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5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4029FC-B520-5347-92D7-9B2253A40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B11333B-5642-574B-9B33-FE191F949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EA8212-83F0-DE4A-A94D-F94D21069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B177-A142-1C44-ABC2-AE097FACC2B1}" type="datetimeFigureOut">
              <a:rPr lang="ar-SA" smtClean="0"/>
              <a:t>21 شعبان،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7F2070-A52F-F147-B525-4DAA7698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931E10-5340-F549-B584-A82196A66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13D9-1B83-C041-9A5F-692E30DE7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73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A916C1-7DAB-C34A-A276-522CE32F7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C29459F-CE47-3E4F-91C1-E3DFFACC2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FC1AB4-82D4-504C-AB07-AF571DB6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B177-A142-1C44-ABC2-AE097FACC2B1}" type="datetimeFigureOut">
              <a:rPr lang="ar-SA" smtClean="0"/>
              <a:t>21 شعبان،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64D649C-C62C-2A4E-852C-56F97C919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848FC0-9348-5645-A162-073FB496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13D9-1B83-C041-9A5F-692E30DE7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431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4741B5B-0535-B046-B821-C541505CF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30B957D-3381-CB45-A581-68D3A76C2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C2664A-0421-A746-9409-06FDC1075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B177-A142-1C44-ABC2-AE097FACC2B1}" type="datetimeFigureOut">
              <a:rPr lang="ar-SA" smtClean="0"/>
              <a:t>21 شعبان،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6B9699-061E-CA49-A67E-7E3437BF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8FA58EE-C58F-F74B-9925-B68480933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13D9-1B83-C041-9A5F-692E30DE7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619D53-16A2-3C47-BA8D-9DBF2330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EA289A-48A7-184C-A932-D1810B032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A73C344-18A8-FA42-B746-B034F6DD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B177-A142-1C44-ABC2-AE097FACC2B1}" type="datetimeFigureOut">
              <a:rPr lang="ar-SA" smtClean="0"/>
              <a:t>21 شعبان،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07A71F-A816-6849-AD2F-9CC031F2E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A970B53-67CC-FF41-85FA-AF5AE4826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13D9-1B83-C041-9A5F-692E30DE7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167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B4B59C-2C61-8E43-A28D-1A5AE9460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368287F-8643-E743-89CF-4115BCD6E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16459A8-2730-A349-B1FD-2EFCCB0F9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B177-A142-1C44-ABC2-AE097FACC2B1}" type="datetimeFigureOut">
              <a:rPr lang="ar-SA" smtClean="0"/>
              <a:t>21 شعبان،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05C1F5-BA66-C84A-BAFC-ED8520C4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05FF1FF-286B-CA4B-BA2E-C01CF27D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13D9-1B83-C041-9A5F-692E30DE7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1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8DEA20-23B2-3F46-8B4E-19680AE5A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78CC06-62E7-E74B-9AE4-4BDE4B80C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927E729-68E5-A346-A6ED-40EDCF746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9476E1F-95FA-7540-8CD2-EE487FA1E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B177-A142-1C44-ABC2-AE097FACC2B1}" type="datetimeFigureOut">
              <a:rPr lang="ar-SA" smtClean="0"/>
              <a:t>21 شعبان،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2BA5927-8F25-ED45-BF03-0E4F58E7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BC81464-ACB0-2447-B81E-C9220B76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13D9-1B83-C041-9A5F-692E30DE7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572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BB5C35-E780-D946-B0AC-364E1A84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30505E6-D909-C342-8C82-CD44877E8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4BAA19F-8C01-AB47-9526-A0F166F7C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2F34D65-47DB-3943-8C89-DE062B1DA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03FDC4E-BA94-B848-8FCB-D8989A7BE2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95CD5FC-C6CB-CA4C-9F7C-4D87135A4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B177-A142-1C44-ABC2-AE097FACC2B1}" type="datetimeFigureOut">
              <a:rPr lang="ar-SA" smtClean="0"/>
              <a:t>21 شعبان،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0F377DF-373B-F14C-975E-17275041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D090E05-A782-2140-8566-E59B93C9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13D9-1B83-C041-9A5F-692E30DE7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882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2CDD27-EBC0-1C4B-878A-1E8F95D2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928F8F0-390D-E646-9D66-2BAB55763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B177-A142-1C44-ABC2-AE097FACC2B1}" type="datetimeFigureOut">
              <a:rPr lang="ar-SA" smtClean="0"/>
              <a:t>21 شعبان،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8BDE396-B7DF-3647-80FD-53328BF5F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9E9F6DF-DE73-AA4D-8769-5EBDD4DC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13D9-1B83-C041-9A5F-692E30DE7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379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171A17D-F729-0E4D-9009-BB6598F37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B177-A142-1C44-ABC2-AE097FACC2B1}" type="datetimeFigureOut">
              <a:rPr lang="ar-SA" smtClean="0"/>
              <a:t>21 شعبان،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DB8A4BB-821B-284D-B3DC-9B7DE6833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EAE9274-ADC2-3240-B880-0331CE1D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13D9-1B83-C041-9A5F-692E30DE7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247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A535BC-175C-B147-BF00-9891D84D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F7B321-E52A-F148-802D-58E367E47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4E8C5C7-567F-9B4F-8F33-3AC0B4DF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8BA847B-4F3A-8E48-A521-2AD31465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B177-A142-1C44-ABC2-AE097FACC2B1}" type="datetimeFigureOut">
              <a:rPr lang="ar-SA" smtClean="0"/>
              <a:t>21 شعبان،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A3B4DF8-2F46-2043-B0C2-21C44D9D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B801126-674B-774C-802A-FE2ADC52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13D9-1B83-C041-9A5F-692E30DE7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356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3C25BA-5DFB-694F-8EBA-CB510804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5B3E0B7-1272-3A4C-AD32-47C9B7571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BE0493A-9365-D449-BCDB-A19FEDB2F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B02A80E-DEDE-EF47-AF30-74FFE09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B177-A142-1C44-ABC2-AE097FACC2B1}" type="datetimeFigureOut">
              <a:rPr lang="ar-SA" smtClean="0"/>
              <a:t>21 شعبان،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3121553-505A-6049-BBFF-089B6E4AF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8A01564-4DC9-7840-BDB2-DBD5CD9BD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13D9-1B83-C041-9A5F-692E30DE7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16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194882C-B819-434E-B6E8-DA35D4C21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F723FE4-DE5A-494B-8006-379003438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052437-A7BC-FA42-8EFD-169F7439F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CB177-A142-1C44-ABC2-AE097FACC2B1}" type="datetimeFigureOut">
              <a:rPr lang="ar-SA" smtClean="0"/>
              <a:t>21 شعبان،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9FCB48A-8638-3048-ADDF-1CAD2087C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6FD940-A54C-E142-AA82-DD2D46B93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F13D9-1B83-C041-9A5F-692E30DE7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86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8FC0A520-6F16-7A4E-94AA-AAAB11A86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47" y="406149"/>
            <a:ext cx="2812566" cy="219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22A56760-E6D4-334B-B1E2-9AE861651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9"/>
          <a:stretch/>
        </p:blipFill>
        <p:spPr>
          <a:xfrm>
            <a:off x="5338381" y="387618"/>
            <a:ext cx="4405786" cy="219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EE0075D-045B-A34E-8586-209E8D575C87}"/>
              </a:ext>
            </a:extLst>
          </p:cNvPr>
          <p:cNvSpPr/>
          <p:nvPr/>
        </p:nvSpPr>
        <p:spPr>
          <a:xfrm>
            <a:off x="1825417" y="3272389"/>
            <a:ext cx="9002161" cy="15009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مفاتيح حصة القرآن الكريم :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2742DA46-C53F-B34B-B1AD-A49ECC44B1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167" y="369087"/>
            <a:ext cx="2166822" cy="2144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5F905A62-BEDC-FD4A-A4EF-8D74A9486F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04" y="4422140"/>
            <a:ext cx="1905000" cy="1873250"/>
          </a:xfrm>
          <a:prstGeom prst="rect">
            <a:avLst/>
          </a:prstGeom>
        </p:spPr>
      </p:pic>
      <p:pic>
        <p:nvPicPr>
          <p:cNvPr id="11" name="صورة 7">
            <a:extLst>
              <a:ext uri="{FF2B5EF4-FFF2-40B4-BE49-F238E27FC236}">
                <a16:creationId xmlns:a16="http://schemas.microsoft.com/office/drawing/2014/main" id="{D4EF6A73-DCB3-F549-9174-5C7558F641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5037">
            <a:off x="1509415" y="4657799"/>
            <a:ext cx="1905000" cy="1873250"/>
          </a:xfrm>
          <a:prstGeom prst="rect">
            <a:avLst/>
          </a:prstGeom>
        </p:spPr>
      </p:pic>
      <p:pic>
        <p:nvPicPr>
          <p:cNvPr id="13" name="صورة 7">
            <a:extLst>
              <a:ext uri="{FF2B5EF4-FFF2-40B4-BE49-F238E27FC236}">
                <a16:creationId xmlns:a16="http://schemas.microsoft.com/office/drawing/2014/main" id="{83C71BAE-7B33-374F-9533-53ABBA3D2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10797">
            <a:off x="1888224" y="4334120"/>
            <a:ext cx="1905000" cy="1873250"/>
          </a:xfrm>
          <a:prstGeom prst="rect">
            <a:avLst/>
          </a:prstGeom>
        </p:spPr>
      </p:pic>
      <p:pic>
        <p:nvPicPr>
          <p:cNvPr id="14" name="صورة 14">
            <a:extLst>
              <a:ext uri="{FF2B5EF4-FFF2-40B4-BE49-F238E27FC236}">
                <a16:creationId xmlns:a16="http://schemas.microsoft.com/office/drawing/2014/main" id="{43E2673C-0106-EC4F-A263-12A4645B6C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7" y="451992"/>
            <a:ext cx="1820250" cy="2135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2046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EE0075D-045B-A34E-8586-209E8D575C87}"/>
              </a:ext>
            </a:extLst>
          </p:cNvPr>
          <p:cNvSpPr/>
          <p:nvPr/>
        </p:nvSpPr>
        <p:spPr>
          <a:xfrm>
            <a:off x="5608119" y="380589"/>
            <a:ext cx="6124806" cy="15009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المفتاح الثامن  :</a:t>
            </a:r>
          </a:p>
        </p:txBody>
      </p:sp>
      <p:pic>
        <p:nvPicPr>
          <p:cNvPr id="13" name="صورة 7">
            <a:extLst>
              <a:ext uri="{FF2B5EF4-FFF2-40B4-BE49-F238E27FC236}">
                <a16:creationId xmlns:a16="http://schemas.microsoft.com/office/drawing/2014/main" id="{83C71BAE-7B33-374F-9533-53ABBA3D27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2740">
            <a:off x="1884484" y="263286"/>
            <a:ext cx="4143240" cy="447079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AF832D3-74C7-7D43-B851-3D9EFE6DD68C}"/>
              </a:ext>
            </a:extLst>
          </p:cNvPr>
          <p:cNvSpPr txBox="1"/>
          <p:nvPr/>
        </p:nvSpPr>
        <p:spPr>
          <a:xfrm rot="20914308">
            <a:off x="-1811613" y="2567219"/>
            <a:ext cx="659003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b="1" dirty="0"/>
              <a:t>رسم الكلمات 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61FB8821-DC50-BB40-A31F-71490853EF16}"/>
              </a:ext>
            </a:extLst>
          </p:cNvPr>
          <p:cNvSpPr/>
          <p:nvPr/>
        </p:nvSpPr>
        <p:spPr>
          <a:xfrm>
            <a:off x="6427708" y="4187558"/>
            <a:ext cx="3968682" cy="165094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الرسم العثماني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E326E40-FF2E-F746-8A0D-A19360050B98}"/>
              </a:ext>
            </a:extLst>
          </p:cNvPr>
          <p:cNvSpPr/>
          <p:nvPr/>
        </p:nvSpPr>
        <p:spPr>
          <a:xfrm>
            <a:off x="1483403" y="4037591"/>
            <a:ext cx="3968682" cy="180091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الرسم الإملائي </a:t>
            </a:r>
          </a:p>
        </p:txBody>
      </p:sp>
      <p:pic>
        <p:nvPicPr>
          <p:cNvPr id="28" name="صورة 28">
            <a:extLst>
              <a:ext uri="{FF2B5EF4-FFF2-40B4-BE49-F238E27FC236}">
                <a16:creationId xmlns:a16="http://schemas.microsoft.com/office/drawing/2014/main" id="{0CC3D620-B21B-F34A-8D9C-10B0F74B9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42" y="4370200"/>
            <a:ext cx="1338462" cy="1212469"/>
          </a:xfrm>
          <a:prstGeom prst="rect">
            <a:avLst/>
          </a:prstGeom>
        </p:spPr>
      </p:pic>
      <p:pic>
        <p:nvPicPr>
          <p:cNvPr id="36" name="صورة 28">
            <a:extLst>
              <a:ext uri="{FF2B5EF4-FFF2-40B4-BE49-F238E27FC236}">
                <a16:creationId xmlns:a16="http://schemas.microsoft.com/office/drawing/2014/main" id="{1147BF14-043C-3248-880D-00962BBB7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17" y="4351873"/>
            <a:ext cx="1310009" cy="118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2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EE0075D-045B-A34E-8586-209E8D575C87}"/>
              </a:ext>
            </a:extLst>
          </p:cNvPr>
          <p:cNvSpPr/>
          <p:nvPr/>
        </p:nvSpPr>
        <p:spPr>
          <a:xfrm>
            <a:off x="5608119" y="380589"/>
            <a:ext cx="6124806" cy="15009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المفتاح التاسع  :</a:t>
            </a:r>
          </a:p>
        </p:txBody>
      </p:sp>
      <p:pic>
        <p:nvPicPr>
          <p:cNvPr id="13" name="صورة 7">
            <a:extLst>
              <a:ext uri="{FF2B5EF4-FFF2-40B4-BE49-F238E27FC236}">
                <a16:creationId xmlns:a16="http://schemas.microsoft.com/office/drawing/2014/main" id="{83C71BAE-7B33-374F-9533-53ABBA3D27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2740">
            <a:off x="2264551" y="-175605"/>
            <a:ext cx="3432492" cy="370385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AF832D3-74C7-7D43-B851-3D9EFE6DD68C}"/>
              </a:ext>
            </a:extLst>
          </p:cNvPr>
          <p:cNvSpPr txBox="1"/>
          <p:nvPr/>
        </p:nvSpPr>
        <p:spPr>
          <a:xfrm rot="20914308">
            <a:off x="-1606745" y="1733548"/>
            <a:ext cx="693035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/>
              <a:t>علامات الوقف 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61FB8821-DC50-BB40-A31F-71490853EF16}"/>
              </a:ext>
            </a:extLst>
          </p:cNvPr>
          <p:cNvSpPr/>
          <p:nvPr/>
        </p:nvSpPr>
        <p:spPr>
          <a:xfrm>
            <a:off x="5337237" y="3212119"/>
            <a:ext cx="6261979" cy="165094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استخرجي علامة الوقف ؟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E326E40-FF2E-F746-8A0D-A19360050B98}"/>
              </a:ext>
            </a:extLst>
          </p:cNvPr>
          <p:cNvSpPr/>
          <p:nvPr/>
        </p:nvSpPr>
        <p:spPr>
          <a:xfrm>
            <a:off x="1732690" y="5147868"/>
            <a:ext cx="5409488" cy="135636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مامعنى هذه العلامة؟ </a:t>
            </a:r>
          </a:p>
        </p:txBody>
      </p:sp>
      <p:pic>
        <p:nvPicPr>
          <p:cNvPr id="28" name="صورة 28">
            <a:extLst>
              <a:ext uri="{FF2B5EF4-FFF2-40B4-BE49-F238E27FC236}">
                <a16:creationId xmlns:a16="http://schemas.microsoft.com/office/drawing/2014/main" id="{0CC3D620-B21B-F34A-8D9C-10B0F74B9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390" y="2428327"/>
            <a:ext cx="1338462" cy="1212469"/>
          </a:xfrm>
          <a:prstGeom prst="rect">
            <a:avLst/>
          </a:prstGeom>
        </p:spPr>
      </p:pic>
      <p:pic>
        <p:nvPicPr>
          <p:cNvPr id="36" name="صورة 28">
            <a:extLst>
              <a:ext uri="{FF2B5EF4-FFF2-40B4-BE49-F238E27FC236}">
                <a16:creationId xmlns:a16="http://schemas.microsoft.com/office/drawing/2014/main" id="{1147BF14-043C-3248-880D-00962BBB7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17" y="4938045"/>
            <a:ext cx="1571667" cy="142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728494DE-8A87-1F40-9E93-C0D0376DD036}"/>
              </a:ext>
            </a:extLst>
          </p:cNvPr>
          <p:cNvSpPr txBox="1"/>
          <p:nvPr/>
        </p:nvSpPr>
        <p:spPr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22A549C-4227-EF41-987C-31062048AC0D}"/>
              </a:ext>
            </a:extLst>
          </p:cNvPr>
          <p:cNvSpPr/>
          <p:nvPr/>
        </p:nvSpPr>
        <p:spPr>
          <a:xfrm>
            <a:off x="930494" y="520573"/>
            <a:ext cx="10512079" cy="12526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استمارة متابعة الحلقات </a:t>
            </a:r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02A2A737-EB66-A949-A1D6-2A42E2E348AE}"/>
              </a:ext>
            </a:extLst>
          </p:cNvPr>
          <p:cNvGraphicFramePr>
            <a:graphicFrameLocks noGrp="1"/>
          </p:cNvGraphicFramePr>
          <p:nvPr/>
        </p:nvGraphicFramePr>
        <p:xfrm>
          <a:off x="465247" y="2316480"/>
          <a:ext cx="11555742" cy="418011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96363">
                  <a:extLst>
                    <a:ext uri="{9D8B030D-6E8A-4147-A177-3AD203B41FA5}">
                      <a16:colId xmlns:a16="http://schemas.microsoft.com/office/drawing/2014/main" val="4059104673"/>
                    </a:ext>
                  </a:extLst>
                </a:gridCol>
                <a:gridCol w="1706726">
                  <a:extLst>
                    <a:ext uri="{9D8B030D-6E8A-4147-A177-3AD203B41FA5}">
                      <a16:colId xmlns:a16="http://schemas.microsoft.com/office/drawing/2014/main" val="1086841362"/>
                    </a:ext>
                  </a:extLst>
                </a:gridCol>
                <a:gridCol w="2947547">
                  <a:extLst>
                    <a:ext uri="{9D8B030D-6E8A-4147-A177-3AD203B41FA5}">
                      <a16:colId xmlns:a16="http://schemas.microsoft.com/office/drawing/2014/main" val="2592279347"/>
                    </a:ext>
                  </a:extLst>
                </a:gridCol>
                <a:gridCol w="1318970">
                  <a:extLst>
                    <a:ext uri="{9D8B030D-6E8A-4147-A177-3AD203B41FA5}">
                      <a16:colId xmlns:a16="http://schemas.microsoft.com/office/drawing/2014/main" val="286230391"/>
                    </a:ext>
                  </a:extLst>
                </a:gridCol>
                <a:gridCol w="1542674">
                  <a:extLst>
                    <a:ext uri="{9D8B030D-6E8A-4147-A177-3AD203B41FA5}">
                      <a16:colId xmlns:a16="http://schemas.microsoft.com/office/drawing/2014/main" val="3585855515"/>
                    </a:ext>
                  </a:extLst>
                </a:gridCol>
                <a:gridCol w="2443462">
                  <a:extLst>
                    <a:ext uri="{9D8B030D-6E8A-4147-A177-3AD203B41FA5}">
                      <a16:colId xmlns:a16="http://schemas.microsoft.com/office/drawing/2014/main" val="1345582242"/>
                    </a:ext>
                  </a:extLst>
                </a:gridCol>
              </a:tblGrid>
              <a:tr h="522514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الحلقات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الانضباط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إحضار المصاحف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الهدوء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الإنجاز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التقويم النهائي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376944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56188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96625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rtl="1"/>
                      <a:endParaRPr lang="ar-SA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75778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754008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rtl="1"/>
                      <a:endParaRPr lang="ar-SA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997201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rtl="1"/>
                      <a:endParaRPr lang="ar-SA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675176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rtl="1"/>
                      <a:endParaRPr lang="ar-SA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85250"/>
                  </a:ext>
                </a:extLst>
              </a:tr>
            </a:tbl>
          </a:graphicData>
        </a:graphic>
      </p:graphicFrame>
      <p:pic>
        <p:nvPicPr>
          <p:cNvPr id="3" name="صورة 3">
            <a:extLst>
              <a:ext uri="{FF2B5EF4-FFF2-40B4-BE49-F238E27FC236}">
                <a16:creationId xmlns:a16="http://schemas.microsoft.com/office/drawing/2014/main" id="{AFCF1280-D60E-694E-876A-12864A63C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550" y="2729085"/>
            <a:ext cx="854296" cy="854296"/>
          </a:xfrm>
          <a:prstGeom prst="rect">
            <a:avLst/>
          </a:prstGeom>
        </p:spPr>
      </p:pic>
      <p:pic>
        <p:nvPicPr>
          <p:cNvPr id="4" name="صورة 6">
            <a:extLst>
              <a:ext uri="{FF2B5EF4-FFF2-40B4-BE49-F238E27FC236}">
                <a16:creationId xmlns:a16="http://schemas.microsoft.com/office/drawing/2014/main" id="{3B30E8F4-C65C-8444-ACC3-A575B5E36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550" y="3203893"/>
            <a:ext cx="860332" cy="860332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B45692F7-DC84-7F4E-8360-FE2A6AF9B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130" y="3747129"/>
            <a:ext cx="804752" cy="804752"/>
          </a:xfrm>
          <a:prstGeom prst="rect">
            <a:avLst/>
          </a:prstGeom>
        </p:spPr>
      </p:pic>
      <p:pic>
        <p:nvPicPr>
          <p:cNvPr id="8" name="صورة 8">
            <a:extLst>
              <a:ext uri="{FF2B5EF4-FFF2-40B4-BE49-F238E27FC236}">
                <a16:creationId xmlns:a16="http://schemas.microsoft.com/office/drawing/2014/main" id="{FD5EDDF7-BF31-1E42-8B45-72D9061F0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322" y="4205085"/>
            <a:ext cx="804752" cy="804752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267FB9C5-242D-8749-902A-91B1B33798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069" y="4734488"/>
            <a:ext cx="721258" cy="721258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F74EF45F-5C09-914A-8BC2-E5E75D8527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322" y="5260630"/>
            <a:ext cx="804752" cy="804752"/>
          </a:xfrm>
          <a:prstGeom prst="rect">
            <a:avLst/>
          </a:prstGeom>
        </p:spPr>
      </p:pic>
      <p:pic>
        <p:nvPicPr>
          <p:cNvPr id="11" name="صورة 11">
            <a:extLst>
              <a:ext uri="{FF2B5EF4-FFF2-40B4-BE49-F238E27FC236}">
                <a16:creationId xmlns:a16="http://schemas.microsoft.com/office/drawing/2014/main" id="{0EB485BB-5A0A-ED4C-890E-8D121BDB26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838" y="5734117"/>
            <a:ext cx="903335" cy="90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4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F47C740-FF26-B843-BEC9-047841176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95" y="2842080"/>
            <a:ext cx="3191631" cy="320588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8EE9EFD-0248-144B-AC12-FE31EF093229}"/>
              </a:ext>
            </a:extLst>
          </p:cNvPr>
          <p:cNvSpPr txBox="1"/>
          <p:nvPr/>
        </p:nvSpPr>
        <p:spPr>
          <a:xfrm>
            <a:off x="238911" y="643707"/>
            <a:ext cx="1151802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9600" b="1" dirty="0">
                <a:solidFill>
                  <a:schemeClr val="accent4">
                    <a:lumMod val="50000"/>
                  </a:schemeClr>
                </a:solidFill>
              </a:rPr>
              <a:t>استراتيجية الحلقات القرآنية </a:t>
            </a:r>
          </a:p>
        </p:txBody>
      </p:sp>
    </p:spTree>
    <p:extLst>
      <p:ext uri="{BB962C8B-B14F-4D97-AF65-F5344CB8AC3E}">
        <p14:creationId xmlns:p14="http://schemas.microsoft.com/office/powerpoint/2010/main" val="2234463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EE0075D-045B-A34E-8586-209E8D575C87}"/>
              </a:ext>
            </a:extLst>
          </p:cNvPr>
          <p:cNvSpPr/>
          <p:nvPr/>
        </p:nvSpPr>
        <p:spPr>
          <a:xfrm>
            <a:off x="5608119" y="380589"/>
            <a:ext cx="6124806" cy="15009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المفتاح الأول  :</a:t>
            </a:r>
          </a:p>
        </p:txBody>
      </p:sp>
      <p:pic>
        <p:nvPicPr>
          <p:cNvPr id="13" name="صورة 7">
            <a:extLst>
              <a:ext uri="{FF2B5EF4-FFF2-40B4-BE49-F238E27FC236}">
                <a16:creationId xmlns:a16="http://schemas.microsoft.com/office/drawing/2014/main" id="{83C71BAE-7B33-374F-9533-53ABBA3D27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3896">
            <a:off x="2280573" y="-439403"/>
            <a:ext cx="3623805" cy="3798087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2B5056B-F9F7-7148-A907-650EC39ED7E1}"/>
              </a:ext>
            </a:extLst>
          </p:cNvPr>
          <p:cNvSpPr txBox="1"/>
          <p:nvPr/>
        </p:nvSpPr>
        <p:spPr>
          <a:xfrm>
            <a:off x="1082390" y="1064433"/>
            <a:ext cx="415856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/>
              <a:t>ما نوع السورة ؟</a:t>
            </a:r>
          </a:p>
        </p:txBody>
      </p:sp>
      <p:pic>
        <p:nvPicPr>
          <p:cNvPr id="3" name="صورة 5">
            <a:extLst>
              <a:ext uri="{FF2B5EF4-FFF2-40B4-BE49-F238E27FC236}">
                <a16:creationId xmlns:a16="http://schemas.microsoft.com/office/drawing/2014/main" id="{480A071E-6003-A548-B6BA-5F27DE767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74" y="3169260"/>
            <a:ext cx="3275855" cy="2449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9">
            <a:extLst>
              <a:ext uri="{FF2B5EF4-FFF2-40B4-BE49-F238E27FC236}">
                <a16:creationId xmlns:a16="http://schemas.microsoft.com/office/drawing/2014/main" id="{526CF8D6-635C-CA4A-BEF6-D79D58E04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28" y="3169261"/>
            <a:ext cx="3405812" cy="2449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56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EE0075D-045B-A34E-8586-209E8D575C87}"/>
              </a:ext>
            </a:extLst>
          </p:cNvPr>
          <p:cNvSpPr/>
          <p:nvPr/>
        </p:nvSpPr>
        <p:spPr>
          <a:xfrm>
            <a:off x="5608119" y="380589"/>
            <a:ext cx="6124806" cy="15009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المفتاح الثاني  :</a:t>
            </a:r>
          </a:p>
        </p:txBody>
      </p:sp>
      <p:pic>
        <p:nvPicPr>
          <p:cNvPr id="13" name="صورة 7">
            <a:extLst>
              <a:ext uri="{FF2B5EF4-FFF2-40B4-BE49-F238E27FC236}">
                <a16:creationId xmlns:a16="http://schemas.microsoft.com/office/drawing/2014/main" id="{83C71BAE-7B33-374F-9533-53ABBA3D27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3896">
            <a:off x="2511119" y="1397100"/>
            <a:ext cx="4201982" cy="5140638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2B5056B-F9F7-7148-A907-650EC39ED7E1}"/>
              </a:ext>
            </a:extLst>
          </p:cNvPr>
          <p:cNvSpPr txBox="1"/>
          <p:nvPr/>
        </p:nvSpPr>
        <p:spPr>
          <a:xfrm rot="21171960">
            <a:off x="1902976" y="3582698"/>
            <a:ext cx="415856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/>
              <a:t>كم عدد آيات السورة؟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56987A1B-E8B6-2C4D-A27B-8E341FF95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723" y="2182061"/>
            <a:ext cx="3080693" cy="3879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1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EE0075D-045B-A34E-8586-209E8D575C87}"/>
              </a:ext>
            </a:extLst>
          </p:cNvPr>
          <p:cNvSpPr/>
          <p:nvPr/>
        </p:nvSpPr>
        <p:spPr>
          <a:xfrm>
            <a:off x="5608119" y="380589"/>
            <a:ext cx="6124806" cy="15009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المفتاح الثالث  :</a:t>
            </a:r>
          </a:p>
        </p:txBody>
      </p:sp>
      <p:pic>
        <p:nvPicPr>
          <p:cNvPr id="13" name="صورة 7">
            <a:extLst>
              <a:ext uri="{FF2B5EF4-FFF2-40B4-BE49-F238E27FC236}">
                <a16:creationId xmlns:a16="http://schemas.microsoft.com/office/drawing/2014/main" id="{83C71BAE-7B33-374F-9533-53ABBA3D27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3896">
            <a:off x="2403646" y="-398515"/>
            <a:ext cx="3299615" cy="403669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2B5056B-F9F7-7148-A907-650EC39ED7E1}"/>
              </a:ext>
            </a:extLst>
          </p:cNvPr>
          <p:cNvSpPr txBox="1"/>
          <p:nvPr/>
        </p:nvSpPr>
        <p:spPr>
          <a:xfrm rot="21171960">
            <a:off x="-1135642" y="1538499"/>
            <a:ext cx="65900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/>
              <a:t>ماهو ترتيب السورة في المصحف؟</a:t>
            </a:r>
          </a:p>
        </p:txBody>
      </p:sp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DF849552-0849-884D-A173-246F8CF8F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714584"/>
              </p:ext>
            </p:extLst>
          </p:nvPr>
        </p:nvGraphicFramePr>
        <p:xfrm>
          <a:off x="755080" y="2892347"/>
          <a:ext cx="10956714" cy="3657600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735807">
                  <a:extLst>
                    <a:ext uri="{9D8B030D-6E8A-4147-A177-3AD203B41FA5}">
                      <a16:colId xmlns:a16="http://schemas.microsoft.com/office/drawing/2014/main" val="2993773658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3379205448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366593461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3803821706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29108031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2548942801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871487982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848748926"/>
                    </a:ext>
                  </a:extLst>
                </a:gridCol>
                <a:gridCol w="655416">
                  <a:extLst>
                    <a:ext uri="{9D8B030D-6E8A-4147-A177-3AD203B41FA5}">
                      <a16:colId xmlns:a16="http://schemas.microsoft.com/office/drawing/2014/main" val="3893842458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1975496004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1444455014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1694557225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2726163528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370641247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2719199126"/>
                    </a:ext>
                  </a:extLst>
                </a:gridCol>
              </a:tblGrid>
              <a:tr h="448133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٥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٦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٧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٨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١٠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١٢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١٣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١٥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13040"/>
                  </a:ext>
                </a:extLst>
              </a:tr>
              <a:tr h="448133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١٦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١٧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١٨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٢٠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٢٢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٢٣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٢٥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٢٦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٢٧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٢٨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٣٠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467257"/>
                  </a:ext>
                </a:extLst>
              </a:tr>
              <a:tr h="448133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٣٢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٣٣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٣٥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٣٦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٣٧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٣٨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٤٠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٤١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٤٢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٤٣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٤٤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٤٥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948489"/>
                  </a:ext>
                </a:extLst>
              </a:tr>
              <a:tr h="448133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٤٦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٤٧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٤٨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٤٩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٥٠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٥١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٥٢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٥٣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٥٤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٥٥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٥٦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٥٧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٥٨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٥٩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٦٠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797527"/>
                  </a:ext>
                </a:extLst>
              </a:tr>
              <a:tr h="448133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٦١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٦٢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٦٣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٦٤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٦٥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٦٦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٦٧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٦٨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٦٩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٧٠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٧١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٧٢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٧٣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٧٤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٧٥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84182"/>
                  </a:ext>
                </a:extLst>
              </a:tr>
              <a:tr h="448133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٧٦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٧٧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٧٨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٧٩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٨٠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٨١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٨٢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٨٣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٨٤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٨٥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٨٦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٨٧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٨٨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٨٩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٩٠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138327"/>
                  </a:ext>
                </a:extLst>
              </a:tr>
              <a:tr h="448133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٩١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٩٢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٩٣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٩٤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٩٥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٩٦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٩٧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٩٨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٩٩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١٠٠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١٠١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١٠٢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١٠٣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١٠٤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١٠٥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220121"/>
                  </a:ext>
                </a:extLst>
              </a:tr>
              <a:tr h="448133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١٠٦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١٠٧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١٠٨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١٠٩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١١١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١١٢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١١٣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١١٤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697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13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EE0075D-045B-A34E-8586-209E8D575C87}"/>
              </a:ext>
            </a:extLst>
          </p:cNvPr>
          <p:cNvSpPr/>
          <p:nvPr/>
        </p:nvSpPr>
        <p:spPr>
          <a:xfrm>
            <a:off x="5608119" y="380589"/>
            <a:ext cx="6124806" cy="15009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المفتاح الرابع  :</a:t>
            </a:r>
          </a:p>
        </p:txBody>
      </p:sp>
      <p:pic>
        <p:nvPicPr>
          <p:cNvPr id="13" name="صورة 7">
            <a:extLst>
              <a:ext uri="{FF2B5EF4-FFF2-40B4-BE49-F238E27FC236}">
                <a16:creationId xmlns:a16="http://schemas.microsoft.com/office/drawing/2014/main" id="{83C71BAE-7B33-374F-9533-53ABBA3D27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3896">
            <a:off x="2403646" y="-398515"/>
            <a:ext cx="3299615" cy="403669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2B5056B-F9F7-7148-A907-650EC39ED7E1}"/>
              </a:ext>
            </a:extLst>
          </p:cNvPr>
          <p:cNvSpPr txBox="1"/>
          <p:nvPr/>
        </p:nvSpPr>
        <p:spPr>
          <a:xfrm rot="21171960">
            <a:off x="-1135642" y="1538499"/>
            <a:ext cx="65900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/>
              <a:t>حددي الجزء و الحزب؟</a:t>
            </a:r>
          </a:p>
        </p:txBody>
      </p:sp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DF849552-0849-884D-A173-246F8CF8F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681741"/>
              </p:ext>
            </p:extLst>
          </p:nvPr>
        </p:nvGraphicFramePr>
        <p:xfrm>
          <a:off x="755080" y="2892347"/>
          <a:ext cx="10956714" cy="914400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735807">
                  <a:extLst>
                    <a:ext uri="{9D8B030D-6E8A-4147-A177-3AD203B41FA5}">
                      <a16:colId xmlns:a16="http://schemas.microsoft.com/office/drawing/2014/main" val="2993773658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3379205448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366593461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3803821706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29108031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2548942801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871487982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848748926"/>
                    </a:ext>
                  </a:extLst>
                </a:gridCol>
                <a:gridCol w="655416">
                  <a:extLst>
                    <a:ext uri="{9D8B030D-6E8A-4147-A177-3AD203B41FA5}">
                      <a16:colId xmlns:a16="http://schemas.microsoft.com/office/drawing/2014/main" val="3893842458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1975496004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1444455014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1694557225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2726163528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370641247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2719199126"/>
                    </a:ext>
                  </a:extLst>
                </a:gridCol>
              </a:tblGrid>
              <a:tr h="448133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٥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٦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٧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٨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١٠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١٢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١٣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١٥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13040"/>
                  </a:ext>
                </a:extLst>
              </a:tr>
              <a:tr h="448133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١٦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١٧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١٨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٢٠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٢٢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٢٣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٢٥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٢٦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٢٧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٢٨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٣٠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467257"/>
                  </a:ext>
                </a:extLst>
              </a:tr>
            </a:tbl>
          </a:graphicData>
        </a:graphic>
      </p:graphicFrame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65084E73-AC02-E347-B754-12C1A1D41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503385"/>
              </p:ext>
            </p:extLst>
          </p:nvPr>
        </p:nvGraphicFramePr>
        <p:xfrm>
          <a:off x="755080" y="4820281"/>
          <a:ext cx="10956714" cy="1828800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735807">
                  <a:extLst>
                    <a:ext uri="{9D8B030D-6E8A-4147-A177-3AD203B41FA5}">
                      <a16:colId xmlns:a16="http://schemas.microsoft.com/office/drawing/2014/main" val="2993773658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3379205448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366593461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3803821706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29108031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2548942801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871487982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848748926"/>
                    </a:ext>
                  </a:extLst>
                </a:gridCol>
                <a:gridCol w="655416">
                  <a:extLst>
                    <a:ext uri="{9D8B030D-6E8A-4147-A177-3AD203B41FA5}">
                      <a16:colId xmlns:a16="http://schemas.microsoft.com/office/drawing/2014/main" val="3893842458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1975496004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1444455014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1694557225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2726163528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370641247"/>
                    </a:ext>
                  </a:extLst>
                </a:gridCol>
                <a:gridCol w="735807">
                  <a:extLst>
                    <a:ext uri="{9D8B030D-6E8A-4147-A177-3AD203B41FA5}">
                      <a16:colId xmlns:a16="http://schemas.microsoft.com/office/drawing/2014/main" val="2719199126"/>
                    </a:ext>
                  </a:extLst>
                </a:gridCol>
              </a:tblGrid>
              <a:tr h="448133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٥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٦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٧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٨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١٠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١٢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١٣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١٥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13040"/>
                  </a:ext>
                </a:extLst>
              </a:tr>
              <a:tr h="448133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١٦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١٧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١٨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٢٠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٢٢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٢٣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٢٥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٢٦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٢٧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٢٨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٣٠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467257"/>
                  </a:ext>
                </a:extLst>
              </a:tr>
              <a:tr h="448133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٣٢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٣٣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٣٥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٣٦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٣٧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٣٨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٤٠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٤١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٤٢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٤٣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٤٤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٤٥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948489"/>
                  </a:ext>
                </a:extLst>
              </a:tr>
              <a:tr h="448133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٤٦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٤٧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٤٨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٤٩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٥٠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٥١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٥٢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٥٣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٥٤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٥٥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٥٦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٥٧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٥٨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٥٩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٦٠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797527"/>
                  </a:ext>
                </a:extLst>
              </a:tr>
            </a:tbl>
          </a:graphicData>
        </a:graphic>
      </p:graphicFrame>
      <p:pic>
        <p:nvPicPr>
          <p:cNvPr id="5" name="صورة 6">
            <a:extLst>
              <a:ext uri="{FF2B5EF4-FFF2-40B4-BE49-F238E27FC236}">
                <a16:creationId xmlns:a16="http://schemas.microsoft.com/office/drawing/2014/main" id="{85A0A815-A8AC-6043-AC2D-740481956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273" y="1894711"/>
            <a:ext cx="1132341" cy="102575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BB40CBB-331F-4140-AF0C-6BFF8DD0C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29" y="3800639"/>
            <a:ext cx="1132341" cy="1025751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1C7F05D-7DF2-B047-A439-CF49A371671F}"/>
              </a:ext>
            </a:extLst>
          </p:cNvPr>
          <p:cNvSpPr/>
          <p:nvPr/>
        </p:nvSpPr>
        <p:spPr>
          <a:xfrm>
            <a:off x="6586728" y="1930228"/>
            <a:ext cx="3968682" cy="81877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3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حددي الجزء؟ 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1CB4AA1-9351-C34C-92ED-A2C9FDF0F613}"/>
              </a:ext>
            </a:extLst>
          </p:cNvPr>
          <p:cNvSpPr/>
          <p:nvPr/>
        </p:nvSpPr>
        <p:spPr>
          <a:xfrm>
            <a:off x="6586728" y="3904127"/>
            <a:ext cx="3968682" cy="81877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3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حددي الحزب؟ </a:t>
            </a:r>
          </a:p>
        </p:txBody>
      </p:sp>
    </p:spTree>
    <p:extLst>
      <p:ext uri="{BB962C8B-B14F-4D97-AF65-F5344CB8AC3E}">
        <p14:creationId xmlns:p14="http://schemas.microsoft.com/office/powerpoint/2010/main" val="200220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EE0075D-045B-A34E-8586-209E8D575C87}"/>
              </a:ext>
            </a:extLst>
          </p:cNvPr>
          <p:cNvSpPr/>
          <p:nvPr/>
        </p:nvSpPr>
        <p:spPr>
          <a:xfrm>
            <a:off x="5608119" y="380589"/>
            <a:ext cx="6124806" cy="15009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المفتاح الخامس  :</a:t>
            </a:r>
          </a:p>
        </p:txBody>
      </p:sp>
      <p:pic>
        <p:nvPicPr>
          <p:cNvPr id="13" name="صورة 7">
            <a:extLst>
              <a:ext uri="{FF2B5EF4-FFF2-40B4-BE49-F238E27FC236}">
                <a16:creationId xmlns:a16="http://schemas.microsoft.com/office/drawing/2014/main" id="{83C71BAE-7B33-374F-9533-53ABBA3D27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2740">
            <a:off x="1669614" y="632838"/>
            <a:ext cx="4612122" cy="4890488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2B5056B-F9F7-7148-A907-650EC39ED7E1}"/>
              </a:ext>
            </a:extLst>
          </p:cNvPr>
          <p:cNvSpPr txBox="1"/>
          <p:nvPr/>
        </p:nvSpPr>
        <p:spPr>
          <a:xfrm rot="20759138">
            <a:off x="-1145134" y="2921168"/>
            <a:ext cx="659003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000" b="1" dirty="0"/>
              <a:t>معجم الكلمات </a:t>
            </a:r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id="{E9788D36-7660-684B-9897-6F7D21E8B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932" y="2451476"/>
            <a:ext cx="1955046" cy="1955046"/>
          </a:xfrm>
          <a:prstGeom prst="rect">
            <a:avLst/>
          </a:prstGeom>
        </p:spPr>
      </p:pic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3E76411F-1D77-D349-A38D-FDBB5B0CB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588538"/>
              </p:ext>
            </p:extLst>
          </p:nvPr>
        </p:nvGraphicFramePr>
        <p:xfrm>
          <a:off x="6096000" y="4585832"/>
          <a:ext cx="5318911" cy="1554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318911">
                  <a:extLst>
                    <a:ext uri="{9D8B030D-6E8A-4147-A177-3AD203B41FA5}">
                      <a16:colId xmlns:a16="http://schemas.microsoft.com/office/drawing/2014/main" val="1839294266"/>
                    </a:ext>
                  </a:extLst>
                </a:gridCol>
              </a:tblGrid>
              <a:tr h="905872">
                <a:tc>
                  <a:txBody>
                    <a:bodyPr/>
                    <a:lstStyle/>
                    <a:p>
                      <a:pPr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١-حددي الكلمات التي لا تعرفي معناها ؟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07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7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EE0075D-045B-A34E-8586-209E8D575C87}"/>
              </a:ext>
            </a:extLst>
          </p:cNvPr>
          <p:cNvSpPr/>
          <p:nvPr/>
        </p:nvSpPr>
        <p:spPr>
          <a:xfrm>
            <a:off x="5608119" y="380589"/>
            <a:ext cx="6124806" cy="15009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المفتاح السادس  :</a:t>
            </a:r>
          </a:p>
        </p:txBody>
      </p:sp>
      <p:pic>
        <p:nvPicPr>
          <p:cNvPr id="13" name="صورة 7">
            <a:extLst>
              <a:ext uri="{FF2B5EF4-FFF2-40B4-BE49-F238E27FC236}">
                <a16:creationId xmlns:a16="http://schemas.microsoft.com/office/drawing/2014/main" id="{83C71BAE-7B33-374F-9533-53ABBA3D27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2740">
            <a:off x="1928408" y="388034"/>
            <a:ext cx="4207438" cy="4461379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2B5056B-F9F7-7148-A907-650EC39ED7E1}"/>
              </a:ext>
            </a:extLst>
          </p:cNvPr>
          <p:cNvSpPr txBox="1"/>
          <p:nvPr/>
        </p:nvSpPr>
        <p:spPr>
          <a:xfrm rot="21093576">
            <a:off x="-1398735" y="2503137"/>
            <a:ext cx="659003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b="1" dirty="0"/>
              <a:t>الفهم القرآئي 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6DE8C7E1-6FFF-7745-B04F-2E0D8A0AE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211" y="1171113"/>
            <a:ext cx="2257887" cy="2257887"/>
          </a:xfrm>
          <a:prstGeom prst="rect">
            <a:avLst/>
          </a:prstGeom>
        </p:spPr>
      </p:pic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E3B5B298-F7DD-804E-A2EA-9B3EB658C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130265"/>
              </p:ext>
            </p:extLst>
          </p:nvPr>
        </p:nvGraphicFramePr>
        <p:xfrm>
          <a:off x="6238637" y="3429000"/>
          <a:ext cx="5318911" cy="271761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318911">
                  <a:extLst>
                    <a:ext uri="{9D8B030D-6E8A-4147-A177-3AD203B41FA5}">
                      <a16:colId xmlns:a16="http://schemas.microsoft.com/office/drawing/2014/main" val="1839294266"/>
                    </a:ext>
                  </a:extLst>
                </a:gridCol>
              </a:tblGrid>
              <a:tr h="905872">
                <a:tc>
                  <a:txBody>
                    <a:bodyPr/>
                    <a:lstStyle/>
                    <a:p>
                      <a:pPr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١-موضوع الآيات.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07492"/>
                  </a:ext>
                </a:extLst>
              </a:tr>
              <a:tr h="905872">
                <a:tc>
                  <a:txBody>
                    <a:bodyPr/>
                    <a:lstStyle/>
                    <a:p>
                      <a:pPr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٢-تحليل محتوى الآيات.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452851"/>
                  </a:ext>
                </a:extLst>
              </a:tr>
              <a:tr h="905872">
                <a:tc>
                  <a:txBody>
                    <a:bodyPr/>
                    <a:lstStyle/>
                    <a:p>
                      <a:pPr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٣-الدروس المستفادة.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68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31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EE0075D-045B-A34E-8586-209E8D575C87}"/>
              </a:ext>
            </a:extLst>
          </p:cNvPr>
          <p:cNvSpPr/>
          <p:nvPr/>
        </p:nvSpPr>
        <p:spPr>
          <a:xfrm>
            <a:off x="5608119" y="380589"/>
            <a:ext cx="6124806" cy="15009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المفتاح السابع  :</a:t>
            </a:r>
          </a:p>
        </p:txBody>
      </p:sp>
      <p:pic>
        <p:nvPicPr>
          <p:cNvPr id="13" name="صورة 7">
            <a:extLst>
              <a:ext uri="{FF2B5EF4-FFF2-40B4-BE49-F238E27FC236}">
                <a16:creationId xmlns:a16="http://schemas.microsoft.com/office/drawing/2014/main" id="{83C71BAE-7B33-374F-9533-53ABBA3D27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2740">
            <a:off x="2530584" y="-64606"/>
            <a:ext cx="3008723" cy="376825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AF832D3-74C7-7D43-B851-3D9EFE6DD68C}"/>
              </a:ext>
            </a:extLst>
          </p:cNvPr>
          <p:cNvSpPr txBox="1"/>
          <p:nvPr/>
        </p:nvSpPr>
        <p:spPr>
          <a:xfrm rot="20914308">
            <a:off x="-1511940" y="1897885"/>
            <a:ext cx="65900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الحكم التجويدي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61FB8821-DC50-BB40-A31F-71490853EF16}"/>
              </a:ext>
            </a:extLst>
          </p:cNvPr>
          <p:cNvSpPr/>
          <p:nvPr/>
        </p:nvSpPr>
        <p:spPr>
          <a:xfrm>
            <a:off x="7075694" y="2124970"/>
            <a:ext cx="3968682" cy="81877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الإظهار الحلقي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16D955E-87B1-394E-8415-84441678E1EA}"/>
              </a:ext>
            </a:extLst>
          </p:cNvPr>
          <p:cNvSpPr/>
          <p:nvPr/>
        </p:nvSpPr>
        <p:spPr>
          <a:xfrm>
            <a:off x="7075694" y="3095483"/>
            <a:ext cx="3968682" cy="81877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الإدغام بغنة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6D27526-410B-A148-BB16-0564C7E18502}"/>
              </a:ext>
            </a:extLst>
          </p:cNvPr>
          <p:cNvSpPr/>
          <p:nvPr/>
        </p:nvSpPr>
        <p:spPr>
          <a:xfrm>
            <a:off x="7075694" y="4065996"/>
            <a:ext cx="3968682" cy="81877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الإدغام بغير غنة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0E22DCD4-82DD-2245-8598-460BDC0785B1}"/>
              </a:ext>
            </a:extLst>
          </p:cNvPr>
          <p:cNvSpPr/>
          <p:nvPr/>
        </p:nvSpPr>
        <p:spPr>
          <a:xfrm>
            <a:off x="7075694" y="5036509"/>
            <a:ext cx="3968682" cy="81877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الإقلاب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E326E40-FF2E-F746-8A0D-A19360050B98}"/>
              </a:ext>
            </a:extLst>
          </p:cNvPr>
          <p:cNvSpPr/>
          <p:nvPr/>
        </p:nvSpPr>
        <p:spPr>
          <a:xfrm>
            <a:off x="2272891" y="2640263"/>
            <a:ext cx="3968682" cy="81877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الإخفاء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004E123-9595-2B44-83C6-5E69C45DE44D}"/>
              </a:ext>
            </a:extLst>
          </p:cNvPr>
          <p:cNvSpPr/>
          <p:nvPr/>
        </p:nvSpPr>
        <p:spPr>
          <a:xfrm>
            <a:off x="2272891" y="3565284"/>
            <a:ext cx="3968682" cy="81877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المد المتصل 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94A0C6D-E658-AB49-9947-496624FF76F1}"/>
              </a:ext>
            </a:extLst>
          </p:cNvPr>
          <p:cNvSpPr/>
          <p:nvPr/>
        </p:nvSpPr>
        <p:spPr>
          <a:xfrm>
            <a:off x="2272891" y="4517899"/>
            <a:ext cx="3968682" cy="81877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المد المنفصل 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8F85D2B-5A2C-0140-8C3B-BEEC22DC7507}"/>
              </a:ext>
            </a:extLst>
          </p:cNvPr>
          <p:cNvSpPr/>
          <p:nvPr/>
        </p:nvSpPr>
        <p:spPr>
          <a:xfrm>
            <a:off x="2247743" y="5445896"/>
            <a:ext cx="3968682" cy="81877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المد العارض لسكون </a:t>
            </a:r>
          </a:p>
        </p:txBody>
      </p:sp>
      <p:pic>
        <p:nvPicPr>
          <p:cNvPr id="28" name="صورة 28">
            <a:extLst>
              <a:ext uri="{FF2B5EF4-FFF2-40B4-BE49-F238E27FC236}">
                <a16:creationId xmlns:a16="http://schemas.microsoft.com/office/drawing/2014/main" id="{0CC3D620-B21B-F34A-8D9C-10B0F74B9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938" y="2095520"/>
            <a:ext cx="968876" cy="877673"/>
          </a:xfrm>
          <a:prstGeom prst="rect">
            <a:avLst/>
          </a:prstGeom>
        </p:spPr>
      </p:pic>
      <p:pic>
        <p:nvPicPr>
          <p:cNvPr id="30" name="صورة 28">
            <a:extLst>
              <a:ext uri="{FF2B5EF4-FFF2-40B4-BE49-F238E27FC236}">
                <a16:creationId xmlns:a16="http://schemas.microsoft.com/office/drawing/2014/main" id="{1F173C65-FD49-6C4E-8B2C-2816FC1D1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938" y="3108246"/>
            <a:ext cx="968876" cy="877673"/>
          </a:xfrm>
          <a:prstGeom prst="rect">
            <a:avLst/>
          </a:prstGeom>
        </p:spPr>
      </p:pic>
      <p:pic>
        <p:nvPicPr>
          <p:cNvPr id="32" name="صورة 28">
            <a:extLst>
              <a:ext uri="{FF2B5EF4-FFF2-40B4-BE49-F238E27FC236}">
                <a16:creationId xmlns:a16="http://schemas.microsoft.com/office/drawing/2014/main" id="{769DFA77-51A1-B840-A7DC-60C302EA0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938" y="4120972"/>
            <a:ext cx="968876" cy="877673"/>
          </a:xfrm>
          <a:prstGeom prst="rect">
            <a:avLst/>
          </a:prstGeom>
        </p:spPr>
      </p:pic>
      <p:pic>
        <p:nvPicPr>
          <p:cNvPr id="34" name="صورة 28">
            <a:extLst>
              <a:ext uri="{FF2B5EF4-FFF2-40B4-BE49-F238E27FC236}">
                <a16:creationId xmlns:a16="http://schemas.microsoft.com/office/drawing/2014/main" id="{67A352E4-C8AA-074F-B12B-8E29341C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938" y="5053621"/>
            <a:ext cx="968876" cy="877673"/>
          </a:xfrm>
          <a:prstGeom prst="rect">
            <a:avLst/>
          </a:prstGeom>
        </p:spPr>
      </p:pic>
      <p:pic>
        <p:nvPicPr>
          <p:cNvPr id="36" name="صورة 28">
            <a:extLst>
              <a:ext uri="{FF2B5EF4-FFF2-40B4-BE49-F238E27FC236}">
                <a16:creationId xmlns:a16="http://schemas.microsoft.com/office/drawing/2014/main" id="{1147BF14-043C-3248-880D-00962BBB7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148" y="2540421"/>
            <a:ext cx="968876" cy="877673"/>
          </a:xfrm>
          <a:prstGeom prst="rect">
            <a:avLst/>
          </a:prstGeom>
        </p:spPr>
      </p:pic>
      <p:pic>
        <p:nvPicPr>
          <p:cNvPr id="38" name="صورة 28">
            <a:extLst>
              <a:ext uri="{FF2B5EF4-FFF2-40B4-BE49-F238E27FC236}">
                <a16:creationId xmlns:a16="http://schemas.microsoft.com/office/drawing/2014/main" id="{9DA34A8E-5BDB-E34A-A969-37A7715E1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488" y="3523392"/>
            <a:ext cx="968876" cy="877673"/>
          </a:xfrm>
          <a:prstGeom prst="rect">
            <a:avLst/>
          </a:prstGeom>
        </p:spPr>
      </p:pic>
      <p:pic>
        <p:nvPicPr>
          <p:cNvPr id="40" name="صورة 28">
            <a:extLst>
              <a:ext uri="{FF2B5EF4-FFF2-40B4-BE49-F238E27FC236}">
                <a16:creationId xmlns:a16="http://schemas.microsoft.com/office/drawing/2014/main" id="{6DA01F24-8127-3B47-AD92-CCD7405FC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828" y="4506363"/>
            <a:ext cx="968876" cy="877673"/>
          </a:xfrm>
          <a:prstGeom prst="rect">
            <a:avLst/>
          </a:prstGeom>
        </p:spPr>
      </p:pic>
      <p:pic>
        <p:nvPicPr>
          <p:cNvPr id="42" name="صورة 28">
            <a:extLst>
              <a:ext uri="{FF2B5EF4-FFF2-40B4-BE49-F238E27FC236}">
                <a16:creationId xmlns:a16="http://schemas.microsoft.com/office/drawing/2014/main" id="{DC1BD1B6-AEAD-1843-BC7B-D056D25AA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68" y="5489334"/>
            <a:ext cx="968876" cy="8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10" grpId="0" animBg="1"/>
      <p:bldP spid="12" grpId="0" animBg="1"/>
      <p:bldP spid="16" grpId="0" animBg="1"/>
      <p:bldP spid="18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12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sharifah12356@outlook.sa</dc:creator>
  <cp:lastModifiedBy>sharifah12356@outlook.sa</cp:lastModifiedBy>
  <cp:revision>6</cp:revision>
  <dcterms:created xsi:type="dcterms:W3CDTF">2022-02-18T11:47:53Z</dcterms:created>
  <dcterms:modified xsi:type="dcterms:W3CDTF">2022-03-24T20:03:49Z</dcterms:modified>
</cp:coreProperties>
</file>