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p3" ContentType="audio/unknown"/>
  <Override PartName="/ppt/media/image2.jpeg" ContentType="image/jpeg"/>
  <Override PartName="/ppt/media/media2.mp3" ContentType="audio/unknown"/>
  <Override PartName="/ppt/media/media3.mp3" ContentType="audio/unknown"/>
  <Override PartName="/ppt/media/media4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slide" Target="slide12.xml"/><Relationship Id="rId4" Type="http://schemas.openxmlformats.org/officeDocument/2006/relationships/image" Target="../media/image8.png"/><Relationship Id="rId5" Type="http://schemas.openxmlformats.org/officeDocument/2006/relationships/audio" Target="../media/media3.mp3"/><Relationship Id="rId6" Type="http://schemas.microsoft.com/office/2007/relationships/media" Target="../media/media3.mp3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slide" Target="slide9.xml"/><Relationship Id="rId4" Type="http://schemas.openxmlformats.org/officeDocument/2006/relationships/image" Target="../media/image7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audio" Target="../media/media4.mp3"/><Relationship Id="rId6" Type="http://schemas.microsoft.com/office/2007/relationships/media" Target="../media/media4.mp3"/><Relationship Id="rId7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Relationship Id="rId3" Type="http://schemas.openxmlformats.org/officeDocument/2006/relationships/image" Target="../media/image2.jpeg"/><Relationship Id="rId4" Type="http://schemas.openxmlformats.org/officeDocument/2006/relationships/slide" Target="slide6.xml"/><Relationship Id="rId5" Type="http://schemas.openxmlformats.org/officeDocument/2006/relationships/slide" Target="slide9.xml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image" Target="../media/image7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slide" Target="slide2.xml"/><Relationship Id="rId4" Type="http://schemas.openxmlformats.org/officeDocument/2006/relationships/image" Target="../media/image8.png"/><Relationship Id="rId5" Type="http://schemas.openxmlformats.org/officeDocument/2006/relationships/audio" Target="../media/media3.mp3"/><Relationship Id="rId6" Type="http://schemas.microsoft.com/office/2007/relationships/media" Target="../media/media3.mp3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7.xml"/><Relationship Id="rId3" Type="http://schemas.openxmlformats.org/officeDocument/2006/relationships/slide" Target="slide8.xml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slide" Target="slide2.xml"/><Relationship Id="rId4" Type="http://schemas.openxmlformats.org/officeDocument/2006/relationships/image" Target="../media/image8.png"/><Relationship Id="rId5" Type="http://schemas.openxmlformats.org/officeDocument/2006/relationships/audio" Target="../media/media3.mp3"/><Relationship Id="rId6" Type="http://schemas.microsoft.com/office/2007/relationships/media" Target="../media/media3.mp3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slide" Target="slide6.xml"/><Relationship Id="rId4" Type="http://schemas.openxmlformats.org/officeDocument/2006/relationships/image" Target="../media/image7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1.xml"/><Relationship Id="rId3" Type="http://schemas.openxmlformats.org/officeDocument/2006/relationships/slide" Target="slide10.xml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في منزل أنثى السنجاب دق دق الباب مكررة الجزء 1 (mp3).mp3" descr="في منزل أنثى السنجاب دق دق الباب مكررة الجزء 1 (mp3)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0006150" y="10729010"/>
            <a:ext cx="571501" cy="57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استراتيجية التعلم باللعب  دق الباب"/>
          <p:cNvGrpSpPr/>
          <p:nvPr/>
        </p:nvGrpSpPr>
        <p:grpSpPr>
          <a:xfrm>
            <a:off x="7120401" y="948028"/>
            <a:ext cx="10143198" cy="2057401"/>
            <a:chOff x="0" y="0"/>
            <a:chExt cx="10143197" cy="2057400"/>
          </a:xfrm>
        </p:grpSpPr>
        <p:sp>
          <p:nvSpPr>
            <p:cNvPr id="121" name="استراتيجية التعلم باللعب  دق الباب"/>
            <p:cNvSpPr txBox="1"/>
            <p:nvPr/>
          </p:nvSpPr>
          <p:spPr>
            <a:xfrm>
              <a:off x="12700" y="355600"/>
              <a:ext cx="10117798" cy="158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C42522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استراتيجية التعلم باللعب  دق الباب </a:t>
              </a:r>
            </a:p>
          </p:txBody>
        </p:sp>
        <p:pic>
          <p:nvPicPr>
            <p:cNvPr id="120" name="استراتيجية التعلم باللعب  دق الباب استراتيجية التعلم باللعب  دق الباب " descr="استراتيجية التعلم باللعب  دق الباب استراتيجية التعلم باللعب  دق الباب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143198" cy="2057400"/>
            </a:xfrm>
            <a:prstGeom prst="rect">
              <a:avLst/>
            </a:prstGeom>
            <a:effectLst/>
          </p:spPr>
        </p:pic>
      </p:grpSp>
      <p:grpSp>
        <p:nvGrpSpPr>
          <p:cNvPr id="127" name="تجميع"/>
          <p:cNvGrpSpPr/>
          <p:nvPr/>
        </p:nvGrpSpPr>
        <p:grpSpPr>
          <a:xfrm>
            <a:off x="18909389" y="9620227"/>
            <a:ext cx="3576028" cy="3576027"/>
            <a:chOff x="0" y="0"/>
            <a:chExt cx="3576026" cy="3576026"/>
          </a:xfrm>
        </p:grpSpPr>
        <p:grpSp>
          <p:nvGrpSpPr>
            <p:cNvPr id="125" name="تجميع"/>
            <p:cNvGrpSpPr/>
            <p:nvPr/>
          </p:nvGrpSpPr>
          <p:grpSpPr>
            <a:xfrm>
              <a:off x="0" y="0"/>
              <a:ext cx="3576027" cy="3576027"/>
              <a:chOff x="0" y="0"/>
              <a:chExt cx="3576026" cy="3576026"/>
            </a:xfrm>
          </p:grpSpPr>
          <p:sp>
            <p:nvSpPr>
              <p:cNvPr id="123" name="دائرة"/>
              <p:cNvSpPr/>
              <p:nvPr/>
            </p:nvSpPr>
            <p:spPr>
              <a:xfrm>
                <a:off x="0" y="0"/>
                <a:ext cx="3576027" cy="3576027"/>
              </a:xfrm>
              <a:prstGeom prst="ellipse">
                <a:avLst/>
              </a:prstGeom>
              <a:solidFill>
                <a:srgbClr val="EFCE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Geeza Pro Regular"/>
                  </a:defRPr>
                </a:pPr>
              </a:p>
            </p:txBody>
          </p:sp>
          <p:sp>
            <p:nvSpPr>
              <p:cNvPr id="124" name="دائرة"/>
              <p:cNvSpPr/>
              <p:nvPr/>
            </p:nvSpPr>
            <p:spPr>
              <a:xfrm>
                <a:off x="408739" y="408740"/>
                <a:ext cx="2758547" cy="2758546"/>
              </a:xfrm>
              <a:prstGeom prst="ellipse">
                <a:avLst/>
              </a:prstGeom>
              <a:solidFill>
                <a:srgbClr val="C425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Geeza Pro Regular"/>
                  </a:defRPr>
                </a:pPr>
              </a:p>
            </p:txBody>
          </p:sp>
        </p:grpSp>
        <p:sp>
          <p:nvSpPr>
            <p:cNvPr id="126" name="إبدأ"/>
            <p:cNvSpPr txBox="1"/>
            <p:nvPr/>
          </p:nvSpPr>
          <p:spPr>
            <a:xfrm>
              <a:off x="419799" y="905363"/>
              <a:ext cx="2736430" cy="176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>
                  <a:solidFill>
                    <a:srgbClr val="EFCE85"/>
                  </a:solidFill>
                </a:defRPr>
              </a:pPr>
              <a:r>
                <a:rPr sz="7000">
                  <a:latin typeface="Diwan Kufi Regular"/>
                  <a:ea typeface="Diwan Kufi Regular"/>
                  <a:cs typeface="Diwan Kufi Regular"/>
                  <a:sym typeface="Diwan Kufi Regular"/>
                </a:rPr>
                <a:t>إبدأ</a:t>
              </a:r>
              <a:r>
                <a:t> </a:t>
              </a:r>
            </a:p>
          </p:txBody>
        </p:sp>
      </p:grpSp>
      <p:pic>
        <p:nvPicPr>
          <p:cNvPr id="128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  <p:pic>
        <p:nvPicPr>
          <p:cNvPr id="129" name="IMG_0529.png" descr="IMG_052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4605" y="3005428"/>
            <a:ext cx="3150337" cy="315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4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4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audio>
          </p:childTnLst>
        </p:cTn>
      </p:par>
    </p:tnLst>
    <p:bldLst>
      <p:bldP build="whole" bldLvl="1" animBg="1" rev="0" advAuto="0" spid="127" grpId="1"/>
      <p:bldP build="whole" bldLvl="1" animBg="1" rev="0" advAuto="0" spid="128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تصميم بدون عنوان - 2.png" descr="تصميم بدون عنوان - 2.png"/>
          <p:cNvPicPr>
            <a:picLocks noChangeAspect="1"/>
          </p:cNvPicPr>
          <p:nvPr/>
        </p:nvPicPr>
        <p:blipFill>
          <a:blip r:embed="rId2">
            <a:extLst/>
          </a:blip>
          <a:srcRect l="55438" t="11542" r="10379" b="11327"/>
          <a:stretch>
            <a:fillRect/>
          </a:stretch>
        </p:blipFill>
        <p:spPr>
          <a:xfrm>
            <a:off x="4941781" y="4527691"/>
            <a:ext cx="5505876" cy="698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57" fill="norm" stroke="1" extrusionOk="0">
                <a:moveTo>
                  <a:pt x="13426" y="1"/>
                </a:moveTo>
                <a:cubicBezTo>
                  <a:pt x="13376" y="-2"/>
                  <a:pt x="13327" y="0"/>
                  <a:pt x="13283" y="6"/>
                </a:cubicBezTo>
                <a:cubicBezTo>
                  <a:pt x="13141" y="28"/>
                  <a:pt x="12880" y="280"/>
                  <a:pt x="12880" y="394"/>
                </a:cubicBezTo>
                <a:cubicBezTo>
                  <a:pt x="12880" y="432"/>
                  <a:pt x="12858" y="463"/>
                  <a:pt x="12832" y="463"/>
                </a:cubicBezTo>
                <a:cubicBezTo>
                  <a:pt x="12806" y="463"/>
                  <a:pt x="12784" y="484"/>
                  <a:pt x="12783" y="509"/>
                </a:cubicBezTo>
                <a:cubicBezTo>
                  <a:pt x="12783" y="535"/>
                  <a:pt x="12706" y="606"/>
                  <a:pt x="12612" y="667"/>
                </a:cubicBezTo>
                <a:cubicBezTo>
                  <a:pt x="12519" y="729"/>
                  <a:pt x="12387" y="819"/>
                  <a:pt x="12320" y="866"/>
                </a:cubicBezTo>
                <a:cubicBezTo>
                  <a:pt x="12253" y="913"/>
                  <a:pt x="12122" y="979"/>
                  <a:pt x="12029" y="1014"/>
                </a:cubicBezTo>
                <a:cubicBezTo>
                  <a:pt x="11937" y="1048"/>
                  <a:pt x="11789" y="1127"/>
                  <a:pt x="11703" y="1189"/>
                </a:cubicBezTo>
                <a:cubicBezTo>
                  <a:pt x="11369" y="1427"/>
                  <a:pt x="11267" y="1506"/>
                  <a:pt x="11292" y="1506"/>
                </a:cubicBezTo>
                <a:cubicBezTo>
                  <a:pt x="11306" y="1506"/>
                  <a:pt x="11246" y="1561"/>
                  <a:pt x="11158" y="1628"/>
                </a:cubicBezTo>
                <a:cubicBezTo>
                  <a:pt x="11070" y="1696"/>
                  <a:pt x="10984" y="1789"/>
                  <a:pt x="10965" y="1834"/>
                </a:cubicBezTo>
                <a:cubicBezTo>
                  <a:pt x="10947" y="1879"/>
                  <a:pt x="10912" y="1916"/>
                  <a:pt x="10888" y="1916"/>
                </a:cubicBezTo>
                <a:cubicBezTo>
                  <a:pt x="10863" y="1916"/>
                  <a:pt x="10843" y="1940"/>
                  <a:pt x="10843" y="1969"/>
                </a:cubicBezTo>
                <a:cubicBezTo>
                  <a:pt x="10843" y="2010"/>
                  <a:pt x="10798" y="2003"/>
                  <a:pt x="10642" y="1938"/>
                </a:cubicBezTo>
                <a:cubicBezTo>
                  <a:pt x="10207" y="1757"/>
                  <a:pt x="9202" y="1556"/>
                  <a:pt x="8535" y="1516"/>
                </a:cubicBezTo>
                <a:lnTo>
                  <a:pt x="8191" y="1496"/>
                </a:lnTo>
                <a:lnTo>
                  <a:pt x="8191" y="1226"/>
                </a:lnTo>
                <a:lnTo>
                  <a:pt x="8191" y="955"/>
                </a:lnTo>
                <a:lnTo>
                  <a:pt x="7998" y="895"/>
                </a:lnTo>
                <a:cubicBezTo>
                  <a:pt x="7778" y="826"/>
                  <a:pt x="7553" y="854"/>
                  <a:pt x="7390" y="973"/>
                </a:cubicBezTo>
                <a:cubicBezTo>
                  <a:pt x="7265" y="1065"/>
                  <a:pt x="6721" y="1303"/>
                  <a:pt x="6496" y="1364"/>
                </a:cubicBezTo>
                <a:cubicBezTo>
                  <a:pt x="6399" y="1390"/>
                  <a:pt x="6257" y="1442"/>
                  <a:pt x="6179" y="1478"/>
                </a:cubicBezTo>
                <a:cubicBezTo>
                  <a:pt x="6101" y="1514"/>
                  <a:pt x="5962" y="1573"/>
                  <a:pt x="5871" y="1609"/>
                </a:cubicBezTo>
                <a:cubicBezTo>
                  <a:pt x="5780" y="1645"/>
                  <a:pt x="5678" y="1695"/>
                  <a:pt x="5644" y="1720"/>
                </a:cubicBezTo>
                <a:cubicBezTo>
                  <a:pt x="5609" y="1746"/>
                  <a:pt x="5562" y="1767"/>
                  <a:pt x="5539" y="1767"/>
                </a:cubicBezTo>
                <a:cubicBezTo>
                  <a:pt x="5517" y="1767"/>
                  <a:pt x="5436" y="1809"/>
                  <a:pt x="5358" y="1861"/>
                </a:cubicBezTo>
                <a:lnTo>
                  <a:pt x="5214" y="1956"/>
                </a:lnTo>
                <a:lnTo>
                  <a:pt x="5116" y="1873"/>
                </a:lnTo>
                <a:cubicBezTo>
                  <a:pt x="5063" y="1828"/>
                  <a:pt x="5019" y="1779"/>
                  <a:pt x="5019" y="1765"/>
                </a:cubicBezTo>
                <a:cubicBezTo>
                  <a:pt x="5019" y="1752"/>
                  <a:pt x="4956" y="1683"/>
                  <a:pt x="4879" y="1614"/>
                </a:cubicBezTo>
                <a:cubicBezTo>
                  <a:pt x="4801" y="1544"/>
                  <a:pt x="4736" y="1470"/>
                  <a:pt x="4735" y="1450"/>
                </a:cubicBezTo>
                <a:cubicBezTo>
                  <a:pt x="4735" y="1429"/>
                  <a:pt x="4678" y="1379"/>
                  <a:pt x="4608" y="1338"/>
                </a:cubicBezTo>
                <a:cubicBezTo>
                  <a:pt x="4538" y="1297"/>
                  <a:pt x="4416" y="1213"/>
                  <a:pt x="4336" y="1150"/>
                </a:cubicBezTo>
                <a:cubicBezTo>
                  <a:pt x="4256" y="1087"/>
                  <a:pt x="4106" y="995"/>
                  <a:pt x="4001" y="946"/>
                </a:cubicBezTo>
                <a:cubicBezTo>
                  <a:pt x="3897" y="898"/>
                  <a:pt x="3801" y="849"/>
                  <a:pt x="3788" y="837"/>
                </a:cubicBezTo>
                <a:cubicBezTo>
                  <a:pt x="3775" y="826"/>
                  <a:pt x="3684" y="770"/>
                  <a:pt x="3586" y="713"/>
                </a:cubicBezTo>
                <a:cubicBezTo>
                  <a:pt x="3489" y="655"/>
                  <a:pt x="3409" y="586"/>
                  <a:pt x="3409" y="558"/>
                </a:cubicBezTo>
                <a:cubicBezTo>
                  <a:pt x="3409" y="531"/>
                  <a:pt x="3376" y="488"/>
                  <a:pt x="3337" y="463"/>
                </a:cubicBezTo>
                <a:cubicBezTo>
                  <a:pt x="3298" y="437"/>
                  <a:pt x="3267" y="368"/>
                  <a:pt x="3267" y="309"/>
                </a:cubicBezTo>
                <a:cubicBezTo>
                  <a:pt x="3267" y="149"/>
                  <a:pt x="3034" y="44"/>
                  <a:pt x="2728" y="65"/>
                </a:cubicBezTo>
                <a:cubicBezTo>
                  <a:pt x="2537" y="78"/>
                  <a:pt x="2469" y="104"/>
                  <a:pt x="2337" y="213"/>
                </a:cubicBezTo>
                <a:cubicBezTo>
                  <a:pt x="2250" y="286"/>
                  <a:pt x="2179" y="372"/>
                  <a:pt x="2179" y="404"/>
                </a:cubicBezTo>
                <a:cubicBezTo>
                  <a:pt x="2179" y="436"/>
                  <a:pt x="2159" y="463"/>
                  <a:pt x="2135" y="463"/>
                </a:cubicBezTo>
                <a:cubicBezTo>
                  <a:pt x="2111" y="463"/>
                  <a:pt x="2076" y="513"/>
                  <a:pt x="2059" y="574"/>
                </a:cubicBezTo>
                <a:cubicBezTo>
                  <a:pt x="2042" y="636"/>
                  <a:pt x="2008" y="687"/>
                  <a:pt x="1984" y="687"/>
                </a:cubicBezTo>
                <a:cubicBezTo>
                  <a:pt x="1960" y="687"/>
                  <a:pt x="1941" y="736"/>
                  <a:pt x="1941" y="796"/>
                </a:cubicBezTo>
                <a:cubicBezTo>
                  <a:pt x="1941" y="856"/>
                  <a:pt x="1920" y="917"/>
                  <a:pt x="1894" y="929"/>
                </a:cubicBezTo>
                <a:cubicBezTo>
                  <a:pt x="1868" y="942"/>
                  <a:pt x="1846" y="994"/>
                  <a:pt x="1846" y="1044"/>
                </a:cubicBezTo>
                <a:cubicBezTo>
                  <a:pt x="1846" y="1095"/>
                  <a:pt x="1815" y="1145"/>
                  <a:pt x="1776" y="1157"/>
                </a:cubicBezTo>
                <a:cubicBezTo>
                  <a:pt x="1736" y="1169"/>
                  <a:pt x="1704" y="1224"/>
                  <a:pt x="1704" y="1283"/>
                </a:cubicBezTo>
                <a:cubicBezTo>
                  <a:pt x="1704" y="1341"/>
                  <a:pt x="1674" y="1436"/>
                  <a:pt x="1638" y="1494"/>
                </a:cubicBezTo>
                <a:cubicBezTo>
                  <a:pt x="1536" y="1654"/>
                  <a:pt x="1478" y="1775"/>
                  <a:pt x="1446" y="1888"/>
                </a:cubicBezTo>
                <a:cubicBezTo>
                  <a:pt x="1431" y="1944"/>
                  <a:pt x="1397" y="1991"/>
                  <a:pt x="1372" y="1991"/>
                </a:cubicBezTo>
                <a:cubicBezTo>
                  <a:pt x="1346" y="1991"/>
                  <a:pt x="1325" y="2030"/>
                  <a:pt x="1325" y="2079"/>
                </a:cubicBezTo>
                <a:cubicBezTo>
                  <a:pt x="1325" y="2128"/>
                  <a:pt x="1294" y="2189"/>
                  <a:pt x="1255" y="2215"/>
                </a:cubicBezTo>
                <a:cubicBezTo>
                  <a:pt x="1210" y="2244"/>
                  <a:pt x="1183" y="2326"/>
                  <a:pt x="1183" y="2440"/>
                </a:cubicBezTo>
                <a:cubicBezTo>
                  <a:pt x="1183" y="2539"/>
                  <a:pt x="1163" y="2631"/>
                  <a:pt x="1137" y="2643"/>
                </a:cubicBezTo>
                <a:cubicBezTo>
                  <a:pt x="1108" y="2657"/>
                  <a:pt x="1089" y="2915"/>
                  <a:pt x="1089" y="3295"/>
                </a:cubicBezTo>
                <a:cubicBezTo>
                  <a:pt x="1089" y="3674"/>
                  <a:pt x="1108" y="3933"/>
                  <a:pt x="1137" y="3947"/>
                </a:cubicBezTo>
                <a:cubicBezTo>
                  <a:pt x="1163" y="3960"/>
                  <a:pt x="1183" y="4042"/>
                  <a:pt x="1183" y="4131"/>
                </a:cubicBezTo>
                <a:cubicBezTo>
                  <a:pt x="1183" y="4228"/>
                  <a:pt x="1212" y="4311"/>
                  <a:pt x="1255" y="4339"/>
                </a:cubicBezTo>
                <a:cubicBezTo>
                  <a:pt x="1294" y="4364"/>
                  <a:pt x="1325" y="4432"/>
                  <a:pt x="1325" y="4489"/>
                </a:cubicBezTo>
                <a:cubicBezTo>
                  <a:pt x="1325" y="4547"/>
                  <a:pt x="1341" y="4599"/>
                  <a:pt x="1361" y="4606"/>
                </a:cubicBezTo>
                <a:cubicBezTo>
                  <a:pt x="1392" y="4617"/>
                  <a:pt x="1489" y="4761"/>
                  <a:pt x="1583" y="4935"/>
                </a:cubicBezTo>
                <a:cubicBezTo>
                  <a:pt x="1635" y="5031"/>
                  <a:pt x="1742" y="5167"/>
                  <a:pt x="1784" y="5191"/>
                </a:cubicBezTo>
                <a:cubicBezTo>
                  <a:pt x="1806" y="5203"/>
                  <a:pt x="1871" y="5287"/>
                  <a:pt x="1930" y="5376"/>
                </a:cubicBezTo>
                <a:cubicBezTo>
                  <a:pt x="2043" y="5548"/>
                  <a:pt x="2083" y="5989"/>
                  <a:pt x="1989" y="6034"/>
                </a:cubicBezTo>
                <a:cubicBezTo>
                  <a:pt x="1963" y="6047"/>
                  <a:pt x="1941" y="6148"/>
                  <a:pt x="1941" y="6260"/>
                </a:cubicBezTo>
                <a:cubicBezTo>
                  <a:pt x="1941" y="6371"/>
                  <a:pt x="1920" y="6463"/>
                  <a:pt x="1894" y="6463"/>
                </a:cubicBezTo>
                <a:cubicBezTo>
                  <a:pt x="1868" y="6463"/>
                  <a:pt x="1846" y="6545"/>
                  <a:pt x="1846" y="6646"/>
                </a:cubicBezTo>
                <a:cubicBezTo>
                  <a:pt x="1846" y="6760"/>
                  <a:pt x="1820" y="6851"/>
                  <a:pt x="1776" y="6885"/>
                </a:cubicBezTo>
                <a:cubicBezTo>
                  <a:pt x="1737" y="6916"/>
                  <a:pt x="1704" y="7003"/>
                  <a:pt x="1704" y="7077"/>
                </a:cubicBezTo>
                <a:cubicBezTo>
                  <a:pt x="1704" y="7152"/>
                  <a:pt x="1672" y="7239"/>
                  <a:pt x="1633" y="7270"/>
                </a:cubicBezTo>
                <a:cubicBezTo>
                  <a:pt x="1594" y="7300"/>
                  <a:pt x="1563" y="7366"/>
                  <a:pt x="1563" y="7415"/>
                </a:cubicBezTo>
                <a:cubicBezTo>
                  <a:pt x="1563" y="7465"/>
                  <a:pt x="1546" y="7506"/>
                  <a:pt x="1526" y="7506"/>
                </a:cubicBezTo>
                <a:cubicBezTo>
                  <a:pt x="1506" y="7506"/>
                  <a:pt x="1439" y="7579"/>
                  <a:pt x="1378" y="7668"/>
                </a:cubicBezTo>
                <a:lnTo>
                  <a:pt x="1266" y="7828"/>
                </a:lnTo>
                <a:lnTo>
                  <a:pt x="1023" y="7812"/>
                </a:lnTo>
                <a:cubicBezTo>
                  <a:pt x="831" y="7800"/>
                  <a:pt x="759" y="7813"/>
                  <a:pt x="675" y="7871"/>
                </a:cubicBezTo>
                <a:cubicBezTo>
                  <a:pt x="542" y="7962"/>
                  <a:pt x="537" y="8116"/>
                  <a:pt x="662" y="8242"/>
                </a:cubicBezTo>
                <a:cubicBezTo>
                  <a:pt x="836" y="8415"/>
                  <a:pt x="809" y="8437"/>
                  <a:pt x="361" y="8494"/>
                </a:cubicBezTo>
                <a:cubicBezTo>
                  <a:pt x="106" y="8526"/>
                  <a:pt x="0" y="8588"/>
                  <a:pt x="0" y="8702"/>
                </a:cubicBezTo>
                <a:cubicBezTo>
                  <a:pt x="0" y="8808"/>
                  <a:pt x="105" y="8899"/>
                  <a:pt x="275" y="8939"/>
                </a:cubicBezTo>
                <a:cubicBezTo>
                  <a:pt x="379" y="8964"/>
                  <a:pt x="381" y="8971"/>
                  <a:pt x="311" y="9055"/>
                </a:cubicBezTo>
                <a:cubicBezTo>
                  <a:pt x="188" y="9203"/>
                  <a:pt x="218" y="9332"/>
                  <a:pt x="409" y="9470"/>
                </a:cubicBezTo>
                <a:cubicBezTo>
                  <a:pt x="503" y="9538"/>
                  <a:pt x="607" y="9593"/>
                  <a:pt x="641" y="9593"/>
                </a:cubicBezTo>
                <a:cubicBezTo>
                  <a:pt x="706" y="9593"/>
                  <a:pt x="994" y="9859"/>
                  <a:pt x="994" y="9919"/>
                </a:cubicBezTo>
                <a:cubicBezTo>
                  <a:pt x="994" y="9939"/>
                  <a:pt x="1069" y="10018"/>
                  <a:pt x="1160" y="10094"/>
                </a:cubicBezTo>
                <a:cubicBezTo>
                  <a:pt x="1251" y="10170"/>
                  <a:pt x="1325" y="10243"/>
                  <a:pt x="1325" y="10258"/>
                </a:cubicBezTo>
                <a:cubicBezTo>
                  <a:pt x="1325" y="10273"/>
                  <a:pt x="1384" y="10312"/>
                  <a:pt x="1456" y="10345"/>
                </a:cubicBezTo>
                <a:cubicBezTo>
                  <a:pt x="1527" y="10378"/>
                  <a:pt x="1650" y="10450"/>
                  <a:pt x="1728" y="10503"/>
                </a:cubicBezTo>
                <a:cubicBezTo>
                  <a:pt x="1806" y="10556"/>
                  <a:pt x="1894" y="10600"/>
                  <a:pt x="1924" y="10600"/>
                </a:cubicBezTo>
                <a:cubicBezTo>
                  <a:pt x="1953" y="10600"/>
                  <a:pt x="2004" y="10625"/>
                  <a:pt x="2037" y="10656"/>
                </a:cubicBezTo>
                <a:cubicBezTo>
                  <a:pt x="2070" y="10687"/>
                  <a:pt x="2108" y="10703"/>
                  <a:pt x="2121" y="10693"/>
                </a:cubicBezTo>
                <a:cubicBezTo>
                  <a:pt x="2135" y="10682"/>
                  <a:pt x="2181" y="10697"/>
                  <a:pt x="2222" y="10726"/>
                </a:cubicBezTo>
                <a:cubicBezTo>
                  <a:pt x="2389" y="10841"/>
                  <a:pt x="3451" y="11210"/>
                  <a:pt x="3731" y="11250"/>
                </a:cubicBezTo>
                <a:cubicBezTo>
                  <a:pt x="3894" y="11273"/>
                  <a:pt x="3940" y="11345"/>
                  <a:pt x="3857" y="11446"/>
                </a:cubicBezTo>
                <a:cubicBezTo>
                  <a:pt x="3819" y="11491"/>
                  <a:pt x="3788" y="11594"/>
                  <a:pt x="3788" y="11674"/>
                </a:cubicBezTo>
                <a:cubicBezTo>
                  <a:pt x="3788" y="11759"/>
                  <a:pt x="3758" y="11839"/>
                  <a:pt x="3717" y="11865"/>
                </a:cubicBezTo>
                <a:cubicBezTo>
                  <a:pt x="3678" y="11891"/>
                  <a:pt x="3645" y="11961"/>
                  <a:pt x="3645" y="12020"/>
                </a:cubicBezTo>
                <a:cubicBezTo>
                  <a:pt x="3645" y="12079"/>
                  <a:pt x="3625" y="12127"/>
                  <a:pt x="3599" y="12127"/>
                </a:cubicBezTo>
                <a:cubicBezTo>
                  <a:pt x="3573" y="12127"/>
                  <a:pt x="3552" y="12158"/>
                  <a:pt x="3552" y="12196"/>
                </a:cubicBezTo>
                <a:cubicBezTo>
                  <a:pt x="3552" y="12285"/>
                  <a:pt x="3414" y="12500"/>
                  <a:pt x="3358" y="12500"/>
                </a:cubicBezTo>
                <a:cubicBezTo>
                  <a:pt x="3333" y="12500"/>
                  <a:pt x="3314" y="12525"/>
                  <a:pt x="3314" y="12556"/>
                </a:cubicBezTo>
                <a:cubicBezTo>
                  <a:pt x="3314" y="12611"/>
                  <a:pt x="3186" y="12739"/>
                  <a:pt x="2924" y="12949"/>
                </a:cubicBezTo>
                <a:cubicBezTo>
                  <a:pt x="2852" y="13006"/>
                  <a:pt x="2793" y="13071"/>
                  <a:pt x="2793" y="13093"/>
                </a:cubicBezTo>
                <a:cubicBezTo>
                  <a:pt x="2793" y="13115"/>
                  <a:pt x="2772" y="13133"/>
                  <a:pt x="2746" y="13133"/>
                </a:cubicBezTo>
                <a:cubicBezTo>
                  <a:pt x="2720" y="13133"/>
                  <a:pt x="2698" y="13150"/>
                  <a:pt x="2698" y="13172"/>
                </a:cubicBezTo>
                <a:cubicBezTo>
                  <a:pt x="2698" y="13193"/>
                  <a:pt x="2645" y="13256"/>
                  <a:pt x="2580" y="13311"/>
                </a:cubicBezTo>
                <a:cubicBezTo>
                  <a:pt x="2515" y="13366"/>
                  <a:pt x="2462" y="13430"/>
                  <a:pt x="2462" y="13452"/>
                </a:cubicBezTo>
                <a:cubicBezTo>
                  <a:pt x="2462" y="13474"/>
                  <a:pt x="2398" y="13540"/>
                  <a:pt x="2320" y="13599"/>
                </a:cubicBezTo>
                <a:cubicBezTo>
                  <a:pt x="2242" y="13658"/>
                  <a:pt x="2179" y="13745"/>
                  <a:pt x="2179" y="13794"/>
                </a:cubicBezTo>
                <a:cubicBezTo>
                  <a:pt x="2179" y="13842"/>
                  <a:pt x="2146" y="13891"/>
                  <a:pt x="2107" y="13903"/>
                </a:cubicBezTo>
                <a:cubicBezTo>
                  <a:pt x="2068" y="13914"/>
                  <a:pt x="2036" y="13964"/>
                  <a:pt x="2036" y="14013"/>
                </a:cubicBezTo>
                <a:cubicBezTo>
                  <a:pt x="2036" y="14062"/>
                  <a:pt x="2015" y="14102"/>
                  <a:pt x="1989" y="14102"/>
                </a:cubicBezTo>
                <a:cubicBezTo>
                  <a:pt x="1963" y="14102"/>
                  <a:pt x="1941" y="14151"/>
                  <a:pt x="1941" y="14211"/>
                </a:cubicBezTo>
                <a:cubicBezTo>
                  <a:pt x="1941" y="14271"/>
                  <a:pt x="1920" y="14332"/>
                  <a:pt x="1894" y="14344"/>
                </a:cubicBezTo>
                <a:cubicBezTo>
                  <a:pt x="1868" y="14357"/>
                  <a:pt x="1846" y="14473"/>
                  <a:pt x="1846" y="14604"/>
                </a:cubicBezTo>
                <a:cubicBezTo>
                  <a:pt x="1846" y="14765"/>
                  <a:pt x="1824" y="14860"/>
                  <a:pt x="1776" y="14898"/>
                </a:cubicBezTo>
                <a:cubicBezTo>
                  <a:pt x="1730" y="14934"/>
                  <a:pt x="1704" y="15026"/>
                  <a:pt x="1704" y="15164"/>
                </a:cubicBezTo>
                <a:cubicBezTo>
                  <a:pt x="1704" y="15301"/>
                  <a:pt x="1730" y="15394"/>
                  <a:pt x="1776" y="15430"/>
                </a:cubicBezTo>
                <a:cubicBezTo>
                  <a:pt x="1823" y="15468"/>
                  <a:pt x="1846" y="15560"/>
                  <a:pt x="1846" y="15707"/>
                </a:cubicBezTo>
                <a:cubicBezTo>
                  <a:pt x="1846" y="15830"/>
                  <a:pt x="1868" y="15927"/>
                  <a:pt x="1894" y="15927"/>
                </a:cubicBezTo>
                <a:cubicBezTo>
                  <a:pt x="1920" y="15927"/>
                  <a:pt x="1941" y="15977"/>
                  <a:pt x="1941" y="16038"/>
                </a:cubicBezTo>
                <a:cubicBezTo>
                  <a:pt x="1941" y="16098"/>
                  <a:pt x="1963" y="16157"/>
                  <a:pt x="1989" y="16170"/>
                </a:cubicBezTo>
                <a:cubicBezTo>
                  <a:pt x="2015" y="16183"/>
                  <a:pt x="2036" y="16222"/>
                  <a:pt x="2036" y="16258"/>
                </a:cubicBezTo>
                <a:cubicBezTo>
                  <a:pt x="2036" y="16340"/>
                  <a:pt x="1929" y="16523"/>
                  <a:pt x="1882" y="16524"/>
                </a:cubicBezTo>
                <a:cubicBezTo>
                  <a:pt x="1862" y="16524"/>
                  <a:pt x="1846" y="16558"/>
                  <a:pt x="1846" y="16600"/>
                </a:cubicBezTo>
                <a:cubicBezTo>
                  <a:pt x="1846" y="16641"/>
                  <a:pt x="1815" y="16686"/>
                  <a:pt x="1776" y="16697"/>
                </a:cubicBezTo>
                <a:cubicBezTo>
                  <a:pt x="1735" y="16710"/>
                  <a:pt x="1704" y="16765"/>
                  <a:pt x="1704" y="16828"/>
                </a:cubicBezTo>
                <a:cubicBezTo>
                  <a:pt x="1704" y="16889"/>
                  <a:pt x="1672" y="16964"/>
                  <a:pt x="1633" y="16995"/>
                </a:cubicBezTo>
                <a:cubicBezTo>
                  <a:pt x="1594" y="17026"/>
                  <a:pt x="1563" y="17105"/>
                  <a:pt x="1563" y="17171"/>
                </a:cubicBezTo>
                <a:cubicBezTo>
                  <a:pt x="1563" y="17237"/>
                  <a:pt x="1541" y="17309"/>
                  <a:pt x="1513" y="17330"/>
                </a:cubicBezTo>
                <a:cubicBezTo>
                  <a:pt x="1452" y="17379"/>
                  <a:pt x="1479" y="18450"/>
                  <a:pt x="1547" y="18667"/>
                </a:cubicBezTo>
                <a:cubicBezTo>
                  <a:pt x="1591" y="18807"/>
                  <a:pt x="1693" y="18979"/>
                  <a:pt x="1757" y="19021"/>
                </a:cubicBezTo>
                <a:cubicBezTo>
                  <a:pt x="1773" y="19031"/>
                  <a:pt x="1844" y="19123"/>
                  <a:pt x="1916" y="19226"/>
                </a:cubicBezTo>
                <a:cubicBezTo>
                  <a:pt x="1988" y="19328"/>
                  <a:pt x="2076" y="19426"/>
                  <a:pt x="2112" y="19442"/>
                </a:cubicBezTo>
                <a:cubicBezTo>
                  <a:pt x="2148" y="19459"/>
                  <a:pt x="2179" y="19494"/>
                  <a:pt x="2179" y="19522"/>
                </a:cubicBezTo>
                <a:cubicBezTo>
                  <a:pt x="2179" y="19579"/>
                  <a:pt x="2104" y="19611"/>
                  <a:pt x="1835" y="19671"/>
                </a:cubicBezTo>
                <a:cubicBezTo>
                  <a:pt x="1763" y="19687"/>
                  <a:pt x="1704" y="19715"/>
                  <a:pt x="1704" y="19734"/>
                </a:cubicBezTo>
                <a:cubicBezTo>
                  <a:pt x="1704" y="19752"/>
                  <a:pt x="1672" y="19767"/>
                  <a:pt x="1631" y="19767"/>
                </a:cubicBezTo>
                <a:cubicBezTo>
                  <a:pt x="1516" y="19767"/>
                  <a:pt x="1006" y="20196"/>
                  <a:pt x="970" y="20324"/>
                </a:cubicBezTo>
                <a:cubicBezTo>
                  <a:pt x="953" y="20386"/>
                  <a:pt x="920" y="20438"/>
                  <a:pt x="896" y="20438"/>
                </a:cubicBezTo>
                <a:cubicBezTo>
                  <a:pt x="844" y="20438"/>
                  <a:pt x="836" y="21022"/>
                  <a:pt x="888" y="21040"/>
                </a:cubicBezTo>
                <a:cubicBezTo>
                  <a:pt x="908" y="21047"/>
                  <a:pt x="998" y="21125"/>
                  <a:pt x="1087" y="21215"/>
                </a:cubicBezTo>
                <a:cubicBezTo>
                  <a:pt x="1299" y="21428"/>
                  <a:pt x="1490" y="21486"/>
                  <a:pt x="2033" y="21504"/>
                </a:cubicBezTo>
                <a:cubicBezTo>
                  <a:pt x="2278" y="21512"/>
                  <a:pt x="2490" y="21527"/>
                  <a:pt x="2502" y="21537"/>
                </a:cubicBezTo>
                <a:cubicBezTo>
                  <a:pt x="2580" y="21598"/>
                  <a:pt x="4050" y="21504"/>
                  <a:pt x="4207" y="21428"/>
                </a:cubicBezTo>
                <a:cubicBezTo>
                  <a:pt x="4227" y="21418"/>
                  <a:pt x="4370" y="21399"/>
                  <a:pt x="4524" y="21386"/>
                </a:cubicBezTo>
                <a:cubicBezTo>
                  <a:pt x="4678" y="21373"/>
                  <a:pt x="4819" y="21356"/>
                  <a:pt x="4837" y="21347"/>
                </a:cubicBezTo>
                <a:cubicBezTo>
                  <a:pt x="4854" y="21339"/>
                  <a:pt x="5057" y="21314"/>
                  <a:pt x="5288" y="21292"/>
                </a:cubicBezTo>
                <a:cubicBezTo>
                  <a:pt x="5518" y="21271"/>
                  <a:pt x="5759" y="21246"/>
                  <a:pt x="5824" y="21238"/>
                </a:cubicBezTo>
                <a:cubicBezTo>
                  <a:pt x="5889" y="21230"/>
                  <a:pt x="6060" y="21212"/>
                  <a:pt x="6204" y="21199"/>
                </a:cubicBezTo>
                <a:cubicBezTo>
                  <a:pt x="6347" y="21186"/>
                  <a:pt x="6650" y="21132"/>
                  <a:pt x="6877" y="21080"/>
                </a:cubicBezTo>
                <a:lnTo>
                  <a:pt x="7289" y="20985"/>
                </a:lnTo>
                <a:lnTo>
                  <a:pt x="7729" y="21086"/>
                </a:lnTo>
                <a:cubicBezTo>
                  <a:pt x="8098" y="21172"/>
                  <a:pt x="8236" y="21186"/>
                  <a:pt x="8594" y="21175"/>
                </a:cubicBezTo>
                <a:cubicBezTo>
                  <a:pt x="8828" y="21167"/>
                  <a:pt x="9161" y="21130"/>
                  <a:pt x="9333" y="21091"/>
                </a:cubicBezTo>
                <a:lnTo>
                  <a:pt x="9645" y="21020"/>
                </a:lnTo>
                <a:lnTo>
                  <a:pt x="9972" y="21124"/>
                </a:lnTo>
                <a:cubicBezTo>
                  <a:pt x="10151" y="21181"/>
                  <a:pt x="10490" y="21260"/>
                  <a:pt x="10724" y="21299"/>
                </a:cubicBezTo>
                <a:cubicBezTo>
                  <a:pt x="11270" y="21391"/>
                  <a:pt x="11267" y="21390"/>
                  <a:pt x="11435" y="21444"/>
                </a:cubicBezTo>
                <a:cubicBezTo>
                  <a:pt x="11742" y="21541"/>
                  <a:pt x="14006" y="21510"/>
                  <a:pt x="14256" y="21405"/>
                </a:cubicBezTo>
                <a:cubicBezTo>
                  <a:pt x="14407" y="21341"/>
                  <a:pt x="14631" y="21151"/>
                  <a:pt x="14631" y="21088"/>
                </a:cubicBezTo>
                <a:cubicBezTo>
                  <a:pt x="14631" y="21058"/>
                  <a:pt x="14653" y="21034"/>
                  <a:pt x="14679" y="21034"/>
                </a:cubicBezTo>
                <a:cubicBezTo>
                  <a:pt x="14708" y="21034"/>
                  <a:pt x="14726" y="20877"/>
                  <a:pt x="14726" y="20640"/>
                </a:cubicBezTo>
                <a:lnTo>
                  <a:pt x="14726" y="20245"/>
                </a:lnTo>
                <a:lnTo>
                  <a:pt x="14538" y="20038"/>
                </a:lnTo>
                <a:cubicBezTo>
                  <a:pt x="14349" y="19831"/>
                  <a:pt x="14349" y="19830"/>
                  <a:pt x="14430" y="19718"/>
                </a:cubicBezTo>
                <a:cubicBezTo>
                  <a:pt x="14475" y="19656"/>
                  <a:pt x="14561" y="19563"/>
                  <a:pt x="14620" y="19512"/>
                </a:cubicBezTo>
                <a:cubicBezTo>
                  <a:pt x="14679" y="19461"/>
                  <a:pt x="14726" y="19399"/>
                  <a:pt x="14726" y="19372"/>
                </a:cubicBezTo>
                <a:cubicBezTo>
                  <a:pt x="14726" y="19310"/>
                  <a:pt x="14881" y="19096"/>
                  <a:pt x="14926" y="19096"/>
                </a:cubicBezTo>
                <a:cubicBezTo>
                  <a:pt x="14946" y="19096"/>
                  <a:pt x="14962" y="19044"/>
                  <a:pt x="14962" y="18981"/>
                </a:cubicBezTo>
                <a:cubicBezTo>
                  <a:pt x="14962" y="18918"/>
                  <a:pt x="14995" y="18841"/>
                  <a:pt x="15034" y="18811"/>
                </a:cubicBezTo>
                <a:cubicBezTo>
                  <a:pt x="15073" y="18780"/>
                  <a:pt x="15105" y="18700"/>
                  <a:pt x="15105" y="18634"/>
                </a:cubicBezTo>
                <a:cubicBezTo>
                  <a:pt x="15105" y="18478"/>
                  <a:pt x="15354" y="18277"/>
                  <a:pt x="15720" y="18140"/>
                </a:cubicBezTo>
                <a:cubicBezTo>
                  <a:pt x="15759" y="18125"/>
                  <a:pt x="15871" y="18075"/>
                  <a:pt x="15968" y="18027"/>
                </a:cubicBezTo>
                <a:cubicBezTo>
                  <a:pt x="16066" y="17979"/>
                  <a:pt x="16235" y="17912"/>
                  <a:pt x="16346" y="17878"/>
                </a:cubicBezTo>
                <a:cubicBezTo>
                  <a:pt x="16457" y="17843"/>
                  <a:pt x="16571" y="17794"/>
                  <a:pt x="16597" y="17770"/>
                </a:cubicBezTo>
                <a:cubicBezTo>
                  <a:pt x="16623" y="17746"/>
                  <a:pt x="16739" y="17686"/>
                  <a:pt x="16856" y="17638"/>
                </a:cubicBezTo>
                <a:cubicBezTo>
                  <a:pt x="17055" y="17555"/>
                  <a:pt x="17370" y="17391"/>
                  <a:pt x="17424" y="17341"/>
                </a:cubicBezTo>
                <a:cubicBezTo>
                  <a:pt x="17437" y="17330"/>
                  <a:pt x="17543" y="17276"/>
                  <a:pt x="17657" y="17223"/>
                </a:cubicBezTo>
                <a:cubicBezTo>
                  <a:pt x="17772" y="17170"/>
                  <a:pt x="17973" y="17054"/>
                  <a:pt x="18105" y="16966"/>
                </a:cubicBezTo>
                <a:cubicBezTo>
                  <a:pt x="18563" y="16658"/>
                  <a:pt x="19502" y="15881"/>
                  <a:pt x="19551" y="15770"/>
                </a:cubicBezTo>
                <a:cubicBezTo>
                  <a:pt x="19562" y="15746"/>
                  <a:pt x="19619" y="15683"/>
                  <a:pt x="19681" y="15631"/>
                </a:cubicBezTo>
                <a:cubicBezTo>
                  <a:pt x="19742" y="15579"/>
                  <a:pt x="19793" y="15516"/>
                  <a:pt x="19793" y="15490"/>
                </a:cubicBezTo>
                <a:cubicBezTo>
                  <a:pt x="19793" y="15465"/>
                  <a:pt x="19813" y="15444"/>
                  <a:pt x="19839" y="15444"/>
                </a:cubicBezTo>
                <a:cubicBezTo>
                  <a:pt x="19865" y="15444"/>
                  <a:pt x="19887" y="15413"/>
                  <a:pt x="19887" y="15374"/>
                </a:cubicBezTo>
                <a:cubicBezTo>
                  <a:pt x="19887" y="15336"/>
                  <a:pt x="19918" y="15282"/>
                  <a:pt x="19957" y="15257"/>
                </a:cubicBezTo>
                <a:cubicBezTo>
                  <a:pt x="19996" y="15231"/>
                  <a:pt x="20029" y="15181"/>
                  <a:pt x="20029" y="15145"/>
                </a:cubicBezTo>
                <a:cubicBezTo>
                  <a:pt x="20029" y="15109"/>
                  <a:pt x="20061" y="15059"/>
                  <a:pt x="20100" y="15034"/>
                </a:cubicBezTo>
                <a:cubicBezTo>
                  <a:pt x="20140" y="15008"/>
                  <a:pt x="20170" y="14957"/>
                  <a:pt x="20170" y="14920"/>
                </a:cubicBezTo>
                <a:cubicBezTo>
                  <a:pt x="20170" y="14883"/>
                  <a:pt x="20193" y="14841"/>
                  <a:pt x="20219" y="14828"/>
                </a:cubicBezTo>
                <a:cubicBezTo>
                  <a:pt x="20245" y="14815"/>
                  <a:pt x="20265" y="14768"/>
                  <a:pt x="20265" y="14722"/>
                </a:cubicBezTo>
                <a:cubicBezTo>
                  <a:pt x="20265" y="14675"/>
                  <a:pt x="20297" y="14606"/>
                  <a:pt x="20335" y="14566"/>
                </a:cubicBezTo>
                <a:cubicBezTo>
                  <a:pt x="20374" y="14526"/>
                  <a:pt x="20406" y="14447"/>
                  <a:pt x="20407" y="14390"/>
                </a:cubicBezTo>
                <a:cubicBezTo>
                  <a:pt x="20408" y="14333"/>
                  <a:pt x="20439" y="14277"/>
                  <a:pt x="20478" y="14265"/>
                </a:cubicBezTo>
                <a:cubicBezTo>
                  <a:pt x="20524" y="14251"/>
                  <a:pt x="20550" y="14192"/>
                  <a:pt x="20550" y="14100"/>
                </a:cubicBezTo>
                <a:cubicBezTo>
                  <a:pt x="20550" y="14021"/>
                  <a:pt x="20571" y="13947"/>
                  <a:pt x="20597" y="13934"/>
                </a:cubicBezTo>
                <a:cubicBezTo>
                  <a:pt x="20623" y="13922"/>
                  <a:pt x="20645" y="13854"/>
                  <a:pt x="20645" y="13785"/>
                </a:cubicBezTo>
                <a:cubicBezTo>
                  <a:pt x="20645" y="13716"/>
                  <a:pt x="20665" y="13648"/>
                  <a:pt x="20691" y="13636"/>
                </a:cubicBezTo>
                <a:cubicBezTo>
                  <a:pt x="20717" y="13623"/>
                  <a:pt x="20740" y="13551"/>
                  <a:pt x="20741" y="13475"/>
                </a:cubicBezTo>
                <a:cubicBezTo>
                  <a:pt x="20742" y="13400"/>
                  <a:pt x="20772" y="13296"/>
                  <a:pt x="20810" y="13245"/>
                </a:cubicBezTo>
                <a:cubicBezTo>
                  <a:pt x="20847" y="13194"/>
                  <a:pt x="20879" y="13108"/>
                  <a:pt x="20880" y="13054"/>
                </a:cubicBezTo>
                <a:cubicBezTo>
                  <a:pt x="20881" y="13000"/>
                  <a:pt x="20914" y="12935"/>
                  <a:pt x="20953" y="12910"/>
                </a:cubicBezTo>
                <a:cubicBezTo>
                  <a:pt x="20993" y="12883"/>
                  <a:pt x="21023" y="12802"/>
                  <a:pt x="21023" y="12721"/>
                </a:cubicBezTo>
                <a:cubicBezTo>
                  <a:pt x="21023" y="12643"/>
                  <a:pt x="21055" y="12555"/>
                  <a:pt x="21094" y="12524"/>
                </a:cubicBezTo>
                <a:cubicBezTo>
                  <a:pt x="21133" y="12493"/>
                  <a:pt x="21166" y="12416"/>
                  <a:pt x="21166" y="12353"/>
                </a:cubicBezTo>
                <a:cubicBezTo>
                  <a:pt x="21166" y="12290"/>
                  <a:pt x="21186" y="12239"/>
                  <a:pt x="21212" y="12239"/>
                </a:cubicBezTo>
                <a:cubicBezTo>
                  <a:pt x="21238" y="12239"/>
                  <a:pt x="21261" y="12197"/>
                  <a:pt x="21261" y="12146"/>
                </a:cubicBezTo>
                <a:cubicBezTo>
                  <a:pt x="21261" y="12095"/>
                  <a:pt x="21280" y="12053"/>
                  <a:pt x="21304" y="12053"/>
                </a:cubicBezTo>
                <a:cubicBezTo>
                  <a:pt x="21328" y="12053"/>
                  <a:pt x="21405" y="11959"/>
                  <a:pt x="21475" y="11846"/>
                </a:cubicBezTo>
                <a:cubicBezTo>
                  <a:pt x="21596" y="11652"/>
                  <a:pt x="21600" y="11637"/>
                  <a:pt x="21525" y="11572"/>
                </a:cubicBezTo>
                <a:cubicBezTo>
                  <a:pt x="21481" y="11534"/>
                  <a:pt x="21383" y="11492"/>
                  <a:pt x="21306" y="11480"/>
                </a:cubicBezTo>
                <a:cubicBezTo>
                  <a:pt x="21206" y="11464"/>
                  <a:pt x="21166" y="11437"/>
                  <a:pt x="21166" y="11383"/>
                </a:cubicBezTo>
                <a:cubicBezTo>
                  <a:pt x="21166" y="11342"/>
                  <a:pt x="21186" y="11307"/>
                  <a:pt x="21212" y="11307"/>
                </a:cubicBezTo>
                <a:cubicBezTo>
                  <a:pt x="21238" y="11307"/>
                  <a:pt x="21261" y="11233"/>
                  <a:pt x="21261" y="11143"/>
                </a:cubicBezTo>
                <a:cubicBezTo>
                  <a:pt x="21261" y="11032"/>
                  <a:pt x="21282" y="10973"/>
                  <a:pt x="21331" y="10958"/>
                </a:cubicBezTo>
                <a:cubicBezTo>
                  <a:pt x="21388" y="10941"/>
                  <a:pt x="21402" y="10857"/>
                  <a:pt x="21402" y="10526"/>
                </a:cubicBezTo>
                <a:cubicBezTo>
                  <a:pt x="21402" y="10186"/>
                  <a:pt x="21389" y="10115"/>
                  <a:pt x="21331" y="10115"/>
                </a:cubicBezTo>
                <a:cubicBezTo>
                  <a:pt x="21292" y="10115"/>
                  <a:pt x="21261" y="10100"/>
                  <a:pt x="21261" y="10083"/>
                </a:cubicBezTo>
                <a:cubicBezTo>
                  <a:pt x="21261" y="10066"/>
                  <a:pt x="21208" y="10033"/>
                  <a:pt x="21142" y="10009"/>
                </a:cubicBezTo>
                <a:lnTo>
                  <a:pt x="21023" y="9967"/>
                </a:lnTo>
                <a:lnTo>
                  <a:pt x="21023" y="9244"/>
                </a:lnTo>
                <a:cubicBezTo>
                  <a:pt x="21023" y="8647"/>
                  <a:pt x="21011" y="8514"/>
                  <a:pt x="20953" y="8476"/>
                </a:cubicBezTo>
                <a:cubicBezTo>
                  <a:pt x="20914" y="8450"/>
                  <a:pt x="20881" y="8407"/>
                  <a:pt x="20881" y="8380"/>
                </a:cubicBezTo>
                <a:cubicBezTo>
                  <a:pt x="20881" y="8317"/>
                  <a:pt x="20726" y="8102"/>
                  <a:pt x="20681" y="8102"/>
                </a:cubicBezTo>
                <a:cubicBezTo>
                  <a:pt x="20661" y="8102"/>
                  <a:pt x="20645" y="8077"/>
                  <a:pt x="20645" y="8046"/>
                </a:cubicBezTo>
                <a:cubicBezTo>
                  <a:pt x="20645" y="8015"/>
                  <a:pt x="20623" y="7991"/>
                  <a:pt x="20597" y="7991"/>
                </a:cubicBezTo>
                <a:cubicBezTo>
                  <a:pt x="20571" y="7991"/>
                  <a:pt x="20550" y="7966"/>
                  <a:pt x="20550" y="7936"/>
                </a:cubicBezTo>
                <a:cubicBezTo>
                  <a:pt x="20550" y="7906"/>
                  <a:pt x="20491" y="7831"/>
                  <a:pt x="20419" y="7769"/>
                </a:cubicBezTo>
                <a:cubicBezTo>
                  <a:pt x="20249" y="7623"/>
                  <a:pt x="20106" y="7472"/>
                  <a:pt x="20030" y="7360"/>
                </a:cubicBezTo>
                <a:cubicBezTo>
                  <a:pt x="19970" y="7269"/>
                  <a:pt x="19747" y="7079"/>
                  <a:pt x="19699" y="7076"/>
                </a:cubicBezTo>
                <a:cubicBezTo>
                  <a:pt x="19685" y="7075"/>
                  <a:pt x="19600" y="7043"/>
                  <a:pt x="19510" y="7005"/>
                </a:cubicBezTo>
                <a:cubicBezTo>
                  <a:pt x="19225" y="6886"/>
                  <a:pt x="18846" y="6903"/>
                  <a:pt x="18668" y="7043"/>
                </a:cubicBezTo>
                <a:cubicBezTo>
                  <a:pt x="18597" y="7099"/>
                  <a:pt x="18589" y="7269"/>
                  <a:pt x="18656" y="7301"/>
                </a:cubicBezTo>
                <a:cubicBezTo>
                  <a:pt x="18682" y="7314"/>
                  <a:pt x="18704" y="7362"/>
                  <a:pt x="18704" y="7409"/>
                </a:cubicBezTo>
                <a:cubicBezTo>
                  <a:pt x="18704" y="7487"/>
                  <a:pt x="18675" y="7497"/>
                  <a:pt x="18407" y="7518"/>
                </a:cubicBezTo>
                <a:cubicBezTo>
                  <a:pt x="18150" y="7538"/>
                  <a:pt x="18094" y="7558"/>
                  <a:pt x="17981" y="7663"/>
                </a:cubicBezTo>
                <a:cubicBezTo>
                  <a:pt x="17909" y="7729"/>
                  <a:pt x="17852" y="7810"/>
                  <a:pt x="17852" y="7844"/>
                </a:cubicBezTo>
                <a:cubicBezTo>
                  <a:pt x="17852" y="7964"/>
                  <a:pt x="17690" y="8153"/>
                  <a:pt x="17393" y="8386"/>
                </a:cubicBezTo>
                <a:cubicBezTo>
                  <a:pt x="17088" y="8625"/>
                  <a:pt x="17052" y="8639"/>
                  <a:pt x="16667" y="8679"/>
                </a:cubicBezTo>
                <a:cubicBezTo>
                  <a:pt x="16454" y="8700"/>
                  <a:pt x="16318" y="8772"/>
                  <a:pt x="15968" y="9042"/>
                </a:cubicBezTo>
                <a:cubicBezTo>
                  <a:pt x="15836" y="9145"/>
                  <a:pt x="15815" y="9150"/>
                  <a:pt x="15814" y="9088"/>
                </a:cubicBezTo>
                <a:cubicBezTo>
                  <a:pt x="15814" y="9043"/>
                  <a:pt x="15723" y="8964"/>
                  <a:pt x="15580" y="8884"/>
                </a:cubicBezTo>
                <a:cubicBezTo>
                  <a:pt x="15451" y="8813"/>
                  <a:pt x="15344" y="8743"/>
                  <a:pt x="15343" y="8728"/>
                </a:cubicBezTo>
                <a:cubicBezTo>
                  <a:pt x="15342" y="8713"/>
                  <a:pt x="15425" y="8666"/>
                  <a:pt x="15528" y="8625"/>
                </a:cubicBezTo>
                <a:cubicBezTo>
                  <a:pt x="15730" y="8544"/>
                  <a:pt x="15958" y="8372"/>
                  <a:pt x="15958" y="8300"/>
                </a:cubicBezTo>
                <a:cubicBezTo>
                  <a:pt x="15958" y="8204"/>
                  <a:pt x="15805" y="8146"/>
                  <a:pt x="15485" y="8120"/>
                </a:cubicBezTo>
                <a:cubicBezTo>
                  <a:pt x="15172" y="8096"/>
                  <a:pt x="15087" y="8063"/>
                  <a:pt x="15199" y="8009"/>
                </a:cubicBezTo>
                <a:cubicBezTo>
                  <a:pt x="15225" y="7996"/>
                  <a:pt x="15247" y="7929"/>
                  <a:pt x="15247" y="7860"/>
                </a:cubicBezTo>
                <a:cubicBezTo>
                  <a:pt x="15247" y="7673"/>
                  <a:pt x="15094" y="7576"/>
                  <a:pt x="14818" y="7585"/>
                </a:cubicBezTo>
                <a:cubicBezTo>
                  <a:pt x="14560" y="7595"/>
                  <a:pt x="14490" y="7567"/>
                  <a:pt x="14488" y="7457"/>
                </a:cubicBezTo>
                <a:cubicBezTo>
                  <a:pt x="14487" y="7412"/>
                  <a:pt x="14455" y="7342"/>
                  <a:pt x="14416" y="7303"/>
                </a:cubicBezTo>
                <a:cubicBezTo>
                  <a:pt x="14378" y="7263"/>
                  <a:pt x="14346" y="7192"/>
                  <a:pt x="14346" y="7145"/>
                </a:cubicBezTo>
                <a:cubicBezTo>
                  <a:pt x="14346" y="7097"/>
                  <a:pt x="14326" y="7059"/>
                  <a:pt x="14300" y="7059"/>
                </a:cubicBezTo>
                <a:cubicBezTo>
                  <a:pt x="14274" y="7059"/>
                  <a:pt x="14253" y="7010"/>
                  <a:pt x="14253" y="6950"/>
                </a:cubicBezTo>
                <a:cubicBezTo>
                  <a:pt x="14253" y="6890"/>
                  <a:pt x="14221" y="6816"/>
                  <a:pt x="14182" y="6785"/>
                </a:cubicBezTo>
                <a:cubicBezTo>
                  <a:pt x="14133" y="6747"/>
                  <a:pt x="14110" y="6653"/>
                  <a:pt x="14110" y="6491"/>
                </a:cubicBezTo>
                <a:cubicBezTo>
                  <a:pt x="14110" y="6340"/>
                  <a:pt x="14084" y="6227"/>
                  <a:pt x="14040" y="6181"/>
                </a:cubicBezTo>
                <a:cubicBezTo>
                  <a:pt x="13995" y="6135"/>
                  <a:pt x="13971" y="6020"/>
                  <a:pt x="13970" y="5859"/>
                </a:cubicBezTo>
                <a:cubicBezTo>
                  <a:pt x="13969" y="5650"/>
                  <a:pt x="13985" y="5594"/>
                  <a:pt x="14074" y="5521"/>
                </a:cubicBezTo>
                <a:cubicBezTo>
                  <a:pt x="14211" y="5410"/>
                  <a:pt x="14489" y="5092"/>
                  <a:pt x="14489" y="5048"/>
                </a:cubicBezTo>
                <a:cubicBezTo>
                  <a:pt x="14489" y="5029"/>
                  <a:pt x="14516" y="4999"/>
                  <a:pt x="14549" y="4983"/>
                </a:cubicBezTo>
                <a:cubicBezTo>
                  <a:pt x="14625" y="4944"/>
                  <a:pt x="14726" y="4801"/>
                  <a:pt x="14726" y="4732"/>
                </a:cubicBezTo>
                <a:cubicBezTo>
                  <a:pt x="14726" y="4702"/>
                  <a:pt x="14779" y="4599"/>
                  <a:pt x="14844" y="4503"/>
                </a:cubicBezTo>
                <a:cubicBezTo>
                  <a:pt x="14909" y="4406"/>
                  <a:pt x="14962" y="4287"/>
                  <a:pt x="14962" y="4238"/>
                </a:cubicBezTo>
                <a:cubicBezTo>
                  <a:pt x="14962" y="4190"/>
                  <a:pt x="14995" y="4140"/>
                  <a:pt x="15034" y="4128"/>
                </a:cubicBezTo>
                <a:cubicBezTo>
                  <a:pt x="15094" y="4110"/>
                  <a:pt x="15105" y="3978"/>
                  <a:pt x="15105" y="3258"/>
                </a:cubicBezTo>
                <a:cubicBezTo>
                  <a:pt x="15105" y="2549"/>
                  <a:pt x="15093" y="2402"/>
                  <a:pt x="15034" y="2363"/>
                </a:cubicBezTo>
                <a:cubicBezTo>
                  <a:pt x="14995" y="2337"/>
                  <a:pt x="14961" y="2290"/>
                  <a:pt x="14961" y="2256"/>
                </a:cubicBezTo>
                <a:cubicBezTo>
                  <a:pt x="14960" y="2223"/>
                  <a:pt x="14929" y="2163"/>
                  <a:pt x="14891" y="2123"/>
                </a:cubicBezTo>
                <a:cubicBezTo>
                  <a:pt x="14852" y="2083"/>
                  <a:pt x="14820" y="2017"/>
                  <a:pt x="14819" y="1975"/>
                </a:cubicBezTo>
                <a:cubicBezTo>
                  <a:pt x="14818" y="1890"/>
                  <a:pt x="14714" y="1634"/>
                  <a:pt x="14664" y="1594"/>
                </a:cubicBezTo>
                <a:cubicBezTo>
                  <a:pt x="14646" y="1580"/>
                  <a:pt x="14631" y="1514"/>
                  <a:pt x="14631" y="1448"/>
                </a:cubicBezTo>
                <a:cubicBezTo>
                  <a:pt x="14631" y="1383"/>
                  <a:pt x="14598" y="1309"/>
                  <a:pt x="14559" y="1283"/>
                </a:cubicBezTo>
                <a:cubicBezTo>
                  <a:pt x="14520" y="1258"/>
                  <a:pt x="14489" y="1196"/>
                  <a:pt x="14489" y="1147"/>
                </a:cubicBezTo>
                <a:cubicBezTo>
                  <a:pt x="14489" y="1098"/>
                  <a:pt x="14468" y="1059"/>
                  <a:pt x="14443" y="1059"/>
                </a:cubicBezTo>
                <a:cubicBezTo>
                  <a:pt x="14417" y="1059"/>
                  <a:pt x="14383" y="1013"/>
                  <a:pt x="14367" y="956"/>
                </a:cubicBezTo>
                <a:cubicBezTo>
                  <a:pt x="14322" y="802"/>
                  <a:pt x="14192" y="574"/>
                  <a:pt x="14149" y="574"/>
                </a:cubicBezTo>
                <a:cubicBezTo>
                  <a:pt x="14128" y="574"/>
                  <a:pt x="14110" y="535"/>
                  <a:pt x="14110" y="487"/>
                </a:cubicBezTo>
                <a:cubicBezTo>
                  <a:pt x="14110" y="405"/>
                  <a:pt x="14050" y="330"/>
                  <a:pt x="13822" y="137"/>
                </a:cubicBezTo>
                <a:cubicBezTo>
                  <a:pt x="13735" y="63"/>
                  <a:pt x="13575" y="11"/>
                  <a:pt x="13426" y="1"/>
                </a:cubicBezTo>
                <a:close/>
                <a:moveTo>
                  <a:pt x="15329" y="9482"/>
                </a:moveTo>
                <a:cubicBezTo>
                  <a:pt x="15413" y="9481"/>
                  <a:pt x="15404" y="9581"/>
                  <a:pt x="15318" y="9607"/>
                </a:cubicBezTo>
                <a:cubicBezTo>
                  <a:pt x="15279" y="9619"/>
                  <a:pt x="15247" y="9653"/>
                  <a:pt x="15247" y="9685"/>
                </a:cubicBezTo>
                <a:cubicBezTo>
                  <a:pt x="15247" y="9717"/>
                  <a:pt x="15188" y="9794"/>
                  <a:pt x="15116" y="9858"/>
                </a:cubicBezTo>
                <a:cubicBezTo>
                  <a:pt x="14962" y="9994"/>
                  <a:pt x="14726" y="10102"/>
                  <a:pt x="14726" y="10036"/>
                </a:cubicBezTo>
                <a:cubicBezTo>
                  <a:pt x="14726" y="10013"/>
                  <a:pt x="14775" y="9957"/>
                  <a:pt x="14835" y="9913"/>
                </a:cubicBezTo>
                <a:cubicBezTo>
                  <a:pt x="14895" y="9869"/>
                  <a:pt x="14960" y="9808"/>
                  <a:pt x="14979" y="9778"/>
                </a:cubicBezTo>
                <a:cubicBezTo>
                  <a:pt x="15117" y="9560"/>
                  <a:pt x="15207" y="9483"/>
                  <a:pt x="15329" y="9482"/>
                </a:cubicBezTo>
                <a:close/>
                <a:moveTo>
                  <a:pt x="14609" y="10115"/>
                </a:moveTo>
                <a:cubicBezTo>
                  <a:pt x="14660" y="10115"/>
                  <a:pt x="14624" y="10178"/>
                  <a:pt x="14524" y="10264"/>
                </a:cubicBezTo>
                <a:cubicBezTo>
                  <a:pt x="14391" y="10378"/>
                  <a:pt x="14015" y="10820"/>
                  <a:pt x="14015" y="10862"/>
                </a:cubicBezTo>
                <a:cubicBezTo>
                  <a:pt x="14015" y="10878"/>
                  <a:pt x="13989" y="10914"/>
                  <a:pt x="13956" y="10942"/>
                </a:cubicBezTo>
                <a:cubicBezTo>
                  <a:pt x="13857" y="11028"/>
                  <a:pt x="13779" y="11153"/>
                  <a:pt x="13779" y="11228"/>
                </a:cubicBezTo>
                <a:cubicBezTo>
                  <a:pt x="13779" y="11267"/>
                  <a:pt x="13746" y="11309"/>
                  <a:pt x="13707" y="11321"/>
                </a:cubicBezTo>
                <a:cubicBezTo>
                  <a:pt x="13668" y="11332"/>
                  <a:pt x="13637" y="11384"/>
                  <a:pt x="13637" y="11434"/>
                </a:cubicBezTo>
                <a:cubicBezTo>
                  <a:pt x="13637" y="11485"/>
                  <a:pt x="13615" y="11537"/>
                  <a:pt x="13589" y="11550"/>
                </a:cubicBezTo>
                <a:cubicBezTo>
                  <a:pt x="13563" y="11562"/>
                  <a:pt x="13542" y="11617"/>
                  <a:pt x="13541" y="11672"/>
                </a:cubicBezTo>
                <a:cubicBezTo>
                  <a:pt x="13540" y="11727"/>
                  <a:pt x="13508" y="11814"/>
                  <a:pt x="13471" y="11865"/>
                </a:cubicBezTo>
                <a:cubicBezTo>
                  <a:pt x="13434" y="11917"/>
                  <a:pt x="13403" y="12029"/>
                  <a:pt x="13402" y="12115"/>
                </a:cubicBezTo>
                <a:cubicBezTo>
                  <a:pt x="13401" y="12201"/>
                  <a:pt x="13379" y="12282"/>
                  <a:pt x="13353" y="12295"/>
                </a:cubicBezTo>
                <a:cubicBezTo>
                  <a:pt x="13327" y="12308"/>
                  <a:pt x="13306" y="12356"/>
                  <a:pt x="13306" y="12403"/>
                </a:cubicBezTo>
                <a:cubicBezTo>
                  <a:pt x="13306" y="12450"/>
                  <a:pt x="13266" y="12524"/>
                  <a:pt x="13217" y="12568"/>
                </a:cubicBezTo>
                <a:cubicBezTo>
                  <a:pt x="13108" y="12667"/>
                  <a:pt x="13021" y="12672"/>
                  <a:pt x="13021" y="12579"/>
                </a:cubicBezTo>
                <a:cubicBezTo>
                  <a:pt x="13021" y="12541"/>
                  <a:pt x="12989" y="12488"/>
                  <a:pt x="12950" y="12463"/>
                </a:cubicBezTo>
                <a:cubicBezTo>
                  <a:pt x="12911" y="12437"/>
                  <a:pt x="12880" y="12376"/>
                  <a:pt x="12880" y="12327"/>
                </a:cubicBezTo>
                <a:cubicBezTo>
                  <a:pt x="12880" y="12278"/>
                  <a:pt x="12858" y="12239"/>
                  <a:pt x="12832" y="12239"/>
                </a:cubicBezTo>
                <a:cubicBezTo>
                  <a:pt x="12806" y="12239"/>
                  <a:pt x="12785" y="12216"/>
                  <a:pt x="12785" y="12187"/>
                </a:cubicBezTo>
                <a:cubicBezTo>
                  <a:pt x="12785" y="12159"/>
                  <a:pt x="12753" y="12115"/>
                  <a:pt x="12713" y="12089"/>
                </a:cubicBezTo>
                <a:cubicBezTo>
                  <a:pt x="12674" y="12064"/>
                  <a:pt x="12642" y="12013"/>
                  <a:pt x="12642" y="11976"/>
                </a:cubicBezTo>
                <a:cubicBezTo>
                  <a:pt x="12642" y="11939"/>
                  <a:pt x="12615" y="11887"/>
                  <a:pt x="12583" y="11859"/>
                </a:cubicBezTo>
                <a:cubicBezTo>
                  <a:pt x="12478" y="11771"/>
                  <a:pt x="12359" y="11578"/>
                  <a:pt x="12359" y="11497"/>
                </a:cubicBezTo>
                <a:cubicBezTo>
                  <a:pt x="12359" y="11454"/>
                  <a:pt x="12332" y="11383"/>
                  <a:pt x="12300" y="11341"/>
                </a:cubicBezTo>
                <a:cubicBezTo>
                  <a:pt x="12249" y="11275"/>
                  <a:pt x="12254" y="11256"/>
                  <a:pt x="12351" y="11193"/>
                </a:cubicBezTo>
                <a:cubicBezTo>
                  <a:pt x="12413" y="11154"/>
                  <a:pt x="12502" y="11121"/>
                  <a:pt x="12550" y="11121"/>
                </a:cubicBezTo>
                <a:cubicBezTo>
                  <a:pt x="12598" y="11121"/>
                  <a:pt x="12649" y="11106"/>
                  <a:pt x="12664" y="11087"/>
                </a:cubicBezTo>
                <a:cubicBezTo>
                  <a:pt x="12679" y="11068"/>
                  <a:pt x="12792" y="11024"/>
                  <a:pt x="12916" y="10989"/>
                </a:cubicBezTo>
                <a:cubicBezTo>
                  <a:pt x="13225" y="10901"/>
                  <a:pt x="13637" y="10735"/>
                  <a:pt x="13637" y="10699"/>
                </a:cubicBezTo>
                <a:cubicBezTo>
                  <a:pt x="13637" y="10682"/>
                  <a:pt x="13654" y="10678"/>
                  <a:pt x="13676" y="10689"/>
                </a:cubicBezTo>
                <a:cubicBezTo>
                  <a:pt x="13698" y="10700"/>
                  <a:pt x="13797" y="10650"/>
                  <a:pt x="13895" y="10579"/>
                </a:cubicBezTo>
                <a:cubicBezTo>
                  <a:pt x="13994" y="10508"/>
                  <a:pt x="14095" y="10450"/>
                  <a:pt x="14121" y="10450"/>
                </a:cubicBezTo>
                <a:cubicBezTo>
                  <a:pt x="14147" y="10450"/>
                  <a:pt x="14262" y="10375"/>
                  <a:pt x="14377" y="10282"/>
                </a:cubicBezTo>
                <a:cubicBezTo>
                  <a:pt x="14493" y="10190"/>
                  <a:pt x="14597" y="10115"/>
                  <a:pt x="14609" y="1011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9" name="انتهينا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4941781" y="11516046"/>
            <a:ext cx="4147958" cy="2105729"/>
            <a:chOff x="0" y="0"/>
            <a:chExt cx="4147956" cy="2105728"/>
          </a:xfrm>
        </p:grpSpPr>
        <p:sp>
          <p:nvSpPr>
            <p:cNvPr id="188" name="انتهينا"/>
            <p:cNvSpPr/>
            <p:nvPr/>
          </p:nvSpPr>
          <p:spPr>
            <a:xfrm>
              <a:off x="31749" y="31749"/>
              <a:ext cx="4084458" cy="20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AD9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b="1" sz="3500">
                  <a:solidFill>
                    <a:srgbClr val="C6262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6000"/>
                <a:t>انتهينا</a:t>
              </a:r>
              <a:r>
                <a:t>   </a:t>
              </a:r>
            </a:p>
          </p:txBody>
        </p:sp>
        <p:pic>
          <p:nvPicPr>
            <p:cNvPr id="187" name="انتهينا انتهينا   " descr="انتهينا انتهينا 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4147958" cy="2105730"/>
            </a:xfrm>
            <a:prstGeom prst="rect">
              <a:avLst/>
            </a:prstGeom>
            <a:effectLst/>
          </p:spPr>
        </p:pic>
      </p:grpSp>
      <p:pic>
        <p:nvPicPr>
          <p:cNvPr id="190" name="إجابة صحيحة (mp3).mp3" descr="إجابة صحيحة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181114" y="933448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6" fill="hold"/>
                                        <p:tgtEl>
                                          <p:spTgt spid="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26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90"/>
                </p:tgtEl>
              </p:cMediaNode>
            </p:audio>
          </p:childTnLst>
        </p:cTn>
      </p:par>
    </p:tnLst>
    <p:bldLst>
      <p:bldP build="whole" bldLvl="1" animBg="1" rev="0" advAuto="0" spid="191" grpId="3"/>
      <p:bldP build="whole" bldLvl="1" animBg="1" rev="0" advAuto="0" spid="18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تصميم بدون عنوان - 2.png" descr="تصميم بدون عنوان - 2.png"/>
          <p:cNvPicPr>
            <a:picLocks noChangeAspect="1"/>
          </p:cNvPicPr>
          <p:nvPr/>
        </p:nvPicPr>
        <p:blipFill>
          <a:blip r:embed="rId2">
            <a:extLst/>
          </a:blip>
          <a:srcRect l="15604" t="14030" r="48537" b="19665"/>
          <a:stretch>
            <a:fillRect/>
          </a:stretch>
        </p:blipFill>
        <p:spPr>
          <a:xfrm>
            <a:off x="4165244" y="4833581"/>
            <a:ext cx="6518672" cy="6780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fill="norm" stroke="1" extrusionOk="0">
                <a:moveTo>
                  <a:pt x="3367" y="3"/>
                </a:moveTo>
                <a:cubicBezTo>
                  <a:pt x="3313" y="-2"/>
                  <a:pt x="3263" y="-1"/>
                  <a:pt x="3221" y="5"/>
                </a:cubicBezTo>
                <a:cubicBezTo>
                  <a:pt x="3004" y="39"/>
                  <a:pt x="2892" y="146"/>
                  <a:pt x="2892" y="319"/>
                </a:cubicBezTo>
                <a:cubicBezTo>
                  <a:pt x="2892" y="398"/>
                  <a:pt x="2871" y="474"/>
                  <a:pt x="2846" y="489"/>
                </a:cubicBezTo>
                <a:cubicBezTo>
                  <a:pt x="2784" y="525"/>
                  <a:pt x="2784" y="2751"/>
                  <a:pt x="2846" y="2787"/>
                </a:cubicBezTo>
                <a:cubicBezTo>
                  <a:pt x="2871" y="2802"/>
                  <a:pt x="2892" y="2899"/>
                  <a:pt x="2892" y="3003"/>
                </a:cubicBezTo>
                <a:cubicBezTo>
                  <a:pt x="2892" y="3114"/>
                  <a:pt x="2919" y="3220"/>
                  <a:pt x="2959" y="3258"/>
                </a:cubicBezTo>
                <a:cubicBezTo>
                  <a:pt x="2997" y="3294"/>
                  <a:pt x="3027" y="3401"/>
                  <a:pt x="3027" y="3497"/>
                </a:cubicBezTo>
                <a:cubicBezTo>
                  <a:pt x="3027" y="3593"/>
                  <a:pt x="3057" y="3699"/>
                  <a:pt x="3094" y="3735"/>
                </a:cubicBezTo>
                <a:cubicBezTo>
                  <a:pt x="3132" y="3772"/>
                  <a:pt x="3163" y="3877"/>
                  <a:pt x="3163" y="3977"/>
                </a:cubicBezTo>
                <a:cubicBezTo>
                  <a:pt x="3163" y="4074"/>
                  <a:pt x="3183" y="4153"/>
                  <a:pt x="3207" y="4153"/>
                </a:cubicBezTo>
                <a:cubicBezTo>
                  <a:pt x="3232" y="4153"/>
                  <a:pt x="3265" y="4231"/>
                  <a:pt x="3281" y="4326"/>
                </a:cubicBezTo>
                <a:cubicBezTo>
                  <a:pt x="3297" y="4422"/>
                  <a:pt x="3328" y="4500"/>
                  <a:pt x="3349" y="4500"/>
                </a:cubicBezTo>
                <a:cubicBezTo>
                  <a:pt x="3371" y="4500"/>
                  <a:pt x="3389" y="4559"/>
                  <a:pt x="3389" y="4631"/>
                </a:cubicBezTo>
                <a:cubicBezTo>
                  <a:pt x="3389" y="4702"/>
                  <a:pt x="3409" y="4761"/>
                  <a:pt x="3434" y="4761"/>
                </a:cubicBezTo>
                <a:cubicBezTo>
                  <a:pt x="3458" y="4761"/>
                  <a:pt x="3480" y="4820"/>
                  <a:pt x="3480" y="4892"/>
                </a:cubicBezTo>
                <a:cubicBezTo>
                  <a:pt x="3480" y="4969"/>
                  <a:pt x="3507" y="5034"/>
                  <a:pt x="3547" y="5048"/>
                </a:cubicBezTo>
                <a:cubicBezTo>
                  <a:pt x="3584" y="5062"/>
                  <a:pt x="3615" y="5108"/>
                  <a:pt x="3615" y="5149"/>
                </a:cubicBezTo>
                <a:cubicBezTo>
                  <a:pt x="3615" y="5191"/>
                  <a:pt x="3662" y="5311"/>
                  <a:pt x="3720" y="5416"/>
                </a:cubicBezTo>
                <a:cubicBezTo>
                  <a:pt x="3778" y="5521"/>
                  <a:pt x="3840" y="5659"/>
                  <a:pt x="3857" y="5725"/>
                </a:cubicBezTo>
                <a:cubicBezTo>
                  <a:pt x="3874" y="5791"/>
                  <a:pt x="3908" y="5845"/>
                  <a:pt x="3932" y="5845"/>
                </a:cubicBezTo>
                <a:cubicBezTo>
                  <a:pt x="3956" y="5845"/>
                  <a:pt x="3977" y="5871"/>
                  <a:pt x="3977" y="5904"/>
                </a:cubicBezTo>
                <a:cubicBezTo>
                  <a:pt x="3977" y="5937"/>
                  <a:pt x="4007" y="5988"/>
                  <a:pt x="4044" y="6018"/>
                </a:cubicBezTo>
                <a:cubicBezTo>
                  <a:pt x="4081" y="6048"/>
                  <a:pt x="4112" y="6118"/>
                  <a:pt x="4112" y="6174"/>
                </a:cubicBezTo>
                <a:cubicBezTo>
                  <a:pt x="4112" y="6231"/>
                  <a:pt x="4132" y="6278"/>
                  <a:pt x="4157" y="6278"/>
                </a:cubicBezTo>
                <a:cubicBezTo>
                  <a:pt x="4182" y="6278"/>
                  <a:pt x="4202" y="6317"/>
                  <a:pt x="4202" y="6365"/>
                </a:cubicBezTo>
                <a:cubicBezTo>
                  <a:pt x="4202" y="6413"/>
                  <a:pt x="4220" y="6452"/>
                  <a:pt x="4242" y="6452"/>
                </a:cubicBezTo>
                <a:cubicBezTo>
                  <a:pt x="4264" y="6452"/>
                  <a:pt x="4295" y="6486"/>
                  <a:pt x="4311" y="6528"/>
                </a:cubicBezTo>
                <a:cubicBezTo>
                  <a:pt x="4346" y="6622"/>
                  <a:pt x="4436" y="6768"/>
                  <a:pt x="4513" y="6857"/>
                </a:cubicBezTo>
                <a:cubicBezTo>
                  <a:pt x="4574" y="6928"/>
                  <a:pt x="4543" y="7102"/>
                  <a:pt x="4470" y="7102"/>
                </a:cubicBezTo>
                <a:cubicBezTo>
                  <a:pt x="4447" y="7102"/>
                  <a:pt x="4428" y="7129"/>
                  <a:pt x="4428" y="7162"/>
                </a:cubicBezTo>
                <a:cubicBezTo>
                  <a:pt x="4428" y="7240"/>
                  <a:pt x="4184" y="7336"/>
                  <a:pt x="4062" y="7306"/>
                </a:cubicBezTo>
                <a:cubicBezTo>
                  <a:pt x="4010" y="7292"/>
                  <a:pt x="3912" y="7301"/>
                  <a:pt x="3847" y="7326"/>
                </a:cubicBezTo>
                <a:cubicBezTo>
                  <a:pt x="3781" y="7350"/>
                  <a:pt x="3668" y="7381"/>
                  <a:pt x="3595" y="7393"/>
                </a:cubicBezTo>
                <a:cubicBezTo>
                  <a:pt x="3522" y="7404"/>
                  <a:pt x="3395" y="7462"/>
                  <a:pt x="3313" y="7523"/>
                </a:cubicBezTo>
                <a:cubicBezTo>
                  <a:pt x="3195" y="7609"/>
                  <a:pt x="3163" y="7664"/>
                  <a:pt x="3163" y="7779"/>
                </a:cubicBezTo>
                <a:cubicBezTo>
                  <a:pt x="3163" y="7860"/>
                  <a:pt x="3179" y="7927"/>
                  <a:pt x="3198" y="7927"/>
                </a:cubicBezTo>
                <a:cubicBezTo>
                  <a:pt x="3217" y="7927"/>
                  <a:pt x="3269" y="7992"/>
                  <a:pt x="3314" y="8072"/>
                </a:cubicBezTo>
                <a:cubicBezTo>
                  <a:pt x="3395" y="8217"/>
                  <a:pt x="3589" y="8418"/>
                  <a:pt x="3878" y="8660"/>
                </a:cubicBezTo>
                <a:lnTo>
                  <a:pt x="4029" y="8786"/>
                </a:lnTo>
                <a:lnTo>
                  <a:pt x="3924" y="8839"/>
                </a:lnTo>
                <a:cubicBezTo>
                  <a:pt x="3773" y="8916"/>
                  <a:pt x="3751" y="8962"/>
                  <a:pt x="3751" y="9212"/>
                </a:cubicBezTo>
                <a:cubicBezTo>
                  <a:pt x="3750" y="9421"/>
                  <a:pt x="3762" y="9442"/>
                  <a:pt x="3943" y="9583"/>
                </a:cubicBezTo>
                <a:cubicBezTo>
                  <a:pt x="4048" y="9665"/>
                  <a:pt x="4201" y="9769"/>
                  <a:pt x="4282" y="9814"/>
                </a:cubicBezTo>
                <a:cubicBezTo>
                  <a:pt x="4363" y="9859"/>
                  <a:pt x="4428" y="9911"/>
                  <a:pt x="4428" y="9930"/>
                </a:cubicBezTo>
                <a:cubicBezTo>
                  <a:pt x="4428" y="9949"/>
                  <a:pt x="4461" y="9964"/>
                  <a:pt x="4500" y="9964"/>
                </a:cubicBezTo>
                <a:cubicBezTo>
                  <a:pt x="4539" y="9964"/>
                  <a:pt x="4697" y="10036"/>
                  <a:pt x="4850" y="10122"/>
                </a:cubicBezTo>
                <a:cubicBezTo>
                  <a:pt x="5003" y="10208"/>
                  <a:pt x="5129" y="10275"/>
                  <a:pt x="5129" y="10270"/>
                </a:cubicBezTo>
                <a:cubicBezTo>
                  <a:pt x="5129" y="10259"/>
                  <a:pt x="5260" y="10310"/>
                  <a:pt x="5580" y="10445"/>
                </a:cubicBezTo>
                <a:cubicBezTo>
                  <a:pt x="5704" y="10498"/>
                  <a:pt x="5838" y="10547"/>
                  <a:pt x="5877" y="10555"/>
                </a:cubicBezTo>
                <a:cubicBezTo>
                  <a:pt x="5916" y="10563"/>
                  <a:pt x="6008" y="10598"/>
                  <a:pt x="6081" y="10634"/>
                </a:cubicBezTo>
                <a:cubicBezTo>
                  <a:pt x="6154" y="10671"/>
                  <a:pt x="6245" y="10701"/>
                  <a:pt x="6283" y="10701"/>
                </a:cubicBezTo>
                <a:cubicBezTo>
                  <a:pt x="6322" y="10701"/>
                  <a:pt x="6373" y="10721"/>
                  <a:pt x="6396" y="10743"/>
                </a:cubicBezTo>
                <a:cubicBezTo>
                  <a:pt x="6420" y="10765"/>
                  <a:pt x="6497" y="10793"/>
                  <a:pt x="6567" y="10805"/>
                </a:cubicBezTo>
                <a:cubicBezTo>
                  <a:pt x="6638" y="10817"/>
                  <a:pt x="6719" y="10845"/>
                  <a:pt x="6748" y="10867"/>
                </a:cubicBezTo>
                <a:cubicBezTo>
                  <a:pt x="6777" y="10888"/>
                  <a:pt x="6860" y="10921"/>
                  <a:pt x="6932" y="10937"/>
                </a:cubicBezTo>
                <a:cubicBezTo>
                  <a:pt x="7145" y="10986"/>
                  <a:pt x="7446" y="11211"/>
                  <a:pt x="7531" y="11386"/>
                </a:cubicBezTo>
                <a:cubicBezTo>
                  <a:pt x="7575" y="11474"/>
                  <a:pt x="7636" y="11574"/>
                  <a:pt x="7668" y="11605"/>
                </a:cubicBezTo>
                <a:cubicBezTo>
                  <a:pt x="7747" y="11683"/>
                  <a:pt x="7740" y="12047"/>
                  <a:pt x="7658" y="12152"/>
                </a:cubicBezTo>
                <a:cubicBezTo>
                  <a:pt x="7621" y="12198"/>
                  <a:pt x="7592" y="12300"/>
                  <a:pt x="7592" y="12378"/>
                </a:cubicBezTo>
                <a:cubicBezTo>
                  <a:pt x="7592" y="12455"/>
                  <a:pt x="7571" y="12530"/>
                  <a:pt x="7546" y="12544"/>
                </a:cubicBezTo>
                <a:cubicBezTo>
                  <a:pt x="7521" y="12559"/>
                  <a:pt x="7501" y="12649"/>
                  <a:pt x="7501" y="12743"/>
                </a:cubicBezTo>
                <a:cubicBezTo>
                  <a:pt x="7501" y="12837"/>
                  <a:pt x="7481" y="12913"/>
                  <a:pt x="7456" y="12913"/>
                </a:cubicBezTo>
                <a:cubicBezTo>
                  <a:pt x="7432" y="12913"/>
                  <a:pt x="7410" y="12992"/>
                  <a:pt x="7410" y="13088"/>
                </a:cubicBezTo>
                <a:cubicBezTo>
                  <a:pt x="7410" y="13204"/>
                  <a:pt x="7388" y="13271"/>
                  <a:pt x="7343" y="13288"/>
                </a:cubicBezTo>
                <a:cubicBezTo>
                  <a:pt x="7298" y="13305"/>
                  <a:pt x="7275" y="13374"/>
                  <a:pt x="7275" y="13500"/>
                </a:cubicBezTo>
                <a:cubicBezTo>
                  <a:pt x="7275" y="13603"/>
                  <a:pt x="7252" y="13695"/>
                  <a:pt x="7225" y="13703"/>
                </a:cubicBezTo>
                <a:cubicBezTo>
                  <a:pt x="7178" y="13718"/>
                  <a:pt x="7136" y="13866"/>
                  <a:pt x="7054" y="14293"/>
                </a:cubicBezTo>
                <a:cubicBezTo>
                  <a:pt x="7034" y="14395"/>
                  <a:pt x="6995" y="14501"/>
                  <a:pt x="6966" y="14529"/>
                </a:cubicBezTo>
                <a:cubicBezTo>
                  <a:pt x="6937" y="14556"/>
                  <a:pt x="6913" y="14641"/>
                  <a:pt x="6913" y="14717"/>
                </a:cubicBezTo>
                <a:cubicBezTo>
                  <a:pt x="6913" y="14793"/>
                  <a:pt x="6884" y="14879"/>
                  <a:pt x="6846" y="14909"/>
                </a:cubicBezTo>
                <a:cubicBezTo>
                  <a:pt x="6807" y="14940"/>
                  <a:pt x="6778" y="15035"/>
                  <a:pt x="6778" y="15135"/>
                </a:cubicBezTo>
                <a:cubicBezTo>
                  <a:pt x="6778" y="15338"/>
                  <a:pt x="6675" y="15345"/>
                  <a:pt x="6650" y="15144"/>
                </a:cubicBezTo>
                <a:cubicBezTo>
                  <a:pt x="6642" y="15074"/>
                  <a:pt x="6618" y="14997"/>
                  <a:pt x="6599" y="14973"/>
                </a:cubicBezTo>
                <a:cubicBezTo>
                  <a:pt x="6580" y="14949"/>
                  <a:pt x="6551" y="14876"/>
                  <a:pt x="6535" y="14810"/>
                </a:cubicBezTo>
                <a:cubicBezTo>
                  <a:pt x="6518" y="14745"/>
                  <a:pt x="6485" y="14692"/>
                  <a:pt x="6461" y="14692"/>
                </a:cubicBezTo>
                <a:cubicBezTo>
                  <a:pt x="6437" y="14692"/>
                  <a:pt x="6416" y="14660"/>
                  <a:pt x="6416" y="14622"/>
                </a:cubicBezTo>
                <a:cubicBezTo>
                  <a:pt x="6416" y="14555"/>
                  <a:pt x="6287" y="14302"/>
                  <a:pt x="6231" y="14257"/>
                </a:cubicBezTo>
                <a:cubicBezTo>
                  <a:pt x="6216" y="14246"/>
                  <a:pt x="6136" y="14115"/>
                  <a:pt x="6056" y="13966"/>
                </a:cubicBezTo>
                <a:cubicBezTo>
                  <a:pt x="5975" y="13817"/>
                  <a:pt x="5891" y="13694"/>
                  <a:pt x="5869" y="13694"/>
                </a:cubicBezTo>
                <a:cubicBezTo>
                  <a:pt x="5847" y="13694"/>
                  <a:pt x="5828" y="13664"/>
                  <a:pt x="5828" y="13628"/>
                </a:cubicBezTo>
                <a:cubicBezTo>
                  <a:pt x="5828" y="13591"/>
                  <a:pt x="5779" y="13508"/>
                  <a:pt x="5717" y="13443"/>
                </a:cubicBezTo>
                <a:cubicBezTo>
                  <a:pt x="5654" y="13379"/>
                  <a:pt x="5604" y="13306"/>
                  <a:pt x="5604" y="13282"/>
                </a:cubicBezTo>
                <a:cubicBezTo>
                  <a:pt x="5604" y="13257"/>
                  <a:pt x="5567" y="13207"/>
                  <a:pt x="5523" y="13169"/>
                </a:cubicBezTo>
                <a:cubicBezTo>
                  <a:pt x="5480" y="13132"/>
                  <a:pt x="5354" y="12996"/>
                  <a:pt x="5242" y="12868"/>
                </a:cubicBezTo>
                <a:cubicBezTo>
                  <a:pt x="5130" y="12740"/>
                  <a:pt x="4989" y="12596"/>
                  <a:pt x="4929" y="12547"/>
                </a:cubicBezTo>
                <a:cubicBezTo>
                  <a:pt x="4869" y="12498"/>
                  <a:pt x="4736" y="12371"/>
                  <a:pt x="4634" y="12265"/>
                </a:cubicBezTo>
                <a:cubicBezTo>
                  <a:pt x="4191" y="11801"/>
                  <a:pt x="3701" y="11372"/>
                  <a:pt x="3418" y="11201"/>
                </a:cubicBezTo>
                <a:cubicBezTo>
                  <a:pt x="3340" y="11154"/>
                  <a:pt x="3246" y="11090"/>
                  <a:pt x="3211" y="11057"/>
                </a:cubicBezTo>
                <a:cubicBezTo>
                  <a:pt x="3176" y="11025"/>
                  <a:pt x="3067" y="10949"/>
                  <a:pt x="2967" y="10888"/>
                </a:cubicBezTo>
                <a:cubicBezTo>
                  <a:pt x="2867" y="10828"/>
                  <a:pt x="2746" y="10742"/>
                  <a:pt x="2696" y="10698"/>
                </a:cubicBezTo>
                <a:cubicBezTo>
                  <a:pt x="2646" y="10653"/>
                  <a:pt x="2501" y="10565"/>
                  <a:pt x="2375" y="10502"/>
                </a:cubicBezTo>
                <a:cubicBezTo>
                  <a:pt x="2249" y="10439"/>
                  <a:pt x="2111" y="10358"/>
                  <a:pt x="2067" y="10321"/>
                </a:cubicBezTo>
                <a:cubicBezTo>
                  <a:pt x="2024" y="10285"/>
                  <a:pt x="1988" y="10270"/>
                  <a:pt x="1988" y="10290"/>
                </a:cubicBezTo>
                <a:cubicBezTo>
                  <a:pt x="1988" y="10309"/>
                  <a:pt x="1952" y="10297"/>
                  <a:pt x="1908" y="10262"/>
                </a:cubicBezTo>
                <a:cubicBezTo>
                  <a:pt x="1774" y="10154"/>
                  <a:pt x="1613" y="10107"/>
                  <a:pt x="1378" y="10107"/>
                </a:cubicBezTo>
                <a:cubicBezTo>
                  <a:pt x="1130" y="10107"/>
                  <a:pt x="948" y="10166"/>
                  <a:pt x="948" y="10248"/>
                </a:cubicBezTo>
                <a:cubicBezTo>
                  <a:pt x="948" y="10277"/>
                  <a:pt x="918" y="10326"/>
                  <a:pt x="881" y="10355"/>
                </a:cubicBezTo>
                <a:cubicBezTo>
                  <a:pt x="844" y="10385"/>
                  <a:pt x="813" y="10463"/>
                  <a:pt x="813" y="10528"/>
                </a:cubicBezTo>
                <a:cubicBezTo>
                  <a:pt x="813" y="10594"/>
                  <a:pt x="783" y="10672"/>
                  <a:pt x="746" y="10701"/>
                </a:cubicBezTo>
                <a:cubicBezTo>
                  <a:pt x="705" y="10734"/>
                  <a:pt x="677" y="10829"/>
                  <a:pt x="677" y="10940"/>
                </a:cubicBezTo>
                <a:cubicBezTo>
                  <a:pt x="677" y="11051"/>
                  <a:pt x="650" y="11146"/>
                  <a:pt x="609" y="11179"/>
                </a:cubicBezTo>
                <a:cubicBezTo>
                  <a:pt x="572" y="11208"/>
                  <a:pt x="542" y="11298"/>
                  <a:pt x="542" y="11377"/>
                </a:cubicBezTo>
                <a:cubicBezTo>
                  <a:pt x="542" y="11456"/>
                  <a:pt x="522" y="11532"/>
                  <a:pt x="497" y="11547"/>
                </a:cubicBezTo>
                <a:cubicBezTo>
                  <a:pt x="472" y="11562"/>
                  <a:pt x="451" y="11660"/>
                  <a:pt x="451" y="11764"/>
                </a:cubicBezTo>
                <a:cubicBezTo>
                  <a:pt x="451" y="11875"/>
                  <a:pt x="424" y="11980"/>
                  <a:pt x="384" y="12018"/>
                </a:cubicBezTo>
                <a:cubicBezTo>
                  <a:pt x="342" y="12059"/>
                  <a:pt x="316" y="12165"/>
                  <a:pt x="316" y="12301"/>
                </a:cubicBezTo>
                <a:cubicBezTo>
                  <a:pt x="316" y="12420"/>
                  <a:pt x="296" y="12530"/>
                  <a:pt x="271" y="12544"/>
                </a:cubicBezTo>
                <a:cubicBezTo>
                  <a:pt x="246" y="12559"/>
                  <a:pt x="225" y="12762"/>
                  <a:pt x="225" y="13000"/>
                </a:cubicBezTo>
                <a:cubicBezTo>
                  <a:pt x="225" y="13323"/>
                  <a:pt x="209" y="13443"/>
                  <a:pt x="158" y="13492"/>
                </a:cubicBezTo>
                <a:cubicBezTo>
                  <a:pt x="107" y="13541"/>
                  <a:pt x="89" y="13662"/>
                  <a:pt x="89" y="13973"/>
                </a:cubicBezTo>
                <a:cubicBezTo>
                  <a:pt x="89" y="14221"/>
                  <a:pt x="72" y="14389"/>
                  <a:pt x="45" y="14389"/>
                </a:cubicBezTo>
                <a:cubicBezTo>
                  <a:pt x="16" y="14389"/>
                  <a:pt x="0" y="14844"/>
                  <a:pt x="0" y="15668"/>
                </a:cubicBezTo>
                <a:cubicBezTo>
                  <a:pt x="0" y="16492"/>
                  <a:pt x="16" y="16946"/>
                  <a:pt x="45" y="16946"/>
                </a:cubicBezTo>
                <a:cubicBezTo>
                  <a:pt x="70" y="16946"/>
                  <a:pt x="89" y="17061"/>
                  <a:pt x="89" y="17203"/>
                </a:cubicBezTo>
                <a:cubicBezTo>
                  <a:pt x="89" y="17390"/>
                  <a:pt x="108" y="17465"/>
                  <a:pt x="158" y="17483"/>
                </a:cubicBezTo>
                <a:cubicBezTo>
                  <a:pt x="197" y="17497"/>
                  <a:pt x="225" y="17563"/>
                  <a:pt x="225" y="17639"/>
                </a:cubicBezTo>
                <a:cubicBezTo>
                  <a:pt x="225" y="17712"/>
                  <a:pt x="246" y="17771"/>
                  <a:pt x="271" y="17771"/>
                </a:cubicBezTo>
                <a:cubicBezTo>
                  <a:pt x="296" y="17771"/>
                  <a:pt x="316" y="17820"/>
                  <a:pt x="316" y="17880"/>
                </a:cubicBezTo>
                <a:cubicBezTo>
                  <a:pt x="316" y="17941"/>
                  <a:pt x="367" y="18066"/>
                  <a:pt x="429" y="18161"/>
                </a:cubicBezTo>
                <a:cubicBezTo>
                  <a:pt x="491" y="18255"/>
                  <a:pt x="542" y="18352"/>
                  <a:pt x="542" y="18377"/>
                </a:cubicBezTo>
                <a:cubicBezTo>
                  <a:pt x="542" y="18401"/>
                  <a:pt x="560" y="18422"/>
                  <a:pt x="583" y="18422"/>
                </a:cubicBezTo>
                <a:cubicBezTo>
                  <a:pt x="605" y="18422"/>
                  <a:pt x="645" y="18475"/>
                  <a:pt x="672" y="18541"/>
                </a:cubicBezTo>
                <a:cubicBezTo>
                  <a:pt x="745" y="18718"/>
                  <a:pt x="891" y="18911"/>
                  <a:pt x="1132" y="19152"/>
                </a:cubicBezTo>
                <a:cubicBezTo>
                  <a:pt x="1279" y="19297"/>
                  <a:pt x="1548" y="19504"/>
                  <a:pt x="1593" y="19505"/>
                </a:cubicBezTo>
                <a:cubicBezTo>
                  <a:pt x="1611" y="19506"/>
                  <a:pt x="1627" y="19535"/>
                  <a:pt x="1627" y="19571"/>
                </a:cubicBezTo>
                <a:cubicBezTo>
                  <a:pt x="1627" y="19607"/>
                  <a:pt x="1657" y="19635"/>
                  <a:pt x="1694" y="19635"/>
                </a:cubicBezTo>
                <a:cubicBezTo>
                  <a:pt x="1731" y="19635"/>
                  <a:pt x="1762" y="19653"/>
                  <a:pt x="1762" y="19674"/>
                </a:cubicBezTo>
                <a:cubicBezTo>
                  <a:pt x="1762" y="19695"/>
                  <a:pt x="1827" y="19738"/>
                  <a:pt x="1908" y="19770"/>
                </a:cubicBezTo>
                <a:cubicBezTo>
                  <a:pt x="1989" y="19802"/>
                  <a:pt x="2198" y="19912"/>
                  <a:pt x="2372" y="20015"/>
                </a:cubicBezTo>
                <a:cubicBezTo>
                  <a:pt x="2697" y="20207"/>
                  <a:pt x="2843" y="20260"/>
                  <a:pt x="3547" y="20439"/>
                </a:cubicBezTo>
                <a:cubicBezTo>
                  <a:pt x="3893" y="20527"/>
                  <a:pt x="4677" y="20677"/>
                  <a:pt x="4792" y="20677"/>
                </a:cubicBezTo>
                <a:cubicBezTo>
                  <a:pt x="4812" y="20677"/>
                  <a:pt x="4857" y="20704"/>
                  <a:pt x="4892" y="20737"/>
                </a:cubicBezTo>
                <a:cubicBezTo>
                  <a:pt x="5065" y="20903"/>
                  <a:pt x="5342" y="20937"/>
                  <a:pt x="6553" y="20937"/>
                </a:cubicBezTo>
                <a:cubicBezTo>
                  <a:pt x="7580" y="20937"/>
                  <a:pt x="7727" y="20945"/>
                  <a:pt x="7727" y="21004"/>
                </a:cubicBezTo>
                <a:cubicBezTo>
                  <a:pt x="7727" y="21040"/>
                  <a:pt x="7747" y="21095"/>
                  <a:pt x="7771" y="21124"/>
                </a:cubicBezTo>
                <a:cubicBezTo>
                  <a:pt x="7795" y="21152"/>
                  <a:pt x="7861" y="21230"/>
                  <a:pt x="7918" y="21295"/>
                </a:cubicBezTo>
                <a:cubicBezTo>
                  <a:pt x="7975" y="21361"/>
                  <a:pt x="8132" y="21453"/>
                  <a:pt x="8269" y="21500"/>
                </a:cubicBezTo>
                <a:cubicBezTo>
                  <a:pt x="8554" y="21598"/>
                  <a:pt x="8772" y="21589"/>
                  <a:pt x="9148" y="21462"/>
                </a:cubicBezTo>
                <a:cubicBezTo>
                  <a:pt x="9457" y="21358"/>
                  <a:pt x="9650" y="21229"/>
                  <a:pt x="9726" y="21076"/>
                </a:cubicBezTo>
                <a:cubicBezTo>
                  <a:pt x="9782" y="20963"/>
                  <a:pt x="9799" y="20958"/>
                  <a:pt x="10179" y="20946"/>
                </a:cubicBezTo>
                <a:cubicBezTo>
                  <a:pt x="10547" y="20934"/>
                  <a:pt x="10574" y="20939"/>
                  <a:pt x="10574" y="21020"/>
                </a:cubicBezTo>
                <a:cubicBezTo>
                  <a:pt x="10574" y="21138"/>
                  <a:pt x="10854" y="21391"/>
                  <a:pt x="11011" y="21414"/>
                </a:cubicBezTo>
                <a:cubicBezTo>
                  <a:pt x="11211" y="21444"/>
                  <a:pt x="12027" y="21439"/>
                  <a:pt x="12188" y="21408"/>
                </a:cubicBezTo>
                <a:cubicBezTo>
                  <a:pt x="12402" y="21366"/>
                  <a:pt x="12608" y="21208"/>
                  <a:pt x="12638" y="21063"/>
                </a:cubicBezTo>
                <a:cubicBezTo>
                  <a:pt x="12652" y="20994"/>
                  <a:pt x="12682" y="20937"/>
                  <a:pt x="12704" y="20937"/>
                </a:cubicBezTo>
                <a:cubicBezTo>
                  <a:pt x="12725" y="20937"/>
                  <a:pt x="12743" y="20908"/>
                  <a:pt x="12743" y="20872"/>
                </a:cubicBezTo>
                <a:cubicBezTo>
                  <a:pt x="12743" y="20818"/>
                  <a:pt x="12840" y="20806"/>
                  <a:pt x="13319" y="20802"/>
                </a:cubicBezTo>
                <a:cubicBezTo>
                  <a:pt x="13636" y="20799"/>
                  <a:pt x="13936" y="20788"/>
                  <a:pt x="13986" y="20780"/>
                </a:cubicBezTo>
                <a:cubicBezTo>
                  <a:pt x="14035" y="20772"/>
                  <a:pt x="14298" y="20736"/>
                  <a:pt x="14568" y="20699"/>
                </a:cubicBezTo>
                <a:cubicBezTo>
                  <a:pt x="15262" y="20605"/>
                  <a:pt x="15468" y="20490"/>
                  <a:pt x="15293" y="20294"/>
                </a:cubicBezTo>
                <a:cubicBezTo>
                  <a:pt x="15247" y="20242"/>
                  <a:pt x="15183" y="20199"/>
                  <a:pt x="15151" y="20199"/>
                </a:cubicBezTo>
                <a:cubicBezTo>
                  <a:pt x="15119" y="20199"/>
                  <a:pt x="15093" y="20180"/>
                  <a:pt x="15093" y="20157"/>
                </a:cubicBezTo>
                <a:cubicBezTo>
                  <a:pt x="15093" y="20133"/>
                  <a:pt x="15042" y="20112"/>
                  <a:pt x="14980" y="20112"/>
                </a:cubicBezTo>
                <a:cubicBezTo>
                  <a:pt x="14868" y="20112"/>
                  <a:pt x="14867" y="20109"/>
                  <a:pt x="14867" y="19743"/>
                </a:cubicBezTo>
                <a:cubicBezTo>
                  <a:pt x="14867" y="19398"/>
                  <a:pt x="14858" y="19363"/>
                  <a:pt x="14745" y="19254"/>
                </a:cubicBezTo>
                <a:cubicBezTo>
                  <a:pt x="14677" y="19189"/>
                  <a:pt x="14608" y="19137"/>
                  <a:pt x="14591" y="19137"/>
                </a:cubicBezTo>
                <a:cubicBezTo>
                  <a:pt x="14573" y="19137"/>
                  <a:pt x="14544" y="19123"/>
                  <a:pt x="14525" y="19105"/>
                </a:cubicBezTo>
                <a:cubicBezTo>
                  <a:pt x="14506" y="19087"/>
                  <a:pt x="14452" y="19072"/>
                  <a:pt x="14404" y="19072"/>
                </a:cubicBezTo>
                <a:cubicBezTo>
                  <a:pt x="14355" y="19072"/>
                  <a:pt x="14305" y="19034"/>
                  <a:pt x="14292" y="18985"/>
                </a:cubicBezTo>
                <a:cubicBezTo>
                  <a:pt x="14279" y="18937"/>
                  <a:pt x="14251" y="18898"/>
                  <a:pt x="14229" y="18898"/>
                </a:cubicBezTo>
                <a:cubicBezTo>
                  <a:pt x="14207" y="18898"/>
                  <a:pt x="14178" y="18820"/>
                  <a:pt x="14162" y="18725"/>
                </a:cubicBezTo>
                <a:cubicBezTo>
                  <a:pt x="14146" y="18630"/>
                  <a:pt x="14115" y="18552"/>
                  <a:pt x="14094" y="18552"/>
                </a:cubicBezTo>
                <a:cubicBezTo>
                  <a:pt x="14072" y="18552"/>
                  <a:pt x="14054" y="18445"/>
                  <a:pt x="14054" y="18313"/>
                </a:cubicBezTo>
                <a:cubicBezTo>
                  <a:pt x="14054" y="18182"/>
                  <a:pt x="14033" y="18075"/>
                  <a:pt x="14008" y="18075"/>
                </a:cubicBezTo>
                <a:cubicBezTo>
                  <a:pt x="13983" y="18075"/>
                  <a:pt x="13963" y="17980"/>
                  <a:pt x="13963" y="17863"/>
                </a:cubicBezTo>
                <a:cubicBezTo>
                  <a:pt x="13963" y="17714"/>
                  <a:pt x="13942" y="17643"/>
                  <a:pt x="13895" y="17625"/>
                </a:cubicBezTo>
                <a:cubicBezTo>
                  <a:pt x="13843" y="17606"/>
                  <a:pt x="13828" y="17522"/>
                  <a:pt x="13827" y="17263"/>
                </a:cubicBezTo>
                <a:cubicBezTo>
                  <a:pt x="13826" y="17035"/>
                  <a:pt x="13803" y="16898"/>
                  <a:pt x="13758" y="16842"/>
                </a:cubicBezTo>
                <a:cubicBezTo>
                  <a:pt x="13713" y="16784"/>
                  <a:pt x="13692" y="16650"/>
                  <a:pt x="13692" y="16421"/>
                </a:cubicBezTo>
                <a:cubicBezTo>
                  <a:pt x="13692" y="16236"/>
                  <a:pt x="13671" y="16072"/>
                  <a:pt x="13646" y="16058"/>
                </a:cubicBezTo>
                <a:cubicBezTo>
                  <a:pt x="13620" y="16042"/>
                  <a:pt x="13602" y="15812"/>
                  <a:pt x="13602" y="15516"/>
                </a:cubicBezTo>
                <a:cubicBezTo>
                  <a:pt x="13602" y="15116"/>
                  <a:pt x="13586" y="14987"/>
                  <a:pt x="13533" y="14937"/>
                </a:cubicBezTo>
                <a:cubicBezTo>
                  <a:pt x="13479" y="14884"/>
                  <a:pt x="13466" y="14734"/>
                  <a:pt x="13465" y="14164"/>
                </a:cubicBezTo>
                <a:cubicBezTo>
                  <a:pt x="13464" y="13610"/>
                  <a:pt x="13448" y="13437"/>
                  <a:pt x="13397" y="13371"/>
                </a:cubicBezTo>
                <a:cubicBezTo>
                  <a:pt x="13346" y="13307"/>
                  <a:pt x="13331" y="13153"/>
                  <a:pt x="13331" y="12727"/>
                </a:cubicBezTo>
                <a:lnTo>
                  <a:pt x="13331" y="12167"/>
                </a:lnTo>
                <a:lnTo>
                  <a:pt x="14155" y="12197"/>
                </a:lnTo>
                <a:cubicBezTo>
                  <a:pt x="14609" y="12214"/>
                  <a:pt x="15061" y="12245"/>
                  <a:pt x="15160" y="12265"/>
                </a:cubicBezTo>
                <a:cubicBezTo>
                  <a:pt x="15260" y="12286"/>
                  <a:pt x="16003" y="12303"/>
                  <a:pt x="16811" y="12303"/>
                </a:cubicBezTo>
                <a:cubicBezTo>
                  <a:pt x="17649" y="12303"/>
                  <a:pt x="18356" y="12322"/>
                  <a:pt x="18460" y="12347"/>
                </a:cubicBezTo>
                <a:cubicBezTo>
                  <a:pt x="18559" y="12372"/>
                  <a:pt x="18766" y="12391"/>
                  <a:pt x="18920" y="12392"/>
                </a:cubicBezTo>
                <a:cubicBezTo>
                  <a:pt x="19074" y="12392"/>
                  <a:pt x="19368" y="12432"/>
                  <a:pt x="19575" y="12480"/>
                </a:cubicBezTo>
                <a:cubicBezTo>
                  <a:pt x="20148" y="12612"/>
                  <a:pt x="20637" y="12586"/>
                  <a:pt x="20912" y="12409"/>
                </a:cubicBezTo>
                <a:cubicBezTo>
                  <a:pt x="20980" y="12366"/>
                  <a:pt x="21048" y="12330"/>
                  <a:pt x="21063" y="12330"/>
                </a:cubicBezTo>
                <a:cubicBezTo>
                  <a:pt x="21095" y="12329"/>
                  <a:pt x="21288" y="12134"/>
                  <a:pt x="21476" y="11914"/>
                </a:cubicBezTo>
                <a:cubicBezTo>
                  <a:pt x="21573" y="11802"/>
                  <a:pt x="21600" y="11723"/>
                  <a:pt x="21600" y="11565"/>
                </a:cubicBezTo>
                <a:cubicBezTo>
                  <a:pt x="21600" y="11388"/>
                  <a:pt x="21576" y="11335"/>
                  <a:pt x="21417" y="11165"/>
                </a:cubicBezTo>
                <a:cubicBezTo>
                  <a:pt x="21161" y="10890"/>
                  <a:pt x="20883" y="10809"/>
                  <a:pt x="20199" y="10812"/>
                </a:cubicBezTo>
                <a:cubicBezTo>
                  <a:pt x="19829" y="10814"/>
                  <a:pt x="19602" y="10838"/>
                  <a:pt x="19409" y="10894"/>
                </a:cubicBezTo>
                <a:cubicBezTo>
                  <a:pt x="19260" y="10938"/>
                  <a:pt x="19132" y="10967"/>
                  <a:pt x="19125" y="10958"/>
                </a:cubicBezTo>
                <a:cubicBezTo>
                  <a:pt x="19118" y="10948"/>
                  <a:pt x="19097" y="10960"/>
                  <a:pt x="19079" y="10984"/>
                </a:cubicBezTo>
                <a:cubicBezTo>
                  <a:pt x="19061" y="11008"/>
                  <a:pt x="18999" y="11052"/>
                  <a:pt x="18941" y="11084"/>
                </a:cubicBezTo>
                <a:cubicBezTo>
                  <a:pt x="18851" y="11132"/>
                  <a:pt x="18796" y="11129"/>
                  <a:pt x="18579" y="11065"/>
                </a:cubicBezTo>
                <a:cubicBezTo>
                  <a:pt x="18439" y="11023"/>
                  <a:pt x="18249" y="10945"/>
                  <a:pt x="18156" y="10889"/>
                </a:cubicBezTo>
                <a:cubicBezTo>
                  <a:pt x="18063" y="10834"/>
                  <a:pt x="17969" y="10788"/>
                  <a:pt x="17947" y="10788"/>
                </a:cubicBezTo>
                <a:cubicBezTo>
                  <a:pt x="17924" y="10788"/>
                  <a:pt x="17880" y="10760"/>
                  <a:pt x="17849" y="10724"/>
                </a:cubicBezTo>
                <a:cubicBezTo>
                  <a:pt x="17819" y="10689"/>
                  <a:pt x="17778" y="10669"/>
                  <a:pt x="17757" y="10681"/>
                </a:cubicBezTo>
                <a:cubicBezTo>
                  <a:pt x="17737" y="10693"/>
                  <a:pt x="17708" y="10685"/>
                  <a:pt x="17694" y="10663"/>
                </a:cubicBezTo>
                <a:cubicBezTo>
                  <a:pt x="17680" y="10642"/>
                  <a:pt x="17563" y="10572"/>
                  <a:pt x="17433" y="10507"/>
                </a:cubicBezTo>
                <a:cubicBezTo>
                  <a:pt x="17302" y="10442"/>
                  <a:pt x="17163" y="10366"/>
                  <a:pt x="17126" y="10338"/>
                </a:cubicBezTo>
                <a:cubicBezTo>
                  <a:pt x="17089" y="10310"/>
                  <a:pt x="16998" y="10258"/>
                  <a:pt x="16924" y="10223"/>
                </a:cubicBezTo>
                <a:cubicBezTo>
                  <a:pt x="16849" y="10188"/>
                  <a:pt x="16743" y="10113"/>
                  <a:pt x="16687" y="10056"/>
                </a:cubicBezTo>
                <a:cubicBezTo>
                  <a:pt x="16631" y="9999"/>
                  <a:pt x="16584" y="9968"/>
                  <a:pt x="16584" y="9987"/>
                </a:cubicBezTo>
                <a:cubicBezTo>
                  <a:pt x="16584" y="10006"/>
                  <a:pt x="16543" y="9986"/>
                  <a:pt x="16494" y="9943"/>
                </a:cubicBezTo>
                <a:cubicBezTo>
                  <a:pt x="16377" y="9842"/>
                  <a:pt x="16380" y="9806"/>
                  <a:pt x="16505" y="9776"/>
                </a:cubicBezTo>
                <a:cubicBezTo>
                  <a:pt x="16632" y="9745"/>
                  <a:pt x="17443" y="8993"/>
                  <a:pt x="17443" y="8906"/>
                </a:cubicBezTo>
                <a:cubicBezTo>
                  <a:pt x="17443" y="8893"/>
                  <a:pt x="17504" y="8786"/>
                  <a:pt x="17579" y="8670"/>
                </a:cubicBezTo>
                <a:cubicBezTo>
                  <a:pt x="17653" y="8554"/>
                  <a:pt x="17714" y="8435"/>
                  <a:pt x="17714" y="8406"/>
                </a:cubicBezTo>
                <a:cubicBezTo>
                  <a:pt x="17714" y="8377"/>
                  <a:pt x="17745" y="8325"/>
                  <a:pt x="17782" y="8289"/>
                </a:cubicBezTo>
                <a:cubicBezTo>
                  <a:pt x="17829" y="8244"/>
                  <a:pt x="17849" y="8133"/>
                  <a:pt x="17849" y="7927"/>
                </a:cubicBezTo>
                <a:cubicBezTo>
                  <a:pt x="17849" y="7612"/>
                  <a:pt x="17805" y="7526"/>
                  <a:pt x="17611" y="7468"/>
                </a:cubicBezTo>
                <a:cubicBezTo>
                  <a:pt x="17556" y="7452"/>
                  <a:pt x="17496" y="7415"/>
                  <a:pt x="17477" y="7389"/>
                </a:cubicBezTo>
                <a:cubicBezTo>
                  <a:pt x="17418" y="7302"/>
                  <a:pt x="17441" y="6923"/>
                  <a:pt x="17515" y="6773"/>
                </a:cubicBezTo>
                <a:cubicBezTo>
                  <a:pt x="17588" y="6626"/>
                  <a:pt x="17585" y="6593"/>
                  <a:pt x="17477" y="6431"/>
                </a:cubicBezTo>
                <a:cubicBezTo>
                  <a:pt x="17381" y="6285"/>
                  <a:pt x="17292" y="6238"/>
                  <a:pt x="17114" y="6236"/>
                </a:cubicBezTo>
                <a:cubicBezTo>
                  <a:pt x="16868" y="6234"/>
                  <a:pt x="16684" y="6322"/>
                  <a:pt x="16415" y="6571"/>
                </a:cubicBezTo>
                <a:lnTo>
                  <a:pt x="16178" y="6790"/>
                </a:lnTo>
                <a:lnTo>
                  <a:pt x="16178" y="6532"/>
                </a:lnTo>
                <a:cubicBezTo>
                  <a:pt x="16178" y="6359"/>
                  <a:pt x="16155" y="6251"/>
                  <a:pt x="16110" y="6207"/>
                </a:cubicBezTo>
                <a:cubicBezTo>
                  <a:pt x="16065" y="6164"/>
                  <a:pt x="16043" y="6056"/>
                  <a:pt x="16043" y="5885"/>
                </a:cubicBezTo>
                <a:cubicBezTo>
                  <a:pt x="16043" y="5743"/>
                  <a:pt x="16022" y="5628"/>
                  <a:pt x="15996" y="5628"/>
                </a:cubicBezTo>
                <a:cubicBezTo>
                  <a:pt x="15972" y="5628"/>
                  <a:pt x="15952" y="5570"/>
                  <a:pt x="15952" y="5500"/>
                </a:cubicBezTo>
                <a:cubicBezTo>
                  <a:pt x="15952" y="5430"/>
                  <a:pt x="15921" y="5344"/>
                  <a:pt x="15883" y="5308"/>
                </a:cubicBezTo>
                <a:cubicBezTo>
                  <a:pt x="15846" y="5273"/>
                  <a:pt x="15816" y="5186"/>
                  <a:pt x="15816" y="5115"/>
                </a:cubicBezTo>
                <a:cubicBezTo>
                  <a:pt x="15816" y="5041"/>
                  <a:pt x="15787" y="4976"/>
                  <a:pt x="15748" y="4961"/>
                </a:cubicBezTo>
                <a:cubicBezTo>
                  <a:pt x="15711" y="4948"/>
                  <a:pt x="15681" y="4898"/>
                  <a:pt x="15681" y="4851"/>
                </a:cubicBezTo>
                <a:cubicBezTo>
                  <a:pt x="15681" y="4804"/>
                  <a:pt x="15660" y="4754"/>
                  <a:pt x="15635" y="4739"/>
                </a:cubicBezTo>
                <a:cubicBezTo>
                  <a:pt x="15610" y="4724"/>
                  <a:pt x="15590" y="4673"/>
                  <a:pt x="15590" y="4625"/>
                </a:cubicBezTo>
                <a:cubicBezTo>
                  <a:pt x="15590" y="4552"/>
                  <a:pt x="15484" y="4352"/>
                  <a:pt x="15410" y="4283"/>
                </a:cubicBezTo>
                <a:cubicBezTo>
                  <a:pt x="15370" y="4247"/>
                  <a:pt x="15276" y="4094"/>
                  <a:pt x="15230" y="3990"/>
                </a:cubicBezTo>
                <a:cubicBezTo>
                  <a:pt x="15206" y="3937"/>
                  <a:pt x="15165" y="3893"/>
                  <a:pt x="15139" y="3893"/>
                </a:cubicBezTo>
                <a:cubicBezTo>
                  <a:pt x="15114" y="3893"/>
                  <a:pt x="15093" y="3863"/>
                  <a:pt x="15093" y="3828"/>
                </a:cubicBezTo>
                <a:cubicBezTo>
                  <a:pt x="15093" y="3792"/>
                  <a:pt x="15076" y="3763"/>
                  <a:pt x="15055" y="3763"/>
                </a:cubicBezTo>
                <a:cubicBezTo>
                  <a:pt x="15034" y="3763"/>
                  <a:pt x="14996" y="3718"/>
                  <a:pt x="14971" y="3665"/>
                </a:cubicBezTo>
                <a:cubicBezTo>
                  <a:pt x="14945" y="3611"/>
                  <a:pt x="14845" y="3482"/>
                  <a:pt x="14748" y="3378"/>
                </a:cubicBezTo>
                <a:cubicBezTo>
                  <a:pt x="14652" y="3274"/>
                  <a:pt x="14533" y="3145"/>
                  <a:pt x="14483" y="3090"/>
                </a:cubicBezTo>
                <a:cubicBezTo>
                  <a:pt x="14256" y="2842"/>
                  <a:pt x="14046" y="2640"/>
                  <a:pt x="13806" y="2440"/>
                </a:cubicBezTo>
                <a:cubicBezTo>
                  <a:pt x="13663" y="2321"/>
                  <a:pt x="13463" y="2150"/>
                  <a:pt x="13361" y="2060"/>
                </a:cubicBezTo>
                <a:cubicBezTo>
                  <a:pt x="13260" y="1971"/>
                  <a:pt x="13163" y="1897"/>
                  <a:pt x="13145" y="1897"/>
                </a:cubicBezTo>
                <a:cubicBezTo>
                  <a:pt x="13128" y="1897"/>
                  <a:pt x="13028" y="1830"/>
                  <a:pt x="12924" y="1747"/>
                </a:cubicBezTo>
                <a:cubicBezTo>
                  <a:pt x="12671" y="1544"/>
                  <a:pt x="12203" y="1334"/>
                  <a:pt x="12001" y="1334"/>
                </a:cubicBezTo>
                <a:cubicBezTo>
                  <a:pt x="11794" y="1334"/>
                  <a:pt x="11613" y="1445"/>
                  <a:pt x="11613" y="1572"/>
                </a:cubicBezTo>
                <a:cubicBezTo>
                  <a:pt x="11613" y="1625"/>
                  <a:pt x="11664" y="1760"/>
                  <a:pt x="11726" y="1872"/>
                </a:cubicBezTo>
                <a:cubicBezTo>
                  <a:pt x="11789" y="1984"/>
                  <a:pt x="11840" y="2132"/>
                  <a:pt x="11840" y="2200"/>
                </a:cubicBezTo>
                <a:cubicBezTo>
                  <a:pt x="11840" y="2269"/>
                  <a:pt x="11869" y="2355"/>
                  <a:pt x="11907" y="2391"/>
                </a:cubicBezTo>
                <a:cubicBezTo>
                  <a:pt x="11947" y="2430"/>
                  <a:pt x="11975" y="2536"/>
                  <a:pt x="11975" y="2657"/>
                </a:cubicBezTo>
                <a:cubicBezTo>
                  <a:pt x="11975" y="2779"/>
                  <a:pt x="12001" y="2885"/>
                  <a:pt x="12042" y="2924"/>
                </a:cubicBezTo>
                <a:cubicBezTo>
                  <a:pt x="12128" y="3007"/>
                  <a:pt x="12130" y="3159"/>
                  <a:pt x="12045" y="3267"/>
                </a:cubicBezTo>
                <a:cubicBezTo>
                  <a:pt x="12008" y="3313"/>
                  <a:pt x="11977" y="3384"/>
                  <a:pt x="11976" y="3426"/>
                </a:cubicBezTo>
                <a:cubicBezTo>
                  <a:pt x="11975" y="3519"/>
                  <a:pt x="11913" y="3522"/>
                  <a:pt x="11755" y="3438"/>
                </a:cubicBezTo>
                <a:cubicBezTo>
                  <a:pt x="11633" y="3372"/>
                  <a:pt x="11436" y="3301"/>
                  <a:pt x="10960" y="3151"/>
                </a:cubicBezTo>
                <a:cubicBezTo>
                  <a:pt x="10812" y="3104"/>
                  <a:pt x="10683" y="3058"/>
                  <a:pt x="10673" y="3049"/>
                </a:cubicBezTo>
                <a:cubicBezTo>
                  <a:pt x="10663" y="3039"/>
                  <a:pt x="10708" y="2977"/>
                  <a:pt x="10773" y="2910"/>
                </a:cubicBezTo>
                <a:cubicBezTo>
                  <a:pt x="10931" y="2746"/>
                  <a:pt x="10921" y="2658"/>
                  <a:pt x="10724" y="2486"/>
                </a:cubicBezTo>
                <a:cubicBezTo>
                  <a:pt x="10546" y="2329"/>
                  <a:pt x="10414" y="2289"/>
                  <a:pt x="10071" y="2289"/>
                </a:cubicBezTo>
                <a:lnTo>
                  <a:pt x="9851" y="2289"/>
                </a:lnTo>
                <a:lnTo>
                  <a:pt x="9851" y="2026"/>
                </a:lnTo>
                <a:cubicBezTo>
                  <a:pt x="9851" y="1621"/>
                  <a:pt x="9642" y="1334"/>
                  <a:pt x="9346" y="1334"/>
                </a:cubicBezTo>
                <a:cubicBezTo>
                  <a:pt x="9213" y="1334"/>
                  <a:pt x="8811" y="1553"/>
                  <a:pt x="8811" y="1626"/>
                </a:cubicBezTo>
                <a:cubicBezTo>
                  <a:pt x="8811" y="1660"/>
                  <a:pt x="8781" y="1717"/>
                  <a:pt x="8744" y="1752"/>
                </a:cubicBezTo>
                <a:cubicBezTo>
                  <a:pt x="8695" y="1799"/>
                  <a:pt x="8676" y="1914"/>
                  <a:pt x="8676" y="2159"/>
                </a:cubicBezTo>
                <a:lnTo>
                  <a:pt x="8676" y="2500"/>
                </a:lnTo>
                <a:lnTo>
                  <a:pt x="8530" y="2459"/>
                </a:lnTo>
                <a:cubicBezTo>
                  <a:pt x="8298" y="2395"/>
                  <a:pt x="8099" y="2411"/>
                  <a:pt x="7897" y="2510"/>
                </a:cubicBezTo>
                <a:cubicBezTo>
                  <a:pt x="7661" y="2625"/>
                  <a:pt x="7592" y="2693"/>
                  <a:pt x="7592" y="2803"/>
                </a:cubicBezTo>
                <a:cubicBezTo>
                  <a:pt x="7592" y="2910"/>
                  <a:pt x="7701" y="3020"/>
                  <a:pt x="7883" y="3093"/>
                </a:cubicBezTo>
                <a:lnTo>
                  <a:pt x="8021" y="3148"/>
                </a:lnTo>
                <a:lnTo>
                  <a:pt x="7885" y="3181"/>
                </a:lnTo>
                <a:cubicBezTo>
                  <a:pt x="7744" y="3215"/>
                  <a:pt x="7428" y="3370"/>
                  <a:pt x="7222" y="3508"/>
                </a:cubicBezTo>
                <a:cubicBezTo>
                  <a:pt x="7156" y="3553"/>
                  <a:pt x="7087" y="3589"/>
                  <a:pt x="7068" y="3589"/>
                </a:cubicBezTo>
                <a:cubicBezTo>
                  <a:pt x="7050" y="3589"/>
                  <a:pt x="6971" y="3637"/>
                  <a:pt x="6891" y="3695"/>
                </a:cubicBezTo>
                <a:cubicBezTo>
                  <a:pt x="6745" y="3802"/>
                  <a:pt x="6642" y="3782"/>
                  <a:pt x="6642" y="3646"/>
                </a:cubicBezTo>
                <a:cubicBezTo>
                  <a:pt x="6642" y="3615"/>
                  <a:pt x="6623" y="3589"/>
                  <a:pt x="6598" y="3589"/>
                </a:cubicBezTo>
                <a:cubicBezTo>
                  <a:pt x="6573" y="3589"/>
                  <a:pt x="6552" y="3551"/>
                  <a:pt x="6552" y="3504"/>
                </a:cubicBezTo>
                <a:cubicBezTo>
                  <a:pt x="6552" y="3458"/>
                  <a:pt x="6531" y="3408"/>
                  <a:pt x="6504" y="3392"/>
                </a:cubicBezTo>
                <a:cubicBezTo>
                  <a:pt x="6478" y="3376"/>
                  <a:pt x="6437" y="3322"/>
                  <a:pt x="6414" y="3271"/>
                </a:cubicBezTo>
                <a:cubicBezTo>
                  <a:pt x="6390" y="3220"/>
                  <a:pt x="6321" y="3099"/>
                  <a:pt x="6260" y="3003"/>
                </a:cubicBezTo>
                <a:cubicBezTo>
                  <a:pt x="6199" y="2908"/>
                  <a:pt x="6148" y="2800"/>
                  <a:pt x="6147" y="2763"/>
                </a:cubicBezTo>
                <a:cubicBezTo>
                  <a:pt x="6146" y="2727"/>
                  <a:pt x="6104" y="2669"/>
                  <a:pt x="6055" y="2635"/>
                </a:cubicBezTo>
                <a:cubicBezTo>
                  <a:pt x="6005" y="2600"/>
                  <a:pt x="5965" y="2540"/>
                  <a:pt x="5965" y="2500"/>
                </a:cubicBezTo>
                <a:cubicBezTo>
                  <a:pt x="5965" y="2460"/>
                  <a:pt x="5934" y="2416"/>
                  <a:pt x="5897" y="2402"/>
                </a:cubicBezTo>
                <a:cubicBezTo>
                  <a:pt x="5859" y="2389"/>
                  <a:pt x="5828" y="2339"/>
                  <a:pt x="5828" y="2293"/>
                </a:cubicBezTo>
                <a:cubicBezTo>
                  <a:pt x="5828" y="2246"/>
                  <a:pt x="5813" y="2202"/>
                  <a:pt x="5793" y="2194"/>
                </a:cubicBezTo>
                <a:cubicBezTo>
                  <a:pt x="5773" y="2186"/>
                  <a:pt x="5710" y="2107"/>
                  <a:pt x="5653" y="2017"/>
                </a:cubicBezTo>
                <a:cubicBezTo>
                  <a:pt x="5597" y="1928"/>
                  <a:pt x="5532" y="1855"/>
                  <a:pt x="5509" y="1855"/>
                </a:cubicBezTo>
                <a:cubicBezTo>
                  <a:pt x="5486" y="1855"/>
                  <a:pt x="5467" y="1830"/>
                  <a:pt x="5467" y="1800"/>
                </a:cubicBezTo>
                <a:cubicBezTo>
                  <a:pt x="5466" y="1770"/>
                  <a:pt x="5395" y="1668"/>
                  <a:pt x="5309" y="1573"/>
                </a:cubicBezTo>
                <a:cubicBezTo>
                  <a:pt x="5222" y="1478"/>
                  <a:pt x="5151" y="1385"/>
                  <a:pt x="5151" y="1367"/>
                </a:cubicBezTo>
                <a:cubicBezTo>
                  <a:pt x="5151" y="1349"/>
                  <a:pt x="5120" y="1334"/>
                  <a:pt x="5083" y="1334"/>
                </a:cubicBezTo>
                <a:cubicBezTo>
                  <a:pt x="5045" y="1334"/>
                  <a:pt x="5016" y="1312"/>
                  <a:pt x="5016" y="1285"/>
                </a:cubicBezTo>
                <a:cubicBezTo>
                  <a:pt x="5016" y="1258"/>
                  <a:pt x="4955" y="1179"/>
                  <a:pt x="4880" y="1111"/>
                </a:cubicBezTo>
                <a:cubicBezTo>
                  <a:pt x="4806" y="1043"/>
                  <a:pt x="4745" y="976"/>
                  <a:pt x="4745" y="965"/>
                </a:cubicBezTo>
                <a:cubicBezTo>
                  <a:pt x="4745" y="884"/>
                  <a:pt x="3816" y="132"/>
                  <a:pt x="3743" y="153"/>
                </a:cubicBezTo>
                <a:cubicBezTo>
                  <a:pt x="3722" y="159"/>
                  <a:pt x="3705" y="145"/>
                  <a:pt x="3705" y="123"/>
                </a:cubicBezTo>
                <a:cubicBezTo>
                  <a:pt x="3705" y="72"/>
                  <a:pt x="3527" y="16"/>
                  <a:pt x="3367" y="3"/>
                </a:cubicBezTo>
                <a:close/>
                <a:moveTo>
                  <a:pt x="5196" y="3459"/>
                </a:moveTo>
                <a:cubicBezTo>
                  <a:pt x="5221" y="3459"/>
                  <a:pt x="5242" y="3498"/>
                  <a:pt x="5242" y="3546"/>
                </a:cubicBezTo>
                <a:cubicBezTo>
                  <a:pt x="5242" y="3594"/>
                  <a:pt x="5221" y="3633"/>
                  <a:pt x="5196" y="3633"/>
                </a:cubicBezTo>
                <a:cubicBezTo>
                  <a:pt x="5171" y="3633"/>
                  <a:pt x="5151" y="3594"/>
                  <a:pt x="5151" y="3546"/>
                </a:cubicBezTo>
                <a:cubicBezTo>
                  <a:pt x="5151" y="3498"/>
                  <a:pt x="5171" y="3459"/>
                  <a:pt x="5196" y="345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6" name="للعودة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583409" y="11613778"/>
            <a:ext cx="3215068" cy="1639285"/>
            <a:chOff x="0" y="0"/>
            <a:chExt cx="3215067" cy="1639283"/>
          </a:xfrm>
        </p:grpSpPr>
        <p:sp>
          <p:nvSpPr>
            <p:cNvPr id="195" name="للعودة"/>
            <p:cNvSpPr/>
            <p:nvPr/>
          </p:nvSpPr>
          <p:spPr>
            <a:xfrm>
              <a:off x="31749" y="31749"/>
              <a:ext cx="3151569" cy="157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AD9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4500">
                  <a:solidFill>
                    <a:srgbClr val="C62624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  </a:t>
              </a:r>
            </a:p>
          </p:txBody>
        </p:sp>
        <p:pic>
          <p:nvPicPr>
            <p:cNvPr id="194" name="للعودة للعودة   " descr="للعودة للعودة 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215069" cy="1639285"/>
            </a:xfrm>
            <a:prstGeom prst="rect">
              <a:avLst/>
            </a:prstGeom>
            <a:effectLst/>
          </p:spPr>
        </p:pic>
      </p:grpSp>
      <p:pic>
        <p:nvPicPr>
          <p:cNvPr id="197" name="أصوات للمونتاج  صوت خطأ. Sounds for montage  wrong sound (mp3).mp3" descr="أصوات للمونتاج  صوت خطأ. Sounds for montage  wrong sound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93680" y="957492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2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32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97"/>
                </p:tgtEl>
              </p:cMediaNode>
            </p:audio>
          </p:childTnLst>
        </p:cTn>
      </p:par>
    </p:tnLst>
    <p:bldLst>
      <p:bldP build="whole" bldLvl="1" animBg="1" rev="0" advAuto="0" spid="193" grpId="1"/>
      <p:bldP build="whole" bldLvl="1" animBg="1" rev="0" advAuto="0" spid="19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شكراً لمشاركتكم الفعالة في النشاط رائعاتي"/>
          <p:cNvGrpSpPr/>
          <p:nvPr/>
        </p:nvGrpSpPr>
        <p:grpSpPr>
          <a:xfrm>
            <a:off x="6459204" y="1976728"/>
            <a:ext cx="11465593" cy="2057401"/>
            <a:chOff x="0" y="0"/>
            <a:chExt cx="11465592" cy="2057400"/>
          </a:xfrm>
        </p:grpSpPr>
        <p:sp>
          <p:nvSpPr>
            <p:cNvPr id="201" name="شكراً لمشاركتكم الفعالة في النشاط رائعاتي"/>
            <p:cNvSpPr txBox="1"/>
            <p:nvPr/>
          </p:nvSpPr>
          <p:spPr>
            <a:xfrm>
              <a:off x="12700" y="355600"/>
              <a:ext cx="11440193" cy="158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8000">
                  <a:solidFill>
                    <a:srgbClr val="C42522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شكراً لمشاركتكم الفعالة في النشاط رائعاتي  </a:t>
              </a:r>
            </a:p>
          </p:txBody>
        </p:sp>
        <p:pic>
          <p:nvPicPr>
            <p:cNvPr id="200" name="شكراً لمشاركتكم الفعالة في النشاط رائعاتي شكراً لمشاركتكم الفعالة في النشاط رائعاتي  " descr="شكراً لمشاركتكم الفعالة في النشاط رائعاتي شكراً لمشاركتكم الفعالة في النشاط رائعاتي 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465593" cy="2057400"/>
            </a:xfrm>
            <a:prstGeom prst="rect">
              <a:avLst/>
            </a:prstGeom>
            <a:effectLst/>
          </p:spPr>
        </p:pic>
      </p:grpSp>
      <p:pic>
        <p:nvPicPr>
          <p:cNvPr id="203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  <p:pic>
        <p:nvPicPr>
          <p:cNvPr id="204" name="IMG_0529.png" descr="IMG_05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4605" y="3005428"/>
            <a:ext cx="3150337" cy="3150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تصفيق الجمهور - مؤثرات صوتية للمونتاج  Audience applause - sound effects 1 (mp3).mp3" descr="تصفيق الجمهور - مؤثرات صوتية للمونتاج  Audience applause - sound effects 1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157070" y="3900644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Class="mediacall" nodeType="afterEffect" presetSubtype="0" presetID="1" grpId="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87" fill="hold"/>
                                        <p:tgtEl>
                                          <p:spTgt spid="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205"/>
                </p:tgtEl>
              </p:cMediaNode>
            </p:audio>
          </p:childTnLst>
        </p:cTn>
      </p:par>
    </p:tnLst>
    <p:bldLst>
      <p:bldP build="whole" bldLvl="1" animBg="1" rev="0" advAuto="0" spid="202" grpId="2"/>
      <p:bldP build="whole" bldLvl="1" animBg="1" rev="0" advAuto="0" spid="20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6519.jpeg" descr="IMG_6519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67897" t="3297" r="5860" b="17591"/>
          <a:stretch>
            <a:fillRect/>
          </a:stretch>
        </p:blipFill>
        <p:spPr>
          <a:xfrm>
            <a:off x="13105951" y="607608"/>
            <a:ext cx="2426402" cy="5969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571" fill="norm" stroke="1" extrusionOk="0">
                <a:moveTo>
                  <a:pt x="10974" y="1"/>
                </a:moveTo>
                <a:cubicBezTo>
                  <a:pt x="9276" y="-29"/>
                  <a:pt x="7902" y="379"/>
                  <a:pt x="7902" y="971"/>
                </a:cubicBezTo>
                <a:cubicBezTo>
                  <a:pt x="7902" y="1437"/>
                  <a:pt x="9178" y="1683"/>
                  <a:pt x="9918" y="1361"/>
                </a:cubicBezTo>
                <a:cubicBezTo>
                  <a:pt x="10376" y="1161"/>
                  <a:pt x="10313" y="1006"/>
                  <a:pt x="9667" y="759"/>
                </a:cubicBezTo>
                <a:cubicBezTo>
                  <a:pt x="9212" y="584"/>
                  <a:pt x="9142" y="530"/>
                  <a:pt x="9318" y="483"/>
                </a:cubicBezTo>
                <a:cubicBezTo>
                  <a:pt x="9770" y="364"/>
                  <a:pt x="10300" y="345"/>
                  <a:pt x="10691" y="434"/>
                </a:cubicBezTo>
                <a:cubicBezTo>
                  <a:pt x="11646" y="652"/>
                  <a:pt x="11680" y="1103"/>
                  <a:pt x="10801" y="1826"/>
                </a:cubicBezTo>
                <a:cubicBezTo>
                  <a:pt x="10273" y="2259"/>
                  <a:pt x="10075" y="2676"/>
                  <a:pt x="10345" y="2785"/>
                </a:cubicBezTo>
                <a:cubicBezTo>
                  <a:pt x="10611" y="2893"/>
                  <a:pt x="10936" y="2777"/>
                  <a:pt x="11030" y="2543"/>
                </a:cubicBezTo>
                <a:cubicBezTo>
                  <a:pt x="11098" y="2375"/>
                  <a:pt x="11281" y="2243"/>
                  <a:pt x="11602" y="2134"/>
                </a:cubicBezTo>
                <a:cubicBezTo>
                  <a:pt x="11863" y="2045"/>
                  <a:pt x="12396" y="1864"/>
                  <a:pt x="12785" y="1732"/>
                </a:cubicBezTo>
                <a:cubicBezTo>
                  <a:pt x="14506" y="1150"/>
                  <a:pt x="13931" y="243"/>
                  <a:pt x="11715" y="41"/>
                </a:cubicBezTo>
                <a:cubicBezTo>
                  <a:pt x="11463" y="18"/>
                  <a:pt x="11216" y="6"/>
                  <a:pt x="10974" y="1"/>
                </a:cubicBezTo>
                <a:close/>
                <a:moveTo>
                  <a:pt x="10621" y="3139"/>
                </a:moveTo>
                <a:cubicBezTo>
                  <a:pt x="10164" y="3139"/>
                  <a:pt x="9304" y="3448"/>
                  <a:pt x="9304" y="3611"/>
                </a:cubicBezTo>
                <a:cubicBezTo>
                  <a:pt x="9304" y="3753"/>
                  <a:pt x="9720" y="4068"/>
                  <a:pt x="9960" y="4108"/>
                </a:cubicBezTo>
                <a:cubicBezTo>
                  <a:pt x="10819" y="4248"/>
                  <a:pt x="11793" y="4014"/>
                  <a:pt x="11793" y="3669"/>
                </a:cubicBezTo>
                <a:cubicBezTo>
                  <a:pt x="11793" y="3401"/>
                  <a:pt x="11214" y="3139"/>
                  <a:pt x="10621" y="3139"/>
                </a:cubicBezTo>
                <a:close/>
                <a:moveTo>
                  <a:pt x="21588" y="5159"/>
                </a:moveTo>
                <a:lnTo>
                  <a:pt x="10818" y="5175"/>
                </a:lnTo>
                <a:lnTo>
                  <a:pt x="49" y="5192"/>
                </a:lnTo>
                <a:lnTo>
                  <a:pt x="10" y="13303"/>
                </a:lnTo>
                <a:cubicBezTo>
                  <a:pt x="-12" y="17763"/>
                  <a:pt x="5" y="21449"/>
                  <a:pt x="45" y="21492"/>
                </a:cubicBezTo>
                <a:cubicBezTo>
                  <a:pt x="104" y="21554"/>
                  <a:pt x="2409" y="21571"/>
                  <a:pt x="10854" y="21571"/>
                </a:cubicBezTo>
                <a:lnTo>
                  <a:pt x="21588" y="21571"/>
                </a:lnTo>
                <a:lnTo>
                  <a:pt x="21588" y="13364"/>
                </a:lnTo>
                <a:lnTo>
                  <a:pt x="21588" y="515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2" name="IMG_6519.jpeg" descr="IMG_6519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36860" t="3300" r="36862" b="17593"/>
          <a:stretch>
            <a:fillRect/>
          </a:stretch>
        </p:blipFill>
        <p:spPr>
          <a:xfrm>
            <a:off x="8744282" y="607608"/>
            <a:ext cx="2544366" cy="6250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0637" y="1"/>
                </a:moveTo>
                <a:cubicBezTo>
                  <a:pt x="8843" y="31"/>
                  <a:pt x="7554" y="546"/>
                  <a:pt x="7951" y="1160"/>
                </a:cubicBezTo>
                <a:cubicBezTo>
                  <a:pt x="8113" y="1410"/>
                  <a:pt x="8400" y="1507"/>
                  <a:pt x="9003" y="1514"/>
                </a:cubicBezTo>
                <a:cubicBezTo>
                  <a:pt x="10150" y="1527"/>
                  <a:pt x="10506" y="972"/>
                  <a:pt x="9521" y="703"/>
                </a:cubicBezTo>
                <a:cubicBezTo>
                  <a:pt x="9107" y="590"/>
                  <a:pt x="9056" y="554"/>
                  <a:pt x="9235" y="494"/>
                </a:cubicBezTo>
                <a:cubicBezTo>
                  <a:pt x="9354" y="453"/>
                  <a:pt x="9699" y="404"/>
                  <a:pt x="10000" y="384"/>
                </a:cubicBezTo>
                <a:cubicBezTo>
                  <a:pt x="10448" y="354"/>
                  <a:pt x="10615" y="377"/>
                  <a:pt x="10943" y="510"/>
                </a:cubicBezTo>
                <a:cubicBezTo>
                  <a:pt x="11579" y="768"/>
                  <a:pt x="11535" y="1152"/>
                  <a:pt x="10795" y="1817"/>
                </a:cubicBezTo>
                <a:cubicBezTo>
                  <a:pt x="10305" y="2257"/>
                  <a:pt x="10195" y="2435"/>
                  <a:pt x="10239" y="2717"/>
                </a:cubicBezTo>
                <a:cubicBezTo>
                  <a:pt x="10249" y="2781"/>
                  <a:pt x="10380" y="2828"/>
                  <a:pt x="10552" y="2828"/>
                </a:cubicBezTo>
                <a:cubicBezTo>
                  <a:pt x="10778" y="2828"/>
                  <a:pt x="10878" y="2767"/>
                  <a:pt x="10957" y="2577"/>
                </a:cubicBezTo>
                <a:cubicBezTo>
                  <a:pt x="11061" y="2325"/>
                  <a:pt x="11271" y="2227"/>
                  <a:pt x="12645" y="1798"/>
                </a:cubicBezTo>
                <a:cubicBezTo>
                  <a:pt x="13371" y="1570"/>
                  <a:pt x="13703" y="1304"/>
                  <a:pt x="13703" y="946"/>
                </a:cubicBezTo>
                <a:cubicBezTo>
                  <a:pt x="13703" y="481"/>
                  <a:pt x="12772" y="101"/>
                  <a:pt x="11435" y="19"/>
                </a:cubicBezTo>
                <a:cubicBezTo>
                  <a:pt x="11162" y="2"/>
                  <a:pt x="10893" y="-3"/>
                  <a:pt x="10637" y="1"/>
                </a:cubicBezTo>
                <a:close/>
                <a:moveTo>
                  <a:pt x="10566" y="3143"/>
                </a:moveTo>
                <a:cubicBezTo>
                  <a:pt x="9480" y="3143"/>
                  <a:pt x="8936" y="3687"/>
                  <a:pt x="9707" y="4000"/>
                </a:cubicBezTo>
                <a:cubicBezTo>
                  <a:pt x="9947" y="4098"/>
                  <a:pt x="10263" y="4155"/>
                  <a:pt x="10566" y="4155"/>
                </a:cubicBezTo>
                <a:cubicBezTo>
                  <a:pt x="11205" y="4155"/>
                  <a:pt x="11809" y="3909"/>
                  <a:pt x="11809" y="3649"/>
                </a:cubicBezTo>
                <a:cubicBezTo>
                  <a:pt x="11809" y="3389"/>
                  <a:pt x="11205" y="3143"/>
                  <a:pt x="10566" y="3143"/>
                </a:cubicBezTo>
                <a:close/>
                <a:moveTo>
                  <a:pt x="0" y="5164"/>
                </a:moveTo>
                <a:lnTo>
                  <a:pt x="0" y="13381"/>
                </a:lnTo>
                <a:lnTo>
                  <a:pt x="0" y="21597"/>
                </a:lnTo>
                <a:lnTo>
                  <a:pt x="10802" y="21597"/>
                </a:lnTo>
                <a:lnTo>
                  <a:pt x="21600" y="21597"/>
                </a:lnTo>
                <a:lnTo>
                  <a:pt x="21563" y="13398"/>
                </a:lnTo>
                <a:lnTo>
                  <a:pt x="21523" y="5197"/>
                </a:lnTo>
                <a:lnTo>
                  <a:pt x="10761" y="5181"/>
                </a:lnTo>
                <a:lnTo>
                  <a:pt x="0" y="5164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3" name="IMG_6519.jpeg" descr="IMG_6519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674" t="3293" r="67998" b="17593"/>
          <a:stretch>
            <a:fillRect/>
          </a:stretch>
        </p:blipFill>
        <p:spPr>
          <a:xfrm>
            <a:off x="4377804" y="607608"/>
            <a:ext cx="2549174" cy="6250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73" fill="norm" stroke="1" extrusionOk="0">
                <a:moveTo>
                  <a:pt x="11190" y="6"/>
                </a:moveTo>
                <a:cubicBezTo>
                  <a:pt x="10250" y="-27"/>
                  <a:pt x="9260" y="77"/>
                  <a:pt x="8613" y="334"/>
                </a:cubicBezTo>
                <a:cubicBezTo>
                  <a:pt x="7413" y="809"/>
                  <a:pt x="7795" y="1538"/>
                  <a:pt x="9220" y="1490"/>
                </a:cubicBezTo>
                <a:cubicBezTo>
                  <a:pt x="10333" y="1452"/>
                  <a:pt x="10562" y="917"/>
                  <a:pt x="9556" y="705"/>
                </a:cubicBezTo>
                <a:lnTo>
                  <a:pt x="9063" y="601"/>
                </a:lnTo>
                <a:lnTo>
                  <a:pt x="9422" y="483"/>
                </a:lnTo>
                <a:cubicBezTo>
                  <a:pt x="10051" y="275"/>
                  <a:pt x="10859" y="337"/>
                  <a:pt x="11220" y="621"/>
                </a:cubicBezTo>
                <a:cubicBezTo>
                  <a:pt x="11586" y="910"/>
                  <a:pt x="11494" y="1242"/>
                  <a:pt x="10911" y="1738"/>
                </a:cubicBezTo>
                <a:cubicBezTo>
                  <a:pt x="10347" y="2218"/>
                  <a:pt x="10116" y="2575"/>
                  <a:pt x="10264" y="2732"/>
                </a:cubicBezTo>
                <a:cubicBezTo>
                  <a:pt x="10313" y="2784"/>
                  <a:pt x="10493" y="2827"/>
                  <a:pt x="10666" y="2827"/>
                </a:cubicBezTo>
                <a:cubicBezTo>
                  <a:pt x="10897" y="2827"/>
                  <a:pt x="10982" y="2785"/>
                  <a:pt x="10982" y="2672"/>
                </a:cubicBezTo>
                <a:cubicBezTo>
                  <a:pt x="10982" y="2395"/>
                  <a:pt x="11329" y="2195"/>
                  <a:pt x="12303" y="1912"/>
                </a:cubicBezTo>
                <a:cubicBezTo>
                  <a:pt x="13731" y="1496"/>
                  <a:pt x="14158" y="975"/>
                  <a:pt x="13457" y="506"/>
                </a:cubicBezTo>
                <a:cubicBezTo>
                  <a:pt x="13017" y="211"/>
                  <a:pt x="12129" y="40"/>
                  <a:pt x="11190" y="6"/>
                </a:cubicBezTo>
                <a:close/>
                <a:moveTo>
                  <a:pt x="10441" y="3159"/>
                </a:moveTo>
                <a:cubicBezTo>
                  <a:pt x="9593" y="3208"/>
                  <a:pt x="8992" y="3668"/>
                  <a:pt x="9771" y="4006"/>
                </a:cubicBezTo>
                <a:cubicBezTo>
                  <a:pt x="10337" y="4252"/>
                  <a:pt x="11303" y="4194"/>
                  <a:pt x="11686" y="3892"/>
                </a:cubicBezTo>
                <a:cubicBezTo>
                  <a:pt x="11975" y="3664"/>
                  <a:pt x="11843" y="3432"/>
                  <a:pt x="11330" y="3268"/>
                </a:cubicBezTo>
                <a:cubicBezTo>
                  <a:pt x="11034" y="3172"/>
                  <a:pt x="10724" y="3143"/>
                  <a:pt x="10441" y="3159"/>
                </a:cubicBezTo>
                <a:close/>
                <a:moveTo>
                  <a:pt x="10777" y="5144"/>
                </a:moveTo>
                <a:cubicBezTo>
                  <a:pt x="2290" y="5133"/>
                  <a:pt x="139" y="5147"/>
                  <a:pt x="79" y="5211"/>
                </a:cubicBezTo>
                <a:cubicBezTo>
                  <a:pt x="-39" y="5336"/>
                  <a:pt x="-19" y="21482"/>
                  <a:pt x="99" y="21531"/>
                </a:cubicBezTo>
                <a:cubicBezTo>
                  <a:pt x="157" y="21554"/>
                  <a:pt x="4994" y="21573"/>
                  <a:pt x="10851" y="21573"/>
                </a:cubicBezTo>
                <a:lnTo>
                  <a:pt x="21499" y="21573"/>
                </a:lnTo>
                <a:lnTo>
                  <a:pt x="21539" y="13415"/>
                </a:lnTo>
                <a:cubicBezTo>
                  <a:pt x="21561" y="8928"/>
                  <a:pt x="21538" y="5234"/>
                  <a:pt x="21488" y="5207"/>
                </a:cubicBezTo>
                <a:cubicBezTo>
                  <a:pt x="21438" y="5180"/>
                  <a:pt x="16619" y="5151"/>
                  <a:pt x="10777" y="514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4" name="IMG_0529.png" descr="IMG_052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1275" y="1363457"/>
            <a:ext cx="3259344" cy="3259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3"/>
      <p:bldP build="whole" bldLvl="1" animBg="1" rev="0" advAuto="0" spid="131" grpId="1"/>
      <p:bldP build="whole" bldLvl="1" animBg="1" rev="0" advAuto="0" spid="132" grpId="2"/>
      <p:bldP build="whole" bldLvl="1" animBg="1" rev="0" advAuto="0" spid="135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صح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389283" y="1353563"/>
            <a:ext cx="2470024" cy="2470025"/>
          </a:xfrm>
          <a:prstGeom prst="ellipse">
            <a:avLst/>
          </a:prstGeom>
          <a:solidFill>
            <a:srgbClr val="AAD7B8"/>
          </a:solidFill>
          <a:ln w="63500">
            <a:solidFill>
              <a:srgbClr val="48464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صح</a:t>
            </a:r>
          </a:p>
        </p:txBody>
      </p:sp>
      <p:sp>
        <p:nvSpPr>
          <p:cNvPr id="138" name="خط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389283" y="4097415"/>
            <a:ext cx="2470024" cy="2470024"/>
          </a:xfrm>
          <a:prstGeom prst="ellipse">
            <a:avLst/>
          </a:prstGeom>
          <a:solidFill>
            <a:srgbClr val="F9D58B"/>
          </a:solidFill>
          <a:ln w="63500">
            <a:solidFill>
              <a:srgbClr val="48464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خطأ</a:t>
            </a:r>
          </a:p>
        </p:txBody>
      </p:sp>
      <p:grpSp>
        <p:nvGrpSpPr>
          <p:cNvPr id="141" name="تجميع"/>
          <p:cNvGrpSpPr/>
          <p:nvPr/>
        </p:nvGrpSpPr>
        <p:grpSpPr>
          <a:xfrm>
            <a:off x="6605106" y="1353563"/>
            <a:ext cx="11173788" cy="2712103"/>
            <a:chOff x="0" y="0"/>
            <a:chExt cx="11173786" cy="2712101"/>
          </a:xfrm>
        </p:grpSpPr>
        <p:sp>
          <p:nvSpPr>
            <p:cNvPr id="139" name="مستطيل مستدير الزوايا"/>
            <p:cNvSpPr/>
            <p:nvPr/>
          </p:nvSpPr>
          <p:spPr>
            <a:xfrm>
              <a:off x="0" y="0"/>
              <a:ext cx="11173787" cy="2470024"/>
            </a:xfrm>
            <a:prstGeom prst="roundRect">
              <a:avLst>
                <a:gd name="adj" fmla="val 19393"/>
              </a:avLst>
            </a:prstGeom>
            <a:solidFill>
              <a:srgbClr val="95CA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40" name="الوحدة المترية المناسبة لقياس كتلة الحصان هي الجرام ."/>
            <p:cNvSpPr txBox="1"/>
            <p:nvPr/>
          </p:nvSpPr>
          <p:spPr>
            <a:xfrm>
              <a:off x="910167" y="45101"/>
              <a:ext cx="9353452" cy="266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0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الوحدة المترية المناسبة لقياس كتلة الحصان هي الجرام .</a:t>
              </a:r>
            </a:p>
          </p:txBody>
        </p:sp>
      </p:grpSp>
      <p:pic>
        <p:nvPicPr>
          <p:cNvPr id="142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42" grpId="4"/>
      <p:bldP build="whole" bldLvl="1" animBg="1" rev="0" advAuto="0" spid="141" grpId="1"/>
      <p:bldP build="whole" bldLvl="1" animBg="1" rev="0" advAuto="0" spid="13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تصميم بدون عنوان - 2.png" descr="تصميم بدون عنوان - 2.png"/>
          <p:cNvPicPr>
            <a:picLocks noChangeAspect="1"/>
          </p:cNvPicPr>
          <p:nvPr/>
        </p:nvPicPr>
        <p:blipFill>
          <a:blip r:embed="rId2">
            <a:extLst/>
          </a:blip>
          <a:srcRect l="15604" t="14030" r="48537" b="19665"/>
          <a:stretch>
            <a:fillRect/>
          </a:stretch>
        </p:blipFill>
        <p:spPr>
          <a:xfrm>
            <a:off x="4165244" y="4833581"/>
            <a:ext cx="6518672" cy="6780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fill="norm" stroke="1" extrusionOk="0">
                <a:moveTo>
                  <a:pt x="3367" y="3"/>
                </a:moveTo>
                <a:cubicBezTo>
                  <a:pt x="3313" y="-2"/>
                  <a:pt x="3263" y="-1"/>
                  <a:pt x="3221" y="5"/>
                </a:cubicBezTo>
                <a:cubicBezTo>
                  <a:pt x="3004" y="39"/>
                  <a:pt x="2892" y="146"/>
                  <a:pt x="2892" y="319"/>
                </a:cubicBezTo>
                <a:cubicBezTo>
                  <a:pt x="2892" y="398"/>
                  <a:pt x="2871" y="474"/>
                  <a:pt x="2846" y="489"/>
                </a:cubicBezTo>
                <a:cubicBezTo>
                  <a:pt x="2784" y="525"/>
                  <a:pt x="2784" y="2751"/>
                  <a:pt x="2846" y="2787"/>
                </a:cubicBezTo>
                <a:cubicBezTo>
                  <a:pt x="2871" y="2802"/>
                  <a:pt x="2892" y="2899"/>
                  <a:pt x="2892" y="3003"/>
                </a:cubicBezTo>
                <a:cubicBezTo>
                  <a:pt x="2892" y="3114"/>
                  <a:pt x="2919" y="3220"/>
                  <a:pt x="2959" y="3258"/>
                </a:cubicBezTo>
                <a:cubicBezTo>
                  <a:pt x="2997" y="3294"/>
                  <a:pt x="3027" y="3401"/>
                  <a:pt x="3027" y="3497"/>
                </a:cubicBezTo>
                <a:cubicBezTo>
                  <a:pt x="3027" y="3593"/>
                  <a:pt x="3057" y="3699"/>
                  <a:pt x="3094" y="3735"/>
                </a:cubicBezTo>
                <a:cubicBezTo>
                  <a:pt x="3132" y="3772"/>
                  <a:pt x="3163" y="3877"/>
                  <a:pt x="3163" y="3977"/>
                </a:cubicBezTo>
                <a:cubicBezTo>
                  <a:pt x="3163" y="4074"/>
                  <a:pt x="3183" y="4153"/>
                  <a:pt x="3207" y="4153"/>
                </a:cubicBezTo>
                <a:cubicBezTo>
                  <a:pt x="3232" y="4153"/>
                  <a:pt x="3265" y="4231"/>
                  <a:pt x="3281" y="4326"/>
                </a:cubicBezTo>
                <a:cubicBezTo>
                  <a:pt x="3297" y="4422"/>
                  <a:pt x="3328" y="4500"/>
                  <a:pt x="3349" y="4500"/>
                </a:cubicBezTo>
                <a:cubicBezTo>
                  <a:pt x="3371" y="4500"/>
                  <a:pt x="3389" y="4559"/>
                  <a:pt x="3389" y="4631"/>
                </a:cubicBezTo>
                <a:cubicBezTo>
                  <a:pt x="3389" y="4702"/>
                  <a:pt x="3409" y="4761"/>
                  <a:pt x="3434" y="4761"/>
                </a:cubicBezTo>
                <a:cubicBezTo>
                  <a:pt x="3458" y="4761"/>
                  <a:pt x="3480" y="4820"/>
                  <a:pt x="3480" y="4892"/>
                </a:cubicBezTo>
                <a:cubicBezTo>
                  <a:pt x="3480" y="4969"/>
                  <a:pt x="3507" y="5034"/>
                  <a:pt x="3547" y="5048"/>
                </a:cubicBezTo>
                <a:cubicBezTo>
                  <a:pt x="3584" y="5062"/>
                  <a:pt x="3615" y="5108"/>
                  <a:pt x="3615" y="5149"/>
                </a:cubicBezTo>
                <a:cubicBezTo>
                  <a:pt x="3615" y="5191"/>
                  <a:pt x="3662" y="5311"/>
                  <a:pt x="3720" y="5416"/>
                </a:cubicBezTo>
                <a:cubicBezTo>
                  <a:pt x="3778" y="5521"/>
                  <a:pt x="3840" y="5659"/>
                  <a:pt x="3857" y="5725"/>
                </a:cubicBezTo>
                <a:cubicBezTo>
                  <a:pt x="3874" y="5791"/>
                  <a:pt x="3908" y="5845"/>
                  <a:pt x="3932" y="5845"/>
                </a:cubicBezTo>
                <a:cubicBezTo>
                  <a:pt x="3956" y="5845"/>
                  <a:pt x="3977" y="5871"/>
                  <a:pt x="3977" y="5904"/>
                </a:cubicBezTo>
                <a:cubicBezTo>
                  <a:pt x="3977" y="5937"/>
                  <a:pt x="4007" y="5988"/>
                  <a:pt x="4044" y="6018"/>
                </a:cubicBezTo>
                <a:cubicBezTo>
                  <a:pt x="4081" y="6048"/>
                  <a:pt x="4112" y="6118"/>
                  <a:pt x="4112" y="6174"/>
                </a:cubicBezTo>
                <a:cubicBezTo>
                  <a:pt x="4112" y="6231"/>
                  <a:pt x="4132" y="6278"/>
                  <a:pt x="4157" y="6278"/>
                </a:cubicBezTo>
                <a:cubicBezTo>
                  <a:pt x="4182" y="6278"/>
                  <a:pt x="4202" y="6317"/>
                  <a:pt x="4202" y="6365"/>
                </a:cubicBezTo>
                <a:cubicBezTo>
                  <a:pt x="4202" y="6413"/>
                  <a:pt x="4220" y="6452"/>
                  <a:pt x="4242" y="6452"/>
                </a:cubicBezTo>
                <a:cubicBezTo>
                  <a:pt x="4264" y="6452"/>
                  <a:pt x="4295" y="6486"/>
                  <a:pt x="4311" y="6528"/>
                </a:cubicBezTo>
                <a:cubicBezTo>
                  <a:pt x="4346" y="6622"/>
                  <a:pt x="4436" y="6768"/>
                  <a:pt x="4513" y="6857"/>
                </a:cubicBezTo>
                <a:cubicBezTo>
                  <a:pt x="4574" y="6928"/>
                  <a:pt x="4543" y="7102"/>
                  <a:pt x="4470" y="7102"/>
                </a:cubicBezTo>
                <a:cubicBezTo>
                  <a:pt x="4447" y="7102"/>
                  <a:pt x="4428" y="7129"/>
                  <a:pt x="4428" y="7162"/>
                </a:cubicBezTo>
                <a:cubicBezTo>
                  <a:pt x="4428" y="7240"/>
                  <a:pt x="4184" y="7336"/>
                  <a:pt x="4062" y="7306"/>
                </a:cubicBezTo>
                <a:cubicBezTo>
                  <a:pt x="4010" y="7292"/>
                  <a:pt x="3912" y="7301"/>
                  <a:pt x="3847" y="7326"/>
                </a:cubicBezTo>
                <a:cubicBezTo>
                  <a:pt x="3781" y="7350"/>
                  <a:pt x="3668" y="7381"/>
                  <a:pt x="3595" y="7393"/>
                </a:cubicBezTo>
                <a:cubicBezTo>
                  <a:pt x="3522" y="7404"/>
                  <a:pt x="3395" y="7462"/>
                  <a:pt x="3313" y="7523"/>
                </a:cubicBezTo>
                <a:cubicBezTo>
                  <a:pt x="3195" y="7609"/>
                  <a:pt x="3163" y="7664"/>
                  <a:pt x="3163" y="7779"/>
                </a:cubicBezTo>
                <a:cubicBezTo>
                  <a:pt x="3163" y="7860"/>
                  <a:pt x="3179" y="7927"/>
                  <a:pt x="3198" y="7927"/>
                </a:cubicBezTo>
                <a:cubicBezTo>
                  <a:pt x="3217" y="7927"/>
                  <a:pt x="3269" y="7992"/>
                  <a:pt x="3314" y="8072"/>
                </a:cubicBezTo>
                <a:cubicBezTo>
                  <a:pt x="3395" y="8217"/>
                  <a:pt x="3589" y="8418"/>
                  <a:pt x="3878" y="8660"/>
                </a:cubicBezTo>
                <a:lnTo>
                  <a:pt x="4029" y="8786"/>
                </a:lnTo>
                <a:lnTo>
                  <a:pt x="3924" y="8839"/>
                </a:lnTo>
                <a:cubicBezTo>
                  <a:pt x="3773" y="8916"/>
                  <a:pt x="3751" y="8962"/>
                  <a:pt x="3751" y="9212"/>
                </a:cubicBezTo>
                <a:cubicBezTo>
                  <a:pt x="3750" y="9421"/>
                  <a:pt x="3762" y="9442"/>
                  <a:pt x="3943" y="9583"/>
                </a:cubicBezTo>
                <a:cubicBezTo>
                  <a:pt x="4048" y="9665"/>
                  <a:pt x="4201" y="9769"/>
                  <a:pt x="4282" y="9814"/>
                </a:cubicBezTo>
                <a:cubicBezTo>
                  <a:pt x="4363" y="9859"/>
                  <a:pt x="4428" y="9911"/>
                  <a:pt x="4428" y="9930"/>
                </a:cubicBezTo>
                <a:cubicBezTo>
                  <a:pt x="4428" y="9949"/>
                  <a:pt x="4461" y="9964"/>
                  <a:pt x="4500" y="9964"/>
                </a:cubicBezTo>
                <a:cubicBezTo>
                  <a:pt x="4539" y="9964"/>
                  <a:pt x="4697" y="10036"/>
                  <a:pt x="4850" y="10122"/>
                </a:cubicBezTo>
                <a:cubicBezTo>
                  <a:pt x="5003" y="10208"/>
                  <a:pt x="5129" y="10275"/>
                  <a:pt x="5129" y="10270"/>
                </a:cubicBezTo>
                <a:cubicBezTo>
                  <a:pt x="5129" y="10259"/>
                  <a:pt x="5260" y="10310"/>
                  <a:pt x="5580" y="10445"/>
                </a:cubicBezTo>
                <a:cubicBezTo>
                  <a:pt x="5704" y="10498"/>
                  <a:pt x="5838" y="10547"/>
                  <a:pt x="5877" y="10555"/>
                </a:cubicBezTo>
                <a:cubicBezTo>
                  <a:pt x="5916" y="10563"/>
                  <a:pt x="6008" y="10598"/>
                  <a:pt x="6081" y="10634"/>
                </a:cubicBezTo>
                <a:cubicBezTo>
                  <a:pt x="6154" y="10671"/>
                  <a:pt x="6245" y="10701"/>
                  <a:pt x="6283" y="10701"/>
                </a:cubicBezTo>
                <a:cubicBezTo>
                  <a:pt x="6322" y="10701"/>
                  <a:pt x="6373" y="10721"/>
                  <a:pt x="6396" y="10743"/>
                </a:cubicBezTo>
                <a:cubicBezTo>
                  <a:pt x="6420" y="10765"/>
                  <a:pt x="6497" y="10793"/>
                  <a:pt x="6567" y="10805"/>
                </a:cubicBezTo>
                <a:cubicBezTo>
                  <a:pt x="6638" y="10817"/>
                  <a:pt x="6719" y="10845"/>
                  <a:pt x="6748" y="10867"/>
                </a:cubicBezTo>
                <a:cubicBezTo>
                  <a:pt x="6777" y="10888"/>
                  <a:pt x="6860" y="10921"/>
                  <a:pt x="6932" y="10937"/>
                </a:cubicBezTo>
                <a:cubicBezTo>
                  <a:pt x="7145" y="10986"/>
                  <a:pt x="7446" y="11211"/>
                  <a:pt x="7531" y="11386"/>
                </a:cubicBezTo>
                <a:cubicBezTo>
                  <a:pt x="7575" y="11474"/>
                  <a:pt x="7636" y="11574"/>
                  <a:pt x="7668" y="11605"/>
                </a:cubicBezTo>
                <a:cubicBezTo>
                  <a:pt x="7747" y="11683"/>
                  <a:pt x="7740" y="12047"/>
                  <a:pt x="7658" y="12152"/>
                </a:cubicBezTo>
                <a:cubicBezTo>
                  <a:pt x="7621" y="12198"/>
                  <a:pt x="7592" y="12300"/>
                  <a:pt x="7592" y="12378"/>
                </a:cubicBezTo>
                <a:cubicBezTo>
                  <a:pt x="7592" y="12455"/>
                  <a:pt x="7571" y="12530"/>
                  <a:pt x="7546" y="12544"/>
                </a:cubicBezTo>
                <a:cubicBezTo>
                  <a:pt x="7521" y="12559"/>
                  <a:pt x="7501" y="12649"/>
                  <a:pt x="7501" y="12743"/>
                </a:cubicBezTo>
                <a:cubicBezTo>
                  <a:pt x="7501" y="12837"/>
                  <a:pt x="7481" y="12913"/>
                  <a:pt x="7456" y="12913"/>
                </a:cubicBezTo>
                <a:cubicBezTo>
                  <a:pt x="7432" y="12913"/>
                  <a:pt x="7410" y="12992"/>
                  <a:pt x="7410" y="13088"/>
                </a:cubicBezTo>
                <a:cubicBezTo>
                  <a:pt x="7410" y="13204"/>
                  <a:pt x="7388" y="13271"/>
                  <a:pt x="7343" y="13288"/>
                </a:cubicBezTo>
                <a:cubicBezTo>
                  <a:pt x="7298" y="13305"/>
                  <a:pt x="7275" y="13374"/>
                  <a:pt x="7275" y="13500"/>
                </a:cubicBezTo>
                <a:cubicBezTo>
                  <a:pt x="7275" y="13603"/>
                  <a:pt x="7252" y="13695"/>
                  <a:pt x="7225" y="13703"/>
                </a:cubicBezTo>
                <a:cubicBezTo>
                  <a:pt x="7178" y="13718"/>
                  <a:pt x="7136" y="13866"/>
                  <a:pt x="7054" y="14293"/>
                </a:cubicBezTo>
                <a:cubicBezTo>
                  <a:pt x="7034" y="14395"/>
                  <a:pt x="6995" y="14501"/>
                  <a:pt x="6966" y="14529"/>
                </a:cubicBezTo>
                <a:cubicBezTo>
                  <a:pt x="6937" y="14556"/>
                  <a:pt x="6913" y="14641"/>
                  <a:pt x="6913" y="14717"/>
                </a:cubicBezTo>
                <a:cubicBezTo>
                  <a:pt x="6913" y="14793"/>
                  <a:pt x="6884" y="14879"/>
                  <a:pt x="6846" y="14909"/>
                </a:cubicBezTo>
                <a:cubicBezTo>
                  <a:pt x="6807" y="14940"/>
                  <a:pt x="6778" y="15035"/>
                  <a:pt x="6778" y="15135"/>
                </a:cubicBezTo>
                <a:cubicBezTo>
                  <a:pt x="6778" y="15338"/>
                  <a:pt x="6675" y="15345"/>
                  <a:pt x="6650" y="15144"/>
                </a:cubicBezTo>
                <a:cubicBezTo>
                  <a:pt x="6642" y="15074"/>
                  <a:pt x="6618" y="14997"/>
                  <a:pt x="6599" y="14973"/>
                </a:cubicBezTo>
                <a:cubicBezTo>
                  <a:pt x="6580" y="14949"/>
                  <a:pt x="6551" y="14876"/>
                  <a:pt x="6535" y="14810"/>
                </a:cubicBezTo>
                <a:cubicBezTo>
                  <a:pt x="6518" y="14745"/>
                  <a:pt x="6485" y="14692"/>
                  <a:pt x="6461" y="14692"/>
                </a:cubicBezTo>
                <a:cubicBezTo>
                  <a:pt x="6437" y="14692"/>
                  <a:pt x="6416" y="14660"/>
                  <a:pt x="6416" y="14622"/>
                </a:cubicBezTo>
                <a:cubicBezTo>
                  <a:pt x="6416" y="14555"/>
                  <a:pt x="6287" y="14302"/>
                  <a:pt x="6231" y="14257"/>
                </a:cubicBezTo>
                <a:cubicBezTo>
                  <a:pt x="6216" y="14246"/>
                  <a:pt x="6136" y="14115"/>
                  <a:pt x="6056" y="13966"/>
                </a:cubicBezTo>
                <a:cubicBezTo>
                  <a:pt x="5975" y="13817"/>
                  <a:pt x="5891" y="13694"/>
                  <a:pt x="5869" y="13694"/>
                </a:cubicBezTo>
                <a:cubicBezTo>
                  <a:pt x="5847" y="13694"/>
                  <a:pt x="5828" y="13664"/>
                  <a:pt x="5828" y="13628"/>
                </a:cubicBezTo>
                <a:cubicBezTo>
                  <a:pt x="5828" y="13591"/>
                  <a:pt x="5779" y="13508"/>
                  <a:pt x="5717" y="13443"/>
                </a:cubicBezTo>
                <a:cubicBezTo>
                  <a:pt x="5654" y="13379"/>
                  <a:pt x="5604" y="13306"/>
                  <a:pt x="5604" y="13282"/>
                </a:cubicBezTo>
                <a:cubicBezTo>
                  <a:pt x="5604" y="13257"/>
                  <a:pt x="5567" y="13207"/>
                  <a:pt x="5523" y="13169"/>
                </a:cubicBezTo>
                <a:cubicBezTo>
                  <a:pt x="5480" y="13132"/>
                  <a:pt x="5354" y="12996"/>
                  <a:pt x="5242" y="12868"/>
                </a:cubicBezTo>
                <a:cubicBezTo>
                  <a:pt x="5130" y="12740"/>
                  <a:pt x="4989" y="12596"/>
                  <a:pt x="4929" y="12547"/>
                </a:cubicBezTo>
                <a:cubicBezTo>
                  <a:pt x="4869" y="12498"/>
                  <a:pt x="4736" y="12371"/>
                  <a:pt x="4634" y="12265"/>
                </a:cubicBezTo>
                <a:cubicBezTo>
                  <a:pt x="4191" y="11801"/>
                  <a:pt x="3701" y="11372"/>
                  <a:pt x="3418" y="11201"/>
                </a:cubicBezTo>
                <a:cubicBezTo>
                  <a:pt x="3340" y="11154"/>
                  <a:pt x="3246" y="11090"/>
                  <a:pt x="3211" y="11057"/>
                </a:cubicBezTo>
                <a:cubicBezTo>
                  <a:pt x="3176" y="11025"/>
                  <a:pt x="3067" y="10949"/>
                  <a:pt x="2967" y="10888"/>
                </a:cubicBezTo>
                <a:cubicBezTo>
                  <a:pt x="2867" y="10828"/>
                  <a:pt x="2746" y="10742"/>
                  <a:pt x="2696" y="10698"/>
                </a:cubicBezTo>
                <a:cubicBezTo>
                  <a:pt x="2646" y="10653"/>
                  <a:pt x="2501" y="10565"/>
                  <a:pt x="2375" y="10502"/>
                </a:cubicBezTo>
                <a:cubicBezTo>
                  <a:pt x="2249" y="10439"/>
                  <a:pt x="2111" y="10358"/>
                  <a:pt x="2067" y="10321"/>
                </a:cubicBezTo>
                <a:cubicBezTo>
                  <a:pt x="2024" y="10285"/>
                  <a:pt x="1988" y="10270"/>
                  <a:pt x="1988" y="10290"/>
                </a:cubicBezTo>
                <a:cubicBezTo>
                  <a:pt x="1988" y="10309"/>
                  <a:pt x="1952" y="10297"/>
                  <a:pt x="1908" y="10262"/>
                </a:cubicBezTo>
                <a:cubicBezTo>
                  <a:pt x="1774" y="10154"/>
                  <a:pt x="1613" y="10107"/>
                  <a:pt x="1378" y="10107"/>
                </a:cubicBezTo>
                <a:cubicBezTo>
                  <a:pt x="1130" y="10107"/>
                  <a:pt x="948" y="10166"/>
                  <a:pt x="948" y="10248"/>
                </a:cubicBezTo>
                <a:cubicBezTo>
                  <a:pt x="948" y="10277"/>
                  <a:pt x="918" y="10326"/>
                  <a:pt x="881" y="10355"/>
                </a:cubicBezTo>
                <a:cubicBezTo>
                  <a:pt x="844" y="10385"/>
                  <a:pt x="813" y="10463"/>
                  <a:pt x="813" y="10528"/>
                </a:cubicBezTo>
                <a:cubicBezTo>
                  <a:pt x="813" y="10594"/>
                  <a:pt x="783" y="10672"/>
                  <a:pt x="746" y="10701"/>
                </a:cubicBezTo>
                <a:cubicBezTo>
                  <a:pt x="705" y="10734"/>
                  <a:pt x="677" y="10829"/>
                  <a:pt x="677" y="10940"/>
                </a:cubicBezTo>
                <a:cubicBezTo>
                  <a:pt x="677" y="11051"/>
                  <a:pt x="650" y="11146"/>
                  <a:pt x="609" y="11179"/>
                </a:cubicBezTo>
                <a:cubicBezTo>
                  <a:pt x="572" y="11208"/>
                  <a:pt x="542" y="11298"/>
                  <a:pt x="542" y="11377"/>
                </a:cubicBezTo>
                <a:cubicBezTo>
                  <a:pt x="542" y="11456"/>
                  <a:pt x="522" y="11532"/>
                  <a:pt x="497" y="11547"/>
                </a:cubicBezTo>
                <a:cubicBezTo>
                  <a:pt x="472" y="11562"/>
                  <a:pt x="451" y="11660"/>
                  <a:pt x="451" y="11764"/>
                </a:cubicBezTo>
                <a:cubicBezTo>
                  <a:pt x="451" y="11875"/>
                  <a:pt x="424" y="11980"/>
                  <a:pt x="384" y="12018"/>
                </a:cubicBezTo>
                <a:cubicBezTo>
                  <a:pt x="342" y="12059"/>
                  <a:pt x="316" y="12165"/>
                  <a:pt x="316" y="12301"/>
                </a:cubicBezTo>
                <a:cubicBezTo>
                  <a:pt x="316" y="12420"/>
                  <a:pt x="296" y="12530"/>
                  <a:pt x="271" y="12544"/>
                </a:cubicBezTo>
                <a:cubicBezTo>
                  <a:pt x="246" y="12559"/>
                  <a:pt x="225" y="12762"/>
                  <a:pt x="225" y="13000"/>
                </a:cubicBezTo>
                <a:cubicBezTo>
                  <a:pt x="225" y="13323"/>
                  <a:pt x="209" y="13443"/>
                  <a:pt x="158" y="13492"/>
                </a:cubicBezTo>
                <a:cubicBezTo>
                  <a:pt x="107" y="13541"/>
                  <a:pt x="89" y="13662"/>
                  <a:pt x="89" y="13973"/>
                </a:cubicBezTo>
                <a:cubicBezTo>
                  <a:pt x="89" y="14221"/>
                  <a:pt x="72" y="14389"/>
                  <a:pt x="45" y="14389"/>
                </a:cubicBezTo>
                <a:cubicBezTo>
                  <a:pt x="16" y="14389"/>
                  <a:pt x="0" y="14844"/>
                  <a:pt x="0" y="15668"/>
                </a:cubicBezTo>
                <a:cubicBezTo>
                  <a:pt x="0" y="16492"/>
                  <a:pt x="16" y="16946"/>
                  <a:pt x="45" y="16946"/>
                </a:cubicBezTo>
                <a:cubicBezTo>
                  <a:pt x="70" y="16946"/>
                  <a:pt x="89" y="17061"/>
                  <a:pt x="89" y="17203"/>
                </a:cubicBezTo>
                <a:cubicBezTo>
                  <a:pt x="89" y="17390"/>
                  <a:pt x="108" y="17465"/>
                  <a:pt x="158" y="17483"/>
                </a:cubicBezTo>
                <a:cubicBezTo>
                  <a:pt x="197" y="17497"/>
                  <a:pt x="225" y="17563"/>
                  <a:pt x="225" y="17639"/>
                </a:cubicBezTo>
                <a:cubicBezTo>
                  <a:pt x="225" y="17712"/>
                  <a:pt x="246" y="17771"/>
                  <a:pt x="271" y="17771"/>
                </a:cubicBezTo>
                <a:cubicBezTo>
                  <a:pt x="296" y="17771"/>
                  <a:pt x="316" y="17820"/>
                  <a:pt x="316" y="17880"/>
                </a:cubicBezTo>
                <a:cubicBezTo>
                  <a:pt x="316" y="17941"/>
                  <a:pt x="367" y="18066"/>
                  <a:pt x="429" y="18161"/>
                </a:cubicBezTo>
                <a:cubicBezTo>
                  <a:pt x="491" y="18255"/>
                  <a:pt x="542" y="18352"/>
                  <a:pt x="542" y="18377"/>
                </a:cubicBezTo>
                <a:cubicBezTo>
                  <a:pt x="542" y="18401"/>
                  <a:pt x="560" y="18422"/>
                  <a:pt x="583" y="18422"/>
                </a:cubicBezTo>
                <a:cubicBezTo>
                  <a:pt x="605" y="18422"/>
                  <a:pt x="645" y="18475"/>
                  <a:pt x="672" y="18541"/>
                </a:cubicBezTo>
                <a:cubicBezTo>
                  <a:pt x="745" y="18718"/>
                  <a:pt x="891" y="18911"/>
                  <a:pt x="1132" y="19152"/>
                </a:cubicBezTo>
                <a:cubicBezTo>
                  <a:pt x="1279" y="19297"/>
                  <a:pt x="1548" y="19504"/>
                  <a:pt x="1593" y="19505"/>
                </a:cubicBezTo>
                <a:cubicBezTo>
                  <a:pt x="1611" y="19506"/>
                  <a:pt x="1627" y="19535"/>
                  <a:pt x="1627" y="19571"/>
                </a:cubicBezTo>
                <a:cubicBezTo>
                  <a:pt x="1627" y="19607"/>
                  <a:pt x="1657" y="19635"/>
                  <a:pt x="1694" y="19635"/>
                </a:cubicBezTo>
                <a:cubicBezTo>
                  <a:pt x="1731" y="19635"/>
                  <a:pt x="1762" y="19653"/>
                  <a:pt x="1762" y="19674"/>
                </a:cubicBezTo>
                <a:cubicBezTo>
                  <a:pt x="1762" y="19695"/>
                  <a:pt x="1827" y="19738"/>
                  <a:pt x="1908" y="19770"/>
                </a:cubicBezTo>
                <a:cubicBezTo>
                  <a:pt x="1989" y="19802"/>
                  <a:pt x="2198" y="19912"/>
                  <a:pt x="2372" y="20015"/>
                </a:cubicBezTo>
                <a:cubicBezTo>
                  <a:pt x="2697" y="20207"/>
                  <a:pt x="2843" y="20260"/>
                  <a:pt x="3547" y="20439"/>
                </a:cubicBezTo>
                <a:cubicBezTo>
                  <a:pt x="3893" y="20527"/>
                  <a:pt x="4677" y="20677"/>
                  <a:pt x="4792" y="20677"/>
                </a:cubicBezTo>
                <a:cubicBezTo>
                  <a:pt x="4812" y="20677"/>
                  <a:pt x="4857" y="20704"/>
                  <a:pt x="4892" y="20737"/>
                </a:cubicBezTo>
                <a:cubicBezTo>
                  <a:pt x="5065" y="20903"/>
                  <a:pt x="5342" y="20937"/>
                  <a:pt x="6553" y="20937"/>
                </a:cubicBezTo>
                <a:cubicBezTo>
                  <a:pt x="7580" y="20937"/>
                  <a:pt x="7727" y="20945"/>
                  <a:pt x="7727" y="21004"/>
                </a:cubicBezTo>
                <a:cubicBezTo>
                  <a:pt x="7727" y="21040"/>
                  <a:pt x="7747" y="21095"/>
                  <a:pt x="7771" y="21124"/>
                </a:cubicBezTo>
                <a:cubicBezTo>
                  <a:pt x="7795" y="21152"/>
                  <a:pt x="7861" y="21230"/>
                  <a:pt x="7918" y="21295"/>
                </a:cubicBezTo>
                <a:cubicBezTo>
                  <a:pt x="7975" y="21361"/>
                  <a:pt x="8132" y="21453"/>
                  <a:pt x="8269" y="21500"/>
                </a:cubicBezTo>
                <a:cubicBezTo>
                  <a:pt x="8554" y="21598"/>
                  <a:pt x="8772" y="21589"/>
                  <a:pt x="9148" y="21462"/>
                </a:cubicBezTo>
                <a:cubicBezTo>
                  <a:pt x="9457" y="21358"/>
                  <a:pt x="9650" y="21229"/>
                  <a:pt x="9726" y="21076"/>
                </a:cubicBezTo>
                <a:cubicBezTo>
                  <a:pt x="9782" y="20963"/>
                  <a:pt x="9799" y="20958"/>
                  <a:pt x="10179" y="20946"/>
                </a:cubicBezTo>
                <a:cubicBezTo>
                  <a:pt x="10547" y="20934"/>
                  <a:pt x="10574" y="20939"/>
                  <a:pt x="10574" y="21020"/>
                </a:cubicBezTo>
                <a:cubicBezTo>
                  <a:pt x="10574" y="21138"/>
                  <a:pt x="10854" y="21391"/>
                  <a:pt x="11011" y="21414"/>
                </a:cubicBezTo>
                <a:cubicBezTo>
                  <a:pt x="11211" y="21444"/>
                  <a:pt x="12027" y="21439"/>
                  <a:pt x="12188" y="21408"/>
                </a:cubicBezTo>
                <a:cubicBezTo>
                  <a:pt x="12402" y="21366"/>
                  <a:pt x="12608" y="21208"/>
                  <a:pt x="12638" y="21063"/>
                </a:cubicBezTo>
                <a:cubicBezTo>
                  <a:pt x="12652" y="20994"/>
                  <a:pt x="12682" y="20937"/>
                  <a:pt x="12704" y="20937"/>
                </a:cubicBezTo>
                <a:cubicBezTo>
                  <a:pt x="12725" y="20937"/>
                  <a:pt x="12743" y="20908"/>
                  <a:pt x="12743" y="20872"/>
                </a:cubicBezTo>
                <a:cubicBezTo>
                  <a:pt x="12743" y="20818"/>
                  <a:pt x="12840" y="20806"/>
                  <a:pt x="13319" y="20802"/>
                </a:cubicBezTo>
                <a:cubicBezTo>
                  <a:pt x="13636" y="20799"/>
                  <a:pt x="13936" y="20788"/>
                  <a:pt x="13986" y="20780"/>
                </a:cubicBezTo>
                <a:cubicBezTo>
                  <a:pt x="14035" y="20772"/>
                  <a:pt x="14298" y="20736"/>
                  <a:pt x="14568" y="20699"/>
                </a:cubicBezTo>
                <a:cubicBezTo>
                  <a:pt x="15262" y="20605"/>
                  <a:pt x="15468" y="20490"/>
                  <a:pt x="15293" y="20294"/>
                </a:cubicBezTo>
                <a:cubicBezTo>
                  <a:pt x="15247" y="20242"/>
                  <a:pt x="15183" y="20199"/>
                  <a:pt x="15151" y="20199"/>
                </a:cubicBezTo>
                <a:cubicBezTo>
                  <a:pt x="15119" y="20199"/>
                  <a:pt x="15093" y="20180"/>
                  <a:pt x="15093" y="20157"/>
                </a:cubicBezTo>
                <a:cubicBezTo>
                  <a:pt x="15093" y="20133"/>
                  <a:pt x="15042" y="20112"/>
                  <a:pt x="14980" y="20112"/>
                </a:cubicBezTo>
                <a:cubicBezTo>
                  <a:pt x="14868" y="20112"/>
                  <a:pt x="14867" y="20109"/>
                  <a:pt x="14867" y="19743"/>
                </a:cubicBezTo>
                <a:cubicBezTo>
                  <a:pt x="14867" y="19398"/>
                  <a:pt x="14858" y="19363"/>
                  <a:pt x="14745" y="19254"/>
                </a:cubicBezTo>
                <a:cubicBezTo>
                  <a:pt x="14677" y="19189"/>
                  <a:pt x="14608" y="19137"/>
                  <a:pt x="14591" y="19137"/>
                </a:cubicBezTo>
                <a:cubicBezTo>
                  <a:pt x="14573" y="19137"/>
                  <a:pt x="14544" y="19123"/>
                  <a:pt x="14525" y="19105"/>
                </a:cubicBezTo>
                <a:cubicBezTo>
                  <a:pt x="14506" y="19087"/>
                  <a:pt x="14452" y="19072"/>
                  <a:pt x="14404" y="19072"/>
                </a:cubicBezTo>
                <a:cubicBezTo>
                  <a:pt x="14355" y="19072"/>
                  <a:pt x="14305" y="19034"/>
                  <a:pt x="14292" y="18985"/>
                </a:cubicBezTo>
                <a:cubicBezTo>
                  <a:pt x="14279" y="18937"/>
                  <a:pt x="14251" y="18898"/>
                  <a:pt x="14229" y="18898"/>
                </a:cubicBezTo>
                <a:cubicBezTo>
                  <a:pt x="14207" y="18898"/>
                  <a:pt x="14178" y="18820"/>
                  <a:pt x="14162" y="18725"/>
                </a:cubicBezTo>
                <a:cubicBezTo>
                  <a:pt x="14146" y="18630"/>
                  <a:pt x="14115" y="18552"/>
                  <a:pt x="14094" y="18552"/>
                </a:cubicBezTo>
                <a:cubicBezTo>
                  <a:pt x="14072" y="18552"/>
                  <a:pt x="14054" y="18445"/>
                  <a:pt x="14054" y="18313"/>
                </a:cubicBezTo>
                <a:cubicBezTo>
                  <a:pt x="14054" y="18182"/>
                  <a:pt x="14033" y="18075"/>
                  <a:pt x="14008" y="18075"/>
                </a:cubicBezTo>
                <a:cubicBezTo>
                  <a:pt x="13983" y="18075"/>
                  <a:pt x="13963" y="17980"/>
                  <a:pt x="13963" y="17863"/>
                </a:cubicBezTo>
                <a:cubicBezTo>
                  <a:pt x="13963" y="17714"/>
                  <a:pt x="13942" y="17643"/>
                  <a:pt x="13895" y="17625"/>
                </a:cubicBezTo>
                <a:cubicBezTo>
                  <a:pt x="13843" y="17606"/>
                  <a:pt x="13828" y="17522"/>
                  <a:pt x="13827" y="17263"/>
                </a:cubicBezTo>
                <a:cubicBezTo>
                  <a:pt x="13826" y="17035"/>
                  <a:pt x="13803" y="16898"/>
                  <a:pt x="13758" y="16842"/>
                </a:cubicBezTo>
                <a:cubicBezTo>
                  <a:pt x="13713" y="16784"/>
                  <a:pt x="13692" y="16650"/>
                  <a:pt x="13692" y="16421"/>
                </a:cubicBezTo>
                <a:cubicBezTo>
                  <a:pt x="13692" y="16236"/>
                  <a:pt x="13671" y="16072"/>
                  <a:pt x="13646" y="16058"/>
                </a:cubicBezTo>
                <a:cubicBezTo>
                  <a:pt x="13620" y="16042"/>
                  <a:pt x="13602" y="15812"/>
                  <a:pt x="13602" y="15516"/>
                </a:cubicBezTo>
                <a:cubicBezTo>
                  <a:pt x="13602" y="15116"/>
                  <a:pt x="13586" y="14987"/>
                  <a:pt x="13533" y="14937"/>
                </a:cubicBezTo>
                <a:cubicBezTo>
                  <a:pt x="13479" y="14884"/>
                  <a:pt x="13466" y="14734"/>
                  <a:pt x="13465" y="14164"/>
                </a:cubicBezTo>
                <a:cubicBezTo>
                  <a:pt x="13464" y="13610"/>
                  <a:pt x="13448" y="13437"/>
                  <a:pt x="13397" y="13371"/>
                </a:cubicBezTo>
                <a:cubicBezTo>
                  <a:pt x="13346" y="13307"/>
                  <a:pt x="13331" y="13153"/>
                  <a:pt x="13331" y="12727"/>
                </a:cubicBezTo>
                <a:lnTo>
                  <a:pt x="13331" y="12167"/>
                </a:lnTo>
                <a:lnTo>
                  <a:pt x="14155" y="12197"/>
                </a:lnTo>
                <a:cubicBezTo>
                  <a:pt x="14609" y="12214"/>
                  <a:pt x="15061" y="12245"/>
                  <a:pt x="15160" y="12265"/>
                </a:cubicBezTo>
                <a:cubicBezTo>
                  <a:pt x="15260" y="12286"/>
                  <a:pt x="16003" y="12303"/>
                  <a:pt x="16811" y="12303"/>
                </a:cubicBezTo>
                <a:cubicBezTo>
                  <a:pt x="17649" y="12303"/>
                  <a:pt x="18356" y="12322"/>
                  <a:pt x="18460" y="12347"/>
                </a:cubicBezTo>
                <a:cubicBezTo>
                  <a:pt x="18559" y="12372"/>
                  <a:pt x="18766" y="12391"/>
                  <a:pt x="18920" y="12392"/>
                </a:cubicBezTo>
                <a:cubicBezTo>
                  <a:pt x="19074" y="12392"/>
                  <a:pt x="19368" y="12432"/>
                  <a:pt x="19575" y="12480"/>
                </a:cubicBezTo>
                <a:cubicBezTo>
                  <a:pt x="20148" y="12612"/>
                  <a:pt x="20637" y="12586"/>
                  <a:pt x="20912" y="12409"/>
                </a:cubicBezTo>
                <a:cubicBezTo>
                  <a:pt x="20980" y="12366"/>
                  <a:pt x="21048" y="12330"/>
                  <a:pt x="21063" y="12330"/>
                </a:cubicBezTo>
                <a:cubicBezTo>
                  <a:pt x="21095" y="12329"/>
                  <a:pt x="21288" y="12134"/>
                  <a:pt x="21476" y="11914"/>
                </a:cubicBezTo>
                <a:cubicBezTo>
                  <a:pt x="21573" y="11802"/>
                  <a:pt x="21600" y="11723"/>
                  <a:pt x="21600" y="11565"/>
                </a:cubicBezTo>
                <a:cubicBezTo>
                  <a:pt x="21600" y="11388"/>
                  <a:pt x="21576" y="11335"/>
                  <a:pt x="21417" y="11165"/>
                </a:cubicBezTo>
                <a:cubicBezTo>
                  <a:pt x="21161" y="10890"/>
                  <a:pt x="20883" y="10809"/>
                  <a:pt x="20199" y="10812"/>
                </a:cubicBezTo>
                <a:cubicBezTo>
                  <a:pt x="19829" y="10814"/>
                  <a:pt x="19602" y="10838"/>
                  <a:pt x="19409" y="10894"/>
                </a:cubicBezTo>
                <a:cubicBezTo>
                  <a:pt x="19260" y="10938"/>
                  <a:pt x="19132" y="10967"/>
                  <a:pt x="19125" y="10958"/>
                </a:cubicBezTo>
                <a:cubicBezTo>
                  <a:pt x="19118" y="10948"/>
                  <a:pt x="19097" y="10960"/>
                  <a:pt x="19079" y="10984"/>
                </a:cubicBezTo>
                <a:cubicBezTo>
                  <a:pt x="19061" y="11008"/>
                  <a:pt x="18999" y="11052"/>
                  <a:pt x="18941" y="11084"/>
                </a:cubicBezTo>
                <a:cubicBezTo>
                  <a:pt x="18851" y="11132"/>
                  <a:pt x="18796" y="11129"/>
                  <a:pt x="18579" y="11065"/>
                </a:cubicBezTo>
                <a:cubicBezTo>
                  <a:pt x="18439" y="11023"/>
                  <a:pt x="18249" y="10945"/>
                  <a:pt x="18156" y="10889"/>
                </a:cubicBezTo>
                <a:cubicBezTo>
                  <a:pt x="18063" y="10834"/>
                  <a:pt x="17969" y="10788"/>
                  <a:pt x="17947" y="10788"/>
                </a:cubicBezTo>
                <a:cubicBezTo>
                  <a:pt x="17924" y="10788"/>
                  <a:pt x="17880" y="10760"/>
                  <a:pt x="17849" y="10724"/>
                </a:cubicBezTo>
                <a:cubicBezTo>
                  <a:pt x="17819" y="10689"/>
                  <a:pt x="17778" y="10669"/>
                  <a:pt x="17757" y="10681"/>
                </a:cubicBezTo>
                <a:cubicBezTo>
                  <a:pt x="17737" y="10693"/>
                  <a:pt x="17708" y="10685"/>
                  <a:pt x="17694" y="10663"/>
                </a:cubicBezTo>
                <a:cubicBezTo>
                  <a:pt x="17680" y="10642"/>
                  <a:pt x="17563" y="10572"/>
                  <a:pt x="17433" y="10507"/>
                </a:cubicBezTo>
                <a:cubicBezTo>
                  <a:pt x="17302" y="10442"/>
                  <a:pt x="17163" y="10366"/>
                  <a:pt x="17126" y="10338"/>
                </a:cubicBezTo>
                <a:cubicBezTo>
                  <a:pt x="17089" y="10310"/>
                  <a:pt x="16998" y="10258"/>
                  <a:pt x="16924" y="10223"/>
                </a:cubicBezTo>
                <a:cubicBezTo>
                  <a:pt x="16849" y="10188"/>
                  <a:pt x="16743" y="10113"/>
                  <a:pt x="16687" y="10056"/>
                </a:cubicBezTo>
                <a:cubicBezTo>
                  <a:pt x="16631" y="9999"/>
                  <a:pt x="16584" y="9968"/>
                  <a:pt x="16584" y="9987"/>
                </a:cubicBezTo>
                <a:cubicBezTo>
                  <a:pt x="16584" y="10006"/>
                  <a:pt x="16543" y="9986"/>
                  <a:pt x="16494" y="9943"/>
                </a:cubicBezTo>
                <a:cubicBezTo>
                  <a:pt x="16377" y="9842"/>
                  <a:pt x="16380" y="9806"/>
                  <a:pt x="16505" y="9776"/>
                </a:cubicBezTo>
                <a:cubicBezTo>
                  <a:pt x="16632" y="9745"/>
                  <a:pt x="17443" y="8993"/>
                  <a:pt x="17443" y="8906"/>
                </a:cubicBezTo>
                <a:cubicBezTo>
                  <a:pt x="17443" y="8893"/>
                  <a:pt x="17504" y="8786"/>
                  <a:pt x="17579" y="8670"/>
                </a:cubicBezTo>
                <a:cubicBezTo>
                  <a:pt x="17653" y="8554"/>
                  <a:pt x="17714" y="8435"/>
                  <a:pt x="17714" y="8406"/>
                </a:cubicBezTo>
                <a:cubicBezTo>
                  <a:pt x="17714" y="8377"/>
                  <a:pt x="17745" y="8325"/>
                  <a:pt x="17782" y="8289"/>
                </a:cubicBezTo>
                <a:cubicBezTo>
                  <a:pt x="17829" y="8244"/>
                  <a:pt x="17849" y="8133"/>
                  <a:pt x="17849" y="7927"/>
                </a:cubicBezTo>
                <a:cubicBezTo>
                  <a:pt x="17849" y="7612"/>
                  <a:pt x="17805" y="7526"/>
                  <a:pt x="17611" y="7468"/>
                </a:cubicBezTo>
                <a:cubicBezTo>
                  <a:pt x="17556" y="7452"/>
                  <a:pt x="17496" y="7415"/>
                  <a:pt x="17477" y="7389"/>
                </a:cubicBezTo>
                <a:cubicBezTo>
                  <a:pt x="17418" y="7302"/>
                  <a:pt x="17441" y="6923"/>
                  <a:pt x="17515" y="6773"/>
                </a:cubicBezTo>
                <a:cubicBezTo>
                  <a:pt x="17588" y="6626"/>
                  <a:pt x="17585" y="6593"/>
                  <a:pt x="17477" y="6431"/>
                </a:cubicBezTo>
                <a:cubicBezTo>
                  <a:pt x="17381" y="6285"/>
                  <a:pt x="17292" y="6238"/>
                  <a:pt x="17114" y="6236"/>
                </a:cubicBezTo>
                <a:cubicBezTo>
                  <a:pt x="16868" y="6234"/>
                  <a:pt x="16684" y="6322"/>
                  <a:pt x="16415" y="6571"/>
                </a:cubicBezTo>
                <a:lnTo>
                  <a:pt x="16178" y="6790"/>
                </a:lnTo>
                <a:lnTo>
                  <a:pt x="16178" y="6532"/>
                </a:lnTo>
                <a:cubicBezTo>
                  <a:pt x="16178" y="6359"/>
                  <a:pt x="16155" y="6251"/>
                  <a:pt x="16110" y="6207"/>
                </a:cubicBezTo>
                <a:cubicBezTo>
                  <a:pt x="16065" y="6164"/>
                  <a:pt x="16043" y="6056"/>
                  <a:pt x="16043" y="5885"/>
                </a:cubicBezTo>
                <a:cubicBezTo>
                  <a:pt x="16043" y="5743"/>
                  <a:pt x="16022" y="5628"/>
                  <a:pt x="15996" y="5628"/>
                </a:cubicBezTo>
                <a:cubicBezTo>
                  <a:pt x="15972" y="5628"/>
                  <a:pt x="15952" y="5570"/>
                  <a:pt x="15952" y="5500"/>
                </a:cubicBezTo>
                <a:cubicBezTo>
                  <a:pt x="15952" y="5430"/>
                  <a:pt x="15921" y="5344"/>
                  <a:pt x="15883" y="5308"/>
                </a:cubicBezTo>
                <a:cubicBezTo>
                  <a:pt x="15846" y="5273"/>
                  <a:pt x="15816" y="5186"/>
                  <a:pt x="15816" y="5115"/>
                </a:cubicBezTo>
                <a:cubicBezTo>
                  <a:pt x="15816" y="5041"/>
                  <a:pt x="15787" y="4976"/>
                  <a:pt x="15748" y="4961"/>
                </a:cubicBezTo>
                <a:cubicBezTo>
                  <a:pt x="15711" y="4948"/>
                  <a:pt x="15681" y="4898"/>
                  <a:pt x="15681" y="4851"/>
                </a:cubicBezTo>
                <a:cubicBezTo>
                  <a:pt x="15681" y="4804"/>
                  <a:pt x="15660" y="4754"/>
                  <a:pt x="15635" y="4739"/>
                </a:cubicBezTo>
                <a:cubicBezTo>
                  <a:pt x="15610" y="4724"/>
                  <a:pt x="15590" y="4673"/>
                  <a:pt x="15590" y="4625"/>
                </a:cubicBezTo>
                <a:cubicBezTo>
                  <a:pt x="15590" y="4552"/>
                  <a:pt x="15484" y="4352"/>
                  <a:pt x="15410" y="4283"/>
                </a:cubicBezTo>
                <a:cubicBezTo>
                  <a:pt x="15370" y="4247"/>
                  <a:pt x="15276" y="4094"/>
                  <a:pt x="15230" y="3990"/>
                </a:cubicBezTo>
                <a:cubicBezTo>
                  <a:pt x="15206" y="3937"/>
                  <a:pt x="15165" y="3893"/>
                  <a:pt x="15139" y="3893"/>
                </a:cubicBezTo>
                <a:cubicBezTo>
                  <a:pt x="15114" y="3893"/>
                  <a:pt x="15093" y="3863"/>
                  <a:pt x="15093" y="3828"/>
                </a:cubicBezTo>
                <a:cubicBezTo>
                  <a:pt x="15093" y="3792"/>
                  <a:pt x="15076" y="3763"/>
                  <a:pt x="15055" y="3763"/>
                </a:cubicBezTo>
                <a:cubicBezTo>
                  <a:pt x="15034" y="3763"/>
                  <a:pt x="14996" y="3718"/>
                  <a:pt x="14971" y="3665"/>
                </a:cubicBezTo>
                <a:cubicBezTo>
                  <a:pt x="14945" y="3611"/>
                  <a:pt x="14845" y="3482"/>
                  <a:pt x="14748" y="3378"/>
                </a:cubicBezTo>
                <a:cubicBezTo>
                  <a:pt x="14652" y="3274"/>
                  <a:pt x="14533" y="3145"/>
                  <a:pt x="14483" y="3090"/>
                </a:cubicBezTo>
                <a:cubicBezTo>
                  <a:pt x="14256" y="2842"/>
                  <a:pt x="14046" y="2640"/>
                  <a:pt x="13806" y="2440"/>
                </a:cubicBezTo>
                <a:cubicBezTo>
                  <a:pt x="13663" y="2321"/>
                  <a:pt x="13463" y="2150"/>
                  <a:pt x="13361" y="2060"/>
                </a:cubicBezTo>
                <a:cubicBezTo>
                  <a:pt x="13260" y="1971"/>
                  <a:pt x="13163" y="1897"/>
                  <a:pt x="13145" y="1897"/>
                </a:cubicBezTo>
                <a:cubicBezTo>
                  <a:pt x="13128" y="1897"/>
                  <a:pt x="13028" y="1830"/>
                  <a:pt x="12924" y="1747"/>
                </a:cubicBezTo>
                <a:cubicBezTo>
                  <a:pt x="12671" y="1544"/>
                  <a:pt x="12203" y="1334"/>
                  <a:pt x="12001" y="1334"/>
                </a:cubicBezTo>
                <a:cubicBezTo>
                  <a:pt x="11794" y="1334"/>
                  <a:pt x="11613" y="1445"/>
                  <a:pt x="11613" y="1572"/>
                </a:cubicBezTo>
                <a:cubicBezTo>
                  <a:pt x="11613" y="1625"/>
                  <a:pt x="11664" y="1760"/>
                  <a:pt x="11726" y="1872"/>
                </a:cubicBezTo>
                <a:cubicBezTo>
                  <a:pt x="11789" y="1984"/>
                  <a:pt x="11840" y="2132"/>
                  <a:pt x="11840" y="2200"/>
                </a:cubicBezTo>
                <a:cubicBezTo>
                  <a:pt x="11840" y="2269"/>
                  <a:pt x="11869" y="2355"/>
                  <a:pt x="11907" y="2391"/>
                </a:cubicBezTo>
                <a:cubicBezTo>
                  <a:pt x="11947" y="2430"/>
                  <a:pt x="11975" y="2536"/>
                  <a:pt x="11975" y="2657"/>
                </a:cubicBezTo>
                <a:cubicBezTo>
                  <a:pt x="11975" y="2779"/>
                  <a:pt x="12001" y="2885"/>
                  <a:pt x="12042" y="2924"/>
                </a:cubicBezTo>
                <a:cubicBezTo>
                  <a:pt x="12128" y="3007"/>
                  <a:pt x="12130" y="3159"/>
                  <a:pt x="12045" y="3267"/>
                </a:cubicBezTo>
                <a:cubicBezTo>
                  <a:pt x="12008" y="3313"/>
                  <a:pt x="11977" y="3384"/>
                  <a:pt x="11976" y="3426"/>
                </a:cubicBezTo>
                <a:cubicBezTo>
                  <a:pt x="11975" y="3519"/>
                  <a:pt x="11913" y="3522"/>
                  <a:pt x="11755" y="3438"/>
                </a:cubicBezTo>
                <a:cubicBezTo>
                  <a:pt x="11633" y="3372"/>
                  <a:pt x="11436" y="3301"/>
                  <a:pt x="10960" y="3151"/>
                </a:cubicBezTo>
                <a:cubicBezTo>
                  <a:pt x="10812" y="3104"/>
                  <a:pt x="10683" y="3058"/>
                  <a:pt x="10673" y="3049"/>
                </a:cubicBezTo>
                <a:cubicBezTo>
                  <a:pt x="10663" y="3039"/>
                  <a:pt x="10708" y="2977"/>
                  <a:pt x="10773" y="2910"/>
                </a:cubicBezTo>
                <a:cubicBezTo>
                  <a:pt x="10931" y="2746"/>
                  <a:pt x="10921" y="2658"/>
                  <a:pt x="10724" y="2486"/>
                </a:cubicBezTo>
                <a:cubicBezTo>
                  <a:pt x="10546" y="2329"/>
                  <a:pt x="10414" y="2289"/>
                  <a:pt x="10071" y="2289"/>
                </a:cubicBezTo>
                <a:lnTo>
                  <a:pt x="9851" y="2289"/>
                </a:lnTo>
                <a:lnTo>
                  <a:pt x="9851" y="2026"/>
                </a:lnTo>
                <a:cubicBezTo>
                  <a:pt x="9851" y="1621"/>
                  <a:pt x="9642" y="1334"/>
                  <a:pt x="9346" y="1334"/>
                </a:cubicBezTo>
                <a:cubicBezTo>
                  <a:pt x="9213" y="1334"/>
                  <a:pt x="8811" y="1553"/>
                  <a:pt x="8811" y="1626"/>
                </a:cubicBezTo>
                <a:cubicBezTo>
                  <a:pt x="8811" y="1660"/>
                  <a:pt x="8781" y="1717"/>
                  <a:pt x="8744" y="1752"/>
                </a:cubicBezTo>
                <a:cubicBezTo>
                  <a:pt x="8695" y="1799"/>
                  <a:pt x="8676" y="1914"/>
                  <a:pt x="8676" y="2159"/>
                </a:cubicBezTo>
                <a:lnTo>
                  <a:pt x="8676" y="2500"/>
                </a:lnTo>
                <a:lnTo>
                  <a:pt x="8530" y="2459"/>
                </a:lnTo>
                <a:cubicBezTo>
                  <a:pt x="8298" y="2395"/>
                  <a:pt x="8099" y="2411"/>
                  <a:pt x="7897" y="2510"/>
                </a:cubicBezTo>
                <a:cubicBezTo>
                  <a:pt x="7661" y="2625"/>
                  <a:pt x="7592" y="2693"/>
                  <a:pt x="7592" y="2803"/>
                </a:cubicBezTo>
                <a:cubicBezTo>
                  <a:pt x="7592" y="2910"/>
                  <a:pt x="7701" y="3020"/>
                  <a:pt x="7883" y="3093"/>
                </a:cubicBezTo>
                <a:lnTo>
                  <a:pt x="8021" y="3148"/>
                </a:lnTo>
                <a:lnTo>
                  <a:pt x="7885" y="3181"/>
                </a:lnTo>
                <a:cubicBezTo>
                  <a:pt x="7744" y="3215"/>
                  <a:pt x="7428" y="3370"/>
                  <a:pt x="7222" y="3508"/>
                </a:cubicBezTo>
                <a:cubicBezTo>
                  <a:pt x="7156" y="3553"/>
                  <a:pt x="7087" y="3589"/>
                  <a:pt x="7068" y="3589"/>
                </a:cubicBezTo>
                <a:cubicBezTo>
                  <a:pt x="7050" y="3589"/>
                  <a:pt x="6971" y="3637"/>
                  <a:pt x="6891" y="3695"/>
                </a:cubicBezTo>
                <a:cubicBezTo>
                  <a:pt x="6745" y="3802"/>
                  <a:pt x="6642" y="3782"/>
                  <a:pt x="6642" y="3646"/>
                </a:cubicBezTo>
                <a:cubicBezTo>
                  <a:pt x="6642" y="3615"/>
                  <a:pt x="6623" y="3589"/>
                  <a:pt x="6598" y="3589"/>
                </a:cubicBezTo>
                <a:cubicBezTo>
                  <a:pt x="6573" y="3589"/>
                  <a:pt x="6552" y="3551"/>
                  <a:pt x="6552" y="3504"/>
                </a:cubicBezTo>
                <a:cubicBezTo>
                  <a:pt x="6552" y="3458"/>
                  <a:pt x="6531" y="3408"/>
                  <a:pt x="6504" y="3392"/>
                </a:cubicBezTo>
                <a:cubicBezTo>
                  <a:pt x="6478" y="3376"/>
                  <a:pt x="6437" y="3322"/>
                  <a:pt x="6414" y="3271"/>
                </a:cubicBezTo>
                <a:cubicBezTo>
                  <a:pt x="6390" y="3220"/>
                  <a:pt x="6321" y="3099"/>
                  <a:pt x="6260" y="3003"/>
                </a:cubicBezTo>
                <a:cubicBezTo>
                  <a:pt x="6199" y="2908"/>
                  <a:pt x="6148" y="2800"/>
                  <a:pt x="6147" y="2763"/>
                </a:cubicBezTo>
                <a:cubicBezTo>
                  <a:pt x="6146" y="2727"/>
                  <a:pt x="6104" y="2669"/>
                  <a:pt x="6055" y="2635"/>
                </a:cubicBezTo>
                <a:cubicBezTo>
                  <a:pt x="6005" y="2600"/>
                  <a:pt x="5965" y="2540"/>
                  <a:pt x="5965" y="2500"/>
                </a:cubicBezTo>
                <a:cubicBezTo>
                  <a:pt x="5965" y="2460"/>
                  <a:pt x="5934" y="2416"/>
                  <a:pt x="5897" y="2402"/>
                </a:cubicBezTo>
                <a:cubicBezTo>
                  <a:pt x="5859" y="2389"/>
                  <a:pt x="5828" y="2339"/>
                  <a:pt x="5828" y="2293"/>
                </a:cubicBezTo>
                <a:cubicBezTo>
                  <a:pt x="5828" y="2246"/>
                  <a:pt x="5813" y="2202"/>
                  <a:pt x="5793" y="2194"/>
                </a:cubicBezTo>
                <a:cubicBezTo>
                  <a:pt x="5773" y="2186"/>
                  <a:pt x="5710" y="2107"/>
                  <a:pt x="5653" y="2017"/>
                </a:cubicBezTo>
                <a:cubicBezTo>
                  <a:pt x="5597" y="1928"/>
                  <a:pt x="5532" y="1855"/>
                  <a:pt x="5509" y="1855"/>
                </a:cubicBezTo>
                <a:cubicBezTo>
                  <a:pt x="5486" y="1855"/>
                  <a:pt x="5467" y="1830"/>
                  <a:pt x="5467" y="1800"/>
                </a:cubicBezTo>
                <a:cubicBezTo>
                  <a:pt x="5466" y="1770"/>
                  <a:pt x="5395" y="1668"/>
                  <a:pt x="5309" y="1573"/>
                </a:cubicBezTo>
                <a:cubicBezTo>
                  <a:pt x="5222" y="1478"/>
                  <a:pt x="5151" y="1385"/>
                  <a:pt x="5151" y="1367"/>
                </a:cubicBezTo>
                <a:cubicBezTo>
                  <a:pt x="5151" y="1349"/>
                  <a:pt x="5120" y="1334"/>
                  <a:pt x="5083" y="1334"/>
                </a:cubicBezTo>
                <a:cubicBezTo>
                  <a:pt x="5045" y="1334"/>
                  <a:pt x="5016" y="1312"/>
                  <a:pt x="5016" y="1285"/>
                </a:cubicBezTo>
                <a:cubicBezTo>
                  <a:pt x="5016" y="1258"/>
                  <a:pt x="4955" y="1179"/>
                  <a:pt x="4880" y="1111"/>
                </a:cubicBezTo>
                <a:cubicBezTo>
                  <a:pt x="4806" y="1043"/>
                  <a:pt x="4745" y="976"/>
                  <a:pt x="4745" y="965"/>
                </a:cubicBezTo>
                <a:cubicBezTo>
                  <a:pt x="4745" y="884"/>
                  <a:pt x="3816" y="132"/>
                  <a:pt x="3743" y="153"/>
                </a:cubicBezTo>
                <a:cubicBezTo>
                  <a:pt x="3722" y="159"/>
                  <a:pt x="3705" y="145"/>
                  <a:pt x="3705" y="123"/>
                </a:cubicBezTo>
                <a:cubicBezTo>
                  <a:pt x="3705" y="72"/>
                  <a:pt x="3527" y="16"/>
                  <a:pt x="3367" y="3"/>
                </a:cubicBezTo>
                <a:close/>
                <a:moveTo>
                  <a:pt x="5196" y="3459"/>
                </a:moveTo>
                <a:cubicBezTo>
                  <a:pt x="5221" y="3459"/>
                  <a:pt x="5242" y="3498"/>
                  <a:pt x="5242" y="3546"/>
                </a:cubicBezTo>
                <a:cubicBezTo>
                  <a:pt x="5242" y="3594"/>
                  <a:pt x="5221" y="3633"/>
                  <a:pt x="5196" y="3633"/>
                </a:cubicBezTo>
                <a:cubicBezTo>
                  <a:pt x="5171" y="3633"/>
                  <a:pt x="5151" y="3594"/>
                  <a:pt x="5151" y="3546"/>
                </a:cubicBezTo>
                <a:cubicBezTo>
                  <a:pt x="5151" y="3498"/>
                  <a:pt x="5171" y="3459"/>
                  <a:pt x="5196" y="345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7" name="للعودة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583409" y="11613778"/>
            <a:ext cx="3215068" cy="1639285"/>
            <a:chOff x="0" y="0"/>
            <a:chExt cx="3215067" cy="1639283"/>
          </a:xfrm>
        </p:grpSpPr>
        <p:sp>
          <p:nvSpPr>
            <p:cNvPr id="146" name="للعودة"/>
            <p:cNvSpPr/>
            <p:nvPr/>
          </p:nvSpPr>
          <p:spPr>
            <a:xfrm>
              <a:off x="31749" y="31749"/>
              <a:ext cx="3151569" cy="157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AD9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4500">
                  <a:solidFill>
                    <a:srgbClr val="C62624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  </a:t>
              </a:r>
            </a:p>
          </p:txBody>
        </p:sp>
        <p:pic>
          <p:nvPicPr>
            <p:cNvPr id="145" name="للعودة للعودة   " descr="للعودة للعودة 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215069" cy="1639285"/>
            </a:xfrm>
            <a:prstGeom prst="rect">
              <a:avLst/>
            </a:prstGeom>
            <a:effectLst/>
          </p:spPr>
        </p:pic>
      </p:grpSp>
      <p:pic>
        <p:nvPicPr>
          <p:cNvPr id="148" name="أصوات للمونتاج  صوت خطأ. Sounds for montage  wrong sound (mp3).mp3" descr="أصوات للمونتاج  صوت خطأ. Sounds for montage  wrong sound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93680" y="957492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2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32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audio>
          </p:childTnLst>
        </p:cTn>
      </p:par>
    </p:tnLst>
    <p:bldLst>
      <p:bldP build="whole" bldLvl="1" animBg="1" rev="0" advAuto="0" spid="144" grpId="1"/>
      <p:bldP build="whole" bldLvl="1" animBg="1" rev="0" advAuto="0" spid="149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تصميم بدون عنوان - 2.png" descr="تصميم بدون عنوان - 2.png"/>
          <p:cNvPicPr>
            <a:picLocks noChangeAspect="1"/>
          </p:cNvPicPr>
          <p:nvPr/>
        </p:nvPicPr>
        <p:blipFill>
          <a:blip r:embed="rId2">
            <a:extLst/>
          </a:blip>
          <a:srcRect l="55438" t="11542" r="10379" b="11327"/>
          <a:stretch>
            <a:fillRect/>
          </a:stretch>
        </p:blipFill>
        <p:spPr>
          <a:xfrm>
            <a:off x="4941781" y="4527691"/>
            <a:ext cx="5505876" cy="698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57" fill="norm" stroke="1" extrusionOk="0">
                <a:moveTo>
                  <a:pt x="13426" y="1"/>
                </a:moveTo>
                <a:cubicBezTo>
                  <a:pt x="13376" y="-2"/>
                  <a:pt x="13327" y="0"/>
                  <a:pt x="13283" y="6"/>
                </a:cubicBezTo>
                <a:cubicBezTo>
                  <a:pt x="13141" y="28"/>
                  <a:pt x="12880" y="280"/>
                  <a:pt x="12880" y="394"/>
                </a:cubicBezTo>
                <a:cubicBezTo>
                  <a:pt x="12880" y="432"/>
                  <a:pt x="12858" y="463"/>
                  <a:pt x="12832" y="463"/>
                </a:cubicBezTo>
                <a:cubicBezTo>
                  <a:pt x="12806" y="463"/>
                  <a:pt x="12784" y="484"/>
                  <a:pt x="12783" y="509"/>
                </a:cubicBezTo>
                <a:cubicBezTo>
                  <a:pt x="12783" y="535"/>
                  <a:pt x="12706" y="606"/>
                  <a:pt x="12612" y="667"/>
                </a:cubicBezTo>
                <a:cubicBezTo>
                  <a:pt x="12519" y="729"/>
                  <a:pt x="12387" y="819"/>
                  <a:pt x="12320" y="866"/>
                </a:cubicBezTo>
                <a:cubicBezTo>
                  <a:pt x="12253" y="913"/>
                  <a:pt x="12122" y="979"/>
                  <a:pt x="12029" y="1014"/>
                </a:cubicBezTo>
                <a:cubicBezTo>
                  <a:pt x="11937" y="1048"/>
                  <a:pt x="11789" y="1127"/>
                  <a:pt x="11703" y="1189"/>
                </a:cubicBezTo>
                <a:cubicBezTo>
                  <a:pt x="11369" y="1427"/>
                  <a:pt x="11267" y="1506"/>
                  <a:pt x="11292" y="1506"/>
                </a:cubicBezTo>
                <a:cubicBezTo>
                  <a:pt x="11306" y="1506"/>
                  <a:pt x="11246" y="1561"/>
                  <a:pt x="11158" y="1628"/>
                </a:cubicBezTo>
                <a:cubicBezTo>
                  <a:pt x="11070" y="1696"/>
                  <a:pt x="10984" y="1789"/>
                  <a:pt x="10965" y="1834"/>
                </a:cubicBezTo>
                <a:cubicBezTo>
                  <a:pt x="10947" y="1879"/>
                  <a:pt x="10912" y="1916"/>
                  <a:pt x="10888" y="1916"/>
                </a:cubicBezTo>
                <a:cubicBezTo>
                  <a:pt x="10863" y="1916"/>
                  <a:pt x="10843" y="1940"/>
                  <a:pt x="10843" y="1969"/>
                </a:cubicBezTo>
                <a:cubicBezTo>
                  <a:pt x="10843" y="2010"/>
                  <a:pt x="10798" y="2003"/>
                  <a:pt x="10642" y="1938"/>
                </a:cubicBezTo>
                <a:cubicBezTo>
                  <a:pt x="10207" y="1757"/>
                  <a:pt x="9202" y="1556"/>
                  <a:pt x="8535" y="1516"/>
                </a:cubicBezTo>
                <a:lnTo>
                  <a:pt x="8191" y="1496"/>
                </a:lnTo>
                <a:lnTo>
                  <a:pt x="8191" y="1226"/>
                </a:lnTo>
                <a:lnTo>
                  <a:pt x="8191" y="955"/>
                </a:lnTo>
                <a:lnTo>
                  <a:pt x="7998" y="895"/>
                </a:lnTo>
                <a:cubicBezTo>
                  <a:pt x="7778" y="826"/>
                  <a:pt x="7553" y="854"/>
                  <a:pt x="7390" y="973"/>
                </a:cubicBezTo>
                <a:cubicBezTo>
                  <a:pt x="7265" y="1065"/>
                  <a:pt x="6721" y="1303"/>
                  <a:pt x="6496" y="1364"/>
                </a:cubicBezTo>
                <a:cubicBezTo>
                  <a:pt x="6399" y="1390"/>
                  <a:pt x="6257" y="1442"/>
                  <a:pt x="6179" y="1478"/>
                </a:cubicBezTo>
                <a:cubicBezTo>
                  <a:pt x="6101" y="1514"/>
                  <a:pt x="5962" y="1573"/>
                  <a:pt x="5871" y="1609"/>
                </a:cubicBezTo>
                <a:cubicBezTo>
                  <a:pt x="5780" y="1645"/>
                  <a:pt x="5678" y="1695"/>
                  <a:pt x="5644" y="1720"/>
                </a:cubicBezTo>
                <a:cubicBezTo>
                  <a:pt x="5609" y="1746"/>
                  <a:pt x="5562" y="1767"/>
                  <a:pt x="5539" y="1767"/>
                </a:cubicBezTo>
                <a:cubicBezTo>
                  <a:pt x="5517" y="1767"/>
                  <a:pt x="5436" y="1809"/>
                  <a:pt x="5358" y="1861"/>
                </a:cubicBezTo>
                <a:lnTo>
                  <a:pt x="5214" y="1956"/>
                </a:lnTo>
                <a:lnTo>
                  <a:pt x="5116" y="1873"/>
                </a:lnTo>
                <a:cubicBezTo>
                  <a:pt x="5063" y="1828"/>
                  <a:pt x="5019" y="1779"/>
                  <a:pt x="5019" y="1765"/>
                </a:cubicBezTo>
                <a:cubicBezTo>
                  <a:pt x="5019" y="1752"/>
                  <a:pt x="4956" y="1683"/>
                  <a:pt x="4879" y="1614"/>
                </a:cubicBezTo>
                <a:cubicBezTo>
                  <a:pt x="4801" y="1544"/>
                  <a:pt x="4736" y="1470"/>
                  <a:pt x="4735" y="1450"/>
                </a:cubicBezTo>
                <a:cubicBezTo>
                  <a:pt x="4735" y="1429"/>
                  <a:pt x="4678" y="1379"/>
                  <a:pt x="4608" y="1338"/>
                </a:cubicBezTo>
                <a:cubicBezTo>
                  <a:pt x="4538" y="1297"/>
                  <a:pt x="4416" y="1213"/>
                  <a:pt x="4336" y="1150"/>
                </a:cubicBezTo>
                <a:cubicBezTo>
                  <a:pt x="4256" y="1087"/>
                  <a:pt x="4106" y="995"/>
                  <a:pt x="4001" y="946"/>
                </a:cubicBezTo>
                <a:cubicBezTo>
                  <a:pt x="3897" y="898"/>
                  <a:pt x="3801" y="849"/>
                  <a:pt x="3788" y="837"/>
                </a:cubicBezTo>
                <a:cubicBezTo>
                  <a:pt x="3775" y="826"/>
                  <a:pt x="3684" y="770"/>
                  <a:pt x="3586" y="713"/>
                </a:cubicBezTo>
                <a:cubicBezTo>
                  <a:pt x="3489" y="655"/>
                  <a:pt x="3409" y="586"/>
                  <a:pt x="3409" y="558"/>
                </a:cubicBezTo>
                <a:cubicBezTo>
                  <a:pt x="3409" y="531"/>
                  <a:pt x="3376" y="488"/>
                  <a:pt x="3337" y="463"/>
                </a:cubicBezTo>
                <a:cubicBezTo>
                  <a:pt x="3298" y="437"/>
                  <a:pt x="3267" y="368"/>
                  <a:pt x="3267" y="309"/>
                </a:cubicBezTo>
                <a:cubicBezTo>
                  <a:pt x="3267" y="149"/>
                  <a:pt x="3034" y="44"/>
                  <a:pt x="2728" y="65"/>
                </a:cubicBezTo>
                <a:cubicBezTo>
                  <a:pt x="2537" y="78"/>
                  <a:pt x="2469" y="104"/>
                  <a:pt x="2337" y="213"/>
                </a:cubicBezTo>
                <a:cubicBezTo>
                  <a:pt x="2250" y="286"/>
                  <a:pt x="2179" y="372"/>
                  <a:pt x="2179" y="404"/>
                </a:cubicBezTo>
                <a:cubicBezTo>
                  <a:pt x="2179" y="436"/>
                  <a:pt x="2159" y="463"/>
                  <a:pt x="2135" y="463"/>
                </a:cubicBezTo>
                <a:cubicBezTo>
                  <a:pt x="2111" y="463"/>
                  <a:pt x="2076" y="513"/>
                  <a:pt x="2059" y="574"/>
                </a:cubicBezTo>
                <a:cubicBezTo>
                  <a:pt x="2042" y="636"/>
                  <a:pt x="2008" y="687"/>
                  <a:pt x="1984" y="687"/>
                </a:cubicBezTo>
                <a:cubicBezTo>
                  <a:pt x="1960" y="687"/>
                  <a:pt x="1941" y="736"/>
                  <a:pt x="1941" y="796"/>
                </a:cubicBezTo>
                <a:cubicBezTo>
                  <a:pt x="1941" y="856"/>
                  <a:pt x="1920" y="917"/>
                  <a:pt x="1894" y="929"/>
                </a:cubicBezTo>
                <a:cubicBezTo>
                  <a:pt x="1868" y="942"/>
                  <a:pt x="1846" y="994"/>
                  <a:pt x="1846" y="1044"/>
                </a:cubicBezTo>
                <a:cubicBezTo>
                  <a:pt x="1846" y="1095"/>
                  <a:pt x="1815" y="1145"/>
                  <a:pt x="1776" y="1157"/>
                </a:cubicBezTo>
                <a:cubicBezTo>
                  <a:pt x="1736" y="1169"/>
                  <a:pt x="1704" y="1224"/>
                  <a:pt x="1704" y="1283"/>
                </a:cubicBezTo>
                <a:cubicBezTo>
                  <a:pt x="1704" y="1341"/>
                  <a:pt x="1674" y="1436"/>
                  <a:pt x="1638" y="1494"/>
                </a:cubicBezTo>
                <a:cubicBezTo>
                  <a:pt x="1536" y="1654"/>
                  <a:pt x="1478" y="1775"/>
                  <a:pt x="1446" y="1888"/>
                </a:cubicBezTo>
                <a:cubicBezTo>
                  <a:pt x="1431" y="1944"/>
                  <a:pt x="1397" y="1991"/>
                  <a:pt x="1372" y="1991"/>
                </a:cubicBezTo>
                <a:cubicBezTo>
                  <a:pt x="1346" y="1991"/>
                  <a:pt x="1325" y="2030"/>
                  <a:pt x="1325" y="2079"/>
                </a:cubicBezTo>
                <a:cubicBezTo>
                  <a:pt x="1325" y="2128"/>
                  <a:pt x="1294" y="2189"/>
                  <a:pt x="1255" y="2215"/>
                </a:cubicBezTo>
                <a:cubicBezTo>
                  <a:pt x="1210" y="2244"/>
                  <a:pt x="1183" y="2326"/>
                  <a:pt x="1183" y="2440"/>
                </a:cubicBezTo>
                <a:cubicBezTo>
                  <a:pt x="1183" y="2539"/>
                  <a:pt x="1163" y="2631"/>
                  <a:pt x="1137" y="2643"/>
                </a:cubicBezTo>
                <a:cubicBezTo>
                  <a:pt x="1108" y="2657"/>
                  <a:pt x="1089" y="2915"/>
                  <a:pt x="1089" y="3295"/>
                </a:cubicBezTo>
                <a:cubicBezTo>
                  <a:pt x="1089" y="3674"/>
                  <a:pt x="1108" y="3933"/>
                  <a:pt x="1137" y="3947"/>
                </a:cubicBezTo>
                <a:cubicBezTo>
                  <a:pt x="1163" y="3960"/>
                  <a:pt x="1183" y="4042"/>
                  <a:pt x="1183" y="4131"/>
                </a:cubicBezTo>
                <a:cubicBezTo>
                  <a:pt x="1183" y="4228"/>
                  <a:pt x="1212" y="4311"/>
                  <a:pt x="1255" y="4339"/>
                </a:cubicBezTo>
                <a:cubicBezTo>
                  <a:pt x="1294" y="4364"/>
                  <a:pt x="1325" y="4432"/>
                  <a:pt x="1325" y="4489"/>
                </a:cubicBezTo>
                <a:cubicBezTo>
                  <a:pt x="1325" y="4547"/>
                  <a:pt x="1341" y="4599"/>
                  <a:pt x="1361" y="4606"/>
                </a:cubicBezTo>
                <a:cubicBezTo>
                  <a:pt x="1392" y="4617"/>
                  <a:pt x="1489" y="4761"/>
                  <a:pt x="1583" y="4935"/>
                </a:cubicBezTo>
                <a:cubicBezTo>
                  <a:pt x="1635" y="5031"/>
                  <a:pt x="1742" y="5167"/>
                  <a:pt x="1784" y="5191"/>
                </a:cubicBezTo>
                <a:cubicBezTo>
                  <a:pt x="1806" y="5203"/>
                  <a:pt x="1871" y="5287"/>
                  <a:pt x="1930" y="5376"/>
                </a:cubicBezTo>
                <a:cubicBezTo>
                  <a:pt x="2043" y="5548"/>
                  <a:pt x="2083" y="5989"/>
                  <a:pt x="1989" y="6034"/>
                </a:cubicBezTo>
                <a:cubicBezTo>
                  <a:pt x="1963" y="6047"/>
                  <a:pt x="1941" y="6148"/>
                  <a:pt x="1941" y="6260"/>
                </a:cubicBezTo>
                <a:cubicBezTo>
                  <a:pt x="1941" y="6371"/>
                  <a:pt x="1920" y="6463"/>
                  <a:pt x="1894" y="6463"/>
                </a:cubicBezTo>
                <a:cubicBezTo>
                  <a:pt x="1868" y="6463"/>
                  <a:pt x="1846" y="6545"/>
                  <a:pt x="1846" y="6646"/>
                </a:cubicBezTo>
                <a:cubicBezTo>
                  <a:pt x="1846" y="6760"/>
                  <a:pt x="1820" y="6851"/>
                  <a:pt x="1776" y="6885"/>
                </a:cubicBezTo>
                <a:cubicBezTo>
                  <a:pt x="1737" y="6916"/>
                  <a:pt x="1704" y="7003"/>
                  <a:pt x="1704" y="7077"/>
                </a:cubicBezTo>
                <a:cubicBezTo>
                  <a:pt x="1704" y="7152"/>
                  <a:pt x="1672" y="7239"/>
                  <a:pt x="1633" y="7270"/>
                </a:cubicBezTo>
                <a:cubicBezTo>
                  <a:pt x="1594" y="7300"/>
                  <a:pt x="1563" y="7366"/>
                  <a:pt x="1563" y="7415"/>
                </a:cubicBezTo>
                <a:cubicBezTo>
                  <a:pt x="1563" y="7465"/>
                  <a:pt x="1546" y="7506"/>
                  <a:pt x="1526" y="7506"/>
                </a:cubicBezTo>
                <a:cubicBezTo>
                  <a:pt x="1506" y="7506"/>
                  <a:pt x="1439" y="7579"/>
                  <a:pt x="1378" y="7668"/>
                </a:cubicBezTo>
                <a:lnTo>
                  <a:pt x="1266" y="7828"/>
                </a:lnTo>
                <a:lnTo>
                  <a:pt x="1023" y="7812"/>
                </a:lnTo>
                <a:cubicBezTo>
                  <a:pt x="831" y="7800"/>
                  <a:pt x="759" y="7813"/>
                  <a:pt x="675" y="7871"/>
                </a:cubicBezTo>
                <a:cubicBezTo>
                  <a:pt x="542" y="7962"/>
                  <a:pt x="537" y="8116"/>
                  <a:pt x="662" y="8242"/>
                </a:cubicBezTo>
                <a:cubicBezTo>
                  <a:pt x="836" y="8415"/>
                  <a:pt x="809" y="8437"/>
                  <a:pt x="361" y="8494"/>
                </a:cubicBezTo>
                <a:cubicBezTo>
                  <a:pt x="106" y="8526"/>
                  <a:pt x="0" y="8588"/>
                  <a:pt x="0" y="8702"/>
                </a:cubicBezTo>
                <a:cubicBezTo>
                  <a:pt x="0" y="8808"/>
                  <a:pt x="105" y="8899"/>
                  <a:pt x="275" y="8939"/>
                </a:cubicBezTo>
                <a:cubicBezTo>
                  <a:pt x="379" y="8964"/>
                  <a:pt x="381" y="8971"/>
                  <a:pt x="311" y="9055"/>
                </a:cubicBezTo>
                <a:cubicBezTo>
                  <a:pt x="188" y="9203"/>
                  <a:pt x="218" y="9332"/>
                  <a:pt x="409" y="9470"/>
                </a:cubicBezTo>
                <a:cubicBezTo>
                  <a:pt x="503" y="9538"/>
                  <a:pt x="607" y="9593"/>
                  <a:pt x="641" y="9593"/>
                </a:cubicBezTo>
                <a:cubicBezTo>
                  <a:pt x="706" y="9593"/>
                  <a:pt x="994" y="9859"/>
                  <a:pt x="994" y="9919"/>
                </a:cubicBezTo>
                <a:cubicBezTo>
                  <a:pt x="994" y="9939"/>
                  <a:pt x="1069" y="10018"/>
                  <a:pt x="1160" y="10094"/>
                </a:cubicBezTo>
                <a:cubicBezTo>
                  <a:pt x="1251" y="10170"/>
                  <a:pt x="1325" y="10243"/>
                  <a:pt x="1325" y="10258"/>
                </a:cubicBezTo>
                <a:cubicBezTo>
                  <a:pt x="1325" y="10273"/>
                  <a:pt x="1384" y="10312"/>
                  <a:pt x="1456" y="10345"/>
                </a:cubicBezTo>
                <a:cubicBezTo>
                  <a:pt x="1527" y="10378"/>
                  <a:pt x="1650" y="10450"/>
                  <a:pt x="1728" y="10503"/>
                </a:cubicBezTo>
                <a:cubicBezTo>
                  <a:pt x="1806" y="10556"/>
                  <a:pt x="1894" y="10600"/>
                  <a:pt x="1924" y="10600"/>
                </a:cubicBezTo>
                <a:cubicBezTo>
                  <a:pt x="1953" y="10600"/>
                  <a:pt x="2004" y="10625"/>
                  <a:pt x="2037" y="10656"/>
                </a:cubicBezTo>
                <a:cubicBezTo>
                  <a:pt x="2070" y="10687"/>
                  <a:pt x="2108" y="10703"/>
                  <a:pt x="2121" y="10693"/>
                </a:cubicBezTo>
                <a:cubicBezTo>
                  <a:pt x="2135" y="10682"/>
                  <a:pt x="2181" y="10697"/>
                  <a:pt x="2222" y="10726"/>
                </a:cubicBezTo>
                <a:cubicBezTo>
                  <a:pt x="2389" y="10841"/>
                  <a:pt x="3451" y="11210"/>
                  <a:pt x="3731" y="11250"/>
                </a:cubicBezTo>
                <a:cubicBezTo>
                  <a:pt x="3894" y="11273"/>
                  <a:pt x="3940" y="11345"/>
                  <a:pt x="3857" y="11446"/>
                </a:cubicBezTo>
                <a:cubicBezTo>
                  <a:pt x="3819" y="11491"/>
                  <a:pt x="3788" y="11594"/>
                  <a:pt x="3788" y="11674"/>
                </a:cubicBezTo>
                <a:cubicBezTo>
                  <a:pt x="3788" y="11759"/>
                  <a:pt x="3758" y="11839"/>
                  <a:pt x="3717" y="11865"/>
                </a:cubicBezTo>
                <a:cubicBezTo>
                  <a:pt x="3678" y="11891"/>
                  <a:pt x="3645" y="11961"/>
                  <a:pt x="3645" y="12020"/>
                </a:cubicBezTo>
                <a:cubicBezTo>
                  <a:pt x="3645" y="12079"/>
                  <a:pt x="3625" y="12127"/>
                  <a:pt x="3599" y="12127"/>
                </a:cubicBezTo>
                <a:cubicBezTo>
                  <a:pt x="3573" y="12127"/>
                  <a:pt x="3552" y="12158"/>
                  <a:pt x="3552" y="12196"/>
                </a:cubicBezTo>
                <a:cubicBezTo>
                  <a:pt x="3552" y="12285"/>
                  <a:pt x="3414" y="12500"/>
                  <a:pt x="3358" y="12500"/>
                </a:cubicBezTo>
                <a:cubicBezTo>
                  <a:pt x="3333" y="12500"/>
                  <a:pt x="3314" y="12525"/>
                  <a:pt x="3314" y="12556"/>
                </a:cubicBezTo>
                <a:cubicBezTo>
                  <a:pt x="3314" y="12611"/>
                  <a:pt x="3186" y="12739"/>
                  <a:pt x="2924" y="12949"/>
                </a:cubicBezTo>
                <a:cubicBezTo>
                  <a:pt x="2852" y="13006"/>
                  <a:pt x="2793" y="13071"/>
                  <a:pt x="2793" y="13093"/>
                </a:cubicBezTo>
                <a:cubicBezTo>
                  <a:pt x="2793" y="13115"/>
                  <a:pt x="2772" y="13133"/>
                  <a:pt x="2746" y="13133"/>
                </a:cubicBezTo>
                <a:cubicBezTo>
                  <a:pt x="2720" y="13133"/>
                  <a:pt x="2698" y="13150"/>
                  <a:pt x="2698" y="13172"/>
                </a:cubicBezTo>
                <a:cubicBezTo>
                  <a:pt x="2698" y="13193"/>
                  <a:pt x="2645" y="13256"/>
                  <a:pt x="2580" y="13311"/>
                </a:cubicBezTo>
                <a:cubicBezTo>
                  <a:pt x="2515" y="13366"/>
                  <a:pt x="2462" y="13430"/>
                  <a:pt x="2462" y="13452"/>
                </a:cubicBezTo>
                <a:cubicBezTo>
                  <a:pt x="2462" y="13474"/>
                  <a:pt x="2398" y="13540"/>
                  <a:pt x="2320" y="13599"/>
                </a:cubicBezTo>
                <a:cubicBezTo>
                  <a:pt x="2242" y="13658"/>
                  <a:pt x="2179" y="13745"/>
                  <a:pt x="2179" y="13794"/>
                </a:cubicBezTo>
                <a:cubicBezTo>
                  <a:pt x="2179" y="13842"/>
                  <a:pt x="2146" y="13891"/>
                  <a:pt x="2107" y="13903"/>
                </a:cubicBezTo>
                <a:cubicBezTo>
                  <a:pt x="2068" y="13914"/>
                  <a:pt x="2036" y="13964"/>
                  <a:pt x="2036" y="14013"/>
                </a:cubicBezTo>
                <a:cubicBezTo>
                  <a:pt x="2036" y="14062"/>
                  <a:pt x="2015" y="14102"/>
                  <a:pt x="1989" y="14102"/>
                </a:cubicBezTo>
                <a:cubicBezTo>
                  <a:pt x="1963" y="14102"/>
                  <a:pt x="1941" y="14151"/>
                  <a:pt x="1941" y="14211"/>
                </a:cubicBezTo>
                <a:cubicBezTo>
                  <a:pt x="1941" y="14271"/>
                  <a:pt x="1920" y="14332"/>
                  <a:pt x="1894" y="14344"/>
                </a:cubicBezTo>
                <a:cubicBezTo>
                  <a:pt x="1868" y="14357"/>
                  <a:pt x="1846" y="14473"/>
                  <a:pt x="1846" y="14604"/>
                </a:cubicBezTo>
                <a:cubicBezTo>
                  <a:pt x="1846" y="14765"/>
                  <a:pt x="1824" y="14860"/>
                  <a:pt x="1776" y="14898"/>
                </a:cubicBezTo>
                <a:cubicBezTo>
                  <a:pt x="1730" y="14934"/>
                  <a:pt x="1704" y="15026"/>
                  <a:pt x="1704" y="15164"/>
                </a:cubicBezTo>
                <a:cubicBezTo>
                  <a:pt x="1704" y="15301"/>
                  <a:pt x="1730" y="15394"/>
                  <a:pt x="1776" y="15430"/>
                </a:cubicBezTo>
                <a:cubicBezTo>
                  <a:pt x="1823" y="15468"/>
                  <a:pt x="1846" y="15560"/>
                  <a:pt x="1846" y="15707"/>
                </a:cubicBezTo>
                <a:cubicBezTo>
                  <a:pt x="1846" y="15830"/>
                  <a:pt x="1868" y="15927"/>
                  <a:pt x="1894" y="15927"/>
                </a:cubicBezTo>
                <a:cubicBezTo>
                  <a:pt x="1920" y="15927"/>
                  <a:pt x="1941" y="15977"/>
                  <a:pt x="1941" y="16038"/>
                </a:cubicBezTo>
                <a:cubicBezTo>
                  <a:pt x="1941" y="16098"/>
                  <a:pt x="1963" y="16157"/>
                  <a:pt x="1989" y="16170"/>
                </a:cubicBezTo>
                <a:cubicBezTo>
                  <a:pt x="2015" y="16183"/>
                  <a:pt x="2036" y="16222"/>
                  <a:pt x="2036" y="16258"/>
                </a:cubicBezTo>
                <a:cubicBezTo>
                  <a:pt x="2036" y="16340"/>
                  <a:pt x="1929" y="16523"/>
                  <a:pt x="1882" y="16524"/>
                </a:cubicBezTo>
                <a:cubicBezTo>
                  <a:pt x="1862" y="16524"/>
                  <a:pt x="1846" y="16558"/>
                  <a:pt x="1846" y="16600"/>
                </a:cubicBezTo>
                <a:cubicBezTo>
                  <a:pt x="1846" y="16641"/>
                  <a:pt x="1815" y="16686"/>
                  <a:pt x="1776" y="16697"/>
                </a:cubicBezTo>
                <a:cubicBezTo>
                  <a:pt x="1735" y="16710"/>
                  <a:pt x="1704" y="16765"/>
                  <a:pt x="1704" y="16828"/>
                </a:cubicBezTo>
                <a:cubicBezTo>
                  <a:pt x="1704" y="16889"/>
                  <a:pt x="1672" y="16964"/>
                  <a:pt x="1633" y="16995"/>
                </a:cubicBezTo>
                <a:cubicBezTo>
                  <a:pt x="1594" y="17026"/>
                  <a:pt x="1563" y="17105"/>
                  <a:pt x="1563" y="17171"/>
                </a:cubicBezTo>
                <a:cubicBezTo>
                  <a:pt x="1563" y="17237"/>
                  <a:pt x="1541" y="17309"/>
                  <a:pt x="1513" y="17330"/>
                </a:cubicBezTo>
                <a:cubicBezTo>
                  <a:pt x="1452" y="17379"/>
                  <a:pt x="1479" y="18450"/>
                  <a:pt x="1547" y="18667"/>
                </a:cubicBezTo>
                <a:cubicBezTo>
                  <a:pt x="1591" y="18807"/>
                  <a:pt x="1693" y="18979"/>
                  <a:pt x="1757" y="19021"/>
                </a:cubicBezTo>
                <a:cubicBezTo>
                  <a:pt x="1773" y="19031"/>
                  <a:pt x="1844" y="19123"/>
                  <a:pt x="1916" y="19226"/>
                </a:cubicBezTo>
                <a:cubicBezTo>
                  <a:pt x="1988" y="19328"/>
                  <a:pt x="2076" y="19426"/>
                  <a:pt x="2112" y="19442"/>
                </a:cubicBezTo>
                <a:cubicBezTo>
                  <a:pt x="2148" y="19459"/>
                  <a:pt x="2179" y="19494"/>
                  <a:pt x="2179" y="19522"/>
                </a:cubicBezTo>
                <a:cubicBezTo>
                  <a:pt x="2179" y="19579"/>
                  <a:pt x="2104" y="19611"/>
                  <a:pt x="1835" y="19671"/>
                </a:cubicBezTo>
                <a:cubicBezTo>
                  <a:pt x="1763" y="19687"/>
                  <a:pt x="1704" y="19715"/>
                  <a:pt x="1704" y="19734"/>
                </a:cubicBezTo>
                <a:cubicBezTo>
                  <a:pt x="1704" y="19752"/>
                  <a:pt x="1672" y="19767"/>
                  <a:pt x="1631" y="19767"/>
                </a:cubicBezTo>
                <a:cubicBezTo>
                  <a:pt x="1516" y="19767"/>
                  <a:pt x="1006" y="20196"/>
                  <a:pt x="970" y="20324"/>
                </a:cubicBezTo>
                <a:cubicBezTo>
                  <a:pt x="953" y="20386"/>
                  <a:pt x="920" y="20438"/>
                  <a:pt x="896" y="20438"/>
                </a:cubicBezTo>
                <a:cubicBezTo>
                  <a:pt x="844" y="20438"/>
                  <a:pt x="836" y="21022"/>
                  <a:pt x="888" y="21040"/>
                </a:cubicBezTo>
                <a:cubicBezTo>
                  <a:pt x="908" y="21047"/>
                  <a:pt x="998" y="21125"/>
                  <a:pt x="1087" y="21215"/>
                </a:cubicBezTo>
                <a:cubicBezTo>
                  <a:pt x="1299" y="21428"/>
                  <a:pt x="1490" y="21486"/>
                  <a:pt x="2033" y="21504"/>
                </a:cubicBezTo>
                <a:cubicBezTo>
                  <a:pt x="2278" y="21512"/>
                  <a:pt x="2490" y="21527"/>
                  <a:pt x="2502" y="21537"/>
                </a:cubicBezTo>
                <a:cubicBezTo>
                  <a:pt x="2580" y="21598"/>
                  <a:pt x="4050" y="21504"/>
                  <a:pt x="4207" y="21428"/>
                </a:cubicBezTo>
                <a:cubicBezTo>
                  <a:pt x="4227" y="21418"/>
                  <a:pt x="4370" y="21399"/>
                  <a:pt x="4524" y="21386"/>
                </a:cubicBezTo>
                <a:cubicBezTo>
                  <a:pt x="4678" y="21373"/>
                  <a:pt x="4819" y="21356"/>
                  <a:pt x="4837" y="21347"/>
                </a:cubicBezTo>
                <a:cubicBezTo>
                  <a:pt x="4854" y="21339"/>
                  <a:pt x="5057" y="21314"/>
                  <a:pt x="5288" y="21292"/>
                </a:cubicBezTo>
                <a:cubicBezTo>
                  <a:pt x="5518" y="21271"/>
                  <a:pt x="5759" y="21246"/>
                  <a:pt x="5824" y="21238"/>
                </a:cubicBezTo>
                <a:cubicBezTo>
                  <a:pt x="5889" y="21230"/>
                  <a:pt x="6060" y="21212"/>
                  <a:pt x="6204" y="21199"/>
                </a:cubicBezTo>
                <a:cubicBezTo>
                  <a:pt x="6347" y="21186"/>
                  <a:pt x="6650" y="21132"/>
                  <a:pt x="6877" y="21080"/>
                </a:cubicBezTo>
                <a:lnTo>
                  <a:pt x="7289" y="20985"/>
                </a:lnTo>
                <a:lnTo>
                  <a:pt x="7729" y="21086"/>
                </a:lnTo>
                <a:cubicBezTo>
                  <a:pt x="8098" y="21172"/>
                  <a:pt x="8236" y="21186"/>
                  <a:pt x="8594" y="21175"/>
                </a:cubicBezTo>
                <a:cubicBezTo>
                  <a:pt x="8828" y="21167"/>
                  <a:pt x="9161" y="21130"/>
                  <a:pt x="9333" y="21091"/>
                </a:cubicBezTo>
                <a:lnTo>
                  <a:pt x="9645" y="21020"/>
                </a:lnTo>
                <a:lnTo>
                  <a:pt x="9972" y="21124"/>
                </a:lnTo>
                <a:cubicBezTo>
                  <a:pt x="10151" y="21181"/>
                  <a:pt x="10490" y="21260"/>
                  <a:pt x="10724" y="21299"/>
                </a:cubicBezTo>
                <a:cubicBezTo>
                  <a:pt x="11270" y="21391"/>
                  <a:pt x="11267" y="21390"/>
                  <a:pt x="11435" y="21444"/>
                </a:cubicBezTo>
                <a:cubicBezTo>
                  <a:pt x="11742" y="21541"/>
                  <a:pt x="14006" y="21510"/>
                  <a:pt x="14256" y="21405"/>
                </a:cubicBezTo>
                <a:cubicBezTo>
                  <a:pt x="14407" y="21341"/>
                  <a:pt x="14631" y="21151"/>
                  <a:pt x="14631" y="21088"/>
                </a:cubicBezTo>
                <a:cubicBezTo>
                  <a:pt x="14631" y="21058"/>
                  <a:pt x="14653" y="21034"/>
                  <a:pt x="14679" y="21034"/>
                </a:cubicBezTo>
                <a:cubicBezTo>
                  <a:pt x="14708" y="21034"/>
                  <a:pt x="14726" y="20877"/>
                  <a:pt x="14726" y="20640"/>
                </a:cubicBezTo>
                <a:lnTo>
                  <a:pt x="14726" y="20245"/>
                </a:lnTo>
                <a:lnTo>
                  <a:pt x="14538" y="20038"/>
                </a:lnTo>
                <a:cubicBezTo>
                  <a:pt x="14349" y="19831"/>
                  <a:pt x="14349" y="19830"/>
                  <a:pt x="14430" y="19718"/>
                </a:cubicBezTo>
                <a:cubicBezTo>
                  <a:pt x="14475" y="19656"/>
                  <a:pt x="14561" y="19563"/>
                  <a:pt x="14620" y="19512"/>
                </a:cubicBezTo>
                <a:cubicBezTo>
                  <a:pt x="14679" y="19461"/>
                  <a:pt x="14726" y="19399"/>
                  <a:pt x="14726" y="19372"/>
                </a:cubicBezTo>
                <a:cubicBezTo>
                  <a:pt x="14726" y="19310"/>
                  <a:pt x="14881" y="19096"/>
                  <a:pt x="14926" y="19096"/>
                </a:cubicBezTo>
                <a:cubicBezTo>
                  <a:pt x="14946" y="19096"/>
                  <a:pt x="14962" y="19044"/>
                  <a:pt x="14962" y="18981"/>
                </a:cubicBezTo>
                <a:cubicBezTo>
                  <a:pt x="14962" y="18918"/>
                  <a:pt x="14995" y="18841"/>
                  <a:pt x="15034" y="18811"/>
                </a:cubicBezTo>
                <a:cubicBezTo>
                  <a:pt x="15073" y="18780"/>
                  <a:pt x="15105" y="18700"/>
                  <a:pt x="15105" y="18634"/>
                </a:cubicBezTo>
                <a:cubicBezTo>
                  <a:pt x="15105" y="18478"/>
                  <a:pt x="15354" y="18277"/>
                  <a:pt x="15720" y="18140"/>
                </a:cubicBezTo>
                <a:cubicBezTo>
                  <a:pt x="15759" y="18125"/>
                  <a:pt x="15871" y="18075"/>
                  <a:pt x="15968" y="18027"/>
                </a:cubicBezTo>
                <a:cubicBezTo>
                  <a:pt x="16066" y="17979"/>
                  <a:pt x="16235" y="17912"/>
                  <a:pt x="16346" y="17878"/>
                </a:cubicBezTo>
                <a:cubicBezTo>
                  <a:pt x="16457" y="17843"/>
                  <a:pt x="16571" y="17794"/>
                  <a:pt x="16597" y="17770"/>
                </a:cubicBezTo>
                <a:cubicBezTo>
                  <a:pt x="16623" y="17746"/>
                  <a:pt x="16739" y="17686"/>
                  <a:pt x="16856" y="17638"/>
                </a:cubicBezTo>
                <a:cubicBezTo>
                  <a:pt x="17055" y="17555"/>
                  <a:pt x="17370" y="17391"/>
                  <a:pt x="17424" y="17341"/>
                </a:cubicBezTo>
                <a:cubicBezTo>
                  <a:pt x="17437" y="17330"/>
                  <a:pt x="17543" y="17276"/>
                  <a:pt x="17657" y="17223"/>
                </a:cubicBezTo>
                <a:cubicBezTo>
                  <a:pt x="17772" y="17170"/>
                  <a:pt x="17973" y="17054"/>
                  <a:pt x="18105" y="16966"/>
                </a:cubicBezTo>
                <a:cubicBezTo>
                  <a:pt x="18563" y="16658"/>
                  <a:pt x="19502" y="15881"/>
                  <a:pt x="19551" y="15770"/>
                </a:cubicBezTo>
                <a:cubicBezTo>
                  <a:pt x="19562" y="15746"/>
                  <a:pt x="19619" y="15683"/>
                  <a:pt x="19681" y="15631"/>
                </a:cubicBezTo>
                <a:cubicBezTo>
                  <a:pt x="19742" y="15579"/>
                  <a:pt x="19793" y="15516"/>
                  <a:pt x="19793" y="15490"/>
                </a:cubicBezTo>
                <a:cubicBezTo>
                  <a:pt x="19793" y="15465"/>
                  <a:pt x="19813" y="15444"/>
                  <a:pt x="19839" y="15444"/>
                </a:cubicBezTo>
                <a:cubicBezTo>
                  <a:pt x="19865" y="15444"/>
                  <a:pt x="19887" y="15413"/>
                  <a:pt x="19887" y="15374"/>
                </a:cubicBezTo>
                <a:cubicBezTo>
                  <a:pt x="19887" y="15336"/>
                  <a:pt x="19918" y="15282"/>
                  <a:pt x="19957" y="15257"/>
                </a:cubicBezTo>
                <a:cubicBezTo>
                  <a:pt x="19996" y="15231"/>
                  <a:pt x="20029" y="15181"/>
                  <a:pt x="20029" y="15145"/>
                </a:cubicBezTo>
                <a:cubicBezTo>
                  <a:pt x="20029" y="15109"/>
                  <a:pt x="20061" y="15059"/>
                  <a:pt x="20100" y="15034"/>
                </a:cubicBezTo>
                <a:cubicBezTo>
                  <a:pt x="20140" y="15008"/>
                  <a:pt x="20170" y="14957"/>
                  <a:pt x="20170" y="14920"/>
                </a:cubicBezTo>
                <a:cubicBezTo>
                  <a:pt x="20170" y="14883"/>
                  <a:pt x="20193" y="14841"/>
                  <a:pt x="20219" y="14828"/>
                </a:cubicBezTo>
                <a:cubicBezTo>
                  <a:pt x="20245" y="14815"/>
                  <a:pt x="20265" y="14768"/>
                  <a:pt x="20265" y="14722"/>
                </a:cubicBezTo>
                <a:cubicBezTo>
                  <a:pt x="20265" y="14675"/>
                  <a:pt x="20297" y="14606"/>
                  <a:pt x="20335" y="14566"/>
                </a:cubicBezTo>
                <a:cubicBezTo>
                  <a:pt x="20374" y="14526"/>
                  <a:pt x="20406" y="14447"/>
                  <a:pt x="20407" y="14390"/>
                </a:cubicBezTo>
                <a:cubicBezTo>
                  <a:pt x="20408" y="14333"/>
                  <a:pt x="20439" y="14277"/>
                  <a:pt x="20478" y="14265"/>
                </a:cubicBezTo>
                <a:cubicBezTo>
                  <a:pt x="20524" y="14251"/>
                  <a:pt x="20550" y="14192"/>
                  <a:pt x="20550" y="14100"/>
                </a:cubicBezTo>
                <a:cubicBezTo>
                  <a:pt x="20550" y="14021"/>
                  <a:pt x="20571" y="13947"/>
                  <a:pt x="20597" y="13934"/>
                </a:cubicBezTo>
                <a:cubicBezTo>
                  <a:pt x="20623" y="13922"/>
                  <a:pt x="20645" y="13854"/>
                  <a:pt x="20645" y="13785"/>
                </a:cubicBezTo>
                <a:cubicBezTo>
                  <a:pt x="20645" y="13716"/>
                  <a:pt x="20665" y="13648"/>
                  <a:pt x="20691" y="13636"/>
                </a:cubicBezTo>
                <a:cubicBezTo>
                  <a:pt x="20717" y="13623"/>
                  <a:pt x="20740" y="13551"/>
                  <a:pt x="20741" y="13475"/>
                </a:cubicBezTo>
                <a:cubicBezTo>
                  <a:pt x="20742" y="13400"/>
                  <a:pt x="20772" y="13296"/>
                  <a:pt x="20810" y="13245"/>
                </a:cubicBezTo>
                <a:cubicBezTo>
                  <a:pt x="20847" y="13194"/>
                  <a:pt x="20879" y="13108"/>
                  <a:pt x="20880" y="13054"/>
                </a:cubicBezTo>
                <a:cubicBezTo>
                  <a:pt x="20881" y="13000"/>
                  <a:pt x="20914" y="12935"/>
                  <a:pt x="20953" y="12910"/>
                </a:cubicBezTo>
                <a:cubicBezTo>
                  <a:pt x="20993" y="12883"/>
                  <a:pt x="21023" y="12802"/>
                  <a:pt x="21023" y="12721"/>
                </a:cubicBezTo>
                <a:cubicBezTo>
                  <a:pt x="21023" y="12643"/>
                  <a:pt x="21055" y="12555"/>
                  <a:pt x="21094" y="12524"/>
                </a:cubicBezTo>
                <a:cubicBezTo>
                  <a:pt x="21133" y="12493"/>
                  <a:pt x="21166" y="12416"/>
                  <a:pt x="21166" y="12353"/>
                </a:cubicBezTo>
                <a:cubicBezTo>
                  <a:pt x="21166" y="12290"/>
                  <a:pt x="21186" y="12239"/>
                  <a:pt x="21212" y="12239"/>
                </a:cubicBezTo>
                <a:cubicBezTo>
                  <a:pt x="21238" y="12239"/>
                  <a:pt x="21261" y="12197"/>
                  <a:pt x="21261" y="12146"/>
                </a:cubicBezTo>
                <a:cubicBezTo>
                  <a:pt x="21261" y="12095"/>
                  <a:pt x="21280" y="12053"/>
                  <a:pt x="21304" y="12053"/>
                </a:cubicBezTo>
                <a:cubicBezTo>
                  <a:pt x="21328" y="12053"/>
                  <a:pt x="21405" y="11959"/>
                  <a:pt x="21475" y="11846"/>
                </a:cubicBezTo>
                <a:cubicBezTo>
                  <a:pt x="21596" y="11652"/>
                  <a:pt x="21600" y="11637"/>
                  <a:pt x="21525" y="11572"/>
                </a:cubicBezTo>
                <a:cubicBezTo>
                  <a:pt x="21481" y="11534"/>
                  <a:pt x="21383" y="11492"/>
                  <a:pt x="21306" y="11480"/>
                </a:cubicBezTo>
                <a:cubicBezTo>
                  <a:pt x="21206" y="11464"/>
                  <a:pt x="21166" y="11437"/>
                  <a:pt x="21166" y="11383"/>
                </a:cubicBezTo>
                <a:cubicBezTo>
                  <a:pt x="21166" y="11342"/>
                  <a:pt x="21186" y="11307"/>
                  <a:pt x="21212" y="11307"/>
                </a:cubicBezTo>
                <a:cubicBezTo>
                  <a:pt x="21238" y="11307"/>
                  <a:pt x="21261" y="11233"/>
                  <a:pt x="21261" y="11143"/>
                </a:cubicBezTo>
                <a:cubicBezTo>
                  <a:pt x="21261" y="11032"/>
                  <a:pt x="21282" y="10973"/>
                  <a:pt x="21331" y="10958"/>
                </a:cubicBezTo>
                <a:cubicBezTo>
                  <a:pt x="21388" y="10941"/>
                  <a:pt x="21402" y="10857"/>
                  <a:pt x="21402" y="10526"/>
                </a:cubicBezTo>
                <a:cubicBezTo>
                  <a:pt x="21402" y="10186"/>
                  <a:pt x="21389" y="10115"/>
                  <a:pt x="21331" y="10115"/>
                </a:cubicBezTo>
                <a:cubicBezTo>
                  <a:pt x="21292" y="10115"/>
                  <a:pt x="21261" y="10100"/>
                  <a:pt x="21261" y="10083"/>
                </a:cubicBezTo>
                <a:cubicBezTo>
                  <a:pt x="21261" y="10066"/>
                  <a:pt x="21208" y="10033"/>
                  <a:pt x="21142" y="10009"/>
                </a:cubicBezTo>
                <a:lnTo>
                  <a:pt x="21023" y="9967"/>
                </a:lnTo>
                <a:lnTo>
                  <a:pt x="21023" y="9244"/>
                </a:lnTo>
                <a:cubicBezTo>
                  <a:pt x="21023" y="8647"/>
                  <a:pt x="21011" y="8514"/>
                  <a:pt x="20953" y="8476"/>
                </a:cubicBezTo>
                <a:cubicBezTo>
                  <a:pt x="20914" y="8450"/>
                  <a:pt x="20881" y="8407"/>
                  <a:pt x="20881" y="8380"/>
                </a:cubicBezTo>
                <a:cubicBezTo>
                  <a:pt x="20881" y="8317"/>
                  <a:pt x="20726" y="8102"/>
                  <a:pt x="20681" y="8102"/>
                </a:cubicBezTo>
                <a:cubicBezTo>
                  <a:pt x="20661" y="8102"/>
                  <a:pt x="20645" y="8077"/>
                  <a:pt x="20645" y="8046"/>
                </a:cubicBezTo>
                <a:cubicBezTo>
                  <a:pt x="20645" y="8015"/>
                  <a:pt x="20623" y="7991"/>
                  <a:pt x="20597" y="7991"/>
                </a:cubicBezTo>
                <a:cubicBezTo>
                  <a:pt x="20571" y="7991"/>
                  <a:pt x="20550" y="7966"/>
                  <a:pt x="20550" y="7936"/>
                </a:cubicBezTo>
                <a:cubicBezTo>
                  <a:pt x="20550" y="7906"/>
                  <a:pt x="20491" y="7831"/>
                  <a:pt x="20419" y="7769"/>
                </a:cubicBezTo>
                <a:cubicBezTo>
                  <a:pt x="20249" y="7623"/>
                  <a:pt x="20106" y="7472"/>
                  <a:pt x="20030" y="7360"/>
                </a:cubicBezTo>
                <a:cubicBezTo>
                  <a:pt x="19970" y="7269"/>
                  <a:pt x="19747" y="7079"/>
                  <a:pt x="19699" y="7076"/>
                </a:cubicBezTo>
                <a:cubicBezTo>
                  <a:pt x="19685" y="7075"/>
                  <a:pt x="19600" y="7043"/>
                  <a:pt x="19510" y="7005"/>
                </a:cubicBezTo>
                <a:cubicBezTo>
                  <a:pt x="19225" y="6886"/>
                  <a:pt x="18846" y="6903"/>
                  <a:pt x="18668" y="7043"/>
                </a:cubicBezTo>
                <a:cubicBezTo>
                  <a:pt x="18597" y="7099"/>
                  <a:pt x="18589" y="7269"/>
                  <a:pt x="18656" y="7301"/>
                </a:cubicBezTo>
                <a:cubicBezTo>
                  <a:pt x="18682" y="7314"/>
                  <a:pt x="18704" y="7362"/>
                  <a:pt x="18704" y="7409"/>
                </a:cubicBezTo>
                <a:cubicBezTo>
                  <a:pt x="18704" y="7487"/>
                  <a:pt x="18675" y="7497"/>
                  <a:pt x="18407" y="7518"/>
                </a:cubicBezTo>
                <a:cubicBezTo>
                  <a:pt x="18150" y="7538"/>
                  <a:pt x="18094" y="7558"/>
                  <a:pt x="17981" y="7663"/>
                </a:cubicBezTo>
                <a:cubicBezTo>
                  <a:pt x="17909" y="7729"/>
                  <a:pt x="17852" y="7810"/>
                  <a:pt x="17852" y="7844"/>
                </a:cubicBezTo>
                <a:cubicBezTo>
                  <a:pt x="17852" y="7964"/>
                  <a:pt x="17690" y="8153"/>
                  <a:pt x="17393" y="8386"/>
                </a:cubicBezTo>
                <a:cubicBezTo>
                  <a:pt x="17088" y="8625"/>
                  <a:pt x="17052" y="8639"/>
                  <a:pt x="16667" y="8679"/>
                </a:cubicBezTo>
                <a:cubicBezTo>
                  <a:pt x="16454" y="8700"/>
                  <a:pt x="16318" y="8772"/>
                  <a:pt x="15968" y="9042"/>
                </a:cubicBezTo>
                <a:cubicBezTo>
                  <a:pt x="15836" y="9145"/>
                  <a:pt x="15815" y="9150"/>
                  <a:pt x="15814" y="9088"/>
                </a:cubicBezTo>
                <a:cubicBezTo>
                  <a:pt x="15814" y="9043"/>
                  <a:pt x="15723" y="8964"/>
                  <a:pt x="15580" y="8884"/>
                </a:cubicBezTo>
                <a:cubicBezTo>
                  <a:pt x="15451" y="8813"/>
                  <a:pt x="15344" y="8743"/>
                  <a:pt x="15343" y="8728"/>
                </a:cubicBezTo>
                <a:cubicBezTo>
                  <a:pt x="15342" y="8713"/>
                  <a:pt x="15425" y="8666"/>
                  <a:pt x="15528" y="8625"/>
                </a:cubicBezTo>
                <a:cubicBezTo>
                  <a:pt x="15730" y="8544"/>
                  <a:pt x="15958" y="8372"/>
                  <a:pt x="15958" y="8300"/>
                </a:cubicBezTo>
                <a:cubicBezTo>
                  <a:pt x="15958" y="8204"/>
                  <a:pt x="15805" y="8146"/>
                  <a:pt x="15485" y="8120"/>
                </a:cubicBezTo>
                <a:cubicBezTo>
                  <a:pt x="15172" y="8096"/>
                  <a:pt x="15087" y="8063"/>
                  <a:pt x="15199" y="8009"/>
                </a:cubicBezTo>
                <a:cubicBezTo>
                  <a:pt x="15225" y="7996"/>
                  <a:pt x="15247" y="7929"/>
                  <a:pt x="15247" y="7860"/>
                </a:cubicBezTo>
                <a:cubicBezTo>
                  <a:pt x="15247" y="7673"/>
                  <a:pt x="15094" y="7576"/>
                  <a:pt x="14818" y="7585"/>
                </a:cubicBezTo>
                <a:cubicBezTo>
                  <a:pt x="14560" y="7595"/>
                  <a:pt x="14490" y="7567"/>
                  <a:pt x="14488" y="7457"/>
                </a:cubicBezTo>
                <a:cubicBezTo>
                  <a:pt x="14487" y="7412"/>
                  <a:pt x="14455" y="7342"/>
                  <a:pt x="14416" y="7303"/>
                </a:cubicBezTo>
                <a:cubicBezTo>
                  <a:pt x="14378" y="7263"/>
                  <a:pt x="14346" y="7192"/>
                  <a:pt x="14346" y="7145"/>
                </a:cubicBezTo>
                <a:cubicBezTo>
                  <a:pt x="14346" y="7097"/>
                  <a:pt x="14326" y="7059"/>
                  <a:pt x="14300" y="7059"/>
                </a:cubicBezTo>
                <a:cubicBezTo>
                  <a:pt x="14274" y="7059"/>
                  <a:pt x="14253" y="7010"/>
                  <a:pt x="14253" y="6950"/>
                </a:cubicBezTo>
                <a:cubicBezTo>
                  <a:pt x="14253" y="6890"/>
                  <a:pt x="14221" y="6816"/>
                  <a:pt x="14182" y="6785"/>
                </a:cubicBezTo>
                <a:cubicBezTo>
                  <a:pt x="14133" y="6747"/>
                  <a:pt x="14110" y="6653"/>
                  <a:pt x="14110" y="6491"/>
                </a:cubicBezTo>
                <a:cubicBezTo>
                  <a:pt x="14110" y="6340"/>
                  <a:pt x="14084" y="6227"/>
                  <a:pt x="14040" y="6181"/>
                </a:cubicBezTo>
                <a:cubicBezTo>
                  <a:pt x="13995" y="6135"/>
                  <a:pt x="13971" y="6020"/>
                  <a:pt x="13970" y="5859"/>
                </a:cubicBezTo>
                <a:cubicBezTo>
                  <a:pt x="13969" y="5650"/>
                  <a:pt x="13985" y="5594"/>
                  <a:pt x="14074" y="5521"/>
                </a:cubicBezTo>
                <a:cubicBezTo>
                  <a:pt x="14211" y="5410"/>
                  <a:pt x="14489" y="5092"/>
                  <a:pt x="14489" y="5048"/>
                </a:cubicBezTo>
                <a:cubicBezTo>
                  <a:pt x="14489" y="5029"/>
                  <a:pt x="14516" y="4999"/>
                  <a:pt x="14549" y="4983"/>
                </a:cubicBezTo>
                <a:cubicBezTo>
                  <a:pt x="14625" y="4944"/>
                  <a:pt x="14726" y="4801"/>
                  <a:pt x="14726" y="4732"/>
                </a:cubicBezTo>
                <a:cubicBezTo>
                  <a:pt x="14726" y="4702"/>
                  <a:pt x="14779" y="4599"/>
                  <a:pt x="14844" y="4503"/>
                </a:cubicBezTo>
                <a:cubicBezTo>
                  <a:pt x="14909" y="4406"/>
                  <a:pt x="14962" y="4287"/>
                  <a:pt x="14962" y="4238"/>
                </a:cubicBezTo>
                <a:cubicBezTo>
                  <a:pt x="14962" y="4190"/>
                  <a:pt x="14995" y="4140"/>
                  <a:pt x="15034" y="4128"/>
                </a:cubicBezTo>
                <a:cubicBezTo>
                  <a:pt x="15094" y="4110"/>
                  <a:pt x="15105" y="3978"/>
                  <a:pt x="15105" y="3258"/>
                </a:cubicBezTo>
                <a:cubicBezTo>
                  <a:pt x="15105" y="2549"/>
                  <a:pt x="15093" y="2402"/>
                  <a:pt x="15034" y="2363"/>
                </a:cubicBezTo>
                <a:cubicBezTo>
                  <a:pt x="14995" y="2337"/>
                  <a:pt x="14961" y="2290"/>
                  <a:pt x="14961" y="2256"/>
                </a:cubicBezTo>
                <a:cubicBezTo>
                  <a:pt x="14960" y="2223"/>
                  <a:pt x="14929" y="2163"/>
                  <a:pt x="14891" y="2123"/>
                </a:cubicBezTo>
                <a:cubicBezTo>
                  <a:pt x="14852" y="2083"/>
                  <a:pt x="14820" y="2017"/>
                  <a:pt x="14819" y="1975"/>
                </a:cubicBezTo>
                <a:cubicBezTo>
                  <a:pt x="14818" y="1890"/>
                  <a:pt x="14714" y="1634"/>
                  <a:pt x="14664" y="1594"/>
                </a:cubicBezTo>
                <a:cubicBezTo>
                  <a:pt x="14646" y="1580"/>
                  <a:pt x="14631" y="1514"/>
                  <a:pt x="14631" y="1448"/>
                </a:cubicBezTo>
                <a:cubicBezTo>
                  <a:pt x="14631" y="1383"/>
                  <a:pt x="14598" y="1309"/>
                  <a:pt x="14559" y="1283"/>
                </a:cubicBezTo>
                <a:cubicBezTo>
                  <a:pt x="14520" y="1258"/>
                  <a:pt x="14489" y="1196"/>
                  <a:pt x="14489" y="1147"/>
                </a:cubicBezTo>
                <a:cubicBezTo>
                  <a:pt x="14489" y="1098"/>
                  <a:pt x="14468" y="1059"/>
                  <a:pt x="14443" y="1059"/>
                </a:cubicBezTo>
                <a:cubicBezTo>
                  <a:pt x="14417" y="1059"/>
                  <a:pt x="14383" y="1013"/>
                  <a:pt x="14367" y="956"/>
                </a:cubicBezTo>
                <a:cubicBezTo>
                  <a:pt x="14322" y="802"/>
                  <a:pt x="14192" y="574"/>
                  <a:pt x="14149" y="574"/>
                </a:cubicBezTo>
                <a:cubicBezTo>
                  <a:pt x="14128" y="574"/>
                  <a:pt x="14110" y="535"/>
                  <a:pt x="14110" y="487"/>
                </a:cubicBezTo>
                <a:cubicBezTo>
                  <a:pt x="14110" y="405"/>
                  <a:pt x="14050" y="330"/>
                  <a:pt x="13822" y="137"/>
                </a:cubicBezTo>
                <a:cubicBezTo>
                  <a:pt x="13735" y="63"/>
                  <a:pt x="13575" y="11"/>
                  <a:pt x="13426" y="1"/>
                </a:cubicBezTo>
                <a:close/>
                <a:moveTo>
                  <a:pt x="15329" y="9482"/>
                </a:moveTo>
                <a:cubicBezTo>
                  <a:pt x="15413" y="9481"/>
                  <a:pt x="15404" y="9581"/>
                  <a:pt x="15318" y="9607"/>
                </a:cubicBezTo>
                <a:cubicBezTo>
                  <a:pt x="15279" y="9619"/>
                  <a:pt x="15247" y="9653"/>
                  <a:pt x="15247" y="9685"/>
                </a:cubicBezTo>
                <a:cubicBezTo>
                  <a:pt x="15247" y="9717"/>
                  <a:pt x="15188" y="9794"/>
                  <a:pt x="15116" y="9858"/>
                </a:cubicBezTo>
                <a:cubicBezTo>
                  <a:pt x="14962" y="9994"/>
                  <a:pt x="14726" y="10102"/>
                  <a:pt x="14726" y="10036"/>
                </a:cubicBezTo>
                <a:cubicBezTo>
                  <a:pt x="14726" y="10013"/>
                  <a:pt x="14775" y="9957"/>
                  <a:pt x="14835" y="9913"/>
                </a:cubicBezTo>
                <a:cubicBezTo>
                  <a:pt x="14895" y="9869"/>
                  <a:pt x="14960" y="9808"/>
                  <a:pt x="14979" y="9778"/>
                </a:cubicBezTo>
                <a:cubicBezTo>
                  <a:pt x="15117" y="9560"/>
                  <a:pt x="15207" y="9483"/>
                  <a:pt x="15329" y="9482"/>
                </a:cubicBezTo>
                <a:close/>
                <a:moveTo>
                  <a:pt x="14609" y="10115"/>
                </a:moveTo>
                <a:cubicBezTo>
                  <a:pt x="14660" y="10115"/>
                  <a:pt x="14624" y="10178"/>
                  <a:pt x="14524" y="10264"/>
                </a:cubicBezTo>
                <a:cubicBezTo>
                  <a:pt x="14391" y="10378"/>
                  <a:pt x="14015" y="10820"/>
                  <a:pt x="14015" y="10862"/>
                </a:cubicBezTo>
                <a:cubicBezTo>
                  <a:pt x="14015" y="10878"/>
                  <a:pt x="13989" y="10914"/>
                  <a:pt x="13956" y="10942"/>
                </a:cubicBezTo>
                <a:cubicBezTo>
                  <a:pt x="13857" y="11028"/>
                  <a:pt x="13779" y="11153"/>
                  <a:pt x="13779" y="11228"/>
                </a:cubicBezTo>
                <a:cubicBezTo>
                  <a:pt x="13779" y="11267"/>
                  <a:pt x="13746" y="11309"/>
                  <a:pt x="13707" y="11321"/>
                </a:cubicBezTo>
                <a:cubicBezTo>
                  <a:pt x="13668" y="11332"/>
                  <a:pt x="13637" y="11384"/>
                  <a:pt x="13637" y="11434"/>
                </a:cubicBezTo>
                <a:cubicBezTo>
                  <a:pt x="13637" y="11485"/>
                  <a:pt x="13615" y="11537"/>
                  <a:pt x="13589" y="11550"/>
                </a:cubicBezTo>
                <a:cubicBezTo>
                  <a:pt x="13563" y="11562"/>
                  <a:pt x="13542" y="11617"/>
                  <a:pt x="13541" y="11672"/>
                </a:cubicBezTo>
                <a:cubicBezTo>
                  <a:pt x="13540" y="11727"/>
                  <a:pt x="13508" y="11814"/>
                  <a:pt x="13471" y="11865"/>
                </a:cubicBezTo>
                <a:cubicBezTo>
                  <a:pt x="13434" y="11917"/>
                  <a:pt x="13403" y="12029"/>
                  <a:pt x="13402" y="12115"/>
                </a:cubicBezTo>
                <a:cubicBezTo>
                  <a:pt x="13401" y="12201"/>
                  <a:pt x="13379" y="12282"/>
                  <a:pt x="13353" y="12295"/>
                </a:cubicBezTo>
                <a:cubicBezTo>
                  <a:pt x="13327" y="12308"/>
                  <a:pt x="13306" y="12356"/>
                  <a:pt x="13306" y="12403"/>
                </a:cubicBezTo>
                <a:cubicBezTo>
                  <a:pt x="13306" y="12450"/>
                  <a:pt x="13266" y="12524"/>
                  <a:pt x="13217" y="12568"/>
                </a:cubicBezTo>
                <a:cubicBezTo>
                  <a:pt x="13108" y="12667"/>
                  <a:pt x="13021" y="12672"/>
                  <a:pt x="13021" y="12579"/>
                </a:cubicBezTo>
                <a:cubicBezTo>
                  <a:pt x="13021" y="12541"/>
                  <a:pt x="12989" y="12488"/>
                  <a:pt x="12950" y="12463"/>
                </a:cubicBezTo>
                <a:cubicBezTo>
                  <a:pt x="12911" y="12437"/>
                  <a:pt x="12880" y="12376"/>
                  <a:pt x="12880" y="12327"/>
                </a:cubicBezTo>
                <a:cubicBezTo>
                  <a:pt x="12880" y="12278"/>
                  <a:pt x="12858" y="12239"/>
                  <a:pt x="12832" y="12239"/>
                </a:cubicBezTo>
                <a:cubicBezTo>
                  <a:pt x="12806" y="12239"/>
                  <a:pt x="12785" y="12216"/>
                  <a:pt x="12785" y="12187"/>
                </a:cubicBezTo>
                <a:cubicBezTo>
                  <a:pt x="12785" y="12159"/>
                  <a:pt x="12753" y="12115"/>
                  <a:pt x="12713" y="12089"/>
                </a:cubicBezTo>
                <a:cubicBezTo>
                  <a:pt x="12674" y="12064"/>
                  <a:pt x="12642" y="12013"/>
                  <a:pt x="12642" y="11976"/>
                </a:cubicBezTo>
                <a:cubicBezTo>
                  <a:pt x="12642" y="11939"/>
                  <a:pt x="12615" y="11887"/>
                  <a:pt x="12583" y="11859"/>
                </a:cubicBezTo>
                <a:cubicBezTo>
                  <a:pt x="12478" y="11771"/>
                  <a:pt x="12359" y="11578"/>
                  <a:pt x="12359" y="11497"/>
                </a:cubicBezTo>
                <a:cubicBezTo>
                  <a:pt x="12359" y="11454"/>
                  <a:pt x="12332" y="11383"/>
                  <a:pt x="12300" y="11341"/>
                </a:cubicBezTo>
                <a:cubicBezTo>
                  <a:pt x="12249" y="11275"/>
                  <a:pt x="12254" y="11256"/>
                  <a:pt x="12351" y="11193"/>
                </a:cubicBezTo>
                <a:cubicBezTo>
                  <a:pt x="12413" y="11154"/>
                  <a:pt x="12502" y="11121"/>
                  <a:pt x="12550" y="11121"/>
                </a:cubicBezTo>
                <a:cubicBezTo>
                  <a:pt x="12598" y="11121"/>
                  <a:pt x="12649" y="11106"/>
                  <a:pt x="12664" y="11087"/>
                </a:cubicBezTo>
                <a:cubicBezTo>
                  <a:pt x="12679" y="11068"/>
                  <a:pt x="12792" y="11024"/>
                  <a:pt x="12916" y="10989"/>
                </a:cubicBezTo>
                <a:cubicBezTo>
                  <a:pt x="13225" y="10901"/>
                  <a:pt x="13637" y="10735"/>
                  <a:pt x="13637" y="10699"/>
                </a:cubicBezTo>
                <a:cubicBezTo>
                  <a:pt x="13637" y="10682"/>
                  <a:pt x="13654" y="10678"/>
                  <a:pt x="13676" y="10689"/>
                </a:cubicBezTo>
                <a:cubicBezTo>
                  <a:pt x="13698" y="10700"/>
                  <a:pt x="13797" y="10650"/>
                  <a:pt x="13895" y="10579"/>
                </a:cubicBezTo>
                <a:cubicBezTo>
                  <a:pt x="13994" y="10508"/>
                  <a:pt x="14095" y="10450"/>
                  <a:pt x="14121" y="10450"/>
                </a:cubicBezTo>
                <a:cubicBezTo>
                  <a:pt x="14147" y="10450"/>
                  <a:pt x="14262" y="10375"/>
                  <a:pt x="14377" y="10282"/>
                </a:cubicBezTo>
                <a:cubicBezTo>
                  <a:pt x="14493" y="10190"/>
                  <a:pt x="14597" y="10115"/>
                  <a:pt x="14609" y="1011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54" name="اختاري من صديقاتك للإجابة على السؤال التالي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4941781" y="11516046"/>
            <a:ext cx="4147958" cy="2105729"/>
            <a:chOff x="0" y="0"/>
            <a:chExt cx="4147956" cy="2105728"/>
          </a:xfrm>
        </p:grpSpPr>
        <p:sp>
          <p:nvSpPr>
            <p:cNvPr id="153" name="اختاري من صديقاتك للإجابة على السؤال التالي"/>
            <p:cNvSpPr/>
            <p:nvPr/>
          </p:nvSpPr>
          <p:spPr>
            <a:xfrm>
              <a:off x="31749" y="31749"/>
              <a:ext cx="4084458" cy="20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AD9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3500">
                  <a:solidFill>
                    <a:srgbClr val="C62624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اختاري من صديقاتك للإجابة على السؤال التالي  </a:t>
              </a:r>
            </a:p>
          </p:txBody>
        </p:sp>
        <p:pic>
          <p:nvPicPr>
            <p:cNvPr id="152" name="اختاري من صديقاتك للإجابة على السؤال التالي اختاري من صديقاتك للإجابة على السؤال التالي  " descr="اختاري من صديقاتك للإجابة على السؤال التالي اختاري من صديقاتك للإجابة على السؤال التالي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4147958" cy="2105730"/>
            </a:xfrm>
            <a:prstGeom prst="rect">
              <a:avLst/>
            </a:prstGeom>
            <a:effectLst/>
          </p:spPr>
        </p:pic>
      </p:grpSp>
      <p:pic>
        <p:nvPicPr>
          <p:cNvPr id="155" name="إجابة صحيحة (mp3).mp3" descr="إجابة صحيحة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181114" y="933448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6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26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  <p:bldLst>
      <p:bldP build="whole" bldLvl="1" animBg="1" rev="0" advAuto="0" spid="151" grpId="1"/>
      <p:bldP build="whole" bldLvl="1" animBg="1" rev="0" advAuto="0" spid="15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صح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389283" y="1353563"/>
            <a:ext cx="2470024" cy="2470025"/>
          </a:xfrm>
          <a:prstGeom prst="ellipse">
            <a:avLst/>
          </a:prstGeom>
          <a:solidFill>
            <a:srgbClr val="AAD7B8"/>
          </a:solidFill>
          <a:ln w="63500">
            <a:solidFill>
              <a:srgbClr val="48464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صح</a:t>
            </a:r>
          </a:p>
        </p:txBody>
      </p:sp>
      <p:sp>
        <p:nvSpPr>
          <p:cNvPr id="159" name="خط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389283" y="4097415"/>
            <a:ext cx="2470024" cy="2470024"/>
          </a:xfrm>
          <a:prstGeom prst="ellipse">
            <a:avLst/>
          </a:prstGeom>
          <a:solidFill>
            <a:srgbClr val="F9D58B"/>
          </a:solidFill>
          <a:ln w="63500">
            <a:solidFill>
              <a:srgbClr val="48464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خطأ</a:t>
            </a:r>
          </a:p>
        </p:txBody>
      </p:sp>
      <p:grpSp>
        <p:nvGrpSpPr>
          <p:cNvPr id="162" name="تجميع"/>
          <p:cNvGrpSpPr/>
          <p:nvPr/>
        </p:nvGrpSpPr>
        <p:grpSpPr>
          <a:xfrm>
            <a:off x="6605106" y="1353563"/>
            <a:ext cx="11173788" cy="2470025"/>
            <a:chOff x="0" y="0"/>
            <a:chExt cx="11173786" cy="2470023"/>
          </a:xfrm>
        </p:grpSpPr>
        <p:sp>
          <p:nvSpPr>
            <p:cNvPr id="160" name="مستطيل مستدير الزوايا"/>
            <p:cNvSpPr/>
            <p:nvPr/>
          </p:nvSpPr>
          <p:spPr>
            <a:xfrm>
              <a:off x="0" y="0"/>
              <a:ext cx="11173787" cy="2470024"/>
            </a:xfrm>
            <a:prstGeom prst="roundRect">
              <a:avLst>
                <a:gd name="adj" fmla="val 19393"/>
              </a:avLst>
            </a:prstGeom>
            <a:solidFill>
              <a:srgbClr val="95CA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61" name="الوحدة المترية المناسبة لقياس  سعة دلو كبير هي اللتر  ."/>
            <p:cNvSpPr/>
            <p:nvPr/>
          </p:nvSpPr>
          <p:spPr>
            <a:xfrm>
              <a:off x="910167" y="1333499"/>
              <a:ext cx="935345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0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الوحدة المترية المناسبة لقياس  سعة دلو كبير هي اللتر  .</a:t>
              </a:r>
            </a:p>
          </p:txBody>
        </p:sp>
      </p:grpSp>
      <p:pic>
        <p:nvPicPr>
          <p:cNvPr id="163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58" grpId="2"/>
      <p:bldP build="whole" bldLvl="1" animBg="1" rev="0" advAuto="0" spid="159" grpId="3"/>
      <p:bldP build="whole" bldLvl="1" animBg="1" rev="0" advAuto="0" spid="16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تصميم بدون عنوان - 2.png" descr="تصميم بدون عنوان - 2.png"/>
          <p:cNvPicPr>
            <a:picLocks noChangeAspect="1"/>
          </p:cNvPicPr>
          <p:nvPr/>
        </p:nvPicPr>
        <p:blipFill>
          <a:blip r:embed="rId2">
            <a:extLst/>
          </a:blip>
          <a:srcRect l="55438" t="11542" r="10379" b="11327"/>
          <a:stretch>
            <a:fillRect/>
          </a:stretch>
        </p:blipFill>
        <p:spPr>
          <a:xfrm>
            <a:off x="4941781" y="4527691"/>
            <a:ext cx="5505876" cy="6988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57" fill="norm" stroke="1" extrusionOk="0">
                <a:moveTo>
                  <a:pt x="13426" y="1"/>
                </a:moveTo>
                <a:cubicBezTo>
                  <a:pt x="13376" y="-2"/>
                  <a:pt x="13327" y="0"/>
                  <a:pt x="13283" y="6"/>
                </a:cubicBezTo>
                <a:cubicBezTo>
                  <a:pt x="13141" y="28"/>
                  <a:pt x="12880" y="280"/>
                  <a:pt x="12880" y="394"/>
                </a:cubicBezTo>
                <a:cubicBezTo>
                  <a:pt x="12880" y="432"/>
                  <a:pt x="12858" y="463"/>
                  <a:pt x="12832" y="463"/>
                </a:cubicBezTo>
                <a:cubicBezTo>
                  <a:pt x="12806" y="463"/>
                  <a:pt x="12784" y="484"/>
                  <a:pt x="12783" y="509"/>
                </a:cubicBezTo>
                <a:cubicBezTo>
                  <a:pt x="12783" y="535"/>
                  <a:pt x="12706" y="606"/>
                  <a:pt x="12612" y="667"/>
                </a:cubicBezTo>
                <a:cubicBezTo>
                  <a:pt x="12519" y="729"/>
                  <a:pt x="12387" y="819"/>
                  <a:pt x="12320" y="866"/>
                </a:cubicBezTo>
                <a:cubicBezTo>
                  <a:pt x="12253" y="913"/>
                  <a:pt x="12122" y="979"/>
                  <a:pt x="12029" y="1014"/>
                </a:cubicBezTo>
                <a:cubicBezTo>
                  <a:pt x="11937" y="1048"/>
                  <a:pt x="11789" y="1127"/>
                  <a:pt x="11703" y="1189"/>
                </a:cubicBezTo>
                <a:cubicBezTo>
                  <a:pt x="11369" y="1427"/>
                  <a:pt x="11267" y="1506"/>
                  <a:pt x="11292" y="1506"/>
                </a:cubicBezTo>
                <a:cubicBezTo>
                  <a:pt x="11306" y="1506"/>
                  <a:pt x="11246" y="1561"/>
                  <a:pt x="11158" y="1628"/>
                </a:cubicBezTo>
                <a:cubicBezTo>
                  <a:pt x="11070" y="1696"/>
                  <a:pt x="10984" y="1789"/>
                  <a:pt x="10965" y="1834"/>
                </a:cubicBezTo>
                <a:cubicBezTo>
                  <a:pt x="10947" y="1879"/>
                  <a:pt x="10912" y="1916"/>
                  <a:pt x="10888" y="1916"/>
                </a:cubicBezTo>
                <a:cubicBezTo>
                  <a:pt x="10863" y="1916"/>
                  <a:pt x="10843" y="1940"/>
                  <a:pt x="10843" y="1969"/>
                </a:cubicBezTo>
                <a:cubicBezTo>
                  <a:pt x="10843" y="2010"/>
                  <a:pt x="10798" y="2003"/>
                  <a:pt x="10642" y="1938"/>
                </a:cubicBezTo>
                <a:cubicBezTo>
                  <a:pt x="10207" y="1757"/>
                  <a:pt x="9202" y="1556"/>
                  <a:pt x="8535" y="1516"/>
                </a:cubicBezTo>
                <a:lnTo>
                  <a:pt x="8191" y="1496"/>
                </a:lnTo>
                <a:lnTo>
                  <a:pt x="8191" y="1226"/>
                </a:lnTo>
                <a:lnTo>
                  <a:pt x="8191" y="955"/>
                </a:lnTo>
                <a:lnTo>
                  <a:pt x="7998" y="895"/>
                </a:lnTo>
                <a:cubicBezTo>
                  <a:pt x="7778" y="826"/>
                  <a:pt x="7553" y="854"/>
                  <a:pt x="7390" y="973"/>
                </a:cubicBezTo>
                <a:cubicBezTo>
                  <a:pt x="7265" y="1065"/>
                  <a:pt x="6721" y="1303"/>
                  <a:pt x="6496" y="1364"/>
                </a:cubicBezTo>
                <a:cubicBezTo>
                  <a:pt x="6399" y="1390"/>
                  <a:pt x="6257" y="1442"/>
                  <a:pt x="6179" y="1478"/>
                </a:cubicBezTo>
                <a:cubicBezTo>
                  <a:pt x="6101" y="1514"/>
                  <a:pt x="5962" y="1573"/>
                  <a:pt x="5871" y="1609"/>
                </a:cubicBezTo>
                <a:cubicBezTo>
                  <a:pt x="5780" y="1645"/>
                  <a:pt x="5678" y="1695"/>
                  <a:pt x="5644" y="1720"/>
                </a:cubicBezTo>
                <a:cubicBezTo>
                  <a:pt x="5609" y="1746"/>
                  <a:pt x="5562" y="1767"/>
                  <a:pt x="5539" y="1767"/>
                </a:cubicBezTo>
                <a:cubicBezTo>
                  <a:pt x="5517" y="1767"/>
                  <a:pt x="5436" y="1809"/>
                  <a:pt x="5358" y="1861"/>
                </a:cubicBezTo>
                <a:lnTo>
                  <a:pt x="5214" y="1956"/>
                </a:lnTo>
                <a:lnTo>
                  <a:pt x="5116" y="1873"/>
                </a:lnTo>
                <a:cubicBezTo>
                  <a:pt x="5063" y="1828"/>
                  <a:pt x="5019" y="1779"/>
                  <a:pt x="5019" y="1765"/>
                </a:cubicBezTo>
                <a:cubicBezTo>
                  <a:pt x="5019" y="1752"/>
                  <a:pt x="4956" y="1683"/>
                  <a:pt x="4879" y="1614"/>
                </a:cubicBezTo>
                <a:cubicBezTo>
                  <a:pt x="4801" y="1544"/>
                  <a:pt x="4736" y="1470"/>
                  <a:pt x="4735" y="1450"/>
                </a:cubicBezTo>
                <a:cubicBezTo>
                  <a:pt x="4735" y="1429"/>
                  <a:pt x="4678" y="1379"/>
                  <a:pt x="4608" y="1338"/>
                </a:cubicBezTo>
                <a:cubicBezTo>
                  <a:pt x="4538" y="1297"/>
                  <a:pt x="4416" y="1213"/>
                  <a:pt x="4336" y="1150"/>
                </a:cubicBezTo>
                <a:cubicBezTo>
                  <a:pt x="4256" y="1087"/>
                  <a:pt x="4106" y="995"/>
                  <a:pt x="4001" y="946"/>
                </a:cubicBezTo>
                <a:cubicBezTo>
                  <a:pt x="3897" y="898"/>
                  <a:pt x="3801" y="849"/>
                  <a:pt x="3788" y="837"/>
                </a:cubicBezTo>
                <a:cubicBezTo>
                  <a:pt x="3775" y="826"/>
                  <a:pt x="3684" y="770"/>
                  <a:pt x="3586" y="713"/>
                </a:cubicBezTo>
                <a:cubicBezTo>
                  <a:pt x="3489" y="655"/>
                  <a:pt x="3409" y="586"/>
                  <a:pt x="3409" y="558"/>
                </a:cubicBezTo>
                <a:cubicBezTo>
                  <a:pt x="3409" y="531"/>
                  <a:pt x="3376" y="488"/>
                  <a:pt x="3337" y="463"/>
                </a:cubicBezTo>
                <a:cubicBezTo>
                  <a:pt x="3298" y="437"/>
                  <a:pt x="3267" y="368"/>
                  <a:pt x="3267" y="309"/>
                </a:cubicBezTo>
                <a:cubicBezTo>
                  <a:pt x="3267" y="149"/>
                  <a:pt x="3034" y="44"/>
                  <a:pt x="2728" y="65"/>
                </a:cubicBezTo>
                <a:cubicBezTo>
                  <a:pt x="2537" y="78"/>
                  <a:pt x="2469" y="104"/>
                  <a:pt x="2337" y="213"/>
                </a:cubicBezTo>
                <a:cubicBezTo>
                  <a:pt x="2250" y="286"/>
                  <a:pt x="2179" y="372"/>
                  <a:pt x="2179" y="404"/>
                </a:cubicBezTo>
                <a:cubicBezTo>
                  <a:pt x="2179" y="436"/>
                  <a:pt x="2159" y="463"/>
                  <a:pt x="2135" y="463"/>
                </a:cubicBezTo>
                <a:cubicBezTo>
                  <a:pt x="2111" y="463"/>
                  <a:pt x="2076" y="513"/>
                  <a:pt x="2059" y="574"/>
                </a:cubicBezTo>
                <a:cubicBezTo>
                  <a:pt x="2042" y="636"/>
                  <a:pt x="2008" y="687"/>
                  <a:pt x="1984" y="687"/>
                </a:cubicBezTo>
                <a:cubicBezTo>
                  <a:pt x="1960" y="687"/>
                  <a:pt x="1941" y="736"/>
                  <a:pt x="1941" y="796"/>
                </a:cubicBezTo>
                <a:cubicBezTo>
                  <a:pt x="1941" y="856"/>
                  <a:pt x="1920" y="917"/>
                  <a:pt x="1894" y="929"/>
                </a:cubicBezTo>
                <a:cubicBezTo>
                  <a:pt x="1868" y="942"/>
                  <a:pt x="1846" y="994"/>
                  <a:pt x="1846" y="1044"/>
                </a:cubicBezTo>
                <a:cubicBezTo>
                  <a:pt x="1846" y="1095"/>
                  <a:pt x="1815" y="1145"/>
                  <a:pt x="1776" y="1157"/>
                </a:cubicBezTo>
                <a:cubicBezTo>
                  <a:pt x="1736" y="1169"/>
                  <a:pt x="1704" y="1224"/>
                  <a:pt x="1704" y="1283"/>
                </a:cubicBezTo>
                <a:cubicBezTo>
                  <a:pt x="1704" y="1341"/>
                  <a:pt x="1674" y="1436"/>
                  <a:pt x="1638" y="1494"/>
                </a:cubicBezTo>
                <a:cubicBezTo>
                  <a:pt x="1536" y="1654"/>
                  <a:pt x="1478" y="1775"/>
                  <a:pt x="1446" y="1888"/>
                </a:cubicBezTo>
                <a:cubicBezTo>
                  <a:pt x="1431" y="1944"/>
                  <a:pt x="1397" y="1991"/>
                  <a:pt x="1372" y="1991"/>
                </a:cubicBezTo>
                <a:cubicBezTo>
                  <a:pt x="1346" y="1991"/>
                  <a:pt x="1325" y="2030"/>
                  <a:pt x="1325" y="2079"/>
                </a:cubicBezTo>
                <a:cubicBezTo>
                  <a:pt x="1325" y="2128"/>
                  <a:pt x="1294" y="2189"/>
                  <a:pt x="1255" y="2215"/>
                </a:cubicBezTo>
                <a:cubicBezTo>
                  <a:pt x="1210" y="2244"/>
                  <a:pt x="1183" y="2326"/>
                  <a:pt x="1183" y="2440"/>
                </a:cubicBezTo>
                <a:cubicBezTo>
                  <a:pt x="1183" y="2539"/>
                  <a:pt x="1163" y="2631"/>
                  <a:pt x="1137" y="2643"/>
                </a:cubicBezTo>
                <a:cubicBezTo>
                  <a:pt x="1108" y="2657"/>
                  <a:pt x="1089" y="2915"/>
                  <a:pt x="1089" y="3295"/>
                </a:cubicBezTo>
                <a:cubicBezTo>
                  <a:pt x="1089" y="3674"/>
                  <a:pt x="1108" y="3933"/>
                  <a:pt x="1137" y="3947"/>
                </a:cubicBezTo>
                <a:cubicBezTo>
                  <a:pt x="1163" y="3960"/>
                  <a:pt x="1183" y="4042"/>
                  <a:pt x="1183" y="4131"/>
                </a:cubicBezTo>
                <a:cubicBezTo>
                  <a:pt x="1183" y="4228"/>
                  <a:pt x="1212" y="4311"/>
                  <a:pt x="1255" y="4339"/>
                </a:cubicBezTo>
                <a:cubicBezTo>
                  <a:pt x="1294" y="4364"/>
                  <a:pt x="1325" y="4432"/>
                  <a:pt x="1325" y="4489"/>
                </a:cubicBezTo>
                <a:cubicBezTo>
                  <a:pt x="1325" y="4547"/>
                  <a:pt x="1341" y="4599"/>
                  <a:pt x="1361" y="4606"/>
                </a:cubicBezTo>
                <a:cubicBezTo>
                  <a:pt x="1392" y="4617"/>
                  <a:pt x="1489" y="4761"/>
                  <a:pt x="1583" y="4935"/>
                </a:cubicBezTo>
                <a:cubicBezTo>
                  <a:pt x="1635" y="5031"/>
                  <a:pt x="1742" y="5167"/>
                  <a:pt x="1784" y="5191"/>
                </a:cubicBezTo>
                <a:cubicBezTo>
                  <a:pt x="1806" y="5203"/>
                  <a:pt x="1871" y="5287"/>
                  <a:pt x="1930" y="5376"/>
                </a:cubicBezTo>
                <a:cubicBezTo>
                  <a:pt x="2043" y="5548"/>
                  <a:pt x="2083" y="5989"/>
                  <a:pt x="1989" y="6034"/>
                </a:cubicBezTo>
                <a:cubicBezTo>
                  <a:pt x="1963" y="6047"/>
                  <a:pt x="1941" y="6148"/>
                  <a:pt x="1941" y="6260"/>
                </a:cubicBezTo>
                <a:cubicBezTo>
                  <a:pt x="1941" y="6371"/>
                  <a:pt x="1920" y="6463"/>
                  <a:pt x="1894" y="6463"/>
                </a:cubicBezTo>
                <a:cubicBezTo>
                  <a:pt x="1868" y="6463"/>
                  <a:pt x="1846" y="6545"/>
                  <a:pt x="1846" y="6646"/>
                </a:cubicBezTo>
                <a:cubicBezTo>
                  <a:pt x="1846" y="6760"/>
                  <a:pt x="1820" y="6851"/>
                  <a:pt x="1776" y="6885"/>
                </a:cubicBezTo>
                <a:cubicBezTo>
                  <a:pt x="1737" y="6916"/>
                  <a:pt x="1704" y="7003"/>
                  <a:pt x="1704" y="7077"/>
                </a:cubicBezTo>
                <a:cubicBezTo>
                  <a:pt x="1704" y="7152"/>
                  <a:pt x="1672" y="7239"/>
                  <a:pt x="1633" y="7270"/>
                </a:cubicBezTo>
                <a:cubicBezTo>
                  <a:pt x="1594" y="7300"/>
                  <a:pt x="1563" y="7366"/>
                  <a:pt x="1563" y="7415"/>
                </a:cubicBezTo>
                <a:cubicBezTo>
                  <a:pt x="1563" y="7465"/>
                  <a:pt x="1546" y="7506"/>
                  <a:pt x="1526" y="7506"/>
                </a:cubicBezTo>
                <a:cubicBezTo>
                  <a:pt x="1506" y="7506"/>
                  <a:pt x="1439" y="7579"/>
                  <a:pt x="1378" y="7668"/>
                </a:cubicBezTo>
                <a:lnTo>
                  <a:pt x="1266" y="7828"/>
                </a:lnTo>
                <a:lnTo>
                  <a:pt x="1023" y="7812"/>
                </a:lnTo>
                <a:cubicBezTo>
                  <a:pt x="831" y="7800"/>
                  <a:pt x="759" y="7813"/>
                  <a:pt x="675" y="7871"/>
                </a:cubicBezTo>
                <a:cubicBezTo>
                  <a:pt x="542" y="7962"/>
                  <a:pt x="537" y="8116"/>
                  <a:pt x="662" y="8242"/>
                </a:cubicBezTo>
                <a:cubicBezTo>
                  <a:pt x="836" y="8415"/>
                  <a:pt x="809" y="8437"/>
                  <a:pt x="361" y="8494"/>
                </a:cubicBezTo>
                <a:cubicBezTo>
                  <a:pt x="106" y="8526"/>
                  <a:pt x="0" y="8588"/>
                  <a:pt x="0" y="8702"/>
                </a:cubicBezTo>
                <a:cubicBezTo>
                  <a:pt x="0" y="8808"/>
                  <a:pt x="105" y="8899"/>
                  <a:pt x="275" y="8939"/>
                </a:cubicBezTo>
                <a:cubicBezTo>
                  <a:pt x="379" y="8964"/>
                  <a:pt x="381" y="8971"/>
                  <a:pt x="311" y="9055"/>
                </a:cubicBezTo>
                <a:cubicBezTo>
                  <a:pt x="188" y="9203"/>
                  <a:pt x="218" y="9332"/>
                  <a:pt x="409" y="9470"/>
                </a:cubicBezTo>
                <a:cubicBezTo>
                  <a:pt x="503" y="9538"/>
                  <a:pt x="607" y="9593"/>
                  <a:pt x="641" y="9593"/>
                </a:cubicBezTo>
                <a:cubicBezTo>
                  <a:pt x="706" y="9593"/>
                  <a:pt x="994" y="9859"/>
                  <a:pt x="994" y="9919"/>
                </a:cubicBezTo>
                <a:cubicBezTo>
                  <a:pt x="994" y="9939"/>
                  <a:pt x="1069" y="10018"/>
                  <a:pt x="1160" y="10094"/>
                </a:cubicBezTo>
                <a:cubicBezTo>
                  <a:pt x="1251" y="10170"/>
                  <a:pt x="1325" y="10243"/>
                  <a:pt x="1325" y="10258"/>
                </a:cubicBezTo>
                <a:cubicBezTo>
                  <a:pt x="1325" y="10273"/>
                  <a:pt x="1384" y="10312"/>
                  <a:pt x="1456" y="10345"/>
                </a:cubicBezTo>
                <a:cubicBezTo>
                  <a:pt x="1527" y="10378"/>
                  <a:pt x="1650" y="10450"/>
                  <a:pt x="1728" y="10503"/>
                </a:cubicBezTo>
                <a:cubicBezTo>
                  <a:pt x="1806" y="10556"/>
                  <a:pt x="1894" y="10600"/>
                  <a:pt x="1924" y="10600"/>
                </a:cubicBezTo>
                <a:cubicBezTo>
                  <a:pt x="1953" y="10600"/>
                  <a:pt x="2004" y="10625"/>
                  <a:pt x="2037" y="10656"/>
                </a:cubicBezTo>
                <a:cubicBezTo>
                  <a:pt x="2070" y="10687"/>
                  <a:pt x="2108" y="10703"/>
                  <a:pt x="2121" y="10693"/>
                </a:cubicBezTo>
                <a:cubicBezTo>
                  <a:pt x="2135" y="10682"/>
                  <a:pt x="2181" y="10697"/>
                  <a:pt x="2222" y="10726"/>
                </a:cubicBezTo>
                <a:cubicBezTo>
                  <a:pt x="2389" y="10841"/>
                  <a:pt x="3451" y="11210"/>
                  <a:pt x="3731" y="11250"/>
                </a:cubicBezTo>
                <a:cubicBezTo>
                  <a:pt x="3894" y="11273"/>
                  <a:pt x="3940" y="11345"/>
                  <a:pt x="3857" y="11446"/>
                </a:cubicBezTo>
                <a:cubicBezTo>
                  <a:pt x="3819" y="11491"/>
                  <a:pt x="3788" y="11594"/>
                  <a:pt x="3788" y="11674"/>
                </a:cubicBezTo>
                <a:cubicBezTo>
                  <a:pt x="3788" y="11759"/>
                  <a:pt x="3758" y="11839"/>
                  <a:pt x="3717" y="11865"/>
                </a:cubicBezTo>
                <a:cubicBezTo>
                  <a:pt x="3678" y="11891"/>
                  <a:pt x="3645" y="11961"/>
                  <a:pt x="3645" y="12020"/>
                </a:cubicBezTo>
                <a:cubicBezTo>
                  <a:pt x="3645" y="12079"/>
                  <a:pt x="3625" y="12127"/>
                  <a:pt x="3599" y="12127"/>
                </a:cubicBezTo>
                <a:cubicBezTo>
                  <a:pt x="3573" y="12127"/>
                  <a:pt x="3552" y="12158"/>
                  <a:pt x="3552" y="12196"/>
                </a:cubicBezTo>
                <a:cubicBezTo>
                  <a:pt x="3552" y="12285"/>
                  <a:pt x="3414" y="12500"/>
                  <a:pt x="3358" y="12500"/>
                </a:cubicBezTo>
                <a:cubicBezTo>
                  <a:pt x="3333" y="12500"/>
                  <a:pt x="3314" y="12525"/>
                  <a:pt x="3314" y="12556"/>
                </a:cubicBezTo>
                <a:cubicBezTo>
                  <a:pt x="3314" y="12611"/>
                  <a:pt x="3186" y="12739"/>
                  <a:pt x="2924" y="12949"/>
                </a:cubicBezTo>
                <a:cubicBezTo>
                  <a:pt x="2852" y="13006"/>
                  <a:pt x="2793" y="13071"/>
                  <a:pt x="2793" y="13093"/>
                </a:cubicBezTo>
                <a:cubicBezTo>
                  <a:pt x="2793" y="13115"/>
                  <a:pt x="2772" y="13133"/>
                  <a:pt x="2746" y="13133"/>
                </a:cubicBezTo>
                <a:cubicBezTo>
                  <a:pt x="2720" y="13133"/>
                  <a:pt x="2698" y="13150"/>
                  <a:pt x="2698" y="13172"/>
                </a:cubicBezTo>
                <a:cubicBezTo>
                  <a:pt x="2698" y="13193"/>
                  <a:pt x="2645" y="13256"/>
                  <a:pt x="2580" y="13311"/>
                </a:cubicBezTo>
                <a:cubicBezTo>
                  <a:pt x="2515" y="13366"/>
                  <a:pt x="2462" y="13430"/>
                  <a:pt x="2462" y="13452"/>
                </a:cubicBezTo>
                <a:cubicBezTo>
                  <a:pt x="2462" y="13474"/>
                  <a:pt x="2398" y="13540"/>
                  <a:pt x="2320" y="13599"/>
                </a:cubicBezTo>
                <a:cubicBezTo>
                  <a:pt x="2242" y="13658"/>
                  <a:pt x="2179" y="13745"/>
                  <a:pt x="2179" y="13794"/>
                </a:cubicBezTo>
                <a:cubicBezTo>
                  <a:pt x="2179" y="13842"/>
                  <a:pt x="2146" y="13891"/>
                  <a:pt x="2107" y="13903"/>
                </a:cubicBezTo>
                <a:cubicBezTo>
                  <a:pt x="2068" y="13914"/>
                  <a:pt x="2036" y="13964"/>
                  <a:pt x="2036" y="14013"/>
                </a:cubicBezTo>
                <a:cubicBezTo>
                  <a:pt x="2036" y="14062"/>
                  <a:pt x="2015" y="14102"/>
                  <a:pt x="1989" y="14102"/>
                </a:cubicBezTo>
                <a:cubicBezTo>
                  <a:pt x="1963" y="14102"/>
                  <a:pt x="1941" y="14151"/>
                  <a:pt x="1941" y="14211"/>
                </a:cubicBezTo>
                <a:cubicBezTo>
                  <a:pt x="1941" y="14271"/>
                  <a:pt x="1920" y="14332"/>
                  <a:pt x="1894" y="14344"/>
                </a:cubicBezTo>
                <a:cubicBezTo>
                  <a:pt x="1868" y="14357"/>
                  <a:pt x="1846" y="14473"/>
                  <a:pt x="1846" y="14604"/>
                </a:cubicBezTo>
                <a:cubicBezTo>
                  <a:pt x="1846" y="14765"/>
                  <a:pt x="1824" y="14860"/>
                  <a:pt x="1776" y="14898"/>
                </a:cubicBezTo>
                <a:cubicBezTo>
                  <a:pt x="1730" y="14934"/>
                  <a:pt x="1704" y="15026"/>
                  <a:pt x="1704" y="15164"/>
                </a:cubicBezTo>
                <a:cubicBezTo>
                  <a:pt x="1704" y="15301"/>
                  <a:pt x="1730" y="15394"/>
                  <a:pt x="1776" y="15430"/>
                </a:cubicBezTo>
                <a:cubicBezTo>
                  <a:pt x="1823" y="15468"/>
                  <a:pt x="1846" y="15560"/>
                  <a:pt x="1846" y="15707"/>
                </a:cubicBezTo>
                <a:cubicBezTo>
                  <a:pt x="1846" y="15830"/>
                  <a:pt x="1868" y="15927"/>
                  <a:pt x="1894" y="15927"/>
                </a:cubicBezTo>
                <a:cubicBezTo>
                  <a:pt x="1920" y="15927"/>
                  <a:pt x="1941" y="15977"/>
                  <a:pt x="1941" y="16038"/>
                </a:cubicBezTo>
                <a:cubicBezTo>
                  <a:pt x="1941" y="16098"/>
                  <a:pt x="1963" y="16157"/>
                  <a:pt x="1989" y="16170"/>
                </a:cubicBezTo>
                <a:cubicBezTo>
                  <a:pt x="2015" y="16183"/>
                  <a:pt x="2036" y="16222"/>
                  <a:pt x="2036" y="16258"/>
                </a:cubicBezTo>
                <a:cubicBezTo>
                  <a:pt x="2036" y="16340"/>
                  <a:pt x="1929" y="16523"/>
                  <a:pt x="1882" y="16524"/>
                </a:cubicBezTo>
                <a:cubicBezTo>
                  <a:pt x="1862" y="16524"/>
                  <a:pt x="1846" y="16558"/>
                  <a:pt x="1846" y="16600"/>
                </a:cubicBezTo>
                <a:cubicBezTo>
                  <a:pt x="1846" y="16641"/>
                  <a:pt x="1815" y="16686"/>
                  <a:pt x="1776" y="16697"/>
                </a:cubicBezTo>
                <a:cubicBezTo>
                  <a:pt x="1735" y="16710"/>
                  <a:pt x="1704" y="16765"/>
                  <a:pt x="1704" y="16828"/>
                </a:cubicBezTo>
                <a:cubicBezTo>
                  <a:pt x="1704" y="16889"/>
                  <a:pt x="1672" y="16964"/>
                  <a:pt x="1633" y="16995"/>
                </a:cubicBezTo>
                <a:cubicBezTo>
                  <a:pt x="1594" y="17026"/>
                  <a:pt x="1563" y="17105"/>
                  <a:pt x="1563" y="17171"/>
                </a:cubicBezTo>
                <a:cubicBezTo>
                  <a:pt x="1563" y="17237"/>
                  <a:pt x="1541" y="17309"/>
                  <a:pt x="1513" y="17330"/>
                </a:cubicBezTo>
                <a:cubicBezTo>
                  <a:pt x="1452" y="17379"/>
                  <a:pt x="1479" y="18450"/>
                  <a:pt x="1547" y="18667"/>
                </a:cubicBezTo>
                <a:cubicBezTo>
                  <a:pt x="1591" y="18807"/>
                  <a:pt x="1693" y="18979"/>
                  <a:pt x="1757" y="19021"/>
                </a:cubicBezTo>
                <a:cubicBezTo>
                  <a:pt x="1773" y="19031"/>
                  <a:pt x="1844" y="19123"/>
                  <a:pt x="1916" y="19226"/>
                </a:cubicBezTo>
                <a:cubicBezTo>
                  <a:pt x="1988" y="19328"/>
                  <a:pt x="2076" y="19426"/>
                  <a:pt x="2112" y="19442"/>
                </a:cubicBezTo>
                <a:cubicBezTo>
                  <a:pt x="2148" y="19459"/>
                  <a:pt x="2179" y="19494"/>
                  <a:pt x="2179" y="19522"/>
                </a:cubicBezTo>
                <a:cubicBezTo>
                  <a:pt x="2179" y="19579"/>
                  <a:pt x="2104" y="19611"/>
                  <a:pt x="1835" y="19671"/>
                </a:cubicBezTo>
                <a:cubicBezTo>
                  <a:pt x="1763" y="19687"/>
                  <a:pt x="1704" y="19715"/>
                  <a:pt x="1704" y="19734"/>
                </a:cubicBezTo>
                <a:cubicBezTo>
                  <a:pt x="1704" y="19752"/>
                  <a:pt x="1672" y="19767"/>
                  <a:pt x="1631" y="19767"/>
                </a:cubicBezTo>
                <a:cubicBezTo>
                  <a:pt x="1516" y="19767"/>
                  <a:pt x="1006" y="20196"/>
                  <a:pt x="970" y="20324"/>
                </a:cubicBezTo>
                <a:cubicBezTo>
                  <a:pt x="953" y="20386"/>
                  <a:pt x="920" y="20438"/>
                  <a:pt x="896" y="20438"/>
                </a:cubicBezTo>
                <a:cubicBezTo>
                  <a:pt x="844" y="20438"/>
                  <a:pt x="836" y="21022"/>
                  <a:pt x="888" y="21040"/>
                </a:cubicBezTo>
                <a:cubicBezTo>
                  <a:pt x="908" y="21047"/>
                  <a:pt x="998" y="21125"/>
                  <a:pt x="1087" y="21215"/>
                </a:cubicBezTo>
                <a:cubicBezTo>
                  <a:pt x="1299" y="21428"/>
                  <a:pt x="1490" y="21486"/>
                  <a:pt x="2033" y="21504"/>
                </a:cubicBezTo>
                <a:cubicBezTo>
                  <a:pt x="2278" y="21512"/>
                  <a:pt x="2490" y="21527"/>
                  <a:pt x="2502" y="21537"/>
                </a:cubicBezTo>
                <a:cubicBezTo>
                  <a:pt x="2580" y="21598"/>
                  <a:pt x="4050" y="21504"/>
                  <a:pt x="4207" y="21428"/>
                </a:cubicBezTo>
                <a:cubicBezTo>
                  <a:pt x="4227" y="21418"/>
                  <a:pt x="4370" y="21399"/>
                  <a:pt x="4524" y="21386"/>
                </a:cubicBezTo>
                <a:cubicBezTo>
                  <a:pt x="4678" y="21373"/>
                  <a:pt x="4819" y="21356"/>
                  <a:pt x="4837" y="21347"/>
                </a:cubicBezTo>
                <a:cubicBezTo>
                  <a:pt x="4854" y="21339"/>
                  <a:pt x="5057" y="21314"/>
                  <a:pt x="5288" y="21292"/>
                </a:cubicBezTo>
                <a:cubicBezTo>
                  <a:pt x="5518" y="21271"/>
                  <a:pt x="5759" y="21246"/>
                  <a:pt x="5824" y="21238"/>
                </a:cubicBezTo>
                <a:cubicBezTo>
                  <a:pt x="5889" y="21230"/>
                  <a:pt x="6060" y="21212"/>
                  <a:pt x="6204" y="21199"/>
                </a:cubicBezTo>
                <a:cubicBezTo>
                  <a:pt x="6347" y="21186"/>
                  <a:pt x="6650" y="21132"/>
                  <a:pt x="6877" y="21080"/>
                </a:cubicBezTo>
                <a:lnTo>
                  <a:pt x="7289" y="20985"/>
                </a:lnTo>
                <a:lnTo>
                  <a:pt x="7729" y="21086"/>
                </a:lnTo>
                <a:cubicBezTo>
                  <a:pt x="8098" y="21172"/>
                  <a:pt x="8236" y="21186"/>
                  <a:pt x="8594" y="21175"/>
                </a:cubicBezTo>
                <a:cubicBezTo>
                  <a:pt x="8828" y="21167"/>
                  <a:pt x="9161" y="21130"/>
                  <a:pt x="9333" y="21091"/>
                </a:cubicBezTo>
                <a:lnTo>
                  <a:pt x="9645" y="21020"/>
                </a:lnTo>
                <a:lnTo>
                  <a:pt x="9972" y="21124"/>
                </a:lnTo>
                <a:cubicBezTo>
                  <a:pt x="10151" y="21181"/>
                  <a:pt x="10490" y="21260"/>
                  <a:pt x="10724" y="21299"/>
                </a:cubicBezTo>
                <a:cubicBezTo>
                  <a:pt x="11270" y="21391"/>
                  <a:pt x="11267" y="21390"/>
                  <a:pt x="11435" y="21444"/>
                </a:cubicBezTo>
                <a:cubicBezTo>
                  <a:pt x="11742" y="21541"/>
                  <a:pt x="14006" y="21510"/>
                  <a:pt x="14256" y="21405"/>
                </a:cubicBezTo>
                <a:cubicBezTo>
                  <a:pt x="14407" y="21341"/>
                  <a:pt x="14631" y="21151"/>
                  <a:pt x="14631" y="21088"/>
                </a:cubicBezTo>
                <a:cubicBezTo>
                  <a:pt x="14631" y="21058"/>
                  <a:pt x="14653" y="21034"/>
                  <a:pt x="14679" y="21034"/>
                </a:cubicBezTo>
                <a:cubicBezTo>
                  <a:pt x="14708" y="21034"/>
                  <a:pt x="14726" y="20877"/>
                  <a:pt x="14726" y="20640"/>
                </a:cubicBezTo>
                <a:lnTo>
                  <a:pt x="14726" y="20245"/>
                </a:lnTo>
                <a:lnTo>
                  <a:pt x="14538" y="20038"/>
                </a:lnTo>
                <a:cubicBezTo>
                  <a:pt x="14349" y="19831"/>
                  <a:pt x="14349" y="19830"/>
                  <a:pt x="14430" y="19718"/>
                </a:cubicBezTo>
                <a:cubicBezTo>
                  <a:pt x="14475" y="19656"/>
                  <a:pt x="14561" y="19563"/>
                  <a:pt x="14620" y="19512"/>
                </a:cubicBezTo>
                <a:cubicBezTo>
                  <a:pt x="14679" y="19461"/>
                  <a:pt x="14726" y="19399"/>
                  <a:pt x="14726" y="19372"/>
                </a:cubicBezTo>
                <a:cubicBezTo>
                  <a:pt x="14726" y="19310"/>
                  <a:pt x="14881" y="19096"/>
                  <a:pt x="14926" y="19096"/>
                </a:cubicBezTo>
                <a:cubicBezTo>
                  <a:pt x="14946" y="19096"/>
                  <a:pt x="14962" y="19044"/>
                  <a:pt x="14962" y="18981"/>
                </a:cubicBezTo>
                <a:cubicBezTo>
                  <a:pt x="14962" y="18918"/>
                  <a:pt x="14995" y="18841"/>
                  <a:pt x="15034" y="18811"/>
                </a:cubicBezTo>
                <a:cubicBezTo>
                  <a:pt x="15073" y="18780"/>
                  <a:pt x="15105" y="18700"/>
                  <a:pt x="15105" y="18634"/>
                </a:cubicBezTo>
                <a:cubicBezTo>
                  <a:pt x="15105" y="18478"/>
                  <a:pt x="15354" y="18277"/>
                  <a:pt x="15720" y="18140"/>
                </a:cubicBezTo>
                <a:cubicBezTo>
                  <a:pt x="15759" y="18125"/>
                  <a:pt x="15871" y="18075"/>
                  <a:pt x="15968" y="18027"/>
                </a:cubicBezTo>
                <a:cubicBezTo>
                  <a:pt x="16066" y="17979"/>
                  <a:pt x="16235" y="17912"/>
                  <a:pt x="16346" y="17878"/>
                </a:cubicBezTo>
                <a:cubicBezTo>
                  <a:pt x="16457" y="17843"/>
                  <a:pt x="16571" y="17794"/>
                  <a:pt x="16597" y="17770"/>
                </a:cubicBezTo>
                <a:cubicBezTo>
                  <a:pt x="16623" y="17746"/>
                  <a:pt x="16739" y="17686"/>
                  <a:pt x="16856" y="17638"/>
                </a:cubicBezTo>
                <a:cubicBezTo>
                  <a:pt x="17055" y="17555"/>
                  <a:pt x="17370" y="17391"/>
                  <a:pt x="17424" y="17341"/>
                </a:cubicBezTo>
                <a:cubicBezTo>
                  <a:pt x="17437" y="17330"/>
                  <a:pt x="17543" y="17276"/>
                  <a:pt x="17657" y="17223"/>
                </a:cubicBezTo>
                <a:cubicBezTo>
                  <a:pt x="17772" y="17170"/>
                  <a:pt x="17973" y="17054"/>
                  <a:pt x="18105" y="16966"/>
                </a:cubicBezTo>
                <a:cubicBezTo>
                  <a:pt x="18563" y="16658"/>
                  <a:pt x="19502" y="15881"/>
                  <a:pt x="19551" y="15770"/>
                </a:cubicBezTo>
                <a:cubicBezTo>
                  <a:pt x="19562" y="15746"/>
                  <a:pt x="19619" y="15683"/>
                  <a:pt x="19681" y="15631"/>
                </a:cubicBezTo>
                <a:cubicBezTo>
                  <a:pt x="19742" y="15579"/>
                  <a:pt x="19793" y="15516"/>
                  <a:pt x="19793" y="15490"/>
                </a:cubicBezTo>
                <a:cubicBezTo>
                  <a:pt x="19793" y="15465"/>
                  <a:pt x="19813" y="15444"/>
                  <a:pt x="19839" y="15444"/>
                </a:cubicBezTo>
                <a:cubicBezTo>
                  <a:pt x="19865" y="15444"/>
                  <a:pt x="19887" y="15413"/>
                  <a:pt x="19887" y="15374"/>
                </a:cubicBezTo>
                <a:cubicBezTo>
                  <a:pt x="19887" y="15336"/>
                  <a:pt x="19918" y="15282"/>
                  <a:pt x="19957" y="15257"/>
                </a:cubicBezTo>
                <a:cubicBezTo>
                  <a:pt x="19996" y="15231"/>
                  <a:pt x="20029" y="15181"/>
                  <a:pt x="20029" y="15145"/>
                </a:cubicBezTo>
                <a:cubicBezTo>
                  <a:pt x="20029" y="15109"/>
                  <a:pt x="20061" y="15059"/>
                  <a:pt x="20100" y="15034"/>
                </a:cubicBezTo>
                <a:cubicBezTo>
                  <a:pt x="20140" y="15008"/>
                  <a:pt x="20170" y="14957"/>
                  <a:pt x="20170" y="14920"/>
                </a:cubicBezTo>
                <a:cubicBezTo>
                  <a:pt x="20170" y="14883"/>
                  <a:pt x="20193" y="14841"/>
                  <a:pt x="20219" y="14828"/>
                </a:cubicBezTo>
                <a:cubicBezTo>
                  <a:pt x="20245" y="14815"/>
                  <a:pt x="20265" y="14768"/>
                  <a:pt x="20265" y="14722"/>
                </a:cubicBezTo>
                <a:cubicBezTo>
                  <a:pt x="20265" y="14675"/>
                  <a:pt x="20297" y="14606"/>
                  <a:pt x="20335" y="14566"/>
                </a:cubicBezTo>
                <a:cubicBezTo>
                  <a:pt x="20374" y="14526"/>
                  <a:pt x="20406" y="14447"/>
                  <a:pt x="20407" y="14390"/>
                </a:cubicBezTo>
                <a:cubicBezTo>
                  <a:pt x="20408" y="14333"/>
                  <a:pt x="20439" y="14277"/>
                  <a:pt x="20478" y="14265"/>
                </a:cubicBezTo>
                <a:cubicBezTo>
                  <a:pt x="20524" y="14251"/>
                  <a:pt x="20550" y="14192"/>
                  <a:pt x="20550" y="14100"/>
                </a:cubicBezTo>
                <a:cubicBezTo>
                  <a:pt x="20550" y="14021"/>
                  <a:pt x="20571" y="13947"/>
                  <a:pt x="20597" y="13934"/>
                </a:cubicBezTo>
                <a:cubicBezTo>
                  <a:pt x="20623" y="13922"/>
                  <a:pt x="20645" y="13854"/>
                  <a:pt x="20645" y="13785"/>
                </a:cubicBezTo>
                <a:cubicBezTo>
                  <a:pt x="20645" y="13716"/>
                  <a:pt x="20665" y="13648"/>
                  <a:pt x="20691" y="13636"/>
                </a:cubicBezTo>
                <a:cubicBezTo>
                  <a:pt x="20717" y="13623"/>
                  <a:pt x="20740" y="13551"/>
                  <a:pt x="20741" y="13475"/>
                </a:cubicBezTo>
                <a:cubicBezTo>
                  <a:pt x="20742" y="13400"/>
                  <a:pt x="20772" y="13296"/>
                  <a:pt x="20810" y="13245"/>
                </a:cubicBezTo>
                <a:cubicBezTo>
                  <a:pt x="20847" y="13194"/>
                  <a:pt x="20879" y="13108"/>
                  <a:pt x="20880" y="13054"/>
                </a:cubicBezTo>
                <a:cubicBezTo>
                  <a:pt x="20881" y="13000"/>
                  <a:pt x="20914" y="12935"/>
                  <a:pt x="20953" y="12910"/>
                </a:cubicBezTo>
                <a:cubicBezTo>
                  <a:pt x="20993" y="12883"/>
                  <a:pt x="21023" y="12802"/>
                  <a:pt x="21023" y="12721"/>
                </a:cubicBezTo>
                <a:cubicBezTo>
                  <a:pt x="21023" y="12643"/>
                  <a:pt x="21055" y="12555"/>
                  <a:pt x="21094" y="12524"/>
                </a:cubicBezTo>
                <a:cubicBezTo>
                  <a:pt x="21133" y="12493"/>
                  <a:pt x="21166" y="12416"/>
                  <a:pt x="21166" y="12353"/>
                </a:cubicBezTo>
                <a:cubicBezTo>
                  <a:pt x="21166" y="12290"/>
                  <a:pt x="21186" y="12239"/>
                  <a:pt x="21212" y="12239"/>
                </a:cubicBezTo>
                <a:cubicBezTo>
                  <a:pt x="21238" y="12239"/>
                  <a:pt x="21261" y="12197"/>
                  <a:pt x="21261" y="12146"/>
                </a:cubicBezTo>
                <a:cubicBezTo>
                  <a:pt x="21261" y="12095"/>
                  <a:pt x="21280" y="12053"/>
                  <a:pt x="21304" y="12053"/>
                </a:cubicBezTo>
                <a:cubicBezTo>
                  <a:pt x="21328" y="12053"/>
                  <a:pt x="21405" y="11959"/>
                  <a:pt x="21475" y="11846"/>
                </a:cubicBezTo>
                <a:cubicBezTo>
                  <a:pt x="21596" y="11652"/>
                  <a:pt x="21600" y="11637"/>
                  <a:pt x="21525" y="11572"/>
                </a:cubicBezTo>
                <a:cubicBezTo>
                  <a:pt x="21481" y="11534"/>
                  <a:pt x="21383" y="11492"/>
                  <a:pt x="21306" y="11480"/>
                </a:cubicBezTo>
                <a:cubicBezTo>
                  <a:pt x="21206" y="11464"/>
                  <a:pt x="21166" y="11437"/>
                  <a:pt x="21166" y="11383"/>
                </a:cubicBezTo>
                <a:cubicBezTo>
                  <a:pt x="21166" y="11342"/>
                  <a:pt x="21186" y="11307"/>
                  <a:pt x="21212" y="11307"/>
                </a:cubicBezTo>
                <a:cubicBezTo>
                  <a:pt x="21238" y="11307"/>
                  <a:pt x="21261" y="11233"/>
                  <a:pt x="21261" y="11143"/>
                </a:cubicBezTo>
                <a:cubicBezTo>
                  <a:pt x="21261" y="11032"/>
                  <a:pt x="21282" y="10973"/>
                  <a:pt x="21331" y="10958"/>
                </a:cubicBezTo>
                <a:cubicBezTo>
                  <a:pt x="21388" y="10941"/>
                  <a:pt x="21402" y="10857"/>
                  <a:pt x="21402" y="10526"/>
                </a:cubicBezTo>
                <a:cubicBezTo>
                  <a:pt x="21402" y="10186"/>
                  <a:pt x="21389" y="10115"/>
                  <a:pt x="21331" y="10115"/>
                </a:cubicBezTo>
                <a:cubicBezTo>
                  <a:pt x="21292" y="10115"/>
                  <a:pt x="21261" y="10100"/>
                  <a:pt x="21261" y="10083"/>
                </a:cubicBezTo>
                <a:cubicBezTo>
                  <a:pt x="21261" y="10066"/>
                  <a:pt x="21208" y="10033"/>
                  <a:pt x="21142" y="10009"/>
                </a:cubicBezTo>
                <a:lnTo>
                  <a:pt x="21023" y="9967"/>
                </a:lnTo>
                <a:lnTo>
                  <a:pt x="21023" y="9244"/>
                </a:lnTo>
                <a:cubicBezTo>
                  <a:pt x="21023" y="8647"/>
                  <a:pt x="21011" y="8514"/>
                  <a:pt x="20953" y="8476"/>
                </a:cubicBezTo>
                <a:cubicBezTo>
                  <a:pt x="20914" y="8450"/>
                  <a:pt x="20881" y="8407"/>
                  <a:pt x="20881" y="8380"/>
                </a:cubicBezTo>
                <a:cubicBezTo>
                  <a:pt x="20881" y="8317"/>
                  <a:pt x="20726" y="8102"/>
                  <a:pt x="20681" y="8102"/>
                </a:cubicBezTo>
                <a:cubicBezTo>
                  <a:pt x="20661" y="8102"/>
                  <a:pt x="20645" y="8077"/>
                  <a:pt x="20645" y="8046"/>
                </a:cubicBezTo>
                <a:cubicBezTo>
                  <a:pt x="20645" y="8015"/>
                  <a:pt x="20623" y="7991"/>
                  <a:pt x="20597" y="7991"/>
                </a:cubicBezTo>
                <a:cubicBezTo>
                  <a:pt x="20571" y="7991"/>
                  <a:pt x="20550" y="7966"/>
                  <a:pt x="20550" y="7936"/>
                </a:cubicBezTo>
                <a:cubicBezTo>
                  <a:pt x="20550" y="7906"/>
                  <a:pt x="20491" y="7831"/>
                  <a:pt x="20419" y="7769"/>
                </a:cubicBezTo>
                <a:cubicBezTo>
                  <a:pt x="20249" y="7623"/>
                  <a:pt x="20106" y="7472"/>
                  <a:pt x="20030" y="7360"/>
                </a:cubicBezTo>
                <a:cubicBezTo>
                  <a:pt x="19970" y="7269"/>
                  <a:pt x="19747" y="7079"/>
                  <a:pt x="19699" y="7076"/>
                </a:cubicBezTo>
                <a:cubicBezTo>
                  <a:pt x="19685" y="7075"/>
                  <a:pt x="19600" y="7043"/>
                  <a:pt x="19510" y="7005"/>
                </a:cubicBezTo>
                <a:cubicBezTo>
                  <a:pt x="19225" y="6886"/>
                  <a:pt x="18846" y="6903"/>
                  <a:pt x="18668" y="7043"/>
                </a:cubicBezTo>
                <a:cubicBezTo>
                  <a:pt x="18597" y="7099"/>
                  <a:pt x="18589" y="7269"/>
                  <a:pt x="18656" y="7301"/>
                </a:cubicBezTo>
                <a:cubicBezTo>
                  <a:pt x="18682" y="7314"/>
                  <a:pt x="18704" y="7362"/>
                  <a:pt x="18704" y="7409"/>
                </a:cubicBezTo>
                <a:cubicBezTo>
                  <a:pt x="18704" y="7487"/>
                  <a:pt x="18675" y="7497"/>
                  <a:pt x="18407" y="7518"/>
                </a:cubicBezTo>
                <a:cubicBezTo>
                  <a:pt x="18150" y="7538"/>
                  <a:pt x="18094" y="7558"/>
                  <a:pt x="17981" y="7663"/>
                </a:cubicBezTo>
                <a:cubicBezTo>
                  <a:pt x="17909" y="7729"/>
                  <a:pt x="17852" y="7810"/>
                  <a:pt x="17852" y="7844"/>
                </a:cubicBezTo>
                <a:cubicBezTo>
                  <a:pt x="17852" y="7964"/>
                  <a:pt x="17690" y="8153"/>
                  <a:pt x="17393" y="8386"/>
                </a:cubicBezTo>
                <a:cubicBezTo>
                  <a:pt x="17088" y="8625"/>
                  <a:pt x="17052" y="8639"/>
                  <a:pt x="16667" y="8679"/>
                </a:cubicBezTo>
                <a:cubicBezTo>
                  <a:pt x="16454" y="8700"/>
                  <a:pt x="16318" y="8772"/>
                  <a:pt x="15968" y="9042"/>
                </a:cubicBezTo>
                <a:cubicBezTo>
                  <a:pt x="15836" y="9145"/>
                  <a:pt x="15815" y="9150"/>
                  <a:pt x="15814" y="9088"/>
                </a:cubicBezTo>
                <a:cubicBezTo>
                  <a:pt x="15814" y="9043"/>
                  <a:pt x="15723" y="8964"/>
                  <a:pt x="15580" y="8884"/>
                </a:cubicBezTo>
                <a:cubicBezTo>
                  <a:pt x="15451" y="8813"/>
                  <a:pt x="15344" y="8743"/>
                  <a:pt x="15343" y="8728"/>
                </a:cubicBezTo>
                <a:cubicBezTo>
                  <a:pt x="15342" y="8713"/>
                  <a:pt x="15425" y="8666"/>
                  <a:pt x="15528" y="8625"/>
                </a:cubicBezTo>
                <a:cubicBezTo>
                  <a:pt x="15730" y="8544"/>
                  <a:pt x="15958" y="8372"/>
                  <a:pt x="15958" y="8300"/>
                </a:cubicBezTo>
                <a:cubicBezTo>
                  <a:pt x="15958" y="8204"/>
                  <a:pt x="15805" y="8146"/>
                  <a:pt x="15485" y="8120"/>
                </a:cubicBezTo>
                <a:cubicBezTo>
                  <a:pt x="15172" y="8096"/>
                  <a:pt x="15087" y="8063"/>
                  <a:pt x="15199" y="8009"/>
                </a:cubicBezTo>
                <a:cubicBezTo>
                  <a:pt x="15225" y="7996"/>
                  <a:pt x="15247" y="7929"/>
                  <a:pt x="15247" y="7860"/>
                </a:cubicBezTo>
                <a:cubicBezTo>
                  <a:pt x="15247" y="7673"/>
                  <a:pt x="15094" y="7576"/>
                  <a:pt x="14818" y="7585"/>
                </a:cubicBezTo>
                <a:cubicBezTo>
                  <a:pt x="14560" y="7595"/>
                  <a:pt x="14490" y="7567"/>
                  <a:pt x="14488" y="7457"/>
                </a:cubicBezTo>
                <a:cubicBezTo>
                  <a:pt x="14487" y="7412"/>
                  <a:pt x="14455" y="7342"/>
                  <a:pt x="14416" y="7303"/>
                </a:cubicBezTo>
                <a:cubicBezTo>
                  <a:pt x="14378" y="7263"/>
                  <a:pt x="14346" y="7192"/>
                  <a:pt x="14346" y="7145"/>
                </a:cubicBezTo>
                <a:cubicBezTo>
                  <a:pt x="14346" y="7097"/>
                  <a:pt x="14326" y="7059"/>
                  <a:pt x="14300" y="7059"/>
                </a:cubicBezTo>
                <a:cubicBezTo>
                  <a:pt x="14274" y="7059"/>
                  <a:pt x="14253" y="7010"/>
                  <a:pt x="14253" y="6950"/>
                </a:cubicBezTo>
                <a:cubicBezTo>
                  <a:pt x="14253" y="6890"/>
                  <a:pt x="14221" y="6816"/>
                  <a:pt x="14182" y="6785"/>
                </a:cubicBezTo>
                <a:cubicBezTo>
                  <a:pt x="14133" y="6747"/>
                  <a:pt x="14110" y="6653"/>
                  <a:pt x="14110" y="6491"/>
                </a:cubicBezTo>
                <a:cubicBezTo>
                  <a:pt x="14110" y="6340"/>
                  <a:pt x="14084" y="6227"/>
                  <a:pt x="14040" y="6181"/>
                </a:cubicBezTo>
                <a:cubicBezTo>
                  <a:pt x="13995" y="6135"/>
                  <a:pt x="13971" y="6020"/>
                  <a:pt x="13970" y="5859"/>
                </a:cubicBezTo>
                <a:cubicBezTo>
                  <a:pt x="13969" y="5650"/>
                  <a:pt x="13985" y="5594"/>
                  <a:pt x="14074" y="5521"/>
                </a:cubicBezTo>
                <a:cubicBezTo>
                  <a:pt x="14211" y="5410"/>
                  <a:pt x="14489" y="5092"/>
                  <a:pt x="14489" y="5048"/>
                </a:cubicBezTo>
                <a:cubicBezTo>
                  <a:pt x="14489" y="5029"/>
                  <a:pt x="14516" y="4999"/>
                  <a:pt x="14549" y="4983"/>
                </a:cubicBezTo>
                <a:cubicBezTo>
                  <a:pt x="14625" y="4944"/>
                  <a:pt x="14726" y="4801"/>
                  <a:pt x="14726" y="4732"/>
                </a:cubicBezTo>
                <a:cubicBezTo>
                  <a:pt x="14726" y="4702"/>
                  <a:pt x="14779" y="4599"/>
                  <a:pt x="14844" y="4503"/>
                </a:cubicBezTo>
                <a:cubicBezTo>
                  <a:pt x="14909" y="4406"/>
                  <a:pt x="14962" y="4287"/>
                  <a:pt x="14962" y="4238"/>
                </a:cubicBezTo>
                <a:cubicBezTo>
                  <a:pt x="14962" y="4190"/>
                  <a:pt x="14995" y="4140"/>
                  <a:pt x="15034" y="4128"/>
                </a:cubicBezTo>
                <a:cubicBezTo>
                  <a:pt x="15094" y="4110"/>
                  <a:pt x="15105" y="3978"/>
                  <a:pt x="15105" y="3258"/>
                </a:cubicBezTo>
                <a:cubicBezTo>
                  <a:pt x="15105" y="2549"/>
                  <a:pt x="15093" y="2402"/>
                  <a:pt x="15034" y="2363"/>
                </a:cubicBezTo>
                <a:cubicBezTo>
                  <a:pt x="14995" y="2337"/>
                  <a:pt x="14961" y="2290"/>
                  <a:pt x="14961" y="2256"/>
                </a:cubicBezTo>
                <a:cubicBezTo>
                  <a:pt x="14960" y="2223"/>
                  <a:pt x="14929" y="2163"/>
                  <a:pt x="14891" y="2123"/>
                </a:cubicBezTo>
                <a:cubicBezTo>
                  <a:pt x="14852" y="2083"/>
                  <a:pt x="14820" y="2017"/>
                  <a:pt x="14819" y="1975"/>
                </a:cubicBezTo>
                <a:cubicBezTo>
                  <a:pt x="14818" y="1890"/>
                  <a:pt x="14714" y="1634"/>
                  <a:pt x="14664" y="1594"/>
                </a:cubicBezTo>
                <a:cubicBezTo>
                  <a:pt x="14646" y="1580"/>
                  <a:pt x="14631" y="1514"/>
                  <a:pt x="14631" y="1448"/>
                </a:cubicBezTo>
                <a:cubicBezTo>
                  <a:pt x="14631" y="1383"/>
                  <a:pt x="14598" y="1309"/>
                  <a:pt x="14559" y="1283"/>
                </a:cubicBezTo>
                <a:cubicBezTo>
                  <a:pt x="14520" y="1258"/>
                  <a:pt x="14489" y="1196"/>
                  <a:pt x="14489" y="1147"/>
                </a:cubicBezTo>
                <a:cubicBezTo>
                  <a:pt x="14489" y="1098"/>
                  <a:pt x="14468" y="1059"/>
                  <a:pt x="14443" y="1059"/>
                </a:cubicBezTo>
                <a:cubicBezTo>
                  <a:pt x="14417" y="1059"/>
                  <a:pt x="14383" y="1013"/>
                  <a:pt x="14367" y="956"/>
                </a:cubicBezTo>
                <a:cubicBezTo>
                  <a:pt x="14322" y="802"/>
                  <a:pt x="14192" y="574"/>
                  <a:pt x="14149" y="574"/>
                </a:cubicBezTo>
                <a:cubicBezTo>
                  <a:pt x="14128" y="574"/>
                  <a:pt x="14110" y="535"/>
                  <a:pt x="14110" y="487"/>
                </a:cubicBezTo>
                <a:cubicBezTo>
                  <a:pt x="14110" y="405"/>
                  <a:pt x="14050" y="330"/>
                  <a:pt x="13822" y="137"/>
                </a:cubicBezTo>
                <a:cubicBezTo>
                  <a:pt x="13735" y="63"/>
                  <a:pt x="13575" y="11"/>
                  <a:pt x="13426" y="1"/>
                </a:cubicBezTo>
                <a:close/>
                <a:moveTo>
                  <a:pt x="15329" y="9482"/>
                </a:moveTo>
                <a:cubicBezTo>
                  <a:pt x="15413" y="9481"/>
                  <a:pt x="15404" y="9581"/>
                  <a:pt x="15318" y="9607"/>
                </a:cubicBezTo>
                <a:cubicBezTo>
                  <a:pt x="15279" y="9619"/>
                  <a:pt x="15247" y="9653"/>
                  <a:pt x="15247" y="9685"/>
                </a:cubicBezTo>
                <a:cubicBezTo>
                  <a:pt x="15247" y="9717"/>
                  <a:pt x="15188" y="9794"/>
                  <a:pt x="15116" y="9858"/>
                </a:cubicBezTo>
                <a:cubicBezTo>
                  <a:pt x="14962" y="9994"/>
                  <a:pt x="14726" y="10102"/>
                  <a:pt x="14726" y="10036"/>
                </a:cubicBezTo>
                <a:cubicBezTo>
                  <a:pt x="14726" y="10013"/>
                  <a:pt x="14775" y="9957"/>
                  <a:pt x="14835" y="9913"/>
                </a:cubicBezTo>
                <a:cubicBezTo>
                  <a:pt x="14895" y="9869"/>
                  <a:pt x="14960" y="9808"/>
                  <a:pt x="14979" y="9778"/>
                </a:cubicBezTo>
                <a:cubicBezTo>
                  <a:pt x="15117" y="9560"/>
                  <a:pt x="15207" y="9483"/>
                  <a:pt x="15329" y="9482"/>
                </a:cubicBezTo>
                <a:close/>
                <a:moveTo>
                  <a:pt x="14609" y="10115"/>
                </a:moveTo>
                <a:cubicBezTo>
                  <a:pt x="14660" y="10115"/>
                  <a:pt x="14624" y="10178"/>
                  <a:pt x="14524" y="10264"/>
                </a:cubicBezTo>
                <a:cubicBezTo>
                  <a:pt x="14391" y="10378"/>
                  <a:pt x="14015" y="10820"/>
                  <a:pt x="14015" y="10862"/>
                </a:cubicBezTo>
                <a:cubicBezTo>
                  <a:pt x="14015" y="10878"/>
                  <a:pt x="13989" y="10914"/>
                  <a:pt x="13956" y="10942"/>
                </a:cubicBezTo>
                <a:cubicBezTo>
                  <a:pt x="13857" y="11028"/>
                  <a:pt x="13779" y="11153"/>
                  <a:pt x="13779" y="11228"/>
                </a:cubicBezTo>
                <a:cubicBezTo>
                  <a:pt x="13779" y="11267"/>
                  <a:pt x="13746" y="11309"/>
                  <a:pt x="13707" y="11321"/>
                </a:cubicBezTo>
                <a:cubicBezTo>
                  <a:pt x="13668" y="11332"/>
                  <a:pt x="13637" y="11384"/>
                  <a:pt x="13637" y="11434"/>
                </a:cubicBezTo>
                <a:cubicBezTo>
                  <a:pt x="13637" y="11485"/>
                  <a:pt x="13615" y="11537"/>
                  <a:pt x="13589" y="11550"/>
                </a:cubicBezTo>
                <a:cubicBezTo>
                  <a:pt x="13563" y="11562"/>
                  <a:pt x="13542" y="11617"/>
                  <a:pt x="13541" y="11672"/>
                </a:cubicBezTo>
                <a:cubicBezTo>
                  <a:pt x="13540" y="11727"/>
                  <a:pt x="13508" y="11814"/>
                  <a:pt x="13471" y="11865"/>
                </a:cubicBezTo>
                <a:cubicBezTo>
                  <a:pt x="13434" y="11917"/>
                  <a:pt x="13403" y="12029"/>
                  <a:pt x="13402" y="12115"/>
                </a:cubicBezTo>
                <a:cubicBezTo>
                  <a:pt x="13401" y="12201"/>
                  <a:pt x="13379" y="12282"/>
                  <a:pt x="13353" y="12295"/>
                </a:cubicBezTo>
                <a:cubicBezTo>
                  <a:pt x="13327" y="12308"/>
                  <a:pt x="13306" y="12356"/>
                  <a:pt x="13306" y="12403"/>
                </a:cubicBezTo>
                <a:cubicBezTo>
                  <a:pt x="13306" y="12450"/>
                  <a:pt x="13266" y="12524"/>
                  <a:pt x="13217" y="12568"/>
                </a:cubicBezTo>
                <a:cubicBezTo>
                  <a:pt x="13108" y="12667"/>
                  <a:pt x="13021" y="12672"/>
                  <a:pt x="13021" y="12579"/>
                </a:cubicBezTo>
                <a:cubicBezTo>
                  <a:pt x="13021" y="12541"/>
                  <a:pt x="12989" y="12488"/>
                  <a:pt x="12950" y="12463"/>
                </a:cubicBezTo>
                <a:cubicBezTo>
                  <a:pt x="12911" y="12437"/>
                  <a:pt x="12880" y="12376"/>
                  <a:pt x="12880" y="12327"/>
                </a:cubicBezTo>
                <a:cubicBezTo>
                  <a:pt x="12880" y="12278"/>
                  <a:pt x="12858" y="12239"/>
                  <a:pt x="12832" y="12239"/>
                </a:cubicBezTo>
                <a:cubicBezTo>
                  <a:pt x="12806" y="12239"/>
                  <a:pt x="12785" y="12216"/>
                  <a:pt x="12785" y="12187"/>
                </a:cubicBezTo>
                <a:cubicBezTo>
                  <a:pt x="12785" y="12159"/>
                  <a:pt x="12753" y="12115"/>
                  <a:pt x="12713" y="12089"/>
                </a:cubicBezTo>
                <a:cubicBezTo>
                  <a:pt x="12674" y="12064"/>
                  <a:pt x="12642" y="12013"/>
                  <a:pt x="12642" y="11976"/>
                </a:cubicBezTo>
                <a:cubicBezTo>
                  <a:pt x="12642" y="11939"/>
                  <a:pt x="12615" y="11887"/>
                  <a:pt x="12583" y="11859"/>
                </a:cubicBezTo>
                <a:cubicBezTo>
                  <a:pt x="12478" y="11771"/>
                  <a:pt x="12359" y="11578"/>
                  <a:pt x="12359" y="11497"/>
                </a:cubicBezTo>
                <a:cubicBezTo>
                  <a:pt x="12359" y="11454"/>
                  <a:pt x="12332" y="11383"/>
                  <a:pt x="12300" y="11341"/>
                </a:cubicBezTo>
                <a:cubicBezTo>
                  <a:pt x="12249" y="11275"/>
                  <a:pt x="12254" y="11256"/>
                  <a:pt x="12351" y="11193"/>
                </a:cubicBezTo>
                <a:cubicBezTo>
                  <a:pt x="12413" y="11154"/>
                  <a:pt x="12502" y="11121"/>
                  <a:pt x="12550" y="11121"/>
                </a:cubicBezTo>
                <a:cubicBezTo>
                  <a:pt x="12598" y="11121"/>
                  <a:pt x="12649" y="11106"/>
                  <a:pt x="12664" y="11087"/>
                </a:cubicBezTo>
                <a:cubicBezTo>
                  <a:pt x="12679" y="11068"/>
                  <a:pt x="12792" y="11024"/>
                  <a:pt x="12916" y="10989"/>
                </a:cubicBezTo>
                <a:cubicBezTo>
                  <a:pt x="13225" y="10901"/>
                  <a:pt x="13637" y="10735"/>
                  <a:pt x="13637" y="10699"/>
                </a:cubicBezTo>
                <a:cubicBezTo>
                  <a:pt x="13637" y="10682"/>
                  <a:pt x="13654" y="10678"/>
                  <a:pt x="13676" y="10689"/>
                </a:cubicBezTo>
                <a:cubicBezTo>
                  <a:pt x="13698" y="10700"/>
                  <a:pt x="13797" y="10650"/>
                  <a:pt x="13895" y="10579"/>
                </a:cubicBezTo>
                <a:cubicBezTo>
                  <a:pt x="13994" y="10508"/>
                  <a:pt x="14095" y="10450"/>
                  <a:pt x="14121" y="10450"/>
                </a:cubicBezTo>
                <a:cubicBezTo>
                  <a:pt x="14147" y="10450"/>
                  <a:pt x="14262" y="10375"/>
                  <a:pt x="14377" y="10282"/>
                </a:cubicBezTo>
                <a:cubicBezTo>
                  <a:pt x="14493" y="10190"/>
                  <a:pt x="14597" y="10115"/>
                  <a:pt x="14609" y="10115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اختاري من صديقاتك للإجابة على السؤال التالي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4941781" y="11516046"/>
            <a:ext cx="4147958" cy="2105729"/>
            <a:chOff x="0" y="0"/>
            <a:chExt cx="4147956" cy="2105728"/>
          </a:xfrm>
        </p:grpSpPr>
        <p:sp>
          <p:nvSpPr>
            <p:cNvPr id="167" name="اختاري من صديقاتك للإجابة على السؤال التالي"/>
            <p:cNvSpPr/>
            <p:nvPr/>
          </p:nvSpPr>
          <p:spPr>
            <a:xfrm>
              <a:off x="31749" y="31749"/>
              <a:ext cx="4084458" cy="204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AD9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3500">
                  <a:solidFill>
                    <a:srgbClr val="C62624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اختاري من صديقاتك للإجابة على السؤال التالي  </a:t>
              </a:r>
            </a:p>
          </p:txBody>
        </p:sp>
        <p:pic>
          <p:nvPicPr>
            <p:cNvPr id="166" name="اختاري من صديقاتك للإجابة على السؤال التالي اختاري من صديقاتك للإجابة على السؤال التالي  " descr="اختاري من صديقاتك للإجابة على السؤال التالي اختاري من صديقاتك للإجابة على السؤال التالي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4147958" cy="2105730"/>
            </a:xfrm>
            <a:prstGeom prst="rect">
              <a:avLst/>
            </a:prstGeom>
            <a:effectLst/>
          </p:spPr>
        </p:pic>
      </p:grpSp>
      <p:pic>
        <p:nvPicPr>
          <p:cNvPr id="169" name="إجابة صحيحة (mp3).mp3" descr="إجابة صحيحة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181114" y="933448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26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26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5" fill="hold" display="0">
                  <p:stCondLst>
                    <p:cond delay="indefinite"/>
                  </p:stCondLst>
                </p:cTn>
                <p:tgtEl>
                  <p:spTgt spid="169"/>
                </p:tgtEl>
              </p:cMediaNode>
            </p:audio>
          </p:childTnLst>
        </p:cTn>
      </p:par>
    </p:tnLst>
    <p:bldLst>
      <p:bldP build="whole" bldLvl="1" animBg="1" rev="0" advAuto="0" spid="170" grpId="3"/>
      <p:bldP build="whole" bldLvl="1" animBg="1" rev="0" advAuto="0"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تصميم بدون عنوان - 2.png" descr="تصميم بدون عنوان - 2.png"/>
          <p:cNvPicPr>
            <a:picLocks noChangeAspect="1"/>
          </p:cNvPicPr>
          <p:nvPr/>
        </p:nvPicPr>
        <p:blipFill>
          <a:blip r:embed="rId2">
            <a:extLst/>
          </a:blip>
          <a:srcRect l="15604" t="14030" r="48537" b="19665"/>
          <a:stretch>
            <a:fillRect/>
          </a:stretch>
        </p:blipFill>
        <p:spPr>
          <a:xfrm>
            <a:off x="4165244" y="4833581"/>
            <a:ext cx="6518672" cy="6780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fill="norm" stroke="1" extrusionOk="0">
                <a:moveTo>
                  <a:pt x="3367" y="3"/>
                </a:moveTo>
                <a:cubicBezTo>
                  <a:pt x="3313" y="-2"/>
                  <a:pt x="3263" y="-1"/>
                  <a:pt x="3221" y="5"/>
                </a:cubicBezTo>
                <a:cubicBezTo>
                  <a:pt x="3004" y="39"/>
                  <a:pt x="2892" y="146"/>
                  <a:pt x="2892" y="319"/>
                </a:cubicBezTo>
                <a:cubicBezTo>
                  <a:pt x="2892" y="398"/>
                  <a:pt x="2871" y="474"/>
                  <a:pt x="2846" y="489"/>
                </a:cubicBezTo>
                <a:cubicBezTo>
                  <a:pt x="2784" y="525"/>
                  <a:pt x="2784" y="2751"/>
                  <a:pt x="2846" y="2787"/>
                </a:cubicBezTo>
                <a:cubicBezTo>
                  <a:pt x="2871" y="2802"/>
                  <a:pt x="2892" y="2899"/>
                  <a:pt x="2892" y="3003"/>
                </a:cubicBezTo>
                <a:cubicBezTo>
                  <a:pt x="2892" y="3114"/>
                  <a:pt x="2919" y="3220"/>
                  <a:pt x="2959" y="3258"/>
                </a:cubicBezTo>
                <a:cubicBezTo>
                  <a:pt x="2997" y="3294"/>
                  <a:pt x="3027" y="3401"/>
                  <a:pt x="3027" y="3497"/>
                </a:cubicBezTo>
                <a:cubicBezTo>
                  <a:pt x="3027" y="3593"/>
                  <a:pt x="3057" y="3699"/>
                  <a:pt x="3094" y="3735"/>
                </a:cubicBezTo>
                <a:cubicBezTo>
                  <a:pt x="3132" y="3772"/>
                  <a:pt x="3163" y="3877"/>
                  <a:pt x="3163" y="3977"/>
                </a:cubicBezTo>
                <a:cubicBezTo>
                  <a:pt x="3163" y="4074"/>
                  <a:pt x="3183" y="4153"/>
                  <a:pt x="3207" y="4153"/>
                </a:cubicBezTo>
                <a:cubicBezTo>
                  <a:pt x="3232" y="4153"/>
                  <a:pt x="3265" y="4231"/>
                  <a:pt x="3281" y="4326"/>
                </a:cubicBezTo>
                <a:cubicBezTo>
                  <a:pt x="3297" y="4422"/>
                  <a:pt x="3328" y="4500"/>
                  <a:pt x="3349" y="4500"/>
                </a:cubicBezTo>
                <a:cubicBezTo>
                  <a:pt x="3371" y="4500"/>
                  <a:pt x="3389" y="4559"/>
                  <a:pt x="3389" y="4631"/>
                </a:cubicBezTo>
                <a:cubicBezTo>
                  <a:pt x="3389" y="4702"/>
                  <a:pt x="3409" y="4761"/>
                  <a:pt x="3434" y="4761"/>
                </a:cubicBezTo>
                <a:cubicBezTo>
                  <a:pt x="3458" y="4761"/>
                  <a:pt x="3480" y="4820"/>
                  <a:pt x="3480" y="4892"/>
                </a:cubicBezTo>
                <a:cubicBezTo>
                  <a:pt x="3480" y="4969"/>
                  <a:pt x="3507" y="5034"/>
                  <a:pt x="3547" y="5048"/>
                </a:cubicBezTo>
                <a:cubicBezTo>
                  <a:pt x="3584" y="5062"/>
                  <a:pt x="3615" y="5108"/>
                  <a:pt x="3615" y="5149"/>
                </a:cubicBezTo>
                <a:cubicBezTo>
                  <a:pt x="3615" y="5191"/>
                  <a:pt x="3662" y="5311"/>
                  <a:pt x="3720" y="5416"/>
                </a:cubicBezTo>
                <a:cubicBezTo>
                  <a:pt x="3778" y="5521"/>
                  <a:pt x="3840" y="5659"/>
                  <a:pt x="3857" y="5725"/>
                </a:cubicBezTo>
                <a:cubicBezTo>
                  <a:pt x="3874" y="5791"/>
                  <a:pt x="3908" y="5845"/>
                  <a:pt x="3932" y="5845"/>
                </a:cubicBezTo>
                <a:cubicBezTo>
                  <a:pt x="3956" y="5845"/>
                  <a:pt x="3977" y="5871"/>
                  <a:pt x="3977" y="5904"/>
                </a:cubicBezTo>
                <a:cubicBezTo>
                  <a:pt x="3977" y="5937"/>
                  <a:pt x="4007" y="5988"/>
                  <a:pt x="4044" y="6018"/>
                </a:cubicBezTo>
                <a:cubicBezTo>
                  <a:pt x="4081" y="6048"/>
                  <a:pt x="4112" y="6118"/>
                  <a:pt x="4112" y="6174"/>
                </a:cubicBezTo>
                <a:cubicBezTo>
                  <a:pt x="4112" y="6231"/>
                  <a:pt x="4132" y="6278"/>
                  <a:pt x="4157" y="6278"/>
                </a:cubicBezTo>
                <a:cubicBezTo>
                  <a:pt x="4182" y="6278"/>
                  <a:pt x="4202" y="6317"/>
                  <a:pt x="4202" y="6365"/>
                </a:cubicBezTo>
                <a:cubicBezTo>
                  <a:pt x="4202" y="6413"/>
                  <a:pt x="4220" y="6452"/>
                  <a:pt x="4242" y="6452"/>
                </a:cubicBezTo>
                <a:cubicBezTo>
                  <a:pt x="4264" y="6452"/>
                  <a:pt x="4295" y="6486"/>
                  <a:pt x="4311" y="6528"/>
                </a:cubicBezTo>
                <a:cubicBezTo>
                  <a:pt x="4346" y="6622"/>
                  <a:pt x="4436" y="6768"/>
                  <a:pt x="4513" y="6857"/>
                </a:cubicBezTo>
                <a:cubicBezTo>
                  <a:pt x="4574" y="6928"/>
                  <a:pt x="4543" y="7102"/>
                  <a:pt x="4470" y="7102"/>
                </a:cubicBezTo>
                <a:cubicBezTo>
                  <a:pt x="4447" y="7102"/>
                  <a:pt x="4428" y="7129"/>
                  <a:pt x="4428" y="7162"/>
                </a:cubicBezTo>
                <a:cubicBezTo>
                  <a:pt x="4428" y="7240"/>
                  <a:pt x="4184" y="7336"/>
                  <a:pt x="4062" y="7306"/>
                </a:cubicBezTo>
                <a:cubicBezTo>
                  <a:pt x="4010" y="7292"/>
                  <a:pt x="3912" y="7301"/>
                  <a:pt x="3847" y="7326"/>
                </a:cubicBezTo>
                <a:cubicBezTo>
                  <a:pt x="3781" y="7350"/>
                  <a:pt x="3668" y="7381"/>
                  <a:pt x="3595" y="7393"/>
                </a:cubicBezTo>
                <a:cubicBezTo>
                  <a:pt x="3522" y="7404"/>
                  <a:pt x="3395" y="7462"/>
                  <a:pt x="3313" y="7523"/>
                </a:cubicBezTo>
                <a:cubicBezTo>
                  <a:pt x="3195" y="7609"/>
                  <a:pt x="3163" y="7664"/>
                  <a:pt x="3163" y="7779"/>
                </a:cubicBezTo>
                <a:cubicBezTo>
                  <a:pt x="3163" y="7860"/>
                  <a:pt x="3179" y="7927"/>
                  <a:pt x="3198" y="7927"/>
                </a:cubicBezTo>
                <a:cubicBezTo>
                  <a:pt x="3217" y="7927"/>
                  <a:pt x="3269" y="7992"/>
                  <a:pt x="3314" y="8072"/>
                </a:cubicBezTo>
                <a:cubicBezTo>
                  <a:pt x="3395" y="8217"/>
                  <a:pt x="3589" y="8418"/>
                  <a:pt x="3878" y="8660"/>
                </a:cubicBezTo>
                <a:lnTo>
                  <a:pt x="4029" y="8786"/>
                </a:lnTo>
                <a:lnTo>
                  <a:pt x="3924" y="8839"/>
                </a:lnTo>
                <a:cubicBezTo>
                  <a:pt x="3773" y="8916"/>
                  <a:pt x="3751" y="8962"/>
                  <a:pt x="3751" y="9212"/>
                </a:cubicBezTo>
                <a:cubicBezTo>
                  <a:pt x="3750" y="9421"/>
                  <a:pt x="3762" y="9442"/>
                  <a:pt x="3943" y="9583"/>
                </a:cubicBezTo>
                <a:cubicBezTo>
                  <a:pt x="4048" y="9665"/>
                  <a:pt x="4201" y="9769"/>
                  <a:pt x="4282" y="9814"/>
                </a:cubicBezTo>
                <a:cubicBezTo>
                  <a:pt x="4363" y="9859"/>
                  <a:pt x="4428" y="9911"/>
                  <a:pt x="4428" y="9930"/>
                </a:cubicBezTo>
                <a:cubicBezTo>
                  <a:pt x="4428" y="9949"/>
                  <a:pt x="4461" y="9964"/>
                  <a:pt x="4500" y="9964"/>
                </a:cubicBezTo>
                <a:cubicBezTo>
                  <a:pt x="4539" y="9964"/>
                  <a:pt x="4697" y="10036"/>
                  <a:pt x="4850" y="10122"/>
                </a:cubicBezTo>
                <a:cubicBezTo>
                  <a:pt x="5003" y="10208"/>
                  <a:pt x="5129" y="10275"/>
                  <a:pt x="5129" y="10270"/>
                </a:cubicBezTo>
                <a:cubicBezTo>
                  <a:pt x="5129" y="10259"/>
                  <a:pt x="5260" y="10310"/>
                  <a:pt x="5580" y="10445"/>
                </a:cubicBezTo>
                <a:cubicBezTo>
                  <a:pt x="5704" y="10498"/>
                  <a:pt x="5838" y="10547"/>
                  <a:pt x="5877" y="10555"/>
                </a:cubicBezTo>
                <a:cubicBezTo>
                  <a:pt x="5916" y="10563"/>
                  <a:pt x="6008" y="10598"/>
                  <a:pt x="6081" y="10634"/>
                </a:cubicBezTo>
                <a:cubicBezTo>
                  <a:pt x="6154" y="10671"/>
                  <a:pt x="6245" y="10701"/>
                  <a:pt x="6283" y="10701"/>
                </a:cubicBezTo>
                <a:cubicBezTo>
                  <a:pt x="6322" y="10701"/>
                  <a:pt x="6373" y="10721"/>
                  <a:pt x="6396" y="10743"/>
                </a:cubicBezTo>
                <a:cubicBezTo>
                  <a:pt x="6420" y="10765"/>
                  <a:pt x="6497" y="10793"/>
                  <a:pt x="6567" y="10805"/>
                </a:cubicBezTo>
                <a:cubicBezTo>
                  <a:pt x="6638" y="10817"/>
                  <a:pt x="6719" y="10845"/>
                  <a:pt x="6748" y="10867"/>
                </a:cubicBezTo>
                <a:cubicBezTo>
                  <a:pt x="6777" y="10888"/>
                  <a:pt x="6860" y="10921"/>
                  <a:pt x="6932" y="10937"/>
                </a:cubicBezTo>
                <a:cubicBezTo>
                  <a:pt x="7145" y="10986"/>
                  <a:pt x="7446" y="11211"/>
                  <a:pt x="7531" y="11386"/>
                </a:cubicBezTo>
                <a:cubicBezTo>
                  <a:pt x="7575" y="11474"/>
                  <a:pt x="7636" y="11574"/>
                  <a:pt x="7668" y="11605"/>
                </a:cubicBezTo>
                <a:cubicBezTo>
                  <a:pt x="7747" y="11683"/>
                  <a:pt x="7740" y="12047"/>
                  <a:pt x="7658" y="12152"/>
                </a:cubicBezTo>
                <a:cubicBezTo>
                  <a:pt x="7621" y="12198"/>
                  <a:pt x="7592" y="12300"/>
                  <a:pt x="7592" y="12378"/>
                </a:cubicBezTo>
                <a:cubicBezTo>
                  <a:pt x="7592" y="12455"/>
                  <a:pt x="7571" y="12530"/>
                  <a:pt x="7546" y="12544"/>
                </a:cubicBezTo>
                <a:cubicBezTo>
                  <a:pt x="7521" y="12559"/>
                  <a:pt x="7501" y="12649"/>
                  <a:pt x="7501" y="12743"/>
                </a:cubicBezTo>
                <a:cubicBezTo>
                  <a:pt x="7501" y="12837"/>
                  <a:pt x="7481" y="12913"/>
                  <a:pt x="7456" y="12913"/>
                </a:cubicBezTo>
                <a:cubicBezTo>
                  <a:pt x="7432" y="12913"/>
                  <a:pt x="7410" y="12992"/>
                  <a:pt x="7410" y="13088"/>
                </a:cubicBezTo>
                <a:cubicBezTo>
                  <a:pt x="7410" y="13204"/>
                  <a:pt x="7388" y="13271"/>
                  <a:pt x="7343" y="13288"/>
                </a:cubicBezTo>
                <a:cubicBezTo>
                  <a:pt x="7298" y="13305"/>
                  <a:pt x="7275" y="13374"/>
                  <a:pt x="7275" y="13500"/>
                </a:cubicBezTo>
                <a:cubicBezTo>
                  <a:pt x="7275" y="13603"/>
                  <a:pt x="7252" y="13695"/>
                  <a:pt x="7225" y="13703"/>
                </a:cubicBezTo>
                <a:cubicBezTo>
                  <a:pt x="7178" y="13718"/>
                  <a:pt x="7136" y="13866"/>
                  <a:pt x="7054" y="14293"/>
                </a:cubicBezTo>
                <a:cubicBezTo>
                  <a:pt x="7034" y="14395"/>
                  <a:pt x="6995" y="14501"/>
                  <a:pt x="6966" y="14529"/>
                </a:cubicBezTo>
                <a:cubicBezTo>
                  <a:pt x="6937" y="14556"/>
                  <a:pt x="6913" y="14641"/>
                  <a:pt x="6913" y="14717"/>
                </a:cubicBezTo>
                <a:cubicBezTo>
                  <a:pt x="6913" y="14793"/>
                  <a:pt x="6884" y="14879"/>
                  <a:pt x="6846" y="14909"/>
                </a:cubicBezTo>
                <a:cubicBezTo>
                  <a:pt x="6807" y="14940"/>
                  <a:pt x="6778" y="15035"/>
                  <a:pt x="6778" y="15135"/>
                </a:cubicBezTo>
                <a:cubicBezTo>
                  <a:pt x="6778" y="15338"/>
                  <a:pt x="6675" y="15345"/>
                  <a:pt x="6650" y="15144"/>
                </a:cubicBezTo>
                <a:cubicBezTo>
                  <a:pt x="6642" y="15074"/>
                  <a:pt x="6618" y="14997"/>
                  <a:pt x="6599" y="14973"/>
                </a:cubicBezTo>
                <a:cubicBezTo>
                  <a:pt x="6580" y="14949"/>
                  <a:pt x="6551" y="14876"/>
                  <a:pt x="6535" y="14810"/>
                </a:cubicBezTo>
                <a:cubicBezTo>
                  <a:pt x="6518" y="14745"/>
                  <a:pt x="6485" y="14692"/>
                  <a:pt x="6461" y="14692"/>
                </a:cubicBezTo>
                <a:cubicBezTo>
                  <a:pt x="6437" y="14692"/>
                  <a:pt x="6416" y="14660"/>
                  <a:pt x="6416" y="14622"/>
                </a:cubicBezTo>
                <a:cubicBezTo>
                  <a:pt x="6416" y="14555"/>
                  <a:pt x="6287" y="14302"/>
                  <a:pt x="6231" y="14257"/>
                </a:cubicBezTo>
                <a:cubicBezTo>
                  <a:pt x="6216" y="14246"/>
                  <a:pt x="6136" y="14115"/>
                  <a:pt x="6056" y="13966"/>
                </a:cubicBezTo>
                <a:cubicBezTo>
                  <a:pt x="5975" y="13817"/>
                  <a:pt x="5891" y="13694"/>
                  <a:pt x="5869" y="13694"/>
                </a:cubicBezTo>
                <a:cubicBezTo>
                  <a:pt x="5847" y="13694"/>
                  <a:pt x="5828" y="13664"/>
                  <a:pt x="5828" y="13628"/>
                </a:cubicBezTo>
                <a:cubicBezTo>
                  <a:pt x="5828" y="13591"/>
                  <a:pt x="5779" y="13508"/>
                  <a:pt x="5717" y="13443"/>
                </a:cubicBezTo>
                <a:cubicBezTo>
                  <a:pt x="5654" y="13379"/>
                  <a:pt x="5604" y="13306"/>
                  <a:pt x="5604" y="13282"/>
                </a:cubicBezTo>
                <a:cubicBezTo>
                  <a:pt x="5604" y="13257"/>
                  <a:pt x="5567" y="13207"/>
                  <a:pt x="5523" y="13169"/>
                </a:cubicBezTo>
                <a:cubicBezTo>
                  <a:pt x="5480" y="13132"/>
                  <a:pt x="5354" y="12996"/>
                  <a:pt x="5242" y="12868"/>
                </a:cubicBezTo>
                <a:cubicBezTo>
                  <a:pt x="5130" y="12740"/>
                  <a:pt x="4989" y="12596"/>
                  <a:pt x="4929" y="12547"/>
                </a:cubicBezTo>
                <a:cubicBezTo>
                  <a:pt x="4869" y="12498"/>
                  <a:pt x="4736" y="12371"/>
                  <a:pt x="4634" y="12265"/>
                </a:cubicBezTo>
                <a:cubicBezTo>
                  <a:pt x="4191" y="11801"/>
                  <a:pt x="3701" y="11372"/>
                  <a:pt x="3418" y="11201"/>
                </a:cubicBezTo>
                <a:cubicBezTo>
                  <a:pt x="3340" y="11154"/>
                  <a:pt x="3246" y="11090"/>
                  <a:pt x="3211" y="11057"/>
                </a:cubicBezTo>
                <a:cubicBezTo>
                  <a:pt x="3176" y="11025"/>
                  <a:pt x="3067" y="10949"/>
                  <a:pt x="2967" y="10888"/>
                </a:cubicBezTo>
                <a:cubicBezTo>
                  <a:pt x="2867" y="10828"/>
                  <a:pt x="2746" y="10742"/>
                  <a:pt x="2696" y="10698"/>
                </a:cubicBezTo>
                <a:cubicBezTo>
                  <a:pt x="2646" y="10653"/>
                  <a:pt x="2501" y="10565"/>
                  <a:pt x="2375" y="10502"/>
                </a:cubicBezTo>
                <a:cubicBezTo>
                  <a:pt x="2249" y="10439"/>
                  <a:pt x="2111" y="10358"/>
                  <a:pt x="2067" y="10321"/>
                </a:cubicBezTo>
                <a:cubicBezTo>
                  <a:pt x="2024" y="10285"/>
                  <a:pt x="1988" y="10270"/>
                  <a:pt x="1988" y="10290"/>
                </a:cubicBezTo>
                <a:cubicBezTo>
                  <a:pt x="1988" y="10309"/>
                  <a:pt x="1952" y="10297"/>
                  <a:pt x="1908" y="10262"/>
                </a:cubicBezTo>
                <a:cubicBezTo>
                  <a:pt x="1774" y="10154"/>
                  <a:pt x="1613" y="10107"/>
                  <a:pt x="1378" y="10107"/>
                </a:cubicBezTo>
                <a:cubicBezTo>
                  <a:pt x="1130" y="10107"/>
                  <a:pt x="948" y="10166"/>
                  <a:pt x="948" y="10248"/>
                </a:cubicBezTo>
                <a:cubicBezTo>
                  <a:pt x="948" y="10277"/>
                  <a:pt x="918" y="10326"/>
                  <a:pt x="881" y="10355"/>
                </a:cubicBezTo>
                <a:cubicBezTo>
                  <a:pt x="844" y="10385"/>
                  <a:pt x="813" y="10463"/>
                  <a:pt x="813" y="10528"/>
                </a:cubicBezTo>
                <a:cubicBezTo>
                  <a:pt x="813" y="10594"/>
                  <a:pt x="783" y="10672"/>
                  <a:pt x="746" y="10701"/>
                </a:cubicBezTo>
                <a:cubicBezTo>
                  <a:pt x="705" y="10734"/>
                  <a:pt x="677" y="10829"/>
                  <a:pt x="677" y="10940"/>
                </a:cubicBezTo>
                <a:cubicBezTo>
                  <a:pt x="677" y="11051"/>
                  <a:pt x="650" y="11146"/>
                  <a:pt x="609" y="11179"/>
                </a:cubicBezTo>
                <a:cubicBezTo>
                  <a:pt x="572" y="11208"/>
                  <a:pt x="542" y="11298"/>
                  <a:pt x="542" y="11377"/>
                </a:cubicBezTo>
                <a:cubicBezTo>
                  <a:pt x="542" y="11456"/>
                  <a:pt x="522" y="11532"/>
                  <a:pt x="497" y="11547"/>
                </a:cubicBezTo>
                <a:cubicBezTo>
                  <a:pt x="472" y="11562"/>
                  <a:pt x="451" y="11660"/>
                  <a:pt x="451" y="11764"/>
                </a:cubicBezTo>
                <a:cubicBezTo>
                  <a:pt x="451" y="11875"/>
                  <a:pt x="424" y="11980"/>
                  <a:pt x="384" y="12018"/>
                </a:cubicBezTo>
                <a:cubicBezTo>
                  <a:pt x="342" y="12059"/>
                  <a:pt x="316" y="12165"/>
                  <a:pt x="316" y="12301"/>
                </a:cubicBezTo>
                <a:cubicBezTo>
                  <a:pt x="316" y="12420"/>
                  <a:pt x="296" y="12530"/>
                  <a:pt x="271" y="12544"/>
                </a:cubicBezTo>
                <a:cubicBezTo>
                  <a:pt x="246" y="12559"/>
                  <a:pt x="225" y="12762"/>
                  <a:pt x="225" y="13000"/>
                </a:cubicBezTo>
                <a:cubicBezTo>
                  <a:pt x="225" y="13323"/>
                  <a:pt x="209" y="13443"/>
                  <a:pt x="158" y="13492"/>
                </a:cubicBezTo>
                <a:cubicBezTo>
                  <a:pt x="107" y="13541"/>
                  <a:pt x="89" y="13662"/>
                  <a:pt x="89" y="13973"/>
                </a:cubicBezTo>
                <a:cubicBezTo>
                  <a:pt x="89" y="14221"/>
                  <a:pt x="72" y="14389"/>
                  <a:pt x="45" y="14389"/>
                </a:cubicBezTo>
                <a:cubicBezTo>
                  <a:pt x="16" y="14389"/>
                  <a:pt x="0" y="14844"/>
                  <a:pt x="0" y="15668"/>
                </a:cubicBezTo>
                <a:cubicBezTo>
                  <a:pt x="0" y="16492"/>
                  <a:pt x="16" y="16946"/>
                  <a:pt x="45" y="16946"/>
                </a:cubicBezTo>
                <a:cubicBezTo>
                  <a:pt x="70" y="16946"/>
                  <a:pt x="89" y="17061"/>
                  <a:pt x="89" y="17203"/>
                </a:cubicBezTo>
                <a:cubicBezTo>
                  <a:pt x="89" y="17390"/>
                  <a:pt x="108" y="17465"/>
                  <a:pt x="158" y="17483"/>
                </a:cubicBezTo>
                <a:cubicBezTo>
                  <a:pt x="197" y="17497"/>
                  <a:pt x="225" y="17563"/>
                  <a:pt x="225" y="17639"/>
                </a:cubicBezTo>
                <a:cubicBezTo>
                  <a:pt x="225" y="17712"/>
                  <a:pt x="246" y="17771"/>
                  <a:pt x="271" y="17771"/>
                </a:cubicBezTo>
                <a:cubicBezTo>
                  <a:pt x="296" y="17771"/>
                  <a:pt x="316" y="17820"/>
                  <a:pt x="316" y="17880"/>
                </a:cubicBezTo>
                <a:cubicBezTo>
                  <a:pt x="316" y="17941"/>
                  <a:pt x="367" y="18066"/>
                  <a:pt x="429" y="18161"/>
                </a:cubicBezTo>
                <a:cubicBezTo>
                  <a:pt x="491" y="18255"/>
                  <a:pt x="542" y="18352"/>
                  <a:pt x="542" y="18377"/>
                </a:cubicBezTo>
                <a:cubicBezTo>
                  <a:pt x="542" y="18401"/>
                  <a:pt x="560" y="18422"/>
                  <a:pt x="583" y="18422"/>
                </a:cubicBezTo>
                <a:cubicBezTo>
                  <a:pt x="605" y="18422"/>
                  <a:pt x="645" y="18475"/>
                  <a:pt x="672" y="18541"/>
                </a:cubicBezTo>
                <a:cubicBezTo>
                  <a:pt x="745" y="18718"/>
                  <a:pt x="891" y="18911"/>
                  <a:pt x="1132" y="19152"/>
                </a:cubicBezTo>
                <a:cubicBezTo>
                  <a:pt x="1279" y="19297"/>
                  <a:pt x="1548" y="19504"/>
                  <a:pt x="1593" y="19505"/>
                </a:cubicBezTo>
                <a:cubicBezTo>
                  <a:pt x="1611" y="19506"/>
                  <a:pt x="1627" y="19535"/>
                  <a:pt x="1627" y="19571"/>
                </a:cubicBezTo>
                <a:cubicBezTo>
                  <a:pt x="1627" y="19607"/>
                  <a:pt x="1657" y="19635"/>
                  <a:pt x="1694" y="19635"/>
                </a:cubicBezTo>
                <a:cubicBezTo>
                  <a:pt x="1731" y="19635"/>
                  <a:pt x="1762" y="19653"/>
                  <a:pt x="1762" y="19674"/>
                </a:cubicBezTo>
                <a:cubicBezTo>
                  <a:pt x="1762" y="19695"/>
                  <a:pt x="1827" y="19738"/>
                  <a:pt x="1908" y="19770"/>
                </a:cubicBezTo>
                <a:cubicBezTo>
                  <a:pt x="1989" y="19802"/>
                  <a:pt x="2198" y="19912"/>
                  <a:pt x="2372" y="20015"/>
                </a:cubicBezTo>
                <a:cubicBezTo>
                  <a:pt x="2697" y="20207"/>
                  <a:pt x="2843" y="20260"/>
                  <a:pt x="3547" y="20439"/>
                </a:cubicBezTo>
                <a:cubicBezTo>
                  <a:pt x="3893" y="20527"/>
                  <a:pt x="4677" y="20677"/>
                  <a:pt x="4792" y="20677"/>
                </a:cubicBezTo>
                <a:cubicBezTo>
                  <a:pt x="4812" y="20677"/>
                  <a:pt x="4857" y="20704"/>
                  <a:pt x="4892" y="20737"/>
                </a:cubicBezTo>
                <a:cubicBezTo>
                  <a:pt x="5065" y="20903"/>
                  <a:pt x="5342" y="20937"/>
                  <a:pt x="6553" y="20937"/>
                </a:cubicBezTo>
                <a:cubicBezTo>
                  <a:pt x="7580" y="20937"/>
                  <a:pt x="7727" y="20945"/>
                  <a:pt x="7727" y="21004"/>
                </a:cubicBezTo>
                <a:cubicBezTo>
                  <a:pt x="7727" y="21040"/>
                  <a:pt x="7747" y="21095"/>
                  <a:pt x="7771" y="21124"/>
                </a:cubicBezTo>
                <a:cubicBezTo>
                  <a:pt x="7795" y="21152"/>
                  <a:pt x="7861" y="21230"/>
                  <a:pt x="7918" y="21295"/>
                </a:cubicBezTo>
                <a:cubicBezTo>
                  <a:pt x="7975" y="21361"/>
                  <a:pt x="8132" y="21453"/>
                  <a:pt x="8269" y="21500"/>
                </a:cubicBezTo>
                <a:cubicBezTo>
                  <a:pt x="8554" y="21598"/>
                  <a:pt x="8772" y="21589"/>
                  <a:pt x="9148" y="21462"/>
                </a:cubicBezTo>
                <a:cubicBezTo>
                  <a:pt x="9457" y="21358"/>
                  <a:pt x="9650" y="21229"/>
                  <a:pt x="9726" y="21076"/>
                </a:cubicBezTo>
                <a:cubicBezTo>
                  <a:pt x="9782" y="20963"/>
                  <a:pt x="9799" y="20958"/>
                  <a:pt x="10179" y="20946"/>
                </a:cubicBezTo>
                <a:cubicBezTo>
                  <a:pt x="10547" y="20934"/>
                  <a:pt x="10574" y="20939"/>
                  <a:pt x="10574" y="21020"/>
                </a:cubicBezTo>
                <a:cubicBezTo>
                  <a:pt x="10574" y="21138"/>
                  <a:pt x="10854" y="21391"/>
                  <a:pt x="11011" y="21414"/>
                </a:cubicBezTo>
                <a:cubicBezTo>
                  <a:pt x="11211" y="21444"/>
                  <a:pt x="12027" y="21439"/>
                  <a:pt x="12188" y="21408"/>
                </a:cubicBezTo>
                <a:cubicBezTo>
                  <a:pt x="12402" y="21366"/>
                  <a:pt x="12608" y="21208"/>
                  <a:pt x="12638" y="21063"/>
                </a:cubicBezTo>
                <a:cubicBezTo>
                  <a:pt x="12652" y="20994"/>
                  <a:pt x="12682" y="20937"/>
                  <a:pt x="12704" y="20937"/>
                </a:cubicBezTo>
                <a:cubicBezTo>
                  <a:pt x="12725" y="20937"/>
                  <a:pt x="12743" y="20908"/>
                  <a:pt x="12743" y="20872"/>
                </a:cubicBezTo>
                <a:cubicBezTo>
                  <a:pt x="12743" y="20818"/>
                  <a:pt x="12840" y="20806"/>
                  <a:pt x="13319" y="20802"/>
                </a:cubicBezTo>
                <a:cubicBezTo>
                  <a:pt x="13636" y="20799"/>
                  <a:pt x="13936" y="20788"/>
                  <a:pt x="13986" y="20780"/>
                </a:cubicBezTo>
                <a:cubicBezTo>
                  <a:pt x="14035" y="20772"/>
                  <a:pt x="14298" y="20736"/>
                  <a:pt x="14568" y="20699"/>
                </a:cubicBezTo>
                <a:cubicBezTo>
                  <a:pt x="15262" y="20605"/>
                  <a:pt x="15468" y="20490"/>
                  <a:pt x="15293" y="20294"/>
                </a:cubicBezTo>
                <a:cubicBezTo>
                  <a:pt x="15247" y="20242"/>
                  <a:pt x="15183" y="20199"/>
                  <a:pt x="15151" y="20199"/>
                </a:cubicBezTo>
                <a:cubicBezTo>
                  <a:pt x="15119" y="20199"/>
                  <a:pt x="15093" y="20180"/>
                  <a:pt x="15093" y="20157"/>
                </a:cubicBezTo>
                <a:cubicBezTo>
                  <a:pt x="15093" y="20133"/>
                  <a:pt x="15042" y="20112"/>
                  <a:pt x="14980" y="20112"/>
                </a:cubicBezTo>
                <a:cubicBezTo>
                  <a:pt x="14868" y="20112"/>
                  <a:pt x="14867" y="20109"/>
                  <a:pt x="14867" y="19743"/>
                </a:cubicBezTo>
                <a:cubicBezTo>
                  <a:pt x="14867" y="19398"/>
                  <a:pt x="14858" y="19363"/>
                  <a:pt x="14745" y="19254"/>
                </a:cubicBezTo>
                <a:cubicBezTo>
                  <a:pt x="14677" y="19189"/>
                  <a:pt x="14608" y="19137"/>
                  <a:pt x="14591" y="19137"/>
                </a:cubicBezTo>
                <a:cubicBezTo>
                  <a:pt x="14573" y="19137"/>
                  <a:pt x="14544" y="19123"/>
                  <a:pt x="14525" y="19105"/>
                </a:cubicBezTo>
                <a:cubicBezTo>
                  <a:pt x="14506" y="19087"/>
                  <a:pt x="14452" y="19072"/>
                  <a:pt x="14404" y="19072"/>
                </a:cubicBezTo>
                <a:cubicBezTo>
                  <a:pt x="14355" y="19072"/>
                  <a:pt x="14305" y="19034"/>
                  <a:pt x="14292" y="18985"/>
                </a:cubicBezTo>
                <a:cubicBezTo>
                  <a:pt x="14279" y="18937"/>
                  <a:pt x="14251" y="18898"/>
                  <a:pt x="14229" y="18898"/>
                </a:cubicBezTo>
                <a:cubicBezTo>
                  <a:pt x="14207" y="18898"/>
                  <a:pt x="14178" y="18820"/>
                  <a:pt x="14162" y="18725"/>
                </a:cubicBezTo>
                <a:cubicBezTo>
                  <a:pt x="14146" y="18630"/>
                  <a:pt x="14115" y="18552"/>
                  <a:pt x="14094" y="18552"/>
                </a:cubicBezTo>
                <a:cubicBezTo>
                  <a:pt x="14072" y="18552"/>
                  <a:pt x="14054" y="18445"/>
                  <a:pt x="14054" y="18313"/>
                </a:cubicBezTo>
                <a:cubicBezTo>
                  <a:pt x="14054" y="18182"/>
                  <a:pt x="14033" y="18075"/>
                  <a:pt x="14008" y="18075"/>
                </a:cubicBezTo>
                <a:cubicBezTo>
                  <a:pt x="13983" y="18075"/>
                  <a:pt x="13963" y="17980"/>
                  <a:pt x="13963" y="17863"/>
                </a:cubicBezTo>
                <a:cubicBezTo>
                  <a:pt x="13963" y="17714"/>
                  <a:pt x="13942" y="17643"/>
                  <a:pt x="13895" y="17625"/>
                </a:cubicBezTo>
                <a:cubicBezTo>
                  <a:pt x="13843" y="17606"/>
                  <a:pt x="13828" y="17522"/>
                  <a:pt x="13827" y="17263"/>
                </a:cubicBezTo>
                <a:cubicBezTo>
                  <a:pt x="13826" y="17035"/>
                  <a:pt x="13803" y="16898"/>
                  <a:pt x="13758" y="16842"/>
                </a:cubicBezTo>
                <a:cubicBezTo>
                  <a:pt x="13713" y="16784"/>
                  <a:pt x="13692" y="16650"/>
                  <a:pt x="13692" y="16421"/>
                </a:cubicBezTo>
                <a:cubicBezTo>
                  <a:pt x="13692" y="16236"/>
                  <a:pt x="13671" y="16072"/>
                  <a:pt x="13646" y="16058"/>
                </a:cubicBezTo>
                <a:cubicBezTo>
                  <a:pt x="13620" y="16042"/>
                  <a:pt x="13602" y="15812"/>
                  <a:pt x="13602" y="15516"/>
                </a:cubicBezTo>
                <a:cubicBezTo>
                  <a:pt x="13602" y="15116"/>
                  <a:pt x="13586" y="14987"/>
                  <a:pt x="13533" y="14937"/>
                </a:cubicBezTo>
                <a:cubicBezTo>
                  <a:pt x="13479" y="14884"/>
                  <a:pt x="13466" y="14734"/>
                  <a:pt x="13465" y="14164"/>
                </a:cubicBezTo>
                <a:cubicBezTo>
                  <a:pt x="13464" y="13610"/>
                  <a:pt x="13448" y="13437"/>
                  <a:pt x="13397" y="13371"/>
                </a:cubicBezTo>
                <a:cubicBezTo>
                  <a:pt x="13346" y="13307"/>
                  <a:pt x="13331" y="13153"/>
                  <a:pt x="13331" y="12727"/>
                </a:cubicBezTo>
                <a:lnTo>
                  <a:pt x="13331" y="12167"/>
                </a:lnTo>
                <a:lnTo>
                  <a:pt x="14155" y="12197"/>
                </a:lnTo>
                <a:cubicBezTo>
                  <a:pt x="14609" y="12214"/>
                  <a:pt x="15061" y="12245"/>
                  <a:pt x="15160" y="12265"/>
                </a:cubicBezTo>
                <a:cubicBezTo>
                  <a:pt x="15260" y="12286"/>
                  <a:pt x="16003" y="12303"/>
                  <a:pt x="16811" y="12303"/>
                </a:cubicBezTo>
                <a:cubicBezTo>
                  <a:pt x="17649" y="12303"/>
                  <a:pt x="18356" y="12322"/>
                  <a:pt x="18460" y="12347"/>
                </a:cubicBezTo>
                <a:cubicBezTo>
                  <a:pt x="18559" y="12372"/>
                  <a:pt x="18766" y="12391"/>
                  <a:pt x="18920" y="12392"/>
                </a:cubicBezTo>
                <a:cubicBezTo>
                  <a:pt x="19074" y="12392"/>
                  <a:pt x="19368" y="12432"/>
                  <a:pt x="19575" y="12480"/>
                </a:cubicBezTo>
                <a:cubicBezTo>
                  <a:pt x="20148" y="12612"/>
                  <a:pt x="20637" y="12586"/>
                  <a:pt x="20912" y="12409"/>
                </a:cubicBezTo>
                <a:cubicBezTo>
                  <a:pt x="20980" y="12366"/>
                  <a:pt x="21048" y="12330"/>
                  <a:pt x="21063" y="12330"/>
                </a:cubicBezTo>
                <a:cubicBezTo>
                  <a:pt x="21095" y="12329"/>
                  <a:pt x="21288" y="12134"/>
                  <a:pt x="21476" y="11914"/>
                </a:cubicBezTo>
                <a:cubicBezTo>
                  <a:pt x="21573" y="11802"/>
                  <a:pt x="21600" y="11723"/>
                  <a:pt x="21600" y="11565"/>
                </a:cubicBezTo>
                <a:cubicBezTo>
                  <a:pt x="21600" y="11388"/>
                  <a:pt x="21576" y="11335"/>
                  <a:pt x="21417" y="11165"/>
                </a:cubicBezTo>
                <a:cubicBezTo>
                  <a:pt x="21161" y="10890"/>
                  <a:pt x="20883" y="10809"/>
                  <a:pt x="20199" y="10812"/>
                </a:cubicBezTo>
                <a:cubicBezTo>
                  <a:pt x="19829" y="10814"/>
                  <a:pt x="19602" y="10838"/>
                  <a:pt x="19409" y="10894"/>
                </a:cubicBezTo>
                <a:cubicBezTo>
                  <a:pt x="19260" y="10938"/>
                  <a:pt x="19132" y="10967"/>
                  <a:pt x="19125" y="10958"/>
                </a:cubicBezTo>
                <a:cubicBezTo>
                  <a:pt x="19118" y="10948"/>
                  <a:pt x="19097" y="10960"/>
                  <a:pt x="19079" y="10984"/>
                </a:cubicBezTo>
                <a:cubicBezTo>
                  <a:pt x="19061" y="11008"/>
                  <a:pt x="18999" y="11052"/>
                  <a:pt x="18941" y="11084"/>
                </a:cubicBezTo>
                <a:cubicBezTo>
                  <a:pt x="18851" y="11132"/>
                  <a:pt x="18796" y="11129"/>
                  <a:pt x="18579" y="11065"/>
                </a:cubicBezTo>
                <a:cubicBezTo>
                  <a:pt x="18439" y="11023"/>
                  <a:pt x="18249" y="10945"/>
                  <a:pt x="18156" y="10889"/>
                </a:cubicBezTo>
                <a:cubicBezTo>
                  <a:pt x="18063" y="10834"/>
                  <a:pt x="17969" y="10788"/>
                  <a:pt x="17947" y="10788"/>
                </a:cubicBezTo>
                <a:cubicBezTo>
                  <a:pt x="17924" y="10788"/>
                  <a:pt x="17880" y="10760"/>
                  <a:pt x="17849" y="10724"/>
                </a:cubicBezTo>
                <a:cubicBezTo>
                  <a:pt x="17819" y="10689"/>
                  <a:pt x="17778" y="10669"/>
                  <a:pt x="17757" y="10681"/>
                </a:cubicBezTo>
                <a:cubicBezTo>
                  <a:pt x="17737" y="10693"/>
                  <a:pt x="17708" y="10685"/>
                  <a:pt x="17694" y="10663"/>
                </a:cubicBezTo>
                <a:cubicBezTo>
                  <a:pt x="17680" y="10642"/>
                  <a:pt x="17563" y="10572"/>
                  <a:pt x="17433" y="10507"/>
                </a:cubicBezTo>
                <a:cubicBezTo>
                  <a:pt x="17302" y="10442"/>
                  <a:pt x="17163" y="10366"/>
                  <a:pt x="17126" y="10338"/>
                </a:cubicBezTo>
                <a:cubicBezTo>
                  <a:pt x="17089" y="10310"/>
                  <a:pt x="16998" y="10258"/>
                  <a:pt x="16924" y="10223"/>
                </a:cubicBezTo>
                <a:cubicBezTo>
                  <a:pt x="16849" y="10188"/>
                  <a:pt x="16743" y="10113"/>
                  <a:pt x="16687" y="10056"/>
                </a:cubicBezTo>
                <a:cubicBezTo>
                  <a:pt x="16631" y="9999"/>
                  <a:pt x="16584" y="9968"/>
                  <a:pt x="16584" y="9987"/>
                </a:cubicBezTo>
                <a:cubicBezTo>
                  <a:pt x="16584" y="10006"/>
                  <a:pt x="16543" y="9986"/>
                  <a:pt x="16494" y="9943"/>
                </a:cubicBezTo>
                <a:cubicBezTo>
                  <a:pt x="16377" y="9842"/>
                  <a:pt x="16380" y="9806"/>
                  <a:pt x="16505" y="9776"/>
                </a:cubicBezTo>
                <a:cubicBezTo>
                  <a:pt x="16632" y="9745"/>
                  <a:pt x="17443" y="8993"/>
                  <a:pt x="17443" y="8906"/>
                </a:cubicBezTo>
                <a:cubicBezTo>
                  <a:pt x="17443" y="8893"/>
                  <a:pt x="17504" y="8786"/>
                  <a:pt x="17579" y="8670"/>
                </a:cubicBezTo>
                <a:cubicBezTo>
                  <a:pt x="17653" y="8554"/>
                  <a:pt x="17714" y="8435"/>
                  <a:pt x="17714" y="8406"/>
                </a:cubicBezTo>
                <a:cubicBezTo>
                  <a:pt x="17714" y="8377"/>
                  <a:pt x="17745" y="8325"/>
                  <a:pt x="17782" y="8289"/>
                </a:cubicBezTo>
                <a:cubicBezTo>
                  <a:pt x="17829" y="8244"/>
                  <a:pt x="17849" y="8133"/>
                  <a:pt x="17849" y="7927"/>
                </a:cubicBezTo>
                <a:cubicBezTo>
                  <a:pt x="17849" y="7612"/>
                  <a:pt x="17805" y="7526"/>
                  <a:pt x="17611" y="7468"/>
                </a:cubicBezTo>
                <a:cubicBezTo>
                  <a:pt x="17556" y="7452"/>
                  <a:pt x="17496" y="7415"/>
                  <a:pt x="17477" y="7389"/>
                </a:cubicBezTo>
                <a:cubicBezTo>
                  <a:pt x="17418" y="7302"/>
                  <a:pt x="17441" y="6923"/>
                  <a:pt x="17515" y="6773"/>
                </a:cubicBezTo>
                <a:cubicBezTo>
                  <a:pt x="17588" y="6626"/>
                  <a:pt x="17585" y="6593"/>
                  <a:pt x="17477" y="6431"/>
                </a:cubicBezTo>
                <a:cubicBezTo>
                  <a:pt x="17381" y="6285"/>
                  <a:pt x="17292" y="6238"/>
                  <a:pt x="17114" y="6236"/>
                </a:cubicBezTo>
                <a:cubicBezTo>
                  <a:pt x="16868" y="6234"/>
                  <a:pt x="16684" y="6322"/>
                  <a:pt x="16415" y="6571"/>
                </a:cubicBezTo>
                <a:lnTo>
                  <a:pt x="16178" y="6790"/>
                </a:lnTo>
                <a:lnTo>
                  <a:pt x="16178" y="6532"/>
                </a:lnTo>
                <a:cubicBezTo>
                  <a:pt x="16178" y="6359"/>
                  <a:pt x="16155" y="6251"/>
                  <a:pt x="16110" y="6207"/>
                </a:cubicBezTo>
                <a:cubicBezTo>
                  <a:pt x="16065" y="6164"/>
                  <a:pt x="16043" y="6056"/>
                  <a:pt x="16043" y="5885"/>
                </a:cubicBezTo>
                <a:cubicBezTo>
                  <a:pt x="16043" y="5743"/>
                  <a:pt x="16022" y="5628"/>
                  <a:pt x="15996" y="5628"/>
                </a:cubicBezTo>
                <a:cubicBezTo>
                  <a:pt x="15972" y="5628"/>
                  <a:pt x="15952" y="5570"/>
                  <a:pt x="15952" y="5500"/>
                </a:cubicBezTo>
                <a:cubicBezTo>
                  <a:pt x="15952" y="5430"/>
                  <a:pt x="15921" y="5344"/>
                  <a:pt x="15883" y="5308"/>
                </a:cubicBezTo>
                <a:cubicBezTo>
                  <a:pt x="15846" y="5273"/>
                  <a:pt x="15816" y="5186"/>
                  <a:pt x="15816" y="5115"/>
                </a:cubicBezTo>
                <a:cubicBezTo>
                  <a:pt x="15816" y="5041"/>
                  <a:pt x="15787" y="4976"/>
                  <a:pt x="15748" y="4961"/>
                </a:cubicBezTo>
                <a:cubicBezTo>
                  <a:pt x="15711" y="4948"/>
                  <a:pt x="15681" y="4898"/>
                  <a:pt x="15681" y="4851"/>
                </a:cubicBezTo>
                <a:cubicBezTo>
                  <a:pt x="15681" y="4804"/>
                  <a:pt x="15660" y="4754"/>
                  <a:pt x="15635" y="4739"/>
                </a:cubicBezTo>
                <a:cubicBezTo>
                  <a:pt x="15610" y="4724"/>
                  <a:pt x="15590" y="4673"/>
                  <a:pt x="15590" y="4625"/>
                </a:cubicBezTo>
                <a:cubicBezTo>
                  <a:pt x="15590" y="4552"/>
                  <a:pt x="15484" y="4352"/>
                  <a:pt x="15410" y="4283"/>
                </a:cubicBezTo>
                <a:cubicBezTo>
                  <a:pt x="15370" y="4247"/>
                  <a:pt x="15276" y="4094"/>
                  <a:pt x="15230" y="3990"/>
                </a:cubicBezTo>
                <a:cubicBezTo>
                  <a:pt x="15206" y="3937"/>
                  <a:pt x="15165" y="3893"/>
                  <a:pt x="15139" y="3893"/>
                </a:cubicBezTo>
                <a:cubicBezTo>
                  <a:pt x="15114" y="3893"/>
                  <a:pt x="15093" y="3863"/>
                  <a:pt x="15093" y="3828"/>
                </a:cubicBezTo>
                <a:cubicBezTo>
                  <a:pt x="15093" y="3792"/>
                  <a:pt x="15076" y="3763"/>
                  <a:pt x="15055" y="3763"/>
                </a:cubicBezTo>
                <a:cubicBezTo>
                  <a:pt x="15034" y="3763"/>
                  <a:pt x="14996" y="3718"/>
                  <a:pt x="14971" y="3665"/>
                </a:cubicBezTo>
                <a:cubicBezTo>
                  <a:pt x="14945" y="3611"/>
                  <a:pt x="14845" y="3482"/>
                  <a:pt x="14748" y="3378"/>
                </a:cubicBezTo>
                <a:cubicBezTo>
                  <a:pt x="14652" y="3274"/>
                  <a:pt x="14533" y="3145"/>
                  <a:pt x="14483" y="3090"/>
                </a:cubicBezTo>
                <a:cubicBezTo>
                  <a:pt x="14256" y="2842"/>
                  <a:pt x="14046" y="2640"/>
                  <a:pt x="13806" y="2440"/>
                </a:cubicBezTo>
                <a:cubicBezTo>
                  <a:pt x="13663" y="2321"/>
                  <a:pt x="13463" y="2150"/>
                  <a:pt x="13361" y="2060"/>
                </a:cubicBezTo>
                <a:cubicBezTo>
                  <a:pt x="13260" y="1971"/>
                  <a:pt x="13163" y="1897"/>
                  <a:pt x="13145" y="1897"/>
                </a:cubicBezTo>
                <a:cubicBezTo>
                  <a:pt x="13128" y="1897"/>
                  <a:pt x="13028" y="1830"/>
                  <a:pt x="12924" y="1747"/>
                </a:cubicBezTo>
                <a:cubicBezTo>
                  <a:pt x="12671" y="1544"/>
                  <a:pt x="12203" y="1334"/>
                  <a:pt x="12001" y="1334"/>
                </a:cubicBezTo>
                <a:cubicBezTo>
                  <a:pt x="11794" y="1334"/>
                  <a:pt x="11613" y="1445"/>
                  <a:pt x="11613" y="1572"/>
                </a:cubicBezTo>
                <a:cubicBezTo>
                  <a:pt x="11613" y="1625"/>
                  <a:pt x="11664" y="1760"/>
                  <a:pt x="11726" y="1872"/>
                </a:cubicBezTo>
                <a:cubicBezTo>
                  <a:pt x="11789" y="1984"/>
                  <a:pt x="11840" y="2132"/>
                  <a:pt x="11840" y="2200"/>
                </a:cubicBezTo>
                <a:cubicBezTo>
                  <a:pt x="11840" y="2269"/>
                  <a:pt x="11869" y="2355"/>
                  <a:pt x="11907" y="2391"/>
                </a:cubicBezTo>
                <a:cubicBezTo>
                  <a:pt x="11947" y="2430"/>
                  <a:pt x="11975" y="2536"/>
                  <a:pt x="11975" y="2657"/>
                </a:cubicBezTo>
                <a:cubicBezTo>
                  <a:pt x="11975" y="2779"/>
                  <a:pt x="12001" y="2885"/>
                  <a:pt x="12042" y="2924"/>
                </a:cubicBezTo>
                <a:cubicBezTo>
                  <a:pt x="12128" y="3007"/>
                  <a:pt x="12130" y="3159"/>
                  <a:pt x="12045" y="3267"/>
                </a:cubicBezTo>
                <a:cubicBezTo>
                  <a:pt x="12008" y="3313"/>
                  <a:pt x="11977" y="3384"/>
                  <a:pt x="11976" y="3426"/>
                </a:cubicBezTo>
                <a:cubicBezTo>
                  <a:pt x="11975" y="3519"/>
                  <a:pt x="11913" y="3522"/>
                  <a:pt x="11755" y="3438"/>
                </a:cubicBezTo>
                <a:cubicBezTo>
                  <a:pt x="11633" y="3372"/>
                  <a:pt x="11436" y="3301"/>
                  <a:pt x="10960" y="3151"/>
                </a:cubicBezTo>
                <a:cubicBezTo>
                  <a:pt x="10812" y="3104"/>
                  <a:pt x="10683" y="3058"/>
                  <a:pt x="10673" y="3049"/>
                </a:cubicBezTo>
                <a:cubicBezTo>
                  <a:pt x="10663" y="3039"/>
                  <a:pt x="10708" y="2977"/>
                  <a:pt x="10773" y="2910"/>
                </a:cubicBezTo>
                <a:cubicBezTo>
                  <a:pt x="10931" y="2746"/>
                  <a:pt x="10921" y="2658"/>
                  <a:pt x="10724" y="2486"/>
                </a:cubicBezTo>
                <a:cubicBezTo>
                  <a:pt x="10546" y="2329"/>
                  <a:pt x="10414" y="2289"/>
                  <a:pt x="10071" y="2289"/>
                </a:cubicBezTo>
                <a:lnTo>
                  <a:pt x="9851" y="2289"/>
                </a:lnTo>
                <a:lnTo>
                  <a:pt x="9851" y="2026"/>
                </a:lnTo>
                <a:cubicBezTo>
                  <a:pt x="9851" y="1621"/>
                  <a:pt x="9642" y="1334"/>
                  <a:pt x="9346" y="1334"/>
                </a:cubicBezTo>
                <a:cubicBezTo>
                  <a:pt x="9213" y="1334"/>
                  <a:pt x="8811" y="1553"/>
                  <a:pt x="8811" y="1626"/>
                </a:cubicBezTo>
                <a:cubicBezTo>
                  <a:pt x="8811" y="1660"/>
                  <a:pt x="8781" y="1717"/>
                  <a:pt x="8744" y="1752"/>
                </a:cubicBezTo>
                <a:cubicBezTo>
                  <a:pt x="8695" y="1799"/>
                  <a:pt x="8676" y="1914"/>
                  <a:pt x="8676" y="2159"/>
                </a:cubicBezTo>
                <a:lnTo>
                  <a:pt x="8676" y="2500"/>
                </a:lnTo>
                <a:lnTo>
                  <a:pt x="8530" y="2459"/>
                </a:lnTo>
                <a:cubicBezTo>
                  <a:pt x="8298" y="2395"/>
                  <a:pt x="8099" y="2411"/>
                  <a:pt x="7897" y="2510"/>
                </a:cubicBezTo>
                <a:cubicBezTo>
                  <a:pt x="7661" y="2625"/>
                  <a:pt x="7592" y="2693"/>
                  <a:pt x="7592" y="2803"/>
                </a:cubicBezTo>
                <a:cubicBezTo>
                  <a:pt x="7592" y="2910"/>
                  <a:pt x="7701" y="3020"/>
                  <a:pt x="7883" y="3093"/>
                </a:cubicBezTo>
                <a:lnTo>
                  <a:pt x="8021" y="3148"/>
                </a:lnTo>
                <a:lnTo>
                  <a:pt x="7885" y="3181"/>
                </a:lnTo>
                <a:cubicBezTo>
                  <a:pt x="7744" y="3215"/>
                  <a:pt x="7428" y="3370"/>
                  <a:pt x="7222" y="3508"/>
                </a:cubicBezTo>
                <a:cubicBezTo>
                  <a:pt x="7156" y="3553"/>
                  <a:pt x="7087" y="3589"/>
                  <a:pt x="7068" y="3589"/>
                </a:cubicBezTo>
                <a:cubicBezTo>
                  <a:pt x="7050" y="3589"/>
                  <a:pt x="6971" y="3637"/>
                  <a:pt x="6891" y="3695"/>
                </a:cubicBezTo>
                <a:cubicBezTo>
                  <a:pt x="6745" y="3802"/>
                  <a:pt x="6642" y="3782"/>
                  <a:pt x="6642" y="3646"/>
                </a:cubicBezTo>
                <a:cubicBezTo>
                  <a:pt x="6642" y="3615"/>
                  <a:pt x="6623" y="3589"/>
                  <a:pt x="6598" y="3589"/>
                </a:cubicBezTo>
                <a:cubicBezTo>
                  <a:pt x="6573" y="3589"/>
                  <a:pt x="6552" y="3551"/>
                  <a:pt x="6552" y="3504"/>
                </a:cubicBezTo>
                <a:cubicBezTo>
                  <a:pt x="6552" y="3458"/>
                  <a:pt x="6531" y="3408"/>
                  <a:pt x="6504" y="3392"/>
                </a:cubicBezTo>
                <a:cubicBezTo>
                  <a:pt x="6478" y="3376"/>
                  <a:pt x="6437" y="3322"/>
                  <a:pt x="6414" y="3271"/>
                </a:cubicBezTo>
                <a:cubicBezTo>
                  <a:pt x="6390" y="3220"/>
                  <a:pt x="6321" y="3099"/>
                  <a:pt x="6260" y="3003"/>
                </a:cubicBezTo>
                <a:cubicBezTo>
                  <a:pt x="6199" y="2908"/>
                  <a:pt x="6148" y="2800"/>
                  <a:pt x="6147" y="2763"/>
                </a:cubicBezTo>
                <a:cubicBezTo>
                  <a:pt x="6146" y="2727"/>
                  <a:pt x="6104" y="2669"/>
                  <a:pt x="6055" y="2635"/>
                </a:cubicBezTo>
                <a:cubicBezTo>
                  <a:pt x="6005" y="2600"/>
                  <a:pt x="5965" y="2540"/>
                  <a:pt x="5965" y="2500"/>
                </a:cubicBezTo>
                <a:cubicBezTo>
                  <a:pt x="5965" y="2460"/>
                  <a:pt x="5934" y="2416"/>
                  <a:pt x="5897" y="2402"/>
                </a:cubicBezTo>
                <a:cubicBezTo>
                  <a:pt x="5859" y="2389"/>
                  <a:pt x="5828" y="2339"/>
                  <a:pt x="5828" y="2293"/>
                </a:cubicBezTo>
                <a:cubicBezTo>
                  <a:pt x="5828" y="2246"/>
                  <a:pt x="5813" y="2202"/>
                  <a:pt x="5793" y="2194"/>
                </a:cubicBezTo>
                <a:cubicBezTo>
                  <a:pt x="5773" y="2186"/>
                  <a:pt x="5710" y="2107"/>
                  <a:pt x="5653" y="2017"/>
                </a:cubicBezTo>
                <a:cubicBezTo>
                  <a:pt x="5597" y="1928"/>
                  <a:pt x="5532" y="1855"/>
                  <a:pt x="5509" y="1855"/>
                </a:cubicBezTo>
                <a:cubicBezTo>
                  <a:pt x="5486" y="1855"/>
                  <a:pt x="5467" y="1830"/>
                  <a:pt x="5467" y="1800"/>
                </a:cubicBezTo>
                <a:cubicBezTo>
                  <a:pt x="5466" y="1770"/>
                  <a:pt x="5395" y="1668"/>
                  <a:pt x="5309" y="1573"/>
                </a:cubicBezTo>
                <a:cubicBezTo>
                  <a:pt x="5222" y="1478"/>
                  <a:pt x="5151" y="1385"/>
                  <a:pt x="5151" y="1367"/>
                </a:cubicBezTo>
                <a:cubicBezTo>
                  <a:pt x="5151" y="1349"/>
                  <a:pt x="5120" y="1334"/>
                  <a:pt x="5083" y="1334"/>
                </a:cubicBezTo>
                <a:cubicBezTo>
                  <a:pt x="5045" y="1334"/>
                  <a:pt x="5016" y="1312"/>
                  <a:pt x="5016" y="1285"/>
                </a:cubicBezTo>
                <a:cubicBezTo>
                  <a:pt x="5016" y="1258"/>
                  <a:pt x="4955" y="1179"/>
                  <a:pt x="4880" y="1111"/>
                </a:cubicBezTo>
                <a:cubicBezTo>
                  <a:pt x="4806" y="1043"/>
                  <a:pt x="4745" y="976"/>
                  <a:pt x="4745" y="965"/>
                </a:cubicBezTo>
                <a:cubicBezTo>
                  <a:pt x="4745" y="884"/>
                  <a:pt x="3816" y="132"/>
                  <a:pt x="3743" y="153"/>
                </a:cubicBezTo>
                <a:cubicBezTo>
                  <a:pt x="3722" y="159"/>
                  <a:pt x="3705" y="145"/>
                  <a:pt x="3705" y="123"/>
                </a:cubicBezTo>
                <a:cubicBezTo>
                  <a:pt x="3705" y="72"/>
                  <a:pt x="3527" y="16"/>
                  <a:pt x="3367" y="3"/>
                </a:cubicBezTo>
                <a:close/>
                <a:moveTo>
                  <a:pt x="5196" y="3459"/>
                </a:moveTo>
                <a:cubicBezTo>
                  <a:pt x="5221" y="3459"/>
                  <a:pt x="5242" y="3498"/>
                  <a:pt x="5242" y="3546"/>
                </a:cubicBezTo>
                <a:cubicBezTo>
                  <a:pt x="5242" y="3594"/>
                  <a:pt x="5221" y="3633"/>
                  <a:pt x="5196" y="3633"/>
                </a:cubicBezTo>
                <a:cubicBezTo>
                  <a:pt x="5171" y="3633"/>
                  <a:pt x="5151" y="3594"/>
                  <a:pt x="5151" y="3546"/>
                </a:cubicBezTo>
                <a:cubicBezTo>
                  <a:pt x="5151" y="3498"/>
                  <a:pt x="5171" y="3459"/>
                  <a:pt x="5196" y="345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5" name="للعودة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583409" y="11613778"/>
            <a:ext cx="3215068" cy="1639285"/>
            <a:chOff x="0" y="0"/>
            <a:chExt cx="3215067" cy="1639283"/>
          </a:xfrm>
        </p:grpSpPr>
        <p:sp>
          <p:nvSpPr>
            <p:cNvPr id="174" name="للعودة"/>
            <p:cNvSpPr/>
            <p:nvPr/>
          </p:nvSpPr>
          <p:spPr>
            <a:xfrm>
              <a:off x="31749" y="31749"/>
              <a:ext cx="3151569" cy="157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solidFill>
              <a:srgbClr val="DAD9DB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4500">
                  <a:solidFill>
                    <a:srgbClr val="C62624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للعودة   </a:t>
              </a:r>
            </a:p>
          </p:txBody>
        </p:sp>
        <p:pic>
          <p:nvPicPr>
            <p:cNvPr id="173" name="للعودة للعودة   " descr="للعودة للعودة 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215069" cy="1639285"/>
            </a:xfrm>
            <a:prstGeom prst="rect">
              <a:avLst/>
            </a:prstGeom>
            <a:effectLst/>
          </p:spPr>
        </p:pic>
      </p:grpSp>
      <p:pic>
        <p:nvPicPr>
          <p:cNvPr id="176" name="أصوات للمونتاج  صوت خطأ. Sounds for montage  wrong sound (mp3).mp3" descr="أصوات للمونتاج  صوت خطأ. Sounds for montage  wrong sound (mp3)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493680" y="957492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2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32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6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  <p:bldLst>
      <p:bldP build="whole" bldLvl="1" animBg="1" rev="0" advAuto="0" spid="177" grpId="3"/>
      <p:bldP build="whole" bldLvl="1" animBg="1" rev="0" advAuto="0" spid="1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صح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389283" y="1353563"/>
            <a:ext cx="2470024" cy="2470025"/>
          </a:xfrm>
          <a:prstGeom prst="ellipse">
            <a:avLst/>
          </a:prstGeom>
          <a:solidFill>
            <a:srgbClr val="AAD7B8"/>
          </a:solidFill>
          <a:ln w="63500">
            <a:solidFill>
              <a:srgbClr val="48464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صح</a:t>
            </a:r>
          </a:p>
        </p:txBody>
      </p:sp>
      <p:sp>
        <p:nvSpPr>
          <p:cNvPr id="180" name="خطأ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389283" y="4097415"/>
            <a:ext cx="2470024" cy="2470024"/>
          </a:xfrm>
          <a:prstGeom prst="ellipse">
            <a:avLst/>
          </a:prstGeom>
          <a:solidFill>
            <a:srgbClr val="F9D58B"/>
          </a:solidFill>
          <a:ln w="63500">
            <a:solidFill>
              <a:srgbClr val="48464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خطأ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6605106" y="1398665"/>
            <a:ext cx="11173788" cy="2470024"/>
            <a:chOff x="0" y="0"/>
            <a:chExt cx="11173786" cy="2470023"/>
          </a:xfrm>
        </p:grpSpPr>
        <p:sp>
          <p:nvSpPr>
            <p:cNvPr id="181" name="مستطيل مستدير الزوايا"/>
            <p:cNvSpPr/>
            <p:nvPr/>
          </p:nvSpPr>
          <p:spPr>
            <a:xfrm>
              <a:off x="0" y="0"/>
              <a:ext cx="11173787" cy="2470024"/>
            </a:xfrm>
            <a:prstGeom prst="roundRect">
              <a:avLst>
                <a:gd name="adj" fmla="val 19393"/>
              </a:avLst>
            </a:prstGeom>
            <a:solidFill>
              <a:srgbClr val="95CA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82" name="تقدر سعة كأس من العصير بحوالي  ٢٫٥ لتر تقريبًا  ."/>
            <p:cNvSpPr/>
            <p:nvPr/>
          </p:nvSpPr>
          <p:spPr>
            <a:xfrm>
              <a:off x="910167" y="1333499"/>
              <a:ext cx="935345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0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تقدر سعة كأس من العصير بحوالي  ٢٫٥ لتر تقريبًا  .</a:t>
              </a:r>
            </a:p>
          </p:txBody>
        </p:sp>
      </p:grpSp>
      <p:pic>
        <p:nvPicPr>
          <p:cNvPr id="184" name="تصميم : أ / مريم البقيلي تصميم : أ / مريم البقيلي  " descr="تصميم : أ / مريم البقيلي تصميم : أ / مريم البقيلي  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" y="12014200"/>
            <a:ext cx="4991656" cy="1714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79" grpId="2"/>
      <p:bldP build="whole" bldLvl="1" animBg="1" rev="0" advAuto="0" spid="180" grpId="3"/>
      <p:bldP build="whole" bldLvl="1" animBg="1" rev="0" advAuto="0" spid="18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