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82"/>
  </p:notesMasterIdLst>
  <p:sldIdLst>
    <p:sldId id="256" r:id="rId2"/>
    <p:sldId id="342" r:id="rId3"/>
    <p:sldId id="343" r:id="rId4"/>
    <p:sldId id="276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41" r:id="rId15"/>
    <p:sldId id="268" r:id="rId16"/>
    <p:sldId id="269" r:id="rId17"/>
    <p:sldId id="344" r:id="rId18"/>
    <p:sldId id="270" r:id="rId19"/>
    <p:sldId id="272" r:id="rId20"/>
    <p:sldId id="273" r:id="rId21"/>
    <p:sldId id="274" r:id="rId22"/>
    <p:sldId id="279" r:id="rId23"/>
    <p:sldId id="277" r:id="rId24"/>
    <p:sldId id="271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4" r:id="rId40"/>
    <p:sldId id="287" r:id="rId41"/>
    <p:sldId id="339" r:id="rId42"/>
    <p:sldId id="297" r:id="rId43"/>
    <p:sldId id="296" r:id="rId44"/>
    <p:sldId id="299" r:id="rId45"/>
    <p:sldId id="300" r:id="rId46"/>
    <p:sldId id="305" r:id="rId47"/>
    <p:sldId id="306" r:id="rId48"/>
    <p:sldId id="307" r:id="rId49"/>
    <p:sldId id="308" r:id="rId50"/>
    <p:sldId id="310" r:id="rId51"/>
    <p:sldId id="312" r:id="rId52"/>
    <p:sldId id="313" r:id="rId53"/>
    <p:sldId id="311" r:id="rId54"/>
    <p:sldId id="330" r:id="rId55"/>
    <p:sldId id="314" r:id="rId56"/>
    <p:sldId id="315" r:id="rId57"/>
    <p:sldId id="316" r:id="rId58"/>
    <p:sldId id="720" r:id="rId59"/>
    <p:sldId id="721" r:id="rId60"/>
    <p:sldId id="722" r:id="rId61"/>
    <p:sldId id="723" r:id="rId62"/>
    <p:sldId id="318" r:id="rId63"/>
    <p:sldId id="317" r:id="rId64"/>
    <p:sldId id="323" r:id="rId65"/>
    <p:sldId id="324" r:id="rId66"/>
    <p:sldId id="325" r:id="rId67"/>
    <p:sldId id="329" r:id="rId68"/>
    <p:sldId id="328" r:id="rId69"/>
    <p:sldId id="326" r:id="rId70"/>
    <p:sldId id="331" r:id="rId71"/>
    <p:sldId id="335" r:id="rId72"/>
    <p:sldId id="332" r:id="rId73"/>
    <p:sldId id="333" r:id="rId74"/>
    <p:sldId id="336" r:id="rId75"/>
    <p:sldId id="337" r:id="rId76"/>
    <p:sldId id="718" r:id="rId77"/>
    <p:sldId id="719" r:id="rId78"/>
    <p:sldId id="334" r:id="rId79"/>
    <p:sldId id="338" r:id="rId80"/>
    <p:sldId id="353" r:id="rId8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FF"/>
    <a:srgbClr val="990033"/>
    <a:srgbClr val="A50021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412" autoAdjust="0"/>
    <p:restoredTop sz="94660" autoAdjust="0"/>
  </p:normalViewPr>
  <p:slideViewPr>
    <p:cSldViewPr>
      <p:cViewPr varScale="1">
        <p:scale>
          <a:sx n="69" d="100"/>
          <a:sy n="69" d="100"/>
        </p:scale>
        <p:origin x="133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671FA-8256-4159-9ADE-23D25F022BE5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D351F7FE-C856-46ED-BFFD-998A1152D26E}">
      <dgm:prSet phldrT="[نص]" custT="1"/>
      <dgm:spPr/>
      <dgm:t>
        <a:bodyPr/>
        <a:lstStyle/>
        <a:p>
          <a:pPr algn="r"/>
          <a:r>
            <a:rPr lang="ar-SA" sz="1800">
              <a:cs typeface="Mudir MT" pitchFamily="2" charset="-78"/>
            </a:rPr>
            <a:t>اسم الحرف: </a:t>
          </a:r>
          <a:r>
            <a:rPr lang="ar-SA" sz="500">
              <a:cs typeface="Mudir MT" pitchFamily="2" charset="-78"/>
            </a:rPr>
            <a:t>....................................................</a:t>
          </a:r>
          <a:endParaRPr lang="en-US" sz="1800">
            <a:cs typeface="Mudir MT" pitchFamily="2" charset="-78"/>
          </a:endParaRPr>
        </a:p>
      </dgm:t>
    </dgm:pt>
    <dgm:pt modelId="{AE6A63ED-2510-428F-B94A-26B1AD8E0937}" type="parTrans" cxnId="{2EEC7693-E63F-4EA2-BAD3-97E3E93BA30B}">
      <dgm:prSet/>
      <dgm:spPr/>
      <dgm:t>
        <a:bodyPr/>
        <a:lstStyle/>
        <a:p>
          <a:endParaRPr lang="en-US" sz="1200"/>
        </a:p>
      </dgm:t>
    </dgm:pt>
    <dgm:pt modelId="{1ADF2482-9E0A-4125-9C09-BE68A7C0397B}" type="sibTrans" cxnId="{2EEC7693-E63F-4EA2-BAD3-97E3E93BA30B}">
      <dgm:prSet/>
      <dgm:spPr/>
      <dgm:t>
        <a:bodyPr/>
        <a:lstStyle/>
        <a:p>
          <a:endParaRPr lang="en-US" sz="1200"/>
        </a:p>
      </dgm:t>
    </dgm:pt>
    <dgm:pt modelId="{2716B63C-8C10-48E1-A7C3-E50A3051A088}">
      <dgm:prSet phldrT="[نص]" custT="1"/>
      <dgm:spPr/>
      <dgm:t>
        <a:bodyPr/>
        <a:lstStyle/>
        <a:p>
          <a:r>
            <a:rPr lang="ar-SA" sz="1600" dirty="0">
              <a:cs typeface="Mudir MT" pitchFamily="2" charset="-78"/>
            </a:rPr>
            <a:t>مواضع الحرف في الكلمة</a:t>
          </a:r>
          <a:endParaRPr lang="en-US" sz="1600" dirty="0">
            <a:cs typeface="Mudir MT" pitchFamily="2" charset="-78"/>
          </a:endParaRPr>
        </a:p>
      </dgm:t>
    </dgm:pt>
    <dgm:pt modelId="{EC288D50-C153-4AA6-BD6B-48D4F3E000A0}" type="parTrans" cxnId="{F57377A2-CD6D-434C-8AD3-24E700850AA6}">
      <dgm:prSet/>
      <dgm:spPr/>
      <dgm:t>
        <a:bodyPr/>
        <a:lstStyle/>
        <a:p>
          <a:endParaRPr lang="en-US" sz="1200"/>
        </a:p>
      </dgm:t>
    </dgm:pt>
    <dgm:pt modelId="{461D4ED2-A48A-4A17-B183-E1607A453336}" type="sibTrans" cxnId="{F57377A2-CD6D-434C-8AD3-24E700850AA6}">
      <dgm:prSet/>
      <dgm:spPr/>
      <dgm:t>
        <a:bodyPr/>
        <a:lstStyle/>
        <a:p>
          <a:endParaRPr lang="en-US" sz="1200"/>
        </a:p>
      </dgm:t>
    </dgm:pt>
    <dgm:pt modelId="{F5E94E36-8AAE-4EF8-9B6C-6D01555A4B27}">
      <dgm:prSet phldrT="[نص]" custT="1"/>
      <dgm:spPr/>
      <dgm:t>
        <a:bodyPr/>
        <a:lstStyle/>
        <a:p>
          <a:r>
            <a:rPr lang="ar-SA" sz="1600" dirty="0">
              <a:cs typeface="Mudir MT" pitchFamily="2" charset="-78"/>
            </a:rPr>
            <a:t>الحرف بالصوت الطويل</a:t>
          </a:r>
          <a:r>
            <a:rPr lang="ar-SA" sz="1600" dirty="0"/>
            <a:t> </a:t>
          </a:r>
          <a:endParaRPr lang="en-US" sz="1600" dirty="0"/>
        </a:p>
      </dgm:t>
    </dgm:pt>
    <dgm:pt modelId="{FFE0077C-B628-4499-9C94-1DB0351572DB}" type="parTrans" cxnId="{9BAA5669-1648-412F-AB1A-CDC18C60A5AC}">
      <dgm:prSet/>
      <dgm:spPr/>
      <dgm:t>
        <a:bodyPr/>
        <a:lstStyle/>
        <a:p>
          <a:endParaRPr lang="en-US" sz="1200"/>
        </a:p>
      </dgm:t>
    </dgm:pt>
    <dgm:pt modelId="{988B17B2-751A-4E90-AC5B-F901CA8A1562}" type="sibTrans" cxnId="{9BAA5669-1648-412F-AB1A-CDC18C60A5AC}">
      <dgm:prSet/>
      <dgm:spPr/>
      <dgm:t>
        <a:bodyPr/>
        <a:lstStyle/>
        <a:p>
          <a:endParaRPr lang="en-US" sz="1200"/>
        </a:p>
      </dgm:t>
    </dgm:pt>
    <dgm:pt modelId="{DB083F19-A49B-4A32-9345-B5FA3CFDF343}">
      <dgm:prSet phldrT="[نص]" custT="1"/>
      <dgm:spPr/>
      <dgm:t>
        <a:bodyPr/>
        <a:lstStyle/>
        <a:p>
          <a:r>
            <a:rPr lang="ar-SA" sz="1600" dirty="0">
              <a:cs typeface="Mudir MT" pitchFamily="2" charset="-78"/>
            </a:rPr>
            <a:t>الحرف بالصوت القصير </a:t>
          </a:r>
          <a:endParaRPr lang="en-US" sz="1600" dirty="0">
            <a:cs typeface="Mudir MT" pitchFamily="2" charset="-78"/>
          </a:endParaRPr>
        </a:p>
      </dgm:t>
    </dgm:pt>
    <dgm:pt modelId="{626D3600-9643-4326-A3B9-DF3DC23CC23D}" type="parTrans" cxnId="{7C54A917-B970-4EBE-B846-CF5535106A60}">
      <dgm:prSet/>
      <dgm:spPr/>
      <dgm:t>
        <a:bodyPr/>
        <a:lstStyle/>
        <a:p>
          <a:endParaRPr lang="en-US" sz="1200"/>
        </a:p>
      </dgm:t>
    </dgm:pt>
    <dgm:pt modelId="{7079E00C-7633-4FFA-94ED-D61207CAD542}" type="sibTrans" cxnId="{7C54A917-B970-4EBE-B846-CF5535106A60}">
      <dgm:prSet/>
      <dgm:spPr/>
      <dgm:t>
        <a:bodyPr/>
        <a:lstStyle/>
        <a:p>
          <a:endParaRPr lang="en-US" sz="1200"/>
        </a:p>
      </dgm:t>
    </dgm:pt>
    <dgm:pt modelId="{28E2951F-B960-43FE-AC65-37BEA72AD4CD}">
      <dgm:prSet custT="1"/>
      <dgm:spPr/>
      <dgm:t>
        <a:bodyPr/>
        <a:lstStyle/>
        <a:p>
          <a:r>
            <a:rPr lang="ar-SA" sz="300" dirty="0"/>
            <a:t>...........................................................</a:t>
          </a:r>
          <a:endParaRPr lang="en-US" sz="300" dirty="0"/>
        </a:p>
      </dgm:t>
    </dgm:pt>
    <dgm:pt modelId="{2921327E-4D06-42FC-A478-B92A2F17F55E}" type="parTrans" cxnId="{F9CEC160-FC46-4A59-A06F-FB0AFBC340CF}">
      <dgm:prSet/>
      <dgm:spPr/>
      <dgm:t>
        <a:bodyPr/>
        <a:lstStyle/>
        <a:p>
          <a:endParaRPr lang="en-US" sz="1200"/>
        </a:p>
      </dgm:t>
    </dgm:pt>
    <dgm:pt modelId="{BEF5AC5E-3827-4920-8355-93AF92408540}" type="sibTrans" cxnId="{F9CEC160-FC46-4A59-A06F-FB0AFBC340CF}">
      <dgm:prSet/>
      <dgm:spPr/>
      <dgm:t>
        <a:bodyPr/>
        <a:lstStyle/>
        <a:p>
          <a:endParaRPr lang="en-US" sz="1200"/>
        </a:p>
      </dgm:t>
    </dgm:pt>
    <dgm:pt modelId="{CA875BD1-2FB0-439C-B9B4-3D3F816CD125}">
      <dgm:prSet custT="1"/>
      <dgm:spPr/>
      <dgm:t>
        <a:bodyPr/>
        <a:lstStyle/>
        <a:p>
          <a:r>
            <a:rPr lang="ar-SA" sz="300"/>
            <a:t>..........................................................</a:t>
          </a:r>
          <a:endParaRPr lang="en-US" sz="300"/>
        </a:p>
      </dgm:t>
    </dgm:pt>
    <dgm:pt modelId="{6D2B27C3-7E5A-40C1-8441-AF1EC63A19AE}" type="parTrans" cxnId="{DEA092F6-BD5A-4507-9928-64DFB43465C2}">
      <dgm:prSet/>
      <dgm:spPr/>
      <dgm:t>
        <a:bodyPr/>
        <a:lstStyle/>
        <a:p>
          <a:endParaRPr lang="en-US" sz="1200"/>
        </a:p>
      </dgm:t>
    </dgm:pt>
    <dgm:pt modelId="{6B62B251-8F6E-40E7-BE0D-770690216104}" type="sibTrans" cxnId="{DEA092F6-BD5A-4507-9928-64DFB43465C2}">
      <dgm:prSet/>
      <dgm:spPr/>
      <dgm:t>
        <a:bodyPr/>
        <a:lstStyle/>
        <a:p>
          <a:endParaRPr lang="en-US" sz="1200"/>
        </a:p>
      </dgm:t>
    </dgm:pt>
    <dgm:pt modelId="{F384E2C3-E501-427D-B467-72C2F52F5DAF}">
      <dgm:prSet custT="1"/>
      <dgm:spPr/>
      <dgm:t>
        <a:bodyPr/>
        <a:lstStyle/>
        <a:p>
          <a:r>
            <a:rPr lang="ar-SA" sz="300"/>
            <a:t>............................................................</a:t>
          </a:r>
          <a:endParaRPr lang="en-US" sz="300"/>
        </a:p>
      </dgm:t>
    </dgm:pt>
    <dgm:pt modelId="{4240CA1A-E497-47E1-8251-B38DFB72148A}" type="parTrans" cxnId="{F77A1083-154E-40AE-A4D9-4CFA8B5DEA96}">
      <dgm:prSet/>
      <dgm:spPr/>
      <dgm:t>
        <a:bodyPr/>
        <a:lstStyle/>
        <a:p>
          <a:endParaRPr lang="en-US" sz="1200"/>
        </a:p>
      </dgm:t>
    </dgm:pt>
    <dgm:pt modelId="{360ACD5D-8FDA-4431-8EC3-2A65FDFB0CB9}" type="sibTrans" cxnId="{F77A1083-154E-40AE-A4D9-4CFA8B5DEA96}">
      <dgm:prSet/>
      <dgm:spPr/>
      <dgm:t>
        <a:bodyPr/>
        <a:lstStyle/>
        <a:p>
          <a:endParaRPr lang="en-US" sz="1200"/>
        </a:p>
      </dgm:t>
    </dgm:pt>
    <dgm:pt modelId="{6F41C3BE-7D68-44EE-863A-E9873CF8566B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6DEC5AE2-AE5E-456B-931C-779F3A938DFE}" type="parTrans" cxnId="{A3BAA22E-2F44-42C9-9A6A-B051D9803CE5}">
      <dgm:prSet/>
      <dgm:spPr/>
      <dgm:t>
        <a:bodyPr/>
        <a:lstStyle/>
        <a:p>
          <a:endParaRPr lang="en-US" sz="1200"/>
        </a:p>
      </dgm:t>
    </dgm:pt>
    <dgm:pt modelId="{860F7552-ED6F-4EAE-8654-C4B0F59C758C}" type="sibTrans" cxnId="{A3BAA22E-2F44-42C9-9A6A-B051D9803CE5}">
      <dgm:prSet/>
      <dgm:spPr/>
      <dgm:t>
        <a:bodyPr/>
        <a:lstStyle/>
        <a:p>
          <a:endParaRPr lang="en-US" sz="1200"/>
        </a:p>
      </dgm:t>
    </dgm:pt>
    <dgm:pt modelId="{41CD2628-9D3A-4087-A8FA-FECF6794D144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DC8B046C-D553-4C76-9B01-C91BFBAB7499}" type="parTrans" cxnId="{25E7AE93-0D25-4F57-86B8-3D10928FF7F1}">
      <dgm:prSet/>
      <dgm:spPr/>
      <dgm:t>
        <a:bodyPr/>
        <a:lstStyle/>
        <a:p>
          <a:endParaRPr lang="en-US" sz="1200"/>
        </a:p>
      </dgm:t>
    </dgm:pt>
    <dgm:pt modelId="{BE390872-3B0D-43D5-A19C-635F208F8757}" type="sibTrans" cxnId="{25E7AE93-0D25-4F57-86B8-3D10928FF7F1}">
      <dgm:prSet/>
      <dgm:spPr/>
      <dgm:t>
        <a:bodyPr/>
        <a:lstStyle/>
        <a:p>
          <a:endParaRPr lang="en-US" sz="1200"/>
        </a:p>
      </dgm:t>
    </dgm:pt>
    <dgm:pt modelId="{A16F3D39-41F4-437F-B3B4-93AAD413A7CD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FCE116D3-782A-477E-951A-C44FEEB5DCE4}" type="parTrans" cxnId="{8100FF42-E3C7-4D46-A5D0-D8FE4093C64F}">
      <dgm:prSet/>
      <dgm:spPr/>
      <dgm:t>
        <a:bodyPr/>
        <a:lstStyle/>
        <a:p>
          <a:endParaRPr lang="en-US" sz="1200"/>
        </a:p>
      </dgm:t>
    </dgm:pt>
    <dgm:pt modelId="{DBF05101-6914-4BFE-BE99-F46B844716AB}" type="sibTrans" cxnId="{8100FF42-E3C7-4D46-A5D0-D8FE4093C64F}">
      <dgm:prSet/>
      <dgm:spPr/>
      <dgm:t>
        <a:bodyPr/>
        <a:lstStyle/>
        <a:p>
          <a:endParaRPr lang="en-US" sz="1200"/>
        </a:p>
      </dgm:t>
    </dgm:pt>
    <dgm:pt modelId="{C5B4286F-4B9F-4576-A9A9-EACA6DE4662D}">
      <dgm:prSet custT="1"/>
      <dgm:spPr/>
      <dgm:t>
        <a:bodyPr/>
        <a:lstStyle/>
        <a:p>
          <a:r>
            <a:rPr lang="ar-SA" sz="300" dirty="0"/>
            <a:t>........................................................</a:t>
          </a:r>
          <a:endParaRPr lang="en-US" sz="300" dirty="0"/>
        </a:p>
      </dgm:t>
    </dgm:pt>
    <dgm:pt modelId="{CCE0458A-9132-489D-94BE-B0475DB770C5}" type="parTrans" cxnId="{FFA3B1C1-9C19-4690-BB5E-E2C12739D3B1}">
      <dgm:prSet/>
      <dgm:spPr/>
      <dgm:t>
        <a:bodyPr/>
        <a:lstStyle/>
        <a:p>
          <a:endParaRPr lang="en-US" sz="1200"/>
        </a:p>
      </dgm:t>
    </dgm:pt>
    <dgm:pt modelId="{F1D0397B-0D40-4009-AF44-915BB8EF024F}" type="sibTrans" cxnId="{FFA3B1C1-9C19-4690-BB5E-E2C12739D3B1}">
      <dgm:prSet/>
      <dgm:spPr/>
      <dgm:t>
        <a:bodyPr/>
        <a:lstStyle/>
        <a:p>
          <a:endParaRPr lang="en-US" sz="1200"/>
        </a:p>
      </dgm:t>
    </dgm:pt>
    <dgm:pt modelId="{E75FAA81-ED43-4C88-A1ED-B63BEA175EAC}">
      <dgm:prSet custT="1"/>
      <dgm:spPr/>
      <dgm:t>
        <a:bodyPr/>
        <a:lstStyle/>
        <a:p>
          <a:r>
            <a:rPr lang="ar-SA" sz="300" dirty="0"/>
            <a:t>.................................ز........................</a:t>
          </a:r>
          <a:endParaRPr lang="en-US" sz="300" dirty="0"/>
        </a:p>
      </dgm:t>
    </dgm:pt>
    <dgm:pt modelId="{81F2B255-04D9-4BB6-B430-EDAC59ED1AC5}" type="parTrans" cxnId="{EC2FAD9C-280D-40E0-9BEE-64C7F123D07C}">
      <dgm:prSet/>
      <dgm:spPr/>
      <dgm:t>
        <a:bodyPr/>
        <a:lstStyle/>
        <a:p>
          <a:endParaRPr lang="en-US" sz="1200"/>
        </a:p>
      </dgm:t>
    </dgm:pt>
    <dgm:pt modelId="{5E14353F-74D0-459A-B1D3-AC93EC7053E7}" type="sibTrans" cxnId="{EC2FAD9C-280D-40E0-9BEE-64C7F123D07C}">
      <dgm:prSet/>
      <dgm:spPr/>
      <dgm:t>
        <a:bodyPr/>
        <a:lstStyle/>
        <a:p>
          <a:endParaRPr lang="en-US" sz="1200"/>
        </a:p>
      </dgm:t>
    </dgm:pt>
    <dgm:pt modelId="{3CB52355-9DB5-4222-8C9C-4414C4DF06EA}">
      <dgm:prSet custT="1"/>
      <dgm:spPr/>
      <dgm:t>
        <a:bodyPr/>
        <a:lstStyle/>
        <a:p>
          <a:r>
            <a:rPr lang="ar-SA" sz="300" dirty="0"/>
            <a:t>..........................................................</a:t>
          </a:r>
          <a:endParaRPr lang="en-US" sz="300" dirty="0"/>
        </a:p>
      </dgm:t>
    </dgm:pt>
    <dgm:pt modelId="{43EDAFAB-17CD-44A2-840B-7F5EA279E59B}" type="parTrans" cxnId="{9F344F55-6E40-4B05-9428-2FEC179DE12A}">
      <dgm:prSet/>
      <dgm:spPr/>
      <dgm:t>
        <a:bodyPr/>
        <a:lstStyle/>
        <a:p>
          <a:endParaRPr lang="en-US" sz="1200"/>
        </a:p>
      </dgm:t>
    </dgm:pt>
    <dgm:pt modelId="{17385462-C7E5-495F-951A-6C83416D4697}" type="sibTrans" cxnId="{9F344F55-6E40-4B05-9428-2FEC179DE12A}">
      <dgm:prSet/>
      <dgm:spPr/>
      <dgm:t>
        <a:bodyPr/>
        <a:lstStyle/>
        <a:p>
          <a:endParaRPr lang="en-US" sz="1200"/>
        </a:p>
      </dgm:t>
    </dgm:pt>
    <dgm:pt modelId="{06825520-AD5A-425F-AC1A-63831E5B06B0}">
      <dgm:prSet custT="1"/>
      <dgm:spPr/>
      <dgm:t>
        <a:bodyPr/>
        <a:lstStyle/>
        <a:p>
          <a:r>
            <a:rPr lang="ar-SA" sz="300" dirty="0"/>
            <a:t>.........................................................</a:t>
          </a:r>
          <a:endParaRPr lang="en-US" sz="300" dirty="0"/>
        </a:p>
      </dgm:t>
    </dgm:pt>
    <dgm:pt modelId="{0DC33A36-58FB-4128-8BC9-DFDCDABBF65D}" type="parTrans" cxnId="{93CE344E-6374-46DA-A4B1-9FFE509EE71E}">
      <dgm:prSet/>
      <dgm:spPr/>
      <dgm:t>
        <a:bodyPr/>
        <a:lstStyle/>
        <a:p>
          <a:endParaRPr lang="en-US" sz="1200"/>
        </a:p>
      </dgm:t>
    </dgm:pt>
    <dgm:pt modelId="{8314D1E7-DFD9-41AD-AD2E-21281AFE3EE7}" type="sibTrans" cxnId="{93CE344E-6374-46DA-A4B1-9FFE509EE71E}">
      <dgm:prSet/>
      <dgm:spPr/>
      <dgm:t>
        <a:bodyPr/>
        <a:lstStyle/>
        <a:p>
          <a:endParaRPr lang="en-US" sz="1200"/>
        </a:p>
      </dgm:t>
    </dgm:pt>
    <dgm:pt modelId="{18FD97BD-6CB1-451C-80C9-2C4B69DC7385}" type="pres">
      <dgm:prSet presAssocID="{A31671FA-8256-4159-9ADE-23D25F022BE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3FAE28B-4854-4FDE-9583-D3784892F1F9}" type="pres">
      <dgm:prSet presAssocID="{A31671FA-8256-4159-9ADE-23D25F022BE5}" presName="hierFlow" presStyleCnt="0"/>
      <dgm:spPr/>
    </dgm:pt>
    <dgm:pt modelId="{EA46348A-781A-4290-AD54-1DC5BCA012B0}" type="pres">
      <dgm:prSet presAssocID="{A31671FA-8256-4159-9ADE-23D25F022BE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084F587-D4E2-42C1-8B16-FB7B1AEF2FE9}" type="pres">
      <dgm:prSet presAssocID="{D351F7FE-C856-46ED-BFFD-998A1152D26E}" presName="Name14" presStyleCnt="0"/>
      <dgm:spPr/>
    </dgm:pt>
    <dgm:pt modelId="{F690F16E-A8A4-41A0-81D4-87B446228214}" type="pres">
      <dgm:prSet presAssocID="{D351F7FE-C856-46ED-BFFD-998A1152D26E}" presName="level1Shape" presStyleLbl="node0" presStyleIdx="0" presStyleCnt="1" custScaleX="315918" custLinFactY="-83084" custLinFactNeighborX="38244" custLinFactNeighborY="-100000">
        <dgm:presLayoutVars>
          <dgm:chPref val="3"/>
        </dgm:presLayoutVars>
      </dgm:prSet>
      <dgm:spPr/>
    </dgm:pt>
    <dgm:pt modelId="{09AC02F1-75F7-48BD-91CD-A4E94D7C43E1}" type="pres">
      <dgm:prSet presAssocID="{D351F7FE-C856-46ED-BFFD-998A1152D26E}" presName="hierChild2" presStyleCnt="0"/>
      <dgm:spPr/>
    </dgm:pt>
    <dgm:pt modelId="{CF947BE5-85C3-42CC-B342-64FFA2437B90}" type="pres">
      <dgm:prSet presAssocID="{EC288D50-C153-4AA6-BD6B-48D4F3E000A0}" presName="Name19" presStyleLbl="parChTrans1D2" presStyleIdx="0" presStyleCnt="3"/>
      <dgm:spPr/>
    </dgm:pt>
    <dgm:pt modelId="{1C036C13-2013-45BE-8B70-3363EB90A275}" type="pres">
      <dgm:prSet presAssocID="{2716B63C-8C10-48E1-A7C3-E50A3051A088}" presName="Name21" presStyleCnt="0"/>
      <dgm:spPr/>
    </dgm:pt>
    <dgm:pt modelId="{C710DCBA-D015-43AE-8238-08163AFB5E5E}" type="pres">
      <dgm:prSet presAssocID="{2716B63C-8C10-48E1-A7C3-E50A3051A088}" presName="level2Shape" presStyleLbl="node2" presStyleIdx="0" presStyleCnt="3" custScaleX="218102" custScaleY="162795" custLinFactNeighborX="-6035" custLinFactNeighborY="-3019"/>
      <dgm:spPr/>
    </dgm:pt>
    <dgm:pt modelId="{7A834620-FA0D-4192-9099-ABA4B244C778}" type="pres">
      <dgm:prSet presAssocID="{2716B63C-8C10-48E1-A7C3-E50A3051A088}" presName="hierChild3" presStyleCnt="0"/>
      <dgm:spPr/>
    </dgm:pt>
    <dgm:pt modelId="{0141D05B-1FAA-43E3-9C97-B0EC437ED9E8}" type="pres">
      <dgm:prSet presAssocID="{6DEC5AE2-AE5E-456B-931C-779F3A938DFE}" presName="Name19" presStyleLbl="parChTrans1D3" presStyleIdx="0" presStyleCnt="10"/>
      <dgm:spPr/>
    </dgm:pt>
    <dgm:pt modelId="{17A7A056-BEAA-46CD-A1BD-77F74F4D3831}" type="pres">
      <dgm:prSet presAssocID="{6F41C3BE-7D68-44EE-863A-E9873CF8566B}" presName="Name21" presStyleCnt="0"/>
      <dgm:spPr/>
    </dgm:pt>
    <dgm:pt modelId="{C3933609-25B7-4713-822B-AE026FC11DCC}" type="pres">
      <dgm:prSet presAssocID="{6F41C3BE-7D68-44EE-863A-E9873CF8566B}" presName="level2Shape" presStyleLbl="node3" presStyleIdx="0" presStyleCnt="10" custLinFactY="11710" custLinFactNeighborX="4265" custLinFactNeighborY="100000"/>
      <dgm:spPr/>
    </dgm:pt>
    <dgm:pt modelId="{69F252FD-2254-4F52-AC50-20D118D457D3}" type="pres">
      <dgm:prSet presAssocID="{6F41C3BE-7D68-44EE-863A-E9873CF8566B}" presName="hierChild3" presStyleCnt="0"/>
      <dgm:spPr/>
    </dgm:pt>
    <dgm:pt modelId="{944FAD24-8584-49B0-AED6-0312A9F45EF7}" type="pres">
      <dgm:prSet presAssocID="{CCE0458A-9132-489D-94BE-B0475DB770C5}" presName="Name19" presStyleLbl="parChTrans1D3" presStyleIdx="1" presStyleCnt="10"/>
      <dgm:spPr/>
    </dgm:pt>
    <dgm:pt modelId="{FEAD075C-39CA-4AB6-8435-78CCD3944995}" type="pres">
      <dgm:prSet presAssocID="{C5B4286F-4B9F-4576-A9A9-EACA6DE4662D}" presName="Name21" presStyleCnt="0"/>
      <dgm:spPr/>
    </dgm:pt>
    <dgm:pt modelId="{195FB8B5-08CA-483B-BC37-A44F7DACA4B3}" type="pres">
      <dgm:prSet presAssocID="{C5B4286F-4B9F-4576-A9A9-EACA6DE4662D}" presName="level2Shape" presStyleLbl="node3" presStyleIdx="1" presStyleCnt="10" custLinFactY="11710" custLinFactNeighborX="4265" custLinFactNeighborY="100000"/>
      <dgm:spPr/>
    </dgm:pt>
    <dgm:pt modelId="{8AC2EF02-D306-4101-B5CF-27E418874D49}" type="pres">
      <dgm:prSet presAssocID="{C5B4286F-4B9F-4576-A9A9-EACA6DE4662D}" presName="hierChild3" presStyleCnt="0"/>
      <dgm:spPr/>
    </dgm:pt>
    <dgm:pt modelId="{C0ADF05D-97F5-45AF-9D50-AFEDA1219915}" type="pres">
      <dgm:prSet presAssocID="{DC8B046C-D553-4C76-9B01-C91BFBAB7499}" presName="Name19" presStyleLbl="parChTrans1D3" presStyleIdx="2" presStyleCnt="10"/>
      <dgm:spPr/>
    </dgm:pt>
    <dgm:pt modelId="{FC2E82DF-4B53-4595-94AD-28D98DE497C1}" type="pres">
      <dgm:prSet presAssocID="{41CD2628-9D3A-4087-A8FA-FECF6794D144}" presName="Name21" presStyleCnt="0"/>
      <dgm:spPr/>
    </dgm:pt>
    <dgm:pt modelId="{854AB7C6-0A58-42DE-A2FB-0AB5AD4E2723}" type="pres">
      <dgm:prSet presAssocID="{41CD2628-9D3A-4087-A8FA-FECF6794D144}" presName="level2Shape" presStyleLbl="node3" presStyleIdx="2" presStyleCnt="10" custLinFactY="11710" custLinFactNeighborX="4265" custLinFactNeighborY="100000"/>
      <dgm:spPr/>
    </dgm:pt>
    <dgm:pt modelId="{BE7854FD-2373-4131-9E34-F3ECBBB0EEB7}" type="pres">
      <dgm:prSet presAssocID="{41CD2628-9D3A-4087-A8FA-FECF6794D144}" presName="hierChild3" presStyleCnt="0"/>
      <dgm:spPr/>
    </dgm:pt>
    <dgm:pt modelId="{2CA9D545-07DD-4007-B0DB-F441D98EDAA0}" type="pres">
      <dgm:prSet presAssocID="{FCE116D3-782A-477E-951A-C44FEEB5DCE4}" presName="Name19" presStyleLbl="parChTrans1D3" presStyleIdx="3" presStyleCnt="10"/>
      <dgm:spPr/>
    </dgm:pt>
    <dgm:pt modelId="{C934AE82-749B-4F2E-A64E-B1BCF6C41062}" type="pres">
      <dgm:prSet presAssocID="{A16F3D39-41F4-437F-B3B4-93AAD413A7CD}" presName="Name21" presStyleCnt="0"/>
      <dgm:spPr/>
    </dgm:pt>
    <dgm:pt modelId="{4558DB7B-D94D-4B59-8CA6-E54AF803E68C}" type="pres">
      <dgm:prSet presAssocID="{A16F3D39-41F4-437F-B3B4-93AAD413A7CD}" presName="level2Shape" presStyleLbl="node3" presStyleIdx="3" presStyleCnt="10" custLinFactY="11710" custLinFactNeighborX="4265" custLinFactNeighborY="100000"/>
      <dgm:spPr/>
    </dgm:pt>
    <dgm:pt modelId="{52098B38-B0BA-4D35-A692-314BD094B138}" type="pres">
      <dgm:prSet presAssocID="{A16F3D39-41F4-437F-B3B4-93AAD413A7CD}" presName="hierChild3" presStyleCnt="0"/>
      <dgm:spPr/>
    </dgm:pt>
    <dgm:pt modelId="{ADAEDCA8-A6BF-4D75-A497-F73026BFADCC}" type="pres">
      <dgm:prSet presAssocID="{FFE0077C-B628-4499-9C94-1DB0351572DB}" presName="Name19" presStyleLbl="parChTrans1D2" presStyleIdx="1" presStyleCnt="3"/>
      <dgm:spPr/>
    </dgm:pt>
    <dgm:pt modelId="{89FB36FF-07B0-4A96-8B79-84AECA192CF4}" type="pres">
      <dgm:prSet presAssocID="{F5E94E36-8AAE-4EF8-9B6C-6D01555A4B27}" presName="Name21" presStyleCnt="0"/>
      <dgm:spPr/>
    </dgm:pt>
    <dgm:pt modelId="{114D366A-9B6E-41A2-9228-CCC409779EDC}" type="pres">
      <dgm:prSet presAssocID="{F5E94E36-8AAE-4EF8-9B6C-6D01555A4B27}" presName="level2Shape" presStyleLbl="node2" presStyleIdx="1" presStyleCnt="3" custScaleX="218102" custScaleY="162795" custLinFactNeighborX="5371" custLinFactNeighborY="3020"/>
      <dgm:spPr/>
    </dgm:pt>
    <dgm:pt modelId="{C2B3B7DD-71F2-460F-8613-49F536212DD4}" type="pres">
      <dgm:prSet presAssocID="{F5E94E36-8AAE-4EF8-9B6C-6D01555A4B27}" presName="hierChild3" presStyleCnt="0"/>
      <dgm:spPr/>
    </dgm:pt>
    <dgm:pt modelId="{2B0C1421-09EB-459B-9206-B4BC4B6C2012}" type="pres">
      <dgm:prSet presAssocID="{0DC33A36-58FB-4128-8BC9-DFDCDABBF65D}" presName="Name19" presStyleLbl="parChTrans1D3" presStyleIdx="4" presStyleCnt="10"/>
      <dgm:spPr/>
    </dgm:pt>
    <dgm:pt modelId="{CF9896F1-C4C0-480C-BEAA-19B0E8FF9A87}" type="pres">
      <dgm:prSet presAssocID="{06825520-AD5A-425F-AC1A-63831E5B06B0}" presName="Name21" presStyleCnt="0"/>
      <dgm:spPr/>
    </dgm:pt>
    <dgm:pt modelId="{BCB0857F-6558-4784-BAB0-CE33FBF55C37}" type="pres">
      <dgm:prSet presAssocID="{06825520-AD5A-425F-AC1A-63831E5B06B0}" presName="level2Shape" presStyleLbl="node3" presStyleIdx="4" presStyleCnt="10" custLinFactY="11710" custLinFactNeighborX="4265" custLinFactNeighborY="100000"/>
      <dgm:spPr/>
    </dgm:pt>
    <dgm:pt modelId="{9083AB61-3C24-4AED-94E5-FB735B00D60F}" type="pres">
      <dgm:prSet presAssocID="{06825520-AD5A-425F-AC1A-63831E5B06B0}" presName="hierChild3" presStyleCnt="0"/>
      <dgm:spPr/>
    </dgm:pt>
    <dgm:pt modelId="{B9FE253A-71D2-4BB3-BC67-CBB31BBAA608}" type="pres">
      <dgm:prSet presAssocID="{43EDAFAB-17CD-44A2-840B-7F5EA279E59B}" presName="Name19" presStyleLbl="parChTrans1D3" presStyleIdx="5" presStyleCnt="10"/>
      <dgm:spPr/>
    </dgm:pt>
    <dgm:pt modelId="{04C50925-242A-491F-9380-B85A239B2B24}" type="pres">
      <dgm:prSet presAssocID="{3CB52355-9DB5-4222-8C9C-4414C4DF06EA}" presName="Name21" presStyleCnt="0"/>
      <dgm:spPr/>
    </dgm:pt>
    <dgm:pt modelId="{1142C774-3A89-4F1E-A6B7-5FD06941F0B5}" type="pres">
      <dgm:prSet presAssocID="{3CB52355-9DB5-4222-8C9C-4414C4DF06EA}" presName="level2Shape" presStyleLbl="node3" presStyleIdx="5" presStyleCnt="10" custLinFactY="11710" custLinFactNeighborX="4265" custLinFactNeighborY="100000"/>
      <dgm:spPr/>
    </dgm:pt>
    <dgm:pt modelId="{3B5A64F5-6757-4BC0-B366-EC450BEF7884}" type="pres">
      <dgm:prSet presAssocID="{3CB52355-9DB5-4222-8C9C-4414C4DF06EA}" presName="hierChild3" presStyleCnt="0"/>
      <dgm:spPr/>
    </dgm:pt>
    <dgm:pt modelId="{08B9E64F-09E7-445C-9F6D-7FF01EED868E}" type="pres">
      <dgm:prSet presAssocID="{81F2B255-04D9-4BB6-B430-EDAC59ED1AC5}" presName="Name19" presStyleLbl="parChTrans1D3" presStyleIdx="6" presStyleCnt="10"/>
      <dgm:spPr/>
    </dgm:pt>
    <dgm:pt modelId="{0BDD0EB7-FAF2-48BF-9605-E0D1B54ECF69}" type="pres">
      <dgm:prSet presAssocID="{E75FAA81-ED43-4C88-A1ED-B63BEA175EAC}" presName="Name21" presStyleCnt="0"/>
      <dgm:spPr/>
    </dgm:pt>
    <dgm:pt modelId="{A90C1CD5-5C5A-4C37-BB05-A56A408C8582}" type="pres">
      <dgm:prSet presAssocID="{E75FAA81-ED43-4C88-A1ED-B63BEA175EAC}" presName="level2Shape" presStyleLbl="node3" presStyleIdx="6" presStyleCnt="10" custLinFactY="11710" custLinFactNeighborX="4265" custLinFactNeighborY="100000"/>
      <dgm:spPr/>
    </dgm:pt>
    <dgm:pt modelId="{13216D09-09D5-431C-92AB-B755EF42AC39}" type="pres">
      <dgm:prSet presAssocID="{E75FAA81-ED43-4C88-A1ED-B63BEA175EAC}" presName="hierChild3" presStyleCnt="0"/>
      <dgm:spPr/>
    </dgm:pt>
    <dgm:pt modelId="{D8227148-31A4-4042-98DD-83B1AA08FAD6}" type="pres">
      <dgm:prSet presAssocID="{626D3600-9643-4326-A3B9-DF3DC23CC23D}" presName="Name19" presStyleLbl="parChTrans1D2" presStyleIdx="2" presStyleCnt="3"/>
      <dgm:spPr/>
    </dgm:pt>
    <dgm:pt modelId="{569D3032-C435-4666-9BD7-4B7E9B0D919D}" type="pres">
      <dgm:prSet presAssocID="{DB083F19-A49B-4A32-9345-B5FA3CFDF343}" presName="Name21" presStyleCnt="0"/>
      <dgm:spPr/>
    </dgm:pt>
    <dgm:pt modelId="{0B353A63-6FE8-49DC-8713-AAF8AC6E7453}" type="pres">
      <dgm:prSet presAssocID="{DB083F19-A49B-4A32-9345-B5FA3CFDF343}" presName="level2Shape" presStyleLbl="node2" presStyleIdx="2" presStyleCnt="3" custScaleX="218102" custScaleY="162795" custLinFactNeighborX="3363" custLinFactNeighborY="1"/>
      <dgm:spPr/>
    </dgm:pt>
    <dgm:pt modelId="{DFE06072-FDF5-4B83-8503-BB403628259C}" type="pres">
      <dgm:prSet presAssocID="{DB083F19-A49B-4A32-9345-B5FA3CFDF343}" presName="hierChild3" presStyleCnt="0"/>
      <dgm:spPr/>
    </dgm:pt>
    <dgm:pt modelId="{34FC45F3-BAF9-4E68-93CA-C0183EF2D12F}" type="pres">
      <dgm:prSet presAssocID="{2921327E-4D06-42FC-A478-B92A2F17F55E}" presName="Name19" presStyleLbl="parChTrans1D3" presStyleIdx="7" presStyleCnt="10"/>
      <dgm:spPr/>
    </dgm:pt>
    <dgm:pt modelId="{ED499499-17E5-4BC2-872A-47D61624FD47}" type="pres">
      <dgm:prSet presAssocID="{28E2951F-B960-43FE-AC65-37BEA72AD4CD}" presName="Name21" presStyleCnt="0"/>
      <dgm:spPr/>
    </dgm:pt>
    <dgm:pt modelId="{14E7E1B7-F557-401C-A96E-05D80993B751}" type="pres">
      <dgm:prSet presAssocID="{28E2951F-B960-43FE-AC65-37BEA72AD4CD}" presName="level2Shape" presStyleLbl="node3" presStyleIdx="7" presStyleCnt="10" custLinFactY="11710" custLinFactNeighborX="4265" custLinFactNeighborY="100000"/>
      <dgm:spPr/>
    </dgm:pt>
    <dgm:pt modelId="{7A22ADE7-9F4D-471A-9B22-A3604D910575}" type="pres">
      <dgm:prSet presAssocID="{28E2951F-B960-43FE-AC65-37BEA72AD4CD}" presName="hierChild3" presStyleCnt="0"/>
      <dgm:spPr/>
    </dgm:pt>
    <dgm:pt modelId="{AD826C12-A7AF-4984-B51B-1CD09B13A9DC}" type="pres">
      <dgm:prSet presAssocID="{4240CA1A-E497-47E1-8251-B38DFB72148A}" presName="Name19" presStyleLbl="parChTrans1D3" presStyleIdx="8" presStyleCnt="10"/>
      <dgm:spPr/>
    </dgm:pt>
    <dgm:pt modelId="{3862E95A-6476-4CD4-B2DD-DA32E46D71C5}" type="pres">
      <dgm:prSet presAssocID="{F384E2C3-E501-427D-B467-72C2F52F5DAF}" presName="Name21" presStyleCnt="0"/>
      <dgm:spPr/>
    </dgm:pt>
    <dgm:pt modelId="{B21C4033-4816-4C2E-8DB5-1523A8761ED0}" type="pres">
      <dgm:prSet presAssocID="{F384E2C3-E501-427D-B467-72C2F52F5DAF}" presName="level2Shape" presStyleLbl="node3" presStyleIdx="8" presStyleCnt="10" custLinFactY="11710" custLinFactNeighborX="4265" custLinFactNeighborY="100000"/>
      <dgm:spPr/>
    </dgm:pt>
    <dgm:pt modelId="{3D02D206-F121-4A1D-AE9F-B94E8597FDBC}" type="pres">
      <dgm:prSet presAssocID="{F384E2C3-E501-427D-B467-72C2F52F5DAF}" presName="hierChild3" presStyleCnt="0"/>
      <dgm:spPr/>
    </dgm:pt>
    <dgm:pt modelId="{748CD8B5-5164-4CED-AA18-35758B00AAB5}" type="pres">
      <dgm:prSet presAssocID="{6D2B27C3-7E5A-40C1-8441-AF1EC63A19AE}" presName="Name19" presStyleLbl="parChTrans1D3" presStyleIdx="9" presStyleCnt="10"/>
      <dgm:spPr/>
    </dgm:pt>
    <dgm:pt modelId="{7DE2D3FB-B03C-4E23-A39A-DA07222C2147}" type="pres">
      <dgm:prSet presAssocID="{CA875BD1-2FB0-439C-B9B4-3D3F816CD125}" presName="Name21" presStyleCnt="0"/>
      <dgm:spPr/>
    </dgm:pt>
    <dgm:pt modelId="{91F126A5-0299-4512-8D0F-0B0DBC8ECE09}" type="pres">
      <dgm:prSet presAssocID="{CA875BD1-2FB0-439C-B9B4-3D3F816CD125}" presName="level2Shape" presStyleLbl="node3" presStyleIdx="9" presStyleCnt="10" custLinFactY="11710" custLinFactNeighborX="2052" custLinFactNeighborY="100000"/>
      <dgm:spPr/>
    </dgm:pt>
    <dgm:pt modelId="{B1191484-EE4D-4E9C-B23D-DBD3179BF8B4}" type="pres">
      <dgm:prSet presAssocID="{CA875BD1-2FB0-439C-B9B4-3D3F816CD125}" presName="hierChild3" presStyleCnt="0"/>
      <dgm:spPr/>
    </dgm:pt>
    <dgm:pt modelId="{8B16E9AF-F769-4658-9CD0-BD7DEE9D7950}" type="pres">
      <dgm:prSet presAssocID="{A31671FA-8256-4159-9ADE-23D25F022BE5}" presName="bgShapesFlow" presStyleCnt="0"/>
      <dgm:spPr/>
    </dgm:pt>
  </dgm:ptLst>
  <dgm:cxnLst>
    <dgm:cxn modelId="{5BDD1C04-43A1-4690-A5BA-0596F334EE93}" type="presOf" srcId="{F5E94E36-8AAE-4EF8-9B6C-6D01555A4B27}" destId="{114D366A-9B6E-41A2-9228-CCC409779EDC}" srcOrd="0" destOrd="0" presId="urn:microsoft.com/office/officeart/2005/8/layout/hierarchy6"/>
    <dgm:cxn modelId="{3CC5CE0B-2E4E-447F-96C0-F69A14991103}" type="presOf" srcId="{06825520-AD5A-425F-AC1A-63831E5B06B0}" destId="{BCB0857F-6558-4784-BAB0-CE33FBF55C37}" srcOrd="0" destOrd="0" presId="urn:microsoft.com/office/officeart/2005/8/layout/hierarchy6"/>
    <dgm:cxn modelId="{32171A0D-65C1-4A58-8D09-A42B47AD91DB}" type="presOf" srcId="{6F41C3BE-7D68-44EE-863A-E9873CF8566B}" destId="{C3933609-25B7-4713-822B-AE026FC11DCC}" srcOrd="0" destOrd="0" presId="urn:microsoft.com/office/officeart/2005/8/layout/hierarchy6"/>
    <dgm:cxn modelId="{A9623D0E-75F3-477B-AFA9-55B49024C26A}" type="presOf" srcId="{FFE0077C-B628-4499-9C94-1DB0351572DB}" destId="{ADAEDCA8-A6BF-4D75-A497-F73026BFADCC}" srcOrd="0" destOrd="0" presId="urn:microsoft.com/office/officeart/2005/8/layout/hierarchy6"/>
    <dgm:cxn modelId="{2BF13313-69D3-4CEB-A75D-AC47E26427D7}" type="presOf" srcId="{DC8B046C-D553-4C76-9B01-C91BFBAB7499}" destId="{C0ADF05D-97F5-45AF-9D50-AFEDA1219915}" srcOrd="0" destOrd="0" presId="urn:microsoft.com/office/officeart/2005/8/layout/hierarchy6"/>
    <dgm:cxn modelId="{7C54A917-B970-4EBE-B846-CF5535106A60}" srcId="{D351F7FE-C856-46ED-BFFD-998A1152D26E}" destId="{DB083F19-A49B-4A32-9345-B5FA3CFDF343}" srcOrd="2" destOrd="0" parTransId="{626D3600-9643-4326-A3B9-DF3DC23CC23D}" sibTransId="{7079E00C-7633-4FFA-94ED-D61207CAD542}"/>
    <dgm:cxn modelId="{A3BAA22E-2F44-42C9-9A6A-B051D9803CE5}" srcId="{2716B63C-8C10-48E1-A7C3-E50A3051A088}" destId="{6F41C3BE-7D68-44EE-863A-E9873CF8566B}" srcOrd="0" destOrd="0" parTransId="{6DEC5AE2-AE5E-456B-931C-779F3A938DFE}" sibTransId="{860F7552-ED6F-4EAE-8654-C4B0F59C758C}"/>
    <dgm:cxn modelId="{11222233-3D34-4F78-B6BC-C45E6B3D1490}" type="presOf" srcId="{DB083F19-A49B-4A32-9345-B5FA3CFDF343}" destId="{0B353A63-6FE8-49DC-8713-AAF8AC6E7453}" srcOrd="0" destOrd="0" presId="urn:microsoft.com/office/officeart/2005/8/layout/hierarchy6"/>
    <dgm:cxn modelId="{CC832B3F-1A97-4E42-8890-8E6B578A0339}" type="presOf" srcId="{C5B4286F-4B9F-4576-A9A9-EACA6DE4662D}" destId="{195FB8B5-08CA-483B-BC37-A44F7DACA4B3}" srcOrd="0" destOrd="0" presId="urn:microsoft.com/office/officeart/2005/8/layout/hierarchy6"/>
    <dgm:cxn modelId="{F9CEC160-FC46-4A59-A06F-FB0AFBC340CF}" srcId="{DB083F19-A49B-4A32-9345-B5FA3CFDF343}" destId="{28E2951F-B960-43FE-AC65-37BEA72AD4CD}" srcOrd="0" destOrd="0" parTransId="{2921327E-4D06-42FC-A478-B92A2F17F55E}" sibTransId="{BEF5AC5E-3827-4920-8355-93AF92408540}"/>
    <dgm:cxn modelId="{8100FF42-E3C7-4D46-A5D0-D8FE4093C64F}" srcId="{2716B63C-8C10-48E1-A7C3-E50A3051A088}" destId="{A16F3D39-41F4-437F-B3B4-93AAD413A7CD}" srcOrd="3" destOrd="0" parTransId="{FCE116D3-782A-477E-951A-C44FEEB5DCE4}" sibTransId="{DBF05101-6914-4BFE-BE99-F46B844716AB}"/>
    <dgm:cxn modelId="{E2579563-6215-4848-B095-2F70787DE1D8}" type="presOf" srcId="{3CB52355-9DB5-4222-8C9C-4414C4DF06EA}" destId="{1142C774-3A89-4F1E-A6B7-5FD06941F0B5}" srcOrd="0" destOrd="0" presId="urn:microsoft.com/office/officeart/2005/8/layout/hierarchy6"/>
    <dgm:cxn modelId="{9BAA5669-1648-412F-AB1A-CDC18C60A5AC}" srcId="{D351F7FE-C856-46ED-BFFD-998A1152D26E}" destId="{F5E94E36-8AAE-4EF8-9B6C-6D01555A4B27}" srcOrd="1" destOrd="0" parTransId="{FFE0077C-B628-4499-9C94-1DB0351572DB}" sibTransId="{988B17B2-751A-4E90-AC5B-F901CA8A1562}"/>
    <dgm:cxn modelId="{93CE344E-6374-46DA-A4B1-9FFE509EE71E}" srcId="{F5E94E36-8AAE-4EF8-9B6C-6D01555A4B27}" destId="{06825520-AD5A-425F-AC1A-63831E5B06B0}" srcOrd="0" destOrd="0" parTransId="{0DC33A36-58FB-4128-8BC9-DFDCDABBF65D}" sibTransId="{8314D1E7-DFD9-41AD-AD2E-21281AFE3EE7}"/>
    <dgm:cxn modelId="{2516DF74-2C9E-407A-B93E-8867AF2F5956}" type="presOf" srcId="{CA875BD1-2FB0-439C-B9B4-3D3F816CD125}" destId="{91F126A5-0299-4512-8D0F-0B0DBC8ECE09}" srcOrd="0" destOrd="0" presId="urn:microsoft.com/office/officeart/2005/8/layout/hierarchy6"/>
    <dgm:cxn modelId="{9F344F55-6E40-4B05-9428-2FEC179DE12A}" srcId="{F5E94E36-8AAE-4EF8-9B6C-6D01555A4B27}" destId="{3CB52355-9DB5-4222-8C9C-4414C4DF06EA}" srcOrd="1" destOrd="0" parTransId="{43EDAFAB-17CD-44A2-840B-7F5EA279E59B}" sibTransId="{17385462-C7E5-495F-951A-6C83416D4697}"/>
    <dgm:cxn modelId="{CEEA3B59-28CE-4759-B7D2-9CD6149A2340}" type="presOf" srcId="{CCE0458A-9132-489D-94BE-B0475DB770C5}" destId="{944FAD24-8584-49B0-AED6-0312A9F45EF7}" srcOrd="0" destOrd="0" presId="urn:microsoft.com/office/officeart/2005/8/layout/hierarchy6"/>
    <dgm:cxn modelId="{2AB7887D-B01A-4811-BB2C-C32D4BDD20A3}" type="presOf" srcId="{FCE116D3-782A-477E-951A-C44FEEB5DCE4}" destId="{2CA9D545-07DD-4007-B0DB-F441D98EDAA0}" srcOrd="0" destOrd="0" presId="urn:microsoft.com/office/officeart/2005/8/layout/hierarchy6"/>
    <dgm:cxn modelId="{E324BA7E-601D-4116-8F69-A5ADF7CC37A3}" type="presOf" srcId="{0DC33A36-58FB-4128-8BC9-DFDCDABBF65D}" destId="{2B0C1421-09EB-459B-9206-B4BC4B6C2012}" srcOrd="0" destOrd="0" presId="urn:microsoft.com/office/officeart/2005/8/layout/hierarchy6"/>
    <dgm:cxn modelId="{4CB60680-ABCC-4520-A786-9D55F7A44981}" type="presOf" srcId="{41CD2628-9D3A-4087-A8FA-FECF6794D144}" destId="{854AB7C6-0A58-42DE-A2FB-0AB5AD4E2723}" srcOrd="0" destOrd="0" presId="urn:microsoft.com/office/officeart/2005/8/layout/hierarchy6"/>
    <dgm:cxn modelId="{F77A1083-154E-40AE-A4D9-4CFA8B5DEA96}" srcId="{DB083F19-A49B-4A32-9345-B5FA3CFDF343}" destId="{F384E2C3-E501-427D-B467-72C2F52F5DAF}" srcOrd="1" destOrd="0" parTransId="{4240CA1A-E497-47E1-8251-B38DFB72148A}" sibTransId="{360ACD5D-8FDA-4431-8EC3-2A65FDFB0CB9}"/>
    <dgm:cxn modelId="{F25C3B85-AA1C-45F2-A297-F11887C80AE2}" type="presOf" srcId="{28E2951F-B960-43FE-AC65-37BEA72AD4CD}" destId="{14E7E1B7-F557-401C-A96E-05D80993B751}" srcOrd="0" destOrd="0" presId="urn:microsoft.com/office/officeart/2005/8/layout/hierarchy6"/>
    <dgm:cxn modelId="{759FA588-DFFA-4287-8559-1B11479E578E}" type="presOf" srcId="{6D2B27C3-7E5A-40C1-8441-AF1EC63A19AE}" destId="{748CD8B5-5164-4CED-AA18-35758B00AAB5}" srcOrd="0" destOrd="0" presId="urn:microsoft.com/office/officeart/2005/8/layout/hierarchy6"/>
    <dgm:cxn modelId="{4E1E6A91-4143-4EDC-B85C-6687A31A7254}" type="presOf" srcId="{A16F3D39-41F4-437F-B3B4-93AAD413A7CD}" destId="{4558DB7B-D94D-4B59-8CA6-E54AF803E68C}" srcOrd="0" destOrd="0" presId="urn:microsoft.com/office/officeart/2005/8/layout/hierarchy6"/>
    <dgm:cxn modelId="{2EEC7693-E63F-4EA2-BAD3-97E3E93BA30B}" srcId="{A31671FA-8256-4159-9ADE-23D25F022BE5}" destId="{D351F7FE-C856-46ED-BFFD-998A1152D26E}" srcOrd="0" destOrd="0" parTransId="{AE6A63ED-2510-428F-B94A-26B1AD8E0937}" sibTransId="{1ADF2482-9E0A-4125-9C09-BE68A7C0397B}"/>
    <dgm:cxn modelId="{25E7AE93-0D25-4F57-86B8-3D10928FF7F1}" srcId="{2716B63C-8C10-48E1-A7C3-E50A3051A088}" destId="{41CD2628-9D3A-4087-A8FA-FECF6794D144}" srcOrd="2" destOrd="0" parTransId="{DC8B046C-D553-4C76-9B01-C91BFBAB7499}" sibTransId="{BE390872-3B0D-43D5-A19C-635F208F8757}"/>
    <dgm:cxn modelId="{9970DB95-F747-486A-A375-E4C6C29C2E7A}" type="presOf" srcId="{E75FAA81-ED43-4C88-A1ED-B63BEA175EAC}" destId="{A90C1CD5-5C5A-4C37-BB05-A56A408C8582}" srcOrd="0" destOrd="0" presId="urn:microsoft.com/office/officeart/2005/8/layout/hierarchy6"/>
    <dgm:cxn modelId="{EC2FAD9C-280D-40E0-9BEE-64C7F123D07C}" srcId="{F5E94E36-8AAE-4EF8-9B6C-6D01555A4B27}" destId="{E75FAA81-ED43-4C88-A1ED-B63BEA175EAC}" srcOrd="2" destOrd="0" parTransId="{81F2B255-04D9-4BB6-B430-EDAC59ED1AC5}" sibTransId="{5E14353F-74D0-459A-B1D3-AC93EC7053E7}"/>
    <dgm:cxn modelId="{F48C4CA2-81B8-4327-A6B8-841D04D357EF}" type="presOf" srcId="{4240CA1A-E497-47E1-8251-B38DFB72148A}" destId="{AD826C12-A7AF-4984-B51B-1CD09B13A9DC}" srcOrd="0" destOrd="0" presId="urn:microsoft.com/office/officeart/2005/8/layout/hierarchy6"/>
    <dgm:cxn modelId="{F57377A2-CD6D-434C-8AD3-24E700850AA6}" srcId="{D351F7FE-C856-46ED-BFFD-998A1152D26E}" destId="{2716B63C-8C10-48E1-A7C3-E50A3051A088}" srcOrd="0" destOrd="0" parTransId="{EC288D50-C153-4AA6-BD6B-48D4F3E000A0}" sibTransId="{461D4ED2-A48A-4A17-B183-E1607A453336}"/>
    <dgm:cxn modelId="{7098CDAC-85AC-4116-B637-09302C439818}" type="presOf" srcId="{6DEC5AE2-AE5E-456B-931C-779F3A938DFE}" destId="{0141D05B-1FAA-43E3-9C97-B0EC437ED9E8}" srcOrd="0" destOrd="0" presId="urn:microsoft.com/office/officeart/2005/8/layout/hierarchy6"/>
    <dgm:cxn modelId="{39D093BC-2767-4F3B-946B-72412C513003}" type="presOf" srcId="{F384E2C3-E501-427D-B467-72C2F52F5DAF}" destId="{B21C4033-4816-4C2E-8DB5-1523A8761ED0}" srcOrd="0" destOrd="0" presId="urn:microsoft.com/office/officeart/2005/8/layout/hierarchy6"/>
    <dgm:cxn modelId="{D27A68BF-954E-4C3B-AB6D-5A842FCE1DEB}" type="presOf" srcId="{2921327E-4D06-42FC-A478-B92A2F17F55E}" destId="{34FC45F3-BAF9-4E68-93CA-C0183EF2D12F}" srcOrd="0" destOrd="0" presId="urn:microsoft.com/office/officeart/2005/8/layout/hierarchy6"/>
    <dgm:cxn modelId="{FFA3B1C1-9C19-4690-BB5E-E2C12739D3B1}" srcId="{2716B63C-8C10-48E1-A7C3-E50A3051A088}" destId="{C5B4286F-4B9F-4576-A9A9-EACA6DE4662D}" srcOrd="1" destOrd="0" parTransId="{CCE0458A-9132-489D-94BE-B0475DB770C5}" sibTransId="{F1D0397B-0D40-4009-AF44-915BB8EF024F}"/>
    <dgm:cxn modelId="{DFC250C3-8D4C-4725-A3E5-6619F025E662}" type="presOf" srcId="{2716B63C-8C10-48E1-A7C3-E50A3051A088}" destId="{C710DCBA-D015-43AE-8238-08163AFB5E5E}" srcOrd="0" destOrd="0" presId="urn:microsoft.com/office/officeart/2005/8/layout/hierarchy6"/>
    <dgm:cxn modelId="{11CEEDC8-3A8E-4758-8EA5-47CFEA0BC899}" type="presOf" srcId="{D351F7FE-C856-46ED-BFFD-998A1152D26E}" destId="{F690F16E-A8A4-41A0-81D4-87B446228214}" srcOrd="0" destOrd="0" presId="urn:microsoft.com/office/officeart/2005/8/layout/hierarchy6"/>
    <dgm:cxn modelId="{6EA0C8D0-F274-42EA-810D-3734F38EF7C4}" type="presOf" srcId="{A31671FA-8256-4159-9ADE-23D25F022BE5}" destId="{18FD97BD-6CB1-451C-80C9-2C4B69DC7385}" srcOrd="0" destOrd="0" presId="urn:microsoft.com/office/officeart/2005/8/layout/hierarchy6"/>
    <dgm:cxn modelId="{F9A840E4-6C2A-4986-912D-8A00783CFCE6}" type="presOf" srcId="{EC288D50-C153-4AA6-BD6B-48D4F3E000A0}" destId="{CF947BE5-85C3-42CC-B342-64FFA2437B90}" srcOrd="0" destOrd="0" presId="urn:microsoft.com/office/officeart/2005/8/layout/hierarchy6"/>
    <dgm:cxn modelId="{977012E9-C53D-4A07-B17B-277696AB0D5B}" type="presOf" srcId="{43EDAFAB-17CD-44A2-840B-7F5EA279E59B}" destId="{B9FE253A-71D2-4BB3-BC67-CBB31BBAA608}" srcOrd="0" destOrd="0" presId="urn:microsoft.com/office/officeart/2005/8/layout/hierarchy6"/>
    <dgm:cxn modelId="{D906C1ED-BC7B-4AAD-B108-375C91BBA4F5}" type="presOf" srcId="{626D3600-9643-4326-A3B9-DF3DC23CC23D}" destId="{D8227148-31A4-4042-98DD-83B1AA08FAD6}" srcOrd="0" destOrd="0" presId="urn:microsoft.com/office/officeart/2005/8/layout/hierarchy6"/>
    <dgm:cxn modelId="{92660FF4-F55B-4668-99FA-8069864482A0}" type="presOf" srcId="{81F2B255-04D9-4BB6-B430-EDAC59ED1AC5}" destId="{08B9E64F-09E7-445C-9F6D-7FF01EED868E}" srcOrd="0" destOrd="0" presId="urn:microsoft.com/office/officeart/2005/8/layout/hierarchy6"/>
    <dgm:cxn modelId="{DEA092F6-BD5A-4507-9928-64DFB43465C2}" srcId="{DB083F19-A49B-4A32-9345-B5FA3CFDF343}" destId="{CA875BD1-2FB0-439C-B9B4-3D3F816CD125}" srcOrd="2" destOrd="0" parTransId="{6D2B27C3-7E5A-40C1-8441-AF1EC63A19AE}" sibTransId="{6B62B251-8F6E-40E7-BE0D-770690216104}"/>
    <dgm:cxn modelId="{1102CCF7-AC36-4FD7-9DE3-809BED45854B}" type="presParOf" srcId="{18FD97BD-6CB1-451C-80C9-2C4B69DC7385}" destId="{23FAE28B-4854-4FDE-9583-D3784892F1F9}" srcOrd="0" destOrd="0" presId="urn:microsoft.com/office/officeart/2005/8/layout/hierarchy6"/>
    <dgm:cxn modelId="{319CE22C-CC3E-426B-A2C2-8956623E17D1}" type="presParOf" srcId="{23FAE28B-4854-4FDE-9583-D3784892F1F9}" destId="{EA46348A-781A-4290-AD54-1DC5BCA012B0}" srcOrd="0" destOrd="0" presId="urn:microsoft.com/office/officeart/2005/8/layout/hierarchy6"/>
    <dgm:cxn modelId="{C45735F4-A47F-4F82-B3E1-C77AC0E58CAB}" type="presParOf" srcId="{EA46348A-781A-4290-AD54-1DC5BCA012B0}" destId="{6084F587-D4E2-42C1-8B16-FB7B1AEF2FE9}" srcOrd="0" destOrd="0" presId="urn:microsoft.com/office/officeart/2005/8/layout/hierarchy6"/>
    <dgm:cxn modelId="{B7D4730D-9552-4A68-A5E8-999D517D8A8F}" type="presParOf" srcId="{6084F587-D4E2-42C1-8B16-FB7B1AEF2FE9}" destId="{F690F16E-A8A4-41A0-81D4-87B446228214}" srcOrd="0" destOrd="0" presId="urn:microsoft.com/office/officeart/2005/8/layout/hierarchy6"/>
    <dgm:cxn modelId="{E9F675B4-D2AB-4583-BA3E-F5BA6780A44F}" type="presParOf" srcId="{6084F587-D4E2-42C1-8B16-FB7B1AEF2FE9}" destId="{09AC02F1-75F7-48BD-91CD-A4E94D7C43E1}" srcOrd="1" destOrd="0" presId="urn:microsoft.com/office/officeart/2005/8/layout/hierarchy6"/>
    <dgm:cxn modelId="{FC2F2A00-E7C6-40FB-9B3A-F23B727ACD6A}" type="presParOf" srcId="{09AC02F1-75F7-48BD-91CD-A4E94D7C43E1}" destId="{CF947BE5-85C3-42CC-B342-64FFA2437B90}" srcOrd="0" destOrd="0" presId="urn:microsoft.com/office/officeart/2005/8/layout/hierarchy6"/>
    <dgm:cxn modelId="{9E2DEAC9-DFFB-40FB-8D86-29CB35090D1C}" type="presParOf" srcId="{09AC02F1-75F7-48BD-91CD-A4E94D7C43E1}" destId="{1C036C13-2013-45BE-8B70-3363EB90A275}" srcOrd="1" destOrd="0" presId="urn:microsoft.com/office/officeart/2005/8/layout/hierarchy6"/>
    <dgm:cxn modelId="{50D9008A-1750-4F4C-A3AA-7CE5A012F994}" type="presParOf" srcId="{1C036C13-2013-45BE-8B70-3363EB90A275}" destId="{C710DCBA-D015-43AE-8238-08163AFB5E5E}" srcOrd="0" destOrd="0" presId="urn:microsoft.com/office/officeart/2005/8/layout/hierarchy6"/>
    <dgm:cxn modelId="{D539D1A7-6BD9-4060-8F2C-402484937CD8}" type="presParOf" srcId="{1C036C13-2013-45BE-8B70-3363EB90A275}" destId="{7A834620-FA0D-4192-9099-ABA4B244C778}" srcOrd="1" destOrd="0" presId="urn:microsoft.com/office/officeart/2005/8/layout/hierarchy6"/>
    <dgm:cxn modelId="{F9457D5A-5DC8-4155-B950-441DA7F556A4}" type="presParOf" srcId="{7A834620-FA0D-4192-9099-ABA4B244C778}" destId="{0141D05B-1FAA-43E3-9C97-B0EC437ED9E8}" srcOrd="0" destOrd="0" presId="urn:microsoft.com/office/officeart/2005/8/layout/hierarchy6"/>
    <dgm:cxn modelId="{94396364-34A6-4BE0-8233-20BA52204DC2}" type="presParOf" srcId="{7A834620-FA0D-4192-9099-ABA4B244C778}" destId="{17A7A056-BEAA-46CD-A1BD-77F74F4D3831}" srcOrd="1" destOrd="0" presId="urn:microsoft.com/office/officeart/2005/8/layout/hierarchy6"/>
    <dgm:cxn modelId="{0B08A2F1-A900-4B2D-8A19-455892457B56}" type="presParOf" srcId="{17A7A056-BEAA-46CD-A1BD-77F74F4D3831}" destId="{C3933609-25B7-4713-822B-AE026FC11DCC}" srcOrd="0" destOrd="0" presId="urn:microsoft.com/office/officeart/2005/8/layout/hierarchy6"/>
    <dgm:cxn modelId="{E15200CE-8894-4658-9E39-71DF18C43513}" type="presParOf" srcId="{17A7A056-BEAA-46CD-A1BD-77F74F4D3831}" destId="{69F252FD-2254-4F52-AC50-20D118D457D3}" srcOrd="1" destOrd="0" presId="urn:microsoft.com/office/officeart/2005/8/layout/hierarchy6"/>
    <dgm:cxn modelId="{0B1DB1C7-5869-4E4F-893C-E12C46EBEF2E}" type="presParOf" srcId="{7A834620-FA0D-4192-9099-ABA4B244C778}" destId="{944FAD24-8584-49B0-AED6-0312A9F45EF7}" srcOrd="2" destOrd="0" presId="urn:microsoft.com/office/officeart/2005/8/layout/hierarchy6"/>
    <dgm:cxn modelId="{C381634E-1297-4739-A90E-3E31111A897C}" type="presParOf" srcId="{7A834620-FA0D-4192-9099-ABA4B244C778}" destId="{FEAD075C-39CA-4AB6-8435-78CCD3944995}" srcOrd="3" destOrd="0" presId="urn:microsoft.com/office/officeart/2005/8/layout/hierarchy6"/>
    <dgm:cxn modelId="{6F2CD460-34E4-482A-A9DB-603801591F89}" type="presParOf" srcId="{FEAD075C-39CA-4AB6-8435-78CCD3944995}" destId="{195FB8B5-08CA-483B-BC37-A44F7DACA4B3}" srcOrd="0" destOrd="0" presId="urn:microsoft.com/office/officeart/2005/8/layout/hierarchy6"/>
    <dgm:cxn modelId="{A991B576-4417-4EE9-9547-0C54D800BFBB}" type="presParOf" srcId="{FEAD075C-39CA-4AB6-8435-78CCD3944995}" destId="{8AC2EF02-D306-4101-B5CF-27E418874D49}" srcOrd="1" destOrd="0" presId="urn:microsoft.com/office/officeart/2005/8/layout/hierarchy6"/>
    <dgm:cxn modelId="{FA8B353A-B2F7-40BC-B281-0E042EAEADD2}" type="presParOf" srcId="{7A834620-FA0D-4192-9099-ABA4B244C778}" destId="{C0ADF05D-97F5-45AF-9D50-AFEDA1219915}" srcOrd="4" destOrd="0" presId="urn:microsoft.com/office/officeart/2005/8/layout/hierarchy6"/>
    <dgm:cxn modelId="{75892FE3-2CED-4338-9D00-88A1CFB80B71}" type="presParOf" srcId="{7A834620-FA0D-4192-9099-ABA4B244C778}" destId="{FC2E82DF-4B53-4595-94AD-28D98DE497C1}" srcOrd="5" destOrd="0" presId="urn:microsoft.com/office/officeart/2005/8/layout/hierarchy6"/>
    <dgm:cxn modelId="{F0467BC8-3F0C-4B61-96FF-C08E842E80E0}" type="presParOf" srcId="{FC2E82DF-4B53-4595-94AD-28D98DE497C1}" destId="{854AB7C6-0A58-42DE-A2FB-0AB5AD4E2723}" srcOrd="0" destOrd="0" presId="urn:microsoft.com/office/officeart/2005/8/layout/hierarchy6"/>
    <dgm:cxn modelId="{DC10783B-F201-40EC-A100-6CF20C5BDFA3}" type="presParOf" srcId="{FC2E82DF-4B53-4595-94AD-28D98DE497C1}" destId="{BE7854FD-2373-4131-9E34-F3ECBBB0EEB7}" srcOrd="1" destOrd="0" presId="urn:microsoft.com/office/officeart/2005/8/layout/hierarchy6"/>
    <dgm:cxn modelId="{48E99AAC-F050-4197-8E27-070D133BCF9A}" type="presParOf" srcId="{7A834620-FA0D-4192-9099-ABA4B244C778}" destId="{2CA9D545-07DD-4007-B0DB-F441D98EDAA0}" srcOrd="6" destOrd="0" presId="urn:microsoft.com/office/officeart/2005/8/layout/hierarchy6"/>
    <dgm:cxn modelId="{983EA9BA-8EBA-4216-85E4-7ACBF068670F}" type="presParOf" srcId="{7A834620-FA0D-4192-9099-ABA4B244C778}" destId="{C934AE82-749B-4F2E-A64E-B1BCF6C41062}" srcOrd="7" destOrd="0" presId="urn:microsoft.com/office/officeart/2005/8/layout/hierarchy6"/>
    <dgm:cxn modelId="{8975D247-D728-48A1-89EB-9EA0FA1C9565}" type="presParOf" srcId="{C934AE82-749B-4F2E-A64E-B1BCF6C41062}" destId="{4558DB7B-D94D-4B59-8CA6-E54AF803E68C}" srcOrd="0" destOrd="0" presId="urn:microsoft.com/office/officeart/2005/8/layout/hierarchy6"/>
    <dgm:cxn modelId="{D94C3E6A-33E6-484E-ADE2-8CDD711BCB5E}" type="presParOf" srcId="{C934AE82-749B-4F2E-A64E-B1BCF6C41062}" destId="{52098B38-B0BA-4D35-A692-314BD094B138}" srcOrd="1" destOrd="0" presId="urn:microsoft.com/office/officeart/2005/8/layout/hierarchy6"/>
    <dgm:cxn modelId="{DFC40C4C-9FAD-4003-A9F2-5007C575F595}" type="presParOf" srcId="{09AC02F1-75F7-48BD-91CD-A4E94D7C43E1}" destId="{ADAEDCA8-A6BF-4D75-A497-F73026BFADCC}" srcOrd="2" destOrd="0" presId="urn:microsoft.com/office/officeart/2005/8/layout/hierarchy6"/>
    <dgm:cxn modelId="{4C5577B0-606D-4B8E-892D-19630D668F82}" type="presParOf" srcId="{09AC02F1-75F7-48BD-91CD-A4E94D7C43E1}" destId="{89FB36FF-07B0-4A96-8B79-84AECA192CF4}" srcOrd="3" destOrd="0" presId="urn:microsoft.com/office/officeart/2005/8/layout/hierarchy6"/>
    <dgm:cxn modelId="{DD79CE96-7456-4319-9582-18FCFC886B3A}" type="presParOf" srcId="{89FB36FF-07B0-4A96-8B79-84AECA192CF4}" destId="{114D366A-9B6E-41A2-9228-CCC409779EDC}" srcOrd="0" destOrd="0" presId="urn:microsoft.com/office/officeart/2005/8/layout/hierarchy6"/>
    <dgm:cxn modelId="{1BE7E04F-958F-418F-BC6A-419BF68859B4}" type="presParOf" srcId="{89FB36FF-07B0-4A96-8B79-84AECA192CF4}" destId="{C2B3B7DD-71F2-460F-8613-49F536212DD4}" srcOrd="1" destOrd="0" presId="urn:microsoft.com/office/officeart/2005/8/layout/hierarchy6"/>
    <dgm:cxn modelId="{74A2044F-717B-4025-AD30-BF1BCB43A063}" type="presParOf" srcId="{C2B3B7DD-71F2-460F-8613-49F536212DD4}" destId="{2B0C1421-09EB-459B-9206-B4BC4B6C2012}" srcOrd="0" destOrd="0" presId="urn:microsoft.com/office/officeart/2005/8/layout/hierarchy6"/>
    <dgm:cxn modelId="{C886030C-2C3A-448D-BEAC-1E4EF15B4186}" type="presParOf" srcId="{C2B3B7DD-71F2-460F-8613-49F536212DD4}" destId="{CF9896F1-C4C0-480C-BEAA-19B0E8FF9A87}" srcOrd="1" destOrd="0" presId="urn:microsoft.com/office/officeart/2005/8/layout/hierarchy6"/>
    <dgm:cxn modelId="{09140EE7-4A73-4C8F-BBFF-F6DEC7E8DBE7}" type="presParOf" srcId="{CF9896F1-C4C0-480C-BEAA-19B0E8FF9A87}" destId="{BCB0857F-6558-4784-BAB0-CE33FBF55C37}" srcOrd="0" destOrd="0" presId="urn:microsoft.com/office/officeart/2005/8/layout/hierarchy6"/>
    <dgm:cxn modelId="{04D1E5D3-986D-4F9B-B437-D2278C4E3B09}" type="presParOf" srcId="{CF9896F1-C4C0-480C-BEAA-19B0E8FF9A87}" destId="{9083AB61-3C24-4AED-94E5-FB735B00D60F}" srcOrd="1" destOrd="0" presId="urn:microsoft.com/office/officeart/2005/8/layout/hierarchy6"/>
    <dgm:cxn modelId="{4458723A-0F2A-4DAA-A3D0-0A41939AC60E}" type="presParOf" srcId="{C2B3B7DD-71F2-460F-8613-49F536212DD4}" destId="{B9FE253A-71D2-4BB3-BC67-CBB31BBAA608}" srcOrd="2" destOrd="0" presId="urn:microsoft.com/office/officeart/2005/8/layout/hierarchy6"/>
    <dgm:cxn modelId="{33C40143-CD4F-448E-99E0-2E53DCDFD1DF}" type="presParOf" srcId="{C2B3B7DD-71F2-460F-8613-49F536212DD4}" destId="{04C50925-242A-491F-9380-B85A239B2B24}" srcOrd="3" destOrd="0" presId="urn:microsoft.com/office/officeart/2005/8/layout/hierarchy6"/>
    <dgm:cxn modelId="{A808A9C2-EE35-4A3C-8D71-2F57AD050721}" type="presParOf" srcId="{04C50925-242A-491F-9380-B85A239B2B24}" destId="{1142C774-3A89-4F1E-A6B7-5FD06941F0B5}" srcOrd="0" destOrd="0" presId="urn:microsoft.com/office/officeart/2005/8/layout/hierarchy6"/>
    <dgm:cxn modelId="{87A8AD91-0A27-49C7-8C3F-17284766FB28}" type="presParOf" srcId="{04C50925-242A-491F-9380-B85A239B2B24}" destId="{3B5A64F5-6757-4BC0-B366-EC450BEF7884}" srcOrd="1" destOrd="0" presId="urn:microsoft.com/office/officeart/2005/8/layout/hierarchy6"/>
    <dgm:cxn modelId="{5D11306F-AC50-42C9-92B8-237DA26E8F3E}" type="presParOf" srcId="{C2B3B7DD-71F2-460F-8613-49F536212DD4}" destId="{08B9E64F-09E7-445C-9F6D-7FF01EED868E}" srcOrd="4" destOrd="0" presId="urn:microsoft.com/office/officeart/2005/8/layout/hierarchy6"/>
    <dgm:cxn modelId="{E38F8F1D-A01E-4785-BB67-899AE1C31A9D}" type="presParOf" srcId="{C2B3B7DD-71F2-460F-8613-49F536212DD4}" destId="{0BDD0EB7-FAF2-48BF-9605-E0D1B54ECF69}" srcOrd="5" destOrd="0" presId="urn:microsoft.com/office/officeart/2005/8/layout/hierarchy6"/>
    <dgm:cxn modelId="{5AA2B1FB-2F2B-4421-812C-A70FD187D465}" type="presParOf" srcId="{0BDD0EB7-FAF2-48BF-9605-E0D1B54ECF69}" destId="{A90C1CD5-5C5A-4C37-BB05-A56A408C8582}" srcOrd="0" destOrd="0" presId="urn:microsoft.com/office/officeart/2005/8/layout/hierarchy6"/>
    <dgm:cxn modelId="{4557A4EE-7112-499F-A0F2-F7B5B6C141CF}" type="presParOf" srcId="{0BDD0EB7-FAF2-48BF-9605-E0D1B54ECF69}" destId="{13216D09-09D5-431C-92AB-B755EF42AC39}" srcOrd="1" destOrd="0" presId="urn:microsoft.com/office/officeart/2005/8/layout/hierarchy6"/>
    <dgm:cxn modelId="{C913247B-91BD-4944-9D0B-D101B347E49E}" type="presParOf" srcId="{09AC02F1-75F7-48BD-91CD-A4E94D7C43E1}" destId="{D8227148-31A4-4042-98DD-83B1AA08FAD6}" srcOrd="4" destOrd="0" presId="urn:microsoft.com/office/officeart/2005/8/layout/hierarchy6"/>
    <dgm:cxn modelId="{037908AA-5CE3-4C3D-9FE7-01A147DB4001}" type="presParOf" srcId="{09AC02F1-75F7-48BD-91CD-A4E94D7C43E1}" destId="{569D3032-C435-4666-9BD7-4B7E9B0D919D}" srcOrd="5" destOrd="0" presId="urn:microsoft.com/office/officeart/2005/8/layout/hierarchy6"/>
    <dgm:cxn modelId="{98866C36-429A-47B2-A2AB-CEA3D0226652}" type="presParOf" srcId="{569D3032-C435-4666-9BD7-4B7E9B0D919D}" destId="{0B353A63-6FE8-49DC-8713-AAF8AC6E7453}" srcOrd="0" destOrd="0" presId="urn:microsoft.com/office/officeart/2005/8/layout/hierarchy6"/>
    <dgm:cxn modelId="{F06EE0C4-B2D0-4591-8DF9-29FD0514E814}" type="presParOf" srcId="{569D3032-C435-4666-9BD7-4B7E9B0D919D}" destId="{DFE06072-FDF5-4B83-8503-BB403628259C}" srcOrd="1" destOrd="0" presId="urn:microsoft.com/office/officeart/2005/8/layout/hierarchy6"/>
    <dgm:cxn modelId="{0AA05547-637D-4E00-A9A1-D211D6B229A0}" type="presParOf" srcId="{DFE06072-FDF5-4B83-8503-BB403628259C}" destId="{34FC45F3-BAF9-4E68-93CA-C0183EF2D12F}" srcOrd="0" destOrd="0" presId="urn:microsoft.com/office/officeart/2005/8/layout/hierarchy6"/>
    <dgm:cxn modelId="{EC973361-D119-4F5C-A6B8-CF7A09C5A6EB}" type="presParOf" srcId="{DFE06072-FDF5-4B83-8503-BB403628259C}" destId="{ED499499-17E5-4BC2-872A-47D61624FD47}" srcOrd="1" destOrd="0" presId="urn:microsoft.com/office/officeart/2005/8/layout/hierarchy6"/>
    <dgm:cxn modelId="{D47DCEB2-8A62-4273-BF50-BFB9F8671603}" type="presParOf" srcId="{ED499499-17E5-4BC2-872A-47D61624FD47}" destId="{14E7E1B7-F557-401C-A96E-05D80993B751}" srcOrd="0" destOrd="0" presId="urn:microsoft.com/office/officeart/2005/8/layout/hierarchy6"/>
    <dgm:cxn modelId="{BCAF6AB9-6C02-448D-A55A-73C3B920300F}" type="presParOf" srcId="{ED499499-17E5-4BC2-872A-47D61624FD47}" destId="{7A22ADE7-9F4D-471A-9B22-A3604D910575}" srcOrd="1" destOrd="0" presId="urn:microsoft.com/office/officeart/2005/8/layout/hierarchy6"/>
    <dgm:cxn modelId="{919F18F6-647D-4F2F-A9D6-177B44C357A6}" type="presParOf" srcId="{DFE06072-FDF5-4B83-8503-BB403628259C}" destId="{AD826C12-A7AF-4984-B51B-1CD09B13A9DC}" srcOrd="2" destOrd="0" presId="urn:microsoft.com/office/officeart/2005/8/layout/hierarchy6"/>
    <dgm:cxn modelId="{E3D3CAE3-8276-4661-B189-3F68CE167C52}" type="presParOf" srcId="{DFE06072-FDF5-4B83-8503-BB403628259C}" destId="{3862E95A-6476-4CD4-B2DD-DA32E46D71C5}" srcOrd="3" destOrd="0" presId="urn:microsoft.com/office/officeart/2005/8/layout/hierarchy6"/>
    <dgm:cxn modelId="{9315680C-54F8-40B5-BA05-073E168AE3F8}" type="presParOf" srcId="{3862E95A-6476-4CD4-B2DD-DA32E46D71C5}" destId="{B21C4033-4816-4C2E-8DB5-1523A8761ED0}" srcOrd="0" destOrd="0" presId="urn:microsoft.com/office/officeart/2005/8/layout/hierarchy6"/>
    <dgm:cxn modelId="{EEFC2487-374E-49B4-9D85-4C04769E645D}" type="presParOf" srcId="{3862E95A-6476-4CD4-B2DD-DA32E46D71C5}" destId="{3D02D206-F121-4A1D-AE9F-B94E8597FDBC}" srcOrd="1" destOrd="0" presId="urn:microsoft.com/office/officeart/2005/8/layout/hierarchy6"/>
    <dgm:cxn modelId="{032991D9-18D5-4576-8CC4-C8C8CE0C1CC6}" type="presParOf" srcId="{DFE06072-FDF5-4B83-8503-BB403628259C}" destId="{748CD8B5-5164-4CED-AA18-35758B00AAB5}" srcOrd="4" destOrd="0" presId="urn:microsoft.com/office/officeart/2005/8/layout/hierarchy6"/>
    <dgm:cxn modelId="{4088C3B1-3566-4A2F-8DD3-58646D979884}" type="presParOf" srcId="{DFE06072-FDF5-4B83-8503-BB403628259C}" destId="{7DE2D3FB-B03C-4E23-A39A-DA07222C2147}" srcOrd="5" destOrd="0" presId="urn:microsoft.com/office/officeart/2005/8/layout/hierarchy6"/>
    <dgm:cxn modelId="{18E8A95B-7899-41BE-A6DA-0B2F573DD093}" type="presParOf" srcId="{7DE2D3FB-B03C-4E23-A39A-DA07222C2147}" destId="{91F126A5-0299-4512-8D0F-0B0DBC8ECE09}" srcOrd="0" destOrd="0" presId="urn:microsoft.com/office/officeart/2005/8/layout/hierarchy6"/>
    <dgm:cxn modelId="{C520973E-C727-45BA-ACD9-E1A1C8EBC424}" type="presParOf" srcId="{7DE2D3FB-B03C-4E23-A39A-DA07222C2147}" destId="{B1191484-EE4D-4E9C-B23D-DBD3179BF8B4}" srcOrd="1" destOrd="0" presId="urn:microsoft.com/office/officeart/2005/8/layout/hierarchy6"/>
    <dgm:cxn modelId="{E20DA5F1-D2AF-4A29-B794-8878EDACDB9B}" type="presParOf" srcId="{18FD97BD-6CB1-451C-80C9-2C4B69DC7385}" destId="{8B16E9AF-F769-4658-9CD0-BD7DEE9D7950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0F16E-A8A4-41A0-81D4-87B446228214}">
      <dsp:nvSpPr>
        <dsp:cNvPr id="0" name=""/>
        <dsp:cNvSpPr/>
      </dsp:nvSpPr>
      <dsp:spPr>
        <a:xfrm>
          <a:off x="3682578" y="0"/>
          <a:ext cx="2123662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800" kern="1200">
              <a:cs typeface="Mudir MT" pitchFamily="2" charset="-78"/>
            </a:rPr>
            <a:t>اسم الحرف: </a:t>
          </a:r>
          <a:r>
            <a:rPr lang="ar-SA" sz="500" kern="1200">
              <a:cs typeface="Mudir MT" pitchFamily="2" charset="-78"/>
            </a:rPr>
            <a:t>....................................................</a:t>
          </a:r>
          <a:endParaRPr lang="en-US" sz="1800" kern="1200">
            <a:cs typeface="Mudir MT" pitchFamily="2" charset="-78"/>
          </a:endParaRPr>
        </a:p>
      </dsp:txBody>
      <dsp:txXfrm>
        <a:off x="3695704" y="13126"/>
        <a:ext cx="2097410" cy="421894"/>
      </dsp:txXfrm>
    </dsp:sp>
    <dsp:sp modelId="{CF947BE5-85C3-42CC-B342-64FFA2437B90}">
      <dsp:nvSpPr>
        <dsp:cNvPr id="0" name=""/>
        <dsp:cNvSpPr/>
      </dsp:nvSpPr>
      <dsp:spPr>
        <a:xfrm>
          <a:off x="1606630" y="448146"/>
          <a:ext cx="3137779" cy="937740"/>
        </a:xfrm>
        <a:custGeom>
          <a:avLst/>
          <a:gdLst/>
          <a:ahLst/>
          <a:cxnLst/>
          <a:rect l="0" t="0" r="0" b="0"/>
          <a:pathLst>
            <a:path>
              <a:moveTo>
                <a:pt x="3137779" y="0"/>
              </a:moveTo>
              <a:lnTo>
                <a:pt x="3137779" y="468870"/>
              </a:lnTo>
              <a:lnTo>
                <a:pt x="0" y="468870"/>
              </a:lnTo>
              <a:lnTo>
                <a:pt x="0" y="937740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0DCBA-D015-43AE-8238-08163AFB5E5E}">
      <dsp:nvSpPr>
        <dsp:cNvPr id="0" name=""/>
        <dsp:cNvSpPr/>
      </dsp:nvSpPr>
      <dsp:spPr>
        <a:xfrm>
          <a:off x="873567" y="1385886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>
              <a:cs typeface="Mudir MT" pitchFamily="2" charset="-78"/>
            </a:rPr>
            <a:t>مواضع الحرف في الكلمة</a:t>
          </a:r>
          <a:endParaRPr lang="en-US" sz="1600" kern="1200" dirty="0">
            <a:cs typeface="Mudir MT" pitchFamily="2" charset="-78"/>
          </a:endParaRPr>
        </a:p>
      </dsp:txBody>
      <dsp:txXfrm>
        <a:off x="894935" y="1407254"/>
        <a:ext cx="1423388" cy="686823"/>
      </dsp:txXfrm>
    </dsp:sp>
    <dsp:sp modelId="{0141D05B-1FAA-43E3-9C97-B0EC437ED9E8}">
      <dsp:nvSpPr>
        <dsp:cNvPr id="0" name=""/>
        <dsp:cNvSpPr/>
      </dsp:nvSpPr>
      <dsp:spPr>
        <a:xfrm>
          <a:off x="365040" y="2115446"/>
          <a:ext cx="1241589" cy="693412"/>
        </a:xfrm>
        <a:custGeom>
          <a:avLst/>
          <a:gdLst/>
          <a:ahLst/>
          <a:cxnLst/>
          <a:rect l="0" t="0" r="0" b="0"/>
          <a:pathLst>
            <a:path>
              <a:moveTo>
                <a:pt x="1241589" y="0"/>
              </a:moveTo>
              <a:lnTo>
                <a:pt x="1241589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933609-25B7-4713-822B-AE026FC11DCC}">
      <dsp:nvSpPr>
        <dsp:cNvPr id="0" name=""/>
        <dsp:cNvSpPr/>
      </dsp:nvSpPr>
      <dsp:spPr>
        <a:xfrm>
          <a:off x="28930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42056" y="2821984"/>
        <a:ext cx="645967" cy="421894"/>
      </dsp:txXfrm>
    </dsp:sp>
    <dsp:sp modelId="{944FAD24-8584-49B0-AED6-0312A9F45EF7}">
      <dsp:nvSpPr>
        <dsp:cNvPr id="0" name=""/>
        <dsp:cNvSpPr/>
      </dsp:nvSpPr>
      <dsp:spPr>
        <a:xfrm>
          <a:off x="1238925" y="2115446"/>
          <a:ext cx="367704" cy="693412"/>
        </a:xfrm>
        <a:custGeom>
          <a:avLst/>
          <a:gdLst/>
          <a:ahLst/>
          <a:cxnLst/>
          <a:rect l="0" t="0" r="0" b="0"/>
          <a:pathLst>
            <a:path>
              <a:moveTo>
                <a:pt x="367704" y="0"/>
              </a:moveTo>
              <a:lnTo>
                <a:pt x="367704" y="346706"/>
              </a:lnTo>
              <a:lnTo>
                <a:pt x="0" y="346706"/>
              </a:lnTo>
              <a:lnTo>
                <a:pt x="0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5FB8B5-08CA-483B-BC37-A44F7DACA4B3}">
      <dsp:nvSpPr>
        <dsp:cNvPr id="0" name=""/>
        <dsp:cNvSpPr/>
      </dsp:nvSpPr>
      <dsp:spPr>
        <a:xfrm>
          <a:off x="902816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</a:t>
          </a:r>
          <a:endParaRPr lang="en-US" sz="300" kern="1200" dirty="0"/>
        </a:p>
      </dsp:txBody>
      <dsp:txXfrm>
        <a:off x="915942" y="2821984"/>
        <a:ext cx="645967" cy="421894"/>
      </dsp:txXfrm>
    </dsp:sp>
    <dsp:sp modelId="{C0ADF05D-97F5-45AF-9D50-AFEDA1219915}">
      <dsp:nvSpPr>
        <dsp:cNvPr id="0" name=""/>
        <dsp:cNvSpPr/>
      </dsp:nvSpPr>
      <dsp:spPr>
        <a:xfrm>
          <a:off x="1606630" y="2115446"/>
          <a:ext cx="506181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506181" y="346706"/>
              </a:lnTo>
              <a:lnTo>
                <a:pt x="506181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AB7C6-0A58-42DE-A2FB-0AB5AD4E2723}">
      <dsp:nvSpPr>
        <dsp:cNvPr id="0" name=""/>
        <dsp:cNvSpPr/>
      </dsp:nvSpPr>
      <dsp:spPr>
        <a:xfrm>
          <a:off x="1776701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1789827" y="2821984"/>
        <a:ext cx="645967" cy="421894"/>
      </dsp:txXfrm>
    </dsp:sp>
    <dsp:sp modelId="{2CA9D545-07DD-4007-B0DB-F441D98EDAA0}">
      <dsp:nvSpPr>
        <dsp:cNvPr id="0" name=""/>
        <dsp:cNvSpPr/>
      </dsp:nvSpPr>
      <dsp:spPr>
        <a:xfrm>
          <a:off x="1606630" y="2115446"/>
          <a:ext cx="1380066" cy="693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706"/>
              </a:lnTo>
              <a:lnTo>
                <a:pt x="1380066" y="346706"/>
              </a:lnTo>
              <a:lnTo>
                <a:pt x="1380066" y="69341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58DB7B-D94D-4B59-8CA6-E54AF803E68C}">
      <dsp:nvSpPr>
        <dsp:cNvPr id="0" name=""/>
        <dsp:cNvSpPr/>
      </dsp:nvSpPr>
      <dsp:spPr>
        <a:xfrm>
          <a:off x="2650587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2663713" y="2821984"/>
        <a:ext cx="645967" cy="421894"/>
      </dsp:txXfrm>
    </dsp:sp>
    <dsp:sp modelId="{ADAEDCA8-A6BF-4D75-A497-F73026BFADCC}">
      <dsp:nvSpPr>
        <dsp:cNvPr id="0" name=""/>
        <dsp:cNvSpPr/>
      </dsp:nvSpPr>
      <dsp:spPr>
        <a:xfrm>
          <a:off x="4696182" y="448146"/>
          <a:ext cx="91440" cy="964803"/>
        </a:xfrm>
        <a:custGeom>
          <a:avLst/>
          <a:gdLst/>
          <a:ahLst/>
          <a:cxnLst/>
          <a:rect l="0" t="0" r="0" b="0"/>
          <a:pathLst>
            <a:path>
              <a:moveTo>
                <a:pt x="48227" y="0"/>
              </a:moveTo>
              <a:lnTo>
                <a:pt x="48227" y="482401"/>
              </a:lnTo>
              <a:lnTo>
                <a:pt x="45720" y="482401"/>
              </a:lnTo>
              <a:lnTo>
                <a:pt x="45720" y="96480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D366A-9B6E-41A2-9228-CCC409779EDC}">
      <dsp:nvSpPr>
        <dsp:cNvPr id="0" name=""/>
        <dsp:cNvSpPr/>
      </dsp:nvSpPr>
      <dsp:spPr>
        <a:xfrm>
          <a:off x="4008840" y="1412950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>
              <a:cs typeface="Mudir MT" pitchFamily="2" charset="-78"/>
            </a:rPr>
            <a:t>الحرف بالصوت الطويل</a:t>
          </a:r>
          <a:r>
            <a:rPr lang="ar-SA" sz="1600" kern="1200" dirty="0"/>
            <a:t> </a:t>
          </a:r>
          <a:endParaRPr lang="en-US" sz="1600" kern="1200" dirty="0"/>
        </a:p>
      </dsp:txBody>
      <dsp:txXfrm>
        <a:off x="4030208" y="1434318"/>
        <a:ext cx="1423388" cy="686823"/>
      </dsp:txXfrm>
    </dsp:sp>
    <dsp:sp modelId="{2B0C1421-09EB-459B-9206-B4BC4B6C2012}">
      <dsp:nvSpPr>
        <dsp:cNvPr id="0" name=""/>
        <dsp:cNvSpPr/>
      </dsp:nvSpPr>
      <dsp:spPr>
        <a:xfrm>
          <a:off x="3860582" y="2142509"/>
          <a:ext cx="881320" cy="666348"/>
        </a:xfrm>
        <a:custGeom>
          <a:avLst/>
          <a:gdLst/>
          <a:ahLst/>
          <a:cxnLst/>
          <a:rect l="0" t="0" r="0" b="0"/>
          <a:pathLst>
            <a:path>
              <a:moveTo>
                <a:pt x="881320" y="0"/>
              </a:moveTo>
              <a:lnTo>
                <a:pt x="881320" y="333174"/>
              </a:lnTo>
              <a:lnTo>
                <a:pt x="0" y="333174"/>
              </a:lnTo>
              <a:lnTo>
                <a:pt x="0" y="66634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0857F-6558-4784-BAB0-CE33FBF55C37}">
      <dsp:nvSpPr>
        <dsp:cNvPr id="0" name=""/>
        <dsp:cNvSpPr/>
      </dsp:nvSpPr>
      <dsp:spPr>
        <a:xfrm>
          <a:off x="3524472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</a:t>
          </a:r>
          <a:endParaRPr lang="en-US" sz="300" kern="1200" dirty="0"/>
        </a:p>
      </dsp:txBody>
      <dsp:txXfrm>
        <a:off x="3537598" y="2821984"/>
        <a:ext cx="645967" cy="421894"/>
      </dsp:txXfrm>
    </dsp:sp>
    <dsp:sp modelId="{B9FE253A-71D2-4BB3-BC67-CBB31BBAA608}">
      <dsp:nvSpPr>
        <dsp:cNvPr id="0" name=""/>
        <dsp:cNvSpPr/>
      </dsp:nvSpPr>
      <dsp:spPr>
        <a:xfrm>
          <a:off x="4688747" y="2142509"/>
          <a:ext cx="91440" cy="666348"/>
        </a:xfrm>
        <a:custGeom>
          <a:avLst/>
          <a:gdLst/>
          <a:ahLst/>
          <a:cxnLst/>
          <a:rect l="0" t="0" r="0" b="0"/>
          <a:pathLst>
            <a:path>
              <a:moveTo>
                <a:pt x="53154" y="0"/>
              </a:moveTo>
              <a:lnTo>
                <a:pt x="53154" y="333174"/>
              </a:lnTo>
              <a:lnTo>
                <a:pt x="45720" y="333174"/>
              </a:lnTo>
              <a:lnTo>
                <a:pt x="45720" y="66634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42C774-3A89-4F1E-A6B7-5FD06941F0B5}">
      <dsp:nvSpPr>
        <dsp:cNvPr id="0" name=""/>
        <dsp:cNvSpPr/>
      </dsp:nvSpPr>
      <dsp:spPr>
        <a:xfrm>
          <a:off x="4398358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</a:t>
          </a:r>
          <a:endParaRPr lang="en-US" sz="300" kern="1200" dirty="0"/>
        </a:p>
      </dsp:txBody>
      <dsp:txXfrm>
        <a:off x="4411484" y="2821984"/>
        <a:ext cx="645967" cy="421894"/>
      </dsp:txXfrm>
    </dsp:sp>
    <dsp:sp modelId="{08B9E64F-09E7-445C-9F6D-7FF01EED868E}">
      <dsp:nvSpPr>
        <dsp:cNvPr id="0" name=""/>
        <dsp:cNvSpPr/>
      </dsp:nvSpPr>
      <dsp:spPr>
        <a:xfrm>
          <a:off x="4741902" y="2142509"/>
          <a:ext cx="866450" cy="666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3174"/>
              </a:lnTo>
              <a:lnTo>
                <a:pt x="866450" y="333174"/>
              </a:lnTo>
              <a:lnTo>
                <a:pt x="866450" y="66634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C1CD5-5C5A-4C37-BB05-A56A408C8582}">
      <dsp:nvSpPr>
        <dsp:cNvPr id="0" name=""/>
        <dsp:cNvSpPr/>
      </dsp:nvSpPr>
      <dsp:spPr>
        <a:xfrm>
          <a:off x="5272243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.................................ز........................</a:t>
          </a:r>
          <a:endParaRPr lang="en-US" sz="300" kern="1200" dirty="0"/>
        </a:p>
      </dsp:txBody>
      <dsp:txXfrm>
        <a:off x="5285369" y="2821984"/>
        <a:ext cx="645967" cy="421894"/>
      </dsp:txXfrm>
    </dsp:sp>
    <dsp:sp modelId="{D8227148-31A4-4042-98DD-83B1AA08FAD6}">
      <dsp:nvSpPr>
        <dsp:cNvPr id="0" name=""/>
        <dsp:cNvSpPr/>
      </dsp:nvSpPr>
      <dsp:spPr>
        <a:xfrm>
          <a:off x="4744410" y="448146"/>
          <a:ext cx="2605650" cy="9512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637"/>
              </a:lnTo>
              <a:lnTo>
                <a:pt x="2605650" y="475637"/>
              </a:lnTo>
              <a:lnTo>
                <a:pt x="2605650" y="95127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53A63-6FE8-49DC-8713-AAF8AC6E7453}">
      <dsp:nvSpPr>
        <dsp:cNvPr id="0" name=""/>
        <dsp:cNvSpPr/>
      </dsp:nvSpPr>
      <dsp:spPr>
        <a:xfrm>
          <a:off x="6616998" y="1399420"/>
          <a:ext cx="1466124" cy="72955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kern="1200" dirty="0">
              <a:cs typeface="Mudir MT" pitchFamily="2" charset="-78"/>
            </a:rPr>
            <a:t>الحرف بالصوت القصير </a:t>
          </a:r>
          <a:endParaRPr lang="en-US" sz="1600" kern="1200" dirty="0">
            <a:cs typeface="Mudir MT" pitchFamily="2" charset="-78"/>
          </a:endParaRPr>
        </a:p>
      </dsp:txBody>
      <dsp:txXfrm>
        <a:off x="6638366" y="1420788"/>
        <a:ext cx="1423388" cy="686823"/>
      </dsp:txXfrm>
    </dsp:sp>
    <dsp:sp modelId="{34FC45F3-BAF9-4E68-93CA-C0183EF2D12F}">
      <dsp:nvSpPr>
        <dsp:cNvPr id="0" name=""/>
        <dsp:cNvSpPr/>
      </dsp:nvSpPr>
      <dsp:spPr>
        <a:xfrm>
          <a:off x="6482238" y="2128980"/>
          <a:ext cx="867822" cy="679878"/>
        </a:xfrm>
        <a:custGeom>
          <a:avLst/>
          <a:gdLst/>
          <a:ahLst/>
          <a:cxnLst/>
          <a:rect l="0" t="0" r="0" b="0"/>
          <a:pathLst>
            <a:path>
              <a:moveTo>
                <a:pt x="867822" y="0"/>
              </a:moveTo>
              <a:lnTo>
                <a:pt x="867822" y="339939"/>
              </a:lnTo>
              <a:lnTo>
                <a:pt x="0" y="339939"/>
              </a:lnTo>
              <a:lnTo>
                <a:pt x="0" y="67987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E1B7-F557-401C-A96E-05D80993B751}">
      <dsp:nvSpPr>
        <dsp:cNvPr id="0" name=""/>
        <dsp:cNvSpPr/>
      </dsp:nvSpPr>
      <dsp:spPr>
        <a:xfrm>
          <a:off x="6146129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 dirty="0"/>
            <a:t>...........................................................</a:t>
          </a:r>
          <a:endParaRPr lang="en-US" sz="300" kern="1200" dirty="0"/>
        </a:p>
      </dsp:txBody>
      <dsp:txXfrm>
        <a:off x="6159255" y="2821984"/>
        <a:ext cx="645967" cy="421894"/>
      </dsp:txXfrm>
    </dsp:sp>
    <dsp:sp modelId="{AD826C12-A7AF-4984-B51B-1CD09B13A9DC}">
      <dsp:nvSpPr>
        <dsp:cNvPr id="0" name=""/>
        <dsp:cNvSpPr/>
      </dsp:nvSpPr>
      <dsp:spPr>
        <a:xfrm>
          <a:off x="7304340" y="2128980"/>
          <a:ext cx="91440" cy="6798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9939"/>
              </a:lnTo>
              <a:lnTo>
                <a:pt x="51783" y="339939"/>
              </a:lnTo>
              <a:lnTo>
                <a:pt x="51783" y="67987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C4033-4816-4C2E-8DB5-1523A8761ED0}">
      <dsp:nvSpPr>
        <dsp:cNvPr id="0" name=""/>
        <dsp:cNvSpPr/>
      </dsp:nvSpPr>
      <dsp:spPr>
        <a:xfrm>
          <a:off x="7020014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............................................................</a:t>
          </a:r>
          <a:endParaRPr lang="en-US" sz="300" kern="1200"/>
        </a:p>
      </dsp:txBody>
      <dsp:txXfrm>
        <a:off x="7033140" y="2821984"/>
        <a:ext cx="645967" cy="421894"/>
      </dsp:txXfrm>
    </dsp:sp>
    <dsp:sp modelId="{748CD8B5-5164-4CED-AA18-35758B00AAB5}">
      <dsp:nvSpPr>
        <dsp:cNvPr id="0" name=""/>
        <dsp:cNvSpPr/>
      </dsp:nvSpPr>
      <dsp:spPr>
        <a:xfrm>
          <a:off x="7350060" y="2128980"/>
          <a:ext cx="851539" cy="679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939"/>
              </a:lnTo>
              <a:lnTo>
                <a:pt x="851539" y="339939"/>
              </a:lnTo>
              <a:lnTo>
                <a:pt x="851539" y="67987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F126A5-0299-4512-8D0F-0B0DBC8ECE09}">
      <dsp:nvSpPr>
        <dsp:cNvPr id="0" name=""/>
        <dsp:cNvSpPr/>
      </dsp:nvSpPr>
      <dsp:spPr>
        <a:xfrm>
          <a:off x="7865490" y="2808858"/>
          <a:ext cx="672219" cy="4481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00" kern="1200"/>
            <a:t>..........................................................</a:t>
          </a:r>
          <a:endParaRPr lang="en-US" sz="300" kern="1200"/>
        </a:p>
      </dsp:txBody>
      <dsp:txXfrm>
        <a:off x="7878616" y="2821984"/>
        <a:ext cx="645967" cy="4218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54FF5B2-9400-4F90-83F0-8FD811069FBB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405A9A2-B84A-43A4-8633-334016C0895E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6211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صر نائب لصورة الشريحة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4339" name="عنصر نائب للملاحظات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 dirty="0">
              <a:uFillTx/>
            </a:endParaRPr>
          </a:p>
        </p:txBody>
      </p:sp>
      <p:sp>
        <p:nvSpPr>
          <p:cNvPr id="14340" name="عنصر نائب لرقم الشريحة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DCF7CF5-9AA9-485B-A241-0B2395AEE99C}" type="slidenum">
              <a:rPr lang="ar-SA" altLang="ar-SA" smtClean="0">
                <a:uFillTx/>
                <a:latin typeface="Calibri" panose="020F0502020204030204" pitchFamily="34" charset="0"/>
              </a:rPr>
              <a:pPr/>
              <a:t>6</a:t>
            </a:fld>
            <a:endParaRPr lang="ar-SA" altLang="ar-SA" dirty="0">
              <a:uFillTx/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5A9A2-B84A-43A4-8633-334016C0895E}" type="slidenum">
              <a:rPr lang="ar-SA" smtClean="0"/>
              <a:t>11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42227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29/01/41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m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jpg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wmf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35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jp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3.jpe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\ppt\media\media8.m4a" TargetMode="External"/><Relationship Id="rId13" Type="http://schemas.openxmlformats.org/officeDocument/2006/relationships/image" Target="../media/image8.png"/><Relationship Id="rId18" Type="http://schemas.openxmlformats.org/officeDocument/2006/relationships/image" Target="../media/image13.jpeg"/><Relationship Id="rId3" Type="http://schemas.openxmlformats.org/officeDocument/2006/relationships/audio" Target="\ppt\media\media3.m4a" TargetMode="External"/><Relationship Id="rId7" Type="http://schemas.openxmlformats.org/officeDocument/2006/relationships/audio" Target="\ppt\media\media7.m4a" TargetMode="External"/><Relationship Id="rId12" Type="http://schemas.openxmlformats.org/officeDocument/2006/relationships/image" Target="../media/image7.png"/><Relationship Id="rId17" Type="http://schemas.openxmlformats.org/officeDocument/2006/relationships/image" Target="../media/image12.jpeg"/><Relationship Id="rId2" Type="http://schemas.openxmlformats.org/officeDocument/2006/relationships/audio" Target="\ppt\media\media2.m4a" TargetMode="External"/><Relationship Id="rId16" Type="http://schemas.openxmlformats.org/officeDocument/2006/relationships/image" Target="../media/image11.jpeg"/><Relationship Id="rId20" Type="http://schemas.openxmlformats.org/officeDocument/2006/relationships/image" Target="../media/image15.png"/><Relationship Id="rId1" Type="http://schemas.openxmlformats.org/officeDocument/2006/relationships/audio" Target="\ppt\media\media1.m4a" TargetMode="External"/><Relationship Id="rId6" Type="http://schemas.openxmlformats.org/officeDocument/2006/relationships/audio" Target="\ppt\media\media6.m4a" TargetMode="External"/><Relationship Id="rId11" Type="http://schemas.openxmlformats.org/officeDocument/2006/relationships/image" Target="../media/image5.jpg"/><Relationship Id="rId5" Type="http://schemas.openxmlformats.org/officeDocument/2006/relationships/audio" Target="\ppt\media\media5.m4a" TargetMode="External"/><Relationship Id="rId15" Type="http://schemas.openxmlformats.org/officeDocument/2006/relationships/image" Target="../media/image10.jpeg"/><Relationship Id="rId10" Type="http://schemas.openxmlformats.org/officeDocument/2006/relationships/audio" Target="../media/audio1.wav"/><Relationship Id="rId19" Type="http://schemas.openxmlformats.org/officeDocument/2006/relationships/image" Target="../media/image14.jpeg"/><Relationship Id="rId4" Type="http://schemas.openxmlformats.org/officeDocument/2006/relationships/audio" Target="\ppt\media\media4.m4a" TargetMode="Externa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69.tmp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hipersimple.com/2253/como-lograr-que-la-busqueda-en-windows-7-sea-mas-rapida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tmp"/><Relationship Id="rId4" Type="http://schemas.openxmlformats.org/officeDocument/2006/relationships/image" Target="../media/image7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tmp"/><Relationship Id="rId4" Type="http://schemas.openxmlformats.org/officeDocument/2006/relationships/image" Target="../media/image7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tm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mp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tmp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mp"/><Relationship Id="rId2" Type="http://schemas.openxmlformats.org/officeDocument/2006/relationships/image" Target="../media/image117.tm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mp"/><Relationship Id="rId7" Type="http://schemas.openxmlformats.org/officeDocument/2006/relationships/image" Target="../media/image129.jpeg"/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microsoft.com/office/2007/relationships/hdphoto" Target="../media/hdphoto3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tmp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tmp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7518" r="23492" b="57740"/>
          <a:stretch/>
        </p:blipFill>
        <p:spPr>
          <a:xfrm>
            <a:off x="1475656" y="1811681"/>
            <a:ext cx="6691856" cy="115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432ED012-AB77-4357-B00C-0F7F7895C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32" y="361967"/>
            <a:ext cx="4913316" cy="126683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  <a:cs typeface="DecoType Naskh Swashes" panose="02010400000000000000" pitchFamily="2" charset="-78"/>
              </a:rPr>
              <a:t>بسم الله الرحمن الرحيم </a:t>
            </a:r>
            <a:endParaRPr lang="ar-SA" sz="54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DecoType Naskh Swashes" panose="020104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1DD0AEF-98EF-45F7-A367-2593B412DB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19" y="5459612"/>
            <a:ext cx="1817540" cy="90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17D7AE4-C1A5-45EC-9019-52C25936020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94" y="2996952"/>
            <a:ext cx="2883590" cy="2124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10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915816" y="692696"/>
            <a:ext cx="53880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8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 Extensions" panose="02010400000000000000" pitchFamily="2" charset="-78"/>
              </a:rPr>
              <a:t>أستمع للقصة ثم أكتشف حرف الباء</a:t>
            </a:r>
          </a:p>
        </p:txBody>
      </p:sp>
      <p:pic>
        <p:nvPicPr>
          <p:cNvPr id="2050" name="Picture 2" descr="C:\Users\USER\Desktop\رائدة اشقر\5c2bfa595ef5a9f42ef1a2f98bc0350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>
            <a:off x="2249713" y="1523692"/>
            <a:ext cx="5715551" cy="41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86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CA9E66A-A3CF-430B-A05F-BF329335C0BA}"/>
              </a:ext>
            </a:extLst>
          </p:cNvPr>
          <p:cNvSpPr txBox="1"/>
          <p:nvPr/>
        </p:nvSpPr>
        <p:spPr>
          <a:xfrm>
            <a:off x="4499992" y="886623"/>
            <a:ext cx="4105255" cy="1477328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000" b="1" dirty="0">
                <a:cs typeface="Mudir MT" pitchFamily="2" charset="-78"/>
              </a:rPr>
              <a:t>ما اسم الشكل في الصورة ؟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000" b="1" dirty="0">
                <a:cs typeface="Mudir MT" pitchFamily="2" charset="-78"/>
              </a:rPr>
              <a:t>أذكري أسماء تبدأ بحرف الباء ؟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000" b="1" dirty="0">
                <a:cs typeface="Mudir MT" pitchFamily="2" charset="-78"/>
              </a:rPr>
              <a:t>مالون حرف الباء؟</a:t>
            </a:r>
          </a:p>
        </p:txBody>
      </p:sp>
      <p:pic>
        <p:nvPicPr>
          <p:cNvPr id="5" name="صورة 4" descr="كتاب الطالب 1441.pdf - Adobe Acrobat Reader DC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36569" r="62671" b="32098"/>
          <a:stretch/>
        </p:blipFill>
        <p:spPr>
          <a:xfrm>
            <a:off x="2987824" y="958691"/>
            <a:ext cx="2130088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صورة 3" descr="كتاب الطالب 1441.pdf - Adobe Acrobat Reader DC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31622" r="43145" b="9775"/>
          <a:stretch/>
        </p:blipFill>
        <p:spPr>
          <a:xfrm>
            <a:off x="2195736" y="2615017"/>
            <a:ext cx="4883208" cy="385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1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رائدة اشقر\5c2bfa595ef5a9f42ef1a2f98bc03503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907306" y="465816"/>
            <a:ext cx="5566395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>
            <a:spLocks/>
          </p:cNvSpPr>
          <p:nvPr/>
        </p:nvSpPr>
        <p:spPr>
          <a:xfrm>
            <a:off x="2843410" y="941942"/>
            <a:ext cx="3769562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>
                <a:uFillTx/>
              </a:defRPr>
            </a:pPr>
            <a:r>
              <a:rPr lang="ar-SA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cs typeface="Mudir MT" pitchFamily="2" charset="-78"/>
              </a:rPr>
              <a:t>ما هي قوانين </a:t>
            </a:r>
            <a:r>
              <a:rPr lang="ar-SA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FillTx/>
                <a:cs typeface="Mudir MT" pitchFamily="2" charset="-78"/>
              </a:rPr>
              <a:t>التحدث؟</a:t>
            </a:r>
            <a:endParaRPr lang="ar-SA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A5002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FillTx/>
              <a:cs typeface="Mudir MT" pitchFamily="2" charset="-78"/>
            </a:endParaRPr>
          </a:p>
        </p:txBody>
      </p:sp>
      <p:pic>
        <p:nvPicPr>
          <p:cNvPr id="3" name="صورة 1" descr="G:\1\2SCH124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19" y="3753309"/>
            <a:ext cx="2191831" cy="201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4" descr="imagesP2NKXQJA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3753309"/>
            <a:ext cx="1722686" cy="205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5" descr="imagesR3R6ULWP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76256" y="3866358"/>
            <a:ext cx="1749971" cy="182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6" descr="imagesYIS48T99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0504" y="3717032"/>
            <a:ext cx="1897720" cy="1927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35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715507" y="836712"/>
            <a:ext cx="4076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ctr">
              <a:buBlip>
                <a:blip r:embed="rId2"/>
              </a:buBlip>
            </a:pPr>
            <a:r>
              <a:rPr lang="ar-SA" sz="4400" b="1" dirty="0">
                <a:solidFill>
                  <a:srgbClr val="99003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ماهي قوانين التحدث:</a:t>
            </a:r>
            <a:endParaRPr lang="ar-SA" sz="4400" dirty="0">
              <a:solidFill>
                <a:srgbClr val="990033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02" t="14710" r="21651" b="10780"/>
          <a:stretch/>
        </p:blipFill>
        <p:spPr bwMode="auto">
          <a:xfrm>
            <a:off x="837126" y="4456090"/>
            <a:ext cx="2164315" cy="1757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rcRect l="20074" t="10780" r="21651" b="12183"/>
          <a:stretch>
            <a:fillRect/>
          </a:stretch>
        </p:blipFill>
        <p:spPr bwMode="auto">
          <a:xfrm>
            <a:off x="3347864" y="2908592"/>
            <a:ext cx="2399517" cy="1960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5"/>
          <p:cNvPicPr>
            <a:picLocks noChangeAspect="1"/>
          </p:cNvPicPr>
          <p:nvPr/>
        </p:nvPicPr>
        <p:blipFill>
          <a:blip r:embed="rId5"/>
          <a:srcRect l="20074" t="14984" r="20863" b="9380"/>
          <a:stretch>
            <a:fillRect/>
          </a:stretch>
        </p:blipFill>
        <p:spPr bwMode="auto">
          <a:xfrm>
            <a:off x="6093063" y="1965324"/>
            <a:ext cx="2100026" cy="1876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7"/>
          <p:cNvPicPr>
            <a:picLocks noChangeAspect="1"/>
          </p:cNvPicPr>
          <p:nvPr/>
        </p:nvPicPr>
        <p:blipFill>
          <a:blip r:embed="rId6"/>
          <a:srcRect l="20074" t="14984" r="21651" b="10782"/>
          <a:stretch>
            <a:fillRect/>
          </a:stretch>
        </p:blipFill>
        <p:spPr bwMode="auto">
          <a:xfrm>
            <a:off x="6065251" y="4344988"/>
            <a:ext cx="2107199" cy="184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74" t="13304" r="21651" b="10782"/>
          <a:stretch/>
        </p:blipFill>
        <p:spPr bwMode="auto">
          <a:xfrm>
            <a:off x="704030" y="1965324"/>
            <a:ext cx="2067745" cy="1815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0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835696" y="2132856"/>
            <a:ext cx="6390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خلال هذا المكون يتوقع من التلميذ تحقيق الأهداف التالية :</a:t>
            </a:r>
          </a:p>
          <a:p>
            <a:endParaRPr lang="ar-SA" sz="32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تتحدث التلميذة عن مضمون الصور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تطبق آداب الاستماع أثناء استماعها للنص 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6228184" y="908720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</p:spTree>
    <p:extLst>
      <p:ext uri="{BB962C8B-B14F-4D97-AF65-F5344CB8AC3E}">
        <p14:creationId xmlns:p14="http://schemas.microsoft.com/office/powerpoint/2010/main" val="9241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7223" r="26508" b="55087"/>
          <a:stretch/>
        </p:blipFill>
        <p:spPr>
          <a:xfrm>
            <a:off x="4716016" y="764704"/>
            <a:ext cx="3845024" cy="93610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3366337" y="1686138"/>
            <a:ext cx="3684021" cy="461665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أنشودة ألاحظ الصور وأتحدث ثم أستمع 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843808" y="2530527"/>
            <a:ext cx="5274008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algn="ctr" rtl="0">
              <a:defRPr/>
            </a:pPr>
            <a:r>
              <a:rPr lang="ar-S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أشاهد صورًا ما أجملها</a:t>
            </a:r>
          </a:p>
          <a:p>
            <a:pPr lvl="0" algn="ctr" rtl="0">
              <a:defRPr/>
            </a:pPr>
            <a:r>
              <a:rPr lang="ar-S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وأعبر عنها بالنظر</a:t>
            </a:r>
          </a:p>
          <a:p>
            <a:pPr lvl="0" algn="ctr" rtl="0">
              <a:defRPr/>
            </a:pPr>
            <a:r>
              <a:rPr lang="ar-S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ألاحظ أصف ما تحمله</a:t>
            </a:r>
          </a:p>
          <a:p>
            <a:pPr lvl="0" algn="ctr" rtl="0">
              <a:defRPr/>
            </a:pPr>
            <a:r>
              <a:rPr lang="ar-S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وأصغى للنص المنتظر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</p:txBody>
      </p:sp>
      <p:pic>
        <p:nvPicPr>
          <p:cNvPr id="5122" name="Picture 2" descr="نتيجة بحث الصور عن بنت تقرأ كرتون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5" y="2530527"/>
            <a:ext cx="22479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6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ذات صلة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2263" y="2857872"/>
            <a:ext cx="1373187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صورة 3" descr="نتيجة بحث الصور عن عائله كرتون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5656" y="2876550"/>
            <a:ext cx="1561232" cy="1220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/>
          <p:cNvPicPr/>
          <p:nvPr/>
        </p:nvPicPr>
        <p:blipFill>
          <a:blip r:embed="rId5"/>
          <a:stretch>
            <a:fillRect/>
          </a:stretch>
        </p:blipFill>
        <p:spPr>
          <a:xfrm>
            <a:off x="4375037" y="4895851"/>
            <a:ext cx="1158875" cy="1012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10"/>
          <p:cNvPicPr>
            <a:picLocks noChangeAspect="1" noChangeArrowheads="1"/>
          </p:cNvPicPr>
          <p:nvPr/>
        </p:nvPicPr>
        <p:blipFill>
          <a:blip r:embed="rId6"/>
          <a:srcRect l="22438" t="13583" r="22438" b="14983"/>
          <a:stretch>
            <a:fillRect/>
          </a:stretch>
        </p:blipFill>
        <p:spPr bwMode="auto">
          <a:xfrm>
            <a:off x="1773238" y="4830763"/>
            <a:ext cx="1436687" cy="1077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مربع نص 11"/>
          <p:cNvSpPr txBox="1">
            <a:spLocks noChangeArrowheads="1"/>
          </p:cNvSpPr>
          <p:nvPr/>
        </p:nvSpPr>
        <p:spPr bwMode="auto">
          <a:xfrm>
            <a:off x="6519863" y="2500313"/>
            <a:ext cx="1331912" cy="300852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>
                <a:uFillTx/>
              </a:defRPr>
            </a:pPr>
            <a:r>
              <a:rPr lang="ar-SA" altLang="ar-SA" sz="1355">
                <a:uFillTx/>
                <a:cs typeface="Mudir MT" pitchFamily="2" charset="-78"/>
              </a:rPr>
              <a:t>للسؤال عن الألوان</a:t>
            </a:r>
          </a:p>
        </p:txBody>
      </p:sp>
      <p:sp>
        <p:nvSpPr>
          <p:cNvPr id="9" name="مربع نص 12"/>
          <p:cNvSpPr txBox="1">
            <a:spLocks noChangeArrowheads="1"/>
          </p:cNvSpPr>
          <p:nvPr/>
        </p:nvSpPr>
        <p:spPr bwMode="auto">
          <a:xfrm>
            <a:off x="4144963" y="2457450"/>
            <a:ext cx="1336675" cy="301625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>
                <a:uFillTx/>
              </a:defRPr>
            </a:pPr>
            <a:r>
              <a:rPr lang="ar-SA" altLang="ar-SA" sz="1355">
                <a:uFillTx/>
                <a:cs typeface="Mudir MT" pitchFamily="2" charset="-78"/>
              </a:rPr>
              <a:t>للسؤال عن الصوت</a:t>
            </a:r>
          </a:p>
        </p:txBody>
      </p:sp>
      <p:sp>
        <p:nvSpPr>
          <p:cNvPr id="10" name="مربع نص 13"/>
          <p:cNvSpPr txBox="1">
            <a:spLocks noChangeArrowheads="1"/>
          </p:cNvSpPr>
          <p:nvPr/>
        </p:nvSpPr>
        <p:spPr bwMode="auto">
          <a:xfrm>
            <a:off x="1475656" y="2489200"/>
            <a:ext cx="1631082" cy="300852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>
                <a:uFillTx/>
              </a:defRPr>
            </a:pPr>
            <a:r>
              <a:rPr lang="ar-SA" altLang="ar-SA" sz="1355">
                <a:uFillTx/>
                <a:cs typeface="Mudir MT" pitchFamily="2" charset="-78"/>
              </a:rPr>
              <a:t>للسؤال عن الأشخاص</a:t>
            </a:r>
          </a:p>
        </p:txBody>
      </p:sp>
      <p:sp>
        <p:nvSpPr>
          <p:cNvPr id="11" name="مربع نص 14"/>
          <p:cNvSpPr txBox="1">
            <a:spLocks noChangeArrowheads="1"/>
          </p:cNvSpPr>
          <p:nvPr/>
        </p:nvSpPr>
        <p:spPr bwMode="auto">
          <a:xfrm>
            <a:off x="1766888" y="4484688"/>
            <a:ext cx="1390650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>
                <a:uFillTx/>
              </a:defRPr>
            </a:pPr>
            <a:r>
              <a:rPr lang="ar-SA" altLang="ar-SA" sz="1355" dirty="0">
                <a:uFillTx/>
                <a:cs typeface="Mudir MT" pitchFamily="2" charset="-78"/>
              </a:rPr>
              <a:t>للسؤال عن المكان</a:t>
            </a:r>
          </a:p>
        </p:txBody>
      </p:sp>
      <p:sp>
        <p:nvSpPr>
          <p:cNvPr id="12" name="مربع نص 15"/>
          <p:cNvSpPr txBox="1">
            <a:spLocks noChangeArrowheads="1"/>
          </p:cNvSpPr>
          <p:nvPr/>
        </p:nvSpPr>
        <p:spPr bwMode="auto">
          <a:xfrm>
            <a:off x="4311650" y="4446588"/>
            <a:ext cx="1228725" cy="300037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>
                <a:uFillTx/>
              </a:defRPr>
            </a:pPr>
            <a:r>
              <a:rPr lang="ar-SA" altLang="ar-SA" sz="1355" dirty="0">
                <a:uFillTx/>
                <a:cs typeface="Mudir MT" pitchFamily="2" charset="-78"/>
              </a:rPr>
              <a:t>للسؤال عن الزمن</a:t>
            </a:r>
          </a:p>
        </p:txBody>
      </p:sp>
      <p:sp>
        <p:nvSpPr>
          <p:cNvPr id="13" name="مربع نص 16"/>
          <p:cNvSpPr txBox="1">
            <a:spLocks noChangeArrowheads="1"/>
          </p:cNvSpPr>
          <p:nvPr/>
        </p:nvSpPr>
        <p:spPr bwMode="auto">
          <a:xfrm>
            <a:off x="6521450" y="4362450"/>
            <a:ext cx="1228725" cy="300038"/>
          </a:xfrm>
          <a:prstGeom prst="rect">
            <a:avLst/>
          </a:prstGeom>
          <a:noFill/>
          <a:ln w="9525" cmpd="dbl">
            <a:solidFill>
              <a:srgbClr val="000000"/>
            </a:solidFill>
            <a:miter lim="800000"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>
                <a:uFillTx/>
              </a:defRPr>
            </a:pPr>
            <a:r>
              <a:rPr lang="ar-SA" altLang="ar-SA" sz="1355">
                <a:uFillTx/>
                <a:cs typeface="Mudir MT" pitchFamily="2" charset="-78"/>
              </a:rPr>
              <a:t>للسؤال عن العدد</a:t>
            </a:r>
          </a:p>
        </p:txBody>
      </p:sp>
      <p:sp>
        <p:nvSpPr>
          <p:cNvPr id="14" name="مربع نص 17"/>
          <p:cNvSpPr txBox="1">
            <a:spLocks noChangeArrowheads="1"/>
          </p:cNvSpPr>
          <p:nvPr/>
        </p:nvSpPr>
        <p:spPr bwMode="auto">
          <a:xfrm>
            <a:off x="1874612" y="1458882"/>
            <a:ext cx="5118099" cy="769441"/>
          </a:xfrm>
          <a:prstGeom prst="rect">
            <a:avLst/>
          </a:prstGeom>
          <a:noFill/>
          <a:ln w="9525" cmpd="dbl">
            <a:noFill/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defRPr>
                <a:uFillTx/>
              </a:defRPr>
            </a:pPr>
            <a:r>
              <a:rPr lang="ar-SA" altLang="ar-SA" sz="4400" b="1" dirty="0">
                <a:solidFill>
                  <a:srgbClr val="990033"/>
                </a:solidFill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عناصر الصورة </a:t>
            </a:r>
          </a:p>
        </p:txBody>
      </p:sp>
      <p:pic>
        <p:nvPicPr>
          <p:cNvPr id="16" name="صورة 15" descr="كتاب الطالب 1441.pdf - Adobe Acrobat Reader DC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7223" r="26508" b="55087"/>
          <a:stretch/>
        </p:blipFill>
        <p:spPr>
          <a:xfrm>
            <a:off x="4870337" y="570434"/>
            <a:ext cx="3845024" cy="936104"/>
          </a:xfrm>
          <a:prstGeom prst="rect">
            <a:avLst/>
          </a:prstGeom>
        </p:spPr>
      </p:pic>
      <p:pic>
        <p:nvPicPr>
          <p:cNvPr id="6146" name="Picture 2" descr="نتيجة بحث الصور عن الالوان كرتون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833822"/>
            <a:ext cx="1459545" cy="130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نتيجة بحث الصور عن الارقام كرتون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22" y="4784726"/>
            <a:ext cx="1291453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65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73409" y="152881"/>
            <a:ext cx="5797165" cy="1143000"/>
          </a:xfrm>
        </p:spPr>
        <p:txBody>
          <a:bodyPr/>
          <a:lstStyle/>
          <a:p>
            <a:pPr algn="r"/>
            <a:r>
              <a:rPr lang="ar-SA" b="1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FillTx/>
                <a:latin typeface="Adobe نسخ Medium" panose="01010101010101010101" pitchFamily="50" charset="-78"/>
                <a:cs typeface="PT Bold Heading" pitchFamily="2" charset="-78"/>
              </a:rPr>
              <a:t>           أدوات الاستفهام </a:t>
            </a:r>
            <a:endParaRPr lang="ar-SA" b="1" dirty="0">
              <a:ln w="19050">
                <a:solidFill>
                  <a:srgbClr val="C00000"/>
                </a:solidFill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Tx/>
              <a:latin typeface="Adobe نسخ Medium" panose="01010101010101010101" pitchFamily="50" charset="-78"/>
              <a:cs typeface="PT Bold Heading" pitchFamily="2" charset="-78"/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3082605" y="1409331"/>
            <a:ext cx="3187955" cy="1690507"/>
            <a:chOff x="3270585" y="2194790"/>
            <a:chExt cx="3187955" cy="1690507"/>
          </a:xfrm>
        </p:grpSpPr>
        <p:pic>
          <p:nvPicPr>
            <p:cNvPr id="2058" name="Picture 10" descr="http://gclipart.com/wp-content/uploads/2017/03/Key-clip-art-vector-key-graphics-image-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</p:spPr>
        </p:pic>
        <p:sp>
          <p:nvSpPr>
            <p:cNvPr id="4" name="مستطيل 3"/>
            <p:cNvSpPr>
              <a:spLocks/>
            </p:cNvSpPr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cs typeface="DecoType Naskh" pitchFamily="2" charset="-78"/>
                </a:rPr>
                <a:t>متى</a:t>
              </a:r>
              <a:endParaRPr lang="ar-SA" sz="7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cs typeface="DecoType Naskh" pitchFamily="2" charset="-78"/>
              </a:endParaRP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5665321" y="3810420"/>
            <a:ext cx="3165476" cy="1657011"/>
            <a:chOff x="5858071" y="2319308"/>
            <a:chExt cx="3165476" cy="1657011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915125" flipV="1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5" name="مستطيل 14"/>
            <p:cNvSpPr>
              <a:spLocks/>
            </p:cNvSpPr>
            <p:nvPr/>
          </p:nvSpPr>
          <p:spPr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cs typeface="DecoType Naskh" pitchFamily="2" charset="-78"/>
                </a:rPr>
                <a:t>كيف</a:t>
              </a:r>
              <a:endParaRPr lang="ar-SA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cs typeface="DecoType Naskh" pitchFamily="2" charset="-78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38959" y="1606010"/>
            <a:ext cx="3312368" cy="1726042"/>
            <a:chOff x="172695" y="2330439"/>
            <a:chExt cx="3312368" cy="1726042"/>
          </a:xfrm>
        </p:grpSpPr>
        <p:pic>
          <p:nvPicPr>
            <p:cNvPr id="2063" name="Picture 15" descr="صورة ذات صلة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</p:spPr>
        </p:pic>
        <p:sp>
          <p:nvSpPr>
            <p:cNvPr id="16" name="مستطيل 15"/>
            <p:cNvSpPr>
              <a:spLocks/>
            </p:cNvSpPr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cs typeface="DecoType Naskh" pitchFamily="2" charset="-78"/>
                </a:rPr>
                <a:t>لماذا</a:t>
              </a:r>
              <a:endParaRPr lang="ar-SA" sz="6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cs typeface="DecoType Naskh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6022273" y="1201416"/>
            <a:ext cx="3150388" cy="1651681"/>
            <a:chOff x="5785461" y="4401165"/>
            <a:chExt cx="3150388" cy="1651681"/>
          </a:xfrm>
        </p:grpSpPr>
        <p:pic>
          <p:nvPicPr>
            <p:cNvPr id="2060" name="Picture 12" descr="http://images.clipshrine.com/download/wheel/large-Key-Gold--33.3-4748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</p:spPr>
        </p:pic>
        <p:sp>
          <p:nvSpPr>
            <p:cNvPr id="17" name="مستطيل 16"/>
            <p:cNvSpPr>
              <a:spLocks/>
            </p:cNvSpPr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FillTx/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2765007" y="3366701"/>
            <a:ext cx="3156330" cy="1641449"/>
            <a:chOff x="2784461" y="4620482"/>
            <a:chExt cx="3156330" cy="1641449"/>
          </a:xfrm>
        </p:grpSpPr>
        <p:pic>
          <p:nvPicPr>
            <p:cNvPr id="2052" name="Picture 4" descr="http://clipartix.com/wp-content/uploads/2016/08/Key-clip-art-vector-key-graphics-image-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</p:spPr>
        </p:pic>
        <p:sp>
          <p:nvSpPr>
            <p:cNvPr id="18" name="مستطيل 17"/>
            <p:cNvSpPr>
              <a:spLocks/>
            </p:cNvSpPr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FillTx/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392205" y="2768904"/>
            <a:ext cx="2343458" cy="2919419"/>
            <a:chOff x="585031" y="3687325"/>
            <a:chExt cx="2343458" cy="2919419"/>
          </a:xfrm>
        </p:grpSpPr>
        <p:pic>
          <p:nvPicPr>
            <p:cNvPr id="2065" name="Picture 17" descr="نتيجة بحث الصور عن ‪keys clipart silver‬‏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7027503" flipH="1">
              <a:off x="297050" y="3975306"/>
              <a:ext cx="2919419" cy="2343458"/>
            </a:xfrm>
            <a:prstGeom prst="rect">
              <a:avLst/>
            </a:prstGeom>
            <a:noFill/>
          </p:spPr>
        </p:pic>
        <p:sp>
          <p:nvSpPr>
            <p:cNvPr id="19" name="مستطيل 18"/>
            <p:cNvSpPr>
              <a:spLocks/>
            </p:cNvSpPr>
            <p:nvPr/>
          </p:nvSpPr>
          <p:spPr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cs typeface="DecoType Naskh" pitchFamily="2" charset="-78"/>
                </a:rPr>
                <a:t>كم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3758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7223" r="26508" b="55087"/>
          <a:stretch/>
        </p:blipFill>
        <p:spPr>
          <a:xfrm>
            <a:off x="4870337" y="570434"/>
            <a:ext cx="3845024" cy="936104"/>
          </a:xfrm>
          <a:prstGeom prst="rect">
            <a:avLst/>
          </a:prstGeom>
        </p:spPr>
      </p:pic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29287" r="37460" b="9975"/>
          <a:stretch/>
        </p:blipFill>
        <p:spPr>
          <a:xfrm>
            <a:off x="902469" y="2852936"/>
            <a:ext cx="5890380" cy="356274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555776" y="1695515"/>
            <a:ext cx="5814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2400" dirty="0">
                <a:solidFill>
                  <a:srgbClr val="00B050"/>
                </a:solidFill>
                <a:cs typeface="Mudir MT" pitchFamily="2" charset="-78"/>
              </a:rPr>
              <a:t> باستخدام عناصر الصورة نطرح أكبر عدد ممكن من الأسئلة المتنوعة والمتعددة </a:t>
            </a:r>
          </a:p>
        </p:txBody>
      </p:sp>
    </p:spTree>
    <p:extLst>
      <p:ext uri="{BB962C8B-B14F-4D97-AF65-F5344CB8AC3E}">
        <p14:creationId xmlns:p14="http://schemas.microsoft.com/office/powerpoint/2010/main" val="413930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7223" r="26508" b="55087"/>
          <a:stretch/>
        </p:blipFill>
        <p:spPr>
          <a:xfrm>
            <a:off x="4870337" y="570434"/>
            <a:ext cx="3845024" cy="936104"/>
          </a:xfrm>
          <a:prstGeom prst="rect">
            <a:avLst/>
          </a:prstGeom>
        </p:spPr>
      </p:pic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29287" r="37460" b="9975"/>
          <a:stretch/>
        </p:blipFill>
        <p:spPr>
          <a:xfrm>
            <a:off x="4886762" y="1772815"/>
            <a:ext cx="3945208" cy="3187028"/>
          </a:xfrm>
          <a:prstGeom prst="rect">
            <a:avLst/>
          </a:prstGeom>
        </p:spPr>
      </p:pic>
      <p:sp>
        <p:nvSpPr>
          <p:cNvPr id="5" name="مستطيل 4"/>
          <p:cNvSpPr>
            <a:spLocks/>
          </p:cNvSpPr>
          <p:nvPr/>
        </p:nvSpPr>
        <p:spPr>
          <a:xfrm>
            <a:off x="683568" y="2636912"/>
            <a:ext cx="4286465" cy="685773"/>
          </a:xfrm>
          <a:prstGeom prst="rect">
            <a:avLst/>
          </a:prstGeom>
          <a:noFill/>
          <a:ln w="57150">
            <a:solidFill>
              <a:schemeClr val="tx1"/>
            </a:solidFill>
            <a:prstDash val="dash"/>
          </a:ln>
          <a:effectLst>
            <a:outerShdw blurRad="254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514350" indent="-514350" algn="ctr"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tx1"/>
                </a:solidFill>
                <a:uFillTx/>
                <a:cs typeface="DecoType Naskh Extensions" panose="02010400000000000000" pitchFamily="2" charset="-78"/>
              </a:rPr>
              <a:t>أذكر أسماء الأشخاص في الصورة ؟</a:t>
            </a:r>
          </a:p>
        </p:txBody>
      </p:sp>
      <p:sp>
        <p:nvSpPr>
          <p:cNvPr id="6" name="مستطيل 5"/>
          <p:cNvSpPr>
            <a:spLocks/>
          </p:cNvSpPr>
          <p:nvPr/>
        </p:nvSpPr>
        <p:spPr>
          <a:xfrm>
            <a:off x="1043609" y="3677834"/>
            <a:ext cx="3335960" cy="68577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prstDash val="dash"/>
          </a:ln>
          <a:effectLst>
            <a:outerShdw blurRad="254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514350" indent="-514350" algn="ctr"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tx1"/>
                </a:solidFill>
                <a:cs typeface="DecoType Naskh Extensions" panose="02010400000000000000" pitchFamily="2" charset="-78"/>
              </a:rPr>
              <a:t>ماذا يوجد في منزل فواز ؟</a:t>
            </a:r>
          </a:p>
        </p:txBody>
      </p:sp>
      <p:sp>
        <p:nvSpPr>
          <p:cNvPr id="7" name="مستطيل 6"/>
          <p:cNvSpPr>
            <a:spLocks/>
          </p:cNvSpPr>
          <p:nvPr/>
        </p:nvSpPr>
        <p:spPr>
          <a:xfrm>
            <a:off x="1331640" y="4310009"/>
            <a:ext cx="2864238" cy="775175"/>
          </a:xfrm>
          <a:prstGeom prst="rect">
            <a:avLst/>
          </a:prstGeom>
          <a:noFill/>
          <a:ln w="57150">
            <a:solidFill>
              <a:srgbClr val="FF0066"/>
            </a:solidFill>
            <a:prstDash val="dash"/>
          </a:ln>
          <a:effectLst>
            <a:outerShdw blurRad="254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514350" indent="-514350" algn="ctr"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tx1"/>
                </a:solidFill>
                <a:cs typeface="DecoType Naskh Extensions" panose="02010400000000000000" pitchFamily="2" charset="-78"/>
              </a:rPr>
              <a:t>ما اسم اخت فواز؟</a:t>
            </a:r>
          </a:p>
        </p:txBody>
      </p:sp>
      <p:sp>
        <p:nvSpPr>
          <p:cNvPr id="8" name="مستطيل 7"/>
          <p:cNvSpPr>
            <a:spLocks/>
          </p:cNvSpPr>
          <p:nvPr/>
        </p:nvSpPr>
        <p:spPr>
          <a:xfrm>
            <a:off x="1394681" y="5285070"/>
            <a:ext cx="2864238" cy="775175"/>
          </a:xfrm>
          <a:prstGeom prst="rect">
            <a:avLst/>
          </a:prstGeom>
          <a:noFill/>
          <a:ln w="57150">
            <a:solidFill>
              <a:srgbClr val="A50021"/>
            </a:solidFill>
            <a:prstDash val="dash"/>
          </a:ln>
          <a:effectLst>
            <a:outerShdw blurRad="254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ar-SA" sz="2800" dirty="0">
                <a:solidFill>
                  <a:schemeClr val="tx1"/>
                </a:solidFill>
                <a:uFillTx/>
                <a:cs typeface="DecoType Naskh Extensions" panose="02010400000000000000" pitchFamily="2" charset="-78"/>
              </a:rPr>
              <a:t>مالون علم بلاد فواز؟</a:t>
            </a:r>
          </a:p>
        </p:txBody>
      </p:sp>
    </p:spTree>
    <p:extLst>
      <p:ext uri="{BB962C8B-B14F-4D97-AF65-F5344CB8AC3E}">
        <p14:creationId xmlns:p14="http://schemas.microsoft.com/office/powerpoint/2010/main" val="420881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E1E4B7D-E428-4F01-9876-0D3CF45DE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88640"/>
            <a:ext cx="8715375" cy="5373216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D2B8E4F-C2EB-426B-A034-29B39109BF49}"/>
              </a:ext>
            </a:extLst>
          </p:cNvPr>
          <p:cNvSpPr/>
          <p:nvPr/>
        </p:nvSpPr>
        <p:spPr>
          <a:xfrm>
            <a:off x="1691680" y="5746030"/>
            <a:ext cx="60250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rgbClr val="00B050"/>
                  </a:solidFill>
                  <a:prstDash val="solid"/>
                </a:ln>
              </a:rPr>
              <a:t>صباح الخير يا وطني </a:t>
            </a:r>
          </a:p>
        </p:txBody>
      </p:sp>
    </p:spTree>
    <p:extLst>
      <p:ext uri="{BB962C8B-B14F-4D97-AF65-F5344CB8AC3E}">
        <p14:creationId xmlns:p14="http://schemas.microsoft.com/office/powerpoint/2010/main" val="238645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رائدة اشقر\5c2bfa595ef5a9f42ef1a2f98bc0350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 rot="10800000">
            <a:off x="1547664" y="1523691"/>
            <a:ext cx="6417600" cy="41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195736" y="2823228"/>
            <a:ext cx="48176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الاستماع للنص من الرابط الرقمي</a:t>
            </a:r>
          </a:p>
        </p:txBody>
      </p:sp>
    </p:spTree>
    <p:extLst>
      <p:ext uri="{BB962C8B-B14F-4D97-AF65-F5344CB8AC3E}">
        <p14:creationId xmlns:p14="http://schemas.microsoft.com/office/powerpoint/2010/main" val="9628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1331640" y="2780928"/>
            <a:ext cx="4981811" cy="304698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الأولى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المجال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أسرتي 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المكون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ألاحظ الصور وأقرأ.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المهارة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9" y="692696"/>
            <a:ext cx="3624064" cy="16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7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611560" y="2204864"/>
            <a:ext cx="7422242" cy="2826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ar-SA" sz="2800" b="1" dirty="0">
                <a:solidFill>
                  <a:srgbClr val="FF0066"/>
                </a:solidFill>
                <a:ea typeface="Calibri" panose="020F0502020204030204" pitchFamily="34" charset="0"/>
                <a:cs typeface="Mudir MT" pitchFamily="2" charset="-78"/>
              </a:rPr>
              <a:t>من خلال هذا المكون يتوقع من التلميذ تحقيق الأهداف التالية :</a:t>
            </a:r>
          </a:p>
          <a:p>
            <a:pPr marL="514350" indent="-51435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defRPr/>
            </a:pPr>
            <a:r>
              <a:rPr lang="ar-SA" sz="2800" b="1" dirty="0">
                <a:solidFill>
                  <a:srgbClr val="FF0066"/>
                </a:solidFill>
                <a:ea typeface="Calibri" panose="020F0502020204030204" pitchFamily="34" charset="0"/>
                <a:cs typeface="Mudir MT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ea typeface="Calibri" panose="020F0502020204030204" pitchFamily="34" charset="0"/>
                <a:cs typeface="Mudir MT" pitchFamily="2" charset="-78"/>
              </a:rPr>
              <a:t>تقرأ التلميذة النص مقترنا بالصور قراءة </a:t>
            </a:r>
            <a:r>
              <a:rPr lang="ar-SA" sz="2800" b="1" dirty="0" err="1">
                <a:solidFill>
                  <a:schemeClr val="tx1"/>
                </a:solidFill>
                <a:ea typeface="Calibri" panose="020F0502020204030204" pitchFamily="34" charset="0"/>
                <a:cs typeface="Mudir MT" pitchFamily="2" charset="-78"/>
              </a:rPr>
              <a:t>تردادية</a:t>
            </a:r>
            <a:r>
              <a:rPr lang="ar-SA" sz="2800" b="1" dirty="0">
                <a:solidFill>
                  <a:schemeClr val="tx1"/>
                </a:solidFill>
                <a:ea typeface="Calibri" panose="020F0502020204030204" pitchFamily="34" charset="0"/>
                <a:cs typeface="Mudir MT" pitchFamily="2" charset="-78"/>
              </a:rPr>
              <a:t>  مع المعلمة </a:t>
            </a:r>
          </a:p>
          <a:p>
            <a:pPr marL="514350" indent="-514350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defRPr/>
            </a:pPr>
            <a:r>
              <a:rPr lang="ar-SA" sz="2800" b="1" dirty="0">
                <a:solidFill>
                  <a:schemeClr val="tx1"/>
                </a:solidFill>
                <a:ea typeface="Calibri" panose="020F0502020204030204" pitchFamily="34" charset="0"/>
                <a:cs typeface="Mudir MT" pitchFamily="2" charset="-78"/>
              </a:rPr>
              <a:t> تقرأ التلميذة كلمات الدرس المبرزة  قراءة بصرية 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6423587" y="1052736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</p:spTree>
    <p:extLst>
      <p:ext uri="{BB962C8B-B14F-4D97-AF65-F5344CB8AC3E}">
        <p14:creationId xmlns:p14="http://schemas.microsoft.com/office/powerpoint/2010/main" val="187048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131840" y="1750339"/>
            <a:ext cx="506658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أنشودة مكون ألاحظ الصور وأقرأ 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2509751" y="2875017"/>
            <a:ext cx="571137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لون ٌعددٌ صوتٌ شخص</a:t>
            </a:r>
          </a:p>
          <a:p>
            <a:pPr algn="ctr">
              <a:defRPr/>
            </a:pPr>
            <a:r>
              <a:rPr lang="ar-SA" sz="32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صورٌ فيها معنى الدرس</a:t>
            </a:r>
          </a:p>
          <a:p>
            <a:pPr algn="ctr">
              <a:defRPr/>
            </a:pPr>
            <a:r>
              <a:rPr lang="ar-SA" sz="32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ويليها عبــــاراتٌ تحمل </a:t>
            </a:r>
          </a:p>
          <a:p>
            <a:pPr algn="ctr">
              <a:defRPr/>
            </a:pPr>
            <a:r>
              <a:rPr lang="ar-SA" sz="3200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كلمــــات  أقرأها بتأمّل</a:t>
            </a:r>
          </a:p>
        </p:txBody>
      </p:sp>
      <p:pic>
        <p:nvPicPr>
          <p:cNvPr id="7" name="صورة 6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5" t="36069" r="38254" b="53907"/>
          <a:stretch/>
        </p:blipFill>
        <p:spPr>
          <a:xfrm>
            <a:off x="4859991" y="764704"/>
            <a:ext cx="3351125" cy="829816"/>
          </a:xfrm>
          <a:prstGeom prst="rect">
            <a:avLst/>
          </a:prstGeom>
        </p:spPr>
      </p:pic>
      <p:sp>
        <p:nvSpPr>
          <p:cNvPr id="2" name="AutoShape 2" descr="نتيجة بحث الصور عن بنت تقرأ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بنت تقرأ كرتون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7174" name="Picture 6" descr="نتيجة بحث الصور عن بنت تقرأ كرتون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13860"/>
            <a:ext cx="223837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5" t="36069" r="38254" b="53907"/>
          <a:stretch/>
        </p:blipFill>
        <p:spPr>
          <a:xfrm>
            <a:off x="5436096" y="685235"/>
            <a:ext cx="3351125" cy="973832"/>
          </a:xfrm>
          <a:prstGeom prst="rect">
            <a:avLst/>
          </a:prstGeom>
        </p:spPr>
      </p:pic>
      <p:pic>
        <p:nvPicPr>
          <p:cNvPr id="4" name="صورة 3" descr="كتاب الطالب 1441.pdf - Adobe Acrobat Reader DC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6" t="29287" r="37460" b="9975"/>
          <a:stretch/>
        </p:blipFill>
        <p:spPr>
          <a:xfrm>
            <a:off x="2267744" y="685235"/>
            <a:ext cx="2706312" cy="1951677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899592" y="1697393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r-SA" sz="4400" dirty="0">
                <a:cs typeface="Mudir MT" pitchFamily="2" charset="-78"/>
              </a:rPr>
              <a:t>قَالَ فَوَّاز :</a:t>
            </a:r>
          </a:p>
          <a:p>
            <a:pPr>
              <a:lnSpc>
                <a:spcPct val="150000"/>
              </a:lnSpc>
            </a:pPr>
            <a:r>
              <a:rPr lang="ar-SA" sz="4400" dirty="0">
                <a:cs typeface="Mudir MT" pitchFamily="2" charset="-78"/>
              </a:rPr>
              <a:t>فِي </a:t>
            </a:r>
            <a:r>
              <a:rPr lang="ar-SA" sz="4400" dirty="0">
                <a:solidFill>
                  <a:srgbClr val="FF0000"/>
                </a:solidFill>
                <a:cs typeface="Mudir MT" pitchFamily="2" charset="-78"/>
              </a:rPr>
              <a:t>بَ</a:t>
            </a:r>
            <a:r>
              <a:rPr lang="ar-SA" sz="4400" dirty="0">
                <a:cs typeface="Mudir MT" pitchFamily="2" charset="-78"/>
              </a:rPr>
              <a:t>يْتِنَا مَكْتَ</a:t>
            </a:r>
            <a:r>
              <a:rPr lang="ar-SA" sz="4400" dirty="0">
                <a:solidFill>
                  <a:srgbClr val="FF0000"/>
                </a:solidFill>
                <a:cs typeface="Mudir MT" pitchFamily="2" charset="-78"/>
              </a:rPr>
              <a:t>بَ</a:t>
            </a:r>
            <a:r>
              <a:rPr lang="ar-SA" sz="4400" dirty="0">
                <a:cs typeface="Mudir MT" pitchFamily="2" charset="-78"/>
              </a:rPr>
              <a:t>ةُ ُ فِيها كُتُ</a:t>
            </a:r>
            <a:r>
              <a:rPr lang="ar-SA" sz="4400" dirty="0">
                <a:solidFill>
                  <a:srgbClr val="FF0000"/>
                </a:solidFill>
                <a:cs typeface="Mudir MT" pitchFamily="2" charset="-78"/>
              </a:rPr>
              <a:t>ب</a:t>
            </a:r>
            <a:r>
              <a:rPr lang="ar-SA" sz="4400" dirty="0">
                <a:cs typeface="Mudir MT" pitchFamily="2" charset="-78"/>
              </a:rPr>
              <a:t>ُ</a:t>
            </a:r>
            <a:r>
              <a:rPr lang="ar-SA" sz="4400" dirty="0">
                <a:solidFill>
                  <a:srgbClr val="FF0000"/>
                </a:solidFill>
                <a:cs typeface="Mudir MT" pitchFamily="2" charset="-78"/>
              </a:rPr>
              <a:t> ُ </a:t>
            </a:r>
            <a:r>
              <a:rPr lang="ar-SA" sz="4400" dirty="0">
                <a:cs typeface="Mudir MT" pitchFamily="2" charset="-78"/>
              </a:rPr>
              <a:t>وَحَاسُو</a:t>
            </a:r>
            <a:r>
              <a:rPr lang="ar-SA" sz="4400" dirty="0">
                <a:solidFill>
                  <a:srgbClr val="FF0000"/>
                </a:solidFill>
                <a:cs typeface="Mudir MT" pitchFamily="2" charset="-78"/>
              </a:rPr>
              <a:t>بُ ُ</a:t>
            </a:r>
            <a:r>
              <a:rPr lang="ar-SA" sz="4400" dirty="0">
                <a:cs typeface="Mudir MT" pitchFamily="2" charset="-78"/>
              </a:rPr>
              <a:t>. أُخْتِي نُورَةُ</a:t>
            </a:r>
          </a:p>
          <a:p>
            <a:pPr>
              <a:lnSpc>
                <a:spcPct val="150000"/>
              </a:lnSpc>
            </a:pPr>
            <a:r>
              <a:rPr lang="ar-SA" sz="4400" dirty="0">
                <a:cs typeface="Mudir MT" pitchFamily="2" charset="-78"/>
              </a:rPr>
              <a:t>تُرَتِّ</a:t>
            </a:r>
            <a:r>
              <a:rPr lang="ar-SA" sz="4400" dirty="0">
                <a:solidFill>
                  <a:srgbClr val="FF0000"/>
                </a:solidFill>
                <a:cs typeface="Mudir MT" pitchFamily="2" charset="-78"/>
              </a:rPr>
              <a:t>بُ</a:t>
            </a:r>
            <a:r>
              <a:rPr lang="ar-SA" sz="4400" dirty="0">
                <a:cs typeface="Mudir MT" pitchFamily="2" charset="-78"/>
              </a:rPr>
              <a:t> الْكُتُ</a:t>
            </a:r>
            <a:r>
              <a:rPr lang="ar-SA" sz="4400" dirty="0">
                <a:solidFill>
                  <a:srgbClr val="FF0000"/>
                </a:solidFill>
                <a:cs typeface="Mudir MT" pitchFamily="2" charset="-78"/>
              </a:rPr>
              <a:t>ب</a:t>
            </a:r>
            <a:r>
              <a:rPr lang="ar-SA" sz="4400" dirty="0">
                <a:cs typeface="Mudir MT" pitchFamily="2" charset="-78"/>
              </a:rPr>
              <a:t>َ، وَ أَنَا أُلَوِّنُ عَلَمَ </a:t>
            </a:r>
            <a:r>
              <a:rPr lang="ar-SA" sz="4400" dirty="0">
                <a:solidFill>
                  <a:srgbClr val="FF0000"/>
                </a:solidFill>
                <a:cs typeface="Mudir MT" pitchFamily="2" charset="-78"/>
              </a:rPr>
              <a:t>بِ</a:t>
            </a:r>
            <a:r>
              <a:rPr lang="ar-SA" sz="4400" dirty="0">
                <a:cs typeface="Mudir MT" pitchFamily="2" charset="-78"/>
              </a:rPr>
              <a:t>لاَديِ.</a:t>
            </a:r>
          </a:p>
        </p:txBody>
      </p:sp>
    </p:spTree>
    <p:extLst>
      <p:ext uri="{BB962C8B-B14F-4D97-AF65-F5344CB8AC3E}">
        <p14:creationId xmlns:p14="http://schemas.microsoft.com/office/powerpoint/2010/main" val="4166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329111" y="764704"/>
            <a:ext cx="976549" cy="707886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ar-SA" sz="4000" b="1" dirty="0">
                <a:cs typeface="Mudir MT" pitchFamily="2" charset="-78"/>
              </a:rPr>
              <a:t>أقرأ:</a:t>
            </a:r>
          </a:p>
        </p:txBody>
      </p:sp>
      <p:sp>
        <p:nvSpPr>
          <p:cNvPr id="5" name="نجمة ذات 5 نقاط 4"/>
          <p:cNvSpPr/>
          <p:nvPr/>
        </p:nvSpPr>
        <p:spPr>
          <a:xfrm>
            <a:off x="6588224" y="1995286"/>
            <a:ext cx="1872208" cy="1872208"/>
          </a:xfrm>
          <a:prstGeom prst="star5">
            <a:avLst>
              <a:gd name="adj" fmla="val 31720"/>
              <a:gd name="hf" fmla="val 105146"/>
              <a:gd name="vf" fmla="val 110557"/>
            </a:avLst>
          </a:prstGeom>
          <a:noFill/>
          <a:ln>
            <a:solidFill>
              <a:srgbClr val="A50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0000"/>
                </a:solidFill>
                <a:cs typeface="Mudir MT" pitchFamily="2" charset="-78"/>
              </a:rPr>
              <a:t>بَ</a:t>
            </a:r>
            <a:r>
              <a:rPr lang="ar-SA" sz="3600" b="1" dirty="0">
                <a:cs typeface="Mudir MT" pitchFamily="2" charset="-78"/>
              </a:rPr>
              <a:t>يْت </a:t>
            </a:r>
            <a:endParaRPr lang="ar-SA" sz="3600" b="1" dirty="0"/>
          </a:p>
        </p:txBody>
      </p:sp>
      <p:sp>
        <p:nvSpPr>
          <p:cNvPr id="6" name="نجمة ذات 5 نقاط 5"/>
          <p:cNvSpPr/>
          <p:nvPr/>
        </p:nvSpPr>
        <p:spPr>
          <a:xfrm>
            <a:off x="584491" y="2664881"/>
            <a:ext cx="2232248" cy="1872208"/>
          </a:xfrm>
          <a:prstGeom prst="star5">
            <a:avLst>
              <a:gd name="adj" fmla="val 31720"/>
              <a:gd name="hf" fmla="val 105146"/>
              <a:gd name="vf" fmla="val 110557"/>
            </a:avLst>
          </a:prstGeom>
          <a:noFill/>
          <a:ln>
            <a:solidFill>
              <a:srgbClr val="A50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cs typeface="Mudir MT" pitchFamily="2" charset="-78"/>
              </a:rPr>
              <a:t>حَاسُو</a:t>
            </a:r>
            <a:r>
              <a:rPr lang="ar-SA" sz="3200" dirty="0">
                <a:solidFill>
                  <a:srgbClr val="FF0000"/>
                </a:solidFill>
                <a:cs typeface="Mudir MT" pitchFamily="2" charset="-78"/>
              </a:rPr>
              <a:t>بٌ</a:t>
            </a:r>
            <a:endParaRPr lang="ar-SA" sz="3200" b="1" dirty="0"/>
          </a:p>
        </p:txBody>
      </p:sp>
      <p:sp>
        <p:nvSpPr>
          <p:cNvPr id="7" name="نجمة ذات 5 نقاط 6"/>
          <p:cNvSpPr/>
          <p:nvPr/>
        </p:nvSpPr>
        <p:spPr>
          <a:xfrm>
            <a:off x="2843808" y="2147686"/>
            <a:ext cx="1872208" cy="1872208"/>
          </a:xfrm>
          <a:prstGeom prst="star5">
            <a:avLst>
              <a:gd name="adj" fmla="val 31720"/>
              <a:gd name="hf" fmla="val 105146"/>
              <a:gd name="vf" fmla="val 110557"/>
            </a:avLst>
          </a:prstGeom>
          <a:noFill/>
          <a:ln>
            <a:solidFill>
              <a:srgbClr val="A50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cs typeface="Mudir MT" pitchFamily="2" charset="-78"/>
              </a:rPr>
              <a:t>كُتُ</a:t>
            </a:r>
            <a:r>
              <a:rPr lang="ar-SA" sz="3600" dirty="0">
                <a:solidFill>
                  <a:srgbClr val="FF0000"/>
                </a:solidFill>
                <a:cs typeface="Mudir MT" pitchFamily="2" charset="-78"/>
              </a:rPr>
              <a:t>ب</a:t>
            </a:r>
            <a:r>
              <a:rPr lang="ar-SA" sz="3600" dirty="0">
                <a:cs typeface="Mudir MT" pitchFamily="2" charset="-78"/>
              </a:rPr>
              <a:t>ٌ</a:t>
            </a:r>
            <a:endParaRPr lang="ar-SA" sz="3600" b="1" dirty="0"/>
          </a:p>
        </p:txBody>
      </p:sp>
      <p:sp>
        <p:nvSpPr>
          <p:cNvPr id="8" name="نجمة ذات 5 نقاط 7"/>
          <p:cNvSpPr/>
          <p:nvPr/>
        </p:nvSpPr>
        <p:spPr>
          <a:xfrm>
            <a:off x="4716016" y="2664881"/>
            <a:ext cx="1872208" cy="1872208"/>
          </a:xfrm>
          <a:prstGeom prst="star5">
            <a:avLst>
              <a:gd name="adj" fmla="val 31720"/>
              <a:gd name="hf" fmla="val 105146"/>
              <a:gd name="vf" fmla="val 110557"/>
            </a:avLst>
          </a:prstGeom>
          <a:noFill/>
          <a:ln>
            <a:solidFill>
              <a:srgbClr val="A50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cs typeface="Mudir MT" pitchFamily="2" charset="-78"/>
              </a:rPr>
              <a:t>مَكْتَ</a:t>
            </a:r>
            <a:r>
              <a:rPr lang="ar-SA" sz="3600" dirty="0">
                <a:solidFill>
                  <a:srgbClr val="FF0000"/>
                </a:solidFill>
                <a:cs typeface="Mudir MT" pitchFamily="2" charset="-78"/>
              </a:rPr>
              <a:t>بَ</a:t>
            </a:r>
            <a:r>
              <a:rPr lang="ar-SA" sz="3600" dirty="0">
                <a:cs typeface="Mudir MT" pitchFamily="2" charset="-78"/>
              </a:rPr>
              <a:t>ةٌ</a:t>
            </a:r>
            <a:endParaRPr lang="ar-SA" sz="3600" b="1" dirty="0"/>
          </a:p>
        </p:txBody>
      </p:sp>
      <p:sp>
        <p:nvSpPr>
          <p:cNvPr id="9" name="نجمة ذات 5 نقاط 8"/>
          <p:cNvSpPr/>
          <p:nvPr/>
        </p:nvSpPr>
        <p:spPr>
          <a:xfrm>
            <a:off x="2985074" y="4536526"/>
            <a:ext cx="2090982" cy="1872208"/>
          </a:xfrm>
          <a:prstGeom prst="star5">
            <a:avLst>
              <a:gd name="adj" fmla="val 31720"/>
              <a:gd name="hf" fmla="val 105146"/>
              <a:gd name="vf" fmla="val 110557"/>
            </a:avLst>
          </a:prstGeom>
          <a:noFill/>
          <a:ln>
            <a:solidFill>
              <a:srgbClr val="A50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FF0000"/>
                </a:solidFill>
                <a:cs typeface="Mudir MT" pitchFamily="2" charset="-78"/>
              </a:rPr>
              <a:t>بِ</a:t>
            </a:r>
            <a:r>
              <a:rPr lang="ar-SA" sz="3600" dirty="0">
                <a:cs typeface="Mudir MT" pitchFamily="2" charset="-78"/>
              </a:rPr>
              <a:t>لاَديِ</a:t>
            </a:r>
            <a:endParaRPr lang="ar-SA" sz="3600" b="1" dirty="0"/>
          </a:p>
        </p:txBody>
      </p:sp>
    </p:spTree>
    <p:extLst>
      <p:ext uri="{BB962C8B-B14F-4D97-AF65-F5344CB8AC3E}">
        <p14:creationId xmlns:p14="http://schemas.microsoft.com/office/powerpoint/2010/main" val="94017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رائدة اشقر\5c2bfa595ef5a9f42ef1a2f98bc03503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499992" y="129381"/>
            <a:ext cx="3876074" cy="28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>
            <a:spLocks/>
          </p:cNvSpPr>
          <p:nvPr/>
        </p:nvSpPr>
        <p:spPr>
          <a:xfrm>
            <a:off x="5292080" y="764702"/>
            <a:ext cx="286306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Mudir MT" pitchFamily="2" charset="-78"/>
              </a:rPr>
              <a:t> ما هي فوائد القراءة؟</a:t>
            </a:r>
            <a:endParaRPr lang="ar-SA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FillTx/>
              <a:cs typeface="Mudir MT" pitchFamily="2" charset="-78"/>
            </a:endParaRPr>
          </a:p>
        </p:txBody>
      </p:sp>
      <p:pic>
        <p:nvPicPr>
          <p:cNvPr id="4" name="صورة 4" descr="imagesP2NKXQJ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0998" y="3009048"/>
            <a:ext cx="1722686" cy="205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5" descr="imagesR3R6ULW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0021" y="3120476"/>
            <a:ext cx="1749971" cy="182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5" descr="بدظظون ع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23614" y="3009048"/>
            <a:ext cx="1690688" cy="2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5819" y="5256624"/>
            <a:ext cx="1453817" cy="1364590"/>
          </a:xfrm>
          <a:prstGeom prst="rect">
            <a:avLst/>
          </a:prstGeom>
        </p:spPr>
      </p:pic>
      <p:pic>
        <p:nvPicPr>
          <p:cNvPr id="10" name="Picture 2" descr="صورة ذات صلة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442163">
            <a:off x="1848070" y="5055201"/>
            <a:ext cx="960834" cy="1793182"/>
          </a:xfrm>
          <a:prstGeom prst="rect">
            <a:avLst/>
          </a:prstGeom>
          <a:noFill/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50" y="5179890"/>
            <a:ext cx="1045193" cy="12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1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/>
          <p:cNvPicPr>
            <a:picLocks noChangeAspect="1"/>
          </p:cNvPicPr>
          <p:nvPr/>
        </p:nvPicPr>
        <p:blipFill>
          <a:blip r:embed="rId3"/>
          <a:srcRect l="16927" t="977" r="16927" b="7980"/>
          <a:stretch>
            <a:fillRect/>
          </a:stretch>
        </p:blipFill>
        <p:spPr bwMode="auto">
          <a:xfrm>
            <a:off x="6228184" y="941388"/>
            <a:ext cx="2620962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4"/>
          <p:cNvPicPr>
            <a:picLocks noChangeAspect="1"/>
          </p:cNvPicPr>
          <p:nvPr/>
        </p:nvPicPr>
        <p:blipFill>
          <a:blip r:embed="rId4"/>
          <a:srcRect l="17712" t="10780" r="16925" b="977"/>
          <a:stretch>
            <a:fillRect/>
          </a:stretch>
        </p:blipFill>
        <p:spPr bwMode="auto"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صورة 5"/>
          <p:cNvPicPr>
            <a:picLocks noChangeAspect="1"/>
          </p:cNvPicPr>
          <p:nvPr/>
        </p:nvPicPr>
        <p:blipFill>
          <a:blip r:embed="rId5"/>
          <a:srcRect l="16138" t="5179" r="17712" b="3778"/>
          <a:stretch>
            <a:fillRect/>
          </a:stretch>
        </p:blipFill>
        <p:spPr bwMode="auto">
          <a:xfrm>
            <a:off x="6259140" y="4186464"/>
            <a:ext cx="24987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6"/>
          <p:cNvPicPr>
            <a:picLocks noChangeAspect="1"/>
          </p:cNvPicPr>
          <p:nvPr/>
        </p:nvPicPr>
        <p:blipFill>
          <a:blip r:embed="rId6"/>
          <a:srcRect l="16138" t="5179" r="16138" b="3778"/>
          <a:stretch>
            <a:fillRect/>
          </a:stretch>
        </p:blipFill>
        <p:spPr bwMode="auto"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7"/>
          <p:cNvPicPr>
            <a:picLocks noChangeAspect="1"/>
          </p:cNvPicPr>
          <p:nvPr/>
        </p:nvPicPr>
        <p:blipFill>
          <a:blip r:embed="rId7"/>
          <a:srcRect l="15350" t="6578" r="16925" b="5179"/>
          <a:stretch>
            <a:fillRect/>
          </a:stretch>
        </p:blipFill>
        <p:spPr bwMode="auto"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8"/>
          <p:cNvPicPr>
            <a:picLocks noChangeAspect="1"/>
          </p:cNvPicPr>
          <p:nvPr/>
        </p:nvPicPr>
        <p:blipFill>
          <a:blip r:embed="rId8"/>
          <a:srcRect l="16138" t="7980" r="16138" b="3778"/>
          <a:stretch>
            <a:fillRect/>
          </a:stretch>
        </p:blipFill>
        <p:spPr bwMode="auto">
          <a:xfrm>
            <a:off x="6228184" y="2420888"/>
            <a:ext cx="2560638" cy="14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USER\Desktop\رائدة اشقر\5c2bfa595ef5a9f42ef1a2f98bc03503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713163" y="2208608"/>
            <a:ext cx="2154981" cy="28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/>
          <p:cNvSpPr txBox="1">
            <a:spLocks/>
          </p:cNvSpPr>
          <p:nvPr/>
        </p:nvSpPr>
        <p:spPr>
          <a:xfrm>
            <a:off x="4115388" y="2550458"/>
            <a:ext cx="1489287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Mudir MT" pitchFamily="2" charset="-78"/>
              </a:rPr>
              <a:t> فوائد القراءة؟</a:t>
            </a:r>
            <a:endParaRPr lang="ar-SA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FillTx/>
              <a:cs typeface="Mudi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134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نتيجة بحث الصور عن قلم كرتون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625" y="1046921"/>
            <a:ext cx="2088232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555776" y="1016240"/>
            <a:ext cx="5033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الاستراتيجية  :  </a:t>
            </a: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الدقيقة الواحدة </a:t>
            </a:r>
            <a:endParaRPr lang="ar-S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331640" y="2636912"/>
            <a:ext cx="597666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35"/>
              </a:spcAft>
              <a:buFont typeface="Wingdings" panose="05000000000000000000" pitchFamily="2" charset="2"/>
              <a:buChar char="ü"/>
              <a:defRPr>
                <a:uFillTx/>
              </a:defRPr>
            </a:pPr>
            <a:r>
              <a:rPr lang="ar-SA" sz="28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 المكون : </a:t>
            </a:r>
            <a:r>
              <a:rPr lang="ar-SA" sz="2800" b="1" dirty="0"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ألاحظ  الصور</a:t>
            </a:r>
            <a:r>
              <a:rPr lang="ar-SA" sz="2800" b="1" dirty="0">
                <a:latin typeface="Traditional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 وأقرأ الكلمات      </a:t>
            </a:r>
          </a:p>
          <a:p>
            <a:pPr marL="457200" indent="-457200">
              <a:spcAft>
                <a:spcPts val="635"/>
              </a:spcAft>
              <a:buFont typeface="Wingdings" panose="05000000000000000000" pitchFamily="2" charset="2"/>
              <a:buChar char="ü"/>
              <a:defRPr>
                <a:uFillTx/>
              </a:defRPr>
            </a:pPr>
            <a:r>
              <a:rPr lang="ar-SA" sz="28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الموضوع :  </a:t>
            </a:r>
            <a:r>
              <a:rPr lang="ar-SA" sz="2800" b="1" dirty="0"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حرف الباء</a:t>
            </a:r>
          </a:p>
          <a:p>
            <a:pPr marL="457200" indent="-457200">
              <a:spcAft>
                <a:spcPts val="635"/>
              </a:spcAft>
              <a:buFont typeface="Wingdings" panose="05000000000000000000" pitchFamily="2" charset="2"/>
              <a:buChar char="ü"/>
              <a:defRPr>
                <a:uFillTx/>
              </a:defRPr>
            </a:pPr>
            <a:r>
              <a:rPr lang="ar-SA" sz="28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 الوحدة  : </a:t>
            </a:r>
            <a:r>
              <a:rPr lang="ar-SA" sz="2800" b="1" dirty="0"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الاولى</a:t>
            </a:r>
          </a:p>
          <a:p>
            <a:pPr marL="457200" indent="-457200">
              <a:spcAft>
                <a:spcPts val="635"/>
              </a:spcAft>
              <a:buFont typeface="Wingdings" panose="05000000000000000000" pitchFamily="2" charset="2"/>
              <a:buChar char="ü"/>
              <a:defRPr>
                <a:uFillTx/>
              </a:defRPr>
            </a:pPr>
            <a:r>
              <a:rPr lang="ar-SA" sz="28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 أسلوب التنفيذ :  </a:t>
            </a:r>
            <a:r>
              <a:rPr lang="ar-SA" sz="2800" b="1" dirty="0"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جماعي</a:t>
            </a:r>
          </a:p>
          <a:p>
            <a:pPr marL="457200" indent="-457200">
              <a:spcAft>
                <a:spcPts val="635"/>
              </a:spcAft>
              <a:buFont typeface="Wingdings" panose="05000000000000000000" pitchFamily="2" charset="2"/>
              <a:buChar char="ü"/>
              <a:defRPr>
                <a:uFillTx/>
              </a:defRPr>
            </a:pPr>
            <a:r>
              <a:rPr lang="ar-SA" sz="28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  الزمن :    </a:t>
            </a:r>
            <a:r>
              <a:rPr lang="ar-SA" sz="2800" b="1" dirty="0"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دقيقة واحدة         </a:t>
            </a:r>
          </a:p>
          <a:p>
            <a:pPr marL="457200" indent="-457200">
              <a:spcAft>
                <a:spcPts val="635"/>
              </a:spcAft>
              <a:buFont typeface="Wingdings" panose="05000000000000000000" pitchFamily="2" charset="2"/>
              <a:buChar char="ü"/>
              <a:defRPr>
                <a:uFillTx/>
              </a:defRPr>
            </a:pPr>
            <a:r>
              <a:rPr lang="ar-SA" sz="28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 الهدف :   </a:t>
            </a:r>
            <a:r>
              <a:rPr lang="ar-SA" sz="2800" b="1" dirty="0">
                <a:latin typeface="Traditional Arabic" panose="02020603050405020304" pitchFamily="18" charset="-78"/>
                <a:ea typeface="Times New Roman" panose="02020603050405020304" pitchFamily="18" charset="0"/>
                <a:cs typeface="Traditional Arabic" panose="02020603050405020304" pitchFamily="18" charset="-78"/>
              </a:rPr>
              <a:t>قراءة الكلمة قراءة صحيحة وربطها بالصورة المناسبة                                                       </a:t>
            </a:r>
            <a:endParaRPr lang="en-US" sz="2800" dirty="0">
              <a:latin typeface="Traditional Arabic" panose="02020603050405020304" pitchFamily="18" charset="-78"/>
              <a:ea typeface="Times New Roman" panose="02020603050405020304" pitchFamily="18" charset="0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2899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مربع نص 10"/>
          <p:cNvSpPr txBox="1">
            <a:spLocks noChangeArrowheads="1"/>
          </p:cNvSpPr>
          <p:nvPr/>
        </p:nvSpPr>
        <p:spPr bwMode="auto">
          <a:xfrm>
            <a:off x="2484438" y="1633538"/>
            <a:ext cx="46704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1800" b="1">
                <a:uFillTx/>
                <a:latin typeface="Arial" panose="020B0604020202020204" pitchFamily="34" charset="0"/>
              </a:rPr>
              <a:t>* أصل الصورة بالكلمة المناسبة :</a:t>
            </a:r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1403648" y="492125"/>
            <a:ext cx="7122815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016" b="1" dirty="0">
                <a:solidFill>
                  <a:srgbClr val="FF0000"/>
                </a:solidFill>
                <a:uFillTx/>
                <a:cs typeface="Mudir MT" pitchFamily="2" charset="-78"/>
              </a:rPr>
              <a:t> </a:t>
            </a: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اليوم :                                                                                                           المادة:  </a:t>
            </a:r>
            <a:r>
              <a:rPr lang="ar-SA" sz="1400" b="1" dirty="0">
                <a:uFillTx/>
                <a:cs typeface="Mudir MT" pitchFamily="2" charset="-78"/>
              </a:rPr>
              <a:t>لغتي </a:t>
            </a:r>
            <a:endParaRPr lang="ar-SA" sz="1400" b="1" dirty="0">
              <a:solidFill>
                <a:srgbClr val="FF0000"/>
              </a:solidFill>
              <a:uFillTx/>
              <a:cs typeface="Mudir MT" pitchFamily="2" charset="-78"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 التاريخ </a:t>
            </a:r>
            <a:r>
              <a:rPr lang="ar-SA" sz="1400" b="1" dirty="0">
                <a:uFillTx/>
                <a:cs typeface="Mudir MT" pitchFamily="2" charset="-78"/>
              </a:rPr>
              <a:t>:     /      /     14 هـ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 الوحدة : </a:t>
            </a:r>
            <a:r>
              <a:rPr lang="ar-SA" sz="1400" b="1" dirty="0">
                <a:uFillTx/>
                <a:cs typeface="Mudir MT" pitchFamily="2" charset="-78"/>
              </a:rPr>
              <a:t>الأولى</a:t>
            </a:r>
            <a:endParaRPr lang="ar-SA" sz="1400" b="1" dirty="0">
              <a:uFillTx/>
              <a:ea typeface="Calibri" panose="020F0502020204030204" pitchFamily="34" charset="0"/>
              <a:cs typeface="Mudir MT" pitchFamily="2" charset="-78"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الموضوع</a:t>
            </a:r>
            <a:r>
              <a:rPr lang="ar-SA" sz="1400" b="1" dirty="0">
                <a:solidFill>
                  <a:srgbClr val="00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 : حرف </a:t>
            </a:r>
            <a:r>
              <a:rPr lang="ar-SA" sz="1400" b="1" dirty="0">
                <a:solidFill>
                  <a:srgbClr val="000000"/>
                </a:solidFill>
                <a:ea typeface="Calibri" panose="020F0502020204030204" pitchFamily="34" charset="0"/>
                <a:cs typeface="Mudir MT" pitchFamily="2" charset="-78"/>
              </a:rPr>
              <a:t> الباء</a:t>
            </a:r>
            <a:r>
              <a:rPr lang="ar-SA" sz="1400" b="1" dirty="0">
                <a:solidFill>
                  <a:srgbClr val="00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المكون </a:t>
            </a:r>
            <a:r>
              <a:rPr lang="ar-SA" sz="1400" b="1" dirty="0">
                <a:solidFill>
                  <a:srgbClr val="00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:</a:t>
            </a:r>
            <a:r>
              <a:rPr lang="ar-SA" sz="1400" b="1" dirty="0">
                <a:uFillTx/>
                <a:ea typeface="Calibri" panose="020F0502020204030204" pitchFamily="34" charset="0"/>
                <a:cs typeface="Mudir MT" pitchFamily="2" charset="-78"/>
              </a:rPr>
              <a:t>ألاحظ  الصور وأقرأ  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الاستراتيجية : </a:t>
            </a:r>
            <a:r>
              <a:rPr lang="ar-SA" sz="1400" b="1" dirty="0">
                <a:uFillTx/>
                <a:cs typeface="Mudir MT" pitchFamily="2" charset="-78"/>
              </a:rPr>
              <a:t>الدقيقة  الواحدة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الزمن : </a:t>
            </a:r>
            <a:r>
              <a:rPr lang="ar-SA" sz="1400" b="1" dirty="0">
                <a:uFillTx/>
                <a:cs typeface="Mudir MT" pitchFamily="2" charset="-78"/>
              </a:rPr>
              <a:t>دقيقة واحدة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uFillTx/>
                <a:cs typeface="Mudir MT" pitchFamily="2" charset="-78"/>
              </a:rPr>
              <a:t> </a:t>
            </a: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 الهدف : </a:t>
            </a:r>
            <a:r>
              <a:rPr lang="ar-SA" sz="1400" b="1" dirty="0">
                <a:uFillTx/>
                <a:cs typeface="Mudir MT" pitchFamily="2" charset="-78"/>
              </a:rPr>
              <a:t>قراءة الكلمة قراءة صحيحة وربطها بالصورة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أسلوب التنفيذ</a:t>
            </a:r>
            <a:r>
              <a:rPr lang="ar-SA" sz="1400" b="1" dirty="0">
                <a:uFillTx/>
                <a:cs typeface="Mudir MT" pitchFamily="2" charset="-78"/>
              </a:rPr>
              <a:t>:  جماعي  </a:t>
            </a:r>
            <a:endParaRPr lang="ar-SA" sz="1050" b="1" dirty="0">
              <a:uFillTx/>
              <a:cs typeface="Mudir MT" pitchFamily="2" charset="-78"/>
            </a:endParaRPr>
          </a:p>
        </p:txBody>
      </p:sp>
      <p:pic>
        <p:nvPicPr>
          <p:cNvPr id="18" name="صورة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9168" y="549844"/>
            <a:ext cx="785664" cy="799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70" name="مربع نص 2"/>
          <p:cNvSpPr txBox="1">
            <a:spLocks noChangeArrowheads="1"/>
          </p:cNvSpPr>
          <p:nvPr/>
        </p:nvSpPr>
        <p:spPr bwMode="auto">
          <a:xfrm>
            <a:off x="5827712" y="2281012"/>
            <a:ext cx="3208783" cy="3698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l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ar-SA" altLang="ar-S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</a:rPr>
              <a:t> </a:t>
            </a:r>
            <a:r>
              <a:rPr lang="ar-SA" altLang="ar-SA" sz="1800" dirty="0">
                <a:solidFill>
                  <a:schemeClr val="dk1"/>
                </a:solidFill>
                <a:latin typeface="+mn-lt"/>
                <a:cs typeface="Mudir MT" pitchFamily="2" charset="-78"/>
              </a:rPr>
              <a:t>أصل الكلمة بالصورة المناسبة :</a:t>
            </a:r>
          </a:p>
        </p:txBody>
      </p:sp>
      <p:sp>
        <p:nvSpPr>
          <p:cNvPr id="17" name="مستطيل 16"/>
          <p:cNvSpPr>
            <a:spLocks/>
          </p:cNvSpPr>
          <p:nvPr/>
        </p:nvSpPr>
        <p:spPr>
          <a:xfrm>
            <a:off x="1115616" y="2287588"/>
            <a:ext cx="2664296" cy="5207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>
                <a:uFillTx/>
              </a:defRPr>
            </a:pPr>
            <a:r>
              <a:rPr lang="ar-SA" dirty="0">
                <a:uFillTx/>
                <a:cs typeface="Mudir MT" pitchFamily="2" charset="-78"/>
              </a:rPr>
              <a:t>اسم المجموعة :  </a:t>
            </a:r>
            <a:r>
              <a:rPr lang="ar-SA" sz="800" dirty="0">
                <a:uFillTx/>
                <a:cs typeface="Mudir MT" pitchFamily="2" charset="-78"/>
              </a:rPr>
              <a:t>.....................................</a:t>
            </a:r>
          </a:p>
        </p:txBody>
      </p:sp>
      <p:sp>
        <p:nvSpPr>
          <p:cNvPr id="15" name="نجمة ذات 5 نقاط 14"/>
          <p:cNvSpPr/>
          <p:nvPr/>
        </p:nvSpPr>
        <p:spPr>
          <a:xfrm>
            <a:off x="1668044" y="4683561"/>
            <a:ext cx="1712452" cy="1524918"/>
          </a:xfrm>
          <a:prstGeom prst="star5">
            <a:avLst>
              <a:gd name="adj" fmla="val 31720"/>
              <a:gd name="hf" fmla="val 105146"/>
              <a:gd name="vf" fmla="val 110557"/>
            </a:avLst>
          </a:prstGeom>
          <a:noFill/>
          <a:ln>
            <a:solidFill>
              <a:srgbClr val="A50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Mudir MT" pitchFamily="2" charset="-78"/>
              </a:rPr>
              <a:t>حَاسُو</a:t>
            </a:r>
            <a:r>
              <a:rPr lang="ar-SA" sz="2400" dirty="0">
                <a:solidFill>
                  <a:srgbClr val="FF0000"/>
                </a:solidFill>
                <a:cs typeface="Mudir MT" pitchFamily="2" charset="-78"/>
              </a:rPr>
              <a:t>بٌ</a:t>
            </a:r>
            <a:endParaRPr lang="ar-SA" sz="2400" b="1" dirty="0"/>
          </a:p>
        </p:txBody>
      </p:sp>
      <p:sp>
        <p:nvSpPr>
          <p:cNvPr id="16" name="نجمة ذات 5 نقاط 15"/>
          <p:cNvSpPr/>
          <p:nvPr/>
        </p:nvSpPr>
        <p:spPr>
          <a:xfrm>
            <a:off x="3852423" y="4711481"/>
            <a:ext cx="1439154" cy="1524918"/>
          </a:xfrm>
          <a:prstGeom prst="star5">
            <a:avLst>
              <a:gd name="adj" fmla="val 31720"/>
              <a:gd name="hf" fmla="val 105146"/>
              <a:gd name="vf" fmla="val 110557"/>
            </a:avLst>
          </a:prstGeom>
          <a:noFill/>
          <a:ln>
            <a:solidFill>
              <a:srgbClr val="A50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Mudir MT" pitchFamily="2" charset="-78"/>
              </a:rPr>
              <a:t>كُتُ</a:t>
            </a:r>
            <a:r>
              <a:rPr lang="ar-SA" sz="2400" dirty="0">
                <a:solidFill>
                  <a:srgbClr val="FF0000"/>
                </a:solidFill>
                <a:cs typeface="Mudir MT" pitchFamily="2" charset="-78"/>
              </a:rPr>
              <a:t>ب</a:t>
            </a:r>
            <a:r>
              <a:rPr lang="ar-SA" sz="2400" dirty="0">
                <a:cs typeface="Mudir MT" pitchFamily="2" charset="-78"/>
              </a:rPr>
              <a:t>ٌ</a:t>
            </a:r>
            <a:endParaRPr lang="ar-SA" sz="2400" b="1" dirty="0"/>
          </a:p>
        </p:txBody>
      </p:sp>
      <p:sp>
        <p:nvSpPr>
          <p:cNvPr id="19" name="نجمة ذات 5 نقاط 18"/>
          <p:cNvSpPr/>
          <p:nvPr/>
        </p:nvSpPr>
        <p:spPr>
          <a:xfrm>
            <a:off x="5912074" y="4711481"/>
            <a:ext cx="1470150" cy="1524918"/>
          </a:xfrm>
          <a:prstGeom prst="star5">
            <a:avLst>
              <a:gd name="adj" fmla="val 31720"/>
              <a:gd name="hf" fmla="val 105146"/>
              <a:gd name="vf" fmla="val 110557"/>
            </a:avLst>
          </a:prstGeom>
          <a:noFill/>
          <a:ln>
            <a:solidFill>
              <a:srgbClr val="A5002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cs typeface="Mudir MT" pitchFamily="2" charset="-78"/>
              </a:rPr>
              <a:t>مَكْتَ</a:t>
            </a:r>
            <a:r>
              <a:rPr lang="ar-SA" sz="2400" dirty="0">
                <a:solidFill>
                  <a:srgbClr val="FF0000"/>
                </a:solidFill>
                <a:cs typeface="Mudir MT" pitchFamily="2" charset="-78"/>
              </a:rPr>
              <a:t>بَ</a:t>
            </a:r>
            <a:r>
              <a:rPr lang="ar-SA" sz="2400" dirty="0">
                <a:cs typeface="Mudir MT" pitchFamily="2" charset="-78"/>
              </a:rPr>
              <a:t>ةٌ</a:t>
            </a:r>
            <a:endParaRPr lang="ar-SA" sz="2400" b="1" dirty="0"/>
          </a:p>
        </p:txBody>
      </p:sp>
      <p:pic>
        <p:nvPicPr>
          <p:cNvPr id="16386" name="Picture 2" descr="نتيجة بحث الصور عن كتب كرتون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59" y="2980061"/>
            <a:ext cx="1123537" cy="120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نتيجة بحث الصور عن مكتبة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7" name="AutoShape 6" descr="نتيجة بحث الصور عن مكتبة كرتون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6392" name="Picture 8" descr="صورة ذات صلة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06" y="2650900"/>
            <a:ext cx="1604391" cy="13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نتيجة بحث الصور عن حاسوب  كرتون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80061"/>
            <a:ext cx="1480592" cy="135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41C9EFDA-DFE8-4420-96BB-BD3B2E1C6C49}"/>
              </a:ext>
            </a:extLst>
          </p:cNvPr>
          <p:cNvSpPr/>
          <p:nvPr/>
        </p:nvSpPr>
        <p:spPr>
          <a:xfrm>
            <a:off x="179384" y="189185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55686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ت مسجّل">
            <a:hlinkClick r:id="" action="ppaction://media"/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صوت مسجّل">
            <a:hlinkClick r:id="" action="ppaction://media"/>
          </p:cNvPr>
          <p:cNvPicPr>
            <a:picLocks noChangeAspect="1" noChangeArrowheads="1"/>
          </p:cNvPicPr>
          <p:nvPr>
            <a:audioFile r:link="rId2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ت مسجّل">
            <a:hlinkClick r:id="" action="ppaction://media"/>
          </p:cNvPr>
          <p:cNvPicPr>
            <a:picLocks noChangeAspect="1" noChangeArrowheads="1"/>
          </p:cNvPicPr>
          <p:nvPr>
            <a:audioFile r:link="rId3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صوت مسجّل">
            <a:hlinkClick r:id="" action="ppaction://media"/>
          </p:cNvPr>
          <p:cNvPicPr>
            <a:picLocks noChangeAspect="1" noChangeArrowheads="1"/>
          </p:cNvPicPr>
          <p:nvPr>
            <a:audioFile r:link="rId4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ت مسجّل">
            <a:hlinkClick r:id="" action="ppaction://media"/>
          </p:cNvPr>
          <p:cNvPicPr>
            <a:picLocks noChangeAspect="1" noChangeArrowheads="1"/>
          </p:cNvPicPr>
          <p:nvPr>
            <a:audioFile r:link="rId5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صوت مسجّل">
            <a:hlinkClick r:id="" action="ppaction://media"/>
          </p:cNvPr>
          <p:cNvPicPr>
            <a:picLocks noChangeAspect="1" noChangeArrowheads="1"/>
          </p:cNvPicPr>
          <p:nvPr>
            <a:audioFile r:link="rId6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ت مسجّل">
            <a:hlinkClick r:id="" action="ppaction://media"/>
          </p:cNvPr>
          <p:cNvPicPr>
            <a:picLocks noChangeAspect="1" noChangeArrowheads="1"/>
          </p:cNvPicPr>
          <p:nvPr>
            <a:audioFile r:link="rId7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صورة 8" descr="3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 descr="2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03" name="Picture 3" descr="D:\سطح المكتب\خلفيات عروض\5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02" name="Picture 2" descr="D:\سطح المكتب\خلفيات عروض\4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 descr="1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262813" y="525463"/>
            <a:ext cx="1905000" cy="5805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صوت مسجّل">
            <a:hlinkClick r:id="" action="ppaction://media"/>
          </p:cNvPr>
          <p:cNvPicPr>
            <a:picLocks noChangeAspect="1" noChangeArrowheads="1"/>
          </p:cNvPicPr>
          <p:nvPr>
            <a:audioFile r:link="rId8"/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639771"/>
      </p:ext>
    </p:extLst>
  </p:cSld>
  <p:clrMapOvr>
    <a:masterClrMapping/>
  </p:clrMapOvr>
  <p:transition spd="med" advTm="20000">
    <p:sndAc>
      <p:stSnd>
        <p:snd r:embed="rId10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نتيجة بحث الصور عن ساعة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7412" name="Picture 4" descr="صورة ذات صلة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4680520" cy="46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554675" y="5085185"/>
            <a:ext cx="3570208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انتهى الوقت</a:t>
            </a:r>
          </a:p>
        </p:txBody>
      </p:sp>
    </p:spTree>
    <p:extLst>
      <p:ext uri="{BB962C8B-B14F-4D97-AF65-F5344CB8AC3E}">
        <p14:creationId xmlns:p14="http://schemas.microsoft.com/office/powerpoint/2010/main" val="33828381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عنوان 1"/>
          <p:cNvSpPr txBox="1">
            <a:spLocks/>
          </p:cNvSpPr>
          <p:nvPr/>
        </p:nvSpPr>
        <p:spPr>
          <a:xfrm>
            <a:off x="4716016" y="476672"/>
            <a:ext cx="3493911" cy="1143000"/>
          </a:xfrm>
          <a:prstGeom prst="rect">
            <a:avLst/>
          </a:prstGeom>
        </p:spPr>
        <p:txBody>
          <a:bodyPr rtlCol="1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>
              <a:defRPr>
                <a:uFillTx/>
              </a:defRPr>
            </a:pPr>
            <a:r>
              <a:rPr lang="ar-SA" sz="3600" dirty="0">
                <a:ln w="11430">
                  <a:solidFill>
                    <a:schemeClr val="bg1"/>
                  </a:solidFill>
                </a:ln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uFillTx/>
                <a:latin typeface="Adobe نسخ Medium" panose="01010101010101010101" pitchFamily="50" charset="-78"/>
                <a:cs typeface="PT Bold Heading" pitchFamily="2" charset="-78"/>
              </a:rPr>
              <a:t> أفتح كتابي ص 24</a:t>
            </a:r>
          </a:p>
        </p:txBody>
      </p:sp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21679" r="40672" b="70347"/>
          <a:stretch/>
        </p:blipFill>
        <p:spPr>
          <a:xfrm>
            <a:off x="6084168" y="1225826"/>
            <a:ext cx="2389239" cy="518524"/>
          </a:xfrm>
          <a:prstGeom prst="rect">
            <a:avLst/>
          </a:prstGeom>
        </p:spPr>
      </p:pic>
      <p:grpSp>
        <p:nvGrpSpPr>
          <p:cNvPr id="7" name="مجموعة 6"/>
          <p:cNvGrpSpPr/>
          <p:nvPr/>
        </p:nvGrpSpPr>
        <p:grpSpPr>
          <a:xfrm>
            <a:off x="899592" y="1267619"/>
            <a:ext cx="6840409" cy="5245224"/>
            <a:chOff x="2411760" y="1267619"/>
            <a:chExt cx="5328241" cy="4413452"/>
          </a:xfrm>
        </p:grpSpPr>
        <p:pic>
          <p:nvPicPr>
            <p:cNvPr id="4" name="صورة 3" descr="كتاب الطالب 1441.pdf - Adobe Acrobat Reader DC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16" t="29287" r="37460" b="40344"/>
            <a:stretch/>
          </p:blipFill>
          <p:spPr>
            <a:xfrm>
              <a:off x="2771800" y="1267619"/>
              <a:ext cx="3089643" cy="1298426"/>
            </a:xfrm>
            <a:prstGeom prst="rect">
              <a:avLst/>
            </a:prstGeom>
          </p:spPr>
        </p:pic>
        <p:pic>
          <p:nvPicPr>
            <p:cNvPr id="5" name="صورة 4" descr="‪20190630141431033-GE-PE-K01-SM1-LANG.pdf - Google Chrome‬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1" t="11975" r="20398" b="11345"/>
            <a:stretch/>
          </p:blipFill>
          <p:spPr>
            <a:xfrm>
              <a:off x="2411760" y="1906313"/>
              <a:ext cx="5328241" cy="3774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7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1405075" y="2492896"/>
            <a:ext cx="6192688" cy="35394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الأولى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المجال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أسرتي </a:t>
            </a:r>
          </a:p>
          <a:p>
            <a:pPr lvl="0" algn="ct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المكون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أقرأ</a:t>
            </a:r>
            <a:r>
              <a:rPr lang="ar-S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الكلمات ثم أجرد الحرف</a:t>
            </a:r>
          </a:p>
          <a:p>
            <a:pPr lvl="0" algn="ctr" defTabSz="457200">
              <a:defRPr>
                <a:uFillTx/>
              </a:defRPr>
            </a:pP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أميز بين الصوت القصير والصوت الطويل المد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المهارة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9" y="692696"/>
            <a:ext cx="3624064" cy="16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3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547664" y="2204864"/>
            <a:ext cx="6486138" cy="2677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defTabSz="457200"/>
            <a:r>
              <a:rPr lang="ar-SA" sz="28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يتوقع من التلميذة تحقيق الأهداف التالية :</a:t>
            </a:r>
          </a:p>
          <a:p>
            <a:pPr marL="457200" lvl="0" indent="-457200" defTabSz="457200">
              <a:buFont typeface="Wingdings" panose="05000000000000000000" pitchFamily="2" charset="2"/>
              <a:buChar char="Ø"/>
            </a:pPr>
            <a:endParaRPr lang="ar-SA" sz="2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Mudir MT" pitchFamily="2" charset="-78"/>
            </a:endParaRPr>
          </a:p>
          <a:p>
            <a:pPr marL="457200" lvl="0" indent="-457200" defTabSz="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1- تقرأ الكلمات التي تحوي الحرف (  الباء ) بأوضاعه.</a:t>
            </a:r>
          </a:p>
          <a:p>
            <a:pPr marL="457200" lvl="0" indent="-457200" defTabSz="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2- تنطق الحرف (الباء ) بحركاته القصيرة .</a:t>
            </a:r>
          </a:p>
          <a:p>
            <a:pPr marL="457200" lvl="0" indent="-457200" defTabSz="457200"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3- تتعرف على الأصوات القصيرة وتسميها.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6423588" y="908720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</p:spTree>
    <p:extLst>
      <p:ext uri="{BB962C8B-B14F-4D97-AF65-F5344CB8AC3E}">
        <p14:creationId xmlns:p14="http://schemas.microsoft.com/office/powerpoint/2010/main" val="75056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>
            <a:spLocks/>
          </p:cNvSpPr>
          <p:nvPr/>
        </p:nvSpPr>
        <p:spPr>
          <a:xfrm>
            <a:off x="5162795" y="592674"/>
            <a:ext cx="2965876" cy="1323439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8000" b="1" spc="50" dirty="0">
                <a:ln w="0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Kristen ITC" panose="03050502040202030202" pitchFamily="66" charset="0"/>
                <a:cs typeface="DecoType Naskh" panose="02010400000000000000" pitchFamily="2" charset="-78"/>
              </a:rPr>
              <a:t>بريد</a:t>
            </a:r>
            <a:r>
              <a:rPr lang="ar-SA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FillTx/>
                <a:latin typeface="Kristen ITC" panose="03050502040202030202" pitchFamily="66" charset="0"/>
                <a:cs typeface="DecoType Naskh" panose="02010400000000000000" pitchFamily="2" charset="-78"/>
              </a:rPr>
              <a:t> </a:t>
            </a:r>
            <a:r>
              <a:rPr lang="ar-SA" sz="8000" b="1" spc="50" dirty="0">
                <a:ln w="0">
                  <a:solidFill>
                    <a:schemeClr val="tx1"/>
                  </a:solidFill>
                </a:ln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Kristen ITC" panose="03050502040202030202" pitchFamily="66" charset="0"/>
                <a:cs typeface="DecoType Naskh" panose="02010400000000000000" pitchFamily="2" charset="-78"/>
              </a:rPr>
              <a:t>لغــتي</a:t>
            </a:r>
            <a:r>
              <a:rPr lang="ar-SA" sz="8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uFillTx/>
                <a:latin typeface="Kristen ITC" panose="03050502040202030202" pitchFamily="66" charset="0"/>
                <a:cs typeface="DecoType Naskh" panose="02010400000000000000" pitchFamily="2" charset="-78"/>
              </a:rPr>
              <a:t> 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 l="3033" t="2673" r="3304" b="3754"/>
          <a:stretch>
            <a:fillRect/>
          </a:stretch>
        </p:blipFill>
        <p:spPr bwMode="auto">
          <a:xfrm>
            <a:off x="1028700" y="2708920"/>
            <a:ext cx="2463800" cy="184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2" descr="نتيجة بحث الصور عن صندوق بريد كرتون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2500" y="2260599"/>
            <a:ext cx="4386595" cy="4037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811985"/>
      </p:ext>
    </p:extLst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59909 0.00463 " pathEditMode="relative" rAng="0" ptsTypes="AA">
                                      <p:cBhvr>
                                        <p:cTn id="13" dur="5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صورة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1544" y="2132856"/>
            <a:ext cx="2930525" cy="20558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ستطيل 3"/>
          <p:cNvSpPr>
            <a:spLocks/>
          </p:cNvSpPr>
          <p:nvPr/>
        </p:nvSpPr>
        <p:spPr>
          <a:xfrm>
            <a:off x="1240183" y="4797152"/>
            <a:ext cx="5616623" cy="1385466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 eaLnBrk="1" hangingPunct="1">
              <a:defRPr>
                <a:uFillTx/>
              </a:defRPr>
            </a:pPr>
            <a:r>
              <a:rPr lang="ar-SA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cs typeface="Mudir MT" pitchFamily="2" charset="-78"/>
              </a:rPr>
              <a:t>تطبع كلمات الدرس وتوضع كل كلمة  في ظرف وتعطى كل مجموعة كلمة   </a:t>
            </a:r>
          </a:p>
        </p:txBody>
      </p:sp>
      <p:grpSp>
        <p:nvGrpSpPr>
          <p:cNvPr id="2" name="مجموعة 1"/>
          <p:cNvGrpSpPr/>
          <p:nvPr/>
        </p:nvGrpSpPr>
        <p:grpSpPr>
          <a:xfrm>
            <a:off x="1259632" y="1512219"/>
            <a:ext cx="3985595" cy="3059711"/>
            <a:chOff x="1259632" y="1512219"/>
            <a:chExt cx="3985595" cy="3059711"/>
          </a:xfrm>
        </p:grpSpPr>
        <p:pic>
          <p:nvPicPr>
            <p:cNvPr id="6" name="صورة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1512219"/>
              <a:ext cx="3985595" cy="3059711"/>
            </a:xfrm>
            <a:prstGeom prst="rect">
              <a:avLst/>
            </a:prstGeom>
          </p:spPr>
        </p:pic>
        <p:sp>
          <p:nvSpPr>
            <p:cNvPr id="3" name="مستطيل 2"/>
            <p:cNvSpPr>
              <a:spLocks/>
            </p:cNvSpPr>
            <p:nvPr/>
          </p:nvSpPr>
          <p:spPr>
            <a:xfrm>
              <a:off x="1794632" y="1923999"/>
              <a:ext cx="2915593" cy="2195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rtl="1" eaLnBrk="1" hangingPunct="1">
                <a:defRPr>
                  <a:uFillTx/>
                </a:defRPr>
              </a:pPr>
              <a:r>
                <a:rPr lang="ar-SA" dirty="0">
                  <a:uFillTx/>
                  <a:cs typeface="Mudir MT" pitchFamily="2" charset="-78"/>
                </a:rPr>
                <a:t> أنا ساعي بريد لغتي احمل رسائل بها كلمات وجمل من كتاب لغتي </a:t>
              </a:r>
            </a:p>
            <a:p>
              <a:pPr algn="ctr" rtl="1" eaLnBrk="1" hangingPunct="1">
                <a:defRPr>
                  <a:uFillTx/>
                </a:defRPr>
              </a:pPr>
              <a:r>
                <a:rPr lang="ar-SA" dirty="0">
                  <a:uFillTx/>
                  <a:cs typeface="Mudir MT" pitchFamily="2" charset="-78"/>
                </a:rPr>
                <a:t>وكما تعلمون يا صديقاتي أن القراءة سبيل المعرفة وأنا  ذكية أرسل كل مفيد وهذه كلمات  أريد منكن قراءتها بصوت واضح </a:t>
              </a:r>
            </a:p>
          </p:txBody>
        </p:sp>
      </p:grpSp>
      <p:sp>
        <p:nvSpPr>
          <p:cNvPr id="5" name="مستطيل 4"/>
          <p:cNvSpPr/>
          <p:nvPr/>
        </p:nvSpPr>
        <p:spPr>
          <a:xfrm>
            <a:off x="3751313" y="836013"/>
            <a:ext cx="5125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استراتيجية ساعي البريد </a:t>
            </a:r>
          </a:p>
        </p:txBody>
      </p:sp>
    </p:spTree>
    <p:extLst>
      <p:ext uri="{BB962C8B-B14F-4D97-AF65-F5344CB8AC3E}">
        <p14:creationId xmlns:p14="http://schemas.microsoft.com/office/powerpoint/2010/main" val="2185154834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/>
          <p:cNvSpPr txBox="1"/>
          <p:nvPr/>
        </p:nvSpPr>
        <p:spPr>
          <a:xfrm>
            <a:off x="3491880" y="1899515"/>
            <a:ext cx="487011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r>
              <a:rPr lang="ar-SA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 أنشودة مكون أقرأ الكلمات ثم أجرد الحرف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827584" y="2708920"/>
            <a:ext cx="4680520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DecoType Naskh Extensions" panose="02010400000000000000" pitchFamily="2" charset="-78"/>
              </a:rPr>
              <a:t>الآن نقرأ ونـجرد </a:t>
            </a:r>
          </a:p>
          <a:p>
            <a:pPr algn="ctr">
              <a:defRPr/>
            </a:pPr>
            <a:r>
              <a:rPr lang="ar-S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DecoType Naskh Extensions" panose="02010400000000000000" pitchFamily="2" charset="-78"/>
              </a:rPr>
              <a:t>حرف الباء بالأصوات </a:t>
            </a:r>
          </a:p>
          <a:p>
            <a:pPr algn="ctr">
              <a:defRPr/>
            </a:pPr>
            <a:r>
              <a:rPr lang="ar-S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DecoType Naskh Extensions" panose="02010400000000000000" pitchFamily="2" charset="-78"/>
              </a:rPr>
              <a:t>لنحفظ أشكال الـحـرف</a:t>
            </a:r>
          </a:p>
          <a:p>
            <a:pPr algn="ctr">
              <a:defRPr/>
            </a:pPr>
            <a:r>
              <a:rPr lang="ar-SA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DecoType Naskh Extensions" panose="02010400000000000000" pitchFamily="2" charset="-78"/>
              </a:rPr>
              <a:t>ومواقعه في الكلمات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724128" y="2917243"/>
            <a:ext cx="2540071" cy="267199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4D3664A-587A-47E2-9A34-D4ACF3B474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0"/>
          <a:stretch/>
        </p:blipFill>
        <p:spPr>
          <a:xfrm>
            <a:off x="5136271" y="836712"/>
            <a:ext cx="2965955" cy="73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9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/>
          <p:cNvGrpSpPr/>
          <p:nvPr/>
        </p:nvGrpSpPr>
        <p:grpSpPr>
          <a:xfrm>
            <a:off x="1363823" y="1700809"/>
            <a:ext cx="3643122" cy="4167810"/>
            <a:chOff x="723454" y="1272427"/>
            <a:chExt cx="3643122" cy="3682034"/>
          </a:xfrm>
        </p:grpSpPr>
        <p:grpSp>
          <p:nvGrpSpPr>
            <p:cNvPr id="23" name="مجموعة 22"/>
            <p:cNvGrpSpPr/>
            <p:nvPr/>
          </p:nvGrpSpPr>
          <p:grpSpPr>
            <a:xfrm>
              <a:off x="723454" y="1272427"/>
              <a:ext cx="3643122" cy="3682034"/>
              <a:chOff x="734928" y="1515732"/>
              <a:chExt cx="4098071" cy="4141842"/>
            </a:xfrm>
          </p:grpSpPr>
          <p:sp>
            <p:nvSpPr>
              <p:cNvPr id="11" name="مستطيل 10"/>
              <p:cNvSpPr>
                <a:spLocks/>
              </p:cNvSpPr>
              <p:nvPr/>
            </p:nvSpPr>
            <p:spPr>
              <a:xfrm>
                <a:off x="734928" y="1770619"/>
                <a:ext cx="4098071" cy="38869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800" b="1" dirty="0">
                  <a:solidFill>
                    <a:schemeClr val="tx1"/>
                  </a:solidFill>
                  <a:uFillTx/>
                  <a:latin typeface="A 3D Max Hijaz." pitchFamily="2" charset="2"/>
                  <a:cs typeface="AL-Mohanad Bold" pitchFamily="2" charset="-78"/>
                </a:endParaRPr>
              </a:p>
              <a:p>
                <a:pPr algn="ctr"/>
                <a:endParaRPr lang="ar-SA" sz="2800" b="1" dirty="0">
                  <a:solidFill>
                    <a:schemeClr val="tx1"/>
                  </a:solidFill>
                  <a:uFillTx/>
                  <a:latin typeface="A 3D Max Hijaz." pitchFamily="2" charset="2"/>
                  <a:cs typeface="AL-Mohanad Bold" pitchFamily="2" charset="-78"/>
                </a:endParaRPr>
              </a:p>
              <a:p>
                <a:pPr algn="ctr"/>
                <a:endParaRPr lang="ar-SA" sz="2800" b="1" dirty="0">
                  <a:solidFill>
                    <a:schemeClr val="tx1"/>
                  </a:solidFill>
                  <a:uFillTx/>
                  <a:latin typeface="A 3D Max Hijaz." pitchFamily="2" charset="2"/>
                  <a:cs typeface="AL-Mohanad Bold" pitchFamily="2" charset="-78"/>
                </a:endParaRPr>
              </a:p>
              <a:p>
                <a:pPr algn="ctr"/>
                <a:endParaRPr lang="ar-SA" sz="2800" b="1" dirty="0">
                  <a:solidFill>
                    <a:schemeClr val="tx1"/>
                  </a:solidFill>
                  <a:uFillTx/>
                  <a:latin typeface="A 3D Max Hijaz." pitchFamily="2" charset="2"/>
                  <a:cs typeface="AL-Mohanad Bold" pitchFamily="2" charset="-78"/>
                </a:endParaRPr>
              </a:p>
              <a:p>
                <a:pPr algn="ctr"/>
                <a:endParaRPr lang="ar-SA" sz="2800" b="1" dirty="0">
                  <a:solidFill>
                    <a:schemeClr val="tx1"/>
                  </a:solidFill>
                  <a:uFillTx/>
                  <a:latin typeface="A 3D Max Hijaz." pitchFamily="2" charset="2"/>
                  <a:cs typeface="AL-Mohanad Bold" pitchFamily="2" charset="-78"/>
                </a:endParaRPr>
              </a:p>
              <a:p>
                <a:pPr algn="ctr"/>
                <a:endParaRPr lang="ar-SA" sz="2800" b="1" dirty="0">
                  <a:solidFill>
                    <a:schemeClr val="tx1"/>
                  </a:solidFill>
                  <a:uFillTx/>
                  <a:latin typeface="A 3D Max Hijaz." pitchFamily="2" charset="2"/>
                  <a:cs typeface="AL-Mohanad Bold" pitchFamily="2" charset="-78"/>
                </a:endParaRPr>
              </a:p>
              <a:p>
                <a:pPr algn="ctr"/>
                <a:r>
                  <a:rPr lang="ar-SA" sz="2400" b="1" dirty="0">
                    <a:solidFill>
                      <a:schemeClr val="tx1"/>
                    </a:solidFill>
                    <a:uFillTx/>
                    <a:latin typeface="Magneto" panose="04030805050802020D02" pitchFamily="82" charset="0"/>
                    <a:cs typeface="Mudir MT" pitchFamily="2" charset="-78"/>
                  </a:rPr>
                  <a:t>أنا الفتحة أقف أعلى الحرف وأفتح فمي عند النطق به</a:t>
                </a:r>
              </a:p>
            </p:txBody>
          </p:sp>
          <p:pic>
            <p:nvPicPr>
              <p:cNvPr id="20" name="صورة 19"/>
              <p:cNvPicPr>
                <a:picLocks noChangeAspect="1"/>
              </p:cNvPicPr>
              <p:nvPr/>
            </p:nvPicPr>
            <p:blipFill rotWithShape="1">
              <a:blip r:embed="rId2"/>
              <a:srcRect l="34524" t="17260" r="42359" b="70340"/>
              <a:stretch/>
            </p:blipFill>
            <p:spPr>
              <a:xfrm>
                <a:off x="1162521" y="1515732"/>
                <a:ext cx="2540907" cy="1641241"/>
              </a:xfrm>
              <a:prstGeom prst="rect">
                <a:avLst/>
              </a:prstGeom>
            </p:spPr>
          </p:pic>
        </p:grpSp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8898" y="2360804"/>
              <a:ext cx="1596451" cy="1680766"/>
            </a:xfrm>
            <a:prstGeom prst="rect">
              <a:avLst/>
            </a:prstGeom>
          </p:spPr>
        </p:pic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7A621009-2DEE-411F-9386-A5D5615BE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6"/>
          <a:stretch/>
        </p:blipFill>
        <p:spPr>
          <a:xfrm>
            <a:off x="4283968" y="764704"/>
            <a:ext cx="4150520" cy="936104"/>
          </a:xfrm>
          <a:prstGeom prst="rect">
            <a:avLst/>
          </a:prstGeom>
        </p:spPr>
      </p:pic>
      <p:pic>
        <p:nvPicPr>
          <p:cNvPr id="10" name="صورة 9" descr="كتاب الطالب 1441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4" t="41179" r="54034" b="39163"/>
          <a:stretch/>
        </p:blipFill>
        <p:spPr>
          <a:xfrm>
            <a:off x="5796136" y="2413175"/>
            <a:ext cx="2164869" cy="2900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187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1187624" y="1607742"/>
            <a:ext cx="3681239" cy="4453603"/>
            <a:chOff x="793682" y="1885244"/>
            <a:chExt cx="3681239" cy="4453603"/>
          </a:xfrm>
        </p:grpSpPr>
        <p:sp>
          <p:nvSpPr>
            <p:cNvPr id="8" name="مستطيل 7"/>
            <p:cNvSpPr>
              <a:spLocks/>
            </p:cNvSpPr>
            <p:nvPr/>
          </p:nvSpPr>
          <p:spPr>
            <a:xfrm>
              <a:off x="793682" y="1885244"/>
              <a:ext cx="3681239" cy="44536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 b="1" dirty="0">
                <a:solidFill>
                  <a:schemeClr val="tx1"/>
                </a:solidFill>
                <a:uFillTx/>
                <a:latin typeface="A 3D Max Hijaz." pitchFamily="2" charset="2"/>
                <a:cs typeface="AL-Mohanad Bold" pitchFamily="2" charset="-78"/>
              </a:endParaRPr>
            </a:p>
            <a:p>
              <a:pPr algn="ctr"/>
              <a:endParaRPr lang="ar-SA" sz="2800" b="1" dirty="0">
                <a:solidFill>
                  <a:schemeClr val="tx1"/>
                </a:solidFill>
                <a:uFillTx/>
                <a:latin typeface="A 3D Max Hijaz." pitchFamily="2" charset="2"/>
                <a:cs typeface="AL-Mohanad Bold" pitchFamily="2" charset="-78"/>
              </a:endParaRPr>
            </a:p>
            <a:p>
              <a:pPr algn="ctr"/>
              <a:endParaRPr lang="ar-SA" sz="2800" b="1" dirty="0">
                <a:solidFill>
                  <a:schemeClr val="tx1"/>
                </a:solidFill>
                <a:uFillTx/>
                <a:latin typeface="A 3D Max Hijaz." pitchFamily="2" charset="2"/>
                <a:cs typeface="AL-Mohanad Bold" pitchFamily="2" charset="-78"/>
              </a:endParaRPr>
            </a:p>
            <a:p>
              <a:pPr algn="ctr"/>
              <a:endParaRPr lang="ar-SA" sz="2800" b="1" dirty="0">
                <a:solidFill>
                  <a:schemeClr val="tx1"/>
                </a:solidFill>
                <a:uFillTx/>
                <a:latin typeface="A 3D Max Hijaz." pitchFamily="2" charset="2"/>
                <a:cs typeface="AL-Mohanad Bold" pitchFamily="2" charset="-78"/>
              </a:endParaRPr>
            </a:p>
            <a:p>
              <a:pPr algn="ctr"/>
              <a:endParaRPr lang="ar-SA" sz="2800" b="1" dirty="0">
                <a:solidFill>
                  <a:schemeClr val="tx1"/>
                </a:solidFill>
                <a:uFillTx/>
                <a:latin typeface="A 3D Max Hijaz." pitchFamily="2" charset="2"/>
                <a:cs typeface="AL-Mohanad Bold" pitchFamily="2" charset="-78"/>
              </a:endParaRPr>
            </a:p>
            <a:p>
              <a:pPr algn="ctr"/>
              <a:endParaRPr lang="ar-SA" sz="2800" b="1" dirty="0">
                <a:solidFill>
                  <a:schemeClr val="tx1"/>
                </a:solidFill>
                <a:uFillTx/>
                <a:latin typeface="A 3D Max Hijaz." pitchFamily="2" charset="2"/>
                <a:cs typeface="AL-Mohanad Bold" pitchFamily="2" charset="-78"/>
              </a:endParaRPr>
            </a:p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Magneto" panose="04030805050802020D02" pitchFamily="82" charset="0"/>
                  <a:cs typeface="Mudir MT" pitchFamily="2" charset="-78"/>
                </a:rPr>
                <a:t>أنا الضمة أقف أعلى الحرف وأضم فمي عند النطق به.</a:t>
              </a: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 rotWithShape="1">
            <a:blip r:embed="rId2"/>
            <a:srcRect b="9132"/>
            <a:stretch/>
          </p:blipFill>
          <p:spPr>
            <a:xfrm>
              <a:off x="1702729" y="3265105"/>
              <a:ext cx="1863143" cy="1507750"/>
            </a:xfrm>
            <a:prstGeom prst="rect">
              <a:avLst/>
            </a:prstGeom>
          </p:spPr>
        </p:pic>
        <p:pic>
          <p:nvPicPr>
            <p:cNvPr id="17" name="صورة 16"/>
            <p:cNvPicPr>
              <a:picLocks noChangeAspect="1"/>
            </p:cNvPicPr>
            <p:nvPr/>
          </p:nvPicPr>
          <p:blipFill rotWithShape="1">
            <a:blip r:embed="rId3"/>
            <a:srcRect l="37654" t="50000" r="54691" b="34574"/>
            <a:stretch/>
          </p:blipFill>
          <p:spPr>
            <a:xfrm>
              <a:off x="2232285" y="2005974"/>
              <a:ext cx="1004712" cy="1138401"/>
            </a:xfrm>
            <a:prstGeom prst="rect">
              <a:avLst/>
            </a:prstGeom>
          </p:spPr>
        </p:pic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7A621009-2DEE-411F-9386-A5D5615BE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6"/>
          <a:stretch/>
        </p:blipFill>
        <p:spPr>
          <a:xfrm>
            <a:off x="4283968" y="764704"/>
            <a:ext cx="4150520" cy="936104"/>
          </a:xfrm>
          <a:prstGeom prst="rect">
            <a:avLst/>
          </a:prstGeom>
        </p:spPr>
      </p:pic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40471" r="64064" b="39871"/>
          <a:stretch/>
        </p:blipFill>
        <p:spPr>
          <a:xfrm>
            <a:off x="5796136" y="2132855"/>
            <a:ext cx="2164869" cy="2900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216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مجموعة 10"/>
          <p:cNvGrpSpPr/>
          <p:nvPr/>
        </p:nvGrpSpPr>
        <p:grpSpPr>
          <a:xfrm>
            <a:off x="1273389" y="1942363"/>
            <a:ext cx="3638012" cy="3862901"/>
            <a:chOff x="828095" y="2019869"/>
            <a:chExt cx="4368800" cy="3570531"/>
          </a:xfrm>
        </p:grpSpPr>
        <p:sp>
          <p:nvSpPr>
            <p:cNvPr id="7" name="مستطيل 6"/>
            <p:cNvSpPr>
              <a:spLocks/>
            </p:cNvSpPr>
            <p:nvPr/>
          </p:nvSpPr>
          <p:spPr>
            <a:xfrm>
              <a:off x="828095" y="2019869"/>
              <a:ext cx="4368800" cy="3570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2800" b="1" dirty="0">
                <a:solidFill>
                  <a:schemeClr val="tx1"/>
                </a:solidFill>
                <a:uFillTx/>
                <a:latin typeface="A 3D Max Hijaz." pitchFamily="2" charset="2"/>
                <a:cs typeface="AL-Mohanad Bold" pitchFamily="2" charset="-78"/>
              </a:endParaRPr>
            </a:p>
            <a:p>
              <a:pPr algn="ctr"/>
              <a:endParaRPr lang="ar-SA" sz="2800" b="1" dirty="0">
                <a:solidFill>
                  <a:schemeClr val="tx1"/>
                </a:solidFill>
                <a:uFillTx/>
                <a:latin typeface="A 3D Max Hijaz." pitchFamily="2" charset="2"/>
                <a:cs typeface="AL-Mohanad Bold" pitchFamily="2" charset="-78"/>
              </a:endParaRPr>
            </a:p>
            <a:p>
              <a:pPr algn="ctr"/>
              <a:endParaRPr lang="ar-SA" sz="2800" b="1" dirty="0">
                <a:solidFill>
                  <a:schemeClr val="tx1"/>
                </a:solidFill>
                <a:uFillTx/>
                <a:latin typeface="A 3D Max Hijaz." pitchFamily="2" charset="2"/>
                <a:cs typeface="AL-Mohanad Bold" pitchFamily="2" charset="-78"/>
              </a:endParaRPr>
            </a:p>
            <a:p>
              <a:pPr algn="ctr"/>
              <a:r>
                <a:rPr lang="ar-SA" sz="2400" b="1" dirty="0">
                  <a:solidFill>
                    <a:schemeClr val="tx1"/>
                  </a:solidFill>
                  <a:latin typeface="Magneto" panose="04030805050802020D02" pitchFamily="82" charset="0"/>
                  <a:cs typeface="Mudir MT" pitchFamily="2" charset="-78"/>
                </a:rPr>
                <a:t>أنا الكسرة أجلس تحت الحرف وأبتسم عند النطق به</a:t>
              </a:r>
            </a:p>
          </p:txBody>
        </p:sp>
        <p:pic>
          <p:nvPicPr>
            <p:cNvPr id="10" name="صورة 9"/>
            <p:cNvPicPr>
              <a:picLocks noChangeAspect="1"/>
            </p:cNvPicPr>
            <p:nvPr/>
          </p:nvPicPr>
          <p:blipFill rotWithShape="1">
            <a:blip r:embed="rId2"/>
            <a:srcRect l="50611" t="55879" r="-1" b="619"/>
            <a:stretch/>
          </p:blipFill>
          <p:spPr>
            <a:xfrm>
              <a:off x="1973001" y="2313149"/>
              <a:ext cx="2433134" cy="1727938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A621009-2DEE-411F-9386-A5D5615BED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DFF"/>
              </a:clrFrom>
              <a:clrTo>
                <a:srgbClr val="FE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6"/>
          <a:stretch/>
        </p:blipFill>
        <p:spPr>
          <a:xfrm>
            <a:off x="4283968" y="764704"/>
            <a:ext cx="4150520" cy="936104"/>
          </a:xfrm>
          <a:prstGeom prst="rect">
            <a:avLst/>
          </a:prstGeom>
        </p:spPr>
      </p:pic>
      <p:pic>
        <p:nvPicPr>
          <p:cNvPr id="13" name="صورة 12" descr="كتاب الطالب 1441.pdf - Adobe Acrobat Reader D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1" t="41785" r="45407" b="38557"/>
          <a:stretch/>
        </p:blipFill>
        <p:spPr>
          <a:xfrm>
            <a:off x="5796135" y="2413174"/>
            <a:ext cx="2164869" cy="2900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34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1505030" y="2455354"/>
            <a:ext cx="4981811" cy="35394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الأولى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المجال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أسرتي </a:t>
            </a:r>
          </a:p>
          <a:p>
            <a:pPr lvl="0" algn="ct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المكون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أسمي الحرف وألونه</a:t>
            </a:r>
          </a:p>
          <a:p>
            <a:pPr lvl="0" algn="ctr" defTabSz="457200">
              <a:defRPr>
                <a:uFillTx/>
              </a:defRPr>
            </a:pP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 ألاحظ الصور وأتحدث ثم أستمع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المهارة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48681"/>
            <a:ext cx="3696072" cy="16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40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نتيجة بحث الصور عن الرياضة البدنية كرتون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4077072"/>
            <a:ext cx="6262688" cy="2071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مجموعة 4"/>
          <p:cNvGrpSpPr/>
          <p:nvPr/>
        </p:nvGrpSpPr>
        <p:grpSpPr>
          <a:xfrm>
            <a:off x="2267331" y="428195"/>
            <a:ext cx="5715551" cy="4195499"/>
            <a:chOff x="2267331" y="428195"/>
            <a:chExt cx="5715551" cy="4195499"/>
          </a:xfrm>
        </p:grpSpPr>
        <p:pic>
          <p:nvPicPr>
            <p:cNvPr id="4" name="Picture 2" descr="C:\Users\USER\Desktop\رائدة اشقر\5c2bfa595ef5a9f42ef1a2f98bc03503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267331" y="428195"/>
              <a:ext cx="5715551" cy="4195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مستطيل 2"/>
            <p:cNvSpPr/>
            <p:nvPr/>
          </p:nvSpPr>
          <p:spPr>
            <a:xfrm>
              <a:off x="3109016" y="1261375"/>
              <a:ext cx="4362092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lang="ar-SA" sz="7200" dirty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W1 0017." pitchFamily="2" charset="-78"/>
                </a:rPr>
                <a:t>فاصل رياضي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85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t="36217" r="41127" b="52620"/>
          <a:stretch/>
        </p:blipFill>
        <p:spPr>
          <a:xfrm>
            <a:off x="4427984" y="764704"/>
            <a:ext cx="3744416" cy="917002"/>
          </a:xfrm>
          <a:prstGeom prst="rect">
            <a:avLst/>
          </a:prstGeom>
        </p:spPr>
      </p:pic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0" t="46903" r="41127" b="42894"/>
          <a:stretch/>
        </p:blipFill>
        <p:spPr>
          <a:xfrm>
            <a:off x="5769735" y="1681706"/>
            <a:ext cx="1980998" cy="1409224"/>
          </a:xfrm>
          <a:prstGeom prst="rect">
            <a:avLst/>
          </a:prstGeom>
        </p:spPr>
      </p:pic>
      <p:pic>
        <p:nvPicPr>
          <p:cNvPr id="4" name="صورة 3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57432" r="43144" b="27566"/>
          <a:stretch/>
        </p:blipFill>
        <p:spPr>
          <a:xfrm>
            <a:off x="5785389" y="3429000"/>
            <a:ext cx="1663022" cy="1286941"/>
          </a:xfrm>
          <a:prstGeom prst="rect">
            <a:avLst/>
          </a:prstGeom>
        </p:spPr>
      </p:pic>
      <p:pic>
        <p:nvPicPr>
          <p:cNvPr id="5" name="صورة 4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8" t="46903" r="53939" b="42894"/>
          <a:stretch/>
        </p:blipFill>
        <p:spPr>
          <a:xfrm>
            <a:off x="4139952" y="1679129"/>
            <a:ext cx="1821508" cy="1409224"/>
          </a:xfrm>
          <a:prstGeom prst="rect">
            <a:avLst/>
          </a:prstGeom>
        </p:spPr>
      </p:pic>
      <p:pic>
        <p:nvPicPr>
          <p:cNvPr id="6" name="صورة 5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5" t="46903" r="66248" b="42894"/>
          <a:stretch/>
        </p:blipFill>
        <p:spPr>
          <a:xfrm>
            <a:off x="2126718" y="1653560"/>
            <a:ext cx="1736943" cy="1409224"/>
          </a:xfrm>
          <a:prstGeom prst="rect">
            <a:avLst/>
          </a:prstGeom>
        </p:spPr>
      </p:pic>
      <p:pic>
        <p:nvPicPr>
          <p:cNvPr id="7" name="صورة 6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9" t="57432" r="55511" b="27566"/>
          <a:stretch/>
        </p:blipFill>
        <p:spPr>
          <a:xfrm>
            <a:off x="4147338" y="3403848"/>
            <a:ext cx="1513873" cy="1286941"/>
          </a:xfrm>
          <a:prstGeom prst="rect">
            <a:avLst/>
          </a:prstGeom>
        </p:spPr>
      </p:pic>
      <p:pic>
        <p:nvPicPr>
          <p:cNvPr id="8" name="صورة 7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t="57882" r="65856" b="30748"/>
          <a:stretch/>
        </p:blipFill>
        <p:spPr>
          <a:xfrm>
            <a:off x="2608729" y="3403848"/>
            <a:ext cx="1513873" cy="97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ربع نص 21"/>
          <p:cNvSpPr txBox="1"/>
          <p:nvPr/>
        </p:nvSpPr>
        <p:spPr>
          <a:xfrm>
            <a:off x="2728786" y="1642049"/>
            <a:ext cx="5711372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DecoType Naskh Extensions" panose="02010400000000000000" pitchFamily="2" charset="-78"/>
              </a:rPr>
              <a:t> أنشودة مكون  أميز بين الصوت القصير والطويل</a:t>
            </a:r>
          </a:p>
        </p:txBody>
      </p:sp>
      <p:sp>
        <p:nvSpPr>
          <p:cNvPr id="23" name="مربع نص 22"/>
          <p:cNvSpPr txBox="1"/>
          <p:nvPr/>
        </p:nvSpPr>
        <p:spPr>
          <a:xfrm>
            <a:off x="2999248" y="2434008"/>
            <a:ext cx="5711372" cy="3139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صوت الفتحة أفتح شفتي</a:t>
            </a:r>
          </a:p>
          <a:p>
            <a:pPr algn="ctr">
              <a:defRPr/>
            </a:pPr>
            <a:r>
              <a:rPr lang="ar-SA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ومع الألف أطيل الصوت</a:t>
            </a:r>
          </a:p>
          <a:p>
            <a:pPr algn="ctr">
              <a:defRPr/>
            </a:pPr>
            <a:r>
              <a:rPr lang="ar-SA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صوت الضم أضم الشفة</a:t>
            </a:r>
          </a:p>
          <a:p>
            <a:pPr algn="ctr">
              <a:defRPr/>
            </a:pPr>
            <a:r>
              <a:rPr lang="ar-SA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ومع الواو أطيل الصوت</a:t>
            </a:r>
          </a:p>
          <a:p>
            <a:pPr algn="ctr">
              <a:defRPr/>
            </a:pPr>
            <a:r>
              <a:rPr lang="ar-SA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صوت الكسرة أخفض شفتي</a:t>
            </a:r>
          </a:p>
          <a:p>
            <a:pPr algn="ctr">
              <a:defRPr/>
            </a:pPr>
            <a:r>
              <a:rPr lang="ar-SA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ومع الياء أطيل الصوت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FEF912B-4211-4B53-A9B0-6E658197F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6"/>
          <a:stretch/>
        </p:blipFill>
        <p:spPr>
          <a:xfrm>
            <a:off x="5076056" y="568919"/>
            <a:ext cx="3364102" cy="88515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67C822E-BB53-4834-B6AA-34F040EE610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383" y="2573142"/>
            <a:ext cx="2260940" cy="31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38" t="57411" r="50859" b="22337"/>
          <a:stretch/>
        </p:blipFill>
        <p:spPr>
          <a:xfrm>
            <a:off x="2554514" y="2235200"/>
            <a:ext cx="4969814" cy="3210024"/>
          </a:xfrm>
          <a:prstGeom prst="rect">
            <a:avLst/>
          </a:prstGeom>
        </p:spPr>
      </p:pic>
      <p:pic>
        <p:nvPicPr>
          <p:cNvPr id="4" name="صورة 3" descr="كتاب الطالب 1441.pdf - Adobe Acrobat Reader DC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58354" r="42251" b="29920"/>
          <a:stretch/>
        </p:blipFill>
        <p:spPr>
          <a:xfrm>
            <a:off x="3185164" y="908720"/>
            <a:ext cx="476110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8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23"/>
          <p:cNvGrpSpPr/>
          <p:nvPr/>
        </p:nvGrpSpPr>
        <p:grpSpPr>
          <a:xfrm>
            <a:off x="2076991" y="1037957"/>
            <a:ext cx="1031875" cy="1108075"/>
            <a:chOff x="1187624" y="836712"/>
            <a:chExt cx="1032115" cy="1107996"/>
          </a:xfrm>
        </p:grpSpPr>
        <p:sp>
          <p:nvSpPr>
            <p:cNvPr id="9" name="مستطيل 8"/>
            <p:cNvSpPr>
              <a:spLocks/>
            </p:cNvSpPr>
            <p:nvPr/>
          </p:nvSpPr>
          <p:spPr>
            <a:xfrm>
              <a:off x="1187624" y="836712"/>
              <a:ext cx="1008112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FillTx/>
                </a:rPr>
                <a:t> ب</a:t>
              </a:r>
            </a:p>
          </p:txBody>
        </p:sp>
        <p:pic>
          <p:nvPicPr>
            <p:cNvPr id="7067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35696" y="836712"/>
              <a:ext cx="384043" cy="432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</p:pic>
      </p:grpSp>
      <p:grpSp>
        <p:nvGrpSpPr>
          <p:cNvPr id="10" name="مجموعة 21"/>
          <p:cNvGrpSpPr/>
          <p:nvPr/>
        </p:nvGrpSpPr>
        <p:grpSpPr>
          <a:xfrm>
            <a:off x="7067117" y="762790"/>
            <a:ext cx="1046162" cy="1252538"/>
            <a:chOff x="6732240" y="692696"/>
            <a:chExt cx="1045642" cy="1252012"/>
          </a:xfrm>
        </p:grpSpPr>
        <p:sp>
          <p:nvSpPr>
            <p:cNvPr id="7" name="مستطيل 6"/>
            <p:cNvSpPr>
              <a:spLocks/>
            </p:cNvSpPr>
            <p:nvPr/>
          </p:nvSpPr>
          <p:spPr>
            <a:xfrm>
              <a:off x="6732240" y="836712"/>
              <a:ext cx="864096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FillTx/>
                </a:rPr>
                <a:t>ب</a:t>
              </a:r>
            </a:p>
          </p:txBody>
        </p:sp>
        <p:pic>
          <p:nvPicPr>
            <p:cNvPr id="7067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80312" y="692696"/>
              <a:ext cx="397570" cy="4494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</p:pic>
      </p:grpSp>
      <p:grpSp>
        <p:nvGrpSpPr>
          <p:cNvPr id="11" name="مجموعة 24"/>
          <p:cNvGrpSpPr/>
          <p:nvPr/>
        </p:nvGrpSpPr>
        <p:grpSpPr>
          <a:xfrm>
            <a:off x="4654556" y="821918"/>
            <a:ext cx="974725" cy="1127125"/>
            <a:chOff x="3995936" y="332656"/>
            <a:chExt cx="973634" cy="1126938"/>
          </a:xfrm>
        </p:grpSpPr>
        <p:sp>
          <p:nvSpPr>
            <p:cNvPr id="8" name="مستطيل 7"/>
            <p:cNvSpPr>
              <a:spLocks/>
            </p:cNvSpPr>
            <p:nvPr/>
          </p:nvSpPr>
          <p:spPr bwMode="auto">
            <a:xfrm>
              <a:off x="3995936" y="332656"/>
              <a:ext cx="868070" cy="1107996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>
                  <a:uFillTx/>
                </a:defRPr>
              </a:pPr>
              <a:r>
                <a:rPr lang="ar-SA" sz="66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FillTx/>
                </a:rPr>
                <a:t>ب</a:t>
              </a:r>
            </a:p>
          </p:txBody>
        </p:sp>
        <p:pic>
          <p:nvPicPr>
            <p:cNvPr id="70669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44008" y="1124744"/>
              <a:ext cx="325562" cy="334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</p:spPr>
        </p:pic>
      </p:grpSp>
      <p:sp>
        <p:nvSpPr>
          <p:cNvPr id="16" name="مستطيل 15"/>
          <p:cNvSpPr>
            <a:spLocks/>
          </p:cNvSpPr>
          <p:nvPr/>
        </p:nvSpPr>
        <p:spPr>
          <a:xfrm>
            <a:off x="6514932" y="4430362"/>
            <a:ext cx="1598348" cy="15700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ar-SA" sz="9600" b="1" dirty="0" err="1">
                <a:solidFill>
                  <a:srgbClr val="FF0000"/>
                </a:solidFill>
                <a:cs typeface="Akhbar MT" pitchFamily="2" charset="-78"/>
              </a:rPr>
              <a:t>بَ</a:t>
            </a:r>
            <a:r>
              <a:rPr lang="ar-SA" sz="9600" b="1" dirty="0" err="1">
                <a:solidFill>
                  <a:srgbClr val="FF0000"/>
                </a:solidFill>
                <a:uFillTx/>
                <a:latin typeface="+mn-lt"/>
                <a:cs typeface="Akhbar MT" pitchFamily="2" charset="-78"/>
              </a:rPr>
              <a:t>ا</a:t>
            </a:r>
            <a:endParaRPr lang="ar-SA" sz="9600" b="1" dirty="0">
              <a:solidFill>
                <a:srgbClr val="FF0000"/>
              </a:solidFill>
              <a:uFillTx/>
              <a:latin typeface="+mn-lt"/>
              <a:cs typeface="Akhbar MT" pitchFamily="2" charset="-78"/>
            </a:endParaRPr>
          </a:p>
        </p:txBody>
      </p:sp>
      <p:sp>
        <p:nvSpPr>
          <p:cNvPr id="18" name="مستطيل 17"/>
          <p:cNvSpPr>
            <a:spLocks/>
          </p:cNvSpPr>
          <p:nvPr/>
        </p:nvSpPr>
        <p:spPr>
          <a:xfrm>
            <a:off x="2076991" y="4552600"/>
            <a:ext cx="1366837" cy="1323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ar-SA" sz="8000" b="1" dirty="0">
                <a:solidFill>
                  <a:srgbClr val="0000FF"/>
                </a:solidFill>
                <a:cs typeface="Akhbar MT" pitchFamily="2" charset="-78"/>
              </a:rPr>
              <a:t>بُ</a:t>
            </a:r>
            <a:r>
              <a:rPr lang="ar-SA" sz="8000" b="1" dirty="0">
                <a:solidFill>
                  <a:srgbClr val="0000FF"/>
                </a:solidFill>
                <a:uFillTx/>
                <a:latin typeface="+mn-lt"/>
                <a:cs typeface="Akhbar MT" pitchFamily="2" charset="-78"/>
              </a:rPr>
              <a:t>و</a:t>
            </a:r>
          </a:p>
        </p:txBody>
      </p:sp>
      <p:sp>
        <p:nvSpPr>
          <p:cNvPr id="19" name="مستطيل 18"/>
          <p:cNvSpPr>
            <a:spLocks/>
          </p:cNvSpPr>
          <p:nvPr/>
        </p:nvSpPr>
        <p:spPr>
          <a:xfrm>
            <a:off x="4413576" y="4554188"/>
            <a:ext cx="1368425" cy="13223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ar-SA" sz="8000" b="1" dirty="0">
                <a:solidFill>
                  <a:srgbClr val="008000"/>
                </a:solidFill>
                <a:cs typeface="Akhbar MT" pitchFamily="2" charset="-78"/>
              </a:rPr>
              <a:t>بِ</a:t>
            </a:r>
            <a:r>
              <a:rPr lang="ar-SA" sz="8000" b="1" dirty="0">
                <a:solidFill>
                  <a:srgbClr val="008000"/>
                </a:solidFill>
                <a:uFillTx/>
                <a:latin typeface="+mn-lt"/>
                <a:cs typeface="Akhbar MT" pitchFamily="2" charset="-78"/>
              </a:rPr>
              <a:t>يـ</a:t>
            </a: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884" y="2587896"/>
            <a:ext cx="1749811" cy="1664818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683" y="2592290"/>
            <a:ext cx="1853715" cy="1763674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4931" y="2536293"/>
            <a:ext cx="1802792" cy="16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B6A7F53-7F47-4D73-A0C0-2E4F44742F5D}"/>
              </a:ext>
            </a:extLst>
          </p:cNvPr>
          <p:cNvSpPr txBox="1"/>
          <p:nvPr/>
        </p:nvSpPr>
        <p:spPr>
          <a:xfrm>
            <a:off x="2267744" y="1502480"/>
            <a:ext cx="69465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2400" dirty="0">
                <a:cs typeface="Mudir MT" pitchFamily="2" charset="-78"/>
              </a:rPr>
              <a:t>أكتب الحرف بأصواته القصيرة والطويلة (المد)</a:t>
            </a:r>
          </a:p>
          <a:p>
            <a:pPr algn="ctr" rtl="1"/>
            <a:r>
              <a:rPr lang="ar-SA" sz="2400" dirty="0">
                <a:cs typeface="Mudir MT" pitchFamily="2" charset="-78"/>
              </a:rPr>
              <a:t>مع أفراد المجموعة </a:t>
            </a:r>
          </a:p>
        </p:txBody>
      </p:sp>
      <p:grpSp>
        <p:nvGrpSpPr>
          <p:cNvPr id="8" name="مجموعة 7"/>
          <p:cNvGrpSpPr/>
          <p:nvPr/>
        </p:nvGrpSpPr>
        <p:grpSpPr>
          <a:xfrm>
            <a:off x="1331640" y="2276872"/>
            <a:ext cx="4717654" cy="4032448"/>
            <a:chOff x="1870570" y="2276872"/>
            <a:chExt cx="4122268" cy="3501008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A9A47B63-0BC2-4384-AFCE-1A1EFC1DAC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1665" y="4034053"/>
              <a:ext cx="1856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437BED89-965E-4685-BC91-DE789E83D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70570" y="2276872"/>
              <a:ext cx="4122268" cy="3501008"/>
            </a:xfrm>
            <a:prstGeom prst="rect">
              <a:avLst/>
            </a:prstGeom>
          </p:spPr>
        </p:pic>
      </p:grp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83EBE8-C50E-4DB7-B4FC-3C60476EC968}"/>
              </a:ext>
            </a:extLst>
          </p:cNvPr>
          <p:cNvSpPr/>
          <p:nvPr/>
        </p:nvSpPr>
        <p:spPr>
          <a:xfrm>
            <a:off x="5796136" y="566041"/>
            <a:ext cx="2960069" cy="76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dirty="0">
                <a:solidFill>
                  <a:schemeClr val="tx1"/>
                </a:solidFill>
                <a:cs typeface="Mudir MT" pitchFamily="2" charset="-78"/>
              </a:rPr>
              <a:t>اسم المجموعة :......................          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BA49D15-22D3-456E-88A3-81B4221100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24920"/>
            <a:ext cx="1100191" cy="22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24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B6A7F53-7F47-4D73-A0C0-2E4F44742F5D}"/>
              </a:ext>
            </a:extLst>
          </p:cNvPr>
          <p:cNvSpPr txBox="1"/>
          <p:nvPr/>
        </p:nvSpPr>
        <p:spPr>
          <a:xfrm>
            <a:off x="2267744" y="1502480"/>
            <a:ext cx="69465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2400" dirty="0">
                <a:cs typeface="Mudir MT" pitchFamily="2" charset="-78"/>
              </a:rPr>
              <a:t>أكتب الحرف بأصواته القصيرة والطويلة (المد)</a:t>
            </a:r>
          </a:p>
          <a:p>
            <a:pPr algn="ctr" rtl="1"/>
            <a:r>
              <a:rPr lang="ar-SA" sz="2400" dirty="0">
                <a:cs typeface="Mudir MT" pitchFamily="2" charset="-78"/>
              </a:rPr>
              <a:t>مع أفراد المجموعة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83EBE8-C50E-4DB7-B4FC-3C60476EC968}"/>
              </a:ext>
            </a:extLst>
          </p:cNvPr>
          <p:cNvSpPr/>
          <p:nvPr/>
        </p:nvSpPr>
        <p:spPr>
          <a:xfrm>
            <a:off x="5796136" y="566041"/>
            <a:ext cx="2960069" cy="76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dirty="0">
                <a:solidFill>
                  <a:schemeClr val="tx1"/>
                </a:solidFill>
                <a:cs typeface="Mudir MT" pitchFamily="2" charset="-78"/>
              </a:rPr>
              <a:t>اسم المجموعة :......................          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BA49D15-22D3-456E-88A3-81B42211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24920"/>
            <a:ext cx="1100191" cy="2251030"/>
          </a:xfrm>
          <a:prstGeom prst="rect">
            <a:avLst/>
          </a:prstGeom>
        </p:spPr>
      </p:pic>
      <p:grpSp>
        <p:nvGrpSpPr>
          <p:cNvPr id="10" name="مجموعة 9"/>
          <p:cNvGrpSpPr/>
          <p:nvPr/>
        </p:nvGrpSpPr>
        <p:grpSpPr>
          <a:xfrm>
            <a:off x="1456750" y="2492896"/>
            <a:ext cx="4345145" cy="3581824"/>
            <a:chOff x="2027055" y="677333"/>
            <a:chExt cx="6662925" cy="5901443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91F18F6B-C46F-416C-8CD3-BAC35E98F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7055" y="677333"/>
              <a:ext cx="6662925" cy="5901443"/>
            </a:xfrm>
            <a:prstGeom prst="rect">
              <a:avLst/>
            </a:prstGeom>
          </p:spPr>
        </p:pic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A9A47B63-0BC2-4384-AFCE-1A1EFC1DAC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9822" y="3793066"/>
              <a:ext cx="286103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33928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B6A7F53-7F47-4D73-A0C0-2E4F44742F5D}"/>
              </a:ext>
            </a:extLst>
          </p:cNvPr>
          <p:cNvSpPr txBox="1"/>
          <p:nvPr/>
        </p:nvSpPr>
        <p:spPr>
          <a:xfrm>
            <a:off x="2267744" y="1502480"/>
            <a:ext cx="69465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2400" dirty="0">
                <a:cs typeface="Mudir MT" pitchFamily="2" charset="-78"/>
              </a:rPr>
              <a:t>أكتب الحرف بأصواته القصيرة والطويلة (المد)</a:t>
            </a:r>
          </a:p>
          <a:p>
            <a:pPr algn="ctr" rtl="1"/>
            <a:r>
              <a:rPr lang="ar-SA" sz="2400" dirty="0">
                <a:cs typeface="Mudir MT" pitchFamily="2" charset="-78"/>
              </a:rPr>
              <a:t>مع أفراد المجموعة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83EBE8-C50E-4DB7-B4FC-3C60476EC968}"/>
              </a:ext>
            </a:extLst>
          </p:cNvPr>
          <p:cNvSpPr/>
          <p:nvPr/>
        </p:nvSpPr>
        <p:spPr>
          <a:xfrm>
            <a:off x="5796136" y="566041"/>
            <a:ext cx="2960069" cy="76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dirty="0">
                <a:solidFill>
                  <a:schemeClr val="tx1"/>
                </a:solidFill>
                <a:cs typeface="Mudir MT" pitchFamily="2" charset="-78"/>
              </a:rPr>
              <a:t>اسم المجموعة :......................          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BA49D15-22D3-456E-88A3-81B42211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24920"/>
            <a:ext cx="1100191" cy="2251030"/>
          </a:xfrm>
          <a:prstGeom prst="rect">
            <a:avLst/>
          </a:prstGeom>
        </p:spPr>
      </p:pic>
      <p:grpSp>
        <p:nvGrpSpPr>
          <p:cNvPr id="8" name="مجموعة 7"/>
          <p:cNvGrpSpPr/>
          <p:nvPr/>
        </p:nvGrpSpPr>
        <p:grpSpPr>
          <a:xfrm>
            <a:off x="1259632" y="2708919"/>
            <a:ext cx="4536505" cy="3624147"/>
            <a:chOff x="2133600" y="688623"/>
            <a:chExt cx="6470921" cy="5644444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E0A1987-7062-4EF3-8008-ACBFC60F1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3600" y="688623"/>
              <a:ext cx="6470921" cy="5644444"/>
            </a:xfrm>
            <a:prstGeom prst="rect">
              <a:avLst/>
            </a:prstGeom>
          </p:spPr>
        </p:pic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A9A47B63-0BC2-4384-AFCE-1A1EFC1DAC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19421" y="3698801"/>
              <a:ext cx="2699277" cy="327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7815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B6A7F53-7F47-4D73-A0C0-2E4F44742F5D}"/>
              </a:ext>
            </a:extLst>
          </p:cNvPr>
          <p:cNvSpPr txBox="1"/>
          <p:nvPr/>
        </p:nvSpPr>
        <p:spPr>
          <a:xfrm>
            <a:off x="2267744" y="1502480"/>
            <a:ext cx="69465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2400" dirty="0">
                <a:cs typeface="Mudir MT" pitchFamily="2" charset="-78"/>
              </a:rPr>
              <a:t>أكتب الحرف بأصواته القصيرة والطويلة (المد)</a:t>
            </a:r>
          </a:p>
          <a:p>
            <a:pPr algn="ctr" rtl="1"/>
            <a:r>
              <a:rPr lang="ar-SA" sz="2400" dirty="0">
                <a:cs typeface="Mudir MT" pitchFamily="2" charset="-78"/>
              </a:rPr>
              <a:t>مع أفراد المجموعة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83EBE8-C50E-4DB7-B4FC-3C60476EC968}"/>
              </a:ext>
            </a:extLst>
          </p:cNvPr>
          <p:cNvSpPr/>
          <p:nvPr/>
        </p:nvSpPr>
        <p:spPr>
          <a:xfrm>
            <a:off x="5796136" y="566041"/>
            <a:ext cx="2960069" cy="76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dirty="0">
                <a:solidFill>
                  <a:schemeClr val="tx1"/>
                </a:solidFill>
                <a:cs typeface="Mudir MT" pitchFamily="2" charset="-78"/>
              </a:rPr>
              <a:t>اسم المجموعة :......................          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BA49D15-22D3-456E-88A3-81B42211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24920"/>
            <a:ext cx="1100191" cy="2251030"/>
          </a:xfrm>
          <a:prstGeom prst="rect">
            <a:avLst/>
          </a:prstGeom>
        </p:spPr>
      </p:pic>
      <p:grpSp>
        <p:nvGrpSpPr>
          <p:cNvPr id="10" name="مجموعة 9"/>
          <p:cNvGrpSpPr/>
          <p:nvPr/>
        </p:nvGrpSpPr>
        <p:grpSpPr>
          <a:xfrm>
            <a:off x="1547664" y="2569351"/>
            <a:ext cx="4248472" cy="3749462"/>
            <a:chOff x="2143653" y="1033850"/>
            <a:chExt cx="6235138" cy="5280516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E1101F5B-3C22-4E90-9AD7-2F9314486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3653" y="1033850"/>
              <a:ext cx="6235138" cy="5280516"/>
            </a:xfrm>
            <a:prstGeom prst="rect">
              <a:avLst/>
            </a:prstGeom>
          </p:spPr>
        </p:pic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A9A47B63-0BC2-4384-AFCE-1A1EFC1DAC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2035" y="3789788"/>
              <a:ext cx="2699278" cy="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2458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B6A7F53-7F47-4D73-A0C0-2E4F44742F5D}"/>
              </a:ext>
            </a:extLst>
          </p:cNvPr>
          <p:cNvSpPr txBox="1"/>
          <p:nvPr/>
        </p:nvSpPr>
        <p:spPr>
          <a:xfrm>
            <a:off x="2267744" y="1502480"/>
            <a:ext cx="69465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2400" dirty="0">
                <a:cs typeface="Mudir MT" pitchFamily="2" charset="-78"/>
              </a:rPr>
              <a:t>أكتب الحرف بأصواته القصيرة والطويلة (المد)</a:t>
            </a:r>
          </a:p>
          <a:p>
            <a:pPr algn="ctr" rtl="1"/>
            <a:r>
              <a:rPr lang="ar-SA" sz="2400" dirty="0">
                <a:cs typeface="Mudir MT" pitchFamily="2" charset="-78"/>
              </a:rPr>
              <a:t>مع أفراد المجموعة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C83EBE8-C50E-4DB7-B4FC-3C60476EC968}"/>
              </a:ext>
            </a:extLst>
          </p:cNvPr>
          <p:cNvSpPr/>
          <p:nvPr/>
        </p:nvSpPr>
        <p:spPr>
          <a:xfrm>
            <a:off x="5796136" y="566041"/>
            <a:ext cx="2960069" cy="76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SA" dirty="0">
                <a:solidFill>
                  <a:schemeClr val="tx1"/>
                </a:solidFill>
                <a:cs typeface="Mudir MT" pitchFamily="2" charset="-78"/>
              </a:rPr>
              <a:t>اسم المجموعة :......................          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BA49D15-22D3-456E-88A3-81B4221100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24920"/>
            <a:ext cx="1100191" cy="2251030"/>
          </a:xfrm>
          <a:prstGeom prst="rect">
            <a:avLst/>
          </a:prstGeom>
        </p:spPr>
      </p:pic>
      <p:grpSp>
        <p:nvGrpSpPr>
          <p:cNvPr id="8" name="مجموعة 7"/>
          <p:cNvGrpSpPr/>
          <p:nvPr/>
        </p:nvGrpSpPr>
        <p:grpSpPr>
          <a:xfrm>
            <a:off x="1338127" y="2333477"/>
            <a:ext cx="4939370" cy="4047851"/>
            <a:chOff x="2336800" y="635843"/>
            <a:chExt cx="6459723" cy="5915420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C312E003-D2B6-4AEB-AFA5-0B7CD4583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6800" y="635843"/>
              <a:ext cx="6459723" cy="5915420"/>
            </a:xfrm>
            <a:prstGeom prst="rect">
              <a:avLst/>
            </a:prstGeom>
          </p:spPr>
        </p:pic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A9A47B63-0BC2-4384-AFCE-1A1EFC1DAC9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60592" y="3797798"/>
              <a:ext cx="2699277" cy="3279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59764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25000" r="21143"/>
          <a:stretch/>
        </p:blipFill>
        <p:spPr>
          <a:xfrm>
            <a:off x="3851920" y="898053"/>
            <a:ext cx="4620226" cy="4682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شكل بيضاوي 3"/>
          <p:cNvSpPr>
            <a:spLocks/>
          </p:cNvSpPr>
          <p:nvPr/>
        </p:nvSpPr>
        <p:spPr>
          <a:xfrm>
            <a:off x="295025" y="1805315"/>
            <a:ext cx="3039276" cy="84666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uFillTx/>
                <a:cs typeface="Mudir MT" pitchFamily="2" charset="-78"/>
              </a:rPr>
              <a:t>سمي الوحدة التي ندرسها  </a:t>
            </a:r>
          </a:p>
        </p:txBody>
      </p:sp>
      <p:sp>
        <p:nvSpPr>
          <p:cNvPr id="7" name="شكل بيضاوي 6"/>
          <p:cNvSpPr>
            <a:spLocks/>
          </p:cNvSpPr>
          <p:nvPr/>
        </p:nvSpPr>
        <p:spPr>
          <a:xfrm>
            <a:off x="296938" y="2892071"/>
            <a:ext cx="3039276" cy="84666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uFillTx/>
                <a:cs typeface="Mudir MT" pitchFamily="2" charset="-78"/>
              </a:rPr>
              <a:t>ما مجالها ؟</a:t>
            </a:r>
          </a:p>
        </p:txBody>
      </p:sp>
      <p:sp>
        <p:nvSpPr>
          <p:cNvPr id="8" name="شكل بيضاوي 7"/>
          <p:cNvSpPr>
            <a:spLocks/>
          </p:cNvSpPr>
          <p:nvPr/>
        </p:nvSpPr>
        <p:spPr>
          <a:xfrm>
            <a:off x="295025" y="4070436"/>
            <a:ext cx="3039276" cy="84666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uFillTx/>
                <a:cs typeface="Mudir MT" pitchFamily="2" charset="-78"/>
              </a:rPr>
              <a:t>كم رقمها ؟</a:t>
            </a:r>
          </a:p>
        </p:txBody>
      </p:sp>
      <p:sp>
        <p:nvSpPr>
          <p:cNvPr id="9" name="شكل بيضاوي 8"/>
          <p:cNvSpPr>
            <a:spLocks/>
          </p:cNvSpPr>
          <p:nvPr/>
        </p:nvSpPr>
        <p:spPr>
          <a:xfrm>
            <a:off x="295025" y="5157192"/>
            <a:ext cx="3039276" cy="84666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uFillTx/>
                <a:cs typeface="Mudir MT" pitchFamily="2" charset="-78"/>
              </a:rPr>
              <a:t>ما لونها؟</a:t>
            </a:r>
          </a:p>
        </p:txBody>
      </p:sp>
      <p:sp>
        <p:nvSpPr>
          <p:cNvPr id="10" name="شكل بيضاوي 9"/>
          <p:cNvSpPr>
            <a:spLocks/>
          </p:cNvSpPr>
          <p:nvPr/>
        </p:nvSpPr>
        <p:spPr>
          <a:xfrm>
            <a:off x="296938" y="476672"/>
            <a:ext cx="3039276" cy="1047345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cs typeface="Mudir MT" pitchFamily="2" charset="-78"/>
              </a:rPr>
              <a:t>اطرحي على صديقاتك أسئلة حول صور غلاف الوحدة . </a:t>
            </a:r>
          </a:p>
        </p:txBody>
      </p:sp>
    </p:spTree>
    <p:extLst>
      <p:ext uri="{BB962C8B-B14F-4D97-AF65-F5344CB8AC3E}">
        <p14:creationId xmlns:p14="http://schemas.microsoft.com/office/powerpoint/2010/main" val="6536267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2272"/>
            <a:ext cx="8015932" cy="6425078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267744" y="3524811"/>
            <a:ext cx="5184576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35449" indent="-435449" algn="ctr">
              <a:defRPr>
                <a:uFillTx/>
              </a:defRPr>
            </a:pPr>
            <a:r>
              <a:rPr lang="ar-SA" sz="4800" b="1" dirty="0">
                <a:solidFill>
                  <a:schemeClr val="tx1"/>
                </a:solidFill>
                <a:uFillTx/>
                <a:cs typeface="DecoType Naskh Extensions" panose="02010400000000000000" pitchFamily="2" charset="-78"/>
              </a:rPr>
              <a:t>ماذا تعلمنا في درسنا </a:t>
            </a:r>
          </a:p>
          <a:p>
            <a:pPr marL="435449" indent="-435449" algn="ctr">
              <a:defRPr>
                <a:uFillTx/>
              </a:defRPr>
            </a:pPr>
            <a:r>
              <a:rPr lang="ar-SA" sz="4800" b="1" dirty="0">
                <a:solidFill>
                  <a:schemeClr val="tx1"/>
                </a:solidFill>
                <a:uFillTx/>
                <a:cs typeface="DecoType Naskh Extensions" panose="02010400000000000000" pitchFamily="2" charset="-78"/>
              </a:rPr>
              <a:t>هذا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20254312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683568" y="2492896"/>
            <a:ext cx="6914195" cy="353943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الأولى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المجال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أسرتي </a:t>
            </a:r>
          </a:p>
          <a:p>
            <a:pPr lvl="0" algn="ct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المكون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ألاحظ الحرف وأكتبه</a:t>
            </a:r>
          </a:p>
          <a:p>
            <a:pPr lvl="0" algn="ctr" defTabSz="457200">
              <a:defRPr>
                <a:uFillTx/>
              </a:defRPr>
            </a:pP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         أحاكي </a:t>
            </a:r>
            <a:r>
              <a:rPr lang="ar-S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فوازا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باستخدام اسمي الإشارة (أنا)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المهارة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9" y="692696"/>
            <a:ext cx="3624064" cy="16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23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547664" y="2204864"/>
            <a:ext cx="6486138" cy="24929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1" defTabSz="457200">
              <a:lnSpc>
                <a:spcPct val="150000"/>
              </a:lnSpc>
            </a:pPr>
            <a:r>
              <a:rPr lang="ar-SA" sz="24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من خلال هذا المكون يتوقع من التلميذ تحقيق الأهداف التالية :</a:t>
            </a:r>
          </a:p>
          <a:p>
            <a:pPr marL="914400" lvl="1" indent="-457200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تتبع الطريقة الصحيحة لكتابة الحرف  .</a:t>
            </a:r>
          </a:p>
          <a:p>
            <a:pPr marL="914400" lvl="1" indent="-457200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تكتب حرف (   الباء ) كتابة صحيحة .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6423588" y="908720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</p:spTree>
    <p:extLst>
      <p:ext uri="{BB962C8B-B14F-4D97-AF65-F5344CB8AC3E}">
        <p14:creationId xmlns:p14="http://schemas.microsoft.com/office/powerpoint/2010/main" val="153663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7" t="25343" r="43943" b="67594"/>
          <a:stretch/>
        </p:blipFill>
        <p:spPr>
          <a:xfrm>
            <a:off x="5436096" y="692696"/>
            <a:ext cx="2664296" cy="781786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553928" y="1625344"/>
            <a:ext cx="4797316" cy="5078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Mudir MT" pitchFamily="2" charset="-78"/>
              </a:rPr>
              <a:t> أنشودة مكون ألاحظ  الحرف وأكتبه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998354" y="2504974"/>
            <a:ext cx="5184577" cy="206210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حرفًـــا عربيًّا مشكولا</a:t>
            </a: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نبدأ نكتبه مع السهم</a:t>
            </a: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مع السطر صعودا ونزولا</a:t>
            </a: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ونلاحظ إمساك القلم</a:t>
            </a:r>
          </a:p>
        </p:txBody>
      </p:sp>
      <p:grpSp>
        <p:nvGrpSpPr>
          <p:cNvPr id="7" name="مجموعة 6"/>
          <p:cNvGrpSpPr/>
          <p:nvPr/>
        </p:nvGrpSpPr>
        <p:grpSpPr>
          <a:xfrm>
            <a:off x="858495" y="3377819"/>
            <a:ext cx="1985313" cy="2080945"/>
            <a:chOff x="858495" y="3377819"/>
            <a:chExt cx="1985313" cy="208094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962FCCC-DAFD-4A1A-AE46-15F455355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495" y="4772964"/>
              <a:ext cx="1985313" cy="685800"/>
            </a:xfrm>
            <a:prstGeom prst="rect">
              <a:avLst/>
            </a:prstGeom>
          </p:spPr>
        </p:pic>
        <p:pic>
          <p:nvPicPr>
            <p:cNvPr id="5" name="Picture 2" descr="https://encrypted-tbn0.gstatic.com/images?q=tbn:ANd9GcQKI1csC3JtGVFPM0RKdYbtdgGHK2x4CFuHFho9PcjcFDJzztPhgfAqvBGC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479" y="3377819"/>
              <a:ext cx="1607344" cy="1607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52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547664" y="2204864"/>
            <a:ext cx="6486138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lvl="0" defTabSz="457200">
              <a:lnSpc>
                <a:spcPct val="150000"/>
              </a:lnSpc>
            </a:pPr>
            <a:r>
              <a:rPr lang="ar-SA" sz="2400" b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من خلال هذا المكون يتوقع من التلميذ تحقيق الأهداف التالية :</a:t>
            </a:r>
          </a:p>
          <a:p>
            <a:pPr marL="457200" lvl="0" indent="-457200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تتبع الطريقة الصحيحة لكتابة الحرف  .</a:t>
            </a:r>
          </a:p>
          <a:p>
            <a:pPr marL="457200" lvl="0" indent="-457200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ar-SA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Mudir MT" pitchFamily="2" charset="-78"/>
              </a:rPr>
              <a:t>تكتب حرف (  الباء  ) كتابة صحيحة .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6423588" y="908720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</p:spTree>
    <p:extLst>
      <p:ext uri="{BB962C8B-B14F-4D97-AF65-F5344CB8AC3E}">
        <p14:creationId xmlns:p14="http://schemas.microsoft.com/office/powerpoint/2010/main" val="198428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19" y="1700808"/>
            <a:ext cx="5807676" cy="52292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591520" y="476672"/>
            <a:ext cx="5109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22225">
                  <a:noFill/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خطوات رسم الحرف </a:t>
            </a:r>
          </a:p>
        </p:txBody>
      </p:sp>
      <p:sp>
        <p:nvSpPr>
          <p:cNvPr id="10" name="مستطيل 9"/>
          <p:cNvSpPr>
            <a:spLocks/>
          </p:cNvSpPr>
          <p:nvPr/>
        </p:nvSpPr>
        <p:spPr>
          <a:xfrm>
            <a:off x="1047033" y="1772816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uFillTx/>
                <a:cs typeface="Mudir MT" pitchFamily="2" charset="-78"/>
              </a:rPr>
              <a:t>أنظر لمعلمتي وهي ترسم حرف الباء.</a:t>
            </a:r>
          </a:p>
        </p:txBody>
      </p:sp>
      <p:sp>
        <p:nvSpPr>
          <p:cNvPr id="11" name="مستطيل 10"/>
          <p:cNvSpPr>
            <a:spLocks/>
          </p:cNvSpPr>
          <p:nvPr/>
        </p:nvSpPr>
        <p:spPr>
          <a:xfrm>
            <a:off x="1011388" y="3429000"/>
            <a:ext cx="5292588" cy="100811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uFillTx/>
                <a:cs typeface="Mudir MT" pitchFamily="2" charset="-78"/>
              </a:rPr>
              <a:t>أرسم في الهواء حرف الباء.</a:t>
            </a:r>
          </a:p>
        </p:txBody>
      </p:sp>
      <p:sp>
        <p:nvSpPr>
          <p:cNvPr id="12" name="مستطيل 11"/>
          <p:cNvSpPr>
            <a:spLocks/>
          </p:cNvSpPr>
          <p:nvPr/>
        </p:nvSpPr>
        <p:spPr>
          <a:xfrm>
            <a:off x="1047033" y="4725144"/>
            <a:ext cx="5292588" cy="157488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1400" b="1" dirty="0">
              <a:uFillTx/>
              <a:cs typeface="Mudir MT" pitchFamily="2" charset="-78"/>
            </a:endParaRPr>
          </a:p>
          <a:p>
            <a:pPr algn="ctr"/>
            <a:r>
              <a:rPr lang="ar-SA" sz="2400" b="1" dirty="0">
                <a:solidFill>
                  <a:schemeClr val="tx1"/>
                </a:solidFill>
                <a:uFillTx/>
                <a:cs typeface="Mudir MT" pitchFamily="2" charset="-78"/>
              </a:rPr>
              <a:t>أرسم حرف الباء على السبورة الخاصة بي رسما صحيحا على السطر. </a:t>
            </a:r>
          </a:p>
        </p:txBody>
      </p:sp>
      <p:sp>
        <p:nvSpPr>
          <p:cNvPr id="13" name="AutoShape 2" descr="نتيجة بحث الصور عن قلم كرتون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8436" name="Picture 4" descr="نتيجة بحث الصور عن قلم كرتون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42" y="1772816"/>
            <a:ext cx="2356512" cy="229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3328914" y="271075"/>
            <a:ext cx="5109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lang="ar-SA" sz="4000" b="1" dirty="0">
                <a:ln w="22225">
                  <a:noFill/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أنشطة المجموعات </a:t>
            </a:r>
          </a:p>
        </p:txBody>
      </p:sp>
      <p:grpSp>
        <p:nvGrpSpPr>
          <p:cNvPr id="9" name="مجموعة 8"/>
          <p:cNvGrpSpPr/>
          <p:nvPr/>
        </p:nvGrpSpPr>
        <p:grpSpPr>
          <a:xfrm>
            <a:off x="5310733" y="646137"/>
            <a:ext cx="3441127" cy="3579135"/>
            <a:chOff x="5310733" y="655796"/>
            <a:chExt cx="3441127" cy="3579135"/>
          </a:xfrm>
        </p:grpSpPr>
        <p:grpSp>
          <p:nvGrpSpPr>
            <p:cNvPr id="7" name="مجموعة 6"/>
            <p:cNvGrpSpPr/>
            <p:nvPr/>
          </p:nvGrpSpPr>
          <p:grpSpPr>
            <a:xfrm>
              <a:off x="5310733" y="655796"/>
              <a:ext cx="3384376" cy="3179651"/>
              <a:chOff x="5580112" y="161528"/>
              <a:chExt cx="3384376" cy="3179651"/>
            </a:xfrm>
          </p:grpSpPr>
          <p:pic>
            <p:nvPicPr>
              <p:cNvPr id="2" name="صورة 1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97" b="51734"/>
              <a:stretch/>
            </p:blipFill>
            <p:spPr>
              <a:xfrm>
                <a:off x="5580112" y="161528"/>
                <a:ext cx="3384376" cy="3179651"/>
              </a:xfrm>
              <a:prstGeom prst="rect">
                <a:avLst/>
              </a:prstGeom>
            </p:spPr>
          </p:pic>
          <p:sp>
            <p:nvSpPr>
              <p:cNvPr id="6" name="مستطيل 5"/>
              <p:cNvSpPr/>
              <p:nvPr/>
            </p:nvSpPr>
            <p:spPr>
              <a:xfrm>
                <a:off x="5724128" y="1268759"/>
                <a:ext cx="2751802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>
                    <a:uFillTx/>
                  </a:defRPr>
                </a:pPr>
                <a:r>
                  <a:rPr lang="ar-SA" sz="40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مجموعة تلون الحرف المفرغ </a:t>
                </a:r>
              </a:p>
            </p:txBody>
          </p:sp>
        </p:grpSp>
        <p:pic>
          <p:nvPicPr>
            <p:cNvPr id="21506" name="Picture 2" descr="صورة ذات صلة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451" y="2852936"/>
              <a:ext cx="1430409" cy="1381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مجموعة 11"/>
          <p:cNvGrpSpPr/>
          <p:nvPr/>
        </p:nvGrpSpPr>
        <p:grpSpPr>
          <a:xfrm>
            <a:off x="1547664" y="793152"/>
            <a:ext cx="3524789" cy="3243870"/>
            <a:chOff x="1547664" y="793152"/>
            <a:chExt cx="3524789" cy="3243870"/>
          </a:xfrm>
        </p:grpSpPr>
        <p:grpSp>
          <p:nvGrpSpPr>
            <p:cNvPr id="11" name="مجموعة 10"/>
            <p:cNvGrpSpPr/>
            <p:nvPr/>
          </p:nvGrpSpPr>
          <p:grpSpPr>
            <a:xfrm>
              <a:off x="1547664" y="793152"/>
              <a:ext cx="3378032" cy="3243870"/>
              <a:chOff x="1547664" y="793152"/>
              <a:chExt cx="3378032" cy="3243870"/>
            </a:xfrm>
          </p:grpSpPr>
          <p:pic>
            <p:nvPicPr>
              <p:cNvPr id="3" name="صورة 2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" t="1734" r="49700" b="50000"/>
              <a:stretch/>
            </p:blipFill>
            <p:spPr>
              <a:xfrm>
                <a:off x="1547664" y="793152"/>
                <a:ext cx="3378032" cy="3243870"/>
              </a:xfrm>
              <a:prstGeom prst="rect">
                <a:avLst/>
              </a:prstGeom>
            </p:spPr>
          </p:pic>
          <p:sp>
            <p:nvSpPr>
              <p:cNvPr id="10" name="مستطيل 9"/>
              <p:cNvSpPr/>
              <p:nvPr/>
            </p:nvSpPr>
            <p:spPr>
              <a:xfrm>
                <a:off x="1789415" y="1574242"/>
                <a:ext cx="2656085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40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مجموعة تركب مجسم الحرف</a:t>
                </a:r>
              </a:p>
            </p:txBody>
          </p:sp>
        </p:grpSp>
        <p:pic>
          <p:nvPicPr>
            <p:cNvPr id="21508" name="Picture 4" descr="صورة ذات صلة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2" t="21464" r="4247" b="9388"/>
            <a:stretch/>
          </p:blipFill>
          <p:spPr bwMode="auto">
            <a:xfrm>
              <a:off x="3236680" y="2810103"/>
              <a:ext cx="1835773" cy="1059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مجموعة 14"/>
          <p:cNvGrpSpPr/>
          <p:nvPr/>
        </p:nvGrpSpPr>
        <p:grpSpPr>
          <a:xfrm>
            <a:off x="4427984" y="3678349"/>
            <a:ext cx="2977877" cy="3179651"/>
            <a:chOff x="4427984" y="3678349"/>
            <a:chExt cx="2977877" cy="3179651"/>
          </a:xfrm>
        </p:grpSpPr>
        <p:grpSp>
          <p:nvGrpSpPr>
            <p:cNvPr id="14" name="مجموعة 13"/>
            <p:cNvGrpSpPr/>
            <p:nvPr/>
          </p:nvGrpSpPr>
          <p:grpSpPr>
            <a:xfrm>
              <a:off x="4427984" y="3678349"/>
              <a:ext cx="2977877" cy="3179651"/>
              <a:chOff x="4427984" y="3678349"/>
              <a:chExt cx="2977877" cy="3179651"/>
            </a:xfrm>
          </p:grpSpPr>
          <p:pic>
            <p:nvPicPr>
              <p:cNvPr id="4" name="صورة 3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97" t="45746" b="5988"/>
              <a:stretch/>
            </p:blipFill>
            <p:spPr>
              <a:xfrm>
                <a:off x="4427984" y="3678349"/>
                <a:ext cx="2977877" cy="3179651"/>
              </a:xfrm>
              <a:prstGeom prst="rect">
                <a:avLst/>
              </a:prstGeom>
            </p:spPr>
          </p:pic>
          <p:sp>
            <p:nvSpPr>
              <p:cNvPr id="13" name="مستطيل 12"/>
              <p:cNvSpPr/>
              <p:nvPr/>
            </p:nvSpPr>
            <p:spPr>
              <a:xfrm>
                <a:off x="4731451" y="4462379"/>
                <a:ext cx="2370942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32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مجموعة تشكل   الحرف بالصلصال</a:t>
                </a:r>
              </a:p>
            </p:txBody>
          </p:sp>
        </p:grpSp>
        <p:pic>
          <p:nvPicPr>
            <p:cNvPr id="21510" name="Picture 6" descr="نتيجة بحث الصور عن تشكيل الحروف بالصلصال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1F0F5"/>
                </a:clrFrom>
                <a:clrTo>
                  <a:srgbClr val="F1F0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61"/>
            <a:stretch/>
          </p:blipFill>
          <p:spPr bwMode="auto">
            <a:xfrm>
              <a:off x="4939291" y="5586436"/>
              <a:ext cx="1030915" cy="108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مجموعة 17"/>
          <p:cNvGrpSpPr/>
          <p:nvPr/>
        </p:nvGrpSpPr>
        <p:grpSpPr>
          <a:xfrm>
            <a:off x="810682" y="3534274"/>
            <a:ext cx="2977877" cy="3179651"/>
            <a:chOff x="810682" y="3534274"/>
            <a:chExt cx="2977877" cy="3179651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810682" y="3534274"/>
              <a:ext cx="2977877" cy="3179651"/>
              <a:chOff x="810682" y="3534274"/>
              <a:chExt cx="2977877" cy="3179651"/>
            </a:xfrm>
          </p:grpSpPr>
          <p:pic>
            <p:nvPicPr>
              <p:cNvPr id="5" name="صورة 4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6" t="45159" r="51611" b="6575"/>
              <a:stretch/>
            </p:blipFill>
            <p:spPr>
              <a:xfrm>
                <a:off x="810682" y="3534274"/>
                <a:ext cx="2977877" cy="3179651"/>
              </a:xfrm>
              <a:prstGeom prst="rect">
                <a:avLst/>
              </a:prstGeom>
            </p:spPr>
          </p:pic>
          <p:sp>
            <p:nvSpPr>
              <p:cNvPr id="16" name="مستطيل 15"/>
              <p:cNvSpPr/>
              <p:nvPr/>
            </p:nvSpPr>
            <p:spPr>
              <a:xfrm>
                <a:off x="1202619" y="4400823"/>
                <a:ext cx="203406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ar-SA" sz="2400" b="1" dirty="0">
                    <a:latin typeface="Traditional Arabic" panose="02020603050405020304" pitchFamily="18" charset="-78"/>
                    <a:cs typeface="Traditional Arabic" panose="02020603050405020304" pitchFamily="18" charset="-78"/>
                  </a:rPr>
                  <a:t>مجموعة ترسم الحرف على الرمل الملون الطبي </a:t>
                </a:r>
              </a:p>
            </p:txBody>
          </p:sp>
        </p:grpSp>
        <p:pic>
          <p:nvPicPr>
            <p:cNvPr id="21512" name="Picture 8" descr="نتيجة بحث الصور عن الرمل الملون الطبي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904" y="5505927"/>
              <a:ext cx="1148655" cy="1019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16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3968270138"/>
              </p:ext>
            </p:extLst>
          </p:nvPr>
        </p:nvGraphicFramePr>
        <p:xfrm>
          <a:off x="282440" y="2708275"/>
          <a:ext cx="853771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769276" y="416987"/>
            <a:ext cx="7561262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016" b="1" dirty="0">
                <a:solidFill>
                  <a:srgbClr val="FF0000"/>
                </a:solidFill>
                <a:uFillTx/>
                <a:cs typeface="Mudir MT" pitchFamily="2" charset="-78"/>
              </a:rPr>
              <a:t> </a:t>
            </a: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اليوم :                                                                                                                    المادة:  </a:t>
            </a:r>
            <a:r>
              <a:rPr lang="ar-SA" sz="1400" b="1" dirty="0">
                <a:uFillTx/>
                <a:cs typeface="Mudir MT" pitchFamily="2" charset="-78"/>
              </a:rPr>
              <a:t>لغتي </a:t>
            </a:r>
            <a:endParaRPr lang="ar-SA" sz="1400" b="1" dirty="0">
              <a:solidFill>
                <a:srgbClr val="FF0000"/>
              </a:solidFill>
              <a:uFillTx/>
              <a:cs typeface="Mudir MT" pitchFamily="2" charset="-78"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 التاريخ </a:t>
            </a:r>
            <a:r>
              <a:rPr lang="ar-SA" sz="1400" b="1" dirty="0">
                <a:uFillTx/>
                <a:cs typeface="Mudir MT" pitchFamily="2" charset="-78"/>
              </a:rPr>
              <a:t>:     /      /    14 هـ                                                                              </a:t>
            </a:r>
            <a:r>
              <a:rPr lang="ar-SA" sz="1400" b="1" dirty="0">
                <a:cs typeface="Mudir MT" pitchFamily="2" charset="-78"/>
              </a:rPr>
              <a:t>  </a:t>
            </a:r>
            <a:r>
              <a:rPr lang="ar-SA" sz="1400" b="1" dirty="0">
                <a:uFillTx/>
                <a:cs typeface="Mudir MT" pitchFamily="2" charset="-78"/>
              </a:rPr>
              <a:t> </a:t>
            </a: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 الوحدة : </a:t>
            </a:r>
            <a:r>
              <a:rPr lang="ar-SA" sz="1400" b="1" dirty="0">
                <a:uFillTx/>
                <a:cs typeface="Mudir MT" pitchFamily="2" charset="-78"/>
              </a:rPr>
              <a:t>الأولى</a:t>
            </a:r>
            <a:endParaRPr lang="ar-SA" sz="1400" b="1" dirty="0">
              <a:uFillTx/>
              <a:ea typeface="Calibri" panose="020F0502020204030204" pitchFamily="34" charset="0"/>
              <a:cs typeface="Mudir MT" pitchFamily="2" charset="-78"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الموضوع</a:t>
            </a:r>
            <a:r>
              <a:rPr lang="ar-SA" sz="1400" b="1" dirty="0">
                <a:solidFill>
                  <a:srgbClr val="00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 : حرف </a:t>
            </a:r>
            <a:r>
              <a:rPr lang="ar-SA" sz="1400" b="1" dirty="0">
                <a:solidFill>
                  <a:srgbClr val="000000"/>
                </a:solidFill>
                <a:ea typeface="Calibri" panose="020F0502020204030204" pitchFamily="34" charset="0"/>
                <a:cs typeface="Mudir MT" pitchFamily="2" charset="-78"/>
              </a:rPr>
              <a:t>     </a:t>
            </a:r>
            <a:r>
              <a:rPr lang="ar-SA" sz="1400" b="1" dirty="0">
                <a:solidFill>
                  <a:srgbClr val="00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المكون </a:t>
            </a:r>
            <a:r>
              <a:rPr lang="ar-SA" sz="1400" b="1" dirty="0">
                <a:solidFill>
                  <a:srgbClr val="000000"/>
                </a:solidFill>
                <a:uFillTx/>
                <a:ea typeface="Calibri" panose="020F0502020204030204" pitchFamily="34" charset="0"/>
                <a:cs typeface="Mudir MT" pitchFamily="2" charset="-78"/>
              </a:rPr>
              <a:t>: ألاحظ الحرف وأكتبه 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الاستراتيجية : </a:t>
            </a:r>
            <a:r>
              <a:rPr lang="ar-SA" sz="1400" b="1" dirty="0">
                <a:uFillTx/>
                <a:cs typeface="Mudir MT" pitchFamily="2" charset="-78"/>
              </a:rPr>
              <a:t>خارطة المفاهيم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الزمن : </a:t>
            </a:r>
            <a:r>
              <a:rPr lang="ar-SA" sz="1400" b="1" dirty="0">
                <a:uFillTx/>
                <a:cs typeface="Mudir MT" pitchFamily="2" charset="-78"/>
              </a:rPr>
              <a:t>5 دقائق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 الهدف : </a:t>
            </a:r>
            <a:r>
              <a:rPr lang="ar-SA" sz="1400" b="1" dirty="0">
                <a:cs typeface="Mudir MT" pitchFamily="2" charset="-78"/>
              </a:rPr>
              <a:t>كتابة الحرف م</a:t>
            </a:r>
            <a:r>
              <a:rPr lang="ar-SA" sz="1400" b="1" dirty="0">
                <a:uFillTx/>
                <a:cs typeface="Mudir MT" pitchFamily="2" charset="-78"/>
              </a:rPr>
              <a:t>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  <a:cs typeface="Mudir MT" pitchFamily="2" charset="-78"/>
              </a:rPr>
              <a:t>أسلوب التنفيذ: </a:t>
            </a:r>
            <a:r>
              <a:rPr lang="ar-SA" sz="1400" b="1" dirty="0">
                <a:uFillTx/>
                <a:cs typeface="Mudir MT" pitchFamily="2" charset="-78"/>
              </a:rPr>
              <a:t>فردي</a:t>
            </a:r>
            <a:endParaRPr lang="ar-SA" sz="1050" b="1" dirty="0">
              <a:uFillTx/>
              <a:cs typeface="Mudir MT" pitchFamily="2" charset="-78"/>
            </a:endParaRPr>
          </a:p>
        </p:txBody>
      </p:sp>
      <p:grpSp>
        <p:nvGrpSpPr>
          <p:cNvPr id="76805" name="مجموعة 9"/>
          <p:cNvGrpSpPr/>
          <p:nvPr/>
        </p:nvGrpSpPr>
        <p:grpSpPr>
          <a:xfrm>
            <a:off x="4751674" y="406786"/>
            <a:ext cx="928687" cy="1554163"/>
            <a:chOff x="3833413" y="761509"/>
            <a:chExt cx="928688" cy="1554389"/>
          </a:xfrm>
        </p:grpSpPr>
        <p:pic>
          <p:nvPicPr>
            <p:cNvPr id="11" name="صورة 10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6808" name="Picture 2" descr="صورة ذات صلة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مستطيل 2"/>
          <p:cNvSpPr>
            <a:spLocks/>
          </p:cNvSpPr>
          <p:nvPr/>
        </p:nvSpPr>
        <p:spPr>
          <a:xfrm>
            <a:off x="748066" y="2491581"/>
            <a:ext cx="2303462" cy="4333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>
                <a:uFillTx/>
              </a:defRPr>
            </a:pPr>
            <a:r>
              <a:rPr lang="ar-SA" dirty="0">
                <a:uFillTx/>
                <a:cs typeface="Mudir MT" pitchFamily="2" charset="-78"/>
              </a:rPr>
              <a:t>الاسم : </a:t>
            </a:r>
            <a:r>
              <a:rPr lang="ar-SA" sz="800" dirty="0">
                <a:uFillTx/>
                <a:cs typeface="Mudir MT" pitchFamily="2" charset="-78"/>
              </a:rPr>
              <a:t>......................................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1C9EFDA-DFE8-4420-96BB-BD3B2E1C6C49}"/>
              </a:ext>
            </a:extLst>
          </p:cNvPr>
          <p:cNvSpPr/>
          <p:nvPr/>
        </p:nvSpPr>
        <p:spPr>
          <a:xfrm>
            <a:off x="179384" y="189185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04612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BAF61CD-4200-46EC-B89C-9FAD6905F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1" y="1020907"/>
            <a:ext cx="6878782" cy="4609667"/>
          </a:xfrm>
          <a:prstGeom prst="rect">
            <a:avLst/>
          </a:prstGeom>
        </p:spPr>
      </p:pic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8" y="2249971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5" name="AutoShape 11">
            <a:extLst>
              <a:ext uri="{FF2B5EF4-FFF2-40B4-BE49-F238E27FC236}">
                <a16:creationId xmlns:a16="http://schemas.microsoft.com/office/drawing/2014/main" id="{740A5AED-01CE-484B-AC8A-D12C4816F91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306390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35919" y="3628767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35919" y="4205805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صورة 7">
            <a:extLst>
              <a:ext uri="{FF2B5EF4-FFF2-40B4-BE49-F238E27FC236}">
                <a16:creationId xmlns:a16="http://schemas.microsoft.com/office/drawing/2014/main" id="{33123BDE-A238-4F8F-A9F1-457E82F5FA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0574"/>
            <a:ext cx="780098" cy="1000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774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BAF61CD-4200-46EC-B89C-9FAD6905F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4" y="1001557"/>
            <a:ext cx="6878782" cy="4609667"/>
          </a:xfrm>
          <a:prstGeom prst="rect">
            <a:avLst/>
          </a:prstGeom>
        </p:spPr>
      </p:pic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8" y="2249971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5" name="AutoShape 11">
            <a:extLst>
              <a:ext uri="{FF2B5EF4-FFF2-40B4-BE49-F238E27FC236}">
                <a16:creationId xmlns:a16="http://schemas.microsoft.com/office/drawing/2014/main" id="{740A5AED-01CE-484B-AC8A-D12C4816F91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306390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35919" y="3628767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35919" y="4205805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صورة 7">
            <a:extLst>
              <a:ext uri="{FF2B5EF4-FFF2-40B4-BE49-F238E27FC236}">
                <a16:creationId xmlns:a16="http://schemas.microsoft.com/office/drawing/2014/main" id="{33123BDE-A238-4F8F-A9F1-457E82F5FA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56443"/>
            <a:ext cx="780098" cy="1000125"/>
          </a:xfrm>
          <a:prstGeom prst="rect">
            <a:avLst/>
          </a:prstGeom>
          <a:noFill/>
        </p:spPr>
      </p:pic>
      <p:sp>
        <p:nvSpPr>
          <p:cNvPr id="5" name="شكل حر: شكل 4">
            <a:extLst>
              <a:ext uri="{FF2B5EF4-FFF2-40B4-BE49-F238E27FC236}">
                <a16:creationId xmlns:a16="http://schemas.microsoft.com/office/drawing/2014/main" id="{17A79E1A-E944-43CF-96BE-C5659DE6D500}"/>
              </a:ext>
            </a:extLst>
          </p:cNvPr>
          <p:cNvSpPr/>
          <p:nvPr/>
        </p:nvSpPr>
        <p:spPr>
          <a:xfrm>
            <a:off x="5091193" y="2729353"/>
            <a:ext cx="1522709" cy="526395"/>
          </a:xfrm>
          <a:custGeom>
            <a:avLst/>
            <a:gdLst>
              <a:gd name="connsiteX0" fmla="*/ 2030278 w 2030278"/>
              <a:gd name="connsiteY0" fmla="*/ 650929 h 701860"/>
              <a:gd name="connsiteX1" fmla="*/ 511444 w 2030278"/>
              <a:gd name="connsiteY1" fmla="*/ 635430 h 701860"/>
              <a:gd name="connsiteX2" fmla="*/ 0 w 2030278"/>
              <a:gd name="connsiteY2" fmla="*/ 0 h 7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0278" h="701860">
                <a:moveTo>
                  <a:pt x="2030278" y="650929"/>
                </a:moveTo>
                <a:cubicBezTo>
                  <a:pt x="1440051" y="697423"/>
                  <a:pt x="849824" y="743918"/>
                  <a:pt x="511444" y="635430"/>
                </a:cubicBezTo>
                <a:cubicBezTo>
                  <a:pt x="173064" y="526942"/>
                  <a:pt x="86532" y="263471"/>
                  <a:pt x="0" y="0"/>
                </a:cubicBezTo>
              </a:path>
            </a:pathLst>
          </a:cu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</p:spTree>
    <p:extLst>
      <p:ext uri="{BB962C8B-B14F-4D97-AF65-F5344CB8AC3E}">
        <p14:creationId xmlns:p14="http://schemas.microsoft.com/office/powerpoint/2010/main" val="207967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>
            <a:spLocks/>
          </p:cNvSpPr>
          <p:nvPr/>
        </p:nvSpPr>
        <p:spPr>
          <a:xfrm>
            <a:off x="4131381" y="4167538"/>
            <a:ext cx="937978" cy="942896"/>
          </a:xfrm>
          <a:prstGeom prst="rect">
            <a:avLst/>
          </a:prstGeom>
          <a:solidFill>
            <a:srgbClr val="FFC00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>
                <a:uFillTx/>
              </a:defRPr>
            </a:pPr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cs typeface="Mudir MT" pitchFamily="2" charset="-78"/>
              </a:rPr>
              <a:t>ل</a:t>
            </a:r>
          </a:p>
        </p:txBody>
      </p:sp>
      <p:sp>
        <p:nvSpPr>
          <p:cNvPr id="7" name="مستطيل 6"/>
          <p:cNvSpPr>
            <a:spLocks/>
          </p:cNvSpPr>
          <p:nvPr/>
        </p:nvSpPr>
        <p:spPr>
          <a:xfrm>
            <a:off x="1971141" y="4272599"/>
            <a:ext cx="929407" cy="9402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>
                <a:uFillTx/>
              </a:defRPr>
            </a:pPr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cs typeface="Mudir MT" pitchFamily="2" charset="-78"/>
              </a:rPr>
              <a:t>ن</a:t>
            </a:r>
          </a:p>
        </p:txBody>
      </p:sp>
      <p:sp>
        <p:nvSpPr>
          <p:cNvPr id="8" name="مستطيل 7"/>
          <p:cNvSpPr>
            <a:spLocks/>
          </p:cNvSpPr>
          <p:nvPr/>
        </p:nvSpPr>
        <p:spPr>
          <a:xfrm>
            <a:off x="3051261" y="4795477"/>
            <a:ext cx="937978" cy="870373"/>
          </a:xfrm>
          <a:prstGeom prst="rect">
            <a:avLst/>
          </a:prstGeom>
          <a:solidFill>
            <a:srgbClr val="FF66CC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>
                <a:uFillTx/>
              </a:defRPr>
            </a:pPr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cs typeface="Mudir MT" pitchFamily="2" charset="-78"/>
              </a:rPr>
              <a:t>د</a:t>
            </a:r>
          </a:p>
        </p:txBody>
      </p:sp>
      <p:sp>
        <p:nvSpPr>
          <p:cNvPr id="9" name="مستطيل 8"/>
          <p:cNvSpPr>
            <a:spLocks/>
          </p:cNvSpPr>
          <p:nvPr/>
        </p:nvSpPr>
        <p:spPr>
          <a:xfrm>
            <a:off x="6219613" y="4291040"/>
            <a:ext cx="904013" cy="982302"/>
          </a:xfrm>
          <a:prstGeom prst="rect">
            <a:avLst/>
          </a:prstGeom>
          <a:solidFill>
            <a:schemeClr val="accent5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>
                <a:uFillTx/>
              </a:defRPr>
            </a:pPr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cs typeface="Mudir MT" pitchFamily="2" charset="-78"/>
              </a:rPr>
              <a:t>م</a:t>
            </a:r>
          </a:p>
        </p:txBody>
      </p:sp>
      <p:sp>
        <p:nvSpPr>
          <p:cNvPr id="10" name="مستطيل 9"/>
          <p:cNvSpPr>
            <a:spLocks/>
          </p:cNvSpPr>
          <p:nvPr/>
        </p:nvSpPr>
        <p:spPr>
          <a:xfrm>
            <a:off x="963029" y="4893883"/>
            <a:ext cx="929407" cy="942897"/>
          </a:xfrm>
          <a:prstGeom prst="rect">
            <a:avLst/>
          </a:prstGeom>
          <a:solidFill>
            <a:srgbClr val="00B050"/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>
                <a:uFillTx/>
              </a:defRPr>
            </a:pPr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cs typeface="Mudir MT" pitchFamily="2" charset="-78"/>
              </a:rPr>
              <a:t>ر  </a:t>
            </a:r>
          </a:p>
        </p:txBody>
      </p:sp>
      <p:sp>
        <p:nvSpPr>
          <p:cNvPr id="11" name="مستطيل 10"/>
          <p:cNvSpPr>
            <a:spLocks/>
          </p:cNvSpPr>
          <p:nvPr/>
        </p:nvSpPr>
        <p:spPr>
          <a:xfrm>
            <a:off x="5214975" y="4742749"/>
            <a:ext cx="929407" cy="940299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>
                <a:uFillTx/>
              </a:defRPr>
            </a:pPr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cs typeface="Mudir MT" pitchFamily="2" charset="-78"/>
              </a:rPr>
              <a:t>ب</a:t>
            </a: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3"/>
          <a:srcRect l="25000" r="21143"/>
          <a:stretch/>
        </p:blipFill>
        <p:spPr>
          <a:xfrm>
            <a:off x="2900548" y="440338"/>
            <a:ext cx="5920177" cy="3492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775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F5B4152-7B7C-42F9-B64D-5656CBDCB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7" y="857250"/>
            <a:ext cx="6889951" cy="4707606"/>
          </a:xfrm>
          <a:prstGeom prst="rect">
            <a:avLst/>
          </a:prstGeom>
        </p:spPr>
      </p:pic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8" y="2249971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35919" y="3628767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35919" y="4205805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19C7CAC3-94E5-4126-A1C4-4F74F8A7C9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248"/>
            <a:ext cx="780098" cy="1000125"/>
          </a:xfrm>
          <a:prstGeom prst="rect">
            <a:avLst/>
          </a:prstGeom>
          <a:noFill/>
        </p:spPr>
      </p:pic>
      <p:cxnSp>
        <p:nvCxnSpPr>
          <p:cNvPr id="1035" name="AutoShape 11">
            <a:extLst>
              <a:ext uri="{FF2B5EF4-FFF2-40B4-BE49-F238E27FC236}">
                <a16:creationId xmlns:a16="http://schemas.microsoft.com/office/drawing/2014/main" id="{740A5AED-01CE-484B-AC8A-D12C4816F91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264827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76EA2E91-B44D-4051-9599-7833DD3C024F}"/>
              </a:ext>
            </a:extLst>
          </p:cNvPr>
          <p:cNvSpPr/>
          <p:nvPr/>
        </p:nvSpPr>
        <p:spPr>
          <a:xfrm>
            <a:off x="4812224" y="2701493"/>
            <a:ext cx="1522709" cy="526395"/>
          </a:xfrm>
          <a:custGeom>
            <a:avLst/>
            <a:gdLst>
              <a:gd name="connsiteX0" fmla="*/ 2030278 w 2030278"/>
              <a:gd name="connsiteY0" fmla="*/ 650929 h 701860"/>
              <a:gd name="connsiteX1" fmla="*/ 511444 w 2030278"/>
              <a:gd name="connsiteY1" fmla="*/ 635430 h 701860"/>
              <a:gd name="connsiteX2" fmla="*/ 0 w 2030278"/>
              <a:gd name="connsiteY2" fmla="*/ 0 h 70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0278" h="701860">
                <a:moveTo>
                  <a:pt x="2030278" y="650929"/>
                </a:moveTo>
                <a:cubicBezTo>
                  <a:pt x="1440051" y="697423"/>
                  <a:pt x="849824" y="743918"/>
                  <a:pt x="511444" y="635430"/>
                </a:cubicBezTo>
                <a:cubicBezTo>
                  <a:pt x="173064" y="526942"/>
                  <a:pt x="86532" y="263471"/>
                  <a:pt x="0" y="0"/>
                </a:cubicBezTo>
              </a:path>
            </a:pathLst>
          </a:custGeom>
          <a:noFill/>
          <a:ln w="193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50"/>
          </a:p>
        </p:txBody>
      </p:sp>
    </p:spTree>
    <p:extLst>
      <p:ext uri="{BB962C8B-B14F-4D97-AF65-F5344CB8AC3E}">
        <p14:creationId xmlns:p14="http://schemas.microsoft.com/office/powerpoint/2010/main" val="37491967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8871B65-B14F-4E71-8109-637EFB528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729" y="857250"/>
            <a:ext cx="6288437" cy="4672739"/>
          </a:xfrm>
          <a:prstGeom prst="rect">
            <a:avLst/>
          </a:prstGeom>
        </p:spPr>
      </p:pic>
      <p:cxnSp>
        <p:nvCxnSpPr>
          <p:cNvPr id="1034" name="AutoShape 10">
            <a:extLst>
              <a:ext uri="{FF2B5EF4-FFF2-40B4-BE49-F238E27FC236}">
                <a16:creationId xmlns:a16="http://schemas.microsoft.com/office/drawing/2014/main" id="{EF0DD991-1AA3-45FF-8908-CF458B377C6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8" y="2249971"/>
            <a:ext cx="5915025" cy="0"/>
          </a:xfrm>
          <a:prstGeom prst="straightConnector1">
            <a:avLst/>
          </a:prstGeom>
          <a:noFill/>
          <a:ln w="76200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5" name="AutoShape 11">
            <a:extLst>
              <a:ext uri="{FF2B5EF4-FFF2-40B4-BE49-F238E27FC236}">
                <a16:creationId xmlns:a16="http://schemas.microsoft.com/office/drawing/2014/main" id="{740A5AED-01CE-484B-AC8A-D12C4816F91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14487" y="3264827"/>
            <a:ext cx="5872163" cy="0"/>
          </a:xfrm>
          <a:prstGeom prst="straightConnector1">
            <a:avLst/>
          </a:prstGeom>
          <a:noFill/>
          <a:ln w="793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6" name="AutoShape 12">
            <a:extLst>
              <a:ext uri="{FF2B5EF4-FFF2-40B4-BE49-F238E27FC236}">
                <a16:creationId xmlns:a16="http://schemas.microsoft.com/office/drawing/2014/main" id="{9869320B-5DA7-4B9F-9533-F4454560D67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35919" y="3628767"/>
            <a:ext cx="5872163" cy="0"/>
          </a:xfrm>
          <a:prstGeom prst="straightConnector1">
            <a:avLst/>
          </a:prstGeom>
          <a:noFill/>
          <a:ln w="76200">
            <a:solidFill>
              <a:schemeClr val="accent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7" name="AutoShape 13">
            <a:extLst>
              <a:ext uri="{FF2B5EF4-FFF2-40B4-BE49-F238E27FC236}">
                <a16:creationId xmlns:a16="http://schemas.microsoft.com/office/drawing/2014/main" id="{4DAC8975-767A-4999-A640-CF883856EC4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35919" y="4205805"/>
            <a:ext cx="5872163" cy="0"/>
          </a:xfrm>
          <a:prstGeom prst="straightConnector1">
            <a:avLst/>
          </a:prstGeom>
          <a:noFill/>
          <a:ln w="7620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19C7CAC3-94E5-4126-A1C4-4F74F8A7C93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8"/>
            <a:ext cx="780098" cy="1000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63676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26389" r="40845" b="16054"/>
          <a:stretch/>
        </p:blipFill>
        <p:spPr>
          <a:xfrm>
            <a:off x="1763688" y="620689"/>
            <a:ext cx="6035644" cy="556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351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9" r="55446" b="11444"/>
          <a:stretch/>
        </p:blipFill>
        <p:spPr>
          <a:xfrm>
            <a:off x="1187624" y="2001700"/>
            <a:ext cx="7245424" cy="4163604"/>
          </a:xfrm>
          <a:prstGeom prst="rect">
            <a:avLst/>
          </a:prstGeom>
        </p:spPr>
      </p:pic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9" t="36275" r="44367" b="56606"/>
          <a:stretch/>
        </p:blipFill>
        <p:spPr>
          <a:xfrm>
            <a:off x="4676561" y="476672"/>
            <a:ext cx="3669969" cy="90758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779912" y="1517777"/>
            <a:ext cx="3708928" cy="5078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r"/>
            <a:r>
              <a:rPr lang="ar-SA" sz="27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أنشودة مكون أحاكي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458589" y="2794382"/>
            <a:ext cx="4705699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أسمع وأشاهد أمثلة</a:t>
            </a: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أتأملــها وأحاكيها </a:t>
            </a: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لغتي مجدٌ لغتي فخرٌ</a:t>
            </a: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لغتي الفصحى أُبْحِر فيها</a:t>
            </a:r>
          </a:p>
        </p:txBody>
      </p:sp>
      <p:pic>
        <p:nvPicPr>
          <p:cNvPr id="22530" name="Picture 2" descr="صورة ذات صلة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3244876" cy="320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2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>
            <a:off x="2416819" y="998163"/>
            <a:ext cx="5179517" cy="5391211"/>
            <a:chOff x="2416819" y="998163"/>
            <a:chExt cx="5179517" cy="5391211"/>
          </a:xfrm>
        </p:grpSpPr>
        <p:grpSp>
          <p:nvGrpSpPr>
            <p:cNvPr id="4" name="مجموعة 3"/>
            <p:cNvGrpSpPr/>
            <p:nvPr/>
          </p:nvGrpSpPr>
          <p:grpSpPr>
            <a:xfrm>
              <a:off x="2416819" y="998163"/>
              <a:ext cx="5179517" cy="5391211"/>
              <a:chOff x="2416819" y="998163"/>
              <a:chExt cx="5179517" cy="5391211"/>
            </a:xfrm>
          </p:grpSpPr>
          <p:pic>
            <p:nvPicPr>
              <p:cNvPr id="2" name="صورة 1" descr="كتاب الطالب 1441.pdf - Adobe Acrobat Reader DC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81" t="70080" r="59437" b="7944"/>
              <a:stretch/>
            </p:blipFill>
            <p:spPr>
              <a:xfrm>
                <a:off x="3834646" y="2060848"/>
                <a:ext cx="3761690" cy="4328526"/>
              </a:xfrm>
              <a:prstGeom prst="rect">
                <a:avLst/>
              </a:prstGeom>
            </p:spPr>
          </p:pic>
          <p:pic>
            <p:nvPicPr>
              <p:cNvPr id="3" name="صورة 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11940">
                <a:off x="2416819" y="998163"/>
                <a:ext cx="3482682" cy="3320902"/>
              </a:xfrm>
              <a:prstGeom prst="rect">
                <a:avLst/>
              </a:prstGeom>
            </p:spPr>
          </p:pic>
        </p:grpSp>
        <p:sp>
          <p:nvSpPr>
            <p:cNvPr id="5" name="مربع نص 4"/>
            <p:cNvSpPr txBox="1"/>
            <p:nvPr/>
          </p:nvSpPr>
          <p:spPr>
            <a:xfrm>
              <a:off x="3096156" y="1700808"/>
              <a:ext cx="2214068" cy="144655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ar-SA" sz="8800" b="1" dirty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urier New" panose="02070309020205020404" pitchFamily="49" charset="0"/>
                  <a:cs typeface="Courier New" panose="02070309020205020404" pitchFamily="49" charset="0"/>
                </a:rPr>
                <a:t>أنا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18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9" t="36275" r="44367" b="56606"/>
          <a:stretch/>
        </p:blipFill>
        <p:spPr>
          <a:xfrm>
            <a:off x="4676561" y="1124744"/>
            <a:ext cx="3669969" cy="907584"/>
          </a:xfrm>
          <a:prstGeom prst="rect">
            <a:avLst/>
          </a:prstGeom>
        </p:spPr>
      </p:pic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4" t="37115" r="44931" b="37769"/>
          <a:stretch/>
        </p:blipFill>
        <p:spPr>
          <a:xfrm>
            <a:off x="827584" y="2204864"/>
            <a:ext cx="733206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836EFAAD-B378-455D-B49D-DD6338C1A6D9}"/>
              </a:ext>
            </a:extLst>
          </p:cNvPr>
          <p:cNvSpPr txBox="1"/>
          <p:nvPr/>
        </p:nvSpPr>
        <p:spPr>
          <a:xfrm>
            <a:off x="3563888" y="1016615"/>
            <a:ext cx="4803499" cy="954107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استخدم اسم الإشارة المناسب أنا </a:t>
            </a:r>
          </a:p>
        </p:txBody>
      </p:sp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2" t="61821" r="44883" b="13063"/>
          <a:stretch/>
        </p:blipFill>
        <p:spPr>
          <a:xfrm>
            <a:off x="827584" y="2204864"/>
            <a:ext cx="733206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>
            <a:spLocks/>
          </p:cNvSpPr>
          <p:nvPr/>
        </p:nvSpPr>
        <p:spPr>
          <a:xfrm>
            <a:off x="683568" y="2492896"/>
            <a:ext cx="6914195" cy="304698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اليوم :  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التاريخ :   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/  /    14 هـ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الوحدة :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الأولى</a:t>
            </a:r>
          </a:p>
          <a:p>
            <a:pPr algn="ctr" rtl="1" eaLnBrk="1" hangingPunct="1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المجال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أسرتي </a:t>
            </a:r>
          </a:p>
          <a:p>
            <a:pPr lvl="0" algn="ctr" defTabSz="457200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المكون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إنجازاتي , إثرائي </a:t>
            </a:r>
          </a:p>
          <a:p>
            <a:pPr algn="ctr">
              <a:defRPr>
                <a:uFillTx/>
              </a:defRPr>
            </a:pPr>
            <a:r>
              <a:rPr lang="ar-SA" sz="32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المهارة : </a:t>
            </a:r>
            <a:r>
              <a:rPr lang="ar-S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التحدث والقراءة والكتابة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419" y="692696"/>
            <a:ext cx="3624064" cy="16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8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6DDEBE2-8AE5-4C5E-B693-5AC643CEB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61606"/>
            <a:ext cx="5373666" cy="465968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65F2809-4252-4BC4-87E8-CE9D87AB3F28}"/>
              </a:ext>
            </a:extLst>
          </p:cNvPr>
          <p:cNvSpPr txBox="1"/>
          <p:nvPr/>
        </p:nvSpPr>
        <p:spPr>
          <a:xfrm>
            <a:off x="3684342" y="2930836"/>
            <a:ext cx="1913101" cy="923330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cs typeface="DecoType Naskh Variants" panose="02010400000000000000" pitchFamily="2" charset="-78"/>
              </a:rPr>
              <a:t>إنجازاتي</a:t>
            </a:r>
          </a:p>
        </p:txBody>
      </p:sp>
    </p:spTree>
    <p:extLst>
      <p:ext uri="{BB962C8B-B14F-4D97-AF65-F5344CB8AC3E}">
        <p14:creationId xmlns:p14="http://schemas.microsoft.com/office/powerpoint/2010/main" val="4849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5" t="33191" r="43098" b="55821"/>
          <a:stretch/>
        </p:blipFill>
        <p:spPr>
          <a:xfrm>
            <a:off x="3779911" y="603909"/>
            <a:ext cx="4758781" cy="108012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301446" y="1947272"/>
            <a:ext cx="482184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cmpd="sng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n w="0"/>
                <a:solidFill>
                  <a:srgbClr val="9900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أنشودة الختام  إنجازاتي 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2267744" y="2645541"/>
            <a:ext cx="5711372" cy="206210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بإنجازاتي أسمو دوما </a:t>
            </a: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أرقى في قمم العلياء</a:t>
            </a: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أقرأ أكتب أجمع أبحث</a:t>
            </a: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ينمو فكـري و الإملاء</a:t>
            </a:r>
          </a:p>
        </p:txBody>
      </p:sp>
      <p:pic>
        <p:nvPicPr>
          <p:cNvPr id="23554" name="Picture 2" descr="نتيجة بحث الصور عن انجازاتي كرتون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AF2E1"/>
              </a:clrFrom>
              <a:clrTo>
                <a:srgbClr val="EAF2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4" r="50000"/>
          <a:stretch/>
        </p:blipFill>
        <p:spPr bwMode="auto">
          <a:xfrm>
            <a:off x="539552" y="4697943"/>
            <a:ext cx="3810000" cy="191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2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468378" y="2074235"/>
            <a:ext cx="1700212" cy="2863850"/>
          </a:xfrm>
        </p:spPr>
        <p:txBody>
          <a:bodyPr>
            <a:noAutofit/>
          </a:bodyPr>
          <a:lstStyle/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>
                <a:uFillTx/>
              </a:defRPr>
            </a:pPr>
            <a:r>
              <a:rPr lang="ar-SA" altLang="ar-SA" b="1" dirty="0"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أستمع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>
                <a:uFillTx/>
              </a:defRPr>
            </a:pPr>
            <a:r>
              <a:rPr lang="ar-SA" altLang="ar-SA" b="1" dirty="0">
                <a:uFillTx/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أتحدث </a:t>
            </a:r>
          </a:p>
        </p:txBody>
      </p:sp>
      <p:sp>
        <p:nvSpPr>
          <p:cNvPr id="4" name="عنصر نائب للمحتوى 2"/>
          <p:cNvSpPr txBox="1">
            <a:spLocks/>
          </p:cNvSpPr>
          <p:nvPr/>
        </p:nvSpPr>
        <p:spPr>
          <a:xfrm>
            <a:off x="3563888" y="1040893"/>
            <a:ext cx="4604702" cy="604048"/>
          </a:xfrm>
          <a:prstGeom prst="rect">
            <a:avLst/>
          </a:prstGeom>
        </p:spPr>
        <p:txBody>
          <a:bodyPr lIns="58057" tIns="29029" rIns="58057" bIns="29029"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>
                <a:uFillTx/>
              </a:defRPr>
            </a:pPr>
            <a:r>
              <a:rPr lang="ar-SA" sz="4800" b="1" dirty="0">
                <a:solidFill>
                  <a:srgbClr val="C00000"/>
                </a:solidFill>
                <a:effectLst/>
                <a:uFillTx/>
                <a:latin typeface="Traditional Arabic" panose="02020603050405020304" pitchFamily="18" charset="-78"/>
                <a:cs typeface="DecoType Naskh Extensions" panose="02010400000000000000" pitchFamily="2" charset="-78"/>
              </a:rPr>
              <a:t>مهارات اللغة العربية </a:t>
            </a:r>
          </a:p>
        </p:txBody>
      </p:sp>
      <p:sp>
        <p:nvSpPr>
          <p:cNvPr id="5" name="عنصر نائب للمحتوى 2"/>
          <p:cNvSpPr txBox="1">
            <a:spLocks noChangeArrowheads="1"/>
          </p:cNvSpPr>
          <p:nvPr/>
        </p:nvSpPr>
        <p:spPr bwMode="auto">
          <a:xfrm>
            <a:off x="3380909" y="1999626"/>
            <a:ext cx="1331913" cy="2033588"/>
          </a:xfrm>
          <a:prstGeom prst="rect">
            <a:avLst/>
          </a:prstGeom>
          <a:noFill/>
          <a:ln>
            <a:noFill/>
          </a:ln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>
                <a:uFillTx/>
              </a:defRPr>
            </a:pPr>
            <a:r>
              <a:rPr lang="ar-SA" altLang="ar-SA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>
                <a:uFillTx/>
              </a:defRPr>
            </a:pPr>
            <a:r>
              <a:rPr lang="ar-SA" altLang="ar-SA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أكتب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9622" y="3915285"/>
            <a:ext cx="1236360" cy="99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69622" y="2389758"/>
            <a:ext cx="1411287" cy="11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1500" y="2455235"/>
            <a:ext cx="1008112" cy="10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/>
          <a:srcRect l="14761" r="12959"/>
          <a:stretch>
            <a:fillRect/>
          </a:stretch>
        </p:blipFill>
        <p:spPr bwMode="auto">
          <a:xfrm>
            <a:off x="6006340" y="4005064"/>
            <a:ext cx="1025857" cy="104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294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5" t="39756" r="43098" b="55821"/>
          <a:stretch/>
        </p:blipFill>
        <p:spPr>
          <a:xfrm>
            <a:off x="3442518" y="1249249"/>
            <a:ext cx="4585868" cy="513811"/>
          </a:xfrm>
          <a:prstGeom prst="rect">
            <a:avLst/>
          </a:prstGeom>
        </p:spPr>
      </p:pic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44913" r="43944" b="43263"/>
          <a:stretch/>
        </p:blipFill>
        <p:spPr>
          <a:xfrm>
            <a:off x="1691680" y="2276872"/>
            <a:ext cx="6134622" cy="1803987"/>
          </a:xfrm>
          <a:prstGeom prst="rect">
            <a:avLst/>
          </a:prstGeom>
        </p:spPr>
      </p:pic>
      <p:pic>
        <p:nvPicPr>
          <p:cNvPr id="26626" name="Picture 2" descr="صورة ذات صلة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8009" y="4725144"/>
            <a:ext cx="1083907" cy="108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نتيجة بحث الصور عن بحر كرتون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29" y="5042660"/>
            <a:ext cx="1201980" cy="11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نتيجة بحث الصور عن كتاب كرتون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500706"/>
            <a:ext cx="1629466" cy="15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نتيجة بحث الصور عن جبل كرتون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9"/>
          <a:stretch/>
        </p:blipFill>
        <p:spPr bwMode="auto">
          <a:xfrm>
            <a:off x="747368" y="4977903"/>
            <a:ext cx="1800225" cy="12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99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/>
          <p:cNvGrpSpPr/>
          <p:nvPr/>
        </p:nvGrpSpPr>
        <p:grpSpPr>
          <a:xfrm>
            <a:off x="318706" y="3655950"/>
            <a:ext cx="8245482" cy="2002178"/>
            <a:chOff x="449259" y="3846269"/>
            <a:chExt cx="8245482" cy="2002178"/>
          </a:xfrm>
        </p:grpSpPr>
        <p:pic>
          <p:nvPicPr>
            <p:cNvPr id="3" name="صورة 2"/>
            <p:cNvPicPr>
              <a:picLocks noChangeAspect="1"/>
            </p:cNvPicPr>
            <p:nvPr/>
          </p:nvPicPr>
          <p:blipFill rotWithShape="1">
            <a:blip r:embed="rId2"/>
            <a:srcRect l="24731" t="78174" r="19269" b="4758"/>
            <a:stretch/>
          </p:blipFill>
          <p:spPr>
            <a:xfrm>
              <a:off x="449259" y="3846269"/>
              <a:ext cx="8245482" cy="2002178"/>
            </a:xfrm>
            <a:prstGeom prst="rect">
              <a:avLst/>
            </a:prstGeom>
          </p:spPr>
        </p:pic>
        <p:sp>
          <p:nvSpPr>
            <p:cNvPr id="8" name="مستطيل 7"/>
            <p:cNvSpPr>
              <a:spLocks/>
            </p:cNvSpPr>
            <p:nvPr/>
          </p:nvSpPr>
          <p:spPr>
            <a:xfrm>
              <a:off x="4328557" y="4262838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  <a:cs typeface="Mudir MT" pitchFamily="2" charset="-78"/>
                </a:rPr>
                <a:t>وسط الكلمة</a:t>
              </a:r>
            </a:p>
          </p:txBody>
        </p:sp>
        <p:sp>
          <p:nvSpPr>
            <p:cNvPr id="9" name="مستطيل 8"/>
            <p:cNvSpPr>
              <a:spLocks/>
            </p:cNvSpPr>
            <p:nvPr/>
          </p:nvSpPr>
          <p:spPr>
            <a:xfrm>
              <a:off x="5930296" y="4238386"/>
              <a:ext cx="925440" cy="7086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>
                  <a:solidFill>
                    <a:schemeClr val="tx1"/>
                  </a:solidFill>
                  <a:uFillTx/>
                  <a:cs typeface="Mudir MT" pitchFamily="2" charset="-78"/>
                </a:rPr>
                <a:t>أول </a:t>
              </a:r>
            </a:p>
            <a:p>
              <a:pPr algn="ctr"/>
              <a:r>
                <a:rPr lang="ar-SA" dirty="0">
                  <a:solidFill>
                    <a:schemeClr val="tx1"/>
                  </a:solidFill>
                  <a:uFillTx/>
                  <a:cs typeface="Mudir MT" pitchFamily="2" charset="-78"/>
                </a:rPr>
                <a:t>الكلمة</a:t>
              </a:r>
            </a:p>
          </p:txBody>
        </p:sp>
        <p:sp>
          <p:nvSpPr>
            <p:cNvPr id="10" name="مستطيل 9"/>
            <p:cNvSpPr>
              <a:spLocks/>
            </p:cNvSpPr>
            <p:nvPr/>
          </p:nvSpPr>
          <p:spPr>
            <a:xfrm>
              <a:off x="2750985" y="4193270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cs typeface="Mudir MT" pitchFamily="2" charset="-78"/>
                </a:rPr>
                <a:t>أخر الكلمة</a:t>
              </a:r>
            </a:p>
            <a:p>
              <a:pPr algn="ctr"/>
              <a:r>
                <a:rPr lang="ar-SA" sz="1600" dirty="0">
                  <a:solidFill>
                    <a:schemeClr val="tx1"/>
                  </a:solidFill>
                  <a:cs typeface="Mudir MT" pitchFamily="2" charset="-78"/>
                </a:rPr>
                <a:t>متصل</a:t>
              </a:r>
            </a:p>
          </p:txBody>
        </p:sp>
        <p:sp>
          <p:nvSpPr>
            <p:cNvPr id="11" name="مستطيل 10"/>
            <p:cNvSpPr>
              <a:spLocks/>
            </p:cNvSpPr>
            <p:nvPr/>
          </p:nvSpPr>
          <p:spPr>
            <a:xfrm>
              <a:off x="1290118" y="4168818"/>
              <a:ext cx="925440" cy="7782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1600" dirty="0">
                  <a:solidFill>
                    <a:schemeClr val="tx1"/>
                  </a:solidFill>
                  <a:cs typeface="Mudir MT" pitchFamily="2" charset="-78"/>
                </a:rPr>
                <a:t>أخر الكلمة</a:t>
              </a:r>
            </a:p>
            <a:p>
              <a:pPr algn="ctr"/>
              <a:r>
                <a:rPr lang="ar-SA" sz="1600" dirty="0">
                  <a:solidFill>
                    <a:schemeClr val="tx1"/>
                  </a:solidFill>
                  <a:cs typeface="Mudir MT" pitchFamily="2" charset="-78"/>
                </a:rPr>
                <a:t>منفصل</a:t>
              </a: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3490657" y="980728"/>
            <a:ext cx="44935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قطار حرف الباء</a:t>
            </a:r>
          </a:p>
        </p:txBody>
      </p:sp>
    </p:spTree>
    <p:extLst>
      <p:ext uri="{BB962C8B-B14F-4D97-AF65-F5344CB8AC3E}">
        <p14:creationId xmlns:p14="http://schemas.microsoft.com/office/powerpoint/2010/main" val="210160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9" t="56335" r="44367" b="39302"/>
          <a:stretch/>
        </p:blipFill>
        <p:spPr>
          <a:xfrm>
            <a:off x="4139952" y="1170729"/>
            <a:ext cx="3832147" cy="633160"/>
          </a:xfrm>
          <a:prstGeom prst="rect">
            <a:avLst/>
          </a:prstGeom>
        </p:spPr>
      </p:pic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61040" r="45275" b="29631"/>
          <a:stretch/>
        </p:blipFill>
        <p:spPr>
          <a:xfrm>
            <a:off x="467544" y="2564904"/>
            <a:ext cx="5760640" cy="1929898"/>
          </a:xfrm>
          <a:prstGeom prst="rect">
            <a:avLst/>
          </a:prstGeom>
        </p:spPr>
      </p:pic>
      <p:pic>
        <p:nvPicPr>
          <p:cNvPr id="27650" name="Picture 2" descr="نتيجة بحث الصور عن يقرأ كرتون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48025"/>
            <a:ext cx="2238375" cy="256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8" t="61708" r="40845" b="31751"/>
          <a:stretch/>
        </p:blipFill>
        <p:spPr>
          <a:xfrm>
            <a:off x="3563888" y="1418705"/>
            <a:ext cx="3960440" cy="719814"/>
          </a:xfrm>
          <a:prstGeom prst="rect">
            <a:avLst/>
          </a:prstGeom>
        </p:spPr>
      </p:pic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67911" r="43811" b="25548"/>
          <a:stretch/>
        </p:blipFill>
        <p:spPr>
          <a:xfrm>
            <a:off x="1547664" y="2564904"/>
            <a:ext cx="5843609" cy="1296144"/>
          </a:xfrm>
          <a:prstGeom prst="rect">
            <a:avLst/>
          </a:prstGeom>
        </p:spPr>
      </p:pic>
      <p:pic>
        <p:nvPicPr>
          <p:cNvPr id="28676" name="Picture 4" descr="نتيجة بحث الصور عن حرف الباء كرتو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93097"/>
            <a:ext cx="2573596" cy="1801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271977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-213326" y="1772816"/>
            <a:ext cx="8229600" cy="4525963"/>
          </a:xfrm>
          <a:noFill/>
          <a:ln w="28575">
            <a:noFill/>
          </a:ln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  <a:defRPr>
                <a:uFillTx/>
              </a:defRPr>
            </a:pPr>
            <a:r>
              <a:rPr lang="ar-SA" sz="3600" u="sng" dirty="0">
                <a:solidFill>
                  <a:srgbClr val="00B050"/>
                </a:solidFill>
                <a:uFillTx/>
                <a:cs typeface="Mudir MT" pitchFamily="2" charset="-78"/>
              </a:rPr>
              <a:t> </a:t>
            </a:r>
            <a:endParaRPr lang="en-US" sz="3600" dirty="0">
              <a:uFillTx/>
              <a:cs typeface="Mudir MT" pitchFamily="2" charset="-78"/>
            </a:endParaRP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1173163" y="2486025"/>
            <a:ext cx="9144000" cy="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endParaRPr lang="ar-SA">
              <a:uFillTx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611188" y="3371850"/>
            <a:ext cx="8064500" cy="1006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algn="justLow" eaLnBrk="0" hangingPunct="0"/>
            <a:r>
              <a:rPr lang="ar-SA" sz="1600">
                <a:uFillTx/>
                <a:ea typeface="Times New Roman" pitchFamily="18" charset="0"/>
                <a:cs typeface="Simplified Arabic" pitchFamily="18" charset="-78"/>
              </a:rPr>
              <a:t>    </a:t>
            </a:r>
            <a:endParaRPr lang="en-US">
              <a:uFillTx/>
              <a:ea typeface="Times New Roman" pitchFamily="18" charset="0"/>
              <a:cs typeface="Simplified Arabic" pitchFamily="18" charset="-78"/>
            </a:endParaRPr>
          </a:p>
          <a:p>
            <a:pPr algn="justLow" eaLnBrk="0" hangingPunct="0">
              <a:buFontTx/>
              <a:buAutoNum type="arabicPeriod"/>
            </a:pPr>
            <a:endParaRPr lang="ar-SA" sz="4400">
              <a:uFillTx/>
            </a:endParaRPr>
          </a:p>
        </p:txBody>
      </p:sp>
      <p:sp>
        <p:nvSpPr>
          <p:cNvPr id="22534" name="WordArt 6"/>
          <p:cNvSpPr>
            <a:spLocks noChangeArrowheads="1" noChangeShapeType="1" noTextEdit="1"/>
          </p:cNvSpPr>
          <p:nvPr/>
        </p:nvSpPr>
        <p:spPr bwMode="auto">
          <a:xfrm>
            <a:off x="928662" y="603462"/>
            <a:ext cx="7143800" cy="10493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>
                <a:uFillTx/>
              </a:defRPr>
            </a:pPr>
            <a:endParaRPr lang="ar-SA" sz="3600" b="1" kern="10" dirty="0">
              <a:ln w="11430"/>
              <a:solidFill>
                <a:srgbClr val="66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FillTx/>
              <a:latin typeface="Arial"/>
              <a:cs typeface="Arial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436096" y="926627"/>
            <a:ext cx="3070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3600" dirty="0">
                <a:solidFill>
                  <a:srgbClr val="FF0066"/>
                </a:solidFill>
                <a:cs typeface="Mudir MT" pitchFamily="2" charset="-78"/>
              </a:rPr>
              <a:t>الأهداف التعاونية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173163" y="1719090"/>
            <a:ext cx="6389688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>
                <a:uFillTx/>
              </a:defRPr>
            </a:pPr>
            <a:r>
              <a:rPr lang="ar-SA" sz="3600" u="sng" dirty="0">
                <a:solidFill>
                  <a:srgbClr val="00B050"/>
                </a:solidFill>
                <a:cs typeface="Mudir MT" pitchFamily="2" charset="-78"/>
              </a:rPr>
              <a:t>أتوقع من كل تلميذة أن :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uFillTx/>
              </a:defRPr>
            </a:pPr>
            <a:r>
              <a:rPr lang="ar-SA" sz="3600" dirty="0">
                <a:solidFill>
                  <a:prstClr val="black"/>
                </a:solidFill>
                <a:cs typeface="Mudir MT" pitchFamily="2" charset="-78"/>
              </a:rPr>
              <a:t> </a:t>
            </a:r>
            <a:r>
              <a:rPr lang="ar-SA" sz="3200" dirty="0">
                <a:solidFill>
                  <a:prstClr val="black"/>
                </a:solidFill>
                <a:cs typeface="Mudir MT" pitchFamily="2" charset="-78"/>
              </a:rPr>
              <a:t>تناقش المَهَمْة بهدوء مع زميلاتها. 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uFillTx/>
              </a:defRPr>
            </a:pPr>
            <a:r>
              <a:rPr lang="ar-SA" sz="3200" dirty="0">
                <a:solidFill>
                  <a:prstClr val="black"/>
                </a:solidFill>
                <a:cs typeface="Mudir MT" pitchFamily="2" charset="-78"/>
              </a:rPr>
              <a:t> تشجع زميلاتها على المشاركة.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uFillTx/>
              </a:defRPr>
            </a:pPr>
            <a:r>
              <a:rPr lang="ar-SA" sz="3200" dirty="0">
                <a:solidFill>
                  <a:prstClr val="black"/>
                </a:solidFill>
                <a:cs typeface="Mudir MT" pitchFamily="2" charset="-78"/>
              </a:rPr>
              <a:t>تصغي إلى زميلاتها .</a:t>
            </a:r>
          </a:p>
          <a:p>
            <a:pPr marL="342900" lvl="0" indent="-342900">
              <a:spcBef>
                <a:spcPct val="20000"/>
              </a:spcBef>
              <a:buFont typeface="Wingdings" panose="05000000000000000000" pitchFamily="2" charset="2"/>
              <a:buChar char="Ø"/>
              <a:defRPr>
                <a:uFillTx/>
              </a:defRPr>
            </a:pPr>
            <a:r>
              <a:rPr lang="ar-SA" sz="3200" dirty="0">
                <a:solidFill>
                  <a:prstClr val="black"/>
                </a:solidFill>
                <a:cs typeface="Mudir MT" pitchFamily="2" charset="-78"/>
              </a:rPr>
              <a:t>تتأكد من صحة الإجابة</a:t>
            </a:r>
            <a:r>
              <a:rPr lang="ar-SA" sz="3600" dirty="0">
                <a:solidFill>
                  <a:prstClr val="black"/>
                </a:solidFill>
                <a:cs typeface="Mudir MT" pitchFamily="2" charset="-78"/>
              </a:rPr>
              <a:t>.</a:t>
            </a:r>
            <a:endParaRPr lang="en-US" sz="3600" dirty="0">
              <a:solidFill>
                <a:prstClr val="black"/>
              </a:solidFill>
              <a:cs typeface="Mudir MT" pitchFamily="2" charset="-78"/>
            </a:endParaRPr>
          </a:p>
        </p:txBody>
      </p:sp>
      <p:pic>
        <p:nvPicPr>
          <p:cNvPr id="29698" name="Picture 2" descr="نتيجة بحث الصور عن معلمة كرتون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75087"/>
            <a:ext cx="3312368" cy="26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8273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320854"/>
              </p:ext>
            </p:extLst>
          </p:nvPr>
        </p:nvGraphicFramePr>
        <p:xfrm>
          <a:off x="609655" y="2079941"/>
          <a:ext cx="7832822" cy="453467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478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3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6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69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3835">
                <a:tc gridSpan="5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ar-SA" sz="2000" b="1" cap="none" spc="0" dirty="0">
                          <a:ln w="1905"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مع أفراد مجموعتي موقع حرف ( م) في الكلمات التالية ثم أقرؤها  بحركاتها: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>
                        <a:uFillTx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1" dirty="0">
                          <a:solidFill>
                            <a:schemeClr val="tx1"/>
                          </a:solidFill>
                          <a:uFillTx/>
                          <a:cs typeface="Mudir MT" pitchFamily="2" charset="-78"/>
                        </a:rPr>
                        <a:t>الكلمة</a:t>
                      </a:r>
                      <a:r>
                        <a:rPr lang="ar-SA" sz="2800" b="1" dirty="0">
                          <a:uFillTx/>
                          <a:cs typeface="Mudir MT" pitchFamily="2" charset="-78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بـ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ar-SA" sz="2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ـبـ</a:t>
                      </a:r>
                      <a:endParaRPr lang="ar-SA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ar-SA" sz="2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ـــب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lang="ar-SA" sz="20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ب</a:t>
                      </a:r>
                      <a:endParaRPr lang="ar-SA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4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800" b="1" dirty="0">
                          <a:solidFill>
                            <a:schemeClr val="tx1"/>
                          </a:solidFill>
                          <a:cs typeface="Mudir MT" pitchFamily="2" charset="-78"/>
                        </a:rPr>
                        <a:t>بَيْت </a:t>
                      </a:r>
                      <a:endParaRPr lang="ar-SA" sz="2800" kern="1200" dirty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AL-Mohanad Bold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28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3200" b="1" dirty="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3200" b="1" dirty="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  <a:cs typeface="Mudir MT" pitchFamily="2" charset="-78"/>
                        </a:rPr>
                        <a:t>مَكْتَبَةٌ</a:t>
                      </a:r>
                      <a:endParaRPr lang="ar-SA" sz="2800" b="1" dirty="0">
                        <a:solidFill>
                          <a:schemeClr val="tx1"/>
                        </a:solidFill>
                        <a:uFillTx/>
                        <a:cs typeface="PT Bold Heading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2800" b="1" dirty="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473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>
                          <a:solidFill>
                            <a:schemeClr val="tx1"/>
                          </a:solidFill>
                          <a:cs typeface="Mudir MT" pitchFamily="2" charset="-78"/>
                        </a:rPr>
                        <a:t>كُتُبٌ</a:t>
                      </a:r>
                      <a:endParaRPr lang="ar-SA" sz="2800" b="1" dirty="0">
                        <a:solidFill>
                          <a:schemeClr val="tx1"/>
                        </a:solidFill>
                        <a:uFillTx/>
                        <a:cs typeface="PT Bold Heading" pitchFamily="2" charset="-78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28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3200" b="1" dirty="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473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chemeClr val="tx1"/>
                          </a:solidFill>
                          <a:cs typeface="Mudir MT" pitchFamily="2" charset="-78"/>
                        </a:rPr>
                        <a:t>حَاسُوبٌ</a:t>
                      </a:r>
                      <a:endParaRPr lang="ar-SA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28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3200" b="1" dirty="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473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dirty="0">
                          <a:solidFill>
                            <a:schemeClr val="tx1"/>
                          </a:solidFill>
                          <a:uFillTx/>
                        </a:rPr>
                        <a:t> </a:t>
                      </a:r>
                      <a:r>
                        <a:rPr lang="ar-SA" sz="2800" dirty="0">
                          <a:solidFill>
                            <a:schemeClr val="tx1"/>
                          </a:solidFill>
                          <a:cs typeface="Mudir MT" pitchFamily="2" charset="-78"/>
                        </a:rPr>
                        <a:t>بِلاَديِ</a:t>
                      </a:r>
                      <a:endParaRPr lang="ar-SA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28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lang="ar-SA" sz="3200" b="1" dirty="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609600" y="368300"/>
            <a:ext cx="7561263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016" b="1" dirty="0">
                <a:solidFill>
                  <a:srgbClr val="FF0000"/>
                </a:solidFill>
                <a:uFillTx/>
              </a:rPr>
              <a:t> </a:t>
            </a:r>
            <a:r>
              <a:rPr lang="ar-SA" sz="1400" b="1" dirty="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     المادة:  </a:t>
            </a:r>
            <a:r>
              <a:rPr lang="ar-SA" sz="1400" b="1" dirty="0">
                <a:uFillTx/>
              </a:rPr>
              <a:t>لغتي </a:t>
            </a:r>
            <a:endParaRPr lang="ar-SA" sz="1400" b="1" dirty="0">
              <a:solidFill>
                <a:srgbClr val="FF0000"/>
              </a:solidFill>
              <a:uFillTx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</a:rPr>
              <a:t> التاريخ </a:t>
            </a:r>
            <a:r>
              <a:rPr lang="ar-SA" sz="1400" b="1" dirty="0">
                <a:uFillTx/>
              </a:rPr>
              <a:t>:     /      /    14 هـ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</a:rPr>
              <a:t> الوحدة : </a:t>
            </a:r>
            <a:r>
              <a:rPr lang="ar-SA" sz="1400" b="1" dirty="0">
                <a:uFillTx/>
              </a:rPr>
              <a:t>الأولى</a:t>
            </a:r>
            <a:endParaRPr lang="ar-SA" sz="1400" b="1" dirty="0">
              <a:uFillTx/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srgbClr val="000000"/>
                </a:solidFill>
                <a:uFillTx/>
                <a:ea typeface="Calibri" panose="020F0502020204030204" pitchFamily="34" charset="0"/>
                <a:cs typeface="Akhbar MT" pitchFamily="2" charset="-78"/>
              </a:rPr>
              <a:t> : حرف </a:t>
            </a:r>
            <a:r>
              <a:rPr lang="ar-SA" sz="1400" b="1" dirty="0" err="1">
                <a:solidFill>
                  <a:srgbClr val="000000"/>
                </a:solidFill>
                <a:uFillTx/>
                <a:ea typeface="Calibri" panose="020F0502020204030204" pitchFamily="34" charset="0"/>
                <a:cs typeface="Akhbar MT" pitchFamily="2" charset="-78"/>
              </a:rPr>
              <a:t>االباء</a:t>
            </a:r>
            <a:r>
              <a:rPr lang="ar-SA" sz="1400" b="1" dirty="0">
                <a:solidFill>
                  <a:srgbClr val="000000"/>
                </a:solidFill>
                <a:uFillTx/>
                <a:ea typeface="Calibri" panose="020F0502020204030204" pitchFamily="34" charset="0"/>
                <a:cs typeface="Akhbar MT" pitchFamily="2" charset="-78"/>
              </a:rPr>
              <a:t>    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  <a:ea typeface="Calibri" panose="020F0502020204030204" pitchFamily="34" charset="0"/>
                <a:cs typeface="Akhbar MT" pitchFamily="2" charset="-78"/>
              </a:rPr>
              <a:t> المكون </a:t>
            </a:r>
            <a:r>
              <a:rPr lang="ar-SA" sz="1400" b="1" dirty="0">
                <a:solidFill>
                  <a:srgbClr val="000000"/>
                </a:solidFill>
                <a:uFillTx/>
                <a:ea typeface="Calibri" panose="020F0502020204030204" pitchFamily="34" charset="0"/>
                <a:cs typeface="Akhbar MT" pitchFamily="2" charset="-78"/>
              </a:rPr>
              <a:t>: أرسم دائرة حول الحرف ثم أكتبه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  <a:cs typeface="Akhbar MT" pitchFamily="2" charset="-78"/>
              </a:rPr>
              <a:t>الاستراتيجية : </a:t>
            </a:r>
            <a:r>
              <a:rPr lang="ar-SA" sz="1400" b="1" dirty="0">
                <a:uFillTx/>
                <a:cs typeface="Akhbar MT" pitchFamily="2" charset="-78"/>
              </a:rPr>
              <a:t>الدلالات اللفظية        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  <a:cs typeface="Akhbar MT" pitchFamily="2" charset="-78"/>
              </a:rPr>
              <a:t>الزمن : </a:t>
            </a:r>
            <a:r>
              <a:rPr lang="ar-SA" sz="1400" b="1" dirty="0">
                <a:uFillTx/>
                <a:cs typeface="Akhbar MT" pitchFamily="2" charset="-78"/>
              </a:rPr>
              <a:t>3 دقائق</a:t>
            </a:r>
          </a:p>
          <a:p>
            <a:pPr algn="r">
              <a:spcAft>
                <a:spcPts val="635"/>
              </a:spcAft>
              <a:defRPr>
                <a:uFillTx/>
              </a:defRPr>
            </a:pPr>
            <a:r>
              <a:rPr lang="ar-SA" sz="1400" b="1" dirty="0">
                <a:solidFill>
                  <a:srgbClr val="FF0000"/>
                </a:solidFill>
                <a:uFillTx/>
              </a:rPr>
              <a:t> الهدف : </a:t>
            </a:r>
            <a:r>
              <a:rPr lang="ar-SA" sz="1400" b="1" dirty="0">
                <a:uFillTx/>
              </a:rPr>
              <a:t>تمييز الحرف المستهدف بأصواته وأوضاعه                                             </a:t>
            </a:r>
            <a:r>
              <a:rPr lang="ar-SA" sz="1400" b="1" dirty="0">
                <a:solidFill>
                  <a:srgbClr val="FF0000"/>
                </a:solidFill>
                <a:uFillTx/>
              </a:rPr>
              <a:t>أسلوب التنفيذ: </a:t>
            </a:r>
            <a:r>
              <a:rPr lang="ar-SA" sz="1400" b="1" dirty="0">
                <a:uFillTx/>
              </a:rPr>
              <a:t>جماعي </a:t>
            </a:r>
            <a:endParaRPr lang="ar-SA" sz="1050" b="1" dirty="0">
              <a:uFillTx/>
            </a:endParaRPr>
          </a:p>
        </p:txBody>
      </p:sp>
      <p:grpSp>
        <p:nvGrpSpPr>
          <p:cNvPr id="82948" name="مجموعة 9"/>
          <p:cNvGrpSpPr/>
          <p:nvPr/>
        </p:nvGrpSpPr>
        <p:grpSpPr>
          <a:xfrm>
            <a:off x="3787775" y="471488"/>
            <a:ext cx="928688" cy="1554162"/>
            <a:chOff x="3833413" y="761509"/>
            <a:chExt cx="928688" cy="1554389"/>
          </a:xfrm>
        </p:grpSpPr>
        <p:pic>
          <p:nvPicPr>
            <p:cNvPr id="8" name="صورة 7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2950" name="Picture 2" descr="صورة ذات صلة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وجه ضاحك 6"/>
          <p:cNvSpPr>
            <a:spLocks/>
          </p:cNvSpPr>
          <p:nvPr/>
        </p:nvSpPr>
        <p:spPr>
          <a:xfrm>
            <a:off x="1338982" y="2385488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7237620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dirty="0">
                <a:solidFill>
                  <a:schemeClr val="bg1"/>
                </a:solidFill>
              </a:rPr>
              <a:t>بُو</a:t>
            </a:r>
            <a:endParaRPr lang="en-US" sz="28700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بـِ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prstClr val="white"/>
                </a:solidFill>
              </a:rPr>
              <a:t>بـُ</a:t>
            </a:r>
            <a:endParaRPr lang="en-US" sz="138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بـَ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بِ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بَ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بِي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600" b="1" dirty="0" err="1">
                <a:solidFill>
                  <a:schemeClr val="bg1"/>
                </a:solidFill>
                <a:cs typeface="Traditional Arabic" pitchFamily="2" charset="-78"/>
              </a:rPr>
              <a:t>بَا</a:t>
            </a:r>
            <a:endParaRPr lang="en-US" sz="66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5476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ـبُ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377463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ـبـَ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706023" y="431118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ـبـِ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19126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ـبـُ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1172" y="257392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9354" y="262033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51769" y="2633592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911597" y="266069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8987" y="432638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88598" y="433668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45739" y="432113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10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926817" y="430388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9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5106" y="938459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88598" y="95678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51769" y="97049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69045" y="95994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9300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240223" y="190083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9E78FE55-45AB-4399-97FD-7ECF7AEEE5DE}"/>
              </a:ext>
            </a:extLst>
          </p:cNvPr>
          <p:cNvSpPr/>
          <p:nvPr/>
        </p:nvSpPr>
        <p:spPr>
          <a:xfrm>
            <a:off x="791580" y="5967431"/>
            <a:ext cx="7560840" cy="820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الحرف بأصواته ومواضعه خلف الرقم ثم الاملاء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4A14AD96-9754-4CA5-A639-4BD88001A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83" y="158248"/>
            <a:ext cx="16287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"/>
                            </p:stCondLst>
                            <p:childTnLst>
                              <p:par>
                                <p:cTn id="20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"/>
                            </p:stCondLst>
                            <p:childTnLst>
                              <p:par>
                                <p:cTn id="21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50"/>
                            </p:stCondLst>
                            <p:childTnLst>
                              <p:par>
                                <p:cTn id="22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50"/>
                            </p:stCondLst>
                            <p:childTnLst>
                              <p:par>
                                <p:cTn id="23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50"/>
                            </p:stCondLst>
                            <p:childTnLst>
                              <p:par>
                                <p:cTn id="2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"/>
                            </p:stCondLst>
                            <p:childTnLst>
                              <p:par>
                                <p:cTn id="26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50"/>
                            </p:stCondLst>
                            <p:childTnLst>
                              <p:par>
                                <p:cTn id="27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50"/>
                            </p:stCondLst>
                            <p:childTnLst>
                              <p:par>
                                <p:cTn id="28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40000"/>
                <a:lumOff val="60000"/>
              </a:schemeClr>
            </a:gs>
            <a:gs pos="93000">
              <a:srgbClr val="002060"/>
            </a:gs>
            <a:gs pos="20000">
              <a:srgbClr val="002060"/>
            </a:gs>
            <a:gs pos="75000">
              <a:schemeClr val="accent1">
                <a:lumMod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dirty="0">
                <a:solidFill>
                  <a:schemeClr val="bg1"/>
                </a:solidFill>
              </a:rPr>
              <a:t>بُو</a:t>
            </a:r>
            <a:endParaRPr lang="en-US" sz="28700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بـِ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prstClr val="white"/>
                </a:solidFill>
              </a:rPr>
              <a:t>بـُ</a:t>
            </a:r>
            <a:endParaRPr lang="en-US" sz="138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بـَ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بِ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بَ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prstClr val="white"/>
                </a:solidFill>
              </a:rPr>
              <a:t>بِي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600" b="1" dirty="0" err="1">
                <a:solidFill>
                  <a:schemeClr val="bg1"/>
                </a:solidFill>
                <a:cs typeface="Traditional Arabic" pitchFamily="2" charset="-78"/>
              </a:rPr>
              <a:t>بَا</a:t>
            </a:r>
            <a:endParaRPr lang="en-US" sz="6600" b="1" dirty="0">
              <a:solidFill>
                <a:schemeClr val="bg1"/>
              </a:solidFill>
              <a:cs typeface="Traditional Arabic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54765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ـبُ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377463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ـبـَ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706023" y="431118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ـبـِ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19126" y="4331970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prstClr val="white"/>
                </a:solidFill>
              </a:rPr>
              <a:t>ـبـُ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240223" y="190083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9E78FE55-45AB-4399-97FD-7ECF7AEEE5DE}"/>
              </a:ext>
            </a:extLst>
          </p:cNvPr>
          <p:cNvSpPr/>
          <p:nvPr/>
        </p:nvSpPr>
        <p:spPr>
          <a:xfrm>
            <a:off x="791580" y="5967431"/>
            <a:ext cx="7560840" cy="8206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تختار الطالبة رقم وتقرأ الحرف بأصواته ومواضعه خلف الرقم ثم الاملاء 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4A14AD96-9754-4CA5-A639-4BD88001A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83" y="158248"/>
            <a:ext cx="16287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5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3" t="42609" r="41268" b="26781"/>
          <a:stretch/>
        </p:blipFill>
        <p:spPr>
          <a:xfrm>
            <a:off x="2339752" y="1052736"/>
            <a:ext cx="6183405" cy="4176464"/>
          </a:xfrm>
          <a:prstGeom prst="rect">
            <a:avLst/>
          </a:prstGeom>
        </p:spPr>
      </p:pic>
      <p:pic>
        <p:nvPicPr>
          <p:cNvPr id="30722" name="Picture 2" descr="نتيجة بحث الصور عن قلم كرتون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501008"/>
            <a:ext cx="2927649" cy="292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5819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156176" y="764704"/>
            <a:ext cx="22140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إثرائي</a:t>
            </a:r>
            <a:endParaRPr lang="ar-SA" sz="44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18279" r="37042" b="21809"/>
          <a:stretch/>
        </p:blipFill>
        <p:spPr>
          <a:xfrm>
            <a:off x="1115616" y="1340768"/>
            <a:ext cx="6552725" cy="46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7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>
            <a:spLocks/>
          </p:cNvSpPr>
          <p:nvPr/>
        </p:nvSpPr>
        <p:spPr>
          <a:xfrm>
            <a:off x="1763688" y="2492896"/>
            <a:ext cx="5886171" cy="18261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742950" indent="-5143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chemeClr val="tx1"/>
                </a:solidFill>
                <a:latin typeface="Traditional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تسمي التلميذة الحرف باسمه الهجائي.</a:t>
            </a:r>
          </a:p>
          <a:p>
            <a:pPr marL="742950" indent="-5143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chemeClr val="tx1"/>
                </a:solidFill>
                <a:latin typeface="Traditional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 تلون التلميذة الحرف باللون المناسب.</a:t>
            </a:r>
          </a:p>
          <a:p>
            <a:pPr marL="742950" indent="-51435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ar-SA" sz="3200" b="1" dirty="0">
                <a:solidFill>
                  <a:schemeClr val="tx1"/>
                </a:solidFill>
                <a:latin typeface="Traditional Arabic" panose="02020603050405020304" pitchFamily="18" charset="-78"/>
                <a:ea typeface="Calibri" panose="020F0502020204030204" pitchFamily="34" charset="0"/>
                <a:cs typeface="Traditional Arabic" panose="02020603050405020304" pitchFamily="18" charset="-78"/>
              </a:rPr>
              <a:t>تقارن التلميذة بين اسم الحرف واسم الصورة.</a:t>
            </a:r>
          </a:p>
        </p:txBody>
      </p:sp>
      <p:sp>
        <p:nvSpPr>
          <p:cNvPr id="2" name="مربع نص 1"/>
          <p:cNvSpPr txBox="1"/>
          <p:nvPr/>
        </p:nvSpPr>
        <p:spPr>
          <a:xfrm>
            <a:off x="6228184" y="1518952"/>
            <a:ext cx="193354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الأهداف:</a:t>
            </a:r>
          </a:p>
        </p:txBody>
      </p:sp>
    </p:spTree>
    <p:extLst>
      <p:ext uri="{BB962C8B-B14F-4D97-AF65-F5344CB8AC3E}">
        <p14:creationId xmlns:p14="http://schemas.microsoft.com/office/powerpoint/2010/main" val="128509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>
            <a:spLocks/>
          </p:cNvSpPr>
          <p:nvPr/>
        </p:nvSpPr>
        <p:spPr>
          <a:xfrm>
            <a:off x="1403648" y="2348880"/>
            <a:ext cx="6336704" cy="331628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>
              <a:defRPr>
                <a:uFillTx/>
              </a:defRPr>
            </a:pPr>
            <a:r>
              <a:rPr lang="ar-SA" sz="2800" dirty="0">
                <a:solidFill>
                  <a:srgbClr val="0000FF"/>
                </a:solidFill>
                <a:uFillTx/>
              </a:rPr>
              <a:t>         إعداد المعلمتين :  منى القحطاني</a:t>
            </a:r>
            <a:endParaRPr lang="en-US" sz="2800" dirty="0">
              <a:solidFill>
                <a:srgbClr val="0000FF"/>
              </a:solidFill>
              <a:uFillTx/>
            </a:endParaRPr>
          </a:p>
          <a:p>
            <a:pPr algn="r">
              <a:defRPr>
                <a:uFillTx/>
              </a:defRPr>
            </a:pPr>
            <a:r>
              <a:rPr lang="en-US" sz="2800" dirty="0">
                <a:solidFill>
                  <a:srgbClr val="0000FF"/>
                </a:solidFill>
                <a:uFillTx/>
              </a:rPr>
              <a:t> </a:t>
            </a:r>
            <a:r>
              <a:rPr lang="ar-SA" sz="2800" dirty="0">
                <a:solidFill>
                  <a:srgbClr val="0000FF"/>
                </a:solidFill>
                <a:uFillTx/>
              </a:rPr>
              <a:t>                              حصة القرني </a:t>
            </a:r>
            <a:r>
              <a:rPr lang="en-US" sz="2800" dirty="0">
                <a:solidFill>
                  <a:srgbClr val="0000FF"/>
                </a:solidFill>
                <a:uFillTx/>
              </a:rPr>
              <a:t>    </a:t>
            </a:r>
            <a:endParaRPr lang="ar-SA" sz="2800" dirty="0">
              <a:solidFill>
                <a:srgbClr val="0000FF"/>
              </a:solidFill>
              <a:uFillTx/>
            </a:endParaRPr>
          </a:p>
          <a:p>
            <a:pPr algn="ctr">
              <a:defRPr>
                <a:uFillTx/>
              </a:defRPr>
            </a:pPr>
            <a:r>
              <a:rPr lang="ar-SA" sz="2800" dirty="0">
                <a:solidFill>
                  <a:srgbClr val="0000FF"/>
                </a:solidFill>
                <a:uFillTx/>
              </a:rPr>
              <a:t> </a:t>
            </a:r>
          </a:p>
          <a:p>
            <a:pPr algn="ctr">
              <a:defRPr>
                <a:uFillTx/>
              </a:defRPr>
            </a:pPr>
            <a:r>
              <a:rPr lang="ar-SA" sz="2800" dirty="0">
                <a:solidFill>
                  <a:srgbClr val="00B050"/>
                </a:solidFill>
                <a:uFillTx/>
              </a:rPr>
              <a:t>أسأل الله التوفيق والسداد لنا ولكم </a:t>
            </a:r>
          </a:p>
          <a:p>
            <a:pPr algn="ctr">
              <a:defRPr>
                <a:uFillTx/>
              </a:defRPr>
            </a:pPr>
            <a:endParaRPr lang="ar-SA" sz="2800" dirty="0">
              <a:solidFill>
                <a:srgbClr val="00B050"/>
              </a:solidFill>
              <a:uFillTx/>
            </a:endParaRPr>
          </a:p>
          <a:p>
            <a:pPr algn="ctr">
              <a:defRPr>
                <a:uFillTx/>
              </a:defRPr>
            </a:pPr>
            <a:r>
              <a:rPr lang="ar-SA" sz="2800" dirty="0">
                <a:solidFill>
                  <a:srgbClr val="FF0000"/>
                </a:solidFill>
                <a:uFillTx/>
              </a:rPr>
              <a:t>ملاحظة : أوراق العمل تطبع من نفس عرض البور بوينت</a:t>
            </a:r>
          </a:p>
        </p:txBody>
      </p:sp>
      <p:sp>
        <p:nvSpPr>
          <p:cNvPr id="3" name="مستطيل 2"/>
          <p:cNvSpPr>
            <a:spLocks/>
          </p:cNvSpPr>
          <p:nvPr/>
        </p:nvSpPr>
        <p:spPr>
          <a:xfrm>
            <a:off x="179388" y="188913"/>
            <a:ext cx="8785225" cy="6480175"/>
          </a:xfrm>
          <a:prstGeom prst="rect">
            <a:avLst/>
          </a:prstGeom>
          <a:noFill/>
          <a:ln w="12700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مستطيل 3"/>
          <p:cNvSpPr>
            <a:spLocks/>
          </p:cNvSpPr>
          <p:nvPr/>
        </p:nvSpPr>
        <p:spPr>
          <a:xfrm>
            <a:off x="3389107" y="966625"/>
            <a:ext cx="2727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uFillTx/>
              </a:rPr>
              <a:t>من الأمانة في النقل ذكر المصدر </a:t>
            </a:r>
          </a:p>
        </p:txBody>
      </p:sp>
      <p:sp>
        <p:nvSpPr>
          <p:cNvPr id="5" name="مربع نص 4"/>
          <p:cNvSpPr txBox="1">
            <a:spLocks/>
          </p:cNvSpPr>
          <p:nvPr/>
        </p:nvSpPr>
        <p:spPr>
          <a:xfrm>
            <a:off x="626603" y="597293"/>
            <a:ext cx="23152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uFillTx/>
              </a:rPr>
              <a:t>https://t.me/Hg2009</a:t>
            </a:r>
            <a:endParaRPr lang="ar-SA" dirty="0">
              <a:uFillTx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906" y="444639"/>
            <a:ext cx="868941" cy="7519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4" t="32530" r="25397" b="45946"/>
          <a:stretch/>
        </p:blipFill>
        <p:spPr>
          <a:xfrm>
            <a:off x="4860032" y="764704"/>
            <a:ext cx="3207658" cy="1059542"/>
          </a:xfrm>
          <a:prstGeom prst="rect">
            <a:avLst/>
          </a:prstGeom>
        </p:spPr>
      </p:pic>
      <p:pic>
        <p:nvPicPr>
          <p:cNvPr id="4" name="صورة 3" descr="كتاب الطالب 1441.pdf - Adobe Acrobat Reader DC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36569" r="62671" b="32098"/>
          <a:stretch/>
        </p:blipFill>
        <p:spPr>
          <a:xfrm>
            <a:off x="551948" y="2636912"/>
            <a:ext cx="2664296" cy="27595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مربع نص 4"/>
          <p:cNvSpPr txBox="1">
            <a:spLocks/>
          </p:cNvSpPr>
          <p:nvPr/>
        </p:nvSpPr>
        <p:spPr>
          <a:xfrm>
            <a:off x="4860032" y="1905000"/>
            <a:ext cx="3738562" cy="444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>
          <a:bodyPr rtlCol="1">
            <a:spAutoFit/>
          </a:bodyPr>
          <a:lstStyle/>
          <a:p>
            <a:pPr algn="r" rtl="1" eaLnBrk="1" hangingPunct="1">
              <a:defRPr>
                <a:uFillTx/>
              </a:defRPr>
            </a:pPr>
            <a:r>
              <a:rPr lang="ar-SA" sz="2286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أنشودة مكون أسمي الحرف وألونه</a:t>
            </a:r>
          </a:p>
        </p:txBody>
      </p:sp>
      <p:sp>
        <p:nvSpPr>
          <p:cNvPr id="6" name="مربع نص 5"/>
          <p:cNvSpPr txBox="1">
            <a:spLocks/>
          </p:cNvSpPr>
          <p:nvPr/>
        </p:nvSpPr>
        <p:spPr>
          <a:xfrm>
            <a:off x="3205110" y="2667315"/>
            <a:ext cx="5168878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أهلاً </a:t>
            </a:r>
            <a:r>
              <a:rPr lang="ar-SA" sz="4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أهلاً</a:t>
            </a:r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 حرف ..(</a:t>
            </a:r>
            <a:r>
              <a:rPr lang="ar-SA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الباء</a:t>
            </a:r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)..</a:t>
            </a:r>
          </a:p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للدرسِ اسمكَ عنوانًا </a:t>
            </a:r>
          </a:p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نهديك أحلى الألوان</a:t>
            </a:r>
          </a:p>
          <a:p>
            <a:pPr algn="ctr"/>
            <a:r>
              <a:rPr lang="ar-SA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نسخ Medium" panose="01010101010101010101" pitchFamily="50" charset="-78"/>
                <a:cs typeface="Mudir MT" pitchFamily="2" charset="-78"/>
              </a:rPr>
              <a:t>لتزداد جمالا وبيانا</a:t>
            </a:r>
          </a:p>
        </p:txBody>
      </p:sp>
    </p:spTree>
    <p:extLst>
      <p:ext uri="{BB962C8B-B14F-4D97-AF65-F5344CB8AC3E}">
        <p14:creationId xmlns:p14="http://schemas.microsoft.com/office/powerpoint/2010/main" val="34281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</TotalTime>
  <Words>1300</Words>
  <Application>Microsoft Office PowerPoint</Application>
  <PresentationFormat>عرض على الشاشة (4:3)</PresentationFormat>
  <Paragraphs>340</Paragraphs>
  <Slides>80</Slides>
  <Notes>2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80</vt:i4>
      </vt:variant>
    </vt:vector>
  </HeadingPairs>
  <TitlesOfParts>
    <vt:vector size="92" baseType="lpstr">
      <vt:lpstr>A 3D Max Hijaz.</vt:lpstr>
      <vt:lpstr>Adobe نسخ Medium</vt:lpstr>
      <vt:lpstr>Arial</vt:lpstr>
      <vt:lpstr>Calibri</vt:lpstr>
      <vt:lpstr>Courier New</vt:lpstr>
      <vt:lpstr>Kristen ITC</vt:lpstr>
      <vt:lpstr>Magneto</vt:lpstr>
      <vt:lpstr>Mudir MT</vt:lpstr>
      <vt:lpstr>PT Bold Heading</vt:lpstr>
      <vt:lpstr>Traditional Arabic</vt:lpstr>
      <vt:lpstr>Wingdings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أدوات الاستفهام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بالقرآن نحيا حصة القرني</cp:lastModifiedBy>
  <cp:revision>81</cp:revision>
  <dcterms:created xsi:type="dcterms:W3CDTF">2019-09-26T15:01:09Z</dcterms:created>
  <dcterms:modified xsi:type="dcterms:W3CDTF">2019-09-28T13:41:45Z</dcterms:modified>
</cp:coreProperties>
</file>