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3165D-A7F6-4828-A933-7325192F0C54}" type="datetimeFigureOut">
              <a:rPr lang="ar-SA" smtClean="0"/>
              <a:t>15/12/37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A9D3B-5A7B-4ED6-A0FD-012037FA2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9592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3165D-A7F6-4828-A933-7325192F0C54}" type="datetimeFigureOut">
              <a:rPr lang="ar-SA" smtClean="0"/>
              <a:t>15/12/37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A9D3B-5A7B-4ED6-A0FD-012037FA2E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68620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406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05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8205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714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67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730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718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05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78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878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898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8022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088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577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962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44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2442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770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3763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6763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5455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8730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36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566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579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881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9683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3478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2595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290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060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744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19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301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9709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739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9662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2463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365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137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222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218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69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626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708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550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639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1397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05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091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241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7001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893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100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87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0272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997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7546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476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5491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621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903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707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485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343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52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238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25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" name="صورة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11631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عرض على الشاشة (4:3)</PresentationFormat>
  <Paragraphs>0</Paragraphs>
  <Slides>69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69</vt:i4>
      </vt:variant>
    </vt:vector>
  </HeadingPairs>
  <TitlesOfParts>
    <vt:vector size="74" baseType="lpstr"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Dr.HudaAlghamdi</dc:creator>
  <cp:lastModifiedBy>Dr.HudaAlghamdi</cp:lastModifiedBy>
  <cp:revision>1</cp:revision>
  <dcterms:created xsi:type="dcterms:W3CDTF">2016-09-17T00:48:46Z</dcterms:created>
  <dcterms:modified xsi:type="dcterms:W3CDTF">2016-09-17T00:48:46Z</dcterms:modified>
</cp:coreProperties>
</file>