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3165D-A7F6-4828-A933-7325192F0C54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A9D3B-5A7B-4ED6-A0FD-012037FA2E7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89592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3165D-A7F6-4828-A933-7325192F0C54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8A9D3B-5A7B-4ED6-A0FD-012037FA2E73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8620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069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05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20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71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667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730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971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3050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678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878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98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802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0886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77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62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844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442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0770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3763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6763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5455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873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336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7566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9579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4881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9683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3478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2595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290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8060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744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419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4301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9709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4739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2966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2463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365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11370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222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218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4699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26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17089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550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76393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1397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205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8091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02415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7001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0893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9100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587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02723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997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75460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1476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5491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86214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290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1707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8485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83436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352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238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325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911631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(4:3)</PresentationFormat>
  <Paragraphs>0</Paragraphs>
  <Slides>69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69</vt:i4>
      </vt:variant>
    </vt:vector>
  </HeadingPairs>
  <TitlesOfParts>
    <vt:vector size="74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Dr.HudaAlghamdi</dc:creator>
  <cp:lastModifiedBy>Dr.HudaAlghamdi</cp:lastModifiedBy>
  <cp:revision>1</cp:revision>
  <dcterms:created xsi:type="dcterms:W3CDTF">2016-09-17T00:48:46Z</dcterms:created>
  <dcterms:modified xsi:type="dcterms:W3CDTF">2016-09-17T00:48:46Z</dcterms:modified>
</cp:coreProperties>
</file>