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9C13-C105-4CC4-A9A1-43566B892903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CB088C-506F-4674-8645-D841626D38B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9C13-C105-4CC4-A9A1-43566B892903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088C-506F-4674-8645-D841626D38B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9C13-C105-4CC4-A9A1-43566B892903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088C-506F-4674-8645-D841626D38B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9C13-C105-4CC4-A9A1-43566B892903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088C-506F-4674-8645-D841626D38B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9C13-C105-4CC4-A9A1-43566B892903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B088C-506F-4674-8645-D841626D38B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9C13-C105-4CC4-A9A1-43566B892903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088C-506F-4674-8645-D841626D38B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9C13-C105-4CC4-A9A1-43566B892903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088C-506F-4674-8645-D841626D38B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9C13-C105-4CC4-A9A1-43566B892903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088C-506F-4674-8645-D841626D38B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9C13-C105-4CC4-A9A1-43566B892903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088C-506F-4674-8645-D841626D38B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9C13-C105-4CC4-A9A1-43566B892903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088C-506F-4674-8645-D841626D38B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9C13-C105-4CC4-A9A1-43566B892903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CB088C-506F-4674-8645-D841626D38B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DB49C13-C105-4CC4-A9A1-43566B892903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2CB088C-506F-4674-8645-D841626D38B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Saudi stars 2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107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2657" r="4131" b="55940"/>
          <a:stretch/>
        </p:blipFill>
        <p:spPr bwMode="auto">
          <a:xfrm>
            <a:off x="203198" y="260648"/>
            <a:ext cx="861727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1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44060" r="3516" b="3024"/>
          <a:stretch/>
        </p:blipFill>
        <p:spPr bwMode="auto">
          <a:xfrm>
            <a:off x="261888" y="260648"/>
            <a:ext cx="855858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66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2901" r="3516" b="41487"/>
          <a:stretch/>
        </p:blipFill>
        <p:spPr bwMode="auto">
          <a:xfrm>
            <a:off x="188684" y="260648"/>
            <a:ext cx="863178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39 Track 3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57778" r="3824" b="3024"/>
          <a:stretch/>
        </p:blipFill>
        <p:spPr bwMode="auto">
          <a:xfrm>
            <a:off x="195941" y="242619"/>
            <a:ext cx="8624531" cy="635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40 Track 40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ساسية">
  <a:themeElements>
    <a:clrScheme name="أساسي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</TotalTime>
  <Words>3</Words>
  <Application>Microsoft Office PowerPoint</Application>
  <PresentationFormat>عرض على الشاشة (3:4)‏</PresentationFormat>
  <Paragraphs>1</Paragraphs>
  <Slides>5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أساسية</vt:lpstr>
      <vt:lpstr>Saudi stars 2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Saudi stars 2</dc:title>
  <dc:creator>HP</dc:creator>
  <cp:lastModifiedBy>HP</cp:lastModifiedBy>
  <cp:revision>10</cp:revision>
  <dcterms:created xsi:type="dcterms:W3CDTF">2016-01-14T23:07:32Z</dcterms:created>
  <dcterms:modified xsi:type="dcterms:W3CDTF">2016-01-14T23:14:06Z</dcterms:modified>
</cp:coreProperties>
</file>