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301" r:id="rId2"/>
    <p:sldId id="321" r:id="rId3"/>
    <p:sldId id="323" r:id="rId4"/>
    <p:sldId id="324" r:id="rId5"/>
    <p:sldId id="325" r:id="rId6"/>
    <p:sldId id="326" r:id="rId7"/>
    <p:sldId id="318" r:id="rId8"/>
    <p:sldId id="327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73B"/>
    <a:srgbClr val="120098"/>
    <a:srgbClr val="F8FCF6"/>
    <a:srgbClr val="FDFAF1"/>
    <a:srgbClr val="0072BC"/>
    <a:srgbClr val="D9D9D9"/>
    <a:srgbClr val="2A2C38"/>
    <a:srgbClr val="181717"/>
    <a:srgbClr val="FFCE51"/>
    <a:srgbClr val="032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النمط الفات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975" autoAdjust="0"/>
    <p:restoredTop sz="95199" autoAdjust="0"/>
  </p:normalViewPr>
  <p:slideViewPr>
    <p:cSldViewPr snapToGrid="0">
      <p:cViewPr varScale="1">
        <p:scale>
          <a:sx n="70" d="100"/>
          <a:sy n="70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078681F-F242-4A86-8A23-A2755B24EA5B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788F263-3574-4DAF-B93E-4D55E4B37D96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1274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38987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93952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0680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1070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2508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5179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1973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11610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3150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0032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5310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9E21B-AE33-4C54-8526-BE766DD0FD21}" type="datetimeFigureOut">
              <a:rPr lang="ar-SA" smtClean="0"/>
              <a:t>19/02/1437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52262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6207" y="1269236"/>
            <a:ext cx="6651764" cy="42329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9653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718413" y="315892"/>
            <a:ext cx="6178186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مستحبات الصيام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456042"/>
            <a:ext cx="11873552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1. الإكثار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العبادات بأنواعها؛ فإن العمل الصالح في رمضان أعظم منه في غيره ، ومن أمثلتها:</a:t>
            </a:r>
          </a:p>
          <a:p>
            <a:pPr algn="just">
              <a:lnSpc>
                <a:spcPct val="150000"/>
              </a:lnSpc>
            </a:pP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..........................،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.........................،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........................،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............................،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9239534" y="3232525"/>
            <a:ext cx="1897038" cy="9387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40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قراءة القرآن</a:t>
            </a:r>
            <a:endParaRPr lang="ar-SA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4942764" y="3232525"/>
            <a:ext cx="1897038" cy="9387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40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الاعتكاف</a:t>
            </a:r>
            <a:endParaRPr lang="ar-SA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782471" y="3264229"/>
            <a:ext cx="1897038" cy="9387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40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الصدقة</a:t>
            </a:r>
            <a:endParaRPr lang="ar-SA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8741392" y="4171244"/>
            <a:ext cx="1897038" cy="9387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40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العمرة</a:t>
            </a:r>
            <a:endParaRPr lang="ar-SA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8780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718413" y="315892"/>
            <a:ext cx="6178186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مستحبات الصيام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456042"/>
            <a:ext cx="11873552" cy="27853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٢.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حفظ اللسان عن كثرة الكلام وكفه عن ما يكره، فإن شاتمه أحد فيسن أن يقول له جهراً : إني صائم ؛ لحديث أبي هريرة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قال: قال رسول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الله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: إذا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كان يومُ صيامِ أَحَدِكُمْ فَلا يرفُث يومئذ ولا يَصْخَبْ، فإن شَاتَمَه أَحدٌ أو قَاتَلَهُ فَليقل: إني امرؤٌ صائم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20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718413" y="315892"/>
            <a:ext cx="6178186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مستحبات الصيام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456042"/>
            <a:ext cx="11873552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٣.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السُّحور ، لحديث أنس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النبي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قال: تَسَحَّروا فإن في السَّحور بركة ، وهذه البركة تشمل :</a:t>
            </a:r>
          </a:p>
          <a:p>
            <a:pPr algn="just">
              <a:lnSpc>
                <a:spcPct val="150000"/>
              </a:lnSpc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 -البَرَكَةُ الشَّرعِيةُ، من امتثال أمر الرسول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والاقتداء به واتباع سنته، ومخالفة أهل الكتاب، وحصول الأجر والثواب، والتسبب للذكر والدعاء في وقت السحر الذي هو مَظِنَّةُ الإجابة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7636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718413" y="315892"/>
            <a:ext cx="6178186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مستحبات الصيام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456042"/>
            <a:ext cx="11873552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 -البَرَكَةُ البَدَنِيَّةُ، من تغذية البدن وتقويته على الصوم، والزيادة في النشاط ومدافعة سوء الخلق الذي يثيره الجوع.</a:t>
            </a:r>
          </a:p>
          <a:p>
            <a:pPr algn="just">
              <a:lnSpc>
                <a:spcPct val="150000"/>
              </a:lnSpc>
            </a:pP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٤. تأخير السحور وتعجيل الفطور؛ لحديث سهل بن سعد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أن رسول الله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قال: لا يزال الناس بخير ما عجَّلوا الفِطْر .</a:t>
            </a:r>
          </a:p>
          <a:p>
            <a:pPr algn="just">
              <a:lnSpc>
                <a:spcPct val="150000"/>
              </a:lnSpc>
            </a:pP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5. أن يكون في سَحُوره تَمْرٌ، فعن أبي هُرَيْرَةَ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أن النبي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قال: نِعْمَ سَحُورُ الْمُؤمِنِ التَّمْرُ .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960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718413" y="315892"/>
            <a:ext cx="6178186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مستحبات الصيام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456042"/>
            <a:ext cx="11873552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٦. الإفطار على رُطب، فإن لم يجد فَعَلَى تَمْرٍ، فإن لم يجد فَعَلَى ماء.</a:t>
            </a:r>
          </a:p>
          <a:p>
            <a:pPr algn="just">
              <a:lnSpc>
                <a:spcPct val="150000"/>
              </a:lnSpc>
            </a:pP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٧. قوله إذا أفطر : ذهب الظمأُ وابْتَلَّت العُروق، وثَبَتَ الأجرُ إن شاء اللهُ .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36773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7683689" y="315892"/>
            <a:ext cx="4212909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ما يحرم على الصائم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510623"/>
            <a:ext cx="11873552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4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يحرم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على الصائم وغير الصائم الكذب والغيبة و الشتم والفحش، وإيذاء الناس، والنظر أو الاستماع إلى الحرام، والتحريم في حق الصائم أكبر؛ لأنه وقت فاضل، وفي حديث أبي هريرة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النبي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قال: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لم يَدَعْ قولَ الزورِ والعمل به والجهل؛ فليس لله حاجةً أن يَدَعَ طعامَهُ وشَرابَهُ .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789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7683689" y="315892"/>
            <a:ext cx="4212909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ما يكره </a:t>
            </a:r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ل</a:t>
            </a:r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لصائم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510623"/>
            <a:ext cx="11873552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1. جمع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ريقه وبلعه.</a:t>
            </a:r>
          </a:p>
          <a:p>
            <a:pPr algn="just"/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2. المبالغة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المضمضة والاستنشاق، وفي حديث لَقِيطِ بنِ صَبِرَة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النبي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له: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وبالِغْ في الاسْتِنْشَاقِ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إلا أن تكون صائمًا.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418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11582</TotalTime>
  <Words>357</Words>
  <Application>Microsoft Office PowerPoint</Application>
  <PresentationFormat>ملء الشاشة</PresentationFormat>
  <Paragraphs>24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6" baseType="lpstr">
      <vt:lpstr>AGA Arabesque</vt:lpstr>
      <vt:lpstr>Arial</vt:lpstr>
      <vt:lpstr>Calibri</vt:lpstr>
      <vt:lpstr>Calibri Light</vt:lpstr>
      <vt:lpstr>GE SS Two Bold</vt:lpstr>
      <vt:lpstr>Times New Roman</vt:lpstr>
      <vt:lpstr>Traditional Arabic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عبد الله البارقي</dc:creator>
  <cp:lastModifiedBy>ابو بنان</cp:lastModifiedBy>
  <cp:revision>250</cp:revision>
  <dcterms:created xsi:type="dcterms:W3CDTF">2014-09-07T16:03:46Z</dcterms:created>
  <dcterms:modified xsi:type="dcterms:W3CDTF">2015-12-01T20:32:44Z</dcterms:modified>
</cp:coreProperties>
</file>