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311" r:id="rId5"/>
    <p:sldId id="280" r:id="rId6"/>
    <p:sldId id="314" r:id="rId7"/>
    <p:sldId id="260" r:id="rId8"/>
    <p:sldId id="320" r:id="rId9"/>
    <p:sldId id="321" r:id="rId10"/>
    <p:sldId id="285" r:id="rId11"/>
    <p:sldId id="316" r:id="rId12"/>
    <p:sldId id="315" r:id="rId13"/>
    <p:sldId id="326" r:id="rId14"/>
    <p:sldId id="318" r:id="rId15"/>
    <p:sldId id="327" r:id="rId16"/>
    <p:sldId id="319" r:id="rId17"/>
    <p:sldId id="328" r:id="rId18"/>
    <p:sldId id="312" r:id="rId19"/>
    <p:sldId id="322" r:id="rId20"/>
    <p:sldId id="317" r:id="rId21"/>
    <p:sldId id="323" r:id="rId22"/>
    <p:sldId id="324" r:id="rId23"/>
    <p:sldId id="293" r:id="rId24"/>
    <p:sldId id="278" r:id="rId25"/>
    <p:sldId id="279" r:id="rId26"/>
  </p:sldIdLst>
  <p:sldSz cx="12192000" cy="6858000"/>
  <p:notesSz cx="7104063" cy="10234613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E2F"/>
    <a:srgbClr val="0BB49A"/>
    <a:srgbClr val="FBFBFB"/>
    <a:srgbClr val="F8E7BE"/>
    <a:srgbClr val="0CD2A5"/>
    <a:srgbClr val="185A16"/>
    <a:srgbClr val="BDC1C6"/>
    <a:srgbClr val="4472C4"/>
    <a:srgbClr val="B4C7E7"/>
    <a:srgbClr val="627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4C2021-F4E4-4645-80C8-BE67542F8E98}" v="3370" dt="2023-02-12T15:07:33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مل الغامدي" userId="d57eaf7e-ed3e-44ff-9f0b-f846c46b92e9" providerId="ADAL" clId="{A94C2021-F4E4-4645-80C8-BE67542F8E98}"/>
    <pc:docChg chg="undo redo custSel addSld delSld modSld sldOrd modMainMaster">
      <pc:chgData name="امل الغامدي" userId="d57eaf7e-ed3e-44ff-9f0b-f846c46b92e9" providerId="ADAL" clId="{A94C2021-F4E4-4645-80C8-BE67542F8E98}" dt="2023-02-12T16:21:41.400" v="6159" actId="47"/>
      <pc:docMkLst>
        <pc:docMk/>
      </pc:docMkLst>
      <pc:sldChg chg="delSp mod">
        <pc:chgData name="امل الغامدي" userId="d57eaf7e-ed3e-44ff-9f0b-f846c46b92e9" providerId="ADAL" clId="{A94C2021-F4E4-4645-80C8-BE67542F8E98}" dt="2023-02-05T16:48:24.183" v="96" actId="478"/>
        <pc:sldMkLst>
          <pc:docMk/>
          <pc:sldMk cId="3406276138" sldId="256"/>
        </pc:sldMkLst>
        <pc:picChg chg="del">
          <ac:chgData name="امل الغامدي" userId="d57eaf7e-ed3e-44ff-9f0b-f846c46b92e9" providerId="ADAL" clId="{A94C2021-F4E4-4645-80C8-BE67542F8E98}" dt="2023-02-05T16:48:24.183" v="96" actId="478"/>
          <ac:picMkLst>
            <pc:docMk/>
            <pc:sldMk cId="3406276138" sldId="256"/>
            <ac:picMk id="5" creationId="{A65924E1-87EE-43AE-9B40-69B14120170D}"/>
          </ac:picMkLst>
        </pc:picChg>
      </pc:sldChg>
      <pc:sldChg chg="delSp mod">
        <pc:chgData name="امل الغامدي" userId="d57eaf7e-ed3e-44ff-9f0b-f846c46b92e9" providerId="ADAL" clId="{A94C2021-F4E4-4645-80C8-BE67542F8E98}" dt="2023-02-05T16:48:28.614" v="97" actId="478"/>
        <pc:sldMkLst>
          <pc:docMk/>
          <pc:sldMk cId="1854028893" sldId="257"/>
        </pc:sldMkLst>
        <pc:picChg chg="del">
          <ac:chgData name="امل الغامدي" userId="d57eaf7e-ed3e-44ff-9f0b-f846c46b92e9" providerId="ADAL" clId="{A94C2021-F4E4-4645-80C8-BE67542F8E98}" dt="2023-02-05T16:48:28.614" v="97" actId="478"/>
          <ac:picMkLst>
            <pc:docMk/>
            <pc:sldMk cId="1854028893" sldId="257"/>
            <ac:picMk id="5" creationId="{A65924E1-87EE-43AE-9B40-69B14120170D}"/>
          </ac:picMkLst>
        </pc:picChg>
      </pc:sldChg>
      <pc:sldChg chg="addSp delSp modSp mod modAnim">
        <pc:chgData name="امل الغامدي" userId="d57eaf7e-ed3e-44ff-9f0b-f846c46b92e9" providerId="ADAL" clId="{A94C2021-F4E4-4645-80C8-BE67542F8E98}" dt="2023-02-05T16:48:34.528" v="98" actId="478"/>
        <pc:sldMkLst>
          <pc:docMk/>
          <pc:sldMk cId="2825920865" sldId="258"/>
        </pc:sldMkLst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3" creationId="{4195428F-C214-56D6-E185-7413B28B67A8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4" creationId="{39845895-3789-755F-6E59-1313B4244209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7" creationId="{8971EC43-D9B1-11F5-E2AB-3F5928320014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8" creationId="{BFFEDDD4-E8BC-7EDE-1508-65C5F8B2FB64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9" creationId="{5D9FF29F-1310-EDE2-DB48-1E44EF2EDE36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10" creationId="{6D22DDC4-59A3-0CF8-3DD2-06BE36CB5D63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11" creationId="{2BA7B69A-8555-9992-A49A-9A74D2260820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12" creationId="{1DB2AC99-8380-97C9-0A51-E3CB4299254E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13" creationId="{B0C9EE1B-83C0-6FFE-A68C-CB358875C8EA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15" creationId="{7C4EDDB3-215D-7E30-DE4B-2E583915B099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16" creationId="{BEB49C94-F324-25DD-36A3-45E48FB25222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17" creationId="{5DB69D95-6F5A-D0B6-5060-A755782FE93A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18" creationId="{F2357199-3E83-57BC-072B-3F178771D63C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19" creationId="{9BD06F9B-E13C-766A-554C-06ABBCCBA8D2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22" creationId="{92883035-7D45-AF01-10BE-5CD43F22A340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23" creationId="{51C1315E-0FDD-080E-9BA8-8B531E966C5A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24" creationId="{A4E1DDF1-971A-1FB2-AA9A-C582136C834A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25" creationId="{5E2CC23D-9EFC-237C-902F-0B1E6B079E8D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26" creationId="{12A2D344-4BE1-5BC1-464A-6BE076C905AB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27" creationId="{A0C0F39B-1DD5-A1A4-8B36-9A74547D9A3D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28" creationId="{DE9D9D08-B041-E8F4-21E0-9A29F93AB267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29" creationId="{879C6DBE-454D-F6EA-3146-1129D9CCA456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30" creationId="{09B895F8-9D47-CD0F-473E-11803789B38B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31" creationId="{D0030C89-C2A7-FD95-8CF5-E4722D741668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32" creationId="{5D499BB8-5451-04DC-CC38-A0E4AD8BD33D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33" creationId="{8370AE69-71BC-0700-2F15-23915142EA7F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34" creationId="{BA1E570B-11FC-50EA-C52A-B9F90844F3E2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35" creationId="{351A26C5-79FC-F64B-3C28-3704B67D8899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36" creationId="{043A65E2-814C-7041-A996-68B3D36FFF02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37" creationId="{92F1EAD0-2797-9F05-D202-E333DE19C733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38" creationId="{12B615C1-EFE3-D367-87EA-DF29742B3C52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39" creationId="{C3C5FA8F-0F0A-79E5-2CDD-84BECE630F0D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40" creationId="{01DBC08A-B699-8391-6356-92D95FE24C6E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41" creationId="{59219946-54A1-D56A-B436-A3BF4513A3FD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42" creationId="{CAC819A1-A8FD-A80E-8155-934D25574FAA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43" creationId="{A133C10E-903C-9A70-77F8-D1DFEEE3A4B5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44" creationId="{D41CD063-E313-C97F-2309-D80E09E0CC15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45" creationId="{71F72FAD-247A-C19C-8897-C537780468FB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46" creationId="{FF094314-E5CF-F340-4D2D-176964DE4E3F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47" creationId="{E70F11E7-3A99-7A07-C781-9F4C9DE0AEFF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48" creationId="{19BBFE14-2F37-E995-C838-AD40EE84706C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49" creationId="{B737B901-52A4-BD5A-C72D-AC439C0609BE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50" creationId="{2A9715B3-740D-62C0-2897-B49B4B54FC9C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51" creationId="{3AFBA6EC-287E-C681-0A99-6FDBF6947477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52" creationId="{C8CA5CA1-C96A-14CF-4344-2D266F610DC5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53" creationId="{A0B7BBC4-B4EE-8C53-0C02-361EADF7B808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54" creationId="{69252F59-AB6B-A75B-CD5E-A23739C1B20B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55" creationId="{E69287AE-0135-3F70-BA6B-404C34F7D979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56" creationId="{A704494E-8814-0075-97A3-7E2CE1A7723F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57" creationId="{FB88E91D-08E7-5232-3407-8E831050EC5A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58" creationId="{BCEDB4D4-7092-0323-4CC1-DA21CE00B653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59" creationId="{3CCD217E-EE51-AB51-9E83-504F12A179BB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60" creationId="{1F812F22-2E9E-ECC4-D82B-5657F1CF03AE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61" creationId="{AF9C558C-FD6B-5564-2099-A8D41D03D4FE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62" creationId="{22E83613-1481-856A-7CBC-DD246E578BFD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63" creationId="{32E04FD4-0762-9C74-CC54-F5472A5D1C67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64" creationId="{8FE91ACB-EB11-5734-557E-81101718E6C5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65" creationId="{57E1CE69-7BD8-0923-4342-E83CAE57617B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66" creationId="{E589FE23-DEF2-E85C-A233-CF46EF9D1984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67" creationId="{36F4CCDC-F6F5-30A6-AA61-9DF98E9F192C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68" creationId="{A68527EC-9695-013B-4C72-3327BCE600DA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69" creationId="{4E118917-9EF5-D999-ECF6-4BFA8D25D7F4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70" creationId="{A9B1916E-85F3-BE44-0C7A-52DDC4F43214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71" creationId="{8AB5982C-24FA-2A1B-6004-357BE64181BD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72" creationId="{681983E6-EFCC-211F-EEF8-D380BECFB24B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73" creationId="{5024F482-8D69-7BA8-1620-0977DAD7FA03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74" creationId="{486B7DB0-BD30-DEDA-680E-3575F754D160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75" creationId="{A139E930-0AF1-15BD-253F-EFC2E7DD65B5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76" creationId="{F89B8B44-2BA3-0BDE-74B5-AFA4C686CCE1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77" creationId="{20B84E36-F891-6271-1F03-2F72BA815086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78" creationId="{F93D246F-D1C4-AB87-24D1-655AE8D6B5B4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79" creationId="{3C999C82-224B-9BCC-7A19-059B50C6285A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80" creationId="{597AE322-CCBB-824D-EE5A-8B34A9F6961A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81" creationId="{508188D2-244C-6DF3-C64E-75FBDD30D6DE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82" creationId="{E35B2055-4FCC-8B08-32E9-BC39CF6A346C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83" creationId="{3C913D39-6177-849E-E59A-23B7149FFA38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84" creationId="{F89E40E6-9D8B-472A-3F8C-EDD5C45290DB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85" creationId="{85ADC2BB-9FD3-4095-7EA6-0D08F57BB717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86" creationId="{4700A05D-4B50-C1BA-3A69-5E316F93B4DD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87" creationId="{9D753678-C301-DC02-EBD5-E1BD3D88124B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88" creationId="{E069BE42-3F91-C027-CF79-44C8483DCD31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89" creationId="{F91D0A6E-F0D8-211D-B0A0-E6A0D16FEF16}"/>
          </ac:spMkLst>
        </pc:spChg>
        <pc:spChg chg="mod">
          <ac:chgData name="امل الغامدي" userId="d57eaf7e-ed3e-44ff-9f0b-f846c46b92e9" providerId="ADAL" clId="{A94C2021-F4E4-4645-80C8-BE67542F8E98}" dt="2023-02-05T16:14:58.407" v="3"/>
          <ac:spMkLst>
            <pc:docMk/>
            <pc:sldMk cId="2825920865" sldId="258"/>
            <ac:spMk id="90" creationId="{CCCF532E-01DC-13C3-AAA3-0AFE50B36B19}"/>
          </ac:spMkLst>
        </pc:spChg>
        <pc:grpChg chg="add mod">
          <ac:chgData name="امل الغامدي" userId="d57eaf7e-ed3e-44ff-9f0b-f846c46b92e9" providerId="ADAL" clId="{A94C2021-F4E4-4645-80C8-BE67542F8E98}" dt="2023-02-05T16:14:58.407" v="3"/>
          <ac:grpSpMkLst>
            <pc:docMk/>
            <pc:sldMk cId="2825920865" sldId="258"/>
            <ac:grpSpMk id="2" creationId="{42D79CE4-8E33-B1E9-CDF6-428CC8FE3BB7}"/>
          </ac:grpSpMkLst>
        </pc:grpChg>
        <pc:grpChg chg="add mod">
          <ac:chgData name="امل الغامدي" userId="d57eaf7e-ed3e-44ff-9f0b-f846c46b92e9" providerId="ADAL" clId="{A94C2021-F4E4-4645-80C8-BE67542F8E98}" dt="2023-02-05T16:14:58.407" v="3"/>
          <ac:grpSpMkLst>
            <pc:docMk/>
            <pc:sldMk cId="2825920865" sldId="258"/>
            <ac:grpSpMk id="14" creationId="{9DE28F60-A4E4-F157-F75C-167935450734}"/>
          </ac:grpSpMkLst>
        </pc:grpChg>
        <pc:grpChg chg="add mod">
          <ac:chgData name="امل الغامدي" userId="d57eaf7e-ed3e-44ff-9f0b-f846c46b92e9" providerId="ADAL" clId="{A94C2021-F4E4-4645-80C8-BE67542F8E98}" dt="2023-02-05T16:14:58.407" v="3"/>
          <ac:grpSpMkLst>
            <pc:docMk/>
            <pc:sldMk cId="2825920865" sldId="258"/>
            <ac:grpSpMk id="20" creationId="{D1730CED-661E-47ED-0EC6-8FEBF73DD96F}"/>
          </ac:grpSpMkLst>
        </pc:grpChg>
        <pc:grpChg chg="mod">
          <ac:chgData name="امل الغامدي" userId="d57eaf7e-ed3e-44ff-9f0b-f846c46b92e9" providerId="ADAL" clId="{A94C2021-F4E4-4645-80C8-BE67542F8E98}" dt="2023-02-05T16:14:58.407" v="3"/>
          <ac:grpSpMkLst>
            <pc:docMk/>
            <pc:sldMk cId="2825920865" sldId="258"/>
            <ac:grpSpMk id="21" creationId="{2FE1BBD5-91F0-350B-BD50-65965CA66FE1}"/>
          </ac:grpSpMkLst>
        </pc:grpChg>
        <pc:graphicFrameChg chg="add del">
          <ac:chgData name="امل الغامدي" userId="d57eaf7e-ed3e-44ff-9f0b-f846c46b92e9" providerId="ADAL" clId="{A94C2021-F4E4-4645-80C8-BE67542F8E98}" dt="2023-02-05T16:13:22.485" v="2" actId="478"/>
          <ac:graphicFrameMkLst>
            <pc:docMk/>
            <pc:sldMk cId="2825920865" sldId="258"/>
            <ac:graphicFrameMk id="6" creationId="{B51226D4-20EC-4860-BD26-24A22A871FA2}"/>
          </ac:graphicFrameMkLst>
        </pc:graphicFrameChg>
        <pc:picChg chg="add del">
          <ac:chgData name="امل الغامدي" userId="d57eaf7e-ed3e-44ff-9f0b-f846c46b92e9" providerId="ADAL" clId="{A94C2021-F4E4-4645-80C8-BE67542F8E98}" dt="2023-02-05T16:48:34.528" v="98" actId="478"/>
          <ac:picMkLst>
            <pc:docMk/>
            <pc:sldMk cId="2825920865" sldId="258"/>
            <ac:picMk id="5" creationId="{A65924E1-87EE-43AE-9B40-69B14120170D}"/>
          </ac:picMkLst>
        </pc:picChg>
        <pc:picChg chg="add mod">
          <ac:chgData name="امل الغامدي" userId="d57eaf7e-ed3e-44ff-9f0b-f846c46b92e9" providerId="ADAL" clId="{A94C2021-F4E4-4645-80C8-BE67542F8E98}" dt="2023-02-05T16:14:58.407" v="3"/>
          <ac:picMkLst>
            <pc:docMk/>
            <pc:sldMk cId="2825920865" sldId="258"/>
            <ac:picMk id="91" creationId="{0FF7AEAF-AE41-35D7-50A8-98A03DBB4655}"/>
          </ac:picMkLst>
        </pc:picChg>
        <pc:picChg chg="add mod">
          <ac:chgData name="امل الغامدي" userId="d57eaf7e-ed3e-44ff-9f0b-f846c46b92e9" providerId="ADAL" clId="{A94C2021-F4E4-4645-80C8-BE67542F8E98}" dt="2023-02-05T16:14:58.407" v="3"/>
          <ac:picMkLst>
            <pc:docMk/>
            <pc:sldMk cId="2825920865" sldId="258"/>
            <ac:picMk id="92" creationId="{2A7B217A-0280-398D-7248-D20A15833530}"/>
          </ac:picMkLst>
        </pc:picChg>
      </pc:sldChg>
      <pc:sldChg chg="delSp modSp mod">
        <pc:chgData name="امل الغامدي" userId="d57eaf7e-ed3e-44ff-9f0b-f846c46b92e9" providerId="ADAL" clId="{A94C2021-F4E4-4645-80C8-BE67542F8E98}" dt="2023-02-09T17:07:06.053" v="4505" actId="14100"/>
        <pc:sldMkLst>
          <pc:docMk/>
          <pc:sldMk cId="2709248769" sldId="260"/>
        </pc:sldMkLst>
        <pc:spChg chg="del">
          <ac:chgData name="امل الغامدي" userId="d57eaf7e-ed3e-44ff-9f0b-f846c46b92e9" providerId="ADAL" clId="{A94C2021-F4E4-4645-80C8-BE67542F8E98}" dt="2023-02-09T16:48:58.698" v="4212" actId="478"/>
          <ac:spMkLst>
            <pc:docMk/>
            <pc:sldMk cId="2709248769" sldId="260"/>
            <ac:spMk id="11" creationId="{F76D43E1-E4E4-4A14-A3EB-F6BB459BF120}"/>
          </ac:spMkLst>
        </pc:spChg>
        <pc:spChg chg="del">
          <ac:chgData name="امل الغامدي" userId="d57eaf7e-ed3e-44ff-9f0b-f846c46b92e9" providerId="ADAL" clId="{A94C2021-F4E4-4645-80C8-BE67542F8E98}" dt="2023-02-09T16:49:01.558" v="4213" actId="478"/>
          <ac:spMkLst>
            <pc:docMk/>
            <pc:sldMk cId="2709248769" sldId="260"/>
            <ac:spMk id="20" creationId="{77CBCD5C-8897-4974-8B4C-8AED942981ED}"/>
          </ac:spMkLst>
        </pc:spChg>
        <pc:spChg chg="mod">
          <ac:chgData name="امل الغامدي" userId="d57eaf7e-ed3e-44ff-9f0b-f846c46b92e9" providerId="ADAL" clId="{A94C2021-F4E4-4645-80C8-BE67542F8E98}" dt="2023-02-09T17:07:06.053" v="4505" actId="14100"/>
          <ac:spMkLst>
            <pc:docMk/>
            <pc:sldMk cId="2709248769" sldId="260"/>
            <ac:spMk id="205" creationId="{C197497C-DCA3-4070-90AD-DA78BBDD19A6}"/>
          </ac:spMkLst>
        </pc:spChg>
        <pc:spChg chg="del">
          <ac:chgData name="امل الغامدي" userId="d57eaf7e-ed3e-44ff-9f0b-f846c46b92e9" providerId="ADAL" clId="{A94C2021-F4E4-4645-80C8-BE67542F8E98}" dt="2023-02-09T16:48:58.698" v="4212" actId="478"/>
          <ac:spMkLst>
            <pc:docMk/>
            <pc:sldMk cId="2709248769" sldId="260"/>
            <ac:spMk id="207" creationId="{FC81722D-FCE1-486B-8095-950DCE71EA76}"/>
          </ac:spMkLst>
        </pc:spChg>
        <pc:spChg chg="mod">
          <ac:chgData name="امل الغامدي" userId="d57eaf7e-ed3e-44ff-9f0b-f846c46b92e9" providerId="ADAL" clId="{A94C2021-F4E4-4645-80C8-BE67542F8E98}" dt="2023-02-09T16:51:19.727" v="4359" actId="20577"/>
          <ac:spMkLst>
            <pc:docMk/>
            <pc:sldMk cId="2709248769" sldId="260"/>
            <ac:spMk id="208" creationId="{EF7A7DEA-444E-4D3B-93DF-7C5C39C8FD6B}"/>
          </ac:spMkLst>
        </pc:spChg>
        <pc:picChg chg="del">
          <ac:chgData name="امل الغامدي" userId="d57eaf7e-ed3e-44ff-9f0b-f846c46b92e9" providerId="ADAL" clId="{A94C2021-F4E4-4645-80C8-BE67542F8E98}" dt="2023-02-05T16:48:43.561" v="100" actId="478"/>
          <ac:picMkLst>
            <pc:docMk/>
            <pc:sldMk cId="2709248769" sldId="260"/>
            <ac:picMk id="5" creationId="{A65924E1-87EE-43AE-9B40-69B14120170D}"/>
          </ac:picMkLst>
        </pc:picChg>
      </pc:sldChg>
      <pc:sldChg chg="delSp modSp del mod">
        <pc:chgData name="امل الغامدي" userId="d57eaf7e-ed3e-44ff-9f0b-f846c46b92e9" providerId="ADAL" clId="{A94C2021-F4E4-4645-80C8-BE67542F8E98}" dt="2023-02-05T18:41:54.335" v="783" actId="47"/>
        <pc:sldMkLst>
          <pc:docMk/>
          <pc:sldMk cId="4250068216" sldId="261"/>
        </pc:sldMkLst>
        <pc:spChg chg="mod">
          <ac:chgData name="امل الغامدي" userId="d57eaf7e-ed3e-44ff-9f0b-f846c46b92e9" providerId="ADAL" clId="{A94C2021-F4E4-4645-80C8-BE67542F8E98}" dt="2023-02-05T16:44:18.309" v="89" actId="1076"/>
          <ac:spMkLst>
            <pc:docMk/>
            <pc:sldMk cId="4250068216" sldId="261"/>
            <ac:spMk id="209" creationId="{F41754D4-3763-4CEF-B963-76D0B3166FFF}"/>
          </ac:spMkLst>
        </pc:spChg>
        <pc:spChg chg="mod">
          <ac:chgData name="امل الغامدي" userId="d57eaf7e-ed3e-44ff-9f0b-f846c46b92e9" providerId="ADAL" clId="{A94C2021-F4E4-4645-80C8-BE67542F8E98}" dt="2023-02-05T16:44:13.249" v="88" actId="1076"/>
          <ac:spMkLst>
            <pc:docMk/>
            <pc:sldMk cId="4250068216" sldId="261"/>
            <ac:spMk id="210" creationId="{0F4306D2-76A5-40C0-9C55-4881D8C9F7B1}"/>
          </ac:spMkLst>
        </pc:spChg>
        <pc:picChg chg="del">
          <ac:chgData name="امل الغامدي" userId="d57eaf7e-ed3e-44ff-9f0b-f846c46b92e9" providerId="ADAL" clId="{A94C2021-F4E4-4645-80C8-BE67542F8E98}" dt="2023-02-05T16:48:16.191" v="95" actId="478"/>
          <ac:picMkLst>
            <pc:docMk/>
            <pc:sldMk cId="4250068216" sldId="261"/>
            <ac:picMk id="5" creationId="{A65924E1-87EE-43AE-9B40-69B14120170D}"/>
          </ac:picMkLst>
        </pc:picChg>
        <pc:picChg chg="mod">
          <ac:chgData name="امل الغامدي" userId="d57eaf7e-ed3e-44ff-9f0b-f846c46b92e9" providerId="ADAL" clId="{A94C2021-F4E4-4645-80C8-BE67542F8E98}" dt="2023-02-05T16:44:13.249" v="88" actId="1076"/>
          <ac:picMkLst>
            <pc:docMk/>
            <pc:sldMk cId="4250068216" sldId="261"/>
            <ac:picMk id="211" creationId="{84FCDD09-2D4C-4A30-B172-C0F04D219310}"/>
          </ac:picMkLst>
        </pc:picChg>
      </pc:sldChg>
      <pc:sldChg chg="del">
        <pc:chgData name="امل الغامدي" userId="d57eaf7e-ed3e-44ff-9f0b-f846c46b92e9" providerId="ADAL" clId="{A94C2021-F4E4-4645-80C8-BE67542F8E98}" dt="2023-02-05T18:25:00.918" v="745" actId="47"/>
        <pc:sldMkLst>
          <pc:docMk/>
          <pc:sldMk cId="148821708" sldId="262"/>
        </pc:sldMkLst>
      </pc:sldChg>
      <pc:sldChg chg="addSp modSp del mod">
        <pc:chgData name="امل الغامدي" userId="d57eaf7e-ed3e-44ff-9f0b-f846c46b92e9" providerId="ADAL" clId="{A94C2021-F4E4-4645-80C8-BE67542F8E98}" dt="2023-02-09T13:37:38.504" v="2804" actId="47"/>
        <pc:sldMkLst>
          <pc:docMk/>
          <pc:sldMk cId="177473946" sldId="263"/>
        </pc:sldMkLst>
        <pc:spChg chg="add mod">
          <ac:chgData name="امل الغامدي" userId="d57eaf7e-ed3e-44ff-9f0b-f846c46b92e9" providerId="ADAL" clId="{A94C2021-F4E4-4645-80C8-BE67542F8E98}" dt="2023-02-05T18:37:55.778" v="754"/>
          <ac:spMkLst>
            <pc:docMk/>
            <pc:sldMk cId="177473946" sldId="263"/>
            <ac:spMk id="2" creationId="{BBA679BB-C692-5536-118E-C1B3A0F2A74B}"/>
          </ac:spMkLst>
        </pc:spChg>
        <pc:spChg chg="mod">
          <ac:chgData name="امل الغامدي" userId="d57eaf7e-ed3e-44ff-9f0b-f846c46b92e9" providerId="ADAL" clId="{A94C2021-F4E4-4645-80C8-BE67542F8E98}" dt="2023-02-05T19:06:40.406" v="1151" actId="1076"/>
          <ac:spMkLst>
            <pc:docMk/>
            <pc:sldMk cId="177473946" sldId="263"/>
            <ac:spMk id="4" creationId="{C0B6D4A9-02A9-4530-8F57-B196CB154263}"/>
          </ac:spMkLst>
        </pc:spChg>
        <pc:spChg chg="mod">
          <ac:chgData name="امل الغامدي" userId="d57eaf7e-ed3e-44ff-9f0b-f846c46b92e9" providerId="ADAL" clId="{A94C2021-F4E4-4645-80C8-BE67542F8E98}" dt="2023-02-05T18:57:58.581" v="1088" actId="207"/>
          <ac:spMkLst>
            <pc:docMk/>
            <pc:sldMk cId="177473946" sldId="263"/>
            <ac:spMk id="5" creationId="{B563313E-E194-4A72-8E1B-4D06344D626C}"/>
          </ac:spMkLst>
        </pc:spChg>
        <pc:spChg chg="mod">
          <ac:chgData name="امل الغامدي" userId="d57eaf7e-ed3e-44ff-9f0b-f846c46b92e9" providerId="ADAL" clId="{A94C2021-F4E4-4645-80C8-BE67542F8E98}" dt="2023-02-05T19:06:35.788" v="1150" actId="14100"/>
          <ac:spMkLst>
            <pc:docMk/>
            <pc:sldMk cId="177473946" sldId="263"/>
            <ac:spMk id="7" creationId="{7F4D958D-6616-41A3-BC36-66948B67734C}"/>
          </ac:spMkLst>
        </pc:spChg>
        <pc:spChg chg="mod">
          <ac:chgData name="امل الغامدي" userId="d57eaf7e-ed3e-44ff-9f0b-f846c46b92e9" providerId="ADAL" clId="{A94C2021-F4E4-4645-80C8-BE67542F8E98}" dt="2023-02-05T18:38:04.326" v="756" actId="1076"/>
          <ac:spMkLst>
            <pc:docMk/>
            <pc:sldMk cId="177473946" sldId="263"/>
            <ac:spMk id="8" creationId="{8D4E9B8D-71B5-4F44-B07F-592BBC46C985}"/>
          </ac:spMkLst>
        </pc:spChg>
        <pc:picChg chg="mod">
          <ac:chgData name="امل الغامدي" userId="d57eaf7e-ed3e-44ff-9f0b-f846c46b92e9" providerId="ADAL" clId="{A94C2021-F4E4-4645-80C8-BE67542F8E98}" dt="2023-02-05T19:06:46.256" v="1153" actId="1076"/>
          <ac:picMkLst>
            <pc:docMk/>
            <pc:sldMk cId="177473946" sldId="263"/>
            <ac:picMk id="6" creationId="{5F4B1592-48F1-4A9F-9DB5-F30209E7A28F}"/>
          </ac:picMkLst>
        </pc:picChg>
      </pc:sldChg>
      <pc:sldChg chg="add del">
        <pc:chgData name="امل الغامدي" userId="d57eaf7e-ed3e-44ff-9f0b-f846c46b92e9" providerId="ADAL" clId="{A94C2021-F4E4-4645-80C8-BE67542F8E98}" dt="2023-02-05T18:56:59.950" v="1048" actId="47"/>
        <pc:sldMkLst>
          <pc:docMk/>
          <pc:sldMk cId="2078899364" sldId="265"/>
        </pc:sldMkLst>
      </pc:sldChg>
      <pc:sldChg chg="addSp delSp modSp mod delAnim modAnim">
        <pc:chgData name="امل الغامدي" userId="d57eaf7e-ed3e-44ff-9f0b-f846c46b92e9" providerId="ADAL" clId="{A94C2021-F4E4-4645-80C8-BE67542F8E98}" dt="2023-02-10T05:58:38.993" v="4869" actId="1038"/>
        <pc:sldMkLst>
          <pc:docMk/>
          <pc:sldMk cId="1303356685" sldId="267"/>
        </pc:sldMkLst>
        <pc:spChg chg="add del mod">
          <ac:chgData name="امل الغامدي" userId="d57eaf7e-ed3e-44ff-9f0b-f846c46b92e9" providerId="ADAL" clId="{A94C2021-F4E4-4645-80C8-BE67542F8E98}" dt="2023-02-06T02:21:35.804" v="1579" actId="478"/>
          <ac:spMkLst>
            <pc:docMk/>
            <pc:sldMk cId="1303356685" sldId="267"/>
            <ac:spMk id="2" creationId="{74D84E57-F5B8-A1A5-9F8E-F73FBFB84535}"/>
          </ac:spMkLst>
        </pc:spChg>
        <pc:spChg chg="add del mod">
          <ac:chgData name="امل الغامدي" userId="d57eaf7e-ed3e-44ff-9f0b-f846c46b92e9" providerId="ADAL" clId="{A94C2021-F4E4-4645-80C8-BE67542F8E98}" dt="2023-02-06T02:22:01.934" v="1581" actId="478"/>
          <ac:spMkLst>
            <pc:docMk/>
            <pc:sldMk cId="1303356685" sldId="267"/>
            <ac:spMk id="3" creationId="{02B3A2C2-2A33-40A2-B84B-2CD355FFAFC1}"/>
          </ac:spMkLst>
        </pc:spChg>
        <pc:spChg chg="mod">
          <ac:chgData name="امل الغامدي" userId="d57eaf7e-ed3e-44ff-9f0b-f846c46b92e9" providerId="ADAL" clId="{A94C2021-F4E4-4645-80C8-BE67542F8E98}" dt="2023-02-10T05:58:38.993" v="4869" actId="1038"/>
          <ac:spMkLst>
            <pc:docMk/>
            <pc:sldMk cId="1303356685" sldId="267"/>
            <ac:spMk id="4" creationId="{4256E842-6ACA-41DF-B3D7-98F1A5159370}"/>
          </ac:spMkLst>
        </pc:spChg>
        <pc:spChg chg="mod">
          <ac:chgData name="امل الغامدي" userId="d57eaf7e-ed3e-44ff-9f0b-f846c46b92e9" providerId="ADAL" clId="{A94C2021-F4E4-4645-80C8-BE67542F8E98}" dt="2023-02-10T05:58:38.993" v="4869" actId="1038"/>
          <ac:spMkLst>
            <pc:docMk/>
            <pc:sldMk cId="1303356685" sldId="267"/>
            <ac:spMk id="5" creationId="{1CDB4F2E-D4F5-462A-8ABB-47BB62B43974}"/>
          </ac:spMkLst>
        </pc:spChg>
        <pc:spChg chg="mod">
          <ac:chgData name="امل الغامدي" userId="d57eaf7e-ed3e-44ff-9f0b-f846c46b92e9" providerId="ADAL" clId="{A94C2021-F4E4-4645-80C8-BE67542F8E98}" dt="2023-02-10T05:58:38.993" v="4869" actId="1038"/>
          <ac:spMkLst>
            <pc:docMk/>
            <pc:sldMk cId="1303356685" sldId="267"/>
            <ac:spMk id="6" creationId="{8C876DE8-8D5D-43EC-9F36-E8C4ECF6A68E}"/>
          </ac:spMkLst>
        </pc:spChg>
      </pc:sldChg>
      <pc:sldChg chg="del">
        <pc:chgData name="امل الغامدي" userId="d57eaf7e-ed3e-44ff-9f0b-f846c46b92e9" providerId="ADAL" clId="{A94C2021-F4E4-4645-80C8-BE67542F8E98}" dt="2023-02-09T13:43:43.390" v="2865" actId="47"/>
        <pc:sldMkLst>
          <pc:docMk/>
          <pc:sldMk cId="790656362" sldId="268"/>
        </pc:sldMkLst>
      </pc:sldChg>
      <pc:sldChg chg="del">
        <pc:chgData name="امل الغامدي" userId="d57eaf7e-ed3e-44ff-9f0b-f846c46b92e9" providerId="ADAL" clId="{A94C2021-F4E4-4645-80C8-BE67542F8E98}" dt="2023-02-09T13:50:36.356" v="3115" actId="47"/>
        <pc:sldMkLst>
          <pc:docMk/>
          <pc:sldMk cId="429120040" sldId="269"/>
        </pc:sldMkLst>
      </pc:sldChg>
      <pc:sldChg chg="del">
        <pc:chgData name="امل الغامدي" userId="d57eaf7e-ed3e-44ff-9f0b-f846c46b92e9" providerId="ADAL" clId="{A94C2021-F4E4-4645-80C8-BE67542F8E98}" dt="2023-02-09T13:52:19.202" v="3117" actId="47"/>
        <pc:sldMkLst>
          <pc:docMk/>
          <pc:sldMk cId="1382792002" sldId="270"/>
        </pc:sldMkLst>
      </pc:sldChg>
      <pc:sldChg chg="del">
        <pc:chgData name="امل الغامدي" userId="d57eaf7e-ed3e-44ff-9f0b-f846c46b92e9" providerId="ADAL" clId="{A94C2021-F4E4-4645-80C8-BE67542F8E98}" dt="2023-02-05T16:23:49.555" v="87" actId="47"/>
        <pc:sldMkLst>
          <pc:docMk/>
          <pc:sldMk cId="3819466921" sldId="272"/>
        </pc:sldMkLst>
      </pc:sldChg>
      <pc:sldChg chg="addSp delSp modSp mod">
        <pc:chgData name="امل الغامدي" userId="d57eaf7e-ed3e-44ff-9f0b-f846c46b92e9" providerId="ADAL" clId="{A94C2021-F4E4-4645-80C8-BE67542F8E98}" dt="2023-02-09T17:13:13.562" v="4550" actId="1076"/>
        <pc:sldMkLst>
          <pc:docMk/>
          <pc:sldMk cId="1956622446" sldId="274"/>
        </pc:sldMkLst>
        <pc:spChg chg="del">
          <ac:chgData name="امل الغامدي" userId="d57eaf7e-ed3e-44ff-9f0b-f846c46b92e9" providerId="ADAL" clId="{A94C2021-F4E4-4645-80C8-BE67542F8E98}" dt="2023-02-06T07:11:03.006" v="2481" actId="478"/>
          <ac:spMkLst>
            <pc:docMk/>
            <pc:sldMk cId="1956622446" sldId="274"/>
            <ac:spMk id="2" creationId="{CBF838FB-D442-4791-9861-BB47A4CBB4C1}"/>
          </ac:spMkLst>
        </pc:spChg>
        <pc:spChg chg="add mod">
          <ac:chgData name="امل الغامدي" userId="d57eaf7e-ed3e-44ff-9f0b-f846c46b92e9" providerId="ADAL" clId="{A94C2021-F4E4-4645-80C8-BE67542F8E98}" dt="2023-02-09T17:13:10.625" v="4549" actId="1076"/>
          <ac:spMkLst>
            <pc:docMk/>
            <pc:sldMk cId="1956622446" sldId="274"/>
            <ac:spMk id="5" creationId="{1EED22AE-3560-7C65-371B-3E56AA03A9B1}"/>
          </ac:spMkLst>
        </pc:spChg>
        <pc:picChg chg="add mod">
          <ac:chgData name="امل الغامدي" userId="d57eaf7e-ed3e-44ff-9f0b-f846c46b92e9" providerId="ADAL" clId="{A94C2021-F4E4-4645-80C8-BE67542F8E98}" dt="2023-02-09T17:13:13.562" v="4550" actId="1076"/>
          <ac:picMkLst>
            <pc:docMk/>
            <pc:sldMk cId="1956622446" sldId="274"/>
            <ac:picMk id="2" creationId="{31D23B72-AC44-62DD-6EE4-DAF7BE230D5C}"/>
          </ac:picMkLst>
        </pc:picChg>
        <pc:picChg chg="del">
          <ac:chgData name="امل الغامدي" userId="d57eaf7e-ed3e-44ff-9f0b-f846c46b92e9" providerId="ADAL" clId="{A94C2021-F4E4-4645-80C8-BE67542F8E98}" dt="2023-02-09T17:12:15.271" v="4541" actId="478"/>
          <ac:picMkLst>
            <pc:docMk/>
            <pc:sldMk cId="1956622446" sldId="274"/>
            <ac:picMk id="3" creationId="{AD9E8D03-63EE-4151-88FF-59D60B362A6D}"/>
          </ac:picMkLst>
        </pc:picChg>
        <pc:picChg chg="mod">
          <ac:chgData name="امل الغامدي" userId="d57eaf7e-ed3e-44ff-9f0b-f846c46b92e9" providerId="ADAL" clId="{A94C2021-F4E4-4645-80C8-BE67542F8E98}" dt="2023-02-09T17:13:10.625" v="4549" actId="1076"/>
          <ac:picMkLst>
            <pc:docMk/>
            <pc:sldMk cId="1956622446" sldId="274"/>
            <ac:picMk id="4" creationId="{3BB78C98-E093-4170-A863-39919DF12843}"/>
          </ac:picMkLst>
        </pc:picChg>
      </pc:sldChg>
      <pc:sldChg chg="del">
        <pc:chgData name="امل الغامدي" userId="d57eaf7e-ed3e-44ff-9f0b-f846c46b92e9" providerId="ADAL" clId="{A94C2021-F4E4-4645-80C8-BE67542F8E98}" dt="2023-02-09T13:52:46.704" v="3118" actId="47"/>
        <pc:sldMkLst>
          <pc:docMk/>
          <pc:sldMk cId="602070089" sldId="275"/>
        </pc:sldMkLst>
      </pc:sldChg>
      <pc:sldChg chg="del">
        <pc:chgData name="امل الغامدي" userId="d57eaf7e-ed3e-44ff-9f0b-f846c46b92e9" providerId="ADAL" clId="{A94C2021-F4E4-4645-80C8-BE67542F8E98}" dt="2023-02-09T16:04:41.787" v="3590" actId="47"/>
        <pc:sldMkLst>
          <pc:docMk/>
          <pc:sldMk cId="18893516" sldId="276"/>
        </pc:sldMkLst>
      </pc:sldChg>
      <pc:sldChg chg="addSp delSp modSp mod modAnim">
        <pc:chgData name="امل الغامدي" userId="d57eaf7e-ed3e-44ff-9f0b-f846c46b92e9" providerId="ADAL" clId="{A94C2021-F4E4-4645-80C8-BE67542F8E98}" dt="2023-02-09T16:54:46.623" v="4393" actId="1076"/>
        <pc:sldMkLst>
          <pc:docMk/>
          <pc:sldMk cId="1000169815" sldId="277"/>
        </pc:sldMkLst>
        <pc:spChg chg="del">
          <ac:chgData name="امل الغامدي" userId="d57eaf7e-ed3e-44ff-9f0b-f846c46b92e9" providerId="ADAL" clId="{A94C2021-F4E4-4645-80C8-BE67542F8E98}" dt="2023-02-09T14:15:56.324" v="3544" actId="478"/>
          <ac:spMkLst>
            <pc:docMk/>
            <pc:sldMk cId="1000169815" sldId="277"/>
            <ac:spMk id="2" creationId="{352BD089-D7FF-4F01-AF2E-037AA6E07C00}"/>
          </ac:spMkLst>
        </pc:spChg>
        <pc:spChg chg="del">
          <ac:chgData name="امل الغامدي" userId="d57eaf7e-ed3e-44ff-9f0b-f846c46b92e9" providerId="ADAL" clId="{A94C2021-F4E4-4645-80C8-BE67542F8E98}" dt="2023-02-09T14:15:56.324" v="3544" actId="478"/>
          <ac:spMkLst>
            <pc:docMk/>
            <pc:sldMk cId="1000169815" sldId="277"/>
            <ac:spMk id="3" creationId="{72BD23B7-8D9D-49D3-A822-1F78C2017F5E}"/>
          </ac:spMkLst>
        </pc:spChg>
        <pc:spChg chg="del">
          <ac:chgData name="امل الغامدي" userId="d57eaf7e-ed3e-44ff-9f0b-f846c46b92e9" providerId="ADAL" clId="{A94C2021-F4E4-4645-80C8-BE67542F8E98}" dt="2023-02-09T14:15:56.324" v="3544" actId="478"/>
          <ac:spMkLst>
            <pc:docMk/>
            <pc:sldMk cId="1000169815" sldId="277"/>
            <ac:spMk id="5" creationId="{A661A09D-ED14-49B1-9E73-AE2E279D4201}"/>
          </ac:spMkLst>
        </pc:spChg>
        <pc:spChg chg="del">
          <ac:chgData name="امل الغامدي" userId="d57eaf7e-ed3e-44ff-9f0b-f846c46b92e9" providerId="ADAL" clId="{A94C2021-F4E4-4645-80C8-BE67542F8E98}" dt="2023-02-09T14:15:56.324" v="3544" actId="478"/>
          <ac:spMkLst>
            <pc:docMk/>
            <pc:sldMk cId="1000169815" sldId="277"/>
            <ac:spMk id="7" creationId="{BC8C60C1-D7E8-42D6-9ED6-A52999FD01E8}"/>
          </ac:spMkLst>
        </pc:spChg>
        <pc:spChg chg="mod">
          <ac:chgData name="امل الغامدي" userId="d57eaf7e-ed3e-44ff-9f0b-f846c46b92e9" providerId="ADAL" clId="{A94C2021-F4E4-4645-80C8-BE67542F8E98}" dt="2023-02-09T14:16:18.885" v="3545"/>
          <ac:spMkLst>
            <pc:docMk/>
            <pc:sldMk cId="1000169815" sldId="277"/>
            <ac:spMk id="9" creationId="{EB4C1334-7A33-DDA2-575A-73AFEFCC771E}"/>
          </ac:spMkLst>
        </pc:spChg>
        <pc:spChg chg="mod">
          <ac:chgData name="امل الغامدي" userId="d57eaf7e-ed3e-44ff-9f0b-f846c46b92e9" providerId="ADAL" clId="{A94C2021-F4E4-4645-80C8-BE67542F8E98}" dt="2023-02-09T14:16:18.885" v="3545"/>
          <ac:spMkLst>
            <pc:docMk/>
            <pc:sldMk cId="1000169815" sldId="277"/>
            <ac:spMk id="10" creationId="{749F048A-07E5-452A-84D5-58754C1B161D}"/>
          </ac:spMkLst>
        </pc:spChg>
        <pc:spChg chg="mod">
          <ac:chgData name="امل الغامدي" userId="d57eaf7e-ed3e-44ff-9f0b-f846c46b92e9" providerId="ADAL" clId="{A94C2021-F4E4-4645-80C8-BE67542F8E98}" dt="2023-02-09T14:16:18.885" v="3545"/>
          <ac:spMkLst>
            <pc:docMk/>
            <pc:sldMk cId="1000169815" sldId="277"/>
            <ac:spMk id="11" creationId="{45919D7D-80C2-626D-F174-1DC38947EB9E}"/>
          </ac:spMkLst>
        </pc:spChg>
        <pc:spChg chg="mod">
          <ac:chgData name="امل الغامدي" userId="d57eaf7e-ed3e-44ff-9f0b-f846c46b92e9" providerId="ADAL" clId="{A94C2021-F4E4-4645-80C8-BE67542F8E98}" dt="2023-02-09T14:16:18.885" v="3545"/>
          <ac:spMkLst>
            <pc:docMk/>
            <pc:sldMk cId="1000169815" sldId="277"/>
            <ac:spMk id="12" creationId="{72852899-D40A-D1C9-74CC-31DF99A94A38}"/>
          </ac:spMkLst>
        </pc:spChg>
        <pc:spChg chg="mod">
          <ac:chgData name="امل الغامدي" userId="d57eaf7e-ed3e-44ff-9f0b-f846c46b92e9" providerId="ADAL" clId="{A94C2021-F4E4-4645-80C8-BE67542F8E98}" dt="2023-02-09T14:16:18.885" v="3545"/>
          <ac:spMkLst>
            <pc:docMk/>
            <pc:sldMk cId="1000169815" sldId="277"/>
            <ac:spMk id="13" creationId="{A166F711-0B3E-97E5-AF96-9201BA3FC398}"/>
          </ac:spMkLst>
        </pc:spChg>
        <pc:spChg chg="mod">
          <ac:chgData name="امل الغامدي" userId="d57eaf7e-ed3e-44ff-9f0b-f846c46b92e9" providerId="ADAL" clId="{A94C2021-F4E4-4645-80C8-BE67542F8E98}" dt="2023-02-09T14:16:18.885" v="3545"/>
          <ac:spMkLst>
            <pc:docMk/>
            <pc:sldMk cId="1000169815" sldId="277"/>
            <ac:spMk id="14" creationId="{4294958B-6E9C-CCCE-593F-6E269188FD8D}"/>
          </ac:spMkLst>
        </pc:spChg>
        <pc:spChg chg="mod">
          <ac:chgData name="امل الغامدي" userId="d57eaf7e-ed3e-44ff-9f0b-f846c46b92e9" providerId="ADAL" clId="{A94C2021-F4E4-4645-80C8-BE67542F8E98}" dt="2023-02-09T14:16:18.885" v="3545"/>
          <ac:spMkLst>
            <pc:docMk/>
            <pc:sldMk cId="1000169815" sldId="277"/>
            <ac:spMk id="15" creationId="{922273DC-C486-AE14-E3BE-54698EF28C6A}"/>
          </ac:spMkLst>
        </pc:spChg>
        <pc:spChg chg="mod">
          <ac:chgData name="امل الغامدي" userId="d57eaf7e-ed3e-44ff-9f0b-f846c46b92e9" providerId="ADAL" clId="{A94C2021-F4E4-4645-80C8-BE67542F8E98}" dt="2023-02-09T14:16:18.885" v="3545"/>
          <ac:spMkLst>
            <pc:docMk/>
            <pc:sldMk cId="1000169815" sldId="277"/>
            <ac:spMk id="16" creationId="{46D21051-D2B4-F450-A1D8-35CC312A87F9}"/>
          </ac:spMkLst>
        </pc:spChg>
        <pc:spChg chg="mod">
          <ac:chgData name="امل الغامدي" userId="d57eaf7e-ed3e-44ff-9f0b-f846c46b92e9" providerId="ADAL" clId="{A94C2021-F4E4-4645-80C8-BE67542F8E98}" dt="2023-02-09T14:16:18.885" v="3545"/>
          <ac:spMkLst>
            <pc:docMk/>
            <pc:sldMk cId="1000169815" sldId="277"/>
            <ac:spMk id="17" creationId="{CCE405B2-416F-6EDD-9A7B-82560762B88D}"/>
          </ac:spMkLst>
        </pc:spChg>
        <pc:spChg chg="add mod">
          <ac:chgData name="امل الغامدي" userId="d57eaf7e-ed3e-44ff-9f0b-f846c46b92e9" providerId="ADAL" clId="{A94C2021-F4E4-4645-80C8-BE67542F8E98}" dt="2023-02-09T14:16:18.885" v="3545"/>
          <ac:spMkLst>
            <pc:docMk/>
            <pc:sldMk cId="1000169815" sldId="277"/>
            <ac:spMk id="18" creationId="{2996F082-B79C-3B36-558F-00F5C2C4DFB6}"/>
          </ac:spMkLst>
        </pc:spChg>
        <pc:spChg chg="add mod">
          <ac:chgData name="امل الغامدي" userId="d57eaf7e-ed3e-44ff-9f0b-f846c46b92e9" providerId="ADAL" clId="{A94C2021-F4E4-4645-80C8-BE67542F8E98}" dt="2023-02-09T14:16:18.885" v="3545"/>
          <ac:spMkLst>
            <pc:docMk/>
            <pc:sldMk cId="1000169815" sldId="277"/>
            <ac:spMk id="19" creationId="{4221B784-75BE-37DF-24A0-F5223754149B}"/>
          </ac:spMkLst>
        </pc:spChg>
        <pc:spChg chg="add mod">
          <ac:chgData name="امل الغامدي" userId="d57eaf7e-ed3e-44ff-9f0b-f846c46b92e9" providerId="ADAL" clId="{A94C2021-F4E4-4645-80C8-BE67542F8E98}" dt="2023-02-09T14:16:18.885" v="3545"/>
          <ac:spMkLst>
            <pc:docMk/>
            <pc:sldMk cId="1000169815" sldId="277"/>
            <ac:spMk id="20" creationId="{53D31EB2-F04B-D2DF-7239-7E431687BB2A}"/>
          </ac:spMkLst>
        </pc:spChg>
        <pc:spChg chg="add mod">
          <ac:chgData name="امل الغامدي" userId="d57eaf7e-ed3e-44ff-9f0b-f846c46b92e9" providerId="ADAL" clId="{A94C2021-F4E4-4645-80C8-BE67542F8E98}" dt="2023-02-09T16:54:46.623" v="4393" actId="1076"/>
          <ac:spMkLst>
            <pc:docMk/>
            <pc:sldMk cId="1000169815" sldId="277"/>
            <ac:spMk id="22" creationId="{CFF80724-8D50-E744-80F5-615D1EBB8976}"/>
          </ac:spMkLst>
        </pc:spChg>
        <pc:grpChg chg="add mod">
          <ac:chgData name="امل الغامدي" userId="d57eaf7e-ed3e-44ff-9f0b-f846c46b92e9" providerId="ADAL" clId="{A94C2021-F4E4-4645-80C8-BE67542F8E98}" dt="2023-02-09T14:16:18.885" v="3545"/>
          <ac:grpSpMkLst>
            <pc:docMk/>
            <pc:sldMk cId="1000169815" sldId="277"/>
            <ac:grpSpMk id="8" creationId="{445880BA-0427-DC2F-BECD-09ABBEE28319}"/>
          </ac:grpSpMkLst>
        </pc:grpChg>
        <pc:picChg chg="del">
          <ac:chgData name="امل الغامدي" userId="d57eaf7e-ed3e-44ff-9f0b-f846c46b92e9" providerId="ADAL" clId="{A94C2021-F4E4-4645-80C8-BE67542F8E98}" dt="2023-02-09T14:15:56.324" v="3544" actId="478"/>
          <ac:picMkLst>
            <pc:docMk/>
            <pc:sldMk cId="1000169815" sldId="277"/>
            <ac:picMk id="4" creationId="{31FC3A7B-6BD5-40B6-B236-45F8018FACD6}"/>
          </ac:picMkLst>
        </pc:picChg>
        <pc:picChg chg="del">
          <ac:chgData name="امل الغامدي" userId="d57eaf7e-ed3e-44ff-9f0b-f846c46b92e9" providerId="ADAL" clId="{A94C2021-F4E4-4645-80C8-BE67542F8E98}" dt="2023-02-09T14:15:56.324" v="3544" actId="478"/>
          <ac:picMkLst>
            <pc:docMk/>
            <pc:sldMk cId="1000169815" sldId="277"/>
            <ac:picMk id="6" creationId="{5F91D8AA-DB45-45A2-B1F2-2617819ADC4E}"/>
          </ac:picMkLst>
        </pc:picChg>
        <pc:picChg chg="add mod">
          <ac:chgData name="امل الغامدي" userId="d57eaf7e-ed3e-44ff-9f0b-f846c46b92e9" providerId="ADAL" clId="{A94C2021-F4E4-4645-80C8-BE67542F8E98}" dt="2023-02-09T14:16:18.885" v="3545"/>
          <ac:picMkLst>
            <pc:docMk/>
            <pc:sldMk cId="1000169815" sldId="277"/>
            <ac:picMk id="21" creationId="{A3D73CC9-1D09-4002-1108-4FD3F14AC902}"/>
          </ac:picMkLst>
        </pc:picChg>
      </pc:sldChg>
      <pc:sldChg chg="addSp modSp mod modAnim">
        <pc:chgData name="امل الغامدي" userId="d57eaf7e-ed3e-44ff-9f0b-f846c46b92e9" providerId="ADAL" clId="{A94C2021-F4E4-4645-80C8-BE67542F8E98}" dt="2023-02-09T16:52:36.491" v="4386" actId="1076"/>
        <pc:sldMkLst>
          <pc:docMk/>
          <pc:sldMk cId="3312094150" sldId="278"/>
        </pc:sldMkLst>
        <pc:spChg chg="add mod">
          <ac:chgData name="امل الغامدي" userId="d57eaf7e-ed3e-44ff-9f0b-f846c46b92e9" providerId="ADAL" clId="{A94C2021-F4E4-4645-80C8-BE67542F8E98}" dt="2023-02-09T16:52:36.491" v="4386" actId="1076"/>
          <ac:spMkLst>
            <pc:docMk/>
            <pc:sldMk cId="3312094150" sldId="278"/>
            <ac:spMk id="21" creationId="{CAAF7688-E72D-3E6D-07C5-633B130C3206}"/>
          </ac:spMkLst>
        </pc:spChg>
        <pc:spChg chg="add mod">
          <ac:chgData name="امل الغامدي" userId="d57eaf7e-ed3e-44ff-9f0b-f846c46b92e9" providerId="ADAL" clId="{A94C2021-F4E4-4645-80C8-BE67542F8E98}" dt="2023-02-09T16:52:32.607" v="4385" actId="1076"/>
          <ac:spMkLst>
            <pc:docMk/>
            <pc:sldMk cId="3312094150" sldId="278"/>
            <ac:spMk id="22" creationId="{BF82D9C1-BACE-BE2E-99F0-6879A8EA6692}"/>
          </ac:spMkLst>
        </pc:spChg>
      </pc:sldChg>
      <pc:sldChg chg="delSp mod">
        <pc:chgData name="امل الغامدي" userId="d57eaf7e-ed3e-44ff-9f0b-f846c46b92e9" providerId="ADAL" clId="{A94C2021-F4E4-4645-80C8-BE67542F8E98}" dt="2023-02-05T16:48:38.936" v="99" actId="478"/>
        <pc:sldMkLst>
          <pc:docMk/>
          <pc:sldMk cId="1798039300" sldId="280"/>
        </pc:sldMkLst>
        <pc:picChg chg="del">
          <ac:chgData name="امل الغامدي" userId="d57eaf7e-ed3e-44ff-9f0b-f846c46b92e9" providerId="ADAL" clId="{A94C2021-F4E4-4645-80C8-BE67542F8E98}" dt="2023-02-05T16:48:38.936" v="99" actId="478"/>
          <ac:picMkLst>
            <pc:docMk/>
            <pc:sldMk cId="1798039300" sldId="280"/>
            <ac:picMk id="5" creationId="{A65924E1-87EE-43AE-9B40-69B14120170D}"/>
          </ac:picMkLst>
        </pc:picChg>
      </pc:sldChg>
      <pc:sldChg chg="modSp mod">
        <pc:chgData name="امل الغامدي" userId="d57eaf7e-ed3e-44ff-9f0b-f846c46b92e9" providerId="ADAL" clId="{A94C2021-F4E4-4645-80C8-BE67542F8E98}" dt="2023-02-09T16:56:00.699" v="4399" actId="14100"/>
        <pc:sldMkLst>
          <pc:docMk/>
          <pc:sldMk cId="3163903917" sldId="281"/>
        </pc:sldMkLst>
        <pc:spChg chg="mod">
          <ac:chgData name="امل الغامدي" userId="d57eaf7e-ed3e-44ff-9f0b-f846c46b92e9" providerId="ADAL" clId="{A94C2021-F4E4-4645-80C8-BE67542F8E98}" dt="2023-02-09T16:56:00.699" v="4399" actId="14100"/>
          <ac:spMkLst>
            <pc:docMk/>
            <pc:sldMk cId="3163903917" sldId="281"/>
            <ac:spMk id="7" creationId="{E99471E8-AEAC-42CB-A161-CCF9E7AC29BF}"/>
          </ac:spMkLst>
        </pc:spChg>
      </pc:sldChg>
      <pc:sldChg chg="del">
        <pc:chgData name="امل الغامدي" userId="d57eaf7e-ed3e-44ff-9f0b-f846c46b92e9" providerId="ADAL" clId="{A94C2021-F4E4-4645-80C8-BE67542F8E98}" dt="2023-02-09T13:43:12.990" v="2864" actId="47"/>
        <pc:sldMkLst>
          <pc:docMk/>
          <pc:sldMk cId="4157903885" sldId="282"/>
        </pc:sldMkLst>
      </pc:sldChg>
      <pc:sldChg chg="delSp del mod">
        <pc:chgData name="امل الغامدي" userId="d57eaf7e-ed3e-44ff-9f0b-f846c46b92e9" providerId="ADAL" clId="{A94C2021-F4E4-4645-80C8-BE67542F8E98}" dt="2023-02-06T05:23:15.907" v="1703" actId="47"/>
        <pc:sldMkLst>
          <pc:docMk/>
          <pc:sldMk cId="4087357176" sldId="283"/>
        </pc:sldMkLst>
        <pc:spChg chg="del">
          <ac:chgData name="امل الغامدي" userId="d57eaf7e-ed3e-44ff-9f0b-f846c46b92e9" providerId="ADAL" clId="{A94C2021-F4E4-4645-80C8-BE67542F8E98}" dt="2023-02-06T05:14:33.360" v="1590" actId="478"/>
          <ac:spMkLst>
            <pc:docMk/>
            <pc:sldMk cId="4087357176" sldId="283"/>
            <ac:spMk id="2" creationId="{EA7D8901-51F6-45DC-930E-535CBD79FDBE}"/>
          </ac:spMkLst>
        </pc:spChg>
      </pc:sldChg>
      <pc:sldChg chg="addSp delSp modSp add mod">
        <pc:chgData name="امل الغامدي" userId="d57eaf7e-ed3e-44ff-9f0b-f846c46b92e9" providerId="ADAL" clId="{A94C2021-F4E4-4645-80C8-BE67542F8E98}" dt="2023-02-05T16:48:50.503" v="101" actId="478"/>
        <pc:sldMkLst>
          <pc:docMk/>
          <pc:sldMk cId="2284647738" sldId="284"/>
        </pc:sldMkLst>
        <pc:spChg chg="mod">
          <ac:chgData name="امل الغامدي" userId="d57eaf7e-ed3e-44ff-9f0b-f846c46b92e9" providerId="ADAL" clId="{A94C2021-F4E4-4645-80C8-BE67542F8E98}" dt="2023-02-05T16:18:23.001" v="14" actId="1076"/>
          <ac:spMkLst>
            <pc:docMk/>
            <pc:sldMk cId="2284647738" sldId="284"/>
            <ac:spMk id="4" creationId="{FCF3EF5F-83E0-F6D5-3772-9C81C80D878F}"/>
          </ac:spMkLst>
        </pc:spChg>
        <pc:spChg chg="mod">
          <ac:chgData name="امل الغامدي" userId="d57eaf7e-ed3e-44ff-9f0b-f846c46b92e9" providerId="ADAL" clId="{A94C2021-F4E4-4645-80C8-BE67542F8E98}" dt="2023-02-05T16:18:48.081" v="27" actId="20577"/>
          <ac:spMkLst>
            <pc:docMk/>
            <pc:sldMk cId="2284647738" sldId="284"/>
            <ac:spMk id="6" creationId="{182FB54F-97A2-0E7A-A8B5-EE8C3B9696AA}"/>
          </ac:spMkLst>
        </pc:spChg>
        <pc:spChg chg="add mod">
          <ac:chgData name="امل الغامدي" userId="d57eaf7e-ed3e-44ff-9f0b-f846c46b92e9" providerId="ADAL" clId="{A94C2021-F4E4-4645-80C8-BE67542F8E98}" dt="2023-02-05T16:19:02.029" v="36" actId="20577"/>
          <ac:spMkLst>
            <pc:docMk/>
            <pc:sldMk cId="2284647738" sldId="284"/>
            <ac:spMk id="7" creationId="{F971F1E7-6C67-6438-35B4-383E030C9D52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9" creationId="{7EA29B63-B604-4CE8-9A48-4F6BF7912519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10" creationId="{34FE6A23-B205-49B4-A641-38B2E90EDD02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11" creationId="{F76D43E1-E4E4-4A14-A3EB-F6BB459BF120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12" creationId="{7C93053A-25D8-48AF-BD54-687593C64EE0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13" creationId="{C7DF66C1-E232-4A75-874F-C1DBEB7B0CF6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14" creationId="{F6D5B296-CD8B-4752-AFF6-969A2673B848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15" creationId="{127EB0BC-E543-4BE4-9E6C-B193CEE52ECF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16" creationId="{65347434-EB1A-4F46-8A5F-BB6F9F0C8E5E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17" creationId="{4D0894FF-DEDC-46A6-A89B-793F6061E1EE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18" creationId="{B492057E-BE78-42D5-8E19-7D20012B6A57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19" creationId="{9EC1A814-2C52-4E18-AAF4-FF2FBE8395C1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20" creationId="{77CBCD5C-8897-4974-8B4C-8AED942981ED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205" creationId="{C197497C-DCA3-4070-90AD-DA78BBDD19A6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206" creationId="{ABE5A88E-A867-4753-B345-FCB2823B010E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207" creationId="{FC81722D-FCE1-486B-8095-950DCE71EA76}"/>
          </ac:spMkLst>
        </pc:spChg>
        <pc:spChg chg="add del">
          <ac:chgData name="امل الغامدي" userId="d57eaf7e-ed3e-44ff-9f0b-f846c46b92e9" providerId="ADAL" clId="{A94C2021-F4E4-4645-80C8-BE67542F8E98}" dt="2023-02-05T16:16:02.863" v="9" actId="478"/>
          <ac:spMkLst>
            <pc:docMk/>
            <pc:sldMk cId="2284647738" sldId="284"/>
            <ac:spMk id="208" creationId="{EF7A7DEA-444E-4D3B-93DF-7C5C39C8FD6B}"/>
          </ac:spMkLst>
        </pc:spChg>
        <pc:grpChg chg="add mod">
          <ac:chgData name="امل الغامدي" userId="d57eaf7e-ed3e-44ff-9f0b-f846c46b92e9" providerId="ADAL" clId="{A94C2021-F4E4-4645-80C8-BE67542F8E98}" dt="2023-02-05T16:17:26.803" v="10"/>
          <ac:grpSpMkLst>
            <pc:docMk/>
            <pc:sldMk cId="2284647738" sldId="284"/>
            <ac:grpSpMk id="2" creationId="{891AFF2E-0BBE-4EB4-7385-4ECF539EA57F}"/>
          </ac:grpSpMkLst>
        </pc:grpChg>
        <pc:grpChg chg="add del">
          <ac:chgData name="امل الغامدي" userId="d57eaf7e-ed3e-44ff-9f0b-f846c46b92e9" providerId="ADAL" clId="{A94C2021-F4E4-4645-80C8-BE67542F8E98}" dt="2023-02-05T16:16:02.863" v="9" actId="478"/>
          <ac:grpSpMkLst>
            <pc:docMk/>
            <pc:sldMk cId="2284647738" sldId="284"/>
            <ac:grpSpMk id="21" creationId="{FD8BAA50-A833-45E8-959D-C8764B9FE1D0}"/>
          </ac:grpSpMkLst>
        </pc:grpChg>
        <pc:picChg chg="mod">
          <ac:chgData name="امل الغامدي" userId="d57eaf7e-ed3e-44ff-9f0b-f846c46b92e9" providerId="ADAL" clId="{A94C2021-F4E4-4645-80C8-BE67542F8E98}" dt="2023-02-05T16:17:26.803" v="10"/>
          <ac:picMkLst>
            <pc:docMk/>
            <pc:sldMk cId="2284647738" sldId="284"/>
            <ac:picMk id="3" creationId="{5EB2335F-0E38-35B0-7B66-B7914B6DE1CD}"/>
          </ac:picMkLst>
        </pc:picChg>
        <pc:picChg chg="add del">
          <ac:chgData name="امل الغامدي" userId="d57eaf7e-ed3e-44ff-9f0b-f846c46b92e9" providerId="ADAL" clId="{A94C2021-F4E4-4645-80C8-BE67542F8E98}" dt="2023-02-05T16:48:50.503" v="101" actId="478"/>
          <ac:picMkLst>
            <pc:docMk/>
            <pc:sldMk cId="2284647738" sldId="284"/>
            <ac:picMk id="5" creationId="{A65924E1-87EE-43AE-9B40-69B14120170D}"/>
          </ac:picMkLst>
        </pc:picChg>
        <pc:picChg chg="add del">
          <ac:chgData name="امل الغامدي" userId="d57eaf7e-ed3e-44ff-9f0b-f846c46b92e9" providerId="ADAL" clId="{A94C2021-F4E4-4645-80C8-BE67542F8E98}" dt="2023-02-05T16:16:02.863" v="9" actId="478"/>
          <ac:picMkLst>
            <pc:docMk/>
            <pc:sldMk cId="2284647738" sldId="284"/>
            <ac:picMk id="209" creationId="{8E2C03E1-836A-41D9-B108-3C72FB439302}"/>
          </ac:picMkLst>
        </pc:picChg>
      </pc:sldChg>
      <pc:sldChg chg="new del">
        <pc:chgData name="امل الغامدي" userId="d57eaf7e-ed3e-44ff-9f0b-f846c46b92e9" providerId="ADAL" clId="{A94C2021-F4E4-4645-80C8-BE67542F8E98}" dt="2023-02-05T16:15:17.129" v="5" actId="680"/>
        <pc:sldMkLst>
          <pc:docMk/>
          <pc:sldMk cId="4204568490" sldId="284"/>
        </pc:sldMkLst>
      </pc:sldChg>
      <pc:sldChg chg="new del">
        <pc:chgData name="امل الغامدي" userId="d57eaf7e-ed3e-44ff-9f0b-f846c46b92e9" providerId="ADAL" clId="{A94C2021-F4E4-4645-80C8-BE67542F8E98}" dt="2023-02-05T16:19:18.279" v="38" actId="680"/>
        <pc:sldMkLst>
          <pc:docMk/>
          <pc:sldMk cId="661408548" sldId="285"/>
        </pc:sldMkLst>
      </pc:sldChg>
      <pc:sldChg chg="delSp modSp add mod setBg">
        <pc:chgData name="امل الغامدي" userId="d57eaf7e-ed3e-44ff-9f0b-f846c46b92e9" providerId="ADAL" clId="{A94C2021-F4E4-4645-80C8-BE67542F8E98}" dt="2023-02-05T16:47:58.565" v="94"/>
        <pc:sldMkLst>
          <pc:docMk/>
          <pc:sldMk cId="905682206" sldId="285"/>
        </pc:sldMkLst>
        <pc:spChg chg="mod">
          <ac:chgData name="امل الغامدي" userId="d57eaf7e-ed3e-44ff-9f0b-f846c46b92e9" providerId="ADAL" clId="{A94C2021-F4E4-4645-80C8-BE67542F8E98}" dt="2023-02-05T16:21:28.312" v="57" actId="20577"/>
          <ac:spMkLst>
            <pc:docMk/>
            <pc:sldMk cId="905682206" sldId="285"/>
            <ac:spMk id="4" creationId="{FCF3EF5F-83E0-F6D5-3772-9C81C80D878F}"/>
          </ac:spMkLst>
        </pc:spChg>
        <pc:spChg chg="mod">
          <ac:chgData name="امل الغامدي" userId="d57eaf7e-ed3e-44ff-9f0b-f846c46b92e9" providerId="ADAL" clId="{A94C2021-F4E4-4645-80C8-BE67542F8E98}" dt="2023-02-05T16:23:46.247" v="86" actId="108"/>
          <ac:spMkLst>
            <pc:docMk/>
            <pc:sldMk cId="905682206" sldId="285"/>
            <ac:spMk id="6" creationId="{182FB54F-97A2-0E7A-A8B5-EE8C3B9696AA}"/>
          </ac:spMkLst>
        </pc:spChg>
        <pc:spChg chg="mod">
          <ac:chgData name="امل الغامدي" userId="d57eaf7e-ed3e-44ff-9f0b-f846c46b92e9" providerId="ADAL" clId="{A94C2021-F4E4-4645-80C8-BE67542F8E98}" dt="2023-02-05T16:19:39.032" v="48" actId="20577"/>
          <ac:spMkLst>
            <pc:docMk/>
            <pc:sldMk cId="905682206" sldId="285"/>
            <ac:spMk id="7" creationId="{F971F1E7-6C67-6438-35B4-383E030C9D52}"/>
          </ac:spMkLst>
        </pc:spChg>
        <pc:picChg chg="del">
          <ac:chgData name="امل الغامدي" userId="d57eaf7e-ed3e-44ff-9f0b-f846c46b92e9" providerId="ADAL" clId="{A94C2021-F4E4-4645-80C8-BE67542F8E98}" dt="2023-02-05T16:47:42.395" v="90" actId="478"/>
          <ac:picMkLst>
            <pc:docMk/>
            <pc:sldMk cId="905682206" sldId="285"/>
            <ac:picMk id="5" creationId="{A65924E1-87EE-43AE-9B40-69B14120170D}"/>
          </ac:picMkLst>
        </pc:picChg>
      </pc:sldChg>
      <pc:sldChg chg="addSp delSp modSp new del mod modClrScheme delAnim modAnim chgLayout">
        <pc:chgData name="امل الغامدي" userId="d57eaf7e-ed3e-44ff-9f0b-f846c46b92e9" providerId="ADAL" clId="{A94C2021-F4E4-4645-80C8-BE67542F8E98}" dt="2023-02-05T17:57:04.824" v="486" actId="47"/>
        <pc:sldMkLst>
          <pc:docMk/>
          <pc:sldMk cId="2277885656" sldId="286"/>
        </pc:sldMkLst>
        <pc:spChg chg="del">
          <ac:chgData name="امل الغامدي" userId="d57eaf7e-ed3e-44ff-9f0b-f846c46b92e9" providerId="ADAL" clId="{A94C2021-F4E4-4645-80C8-BE67542F8E98}" dt="2023-02-05T16:53:36.978" v="103" actId="700"/>
          <ac:spMkLst>
            <pc:docMk/>
            <pc:sldMk cId="2277885656" sldId="286"/>
            <ac:spMk id="2" creationId="{3765F3AC-1639-9022-438C-3D7DB17A7415}"/>
          </ac:spMkLst>
        </pc:spChg>
        <pc:spChg chg="del">
          <ac:chgData name="امل الغامدي" userId="d57eaf7e-ed3e-44ff-9f0b-f846c46b92e9" providerId="ADAL" clId="{A94C2021-F4E4-4645-80C8-BE67542F8E98}" dt="2023-02-05T16:53:36.978" v="103" actId="700"/>
          <ac:spMkLst>
            <pc:docMk/>
            <pc:sldMk cId="2277885656" sldId="286"/>
            <ac:spMk id="3" creationId="{18C4DBB6-3C33-61CE-ECF0-C7168266C5B8}"/>
          </ac:spMkLst>
        </pc:spChg>
        <pc:spChg chg="add mod">
          <ac:chgData name="امل الغامدي" userId="d57eaf7e-ed3e-44ff-9f0b-f846c46b92e9" providerId="ADAL" clId="{A94C2021-F4E4-4645-80C8-BE67542F8E98}" dt="2023-02-05T17:37:34.850" v="468" actId="1035"/>
          <ac:spMkLst>
            <pc:docMk/>
            <pc:sldMk cId="2277885656" sldId="286"/>
            <ac:spMk id="4" creationId="{F2DF1BDC-B1C4-07C0-6974-061AE22C2100}"/>
          </ac:spMkLst>
        </pc:spChg>
        <pc:spChg chg="add mod">
          <ac:chgData name="امل الغامدي" userId="d57eaf7e-ed3e-44ff-9f0b-f846c46b92e9" providerId="ADAL" clId="{A94C2021-F4E4-4645-80C8-BE67542F8E98}" dt="2023-02-05T17:37:34.850" v="468" actId="1035"/>
          <ac:spMkLst>
            <pc:docMk/>
            <pc:sldMk cId="2277885656" sldId="286"/>
            <ac:spMk id="5" creationId="{423C07C7-F062-5976-7D7C-51506D539DC2}"/>
          </ac:spMkLst>
        </pc:spChg>
        <pc:spChg chg="add mod">
          <ac:chgData name="امل الغامدي" userId="d57eaf7e-ed3e-44ff-9f0b-f846c46b92e9" providerId="ADAL" clId="{A94C2021-F4E4-4645-80C8-BE67542F8E98}" dt="2023-02-05T17:37:34.850" v="468" actId="1035"/>
          <ac:spMkLst>
            <pc:docMk/>
            <pc:sldMk cId="2277885656" sldId="286"/>
            <ac:spMk id="6" creationId="{9C475C2C-F94F-5735-23FE-75403A136B53}"/>
          </ac:spMkLst>
        </pc:spChg>
        <pc:spChg chg="add mod">
          <ac:chgData name="امل الغامدي" userId="d57eaf7e-ed3e-44ff-9f0b-f846c46b92e9" providerId="ADAL" clId="{A94C2021-F4E4-4645-80C8-BE67542F8E98}" dt="2023-02-05T17:37:34.850" v="468" actId="1035"/>
          <ac:spMkLst>
            <pc:docMk/>
            <pc:sldMk cId="2277885656" sldId="286"/>
            <ac:spMk id="7" creationId="{5C036546-B530-EB02-5AFD-28850D7FAD69}"/>
          </ac:spMkLst>
        </pc:spChg>
        <pc:spChg chg="add del mod">
          <ac:chgData name="امل الغامدي" userId="d57eaf7e-ed3e-44ff-9f0b-f846c46b92e9" providerId="ADAL" clId="{A94C2021-F4E4-4645-80C8-BE67542F8E98}" dt="2023-02-05T16:55:37.193" v="164" actId="478"/>
          <ac:spMkLst>
            <pc:docMk/>
            <pc:sldMk cId="2277885656" sldId="286"/>
            <ac:spMk id="8" creationId="{8716609B-E197-0564-75A9-7BD7AD297CA6}"/>
          </ac:spMkLst>
        </pc:spChg>
        <pc:spChg chg="add del mod">
          <ac:chgData name="امل الغامدي" userId="d57eaf7e-ed3e-44ff-9f0b-f846c46b92e9" providerId="ADAL" clId="{A94C2021-F4E4-4645-80C8-BE67542F8E98}" dt="2023-02-05T16:55:37.193" v="164" actId="478"/>
          <ac:spMkLst>
            <pc:docMk/>
            <pc:sldMk cId="2277885656" sldId="286"/>
            <ac:spMk id="9" creationId="{BCF0D6C5-4096-1600-E241-80F4F8E2CEED}"/>
          </ac:spMkLst>
        </pc:spChg>
        <pc:spChg chg="add del mod">
          <ac:chgData name="امل الغامدي" userId="d57eaf7e-ed3e-44ff-9f0b-f846c46b92e9" providerId="ADAL" clId="{A94C2021-F4E4-4645-80C8-BE67542F8E98}" dt="2023-02-05T16:55:42.385" v="165" actId="478"/>
          <ac:spMkLst>
            <pc:docMk/>
            <pc:sldMk cId="2277885656" sldId="286"/>
            <ac:spMk id="10" creationId="{1A49D5F7-EE14-E612-ADCA-E667085CECCD}"/>
          </ac:spMkLst>
        </pc:spChg>
        <pc:spChg chg="add del mod">
          <ac:chgData name="امل الغامدي" userId="d57eaf7e-ed3e-44ff-9f0b-f846c46b92e9" providerId="ADAL" clId="{A94C2021-F4E4-4645-80C8-BE67542F8E98}" dt="2023-02-05T16:55:42.385" v="165" actId="478"/>
          <ac:spMkLst>
            <pc:docMk/>
            <pc:sldMk cId="2277885656" sldId="286"/>
            <ac:spMk id="11" creationId="{9B097D68-F3C7-FC73-0EF1-A45748D86588}"/>
          </ac:spMkLst>
        </pc:spChg>
        <pc:spChg chg="add mod">
          <ac:chgData name="امل الغامدي" userId="d57eaf7e-ed3e-44ff-9f0b-f846c46b92e9" providerId="ADAL" clId="{A94C2021-F4E4-4645-80C8-BE67542F8E98}" dt="2023-02-05T17:37:34.850" v="468" actId="1035"/>
          <ac:spMkLst>
            <pc:docMk/>
            <pc:sldMk cId="2277885656" sldId="286"/>
            <ac:spMk id="12" creationId="{D6F408B0-AD2B-8961-39D5-B0664D123425}"/>
          </ac:spMkLst>
        </pc:spChg>
        <pc:spChg chg="add del mod">
          <ac:chgData name="امل الغامدي" userId="d57eaf7e-ed3e-44ff-9f0b-f846c46b92e9" providerId="ADAL" clId="{A94C2021-F4E4-4645-80C8-BE67542F8E98}" dt="2023-02-05T16:55:37.193" v="164" actId="478"/>
          <ac:spMkLst>
            <pc:docMk/>
            <pc:sldMk cId="2277885656" sldId="286"/>
            <ac:spMk id="13" creationId="{E39E7D34-E6FC-BDD5-AB70-851F574340AE}"/>
          </ac:spMkLst>
        </pc:spChg>
        <pc:spChg chg="add del mod">
          <ac:chgData name="امل الغامدي" userId="d57eaf7e-ed3e-44ff-9f0b-f846c46b92e9" providerId="ADAL" clId="{A94C2021-F4E4-4645-80C8-BE67542F8E98}" dt="2023-02-05T16:55:42.385" v="165" actId="478"/>
          <ac:spMkLst>
            <pc:docMk/>
            <pc:sldMk cId="2277885656" sldId="286"/>
            <ac:spMk id="14" creationId="{00AA9CB4-D83F-2C29-3238-3B8CBD31B349}"/>
          </ac:spMkLst>
        </pc:spChg>
        <pc:spChg chg="add mod">
          <ac:chgData name="امل الغامدي" userId="d57eaf7e-ed3e-44ff-9f0b-f846c46b92e9" providerId="ADAL" clId="{A94C2021-F4E4-4645-80C8-BE67542F8E98}" dt="2023-02-05T16:54:16.954" v="116" actId="20577"/>
          <ac:spMkLst>
            <pc:docMk/>
            <pc:sldMk cId="2277885656" sldId="286"/>
            <ac:spMk id="15" creationId="{6F69F565-63F7-2FAD-8031-01689C2AC1C8}"/>
          </ac:spMkLst>
        </pc:spChg>
        <pc:spChg chg="add mod">
          <ac:chgData name="امل الغامدي" userId="d57eaf7e-ed3e-44ff-9f0b-f846c46b92e9" providerId="ADAL" clId="{A94C2021-F4E4-4645-80C8-BE67542F8E98}" dt="2023-02-05T17:37:34.850" v="468" actId="1035"/>
          <ac:spMkLst>
            <pc:docMk/>
            <pc:sldMk cId="2277885656" sldId="286"/>
            <ac:spMk id="16" creationId="{115EEA05-1B62-8137-3398-FEA37A3A4B77}"/>
          </ac:spMkLst>
        </pc:spChg>
        <pc:spChg chg="add mod">
          <ac:chgData name="امل الغامدي" userId="d57eaf7e-ed3e-44ff-9f0b-f846c46b92e9" providerId="ADAL" clId="{A94C2021-F4E4-4645-80C8-BE67542F8E98}" dt="2023-02-05T17:37:34.850" v="468" actId="1035"/>
          <ac:spMkLst>
            <pc:docMk/>
            <pc:sldMk cId="2277885656" sldId="286"/>
            <ac:spMk id="17" creationId="{C5B7B290-095C-576A-ED31-6ECF51C8FF77}"/>
          </ac:spMkLst>
        </pc:spChg>
        <pc:spChg chg="add del mod">
          <ac:chgData name="امل الغامدي" userId="d57eaf7e-ed3e-44ff-9f0b-f846c46b92e9" providerId="ADAL" clId="{A94C2021-F4E4-4645-80C8-BE67542F8E98}" dt="2023-02-05T17:04:01.823" v="338" actId="478"/>
          <ac:spMkLst>
            <pc:docMk/>
            <pc:sldMk cId="2277885656" sldId="286"/>
            <ac:spMk id="18" creationId="{E9794853-1477-8E14-C922-5E81930AE4D3}"/>
          </ac:spMkLst>
        </pc:spChg>
      </pc:sldChg>
      <pc:sldChg chg="addSp delSp modSp add del mod addAnim delAnim modAnim">
        <pc:chgData name="امل الغامدي" userId="d57eaf7e-ed3e-44ff-9f0b-f846c46b92e9" providerId="ADAL" clId="{A94C2021-F4E4-4645-80C8-BE67542F8E98}" dt="2023-02-05T18:41:41.158" v="782" actId="47"/>
        <pc:sldMkLst>
          <pc:docMk/>
          <pc:sldMk cId="2823553579" sldId="287"/>
        </pc:sldMkLst>
        <pc:spChg chg="add del mod">
          <ac:chgData name="امل الغامدي" userId="d57eaf7e-ed3e-44ff-9f0b-f846c46b92e9" providerId="ADAL" clId="{A94C2021-F4E4-4645-80C8-BE67542F8E98}" dt="2023-02-05T18:19:02.910" v="672" actId="478"/>
          <ac:spMkLst>
            <pc:docMk/>
            <pc:sldMk cId="2823553579" sldId="287"/>
            <ac:spMk id="2" creationId="{3D85EB80-4B74-6F7F-4D78-52318966B4AD}"/>
          </ac:spMkLst>
        </pc:spChg>
        <pc:spChg chg="add del mod">
          <ac:chgData name="امل الغامدي" userId="d57eaf7e-ed3e-44ff-9f0b-f846c46b92e9" providerId="ADAL" clId="{A94C2021-F4E4-4645-80C8-BE67542F8E98}" dt="2023-02-05T18:19:02.910" v="672" actId="478"/>
          <ac:spMkLst>
            <pc:docMk/>
            <pc:sldMk cId="2823553579" sldId="287"/>
            <ac:spMk id="3" creationId="{EEF061DB-392D-1C8A-EEBF-81FF77AF9295}"/>
          </ac:spMkLst>
        </pc:spChg>
        <pc:spChg chg="mod">
          <ac:chgData name="امل الغامدي" userId="d57eaf7e-ed3e-44ff-9f0b-f846c46b92e9" providerId="ADAL" clId="{A94C2021-F4E4-4645-80C8-BE67542F8E98}" dt="2023-02-05T18:20:30.511" v="731" actId="1037"/>
          <ac:spMkLst>
            <pc:docMk/>
            <pc:sldMk cId="2823553579" sldId="287"/>
            <ac:spMk id="4" creationId="{F2DF1BDC-B1C4-07C0-6974-061AE22C2100}"/>
          </ac:spMkLst>
        </pc:spChg>
        <pc:spChg chg="mod">
          <ac:chgData name="امل الغامدي" userId="d57eaf7e-ed3e-44ff-9f0b-f846c46b92e9" providerId="ADAL" clId="{A94C2021-F4E4-4645-80C8-BE67542F8E98}" dt="2023-02-05T18:26:25.450" v="747" actId="20577"/>
          <ac:spMkLst>
            <pc:docMk/>
            <pc:sldMk cId="2823553579" sldId="287"/>
            <ac:spMk id="5" creationId="{423C07C7-F062-5976-7D7C-51506D539DC2}"/>
          </ac:spMkLst>
        </pc:spChg>
        <pc:spChg chg="del mod">
          <ac:chgData name="امل الغامدي" userId="d57eaf7e-ed3e-44ff-9f0b-f846c46b92e9" providerId="ADAL" clId="{A94C2021-F4E4-4645-80C8-BE67542F8E98}" dt="2023-02-05T18:05:11.244" v="522" actId="478"/>
          <ac:spMkLst>
            <pc:docMk/>
            <pc:sldMk cId="2823553579" sldId="287"/>
            <ac:spMk id="6" creationId="{9C475C2C-F94F-5735-23FE-75403A136B53}"/>
          </ac:spMkLst>
        </pc:spChg>
        <pc:spChg chg="add del mod">
          <ac:chgData name="امل الغامدي" userId="d57eaf7e-ed3e-44ff-9f0b-f846c46b92e9" providerId="ADAL" clId="{A94C2021-F4E4-4645-80C8-BE67542F8E98}" dt="2023-02-05T18:15:33.542" v="660" actId="14100"/>
          <ac:spMkLst>
            <pc:docMk/>
            <pc:sldMk cId="2823553579" sldId="287"/>
            <ac:spMk id="7" creationId="{5C036546-B530-EB02-5AFD-28850D7FAD69}"/>
          </ac:spMkLst>
        </pc:spChg>
        <pc:spChg chg="add mod">
          <ac:chgData name="امل الغامدي" userId="d57eaf7e-ed3e-44ff-9f0b-f846c46b92e9" providerId="ADAL" clId="{A94C2021-F4E4-4645-80C8-BE67542F8E98}" dt="2023-02-05T18:12:04.761" v="577"/>
          <ac:spMkLst>
            <pc:docMk/>
            <pc:sldMk cId="2823553579" sldId="287"/>
            <ac:spMk id="8" creationId="{F3562779-A037-AD5C-4AA2-A37CACF0838E}"/>
          </ac:spMkLst>
        </pc:spChg>
        <pc:spChg chg="add del mod">
          <ac:chgData name="امل الغامدي" userId="d57eaf7e-ed3e-44ff-9f0b-f846c46b92e9" providerId="ADAL" clId="{A94C2021-F4E4-4645-80C8-BE67542F8E98}" dt="2023-02-05T18:13:43.518" v="631" actId="478"/>
          <ac:spMkLst>
            <pc:docMk/>
            <pc:sldMk cId="2823553579" sldId="287"/>
            <ac:spMk id="9" creationId="{F688576F-1DC5-67D0-37A8-E96E6C2D4AFB}"/>
          </ac:spMkLst>
        </pc:spChg>
        <pc:spChg chg="add del mod">
          <ac:chgData name="امل الغامدي" userId="d57eaf7e-ed3e-44ff-9f0b-f846c46b92e9" providerId="ADAL" clId="{A94C2021-F4E4-4645-80C8-BE67542F8E98}" dt="2023-02-05T18:12:36.957" v="626" actId="478"/>
          <ac:spMkLst>
            <pc:docMk/>
            <pc:sldMk cId="2823553579" sldId="287"/>
            <ac:spMk id="11" creationId="{8C983DE9-85A6-6F69-B3DD-7DA895186257}"/>
          </ac:spMkLst>
        </pc:spChg>
        <pc:spChg chg="del mod">
          <ac:chgData name="امل الغامدي" userId="d57eaf7e-ed3e-44ff-9f0b-f846c46b92e9" providerId="ADAL" clId="{A94C2021-F4E4-4645-80C8-BE67542F8E98}" dt="2023-02-05T18:05:13.918" v="523" actId="478"/>
          <ac:spMkLst>
            <pc:docMk/>
            <pc:sldMk cId="2823553579" sldId="287"/>
            <ac:spMk id="12" creationId="{D6F408B0-AD2B-8961-39D5-B0664D123425}"/>
          </ac:spMkLst>
        </pc:spChg>
        <pc:spChg chg="add mod">
          <ac:chgData name="امل الغامدي" userId="d57eaf7e-ed3e-44ff-9f0b-f846c46b92e9" providerId="ADAL" clId="{A94C2021-F4E4-4645-80C8-BE67542F8E98}" dt="2023-02-05T18:14:38.478" v="657" actId="164"/>
          <ac:spMkLst>
            <pc:docMk/>
            <pc:sldMk cId="2823553579" sldId="287"/>
            <ac:spMk id="13" creationId="{E5616052-6F92-005E-ABCF-85D5708E4D5A}"/>
          </ac:spMkLst>
        </pc:spChg>
        <pc:spChg chg="mod">
          <ac:chgData name="امل الغامدي" userId="d57eaf7e-ed3e-44ff-9f0b-f846c46b92e9" providerId="ADAL" clId="{A94C2021-F4E4-4645-80C8-BE67542F8E98}" dt="2023-02-05T18:14:38.478" v="657" actId="164"/>
          <ac:spMkLst>
            <pc:docMk/>
            <pc:sldMk cId="2823553579" sldId="287"/>
            <ac:spMk id="16" creationId="{115EEA05-1B62-8137-3398-FEA37A3A4B77}"/>
          </ac:spMkLst>
        </pc:spChg>
        <pc:spChg chg="del mod">
          <ac:chgData name="امل الغامدي" userId="d57eaf7e-ed3e-44ff-9f0b-f846c46b92e9" providerId="ADAL" clId="{A94C2021-F4E4-4645-80C8-BE67542F8E98}" dt="2023-02-05T18:06:29.043" v="531" actId="478"/>
          <ac:spMkLst>
            <pc:docMk/>
            <pc:sldMk cId="2823553579" sldId="287"/>
            <ac:spMk id="17" creationId="{C5B7B290-095C-576A-ED31-6ECF51C8FF77}"/>
          </ac:spMkLst>
        </pc:spChg>
        <pc:grpChg chg="add mod">
          <ac:chgData name="امل الغامدي" userId="d57eaf7e-ed3e-44ff-9f0b-f846c46b92e9" providerId="ADAL" clId="{A94C2021-F4E4-4645-80C8-BE67542F8E98}" dt="2023-02-05T18:20:30.511" v="731" actId="1037"/>
          <ac:grpSpMkLst>
            <pc:docMk/>
            <pc:sldMk cId="2823553579" sldId="287"/>
            <ac:grpSpMk id="10" creationId="{DB61B69D-D621-6D10-E078-0747129E8B5B}"/>
          </ac:grpSpMkLst>
        </pc:grpChg>
        <pc:grpChg chg="add mod">
          <ac:chgData name="امل الغامدي" userId="d57eaf7e-ed3e-44ff-9f0b-f846c46b92e9" providerId="ADAL" clId="{A94C2021-F4E4-4645-80C8-BE67542F8E98}" dt="2023-02-05T18:20:30.511" v="731" actId="1037"/>
          <ac:grpSpMkLst>
            <pc:docMk/>
            <pc:sldMk cId="2823553579" sldId="287"/>
            <ac:grpSpMk id="14" creationId="{2AD18001-CACD-5512-A3A7-64670F8683D7}"/>
          </ac:grpSpMkLst>
        </pc:grpChg>
      </pc:sldChg>
      <pc:sldChg chg="addSp delSp modSp add mod delAnim modAnim">
        <pc:chgData name="امل الغامدي" userId="d57eaf7e-ed3e-44ff-9f0b-f846c46b92e9" providerId="ADAL" clId="{A94C2021-F4E4-4645-80C8-BE67542F8E98}" dt="2023-02-12T14:26:19.715" v="5838" actId="20577"/>
        <pc:sldMkLst>
          <pc:docMk/>
          <pc:sldMk cId="3316553207" sldId="288"/>
        </pc:sldMkLst>
        <pc:spChg chg="add mod">
          <ac:chgData name="امل الغامدي" userId="d57eaf7e-ed3e-44ff-9f0b-f846c46b92e9" providerId="ADAL" clId="{A94C2021-F4E4-4645-80C8-BE67542F8E98}" dt="2023-02-05T18:40:57.734" v="780" actId="207"/>
          <ac:spMkLst>
            <pc:docMk/>
            <pc:sldMk cId="3316553207" sldId="288"/>
            <ac:spMk id="2" creationId="{2F84323A-9F58-4DC4-CDB5-45C45FF1E765}"/>
          </ac:spMkLst>
        </pc:spChg>
        <pc:spChg chg="del">
          <ac:chgData name="امل الغامدي" userId="d57eaf7e-ed3e-44ff-9f0b-f846c46b92e9" providerId="ADAL" clId="{A94C2021-F4E4-4645-80C8-BE67542F8E98}" dt="2023-02-05T18:39:36.114" v="772" actId="478"/>
          <ac:spMkLst>
            <pc:docMk/>
            <pc:sldMk cId="3316553207" sldId="288"/>
            <ac:spMk id="4" creationId="{F2DF1BDC-B1C4-07C0-6974-061AE22C2100}"/>
          </ac:spMkLst>
        </pc:spChg>
        <pc:spChg chg="mod topLvl">
          <ac:chgData name="امل الغامدي" userId="d57eaf7e-ed3e-44ff-9f0b-f846c46b92e9" providerId="ADAL" clId="{A94C2021-F4E4-4645-80C8-BE67542F8E98}" dt="2023-02-12T14:26:19.715" v="5838" actId="20577"/>
          <ac:spMkLst>
            <pc:docMk/>
            <pc:sldMk cId="3316553207" sldId="288"/>
            <ac:spMk id="7" creationId="{5C036546-B530-EB02-5AFD-28850D7FAD69}"/>
          </ac:spMkLst>
        </pc:spChg>
        <pc:spChg chg="mod topLvl">
          <ac:chgData name="امل الغامدي" userId="d57eaf7e-ed3e-44ff-9f0b-f846c46b92e9" providerId="ADAL" clId="{A94C2021-F4E4-4645-80C8-BE67542F8E98}" dt="2023-02-09T16:26:15.775" v="4110" actId="165"/>
          <ac:spMkLst>
            <pc:docMk/>
            <pc:sldMk cId="3316553207" sldId="288"/>
            <ac:spMk id="8" creationId="{F3562779-A037-AD5C-4AA2-A37CACF0838E}"/>
          </ac:spMkLst>
        </pc:spChg>
        <pc:spChg chg="mod topLvl">
          <ac:chgData name="امل الغامدي" userId="d57eaf7e-ed3e-44ff-9f0b-f846c46b92e9" providerId="ADAL" clId="{A94C2021-F4E4-4645-80C8-BE67542F8E98}" dt="2023-02-09T16:27:56.108" v="4127" actId="165"/>
          <ac:spMkLst>
            <pc:docMk/>
            <pc:sldMk cId="3316553207" sldId="288"/>
            <ac:spMk id="13" creationId="{E5616052-6F92-005E-ABCF-85D5708E4D5A}"/>
          </ac:spMkLst>
        </pc:spChg>
        <pc:spChg chg="mod topLvl">
          <ac:chgData name="امل الغامدي" userId="d57eaf7e-ed3e-44ff-9f0b-f846c46b92e9" providerId="ADAL" clId="{A94C2021-F4E4-4645-80C8-BE67542F8E98}" dt="2023-02-09T16:27:56.108" v="4127" actId="165"/>
          <ac:spMkLst>
            <pc:docMk/>
            <pc:sldMk cId="3316553207" sldId="288"/>
            <ac:spMk id="16" creationId="{115EEA05-1B62-8137-3398-FEA37A3A4B77}"/>
          </ac:spMkLst>
        </pc:spChg>
        <pc:grpChg chg="del">
          <ac:chgData name="امل الغامدي" userId="d57eaf7e-ed3e-44ff-9f0b-f846c46b92e9" providerId="ADAL" clId="{A94C2021-F4E4-4645-80C8-BE67542F8E98}" dt="2023-02-09T16:26:15.775" v="4110" actId="165"/>
          <ac:grpSpMkLst>
            <pc:docMk/>
            <pc:sldMk cId="3316553207" sldId="288"/>
            <ac:grpSpMk id="10" creationId="{DB61B69D-D621-6D10-E078-0747129E8B5B}"/>
          </ac:grpSpMkLst>
        </pc:grpChg>
        <pc:grpChg chg="del">
          <ac:chgData name="امل الغامدي" userId="d57eaf7e-ed3e-44ff-9f0b-f846c46b92e9" providerId="ADAL" clId="{A94C2021-F4E4-4645-80C8-BE67542F8E98}" dt="2023-02-09T16:27:56.108" v="4127" actId="165"/>
          <ac:grpSpMkLst>
            <pc:docMk/>
            <pc:sldMk cId="3316553207" sldId="288"/>
            <ac:grpSpMk id="14" creationId="{2AD18001-CACD-5512-A3A7-64670F8683D7}"/>
          </ac:grpSpMkLst>
        </pc:grpChg>
        <pc:picChg chg="add mod">
          <ac:chgData name="امل الغامدي" userId="d57eaf7e-ed3e-44ff-9f0b-f846c46b92e9" providerId="ADAL" clId="{A94C2021-F4E4-4645-80C8-BE67542F8E98}" dt="2023-02-05T18:41:02.821" v="781" actId="1076"/>
          <ac:picMkLst>
            <pc:docMk/>
            <pc:sldMk cId="3316553207" sldId="288"/>
            <ac:picMk id="3" creationId="{238AE865-1EED-34B9-4F93-29B0752A3D94}"/>
          </ac:picMkLst>
        </pc:picChg>
      </pc:sldChg>
      <pc:sldChg chg="addSp delSp modSp add mod ord delAnim modAnim">
        <pc:chgData name="امل الغامدي" userId="d57eaf7e-ed3e-44ff-9f0b-f846c46b92e9" providerId="ADAL" clId="{A94C2021-F4E4-4645-80C8-BE67542F8E98}" dt="2023-02-10T06:02:06.397" v="4901" actId="14100"/>
        <pc:sldMkLst>
          <pc:docMk/>
          <pc:sldMk cId="2650783865" sldId="289"/>
        </pc:sldMkLst>
        <pc:spChg chg="mod">
          <ac:chgData name="امل الغامدي" userId="d57eaf7e-ed3e-44ff-9f0b-f846c46b92e9" providerId="ADAL" clId="{A94C2021-F4E4-4645-80C8-BE67542F8E98}" dt="2023-02-10T06:02:06.397" v="4901" actId="14100"/>
          <ac:spMkLst>
            <pc:docMk/>
            <pc:sldMk cId="2650783865" sldId="289"/>
            <ac:spMk id="2" creationId="{2F84323A-9F58-4DC4-CDB5-45C45FF1E765}"/>
          </ac:spMkLst>
        </pc:spChg>
        <pc:spChg chg="add mod">
          <ac:chgData name="امل الغامدي" userId="d57eaf7e-ed3e-44ff-9f0b-f846c46b92e9" providerId="ADAL" clId="{A94C2021-F4E4-4645-80C8-BE67542F8E98}" dt="2023-02-09T17:05:29.528" v="4502" actId="1076"/>
          <ac:spMkLst>
            <pc:docMk/>
            <pc:sldMk cId="2650783865" sldId="289"/>
            <ac:spMk id="4" creationId="{C58D6390-6471-EA98-B735-17ECAF3B7231}"/>
          </ac:spMkLst>
        </pc:spChg>
        <pc:spChg chg="del">
          <ac:chgData name="امل الغامدي" userId="d57eaf7e-ed3e-44ff-9f0b-f846c46b92e9" providerId="ADAL" clId="{A94C2021-F4E4-4645-80C8-BE67542F8E98}" dt="2023-02-05T18:42:39.554" v="790" actId="478"/>
          <ac:spMkLst>
            <pc:docMk/>
            <pc:sldMk cId="2650783865" sldId="289"/>
            <ac:spMk id="5" creationId="{423C07C7-F062-5976-7D7C-51506D539DC2}"/>
          </ac:spMkLst>
        </pc:spChg>
        <pc:spChg chg="add mod">
          <ac:chgData name="امل الغامدي" userId="d57eaf7e-ed3e-44ff-9f0b-f846c46b92e9" providerId="ADAL" clId="{A94C2021-F4E4-4645-80C8-BE67542F8E98}" dt="2023-02-09T17:04:48.651" v="4498" actId="20577"/>
          <ac:spMkLst>
            <pc:docMk/>
            <pc:sldMk cId="2650783865" sldId="289"/>
            <ac:spMk id="6" creationId="{BBB32DAE-461B-7042-14C6-A4399BC5E4D4}"/>
          </ac:spMkLst>
        </pc:spChg>
        <pc:spChg chg="mod">
          <ac:chgData name="امل الغامدي" userId="d57eaf7e-ed3e-44ff-9f0b-f846c46b92e9" providerId="ADAL" clId="{A94C2021-F4E4-4645-80C8-BE67542F8E98}" dt="2023-02-09T13:57:37.938" v="3188" actId="113"/>
          <ac:spMkLst>
            <pc:docMk/>
            <pc:sldMk cId="2650783865" sldId="289"/>
            <ac:spMk id="7" creationId="{5C036546-B530-EB02-5AFD-28850D7FAD69}"/>
          </ac:spMkLst>
        </pc:spChg>
        <pc:spChg chg="mod">
          <ac:chgData name="امل الغامدي" userId="d57eaf7e-ed3e-44ff-9f0b-f846c46b92e9" providerId="ADAL" clId="{A94C2021-F4E4-4645-80C8-BE67542F8E98}" dt="2023-02-09T17:05:15.796" v="4500" actId="207"/>
          <ac:spMkLst>
            <pc:docMk/>
            <pc:sldMk cId="2650783865" sldId="289"/>
            <ac:spMk id="8" creationId="{F3562779-A037-AD5C-4AA2-A37CACF0838E}"/>
          </ac:spMkLst>
        </pc:spChg>
        <pc:spChg chg="mod">
          <ac:chgData name="امل الغامدي" userId="d57eaf7e-ed3e-44ff-9f0b-f846c46b92e9" providerId="ADAL" clId="{A94C2021-F4E4-4645-80C8-BE67542F8E98}" dt="2023-02-09T13:54:53.951" v="3121" actId="3064"/>
          <ac:spMkLst>
            <pc:docMk/>
            <pc:sldMk cId="2650783865" sldId="289"/>
            <ac:spMk id="13" creationId="{E5616052-6F92-005E-ABCF-85D5708E4D5A}"/>
          </ac:spMkLst>
        </pc:spChg>
        <pc:spChg chg="mod">
          <ac:chgData name="امل الغامدي" userId="d57eaf7e-ed3e-44ff-9f0b-f846c46b92e9" providerId="ADAL" clId="{A94C2021-F4E4-4645-80C8-BE67542F8E98}" dt="2023-02-09T13:58:59.948" v="3212" actId="20577"/>
          <ac:spMkLst>
            <pc:docMk/>
            <pc:sldMk cId="2650783865" sldId="289"/>
            <ac:spMk id="16" creationId="{115EEA05-1B62-8137-3398-FEA37A3A4B77}"/>
          </ac:spMkLst>
        </pc:spChg>
        <pc:grpChg chg="mod">
          <ac:chgData name="امل الغامدي" userId="d57eaf7e-ed3e-44ff-9f0b-f846c46b92e9" providerId="ADAL" clId="{A94C2021-F4E4-4645-80C8-BE67542F8E98}" dt="2023-02-05T18:52:14.779" v="1011" actId="164"/>
          <ac:grpSpMkLst>
            <pc:docMk/>
            <pc:sldMk cId="2650783865" sldId="289"/>
            <ac:grpSpMk id="10" creationId="{DB61B69D-D621-6D10-E078-0747129E8B5B}"/>
          </ac:grpSpMkLst>
        </pc:grpChg>
        <pc:grpChg chg="add mod">
          <ac:chgData name="امل الغامدي" userId="d57eaf7e-ed3e-44ff-9f0b-f846c46b92e9" providerId="ADAL" clId="{A94C2021-F4E4-4645-80C8-BE67542F8E98}" dt="2023-02-09T17:05:03.583" v="4499" actId="1076"/>
          <ac:grpSpMkLst>
            <pc:docMk/>
            <pc:sldMk cId="2650783865" sldId="289"/>
            <ac:grpSpMk id="12" creationId="{8ECD9CFB-6F4C-70AD-DC97-7F278C94C1A3}"/>
          </ac:grpSpMkLst>
        </pc:grpChg>
        <pc:grpChg chg="mod">
          <ac:chgData name="امل الغامدي" userId="d57eaf7e-ed3e-44ff-9f0b-f846c46b92e9" providerId="ADAL" clId="{A94C2021-F4E4-4645-80C8-BE67542F8E98}" dt="2023-02-05T18:52:23.863" v="1012" actId="164"/>
          <ac:grpSpMkLst>
            <pc:docMk/>
            <pc:sldMk cId="2650783865" sldId="289"/>
            <ac:grpSpMk id="14" creationId="{2AD18001-CACD-5512-A3A7-64670F8683D7}"/>
          </ac:grpSpMkLst>
        </pc:grpChg>
        <pc:grpChg chg="add mod">
          <ac:chgData name="امل الغامدي" userId="d57eaf7e-ed3e-44ff-9f0b-f846c46b92e9" providerId="ADAL" clId="{A94C2021-F4E4-4645-80C8-BE67542F8E98}" dt="2023-02-09T17:09:21.593" v="4510" actId="1076"/>
          <ac:grpSpMkLst>
            <pc:docMk/>
            <pc:sldMk cId="2650783865" sldId="289"/>
            <ac:grpSpMk id="17" creationId="{8DCAA4FB-D731-0966-6030-890A5C8BD2B4}"/>
          </ac:grpSpMkLst>
        </pc:grpChg>
        <pc:picChg chg="mod">
          <ac:chgData name="امل الغامدي" userId="d57eaf7e-ed3e-44ff-9f0b-f846c46b92e9" providerId="ADAL" clId="{A94C2021-F4E4-4645-80C8-BE67542F8E98}" dt="2023-02-05T18:51:55.431" v="1010" actId="1076"/>
          <ac:picMkLst>
            <pc:docMk/>
            <pc:sldMk cId="2650783865" sldId="289"/>
            <ac:picMk id="3" creationId="{238AE865-1EED-34B9-4F93-29B0752A3D94}"/>
          </ac:picMkLst>
        </pc:picChg>
        <pc:picChg chg="add mod">
          <ac:chgData name="امل الغامدي" userId="d57eaf7e-ed3e-44ff-9f0b-f846c46b92e9" providerId="ADAL" clId="{A94C2021-F4E4-4645-80C8-BE67542F8E98}" dt="2023-02-09T14:00:03.777" v="3219" actId="14100"/>
          <ac:picMkLst>
            <pc:docMk/>
            <pc:sldMk cId="2650783865" sldId="289"/>
            <ac:picMk id="9" creationId="{317463BE-C360-652D-3222-C5C14AACBC80}"/>
          </ac:picMkLst>
        </pc:picChg>
        <pc:picChg chg="add mod">
          <ac:chgData name="امل الغامدي" userId="d57eaf7e-ed3e-44ff-9f0b-f846c46b92e9" providerId="ADAL" clId="{A94C2021-F4E4-4645-80C8-BE67542F8E98}" dt="2023-02-09T13:59:43.302" v="3217" actId="14100"/>
          <ac:picMkLst>
            <pc:docMk/>
            <pc:sldMk cId="2650783865" sldId="289"/>
            <ac:picMk id="11" creationId="{0DEBF944-4DC8-3D78-1F75-FA1AAE7E6789}"/>
          </ac:picMkLst>
        </pc:picChg>
      </pc:sldChg>
      <pc:sldChg chg="addSp modSp new mod modAnim">
        <pc:chgData name="امل الغامدي" userId="d57eaf7e-ed3e-44ff-9f0b-f846c46b92e9" providerId="ADAL" clId="{A94C2021-F4E4-4645-80C8-BE67542F8E98}" dt="2023-02-09T16:39:45.577" v="4195" actId="1076"/>
        <pc:sldMkLst>
          <pc:docMk/>
          <pc:sldMk cId="1758529310" sldId="290"/>
        </pc:sldMkLst>
        <pc:spChg chg="add mod">
          <ac:chgData name="امل الغامدي" userId="d57eaf7e-ed3e-44ff-9f0b-f846c46b92e9" providerId="ADAL" clId="{A94C2021-F4E4-4645-80C8-BE67542F8E98}" dt="2023-02-09T16:32:07.423" v="4143"/>
          <ac:spMkLst>
            <pc:docMk/>
            <pc:sldMk cId="1758529310" sldId="290"/>
            <ac:spMk id="2" creationId="{B9808D37-FF41-9EAC-46B0-FCBE97864885}"/>
          </ac:spMkLst>
        </pc:spChg>
        <pc:spChg chg="add mod">
          <ac:chgData name="امل الغامدي" userId="d57eaf7e-ed3e-44ff-9f0b-f846c46b92e9" providerId="ADAL" clId="{A94C2021-F4E4-4645-80C8-BE67542F8E98}" dt="2023-02-09T16:39:45.577" v="4195" actId="1076"/>
          <ac:spMkLst>
            <pc:docMk/>
            <pc:sldMk cId="1758529310" sldId="290"/>
            <ac:spMk id="4" creationId="{2FCA602E-FAF8-C9B0-D4AC-AE99FD8C197C}"/>
          </ac:spMkLst>
        </pc:spChg>
        <pc:picChg chg="add mod">
          <ac:chgData name="امل الغامدي" userId="d57eaf7e-ed3e-44ff-9f0b-f846c46b92e9" providerId="ADAL" clId="{A94C2021-F4E4-4645-80C8-BE67542F8E98}" dt="2023-02-09T13:29:56.310" v="2633" actId="1076"/>
          <ac:picMkLst>
            <pc:docMk/>
            <pc:sldMk cId="1758529310" sldId="290"/>
            <ac:picMk id="3" creationId="{16EC7B11-D7D3-1286-85D5-695AB22EC5E1}"/>
          </ac:picMkLst>
        </pc:picChg>
        <pc:picChg chg="add mod">
          <ac:chgData name="امل الغامدي" userId="d57eaf7e-ed3e-44ff-9f0b-f846c46b92e9" providerId="ADAL" clId="{A94C2021-F4E4-4645-80C8-BE67542F8E98}" dt="2023-02-09T16:39:30.046" v="4190" actId="1076"/>
          <ac:picMkLst>
            <pc:docMk/>
            <pc:sldMk cId="1758529310" sldId="290"/>
            <ac:picMk id="5" creationId="{CC6B1A4A-07D3-01E0-734B-3100D1F9273E}"/>
          </ac:picMkLst>
        </pc:picChg>
      </pc:sldChg>
      <pc:sldChg chg="addSp modSp new mod modAnim">
        <pc:chgData name="امل الغامدي" userId="d57eaf7e-ed3e-44ff-9f0b-f846c46b92e9" providerId="ADAL" clId="{A94C2021-F4E4-4645-80C8-BE67542F8E98}" dt="2023-02-12T14:27:54.877" v="5842" actId="6549"/>
        <pc:sldMkLst>
          <pc:docMk/>
          <pc:sldMk cId="2102516091" sldId="291"/>
        </pc:sldMkLst>
        <pc:spChg chg="add mod">
          <ac:chgData name="امل الغامدي" userId="d57eaf7e-ed3e-44ff-9f0b-f846c46b92e9" providerId="ADAL" clId="{A94C2021-F4E4-4645-80C8-BE67542F8E98}" dt="2023-02-12T14:27:54.877" v="5842" actId="6549"/>
          <ac:spMkLst>
            <pc:docMk/>
            <pc:sldMk cId="2102516091" sldId="291"/>
            <ac:spMk id="2" creationId="{1B2C39B4-ADE4-6F6B-C793-3E383F81F0BC}"/>
          </ac:spMkLst>
        </pc:spChg>
        <pc:spChg chg="add mod">
          <ac:chgData name="امل الغامدي" userId="d57eaf7e-ed3e-44ff-9f0b-f846c46b92e9" providerId="ADAL" clId="{A94C2021-F4E4-4645-80C8-BE67542F8E98}" dt="2023-02-09T16:39:58.072" v="4196"/>
          <ac:spMkLst>
            <pc:docMk/>
            <pc:sldMk cId="2102516091" sldId="291"/>
            <ac:spMk id="4" creationId="{364EE085-97A7-9A7B-EB9E-8AB3BE1B5D5F}"/>
          </ac:spMkLst>
        </pc:spChg>
        <pc:picChg chg="add mod">
          <ac:chgData name="امل الغامدي" userId="d57eaf7e-ed3e-44ff-9f0b-f846c46b92e9" providerId="ADAL" clId="{A94C2021-F4E4-4645-80C8-BE67542F8E98}" dt="2023-02-05T19:03:53.714" v="1149" actId="1076"/>
          <ac:picMkLst>
            <pc:docMk/>
            <pc:sldMk cId="2102516091" sldId="291"/>
            <ac:picMk id="3" creationId="{354C0485-7D87-A2A0-EAC7-E37EA954197A}"/>
          </ac:picMkLst>
        </pc:picChg>
        <pc:picChg chg="add mod">
          <ac:chgData name="امل الغامدي" userId="d57eaf7e-ed3e-44ff-9f0b-f846c46b92e9" providerId="ADAL" clId="{A94C2021-F4E4-4645-80C8-BE67542F8E98}" dt="2023-02-09T16:40:07.470" v="4198" actId="14100"/>
          <ac:picMkLst>
            <pc:docMk/>
            <pc:sldMk cId="2102516091" sldId="291"/>
            <ac:picMk id="5" creationId="{D5D5A6E2-1F0A-1ED8-0F22-A1EF401931AD}"/>
          </ac:picMkLst>
        </pc:picChg>
      </pc:sldChg>
      <pc:sldChg chg="addSp delSp modSp add mod delAnim modAnim">
        <pc:chgData name="امل الغامدي" userId="d57eaf7e-ed3e-44ff-9f0b-f846c46b92e9" providerId="ADAL" clId="{A94C2021-F4E4-4645-80C8-BE67542F8E98}" dt="2023-02-09T17:21:46.186" v="4571" actId="3064"/>
        <pc:sldMkLst>
          <pc:docMk/>
          <pc:sldMk cId="440714445" sldId="292"/>
        </pc:sldMkLst>
        <pc:spChg chg="add del mod">
          <ac:chgData name="امل الغامدي" userId="d57eaf7e-ed3e-44ff-9f0b-f846c46b92e9" providerId="ADAL" clId="{A94C2021-F4E4-4645-80C8-BE67542F8E98}" dt="2023-02-06T01:41:44.616" v="1166" actId="478"/>
          <ac:spMkLst>
            <pc:docMk/>
            <pc:sldMk cId="440714445" sldId="292"/>
            <ac:spMk id="3" creationId="{3747257C-BE08-EF44-CF68-64636AFBB103}"/>
          </ac:spMkLst>
        </pc:spChg>
        <pc:spChg chg="del">
          <ac:chgData name="امل الغامدي" userId="d57eaf7e-ed3e-44ff-9f0b-f846c46b92e9" providerId="ADAL" clId="{A94C2021-F4E4-4645-80C8-BE67542F8E98}" dt="2023-02-06T01:41:28.484" v="1162" actId="478"/>
          <ac:spMkLst>
            <pc:docMk/>
            <pc:sldMk cId="440714445" sldId="292"/>
            <ac:spMk id="4" creationId="{C0B6D4A9-02A9-4530-8F57-B196CB154263}"/>
          </ac:spMkLst>
        </pc:spChg>
        <pc:spChg chg="mod">
          <ac:chgData name="امل الغامدي" userId="d57eaf7e-ed3e-44ff-9f0b-f846c46b92e9" providerId="ADAL" clId="{A94C2021-F4E4-4645-80C8-BE67542F8E98}" dt="2023-02-09T17:21:46.186" v="4571" actId="3064"/>
          <ac:spMkLst>
            <pc:docMk/>
            <pc:sldMk cId="440714445" sldId="292"/>
            <ac:spMk id="5" creationId="{B563313E-E194-4A72-8E1B-4D06344D626C}"/>
          </ac:spMkLst>
        </pc:spChg>
        <pc:spChg chg="add mod">
          <ac:chgData name="امل الغامدي" userId="d57eaf7e-ed3e-44ff-9f0b-f846c46b92e9" providerId="ADAL" clId="{A94C2021-F4E4-4645-80C8-BE67542F8E98}" dt="2023-02-09T17:19:44.268" v="4565" actId="14100"/>
          <ac:spMkLst>
            <pc:docMk/>
            <pc:sldMk cId="440714445" sldId="292"/>
            <ac:spMk id="9" creationId="{27E8BCB9-0130-D149-437B-AD81DCB0EE6E}"/>
          </ac:spMkLst>
        </pc:spChg>
        <pc:spChg chg="add del mod">
          <ac:chgData name="امل الغامدي" userId="d57eaf7e-ed3e-44ff-9f0b-f846c46b92e9" providerId="ADAL" clId="{A94C2021-F4E4-4645-80C8-BE67542F8E98}" dt="2023-02-09T16:47:46.891" v="4206" actId="478"/>
          <ac:spMkLst>
            <pc:docMk/>
            <pc:sldMk cId="440714445" sldId="292"/>
            <ac:spMk id="11" creationId="{3B2B5BC8-8D3D-36B6-C4AD-11CA30A2C6AB}"/>
          </ac:spMkLst>
        </pc:spChg>
        <pc:picChg chg="add mod">
          <ac:chgData name="امل الغامدي" userId="d57eaf7e-ed3e-44ff-9f0b-f846c46b92e9" providerId="ADAL" clId="{A94C2021-F4E4-4645-80C8-BE67542F8E98}" dt="2023-02-06T01:41:50.201" v="1167" actId="1076"/>
          <ac:picMkLst>
            <pc:docMk/>
            <pc:sldMk cId="440714445" sldId="292"/>
            <ac:picMk id="10" creationId="{BAE3B20E-C4AB-E4B2-A931-E410933942AE}"/>
          </ac:picMkLst>
        </pc:picChg>
      </pc:sldChg>
      <pc:sldChg chg="addSp delSp modSp new mod modClrScheme modAnim chgLayout">
        <pc:chgData name="امل الغامدي" userId="d57eaf7e-ed3e-44ff-9f0b-f846c46b92e9" providerId="ADAL" clId="{A94C2021-F4E4-4645-80C8-BE67542F8E98}" dt="2023-02-12T14:32:48.431" v="5921" actId="20577"/>
        <pc:sldMkLst>
          <pc:docMk/>
          <pc:sldMk cId="1034809727" sldId="293"/>
        </pc:sldMkLst>
        <pc:spChg chg="add mod">
          <ac:chgData name="امل الغامدي" userId="d57eaf7e-ed3e-44ff-9f0b-f846c46b92e9" providerId="ADAL" clId="{A94C2021-F4E4-4645-80C8-BE67542F8E98}" dt="2023-02-12T14:32:48.431" v="5921" actId="20577"/>
          <ac:spMkLst>
            <pc:docMk/>
            <pc:sldMk cId="1034809727" sldId="293"/>
            <ac:spMk id="2" creationId="{028FFD2D-9BE1-9F98-E10B-6FCDE67E220E}"/>
          </ac:spMkLst>
        </pc:spChg>
        <pc:spChg chg="del">
          <ac:chgData name="امل الغامدي" userId="d57eaf7e-ed3e-44ff-9f0b-f846c46b92e9" providerId="ADAL" clId="{A94C2021-F4E4-4645-80C8-BE67542F8E98}" dt="2023-02-06T01:47:28.818" v="1285" actId="700"/>
          <ac:spMkLst>
            <pc:docMk/>
            <pc:sldMk cId="1034809727" sldId="293"/>
            <ac:spMk id="2" creationId="{C1F8CA98-DDC4-2A55-D1AC-214319A45FA0}"/>
          </ac:spMkLst>
        </pc:spChg>
        <pc:spChg chg="del">
          <ac:chgData name="امل الغامدي" userId="d57eaf7e-ed3e-44ff-9f0b-f846c46b92e9" providerId="ADAL" clId="{A94C2021-F4E4-4645-80C8-BE67542F8E98}" dt="2023-02-06T01:47:28.818" v="1285" actId="700"/>
          <ac:spMkLst>
            <pc:docMk/>
            <pc:sldMk cId="1034809727" sldId="293"/>
            <ac:spMk id="3" creationId="{06F2A572-A9F7-E9C6-AE39-9022CFD7ECD7}"/>
          </ac:spMkLst>
        </pc:spChg>
        <pc:spChg chg="add mod">
          <ac:chgData name="امل الغامدي" userId="d57eaf7e-ed3e-44ff-9f0b-f846c46b92e9" providerId="ADAL" clId="{A94C2021-F4E4-4645-80C8-BE67542F8E98}" dt="2023-02-09T16:45:09.615" v="4205" actId="164"/>
          <ac:spMkLst>
            <pc:docMk/>
            <pc:sldMk cId="1034809727" sldId="293"/>
            <ac:spMk id="3" creationId="{AE158B07-B627-949C-2007-D3C786759019}"/>
          </ac:spMkLst>
        </pc:spChg>
        <pc:spChg chg="add mod">
          <ac:chgData name="امل الغامدي" userId="d57eaf7e-ed3e-44ff-9f0b-f846c46b92e9" providerId="ADAL" clId="{A94C2021-F4E4-4645-80C8-BE67542F8E98}" dt="2023-02-09T16:41:03.323" v="4203" actId="20577"/>
          <ac:spMkLst>
            <pc:docMk/>
            <pc:sldMk cId="1034809727" sldId="293"/>
            <ac:spMk id="4" creationId="{C322FC54-9AA6-E185-9185-77AE98907066}"/>
          </ac:spMkLst>
        </pc:spChg>
        <pc:spChg chg="add mod">
          <ac:chgData name="امل الغامدي" userId="d57eaf7e-ed3e-44ff-9f0b-f846c46b92e9" providerId="ADAL" clId="{A94C2021-F4E4-4645-80C8-BE67542F8E98}" dt="2023-02-09T16:45:09.615" v="4205" actId="164"/>
          <ac:spMkLst>
            <pc:docMk/>
            <pc:sldMk cId="1034809727" sldId="293"/>
            <ac:spMk id="6" creationId="{FB132DFA-317D-3B9C-3186-58235C8897E5}"/>
          </ac:spMkLst>
        </pc:spChg>
        <pc:grpChg chg="add del mod">
          <ac:chgData name="امل الغامدي" userId="d57eaf7e-ed3e-44ff-9f0b-f846c46b92e9" providerId="ADAL" clId="{A94C2021-F4E4-4645-80C8-BE67542F8E98}" dt="2023-02-09T16:47:51.713" v="4207" actId="478"/>
          <ac:grpSpMkLst>
            <pc:docMk/>
            <pc:sldMk cId="1034809727" sldId="293"/>
            <ac:grpSpMk id="8" creationId="{232AF7CF-11C9-4817-ACC6-7C96EF5ED62B}"/>
          </ac:grpSpMkLst>
        </pc:grpChg>
        <pc:picChg chg="add mod modCrop">
          <ac:chgData name="امل الغامدي" userId="d57eaf7e-ed3e-44ff-9f0b-f846c46b92e9" providerId="ADAL" clId="{A94C2021-F4E4-4645-80C8-BE67542F8E98}" dt="2023-02-09T16:48:03.218" v="4210" actId="1076"/>
          <ac:picMkLst>
            <pc:docMk/>
            <pc:sldMk cId="1034809727" sldId="293"/>
            <ac:picMk id="5" creationId="{28DFDE66-C06D-63B5-A044-E270867BFEB2}"/>
          </ac:picMkLst>
        </pc:picChg>
        <pc:picChg chg="add mod">
          <ac:chgData name="امل الغامدي" userId="d57eaf7e-ed3e-44ff-9f0b-f846c46b92e9" providerId="ADAL" clId="{A94C2021-F4E4-4645-80C8-BE67542F8E98}" dt="2023-02-09T16:41:07.653" v="4204" actId="1076"/>
          <ac:picMkLst>
            <pc:docMk/>
            <pc:sldMk cId="1034809727" sldId="293"/>
            <ac:picMk id="7" creationId="{27C71057-1376-4DBE-7134-9AC51897FF3B}"/>
          </ac:picMkLst>
        </pc:picChg>
      </pc:sldChg>
      <pc:sldChg chg="new del">
        <pc:chgData name="امل الغامدي" userId="d57eaf7e-ed3e-44ff-9f0b-f846c46b92e9" providerId="ADAL" clId="{A94C2021-F4E4-4645-80C8-BE67542F8E98}" dt="2023-02-06T02:07:03.377" v="1424" actId="680"/>
        <pc:sldMkLst>
          <pc:docMk/>
          <pc:sldMk cId="2235570080" sldId="294"/>
        </pc:sldMkLst>
      </pc:sldChg>
      <pc:sldChg chg="addSp modSp new mod modAnim">
        <pc:chgData name="امل الغامدي" userId="d57eaf7e-ed3e-44ff-9f0b-f846c46b92e9" providerId="ADAL" clId="{A94C2021-F4E4-4645-80C8-BE67542F8E98}" dt="2023-02-06T02:19:20.380" v="1567" actId="20577"/>
        <pc:sldMkLst>
          <pc:docMk/>
          <pc:sldMk cId="2251798974" sldId="294"/>
        </pc:sldMkLst>
        <pc:spChg chg="add mod">
          <ac:chgData name="امل الغامدي" userId="d57eaf7e-ed3e-44ff-9f0b-f846c46b92e9" providerId="ADAL" clId="{A94C2021-F4E4-4645-80C8-BE67542F8E98}" dt="2023-02-06T02:18:56.746" v="1546" actId="20577"/>
          <ac:spMkLst>
            <pc:docMk/>
            <pc:sldMk cId="2251798974" sldId="294"/>
            <ac:spMk id="2" creationId="{FF623626-86CC-9562-6DA0-E247A2699F2B}"/>
          </ac:spMkLst>
        </pc:spChg>
        <pc:spChg chg="add mod">
          <ac:chgData name="امل الغامدي" userId="d57eaf7e-ed3e-44ff-9f0b-f846c46b92e9" providerId="ADAL" clId="{A94C2021-F4E4-4645-80C8-BE67542F8E98}" dt="2023-02-06T02:19:20.380" v="1567" actId="20577"/>
          <ac:spMkLst>
            <pc:docMk/>
            <pc:sldMk cId="2251798974" sldId="294"/>
            <ac:spMk id="3" creationId="{29F99873-608E-04E5-C6FA-6C8351C10FC5}"/>
          </ac:spMkLst>
        </pc:spChg>
        <pc:picChg chg="add mod">
          <ac:chgData name="امل الغامدي" userId="d57eaf7e-ed3e-44ff-9f0b-f846c46b92e9" providerId="ADAL" clId="{A94C2021-F4E4-4645-80C8-BE67542F8E98}" dt="2023-02-06T02:18:01.686" v="1505"/>
          <ac:picMkLst>
            <pc:docMk/>
            <pc:sldMk cId="2251798974" sldId="294"/>
            <ac:picMk id="4" creationId="{EA861E95-0B0F-5FE9-DEB2-A8BBA856A3EA}"/>
          </ac:picMkLst>
        </pc:picChg>
        <pc:picChg chg="add mod">
          <ac:chgData name="امل الغامدي" userId="d57eaf7e-ed3e-44ff-9f0b-f846c46b92e9" providerId="ADAL" clId="{A94C2021-F4E4-4645-80C8-BE67542F8E98}" dt="2023-02-06T02:18:01.686" v="1505"/>
          <ac:picMkLst>
            <pc:docMk/>
            <pc:sldMk cId="2251798974" sldId="294"/>
            <ac:picMk id="5" creationId="{2FEE0E8F-3276-D2F0-D63E-06A06D7F3954}"/>
          </ac:picMkLst>
        </pc:picChg>
      </pc:sldChg>
      <pc:sldChg chg="addSp modSp new mod modAnim">
        <pc:chgData name="امل الغامدي" userId="d57eaf7e-ed3e-44ff-9f0b-f846c46b92e9" providerId="ADAL" clId="{A94C2021-F4E4-4645-80C8-BE67542F8E98}" dt="2023-02-06T05:23:11.507" v="1702" actId="1076"/>
        <pc:sldMkLst>
          <pc:docMk/>
          <pc:sldMk cId="860808431" sldId="295"/>
        </pc:sldMkLst>
        <pc:spChg chg="add mod">
          <ac:chgData name="امل الغامدي" userId="d57eaf7e-ed3e-44ff-9f0b-f846c46b92e9" providerId="ADAL" clId="{A94C2021-F4E4-4645-80C8-BE67542F8E98}" dt="2023-02-06T05:17:59.154" v="1603" actId="20577"/>
          <ac:spMkLst>
            <pc:docMk/>
            <pc:sldMk cId="860808431" sldId="295"/>
            <ac:spMk id="4" creationId="{8F6F81F0-22C3-BEEE-3B19-0FDA9A7B4AC7}"/>
          </ac:spMkLst>
        </pc:spChg>
        <pc:spChg chg="add mod">
          <ac:chgData name="امل الغامدي" userId="d57eaf7e-ed3e-44ff-9f0b-f846c46b92e9" providerId="ADAL" clId="{A94C2021-F4E4-4645-80C8-BE67542F8E98}" dt="2023-02-06T05:19:55.254" v="1620" actId="14100"/>
          <ac:spMkLst>
            <pc:docMk/>
            <pc:sldMk cId="860808431" sldId="295"/>
            <ac:spMk id="6" creationId="{BE9DFED4-E0BE-2BDA-DA40-0A0717ED7398}"/>
          </ac:spMkLst>
        </pc:spChg>
        <pc:spChg chg="add mod">
          <ac:chgData name="امل الغامدي" userId="d57eaf7e-ed3e-44ff-9f0b-f846c46b92e9" providerId="ADAL" clId="{A94C2021-F4E4-4645-80C8-BE67542F8E98}" dt="2023-02-06T05:21:49.815" v="1673" actId="1076"/>
          <ac:spMkLst>
            <pc:docMk/>
            <pc:sldMk cId="860808431" sldId="295"/>
            <ac:spMk id="7" creationId="{071920D5-3849-AB67-78C5-5DB3B8E038E5}"/>
          </ac:spMkLst>
        </pc:spChg>
        <pc:spChg chg="add mod">
          <ac:chgData name="امل الغامدي" userId="d57eaf7e-ed3e-44ff-9f0b-f846c46b92e9" providerId="ADAL" clId="{A94C2021-F4E4-4645-80C8-BE67542F8E98}" dt="2023-02-06T05:21:13.764" v="1650" actId="14100"/>
          <ac:spMkLst>
            <pc:docMk/>
            <pc:sldMk cId="860808431" sldId="295"/>
            <ac:spMk id="8" creationId="{CA60D92E-4702-EB4B-CDED-90828C021916}"/>
          </ac:spMkLst>
        </pc:spChg>
        <pc:spChg chg="add mod">
          <ac:chgData name="امل الغامدي" userId="d57eaf7e-ed3e-44ff-9f0b-f846c46b92e9" providerId="ADAL" clId="{A94C2021-F4E4-4645-80C8-BE67542F8E98}" dt="2023-02-06T05:23:11.507" v="1702" actId="1076"/>
          <ac:spMkLst>
            <pc:docMk/>
            <pc:sldMk cId="860808431" sldId="295"/>
            <ac:spMk id="9" creationId="{F1B41F66-AB7D-4834-0DA4-BC97D904CFED}"/>
          </ac:spMkLst>
        </pc:spChg>
        <pc:spChg chg="add mod">
          <ac:chgData name="امل الغامدي" userId="d57eaf7e-ed3e-44ff-9f0b-f846c46b92e9" providerId="ADAL" clId="{A94C2021-F4E4-4645-80C8-BE67542F8E98}" dt="2023-02-06T05:22:17.054" v="1679" actId="20577"/>
          <ac:spMkLst>
            <pc:docMk/>
            <pc:sldMk cId="860808431" sldId="295"/>
            <ac:spMk id="10" creationId="{E29C8633-2E57-3CF3-4592-265CC0C0356F}"/>
          </ac:spMkLst>
        </pc:spChg>
        <pc:spChg chg="add mod">
          <ac:chgData name="امل الغامدي" userId="d57eaf7e-ed3e-44ff-9f0b-f846c46b92e9" providerId="ADAL" clId="{A94C2021-F4E4-4645-80C8-BE67542F8E98}" dt="2023-02-06T05:23:05.008" v="1701" actId="1076"/>
          <ac:spMkLst>
            <pc:docMk/>
            <pc:sldMk cId="860808431" sldId="295"/>
            <ac:spMk id="11" creationId="{B2E612D0-A956-3D04-13CD-0E1635793D4B}"/>
          </ac:spMkLst>
        </pc:spChg>
        <pc:picChg chg="add mod">
          <ac:chgData name="امل الغامدي" userId="d57eaf7e-ed3e-44ff-9f0b-f846c46b92e9" providerId="ADAL" clId="{A94C2021-F4E4-4645-80C8-BE67542F8E98}" dt="2023-02-06T05:16:34.998" v="1598" actId="1076"/>
          <ac:picMkLst>
            <pc:docMk/>
            <pc:sldMk cId="860808431" sldId="295"/>
            <ac:picMk id="3" creationId="{F7883983-66D7-C3A9-2E3D-7B1739F7DF3F}"/>
          </ac:picMkLst>
        </pc:picChg>
        <pc:picChg chg="add mod">
          <ac:chgData name="امل الغامدي" userId="d57eaf7e-ed3e-44ff-9f0b-f846c46b92e9" providerId="ADAL" clId="{A94C2021-F4E4-4645-80C8-BE67542F8E98}" dt="2023-02-06T05:18:15.994" v="1607" actId="1076"/>
          <ac:picMkLst>
            <pc:docMk/>
            <pc:sldMk cId="860808431" sldId="295"/>
            <ac:picMk id="5" creationId="{0B023EFB-A7FB-46EB-4C0A-C692E36D761E}"/>
          </ac:picMkLst>
        </pc:picChg>
      </pc:sldChg>
      <pc:sldChg chg="addSp modSp new mod modAnim">
        <pc:chgData name="امل الغامدي" userId="d57eaf7e-ed3e-44ff-9f0b-f846c46b92e9" providerId="ADAL" clId="{A94C2021-F4E4-4645-80C8-BE67542F8E98}" dt="2023-02-06T05:40:53.590" v="1776" actId="1035"/>
        <pc:sldMkLst>
          <pc:docMk/>
          <pc:sldMk cId="950501696" sldId="296"/>
        </pc:sldMkLst>
        <pc:spChg chg="add mod">
          <ac:chgData name="امل الغامدي" userId="d57eaf7e-ed3e-44ff-9f0b-f846c46b92e9" providerId="ADAL" clId="{A94C2021-F4E4-4645-80C8-BE67542F8E98}" dt="2023-02-06T05:40:53.590" v="1776" actId="1035"/>
          <ac:spMkLst>
            <pc:docMk/>
            <pc:sldMk cId="950501696" sldId="296"/>
            <ac:spMk id="2" creationId="{D85099A0-2998-0B43-A52A-81862BF2F56A}"/>
          </ac:spMkLst>
        </pc:spChg>
        <pc:spChg chg="add mod">
          <ac:chgData name="امل الغامدي" userId="d57eaf7e-ed3e-44ff-9f0b-f846c46b92e9" providerId="ADAL" clId="{A94C2021-F4E4-4645-80C8-BE67542F8E98}" dt="2023-02-06T05:40:53.590" v="1776" actId="1035"/>
          <ac:spMkLst>
            <pc:docMk/>
            <pc:sldMk cId="950501696" sldId="296"/>
            <ac:spMk id="3" creationId="{56047BE8-7DCD-5CCF-5DC8-EB6D676CDBBD}"/>
          </ac:spMkLst>
        </pc:spChg>
        <pc:spChg chg="add mod">
          <ac:chgData name="امل الغامدي" userId="d57eaf7e-ed3e-44ff-9f0b-f846c46b92e9" providerId="ADAL" clId="{A94C2021-F4E4-4645-80C8-BE67542F8E98}" dt="2023-02-06T05:40:53.590" v="1776" actId="1035"/>
          <ac:spMkLst>
            <pc:docMk/>
            <pc:sldMk cId="950501696" sldId="296"/>
            <ac:spMk id="4" creationId="{1716ACFA-4F0C-7902-A64F-6609A4203120}"/>
          </ac:spMkLst>
        </pc:spChg>
        <pc:spChg chg="add mod">
          <ac:chgData name="امل الغامدي" userId="d57eaf7e-ed3e-44ff-9f0b-f846c46b92e9" providerId="ADAL" clId="{A94C2021-F4E4-4645-80C8-BE67542F8E98}" dt="2023-02-06T05:40:53.590" v="1776" actId="1035"/>
          <ac:spMkLst>
            <pc:docMk/>
            <pc:sldMk cId="950501696" sldId="296"/>
            <ac:spMk id="6" creationId="{B07941CB-B313-6FA2-9F98-16B56D32B77D}"/>
          </ac:spMkLst>
        </pc:spChg>
        <pc:spChg chg="add mod">
          <ac:chgData name="امل الغامدي" userId="d57eaf7e-ed3e-44ff-9f0b-f846c46b92e9" providerId="ADAL" clId="{A94C2021-F4E4-4645-80C8-BE67542F8E98}" dt="2023-02-06T05:40:53.590" v="1776" actId="1035"/>
          <ac:spMkLst>
            <pc:docMk/>
            <pc:sldMk cId="950501696" sldId="296"/>
            <ac:spMk id="7" creationId="{19310F78-83CF-6446-D7E4-BA47171D091F}"/>
          </ac:spMkLst>
        </pc:spChg>
        <pc:spChg chg="add mod">
          <ac:chgData name="امل الغامدي" userId="d57eaf7e-ed3e-44ff-9f0b-f846c46b92e9" providerId="ADAL" clId="{A94C2021-F4E4-4645-80C8-BE67542F8E98}" dt="2023-02-06T05:40:53.590" v="1776" actId="1035"/>
          <ac:spMkLst>
            <pc:docMk/>
            <pc:sldMk cId="950501696" sldId="296"/>
            <ac:spMk id="8" creationId="{FCF545D8-C1F6-F9F3-9C66-E44DDA52EDAA}"/>
          </ac:spMkLst>
        </pc:spChg>
        <pc:picChg chg="add mod">
          <ac:chgData name="امل الغامدي" userId="d57eaf7e-ed3e-44ff-9f0b-f846c46b92e9" providerId="ADAL" clId="{A94C2021-F4E4-4645-80C8-BE67542F8E98}" dt="2023-02-06T05:40:53.590" v="1776" actId="1035"/>
          <ac:picMkLst>
            <pc:docMk/>
            <pc:sldMk cId="950501696" sldId="296"/>
            <ac:picMk id="5" creationId="{BCD1A1EA-5A91-B3F2-9A8E-FB4B5FFBFE62}"/>
          </ac:picMkLst>
        </pc:picChg>
      </pc:sldChg>
      <pc:sldChg chg="addSp modSp new mod modAnim">
        <pc:chgData name="امل الغامدي" userId="d57eaf7e-ed3e-44ff-9f0b-f846c46b92e9" providerId="ADAL" clId="{A94C2021-F4E4-4645-80C8-BE67542F8E98}" dt="2023-02-10T06:00:43.512" v="4892" actId="20577"/>
        <pc:sldMkLst>
          <pc:docMk/>
          <pc:sldMk cId="2975616064" sldId="297"/>
        </pc:sldMkLst>
        <pc:spChg chg="add mod">
          <ac:chgData name="امل الغامدي" userId="d57eaf7e-ed3e-44ff-9f0b-f846c46b92e9" providerId="ADAL" clId="{A94C2021-F4E4-4645-80C8-BE67542F8E98}" dt="2023-02-10T06:00:43.512" v="4892" actId="20577"/>
          <ac:spMkLst>
            <pc:docMk/>
            <pc:sldMk cId="2975616064" sldId="297"/>
            <ac:spMk id="2" creationId="{2AF8A97D-3B43-46AF-DF60-761C5A3A327B}"/>
          </ac:spMkLst>
        </pc:spChg>
        <pc:spChg chg="add mod">
          <ac:chgData name="امل الغامدي" userId="d57eaf7e-ed3e-44ff-9f0b-f846c46b92e9" providerId="ADAL" clId="{A94C2021-F4E4-4645-80C8-BE67542F8E98}" dt="2023-02-09T13:45:30.572" v="2876" actId="1076"/>
          <ac:spMkLst>
            <pc:docMk/>
            <pc:sldMk cId="2975616064" sldId="297"/>
            <ac:spMk id="4" creationId="{8D9FF068-6AB8-6984-18E7-99E6DC80036F}"/>
          </ac:spMkLst>
        </pc:spChg>
        <pc:picChg chg="add mod">
          <ac:chgData name="امل الغامدي" userId="d57eaf7e-ed3e-44ff-9f0b-f846c46b92e9" providerId="ADAL" clId="{A94C2021-F4E4-4645-80C8-BE67542F8E98}" dt="2023-02-09T14:01:42.265" v="3227" actId="1076"/>
          <ac:picMkLst>
            <pc:docMk/>
            <pc:sldMk cId="2975616064" sldId="297"/>
            <ac:picMk id="3" creationId="{DC472EBE-F08D-799B-4128-57B89C005667}"/>
          </ac:picMkLst>
        </pc:picChg>
        <pc:picChg chg="add mod">
          <ac:chgData name="امل الغامدي" userId="d57eaf7e-ed3e-44ff-9f0b-f846c46b92e9" providerId="ADAL" clId="{A94C2021-F4E4-4645-80C8-BE67542F8E98}" dt="2023-02-09T13:45:25.327" v="2875" actId="1076"/>
          <ac:picMkLst>
            <pc:docMk/>
            <pc:sldMk cId="2975616064" sldId="297"/>
            <ac:picMk id="5" creationId="{1A2B0CAB-39A9-FF11-A24A-94CFE890B0CF}"/>
          </ac:picMkLst>
        </pc:picChg>
      </pc:sldChg>
      <pc:sldChg chg="addSp modSp new mod ord modAnim">
        <pc:chgData name="امل الغامدي" userId="d57eaf7e-ed3e-44ff-9f0b-f846c46b92e9" providerId="ADAL" clId="{A94C2021-F4E4-4645-80C8-BE67542F8E98}" dt="2023-02-06T07:37:16.337" v="2537" actId="20577"/>
        <pc:sldMkLst>
          <pc:docMk/>
          <pc:sldMk cId="1707289137" sldId="298"/>
        </pc:sldMkLst>
        <pc:spChg chg="add mod">
          <ac:chgData name="امل الغامدي" userId="d57eaf7e-ed3e-44ff-9f0b-f846c46b92e9" providerId="ADAL" clId="{A94C2021-F4E4-4645-80C8-BE67542F8E98}" dt="2023-02-06T06:47:03.010" v="1787"/>
          <ac:spMkLst>
            <pc:docMk/>
            <pc:sldMk cId="1707289137" sldId="298"/>
            <ac:spMk id="2" creationId="{D481417E-A9B4-7540-72E6-69A4BC33EB12}"/>
          </ac:spMkLst>
        </pc:spChg>
        <pc:spChg chg="add mod">
          <ac:chgData name="امل الغامدي" userId="d57eaf7e-ed3e-44ff-9f0b-f846c46b92e9" providerId="ADAL" clId="{A94C2021-F4E4-4645-80C8-BE67542F8E98}" dt="2023-02-06T07:37:16.337" v="2537" actId="20577"/>
          <ac:spMkLst>
            <pc:docMk/>
            <pc:sldMk cId="1707289137" sldId="298"/>
            <ac:spMk id="3" creationId="{0B595312-1F23-C121-1737-94C6F81FAA9A}"/>
          </ac:spMkLst>
        </pc:spChg>
        <pc:spChg chg="add mod">
          <ac:chgData name="امل الغامدي" userId="d57eaf7e-ed3e-44ff-9f0b-f846c46b92e9" providerId="ADAL" clId="{A94C2021-F4E4-4645-80C8-BE67542F8E98}" dt="2023-02-06T06:52:09.612" v="2025" actId="404"/>
          <ac:spMkLst>
            <pc:docMk/>
            <pc:sldMk cId="1707289137" sldId="298"/>
            <ac:spMk id="4" creationId="{044F24F1-128C-A6F9-B695-AAB95D2D7334}"/>
          </ac:spMkLst>
        </pc:spChg>
        <pc:picChg chg="add mod">
          <ac:chgData name="امل الغامدي" userId="d57eaf7e-ed3e-44ff-9f0b-f846c46b92e9" providerId="ADAL" clId="{A94C2021-F4E4-4645-80C8-BE67542F8E98}" dt="2023-02-06T06:49:41.291" v="1910" actId="1440"/>
          <ac:picMkLst>
            <pc:docMk/>
            <pc:sldMk cId="1707289137" sldId="298"/>
            <ac:picMk id="5" creationId="{F8DA3209-7B1F-52AD-FC14-C1B514DF50DA}"/>
          </ac:picMkLst>
        </pc:picChg>
      </pc:sldChg>
      <pc:sldChg chg="addSp delSp modSp add del mod ord">
        <pc:chgData name="امل الغامدي" userId="d57eaf7e-ed3e-44ff-9f0b-f846c46b92e9" providerId="ADAL" clId="{A94C2021-F4E4-4645-80C8-BE67542F8E98}" dt="2023-02-06T07:36:56.857" v="2536" actId="47"/>
        <pc:sldMkLst>
          <pc:docMk/>
          <pc:sldMk cId="4100883717" sldId="299"/>
        </pc:sldMkLst>
        <pc:spChg chg="mod">
          <ac:chgData name="امل الغامدي" userId="d57eaf7e-ed3e-44ff-9f0b-f846c46b92e9" providerId="ADAL" clId="{A94C2021-F4E4-4645-80C8-BE67542F8E98}" dt="2023-02-06T07:36:12.583" v="2529" actId="14100"/>
          <ac:spMkLst>
            <pc:docMk/>
            <pc:sldMk cId="4100883717" sldId="299"/>
            <ac:spMk id="3" creationId="{0B595312-1F23-C121-1737-94C6F81FAA9A}"/>
          </ac:spMkLst>
        </pc:spChg>
        <pc:spChg chg="mod">
          <ac:chgData name="امل الغامدي" userId="d57eaf7e-ed3e-44ff-9f0b-f846c46b92e9" providerId="ADAL" clId="{A94C2021-F4E4-4645-80C8-BE67542F8E98}" dt="2023-02-06T07:36:25.583" v="2531" actId="14100"/>
          <ac:spMkLst>
            <pc:docMk/>
            <pc:sldMk cId="4100883717" sldId="299"/>
            <ac:spMk id="4" creationId="{044F24F1-128C-A6F9-B695-AAB95D2D7334}"/>
          </ac:spMkLst>
        </pc:spChg>
        <pc:picChg chg="del">
          <ac:chgData name="امل الغامدي" userId="d57eaf7e-ed3e-44ff-9f0b-f846c46b92e9" providerId="ADAL" clId="{A94C2021-F4E4-4645-80C8-BE67542F8E98}" dt="2023-02-06T06:54:14.770" v="2060" actId="478"/>
          <ac:picMkLst>
            <pc:docMk/>
            <pc:sldMk cId="4100883717" sldId="299"/>
            <ac:picMk id="5" creationId="{F8DA3209-7B1F-52AD-FC14-C1B514DF50DA}"/>
          </ac:picMkLst>
        </pc:picChg>
        <pc:picChg chg="add mod">
          <ac:chgData name="امل الغامدي" userId="d57eaf7e-ed3e-44ff-9f0b-f846c46b92e9" providerId="ADAL" clId="{A94C2021-F4E4-4645-80C8-BE67542F8E98}" dt="2023-02-06T07:36:16.984" v="2530" actId="1076"/>
          <ac:picMkLst>
            <pc:docMk/>
            <pc:sldMk cId="4100883717" sldId="299"/>
            <ac:picMk id="6" creationId="{03F9AD0C-2782-4411-57B4-B2903941A116}"/>
          </ac:picMkLst>
        </pc:picChg>
      </pc:sldChg>
      <pc:sldChg chg="addSp delSp modSp new mod delAnim modAnim">
        <pc:chgData name="امل الغامدي" userId="d57eaf7e-ed3e-44ff-9f0b-f846c46b92e9" providerId="ADAL" clId="{A94C2021-F4E4-4645-80C8-BE67542F8E98}" dt="2023-02-12T14:35:13.381" v="5927"/>
        <pc:sldMkLst>
          <pc:docMk/>
          <pc:sldMk cId="1261380808" sldId="300"/>
        </pc:sldMkLst>
        <pc:spChg chg="add mod">
          <ac:chgData name="امل الغامدي" userId="d57eaf7e-ed3e-44ff-9f0b-f846c46b92e9" providerId="ADAL" clId="{A94C2021-F4E4-4645-80C8-BE67542F8E98}" dt="2023-02-06T07:09:37.641" v="2407" actId="14100"/>
          <ac:spMkLst>
            <pc:docMk/>
            <pc:sldMk cId="1261380808" sldId="300"/>
            <ac:spMk id="2" creationId="{08E09E34-1D03-10D1-1EBC-93E90820D383}"/>
          </ac:spMkLst>
        </pc:spChg>
        <pc:spChg chg="add mod">
          <ac:chgData name="امل الغامدي" userId="d57eaf7e-ed3e-44ff-9f0b-f846c46b92e9" providerId="ADAL" clId="{A94C2021-F4E4-4645-80C8-BE67542F8E98}" dt="2023-02-06T07:05:09.501" v="2405" actId="1076"/>
          <ac:spMkLst>
            <pc:docMk/>
            <pc:sldMk cId="1261380808" sldId="300"/>
            <ac:spMk id="3" creationId="{16213678-A269-4BE4-CB4E-B856201FE20B}"/>
          </ac:spMkLst>
        </pc:spChg>
        <pc:spChg chg="add mod">
          <ac:chgData name="امل الغامدي" userId="d57eaf7e-ed3e-44ff-9f0b-f846c46b92e9" providerId="ADAL" clId="{A94C2021-F4E4-4645-80C8-BE67542F8E98}" dt="2023-02-12T14:35:01.736" v="5925" actId="164"/>
          <ac:spMkLst>
            <pc:docMk/>
            <pc:sldMk cId="1261380808" sldId="300"/>
            <ac:spMk id="4" creationId="{482CA635-354D-1A9E-ACB3-75477914926A}"/>
          </ac:spMkLst>
        </pc:spChg>
        <pc:spChg chg="add del mod">
          <ac:chgData name="امل الغامدي" userId="d57eaf7e-ed3e-44ff-9f0b-f846c46b92e9" providerId="ADAL" clId="{A94C2021-F4E4-4645-80C8-BE67542F8E98}" dt="2023-02-06T07:03:48.419" v="2339" actId="478"/>
          <ac:spMkLst>
            <pc:docMk/>
            <pc:sldMk cId="1261380808" sldId="300"/>
            <ac:spMk id="5" creationId="{BD7502C7-ADF7-D662-DEA5-40F24EAD7CAF}"/>
          </ac:spMkLst>
        </pc:spChg>
        <pc:spChg chg="add del mod">
          <ac:chgData name="امل الغامدي" userId="d57eaf7e-ed3e-44ff-9f0b-f846c46b92e9" providerId="ADAL" clId="{A94C2021-F4E4-4645-80C8-BE67542F8E98}" dt="2023-02-06T07:00:53.678" v="2258" actId="478"/>
          <ac:spMkLst>
            <pc:docMk/>
            <pc:sldMk cId="1261380808" sldId="300"/>
            <ac:spMk id="6" creationId="{2F42B69A-FD92-F633-B639-85039231D584}"/>
          </ac:spMkLst>
        </pc:spChg>
        <pc:spChg chg="add del mod">
          <ac:chgData name="امل الغامدي" userId="d57eaf7e-ed3e-44ff-9f0b-f846c46b92e9" providerId="ADAL" clId="{A94C2021-F4E4-4645-80C8-BE67542F8E98}" dt="2023-02-06T07:00:14.487" v="2256" actId="478"/>
          <ac:spMkLst>
            <pc:docMk/>
            <pc:sldMk cId="1261380808" sldId="300"/>
            <ac:spMk id="7" creationId="{F9DA3EFC-75DA-148F-78A5-4BC8103CF7B4}"/>
          </ac:spMkLst>
        </pc:spChg>
        <pc:spChg chg="add mod">
          <ac:chgData name="امل الغامدي" userId="d57eaf7e-ed3e-44ff-9f0b-f846c46b92e9" providerId="ADAL" clId="{A94C2021-F4E4-4645-80C8-BE67542F8E98}" dt="2023-02-06T07:04:56.430" v="2401" actId="1076"/>
          <ac:spMkLst>
            <pc:docMk/>
            <pc:sldMk cId="1261380808" sldId="300"/>
            <ac:spMk id="8" creationId="{4C5E829E-E0D2-FD91-8BA4-583D31D333E4}"/>
          </ac:spMkLst>
        </pc:spChg>
        <pc:spChg chg="add mod">
          <ac:chgData name="امل الغامدي" userId="d57eaf7e-ed3e-44ff-9f0b-f846c46b92e9" providerId="ADAL" clId="{A94C2021-F4E4-4645-80C8-BE67542F8E98}" dt="2023-02-06T07:04:59.303" v="2402" actId="1076"/>
          <ac:spMkLst>
            <pc:docMk/>
            <pc:sldMk cId="1261380808" sldId="300"/>
            <ac:spMk id="9" creationId="{9BA8BC32-3688-CE8D-E524-3896999952A1}"/>
          </ac:spMkLst>
        </pc:spChg>
        <pc:grpChg chg="add mod">
          <ac:chgData name="امل الغامدي" userId="d57eaf7e-ed3e-44ff-9f0b-f846c46b92e9" providerId="ADAL" clId="{A94C2021-F4E4-4645-80C8-BE67542F8E98}" dt="2023-02-12T14:35:01.736" v="5925" actId="164"/>
          <ac:grpSpMkLst>
            <pc:docMk/>
            <pc:sldMk cId="1261380808" sldId="300"/>
            <ac:grpSpMk id="5" creationId="{6C55B464-8C13-6A8D-2417-D9F087E6E705}"/>
          </ac:grpSpMkLst>
        </pc:grpChg>
        <pc:picChg chg="add mod">
          <ac:chgData name="امل الغامدي" userId="d57eaf7e-ed3e-44ff-9f0b-f846c46b92e9" providerId="ADAL" clId="{A94C2021-F4E4-4645-80C8-BE67542F8E98}" dt="2023-02-09T16:21:01.452" v="4109" actId="1440"/>
          <ac:picMkLst>
            <pc:docMk/>
            <pc:sldMk cId="1261380808" sldId="300"/>
            <ac:picMk id="10" creationId="{4E7566D7-0535-D95A-D656-B1DE6AE69A4A}"/>
          </ac:picMkLst>
        </pc:picChg>
        <pc:picChg chg="add mod">
          <ac:chgData name="امل الغامدي" userId="d57eaf7e-ed3e-44ff-9f0b-f846c46b92e9" providerId="ADAL" clId="{A94C2021-F4E4-4645-80C8-BE67542F8E98}" dt="2023-02-12T14:35:01.736" v="5925" actId="164"/>
          <ac:picMkLst>
            <pc:docMk/>
            <pc:sldMk cId="1261380808" sldId="300"/>
            <ac:picMk id="1026" creationId="{C01CF682-5EF4-E75C-C874-23F14734FD04}"/>
          </ac:picMkLst>
        </pc:picChg>
      </pc:sldChg>
      <pc:sldChg chg="addSp delSp modSp new mod modAnim">
        <pc:chgData name="امل الغامدي" userId="d57eaf7e-ed3e-44ff-9f0b-f846c46b92e9" providerId="ADAL" clId="{A94C2021-F4E4-4645-80C8-BE67542F8E98}" dt="2023-02-10T10:00:11.471" v="5376" actId="2085"/>
        <pc:sldMkLst>
          <pc:docMk/>
          <pc:sldMk cId="601387127" sldId="301"/>
        </pc:sldMkLst>
        <pc:spChg chg="add mod">
          <ac:chgData name="امل الغامدي" userId="d57eaf7e-ed3e-44ff-9f0b-f846c46b92e9" providerId="ADAL" clId="{A94C2021-F4E4-4645-80C8-BE67542F8E98}" dt="2023-02-10T10:00:11.471" v="5376" actId="2085"/>
          <ac:spMkLst>
            <pc:docMk/>
            <pc:sldMk cId="601387127" sldId="301"/>
            <ac:spMk id="4" creationId="{931D1C6D-F9F6-0AEF-61B2-DC11A05D2896}"/>
          </ac:spMkLst>
        </pc:spChg>
        <pc:spChg chg="add mod">
          <ac:chgData name="امل الغامدي" userId="d57eaf7e-ed3e-44ff-9f0b-f846c46b92e9" providerId="ADAL" clId="{A94C2021-F4E4-4645-80C8-BE67542F8E98}" dt="2023-02-06T07:15:04.405" v="2525" actId="1076"/>
          <ac:spMkLst>
            <pc:docMk/>
            <pc:sldMk cId="601387127" sldId="301"/>
            <ac:spMk id="6" creationId="{3106B7D4-A04E-0914-7279-EB1FCB8372E5}"/>
          </ac:spMkLst>
        </pc:spChg>
        <pc:spChg chg="add mod">
          <ac:chgData name="امل الغامدي" userId="d57eaf7e-ed3e-44ff-9f0b-f846c46b92e9" providerId="ADAL" clId="{A94C2021-F4E4-4645-80C8-BE67542F8E98}" dt="2023-02-06T07:15:07.039" v="2526" actId="1076"/>
          <ac:spMkLst>
            <pc:docMk/>
            <pc:sldMk cId="601387127" sldId="301"/>
            <ac:spMk id="7" creationId="{16E29C9F-7F7D-4F62-7A7A-8975ED02D039}"/>
          </ac:spMkLst>
        </pc:spChg>
        <pc:picChg chg="add mod">
          <ac:chgData name="امل الغامدي" userId="d57eaf7e-ed3e-44ff-9f0b-f846c46b92e9" providerId="ADAL" clId="{A94C2021-F4E4-4645-80C8-BE67542F8E98}" dt="2023-02-06T07:12:15.898" v="2490" actId="1076"/>
          <ac:picMkLst>
            <pc:docMk/>
            <pc:sldMk cId="601387127" sldId="301"/>
            <ac:picMk id="3" creationId="{AA0E7730-897A-2113-7A33-8BF73555682B}"/>
          </ac:picMkLst>
        </pc:picChg>
        <pc:picChg chg="add del mod">
          <ac:chgData name="امل الغامدي" userId="d57eaf7e-ed3e-44ff-9f0b-f846c46b92e9" providerId="ADAL" clId="{A94C2021-F4E4-4645-80C8-BE67542F8E98}" dt="2023-02-06T07:14:05.312" v="2515" actId="478"/>
          <ac:picMkLst>
            <pc:docMk/>
            <pc:sldMk cId="601387127" sldId="301"/>
            <ac:picMk id="5" creationId="{FFEDA819-BD83-CE6A-24EC-93FAEBCD284A}"/>
          </ac:picMkLst>
        </pc:picChg>
        <pc:picChg chg="add mod">
          <ac:chgData name="امل الغامدي" userId="d57eaf7e-ed3e-44ff-9f0b-f846c46b92e9" providerId="ADAL" clId="{A94C2021-F4E4-4645-80C8-BE67542F8E98}" dt="2023-02-06T07:14:57.965" v="2524"/>
          <ac:picMkLst>
            <pc:docMk/>
            <pc:sldMk cId="601387127" sldId="301"/>
            <ac:picMk id="8" creationId="{72D57F04-9EAA-47B2-5EBF-89A1BBA87020}"/>
          </ac:picMkLst>
        </pc:picChg>
      </pc:sldChg>
      <pc:sldChg chg="addSp modSp new mod">
        <pc:chgData name="امل الغامدي" userId="d57eaf7e-ed3e-44ff-9f0b-f846c46b92e9" providerId="ADAL" clId="{A94C2021-F4E4-4645-80C8-BE67542F8E98}" dt="2023-02-06T07:41:31.757" v="2605" actId="20577"/>
        <pc:sldMkLst>
          <pc:docMk/>
          <pc:sldMk cId="2621594771" sldId="302"/>
        </pc:sldMkLst>
        <pc:spChg chg="add mod">
          <ac:chgData name="امل الغامدي" userId="d57eaf7e-ed3e-44ff-9f0b-f846c46b92e9" providerId="ADAL" clId="{A94C2021-F4E4-4645-80C8-BE67542F8E98}" dt="2023-02-06T07:39:53.998" v="2549" actId="20577"/>
          <ac:spMkLst>
            <pc:docMk/>
            <pc:sldMk cId="2621594771" sldId="302"/>
            <ac:spMk id="2" creationId="{C4D45B6C-E27F-325E-9CBD-FE4DBA11017E}"/>
          </ac:spMkLst>
        </pc:spChg>
        <pc:spChg chg="add mod">
          <ac:chgData name="امل الغامدي" userId="d57eaf7e-ed3e-44ff-9f0b-f846c46b92e9" providerId="ADAL" clId="{A94C2021-F4E4-4645-80C8-BE67542F8E98}" dt="2023-02-06T07:41:31.757" v="2605" actId="20577"/>
          <ac:spMkLst>
            <pc:docMk/>
            <pc:sldMk cId="2621594771" sldId="302"/>
            <ac:spMk id="3" creationId="{CC9D0359-EE61-57B7-6ABE-F91ABCF20DCF}"/>
          </ac:spMkLst>
        </pc:spChg>
        <pc:picChg chg="add mod">
          <ac:chgData name="امل الغامدي" userId="d57eaf7e-ed3e-44ff-9f0b-f846c46b92e9" providerId="ADAL" clId="{A94C2021-F4E4-4645-80C8-BE67542F8E98}" dt="2023-02-06T07:39:27.705" v="2539"/>
          <ac:picMkLst>
            <pc:docMk/>
            <pc:sldMk cId="2621594771" sldId="302"/>
            <ac:picMk id="4" creationId="{18472384-2A9A-0129-3CD9-A3B2073CCD3F}"/>
          </ac:picMkLst>
        </pc:picChg>
      </pc:sldChg>
      <pc:sldChg chg="addSp modSp new del mod">
        <pc:chgData name="امل الغامدي" userId="d57eaf7e-ed3e-44ff-9f0b-f846c46b92e9" providerId="ADAL" clId="{A94C2021-F4E4-4645-80C8-BE67542F8E98}" dt="2023-02-09T13:43:01.454" v="2856" actId="47"/>
        <pc:sldMkLst>
          <pc:docMk/>
          <pc:sldMk cId="1619835938" sldId="303"/>
        </pc:sldMkLst>
        <pc:spChg chg="add mod">
          <ac:chgData name="امل الغامدي" userId="d57eaf7e-ed3e-44ff-9f0b-f846c46b92e9" providerId="ADAL" clId="{A94C2021-F4E4-4645-80C8-BE67542F8E98}" dt="2023-02-06T17:01:56.263" v="2629" actId="20577"/>
          <ac:spMkLst>
            <pc:docMk/>
            <pc:sldMk cId="1619835938" sldId="303"/>
            <ac:spMk id="4" creationId="{1688C4C3-16AD-1578-3DE8-C1AB50E6968D}"/>
          </ac:spMkLst>
        </pc:spChg>
        <pc:picChg chg="add mod">
          <ac:chgData name="امل الغامدي" userId="d57eaf7e-ed3e-44ff-9f0b-f846c46b92e9" providerId="ADAL" clId="{A94C2021-F4E4-4645-80C8-BE67542F8E98}" dt="2023-02-06T07:43:06.705" v="2607"/>
          <ac:picMkLst>
            <pc:docMk/>
            <pc:sldMk cId="1619835938" sldId="303"/>
            <ac:picMk id="2" creationId="{FF39AE07-E764-57AE-BAA3-58CB4DFF10EA}"/>
          </ac:picMkLst>
        </pc:picChg>
        <pc:picChg chg="add mod">
          <ac:chgData name="امل الغامدي" userId="d57eaf7e-ed3e-44ff-9f0b-f846c46b92e9" providerId="ADAL" clId="{A94C2021-F4E4-4645-80C8-BE67542F8E98}" dt="2023-02-06T07:43:06.705" v="2607"/>
          <ac:picMkLst>
            <pc:docMk/>
            <pc:sldMk cId="1619835938" sldId="303"/>
            <ac:picMk id="3" creationId="{93B0C8DA-641C-0ACC-04C9-277EECFA1044}"/>
          </ac:picMkLst>
        </pc:picChg>
      </pc:sldChg>
      <pc:sldChg chg="addSp delSp modSp add mod">
        <pc:chgData name="امل الغامدي" userId="d57eaf7e-ed3e-44ff-9f0b-f846c46b92e9" providerId="ADAL" clId="{A94C2021-F4E4-4645-80C8-BE67542F8E98}" dt="2023-02-09T13:43:08.339" v="2863" actId="20577"/>
        <pc:sldMkLst>
          <pc:docMk/>
          <pc:sldMk cId="4095344966" sldId="304"/>
        </pc:sldMkLst>
        <pc:spChg chg="mod">
          <ac:chgData name="امل الغامدي" userId="d57eaf7e-ed3e-44ff-9f0b-f846c46b92e9" providerId="ADAL" clId="{A94C2021-F4E4-4645-80C8-BE67542F8E98}" dt="2023-02-09T13:43:08.339" v="2863" actId="20577"/>
          <ac:spMkLst>
            <pc:docMk/>
            <pc:sldMk cId="4095344966" sldId="304"/>
            <ac:spMk id="4" creationId="{1688C4C3-16AD-1578-3DE8-C1AB50E6968D}"/>
          </ac:spMkLst>
        </pc:spChg>
        <pc:picChg chg="del">
          <ac:chgData name="امل الغامدي" userId="d57eaf7e-ed3e-44ff-9f0b-f846c46b92e9" providerId="ADAL" clId="{A94C2021-F4E4-4645-80C8-BE67542F8E98}" dt="2023-02-06T17:01:18.145" v="2614" actId="478"/>
          <ac:picMkLst>
            <pc:docMk/>
            <pc:sldMk cId="4095344966" sldId="304"/>
            <ac:picMk id="2" creationId="{FF39AE07-E764-57AE-BAA3-58CB4DFF10EA}"/>
          </ac:picMkLst>
        </pc:picChg>
        <pc:picChg chg="del">
          <ac:chgData name="امل الغامدي" userId="d57eaf7e-ed3e-44ff-9f0b-f846c46b92e9" providerId="ADAL" clId="{A94C2021-F4E4-4645-80C8-BE67542F8E98}" dt="2023-02-06T16:59:53.229" v="2609" actId="478"/>
          <ac:picMkLst>
            <pc:docMk/>
            <pc:sldMk cId="4095344966" sldId="304"/>
            <ac:picMk id="3" creationId="{93B0C8DA-641C-0ACC-04C9-277EECFA1044}"/>
          </ac:picMkLst>
        </pc:picChg>
        <pc:picChg chg="add mod">
          <ac:chgData name="امل الغامدي" userId="d57eaf7e-ed3e-44ff-9f0b-f846c46b92e9" providerId="ADAL" clId="{A94C2021-F4E4-4645-80C8-BE67542F8E98}" dt="2023-02-06T17:01:34.378" v="2620" actId="1076"/>
          <ac:picMkLst>
            <pc:docMk/>
            <pc:sldMk cId="4095344966" sldId="304"/>
            <ac:picMk id="1026" creationId="{F89EF5E8-BC48-B2DD-7825-FEC832D81592}"/>
          </ac:picMkLst>
        </pc:picChg>
      </pc:sldChg>
      <pc:sldChg chg="addSp modSp new mod modAnim">
        <pc:chgData name="امل الغامدي" userId="d57eaf7e-ed3e-44ff-9f0b-f846c46b92e9" providerId="ADAL" clId="{A94C2021-F4E4-4645-80C8-BE67542F8E98}" dt="2023-02-10T06:04:03.090" v="4916" actId="20577"/>
        <pc:sldMkLst>
          <pc:docMk/>
          <pc:sldMk cId="2174512898" sldId="305"/>
        </pc:sldMkLst>
        <pc:spChg chg="add mod">
          <ac:chgData name="امل الغامدي" userId="d57eaf7e-ed3e-44ff-9f0b-f846c46b92e9" providerId="ADAL" clId="{A94C2021-F4E4-4645-80C8-BE67542F8E98}" dt="2023-02-09T14:04:30.541" v="3265" actId="1036"/>
          <ac:spMkLst>
            <pc:docMk/>
            <pc:sldMk cId="2174512898" sldId="305"/>
            <ac:spMk id="4" creationId="{EA9D86E8-1609-CE78-5359-0356EC600CA3}"/>
          </ac:spMkLst>
        </pc:spChg>
        <pc:spChg chg="add mod">
          <ac:chgData name="امل الغامدي" userId="d57eaf7e-ed3e-44ff-9f0b-f846c46b92e9" providerId="ADAL" clId="{A94C2021-F4E4-4645-80C8-BE67542F8E98}" dt="2023-02-10T06:04:03.090" v="4916" actId="20577"/>
          <ac:spMkLst>
            <pc:docMk/>
            <pc:sldMk cId="2174512898" sldId="305"/>
            <ac:spMk id="5" creationId="{7685061C-C521-CA52-ACC1-F069E4A2F92A}"/>
          </ac:spMkLst>
        </pc:spChg>
        <pc:spChg chg="add mod">
          <ac:chgData name="امل الغامدي" userId="d57eaf7e-ed3e-44ff-9f0b-f846c46b92e9" providerId="ADAL" clId="{A94C2021-F4E4-4645-80C8-BE67542F8E98}" dt="2023-02-09T14:05:52.461" v="3332" actId="20577"/>
          <ac:spMkLst>
            <pc:docMk/>
            <pc:sldMk cId="2174512898" sldId="305"/>
            <ac:spMk id="6" creationId="{463DCC38-181C-65F2-4ECA-F103E9BCAD10}"/>
          </ac:spMkLst>
        </pc:spChg>
        <pc:spChg chg="add mod">
          <ac:chgData name="امل الغامدي" userId="d57eaf7e-ed3e-44ff-9f0b-f846c46b92e9" providerId="ADAL" clId="{A94C2021-F4E4-4645-80C8-BE67542F8E98}" dt="2023-02-09T14:07:58.304" v="3396" actId="20577"/>
          <ac:spMkLst>
            <pc:docMk/>
            <pc:sldMk cId="2174512898" sldId="305"/>
            <ac:spMk id="7" creationId="{526C9B2A-FAE5-3C1A-CE8A-B9E4021DDC43}"/>
          </ac:spMkLst>
        </pc:spChg>
        <pc:spChg chg="add mod">
          <ac:chgData name="امل الغامدي" userId="d57eaf7e-ed3e-44ff-9f0b-f846c46b92e9" providerId="ADAL" clId="{A94C2021-F4E4-4645-80C8-BE67542F8E98}" dt="2023-02-09T14:07:53.348" v="3395" actId="14100"/>
          <ac:spMkLst>
            <pc:docMk/>
            <pc:sldMk cId="2174512898" sldId="305"/>
            <ac:spMk id="8" creationId="{E3380DC4-C168-BA90-08F1-AC14743E156C}"/>
          </ac:spMkLst>
        </pc:spChg>
        <pc:spChg chg="add mod">
          <ac:chgData name="امل الغامدي" userId="d57eaf7e-ed3e-44ff-9f0b-f846c46b92e9" providerId="ADAL" clId="{A94C2021-F4E4-4645-80C8-BE67542F8E98}" dt="2023-02-09T14:08:27.530" v="3414" actId="20577"/>
          <ac:spMkLst>
            <pc:docMk/>
            <pc:sldMk cId="2174512898" sldId="305"/>
            <ac:spMk id="9" creationId="{115D4777-8BD6-A036-A57C-FD354D9BEB80}"/>
          </ac:spMkLst>
        </pc:spChg>
        <pc:spChg chg="add mod">
          <ac:chgData name="امل الغامدي" userId="d57eaf7e-ed3e-44ff-9f0b-f846c46b92e9" providerId="ADAL" clId="{A94C2021-F4E4-4645-80C8-BE67542F8E98}" dt="2023-02-09T14:10:57.168" v="3517" actId="20577"/>
          <ac:spMkLst>
            <pc:docMk/>
            <pc:sldMk cId="2174512898" sldId="305"/>
            <ac:spMk id="10" creationId="{FADEE26B-73AE-8766-CA13-1399C71DF499}"/>
          </ac:spMkLst>
        </pc:spChg>
        <pc:spChg chg="add mod">
          <ac:chgData name="امل الغامدي" userId="d57eaf7e-ed3e-44ff-9f0b-f846c46b92e9" providerId="ADAL" clId="{A94C2021-F4E4-4645-80C8-BE67542F8E98}" dt="2023-02-09T14:10:08.874" v="3473" actId="20577"/>
          <ac:spMkLst>
            <pc:docMk/>
            <pc:sldMk cId="2174512898" sldId="305"/>
            <ac:spMk id="11" creationId="{E1CE0358-7C3F-407A-0801-CFD529079088}"/>
          </ac:spMkLst>
        </pc:spChg>
        <pc:spChg chg="add mod">
          <ac:chgData name="امل الغامدي" userId="d57eaf7e-ed3e-44ff-9f0b-f846c46b92e9" providerId="ADAL" clId="{A94C2021-F4E4-4645-80C8-BE67542F8E98}" dt="2023-02-09T14:11:33.756" v="3522" actId="20577"/>
          <ac:spMkLst>
            <pc:docMk/>
            <pc:sldMk cId="2174512898" sldId="305"/>
            <ac:spMk id="12" creationId="{9FDCF99C-6A32-90DA-7AAA-1500AE688BC0}"/>
          </ac:spMkLst>
        </pc:spChg>
        <pc:picChg chg="add mod">
          <ac:chgData name="امل الغامدي" userId="d57eaf7e-ed3e-44ff-9f0b-f846c46b92e9" providerId="ADAL" clId="{A94C2021-F4E4-4645-80C8-BE67542F8E98}" dt="2023-02-09T14:01:16.913" v="3225" actId="1076"/>
          <ac:picMkLst>
            <pc:docMk/>
            <pc:sldMk cId="2174512898" sldId="305"/>
            <ac:picMk id="3" creationId="{A7755F7B-8370-3F24-8DEB-3CB79B493D70}"/>
          </ac:picMkLst>
        </pc:picChg>
        <pc:picChg chg="add mod">
          <ac:chgData name="امل الغامدي" userId="d57eaf7e-ed3e-44ff-9f0b-f846c46b92e9" providerId="ADAL" clId="{A94C2021-F4E4-4645-80C8-BE67542F8E98}" dt="2023-02-09T14:11:25.669" v="3518"/>
          <ac:picMkLst>
            <pc:docMk/>
            <pc:sldMk cId="2174512898" sldId="305"/>
            <ac:picMk id="13" creationId="{BAE3FBC6-8D9D-1C9C-117B-808845B8F7B0}"/>
          </ac:picMkLst>
        </pc:picChg>
      </pc:sldChg>
      <pc:sldChg chg="addSp modSp new mod modAnim">
        <pc:chgData name="امل الغامدي" userId="d57eaf7e-ed3e-44ff-9f0b-f846c46b92e9" providerId="ADAL" clId="{A94C2021-F4E4-4645-80C8-BE67542F8E98}" dt="2023-02-10T10:00:41.028" v="5393" actId="1036"/>
        <pc:sldMkLst>
          <pc:docMk/>
          <pc:sldMk cId="738195705" sldId="306"/>
        </pc:sldMkLst>
        <pc:spChg chg="add mod">
          <ac:chgData name="امل الغامدي" userId="d57eaf7e-ed3e-44ff-9f0b-f846c46b92e9" providerId="ADAL" clId="{A94C2021-F4E4-4645-80C8-BE67542F8E98}" dt="2023-02-09T14:14:31.125" v="3543" actId="1035"/>
          <ac:spMkLst>
            <pc:docMk/>
            <pc:sldMk cId="738195705" sldId="306"/>
            <ac:spMk id="4" creationId="{3370B2AD-08AD-39E2-E57C-AB59C74CDF84}"/>
          </ac:spMkLst>
        </pc:spChg>
        <pc:spChg chg="add mod">
          <ac:chgData name="امل الغامدي" userId="d57eaf7e-ed3e-44ff-9f0b-f846c46b92e9" providerId="ADAL" clId="{A94C2021-F4E4-4645-80C8-BE67542F8E98}" dt="2023-02-09T16:13:51.666" v="3896" actId="20577"/>
          <ac:spMkLst>
            <pc:docMk/>
            <pc:sldMk cId="738195705" sldId="306"/>
            <ac:spMk id="6" creationId="{5556B38E-9364-A07A-1D8A-41031BBB0CE1}"/>
          </ac:spMkLst>
        </pc:spChg>
        <pc:spChg chg="add mod">
          <ac:chgData name="امل الغامدي" userId="d57eaf7e-ed3e-44ff-9f0b-f846c46b92e9" providerId="ADAL" clId="{A94C2021-F4E4-4645-80C8-BE67542F8E98}" dt="2023-02-10T06:22:52.025" v="5088" actId="20577"/>
          <ac:spMkLst>
            <pc:docMk/>
            <pc:sldMk cId="738195705" sldId="306"/>
            <ac:spMk id="7" creationId="{E938237F-A520-BFC3-07AE-17D2146210CA}"/>
          </ac:spMkLst>
        </pc:spChg>
        <pc:spChg chg="add mod">
          <ac:chgData name="امل الغامدي" userId="d57eaf7e-ed3e-44ff-9f0b-f846c46b92e9" providerId="ADAL" clId="{A94C2021-F4E4-4645-80C8-BE67542F8E98}" dt="2023-02-10T06:25:54.014" v="5148" actId="14100"/>
          <ac:spMkLst>
            <pc:docMk/>
            <pc:sldMk cId="738195705" sldId="306"/>
            <ac:spMk id="8" creationId="{674FAF97-C40D-26D7-5995-4CF23AA6DCCF}"/>
          </ac:spMkLst>
        </pc:spChg>
        <pc:spChg chg="add mod">
          <ac:chgData name="امل الغامدي" userId="d57eaf7e-ed3e-44ff-9f0b-f846c46b92e9" providerId="ADAL" clId="{A94C2021-F4E4-4645-80C8-BE67542F8E98}" dt="2023-02-10T10:00:41.028" v="5393" actId="1036"/>
          <ac:spMkLst>
            <pc:docMk/>
            <pc:sldMk cId="738195705" sldId="306"/>
            <ac:spMk id="9" creationId="{5A2ABECD-2603-83E2-7CDD-40849248C9B9}"/>
          </ac:spMkLst>
        </pc:spChg>
        <pc:picChg chg="add mod">
          <ac:chgData name="امل الغامدي" userId="d57eaf7e-ed3e-44ff-9f0b-f846c46b92e9" providerId="ADAL" clId="{A94C2021-F4E4-4645-80C8-BE67542F8E98}" dt="2023-02-09T14:14:28.216" v="3540" actId="14100"/>
          <ac:picMkLst>
            <pc:docMk/>
            <pc:sldMk cId="738195705" sldId="306"/>
            <ac:picMk id="3" creationId="{FEA45A7E-1B05-E17A-C93F-1F11083EA815}"/>
          </ac:picMkLst>
        </pc:picChg>
        <pc:picChg chg="add mod">
          <ac:chgData name="امل الغامدي" userId="d57eaf7e-ed3e-44ff-9f0b-f846c46b92e9" providerId="ADAL" clId="{A94C2021-F4E4-4645-80C8-BE67542F8E98}" dt="2023-02-09T14:13:57.133" v="3530"/>
          <ac:picMkLst>
            <pc:docMk/>
            <pc:sldMk cId="738195705" sldId="306"/>
            <ac:picMk id="5" creationId="{F2DD1DAC-9BB0-5F73-08D0-A27E87FF5D46}"/>
          </ac:picMkLst>
        </pc:picChg>
      </pc:sldChg>
      <pc:sldChg chg="delSp modSp add del mod">
        <pc:chgData name="امل الغامدي" userId="d57eaf7e-ed3e-44ff-9f0b-f846c46b92e9" providerId="ADAL" clId="{A94C2021-F4E4-4645-80C8-BE67542F8E98}" dt="2023-02-11T19:20:58.826" v="5405" actId="47"/>
        <pc:sldMkLst>
          <pc:docMk/>
          <pc:sldMk cId="1044951559" sldId="307"/>
        </pc:sldMkLst>
        <pc:spChg chg="mod">
          <ac:chgData name="امل الغامدي" userId="d57eaf7e-ed3e-44ff-9f0b-f846c46b92e9" providerId="ADAL" clId="{A94C2021-F4E4-4645-80C8-BE67542F8E98}" dt="2023-02-11T19:15:51.477" v="5403" actId="20577"/>
          <ac:spMkLst>
            <pc:docMk/>
            <pc:sldMk cId="1044951559" sldId="307"/>
            <ac:spMk id="19" creationId="{4221B784-75BE-37DF-24A0-F5223754149B}"/>
          </ac:spMkLst>
        </pc:spChg>
        <pc:spChg chg="mod">
          <ac:chgData name="امل الغامدي" userId="d57eaf7e-ed3e-44ff-9f0b-f846c46b92e9" providerId="ADAL" clId="{A94C2021-F4E4-4645-80C8-BE67542F8E98}" dt="2023-02-09T14:16:46.411" v="3573" actId="20577"/>
          <ac:spMkLst>
            <pc:docMk/>
            <pc:sldMk cId="1044951559" sldId="307"/>
            <ac:spMk id="20" creationId="{53D31EB2-F04B-D2DF-7239-7E431687BB2A}"/>
          </ac:spMkLst>
        </pc:spChg>
        <pc:spChg chg="del mod">
          <ac:chgData name="امل الغامدي" userId="d57eaf7e-ed3e-44ff-9f0b-f846c46b92e9" providerId="ADAL" clId="{A94C2021-F4E4-4645-80C8-BE67542F8E98}" dt="2023-02-09T16:54:35.485" v="4389"/>
          <ac:spMkLst>
            <pc:docMk/>
            <pc:sldMk cId="1044951559" sldId="307"/>
            <ac:spMk id="22" creationId="{CFF80724-8D50-E744-80F5-615D1EBB8976}"/>
          </ac:spMkLst>
        </pc:spChg>
      </pc:sldChg>
      <pc:sldChg chg="addSp modSp new mod">
        <pc:chgData name="امل الغامدي" userId="d57eaf7e-ed3e-44ff-9f0b-f846c46b92e9" providerId="ADAL" clId="{A94C2021-F4E4-4645-80C8-BE67542F8E98}" dt="2023-02-09T17:10:58.160" v="4522" actId="1076"/>
        <pc:sldMkLst>
          <pc:docMk/>
          <pc:sldMk cId="295493212" sldId="308"/>
        </pc:sldMkLst>
        <pc:spChg chg="add mod">
          <ac:chgData name="امل الغامدي" userId="d57eaf7e-ed3e-44ff-9f0b-f846c46b92e9" providerId="ADAL" clId="{A94C2021-F4E4-4645-80C8-BE67542F8E98}" dt="2023-02-09T17:10:07.496" v="4516" actId="20577"/>
          <ac:spMkLst>
            <pc:docMk/>
            <pc:sldMk cId="295493212" sldId="308"/>
            <ac:spMk id="2" creationId="{AEE14043-1DCE-7803-2DD2-C6F4B81B2113}"/>
          </ac:spMkLst>
        </pc:spChg>
        <pc:picChg chg="add mod">
          <ac:chgData name="امل الغامدي" userId="d57eaf7e-ed3e-44ff-9f0b-f846c46b92e9" providerId="ADAL" clId="{A94C2021-F4E4-4645-80C8-BE67542F8E98}" dt="2023-02-09T17:09:53.203" v="4512"/>
          <ac:picMkLst>
            <pc:docMk/>
            <pc:sldMk cId="295493212" sldId="308"/>
            <ac:picMk id="3" creationId="{4CE51ADD-0660-3F22-6DD5-D9A09314B8F1}"/>
          </ac:picMkLst>
        </pc:picChg>
        <pc:picChg chg="add mod modCrop">
          <ac:chgData name="امل الغامدي" userId="d57eaf7e-ed3e-44ff-9f0b-f846c46b92e9" providerId="ADAL" clId="{A94C2021-F4E4-4645-80C8-BE67542F8E98}" dt="2023-02-09T17:10:58.160" v="4522" actId="1076"/>
          <ac:picMkLst>
            <pc:docMk/>
            <pc:sldMk cId="295493212" sldId="308"/>
            <ac:picMk id="5" creationId="{ABCBC8B6-A8CE-1715-4140-D1FDC75A1A7F}"/>
          </ac:picMkLst>
        </pc:picChg>
      </pc:sldChg>
      <pc:sldChg chg="modSp add">
        <pc:chgData name="امل الغامدي" userId="d57eaf7e-ed3e-44ff-9f0b-f846c46b92e9" providerId="ADAL" clId="{A94C2021-F4E4-4645-80C8-BE67542F8E98}" dt="2023-02-12T14:33:32.193" v="5922" actId="113"/>
        <pc:sldMkLst>
          <pc:docMk/>
          <pc:sldMk cId="1709169359" sldId="309"/>
        </pc:sldMkLst>
        <pc:spChg chg="mod">
          <ac:chgData name="امل الغامدي" userId="d57eaf7e-ed3e-44ff-9f0b-f846c46b92e9" providerId="ADAL" clId="{A94C2021-F4E4-4645-80C8-BE67542F8E98}" dt="2023-02-12T14:33:32.193" v="5922" actId="113"/>
          <ac:spMkLst>
            <pc:docMk/>
            <pc:sldMk cId="1709169359" sldId="309"/>
            <ac:spMk id="19" creationId="{4221B784-75BE-37DF-24A0-F5223754149B}"/>
          </ac:spMkLst>
        </pc:spChg>
      </pc:sldChg>
      <pc:sldChg chg="modSp add del mod">
        <pc:chgData name="امل الغامدي" userId="d57eaf7e-ed3e-44ff-9f0b-f846c46b92e9" providerId="ADAL" clId="{A94C2021-F4E4-4645-80C8-BE67542F8E98}" dt="2023-02-10T06:52:30.997" v="5149" actId="47"/>
        <pc:sldMkLst>
          <pc:docMk/>
          <pc:sldMk cId="1834282351" sldId="309"/>
        </pc:sldMkLst>
        <pc:spChg chg="mod">
          <ac:chgData name="امل الغامدي" userId="d57eaf7e-ed3e-44ff-9f0b-f846c46b92e9" providerId="ADAL" clId="{A94C2021-F4E4-4645-80C8-BE67542F8E98}" dt="2023-02-10T05:58:01.371" v="4849" actId="14100"/>
          <ac:spMkLst>
            <pc:docMk/>
            <pc:sldMk cId="1834282351" sldId="309"/>
            <ac:spMk id="4" creationId="{4256E842-6ACA-41DF-B3D7-98F1A5159370}"/>
          </ac:spMkLst>
        </pc:spChg>
        <pc:spChg chg="mod">
          <ac:chgData name="امل الغامدي" userId="d57eaf7e-ed3e-44ff-9f0b-f846c46b92e9" providerId="ADAL" clId="{A94C2021-F4E4-4645-80C8-BE67542F8E98}" dt="2023-02-10T05:57:57.101" v="4848" actId="14100"/>
          <ac:spMkLst>
            <pc:docMk/>
            <pc:sldMk cId="1834282351" sldId="309"/>
            <ac:spMk id="5" creationId="{1CDB4F2E-D4F5-462A-8ABB-47BB62B43974}"/>
          </ac:spMkLst>
        </pc:spChg>
        <pc:spChg chg="mod">
          <ac:chgData name="امل الغامدي" userId="d57eaf7e-ed3e-44ff-9f0b-f846c46b92e9" providerId="ADAL" clId="{A94C2021-F4E4-4645-80C8-BE67542F8E98}" dt="2023-02-10T05:57:52.796" v="4847" actId="14100"/>
          <ac:spMkLst>
            <pc:docMk/>
            <pc:sldMk cId="1834282351" sldId="309"/>
            <ac:spMk id="6" creationId="{8C876DE8-8D5D-43EC-9F36-E8C4ECF6A68E}"/>
          </ac:spMkLst>
        </pc:spChg>
      </pc:sldChg>
      <pc:sldChg chg="addSp delSp modSp new mod modClrScheme modAnim chgLayout">
        <pc:chgData name="امل الغامدي" userId="d57eaf7e-ed3e-44ff-9f0b-f846c46b92e9" providerId="ADAL" clId="{A94C2021-F4E4-4645-80C8-BE67542F8E98}" dt="2023-02-12T08:02:38.480" v="5832" actId="121"/>
        <pc:sldMkLst>
          <pc:docMk/>
          <pc:sldMk cId="1013683789" sldId="310"/>
        </pc:sldMkLst>
        <pc:spChg chg="del">
          <ac:chgData name="امل الغامدي" userId="d57eaf7e-ed3e-44ff-9f0b-f846c46b92e9" providerId="ADAL" clId="{A94C2021-F4E4-4645-80C8-BE67542F8E98}" dt="2023-02-12T07:08:19.812" v="5411" actId="700"/>
          <ac:spMkLst>
            <pc:docMk/>
            <pc:sldMk cId="1013683789" sldId="310"/>
            <ac:spMk id="2" creationId="{9D4BB201-A7A8-D6D6-53EA-22CB9B8AD53F}"/>
          </ac:spMkLst>
        </pc:spChg>
        <pc:spChg chg="del">
          <ac:chgData name="امل الغامدي" userId="d57eaf7e-ed3e-44ff-9f0b-f846c46b92e9" providerId="ADAL" clId="{A94C2021-F4E4-4645-80C8-BE67542F8E98}" dt="2023-02-12T07:08:19.812" v="5411" actId="700"/>
          <ac:spMkLst>
            <pc:docMk/>
            <pc:sldMk cId="1013683789" sldId="310"/>
            <ac:spMk id="3" creationId="{13A21B8F-A453-52CB-572D-B8D9722C0379}"/>
          </ac:spMkLst>
        </pc:spChg>
        <pc:spChg chg="mod">
          <ac:chgData name="امل الغامدي" userId="d57eaf7e-ed3e-44ff-9f0b-f846c46b92e9" providerId="ADAL" clId="{A94C2021-F4E4-4645-80C8-BE67542F8E98}" dt="2023-02-12T07:12:39.168" v="5591" actId="1076"/>
          <ac:spMkLst>
            <pc:docMk/>
            <pc:sldMk cId="1013683789" sldId="310"/>
            <ac:spMk id="7" creationId="{C892E8AE-654A-8BF8-284C-D15300607441}"/>
          </ac:spMkLst>
        </pc:spChg>
        <pc:spChg chg="add mod">
          <ac:chgData name="امل الغامدي" userId="d57eaf7e-ed3e-44ff-9f0b-f846c46b92e9" providerId="ADAL" clId="{A94C2021-F4E4-4645-80C8-BE67542F8E98}" dt="2023-02-12T07:08:30.930" v="5412"/>
          <ac:spMkLst>
            <pc:docMk/>
            <pc:sldMk cId="1013683789" sldId="310"/>
            <ac:spMk id="8" creationId="{3AC379D8-E7F4-1768-653C-15850EAEA509}"/>
          </ac:spMkLst>
        </pc:spChg>
        <pc:spChg chg="add mod">
          <ac:chgData name="امل الغامدي" userId="d57eaf7e-ed3e-44ff-9f0b-f846c46b92e9" providerId="ADAL" clId="{A94C2021-F4E4-4645-80C8-BE67542F8E98}" dt="2023-02-12T08:02:38.480" v="5832" actId="121"/>
          <ac:spMkLst>
            <pc:docMk/>
            <pc:sldMk cId="1013683789" sldId="310"/>
            <ac:spMk id="9" creationId="{07FA07C9-9071-8ECF-342F-84E51A43C40A}"/>
          </ac:spMkLst>
        </pc:spChg>
        <pc:grpChg chg="add mod">
          <ac:chgData name="امل الغامدي" userId="d57eaf7e-ed3e-44ff-9f0b-f846c46b92e9" providerId="ADAL" clId="{A94C2021-F4E4-4645-80C8-BE67542F8E98}" dt="2023-02-12T07:08:30.930" v="5412"/>
          <ac:grpSpMkLst>
            <pc:docMk/>
            <pc:sldMk cId="1013683789" sldId="310"/>
            <ac:grpSpMk id="5" creationId="{B96E4BFA-F285-4C01-3C06-E6FAE22AC0FB}"/>
          </ac:grpSpMkLst>
        </pc:grpChg>
        <pc:picChg chg="add mod">
          <ac:chgData name="امل الغامدي" userId="d57eaf7e-ed3e-44ff-9f0b-f846c46b92e9" providerId="ADAL" clId="{A94C2021-F4E4-4645-80C8-BE67542F8E98}" dt="2023-02-12T07:08:30.930" v="5412"/>
          <ac:picMkLst>
            <pc:docMk/>
            <pc:sldMk cId="1013683789" sldId="310"/>
            <ac:picMk id="4" creationId="{9E82C985-7DF9-E491-0556-3F183EE912C0}"/>
          </ac:picMkLst>
        </pc:picChg>
        <pc:picChg chg="mod">
          <ac:chgData name="امل الغامدي" userId="d57eaf7e-ed3e-44ff-9f0b-f846c46b92e9" providerId="ADAL" clId="{A94C2021-F4E4-4645-80C8-BE67542F8E98}" dt="2023-02-12T07:08:30.930" v="5412"/>
          <ac:picMkLst>
            <pc:docMk/>
            <pc:sldMk cId="1013683789" sldId="310"/>
            <ac:picMk id="6" creationId="{89CE2E69-88D3-9BCB-0CF3-6832468BAD1E}"/>
          </ac:picMkLst>
        </pc:picChg>
        <pc:picChg chg="add mod">
          <ac:chgData name="امل الغامدي" userId="d57eaf7e-ed3e-44ff-9f0b-f846c46b92e9" providerId="ADAL" clId="{A94C2021-F4E4-4645-80C8-BE67542F8E98}" dt="2023-02-12T07:08:30.930" v="5412"/>
          <ac:picMkLst>
            <pc:docMk/>
            <pc:sldMk cId="1013683789" sldId="310"/>
            <ac:picMk id="10" creationId="{E7744CA2-BDE7-37FE-17EE-F034213C8004}"/>
          </ac:picMkLst>
        </pc:picChg>
        <pc:picChg chg="add mod">
          <ac:chgData name="امل الغامدي" userId="d57eaf7e-ed3e-44ff-9f0b-f846c46b92e9" providerId="ADAL" clId="{A94C2021-F4E4-4645-80C8-BE67542F8E98}" dt="2023-02-12T07:08:30.930" v="5412"/>
          <ac:picMkLst>
            <pc:docMk/>
            <pc:sldMk cId="1013683789" sldId="310"/>
            <ac:picMk id="11" creationId="{11C4DAF3-2981-5F7D-3F76-169AFCE16D8F}"/>
          </ac:picMkLst>
        </pc:picChg>
      </pc:sldChg>
      <pc:sldChg chg="add del">
        <pc:chgData name="امل الغامدي" userId="d57eaf7e-ed3e-44ff-9f0b-f846c46b92e9" providerId="ADAL" clId="{A94C2021-F4E4-4645-80C8-BE67542F8E98}" dt="2023-02-12T06:12:34.682" v="5409" actId="47"/>
        <pc:sldMkLst>
          <pc:docMk/>
          <pc:sldMk cId="1841952461" sldId="310"/>
        </pc:sldMkLst>
      </pc:sldChg>
      <pc:sldChg chg="modSp add mod ord">
        <pc:chgData name="امل الغامدي" userId="d57eaf7e-ed3e-44ff-9f0b-f846c46b92e9" providerId="ADAL" clId="{A94C2021-F4E4-4645-80C8-BE67542F8E98}" dt="2023-02-12T14:30:23.245" v="5846"/>
        <pc:sldMkLst>
          <pc:docMk/>
          <pc:sldMk cId="1364305118" sldId="311"/>
        </pc:sldMkLst>
        <pc:spChg chg="mod">
          <ac:chgData name="امل الغامدي" userId="d57eaf7e-ed3e-44ff-9f0b-f846c46b92e9" providerId="ADAL" clId="{A94C2021-F4E4-4645-80C8-BE67542F8E98}" dt="2023-02-12T08:04:28.345" v="5837" actId="1035"/>
          <ac:spMkLst>
            <pc:docMk/>
            <pc:sldMk cId="1364305118" sldId="311"/>
            <ac:spMk id="7" creationId="{C892E8AE-654A-8BF8-284C-D15300607441}"/>
          </ac:spMkLst>
        </pc:spChg>
        <pc:spChg chg="mod">
          <ac:chgData name="امل الغامدي" userId="d57eaf7e-ed3e-44ff-9f0b-f846c46b92e9" providerId="ADAL" clId="{A94C2021-F4E4-4645-80C8-BE67542F8E98}" dt="2023-02-12T08:01:05.797" v="5793" actId="20577"/>
          <ac:spMkLst>
            <pc:docMk/>
            <pc:sldMk cId="1364305118" sldId="311"/>
            <ac:spMk id="9" creationId="{07FA07C9-9071-8ECF-342F-84E51A43C40A}"/>
          </ac:spMkLst>
        </pc:spChg>
      </pc:sldChg>
      <pc:sldChg chg="addSp delSp modSp new mod">
        <pc:chgData name="امل الغامدي" userId="d57eaf7e-ed3e-44ff-9f0b-f846c46b92e9" providerId="ADAL" clId="{A94C2021-F4E4-4645-80C8-BE67542F8E98}" dt="2023-02-12T16:21:31.818" v="6158" actId="1037"/>
        <pc:sldMkLst>
          <pc:docMk/>
          <pc:sldMk cId="3968916212" sldId="312"/>
        </pc:sldMkLst>
        <pc:spChg chg="add mod topLvl">
          <ac:chgData name="امل الغامدي" userId="d57eaf7e-ed3e-44ff-9f0b-f846c46b92e9" providerId="ADAL" clId="{A94C2021-F4E4-4645-80C8-BE67542F8E98}" dt="2023-02-12T15:05:50.573" v="6103" actId="1076"/>
          <ac:spMkLst>
            <pc:docMk/>
            <pc:sldMk cId="3968916212" sldId="312"/>
            <ac:spMk id="11" creationId="{91D62CBA-C3B6-A718-26CD-B139E10741FF}"/>
          </ac:spMkLst>
        </pc:spChg>
        <pc:spChg chg="add del mod topLvl">
          <ac:chgData name="امل الغامدي" userId="d57eaf7e-ed3e-44ff-9f0b-f846c46b92e9" providerId="ADAL" clId="{A94C2021-F4E4-4645-80C8-BE67542F8E98}" dt="2023-02-12T14:49:54.657" v="5982" actId="478"/>
          <ac:spMkLst>
            <pc:docMk/>
            <pc:sldMk cId="3968916212" sldId="312"/>
            <ac:spMk id="12" creationId="{0C5DEF9F-E69F-DC6C-4500-17CD885C8DA6}"/>
          </ac:spMkLst>
        </pc:spChg>
        <pc:spChg chg="add mod topLvl">
          <ac:chgData name="امل الغامدي" userId="d57eaf7e-ed3e-44ff-9f0b-f846c46b92e9" providerId="ADAL" clId="{A94C2021-F4E4-4645-80C8-BE67542F8E98}" dt="2023-02-12T15:08:17.004" v="6143" actId="14100"/>
          <ac:spMkLst>
            <pc:docMk/>
            <pc:sldMk cId="3968916212" sldId="312"/>
            <ac:spMk id="13" creationId="{385FAC83-2FA3-8FFE-9F85-5F1BCBFF7020}"/>
          </ac:spMkLst>
        </pc:spChg>
        <pc:spChg chg="add del mod topLvl">
          <ac:chgData name="امل الغامدي" userId="d57eaf7e-ed3e-44ff-9f0b-f846c46b92e9" providerId="ADAL" clId="{A94C2021-F4E4-4645-80C8-BE67542F8E98}" dt="2023-02-12T14:49:15.517" v="5967" actId="478"/>
          <ac:spMkLst>
            <pc:docMk/>
            <pc:sldMk cId="3968916212" sldId="312"/>
            <ac:spMk id="14" creationId="{47F0C1E6-4712-E83C-2CF6-652C2BAA6A5E}"/>
          </ac:spMkLst>
        </pc:spChg>
        <pc:spChg chg="add mod topLvl">
          <ac:chgData name="امل الغامدي" userId="d57eaf7e-ed3e-44ff-9f0b-f846c46b92e9" providerId="ADAL" clId="{A94C2021-F4E4-4645-80C8-BE67542F8E98}" dt="2023-02-12T15:05:50.573" v="6103" actId="1076"/>
          <ac:spMkLst>
            <pc:docMk/>
            <pc:sldMk cId="3968916212" sldId="312"/>
            <ac:spMk id="15" creationId="{061F0EC2-EE9B-8750-3138-4564AA68D1E8}"/>
          </ac:spMkLst>
        </pc:spChg>
        <pc:spChg chg="add del mod topLvl">
          <ac:chgData name="امل الغامدي" userId="d57eaf7e-ed3e-44ff-9f0b-f846c46b92e9" providerId="ADAL" clId="{A94C2021-F4E4-4645-80C8-BE67542F8E98}" dt="2023-02-12T14:48:37.959" v="5952" actId="478"/>
          <ac:spMkLst>
            <pc:docMk/>
            <pc:sldMk cId="3968916212" sldId="312"/>
            <ac:spMk id="16" creationId="{1FE37A46-D2C9-8847-0E97-CE8FFAC1DA64}"/>
          </ac:spMkLst>
        </pc:spChg>
        <pc:spChg chg="add mod topLvl">
          <ac:chgData name="امل الغامدي" userId="d57eaf7e-ed3e-44ff-9f0b-f846c46b92e9" providerId="ADAL" clId="{A94C2021-F4E4-4645-80C8-BE67542F8E98}" dt="2023-02-12T15:05:50.573" v="6103" actId="1076"/>
          <ac:spMkLst>
            <pc:docMk/>
            <pc:sldMk cId="3968916212" sldId="312"/>
            <ac:spMk id="17" creationId="{6BD4C1F5-191A-6494-BC87-CFF029650FC5}"/>
          </ac:spMkLst>
        </pc:spChg>
        <pc:spChg chg="add del mod topLvl">
          <ac:chgData name="امل الغامدي" userId="d57eaf7e-ed3e-44ff-9f0b-f846c46b92e9" providerId="ADAL" clId="{A94C2021-F4E4-4645-80C8-BE67542F8E98}" dt="2023-02-12T14:47:30.754" v="5935" actId="478"/>
          <ac:spMkLst>
            <pc:docMk/>
            <pc:sldMk cId="3968916212" sldId="312"/>
            <ac:spMk id="18" creationId="{DF3FC1A5-EF83-2818-DCF4-FB036D0FA6A8}"/>
          </ac:spMkLst>
        </pc:spChg>
        <pc:spChg chg="add mod topLvl">
          <ac:chgData name="امل الغامدي" userId="d57eaf7e-ed3e-44ff-9f0b-f846c46b92e9" providerId="ADAL" clId="{A94C2021-F4E4-4645-80C8-BE67542F8E98}" dt="2023-02-12T15:09:38.852" v="6157" actId="14100"/>
          <ac:spMkLst>
            <pc:docMk/>
            <pc:sldMk cId="3968916212" sldId="312"/>
            <ac:spMk id="19" creationId="{7A3115D6-AE26-5364-F938-8B5F9553F0BF}"/>
          </ac:spMkLst>
        </pc:spChg>
        <pc:spChg chg="add del mod topLvl">
          <ac:chgData name="امل الغامدي" userId="d57eaf7e-ed3e-44ff-9f0b-f846c46b92e9" providerId="ADAL" clId="{A94C2021-F4E4-4645-80C8-BE67542F8E98}" dt="2023-02-12T14:50:49.853" v="5997" actId="478"/>
          <ac:spMkLst>
            <pc:docMk/>
            <pc:sldMk cId="3968916212" sldId="312"/>
            <ac:spMk id="20" creationId="{DC0F13ED-8BAE-BF12-6866-388B7F54667A}"/>
          </ac:spMkLst>
        </pc:spChg>
        <pc:spChg chg="add mod">
          <ac:chgData name="امل الغامدي" userId="d57eaf7e-ed3e-44ff-9f0b-f846c46b92e9" providerId="ADAL" clId="{A94C2021-F4E4-4645-80C8-BE67542F8E98}" dt="2023-02-12T14:30:54.408" v="5848"/>
          <ac:spMkLst>
            <pc:docMk/>
            <pc:sldMk cId="3968916212" sldId="312"/>
            <ac:spMk id="21" creationId="{F0CC3AB1-FB06-6BF4-B011-C5C39FCE9FC2}"/>
          </ac:spMkLst>
        </pc:spChg>
        <pc:spChg chg="add mod">
          <ac:chgData name="امل الغامدي" userId="d57eaf7e-ed3e-44ff-9f0b-f846c46b92e9" providerId="ADAL" clId="{A94C2021-F4E4-4645-80C8-BE67542F8E98}" dt="2023-02-12T14:59:49.806" v="6072" actId="113"/>
          <ac:spMkLst>
            <pc:docMk/>
            <pc:sldMk cId="3968916212" sldId="312"/>
            <ac:spMk id="22" creationId="{0A267E6D-869E-33BD-BD9F-F1A66BF35038}"/>
          </ac:spMkLst>
        </pc:spChg>
        <pc:spChg chg="add del mod topLvl">
          <ac:chgData name="امل الغامدي" userId="d57eaf7e-ed3e-44ff-9f0b-f846c46b92e9" providerId="ADAL" clId="{A94C2021-F4E4-4645-80C8-BE67542F8E98}" dt="2023-02-12T15:04:54.688" v="6093" actId="478"/>
          <ac:spMkLst>
            <pc:docMk/>
            <pc:sldMk cId="3968916212" sldId="312"/>
            <ac:spMk id="23" creationId="{074C304A-3569-9DC9-4C9F-8D0193400E65}"/>
          </ac:spMkLst>
        </pc:spChg>
        <pc:spChg chg="add mod topLvl">
          <ac:chgData name="امل الغامدي" userId="d57eaf7e-ed3e-44ff-9f0b-f846c46b92e9" providerId="ADAL" clId="{A94C2021-F4E4-4645-80C8-BE67542F8E98}" dt="2023-02-12T15:04:54.688" v="6093" actId="478"/>
          <ac:spMkLst>
            <pc:docMk/>
            <pc:sldMk cId="3968916212" sldId="312"/>
            <ac:spMk id="24" creationId="{43B6ACC1-4C33-FF49-C059-39A24C315256}"/>
          </ac:spMkLst>
        </pc:spChg>
        <pc:spChg chg="add mod">
          <ac:chgData name="امل الغامدي" userId="d57eaf7e-ed3e-44ff-9f0b-f846c46b92e9" providerId="ADAL" clId="{A94C2021-F4E4-4645-80C8-BE67542F8E98}" dt="2023-02-12T14:30:54.408" v="5848"/>
          <ac:spMkLst>
            <pc:docMk/>
            <pc:sldMk cId="3968916212" sldId="312"/>
            <ac:spMk id="25" creationId="{52103EA9-79DA-DD9E-0D0A-0C2DFCBA77F9}"/>
          </ac:spMkLst>
        </pc:spChg>
        <pc:spChg chg="add mod">
          <ac:chgData name="امل الغامدي" userId="d57eaf7e-ed3e-44ff-9f0b-f846c46b92e9" providerId="ADAL" clId="{A94C2021-F4E4-4645-80C8-BE67542F8E98}" dt="2023-02-12T14:59:49.806" v="6072" actId="113"/>
          <ac:spMkLst>
            <pc:docMk/>
            <pc:sldMk cId="3968916212" sldId="312"/>
            <ac:spMk id="26" creationId="{055B7635-1536-9F39-AA1A-BA2F6EC4966B}"/>
          </ac:spMkLst>
        </pc:spChg>
        <pc:spChg chg="add mod">
          <ac:chgData name="امل الغامدي" userId="d57eaf7e-ed3e-44ff-9f0b-f846c46b92e9" providerId="ADAL" clId="{A94C2021-F4E4-4645-80C8-BE67542F8E98}" dt="2023-02-12T14:30:54.408" v="5848"/>
          <ac:spMkLst>
            <pc:docMk/>
            <pc:sldMk cId="3968916212" sldId="312"/>
            <ac:spMk id="27" creationId="{0896A6F1-5AE1-8607-6A96-C499816B1492}"/>
          </ac:spMkLst>
        </pc:spChg>
        <pc:spChg chg="add mod">
          <ac:chgData name="امل الغامدي" userId="d57eaf7e-ed3e-44ff-9f0b-f846c46b92e9" providerId="ADAL" clId="{A94C2021-F4E4-4645-80C8-BE67542F8E98}" dt="2023-02-12T14:59:49.806" v="6072" actId="113"/>
          <ac:spMkLst>
            <pc:docMk/>
            <pc:sldMk cId="3968916212" sldId="312"/>
            <ac:spMk id="28" creationId="{4749B485-1C8C-C882-A79B-2AAE943494CA}"/>
          </ac:spMkLst>
        </pc:spChg>
        <pc:grpChg chg="add del mod">
          <ac:chgData name="امل الغامدي" userId="d57eaf7e-ed3e-44ff-9f0b-f846c46b92e9" providerId="ADAL" clId="{A94C2021-F4E4-4645-80C8-BE67542F8E98}" dt="2023-02-12T15:04:58.623" v="6095" actId="478"/>
          <ac:grpSpMkLst>
            <pc:docMk/>
            <pc:sldMk cId="3968916212" sldId="312"/>
            <ac:grpSpMk id="2" creationId="{20ED0AD8-EB19-6B21-EB85-ACE9C78D33E9}"/>
          </ac:grpSpMkLst>
        </pc:grpChg>
        <pc:grpChg chg="add del mod">
          <ac:chgData name="امل الغامدي" userId="d57eaf7e-ed3e-44ff-9f0b-f846c46b92e9" providerId="ADAL" clId="{A94C2021-F4E4-4645-80C8-BE67542F8E98}" dt="2023-02-12T15:04:56.910" v="6094" actId="478"/>
          <ac:grpSpMkLst>
            <pc:docMk/>
            <pc:sldMk cId="3968916212" sldId="312"/>
            <ac:grpSpMk id="3" creationId="{11DF035F-2464-4F26-A316-16C828F07031}"/>
          </ac:grpSpMkLst>
        </pc:grpChg>
        <pc:grpChg chg="add del mod">
          <ac:chgData name="امل الغامدي" userId="d57eaf7e-ed3e-44ff-9f0b-f846c46b92e9" providerId="ADAL" clId="{A94C2021-F4E4-4645-80C8-BE67542F8E98}" dt="2023-02-12T15:04:54.688" v="6093" actId="478"/>
          <ac:grpSpMkLst>
            <pc:docMk/>
            <pc:sldMk cId="3968916212" sldId="312"/>
            <ac:grpSpMk id="4" creationId="{36C5D666-7AC1-0FEF-6163-D6CE6E1D42F9}"/>
          </ac:grpSpMkLst>
        </pc:grpChg>
        <pc:grpChg chg="add del mod">
          <ac:chgData name="امل الغامدي" userId="d57eaf7e-ed3e-44ff-9f0b-f846c46b92e9" providerId="ADAL" clId="{A94C2021-F4E4-4645-80C8-BE67542F8E98}" dt="2023-02-12T15:04:52.152" v="6092" actId="478"/>
          <ac:grpSpMkLst>
            <pc:docMk/>
            <pc:sldMk cId="3968916212" sldId="312"/>
            <ac:grpSpMk id="5" creationId="{ECCC3E4D-D6FF-5D9A-6122-2797A73F8FFA}"/>
          </ac:grpSpMkLst>
        </pc:grpChg>
        <pc:grpChg chg="add del mod">
          <ac:chgData name="امل الغامدي" userId="d57eaf7e-ed3e-44ff-9f0b-f846c46b92e9" providerId="ADAL" clId="{A94C2021-F4E4-4645-80C8-BE67542F8E98}" dt="2023-02-12T14:50:49.853" v="5997" actId="478"/>
          <ac:grpSpMkLst>
            <pc:docMk/>
            <pc:sldMk cId="3968916212" sldId="312"/>
            <ac:grpSpMk id="6" creationId="{995AFB63-2A28-01B7-FFA1-C4F739B2F599}"/>
          </ac:grpSpMkLst>
        </pc:grpChg>
        <pc:grpChg chg="add del mod">
          <ac:chgData name="امل الغامدي" userId="d57eaf7e-ed3e-44ff-9f0b-f846c46b92e9" providerId="ADAL" clId="{A94C2021-F4E4-4645-80C8-BE67542F8E98}" dt="2023-02-12T14:47:30.754" v="5935" actId="478"/>
          <ac:grpSpMkLst>
            <pc:docMk/>
            <pc:sldMk cId="3968916212" sldId="312"/>
            <ac:grpSpMk id="7" creationId="{585D413B-C5B4-D765-AA99-4695B2015875}"/>
          </ac:grpSpMkLst>
        </pc:grpChg>
        <pc:grpChg chg="add del mod">
          <ac:chgData name="امل الغامدي" userId="d57eaf7e-ed3e-44ff-9f0b-f846c46b92e9" providerId="ADAL" clId="{A94C2021-F4E4-4645-80C8-BE67542F8E98}" dt="2023-02-12T14:48:37.959" v="5952" actId="478"/>
          <ac:grpSpMkLst>
            <pc:docMk/>
            <pc:sldMk cId="3968916212" sldId="312"/>
            <ac:grpSpMk id="8" creationId="{6EFB5C59-3A5C-B271-0EA2-7C8B714F462E}"/>
          </ac:grpSpMkLst>
        </pc:grpChg>
        <pc:grpChg chg="add del mod">
          <ac:chgData name="امل الغامدي" userId="d57eaf7e-ed3e-44ff-9f0b-f846c46b92e9" providerId="ADAL" clId="{A94C2021-F4E4-4645-80C8-BE67542F8E98}" dt="2023-02-12T14:49:15.517" v="5967" actId="478"/>
          <ac:grpSpMkLst>
            <pc:docMk/>
            <pc:sldMk cId="3968916212" sldId="312"/>
            <ac:grpSpMk id="9" creationId="{AF47D6B9-9D9D-0237-8B45-303938327CEF}"/>
          </ac:grpSpMkLst>
        </pc:grpChg>
        <pc:grpChg chg="add del mod">
          <ac:chgData name="امل الغامدي" userId="d57eaf7e-ed3e-44ff-9f0b-f846c46b92e9" providerId="ADAL" clId="{A94C2021-F4E4-4645-80C8-BE67542F8E98}" dt="2023-02-12T14:49:54.657" v="5982" actId="478"/>
          <ac:grpSpMkLst>
            <pc:docMk/>
            <pc:sldMk cId="3968916212" sldId="312"/>
            <ac:grpSpMk id="10" creationId="{5573C951-4E89-DD01-792F-A473323AADE8}"/>
          </ac:grpSpMkLst>
        </pc:grpChg>
        <pc:picChg chg="add del mod">
          <ac:chgData name="امل الغامدي" userId="d57eaf7e-ed3e-44ff-9f0b-f846c46b92e9" providerId="ADAL" clId="{A94C2021-F4E4-4645-80C8-BE67542F8E98}" dt="2023-02-12T14:46:34.730" v="5929"/>
          <ac:picMkLst>
            <pc:docMk/>
            <pc:sldMk cId="3968916212" sldId="312"/>
            <ac:picMk id="29" creationId="{A67DA8CA-3B8E-51B0-4C07-5E14D3A0C22B}"/>
          </ac:picMkLst>
        </pc:picChg>
        <pc:picChg chg="add mod">
          <ac:chgData name="امل الغامدي" userId="d57eaf7e-ed3e-44ff-9f0b-f846c46b92e9" providerId="ADAL" clId="{A94C2021-F4E4-4645-80C8-BE67542F8E98}" dt="2023-02-12T15:06:34.376" v="6113" actId="1076"/>
          <ac:picMkLst>
            <pc:docMk/>
            <pc:sldMk cId="3968916212" sldId="312"/>
            <ac:picMk id="30" creationId="{A560EC5F-AE4B-6C53-AD46-4BAD6FB14110}"/>
          </ac:picMkLst>
        </pc:picChg>
        <pc:cxnChg chg="add mod">
          <ac:chgData name="امل الغامدي" userId="d57eaf7e-ed3e-44ff-9f0b-f846c46b92e9" providerId="ADAL" clId="{A94C2021-F4E4-4645-80C8-BE67542F8E98}" dt="2023-02-12T15:06:10.976" v="6106" actId="1076"/>
          <ac:cxnSpMkLst>
            <pc:docMk/>
            <pc:sldMk cId="3968916212" sldId="312"/>
            <ac:cxnSpMk id="6" creationId="{785BD3BF-B277-2716-8FBB-F68A7655DCA3}"/>
          </ac:cxnSpMkLst>
        </pc:cxnChg>
        <pc:cxnChg chg="add del mod">
          <ac:chgData name="امل الغامدي" userId="d57eaf7e-ed3e-44ff-9f0b-f846c46b92e9" providerId="ADAL" clId="{A94C2021-F4E4-4645-80C8-BE67542F8E98}" dt="2023-02-12T15:09:31.847" v="6156" actId="14100"/>
          <ac:cxnSpMkLst>
            <pc:docMk/>
            <pc:sldMk cId="3968916212" sldId="312"/>
            <ac:cxnSpMk id="7" creationId="{76C14901-5E65-B6F2-3702-2F6B5240A3B2}"/>
          </ac:cxnSpMkLst>
        </pc:cxnChg>
        <pc:cxnChg chg="add mod">
          <ac:chgData name="امل الغامدي" userId="d57eaf7e-ed3e-44ff-9f0b-f846c46b92e9" providerId="ADAL" clId="{A94C2021-F4E4-4645-80C8-BE67542F8E98}" dt="2023-02-12T16:21:31.818" v="6158" actId="1037"/>
          <ac:cxnSpMkLst>
            <pc:docMk/>
            <pc:sldMk cId="3968916212" sldId="312"/>
            <ac:cxnSpMk id="8" creationId="{C84031E4-14A3-3E4C-9CD4-5E5512A34572}"/>
          </ac:cxnSpMkLst>
        </pc:cxnChg>
        <pc:cxnChg chg="add mod">
          <ac:chgData name="امل الغامدي" userId="d57eaf7e-ed3e-44ff-9f0b-f846c46b92e9" providerId="ADAL" clId="{A94C2021-F4E4-4645-80C8-BE67542F8E98}" dt="2023-02-12T15:09:08.587" v="6151" actId="14100"/>
          <ac:cxnSpMkLst>
            <pc:docMk/>
            <pc:sldMk cId="3968916212" sldId="312"/>
            <ac:cxnSpMk id="9" creationId="{C5A8F8DC-B9B2-3E59-C57A-960045B834FA}"/>
          </ac:cxnSpMkLst>
        </pc:cxnChg>
        <pc:cxnChg chg="add del mod">
          <ac:chgData name="امل الغامدي" userId="d57eaf7e-ed3e-44ff-9f0b-f846c46b92e9" providerId="ADAL" clId="{A94C2021-F4E4-4645-80C8-BE67542F8E98}" dt="2023-02-12T15:08:22.265" v="6144" actId="478"/>
          <ac:cxnSpMkLst>
            <pc:docMk/>
            <pc:sldMk cId="3968916212" sldId="312"/>
            <ac:cxnSpMk id="33" creationId="{6EB99084-09A4-721D-9D96-3C3FAAFF4617}"/>
          </ac:cxnSpMkLst>
        </pc:cxnChg>
        <pc:cxnChg chg="add del mod">
          <ac:chgData name="امل الغامدي" userId="d57eaf7e-ed3e-44ff-9f0b-f846c46b92e9" providerId="ADAL" clId="{A94C2021-F4E4-4645-80C8-BE67542F8E98}" dt="2023-02-12T15:08:22.265" v="6144" actId="478"/>
          <ac:cxnSpMkLst>
            <pc:docMk/>
            <pc:sldMk cId="3968916212" sldId="312"/>
            <ac:cxnSpMk id="35" creationId="{E04A393C-7238-BD2D-1E49-29C63048528E}"/>
          </ac:cxnSpMkLst>
        </pc:cxnChg>
        <pc:cxnChg chg="add mod">
          <ac:chgData name="امل الغامدي" userId="d57eaf7e-ed3e-44ff-9f0b-f846c46b92e9" providerId="ADAL" clId="{A94C2021-F4E4-4645-80C8-BE67542F8E98}" dt="2023-02-12T15:08:41.415" v="6147" actId="14100"/>
          <ac:cxnSpMkLst>
            <pc:docMk/>
            <pc:sldMk cId="3968916212" sldId="312"/>
            <ac:cxnSpMk id="39" creationId="{4365B024-DC00-2B64-2948-F75F9C137B30}"/>
          </ac:cxnSpMkLst>
        </pc:cxnChg>
        <pc:cxnChg chg="add mod">
          <ac:chgData name="امل الغامدي" userId="d57eaf7e-ed3e-44ff-9f0b-f846c46b92e9" providerId="ADAL" clId="{A94C2021-F4E4-4645-80C8-BE67542F8E98}" dt="2023-02-12T15:09:04.146" v="6150" actId="14100"/>
          <ac:cxnSpMkLst>
            <pc:docMk/>
            <pc:sldMk cId="3968916212" sldId="312"/>
            <ac:cxnSpMk id="43" creationId="{F8F015DE-F76B-2159-945A-F30E3F38DD5C}"/>
          </ac:cxnSpMkLst>
        </pc:cxnChg>
      </pc:sldChg>
      <pc:sldChg chg="addSp modSp new modAnim">
        <pc:chgData name="امل الغامدي" userId="d57eaf7e-ed3e-44ff-9f0b-f846c46b92e9" providerId="ADAL" clId="{A94C2021-F4E4-4645-80C8-BE67542F8E98}" dt="2023-02-12T14:32:16.823" v="5913" actId="20577"/>
        <pc:sldMkLst>
          <pc:docMk/>
          <pc:sldMk cId="931805459" sldId="313"/>
        </pc:sldMkLst>
        <pc:spChg chg="add mod">
          <ac:chgData name="امل الغامدي" userId="d57eaf7e-ed3e-44ff-9f0b-f846c46b92e9" providerId="ADAL" clId="{A94C2021-F4E4-4645-80C8-BE67542F8E98}" dt="2023-02-12T14:32:16.823" v="5913" actId="20577"/>
          <ac:spMkLst>
            <pc:docMk/>
            <pc:sldMk cId="931805459" sldId="313"/>
            <ac:spMk id="2" creationId="{C969EE08-4907-3BC6-A4E3-09510A2099A0}"/>
          </ac:spMkLst>
        </pc:spChg>
        <pc:spChg chg="add mod">
          <ac:chgData name="امل الغامدي" userId="d57eaf7e-ed3e-44ff-9f0b-f846c46b92e9" providerId="ADAL" clId="{A94C2021-F4E4-4645-80C8-BE67542F8E98}" dt="2023-02-12T14:32:10.180" v="5906"/>
          <ac:spMkLst>
            <pc:docMk/>
            <pc:sldMk cId="931805459" sldId="313"/>
            <ac:spMk id="3" creationId="{8C2A2AFA-FD1D-C336-9FE7-06431EF3DB0F}"/>
          </ac:spMkLst>
        </pc:spChg>
        <pc:spChg chg="add mod">
          <ac:chgData name="امل الغامدي" userId="d57eaf7e-ed3e-44ff-9f0b-f846c46b92e9" providerId="ADAL" clId="{A94C2021-F4E4-4645-80C8-BE67542F8E98}" dt="2023-02-12T14:32:10.180" v="5906"/>
          <ac:spMkLst>
            <pc:docMk/>
            <pc:sldMk cId="931805459" sldId="313"/>
            <ac:spMk id="4" creationId="{A5A9F523-71D1-E4A9-4D66-DF0734E514EF}"/>
          </ac:spMkLst>
        </pc:spChg>
        <pc:spChg chg="add mod">
          <ac:chgData name="امل الغامدي" userId="d57eaf7e-ed3e-44ff-9f0b-f846c46b92e9" providerId="ADAL" clId="{A94C2021-F4E4-4645-80C8-BE67542F8E98}" dt="2023-02-12T14:32:10.180" v="5906"/>
          <ac:spMkLst>
            <pc:docMk/>
            <pc:sldMk cId="931805459" sldId="313"/>
            <ac:spMk id="5" creationId="{05C657A5-C781-1DAF-E03E-99DE2AD3C191}"/>
          </ac:spMkLst>
        </pc:spChg>
        <pc:picChg chg="add mod">
          <ac:chgData name="امل الغامدي" userId="d57eaf7e-ed3e-44ff-9f0b-f846c46b92e9" providerId="ADAL" clId="{A94C2021-F4E4-4645-80C8-BE67542F8E98}" dt="2023-02-12T14:32:10.180" v="5906"/>
          <ac:picMkLst>
            <pc:docMk/>
            <pc:sldMk cId="931805459" sldId="313"/>
            <ac:picMk id="6" creationId="{EBBDF4DC-01C9-29C3-CCDF-762F004217D3}"/>
          </ac:picMkLst>
        </pc:picChg>
      </pc:sldChg>
      <pc:sldChg chg="addSp delSp modSp new del mod modAnim">
        <pc:chgData name="امل الغامدي" userId="d57eaf7e-ed3e-44ff-9f0b-f846c46b92e9" providerId="ADAL" clId="{A94C2021-F4E4-4645-80C8-BE67542F8E98}" dt="2023-02-12T16:21:41.400" v="6159" actId="47"/>
        <pc:sldMkLst>
          <pc:docMk/>
          <pc:sldMk cId="3087673834" sldId="314"/>
        </pc:sldMkLst>
        <pc:spChg chg="add mod">
          <ac:chgData name="امل الغامدي" userId="d57eaf7e-ed3e-44ff-9f0b-f846c46b92e9" providerId="ADAL" clId="{A94C2021-F4E4-4645-80C8-BE67542F8E98}" dt="2023-02-12T15:04:42.719" v="6091" actId="20577"/>
          <ac:spMkLst>
            <pc:docMk/>
            <pc:sldMk cId="3087673834" sldId="314"/>
            <ac:spMk id="2" creationId="{F031D440-C856-ED3C-A4F2-E1755E246121}"/>
          </ac:spMkLst>
        </pc:spChg>
        <pc:spChg chg="add mod">
          <ac:chgData name="امل الغامدي" userId="d57eaf7e-ed3e-44ff-9f0b-f846c46b92e9" providerId="ADAL" clId="{A94C2021-F4E4-4645-80C8-BE67542F8E98}" dt="2023-02-12T15:03:35.214" v="6077"/>
          <ac:spMkLst>
            <pc:docMk/>
            <pc:sldMk cId="3087673834" sldId="314"/>
            <ac:spMk id="3" creationId="{BDFEDAF5-6BAA-F6EB-9DC8-9A839C6869A8}"/>
          </ac:spMkLst>
        </pc:spChg>
        <pc:spChg chg="add mod">
          <ac:chgData name="امل الغامدي" userId="d57eaf7e-ed3e-44ff-9f0b-f846c46b92e9" providerId="ADAL" clId="{A94C2021-F4E4-4645-80C8-BE67542F8E98}" dt="2023-02-12T15:03:35.214" v="6077"/>
          <ac:spMkLst>
            <pc:docMk/>
            <pc:sldMk cId="3087673834" sldId="314"/>
            <ac:spMk id="4" creationId="{D07E815B-E843-302A-05D5-2C30B1F53A69}"/>
          </ac:spMkLst>
        </pc:spChg>
        <pc:spChg chg="add del mod">
          <ac:chgData name="امل الغامدي" userId="d57eaf7e-ed3e-44ff-9f0b-f846c46b92e9" providerId="ADAL" clId="{A94C2021-F4E4-4645-80C8-BE67542F8E98}" dt="2023-02-12T15:04:32.295" v="6078" actId="478"/>
          <ac:spMkLst>
            <pc:docMk/>
            <pc:sldMk cId="3087673834" sldId="314"/>
            <ac:spMk id="5" creationId="{578088CD-C978-3C6D-D5E9-8540A66FACFE}"/>
          </ac:spMkLst>
        </pc:spChg>
        <pc:picChg chg="add del mod">
          <ac:chgData name="امل الغامدي" userId="d57eaf7e-ed3e-44ff-9f0b-f846c46b92e9" providerId="ADAL" clId="{A94C2021-F4E4-4645-80C8-BE67542F8E98}" dt="2023-02-12T15:04:32.295" v="6078" actId="478"/>
          <ac:picMkLst>
            <pc:docMk/>
            <pc:sldMk cId="3087673834" sldId="314"/>
            <ac:picMk id="6" creationId="{F76125A8-C259-5E1C-6F54-D890EBBCE30E}"/>
          </ac:picMkLst>
        </pc:picChg>
        <pc:cxnChg chg="add mod">
          <ac:chgData name="امل الغامدي" userId="d57eaf7e-ed3e-44ff-9f0b-f846c46b92e9" providerId="ADAL" clId="{A94C2021-F4E4-4645-80C8-BE67542F8E98}" dt="2023-02-12T15:03:35.214" v="6077"/>
          <ac:cxnSpMkLst>
            <pc:docMk/>
            <pc:sldMk cId="3087673834" sldId="314"/>
            <ac:cxnSpMk id="7" creationId="{4397683F-4EB7-1ADD-3DB7-A680A382AF01}"/>
          </ac:cxnSpMkLst>
        </pc:cxnChg>
        <pc:cxnChg chg="add mod">
          <ac:chgData name="امل الغامدي" userId="d57eaf7e-ed3e-44ff-9f0b-f846c46b92e9" providerId="ADAL" clId="{A94C2021-F4E4-4645-80C8-BE67542F8E98}" dt="2023-02-12T15:03:35.214" v="6077"/>
          <ac:cxnSpMkLst>
            <pc:docMk/>
            <pc:sldMk cId="3087673834" sldId="314"/>
            <ac:cxnSpMk id="8" creationId="{4AF4F7D8-0797-DDF1-0C39-905183148F3A}"/>
          </ac:cxnSpMkLst>
        </pc:cxnChg>
        <pc:cxnChg chg="add mod">
          <ac:chgData name="امل الغامدي" userId="d57eaf7e-ed3e-44ff-9f0b-f846c46b92e9" providerId="ADAL" clId="{A94C2021-F4E4-4645-80C8-BE67542F8E98}" dt="2023-02-12T15:03:35.214" v="6077"/>
          <ac:cxnSpMkLst>
            <pc:docMk/>
            <pc:sldMk cId="3087673834" sldId="314"/>
            <ac:cxnSpMk id="9" creationId="{B25000A6-DCB1-3AE8-4D14-029556696410}"/>
          </ac:cxnSpMkLst>
        </pc:cxnChg>
        <pc:cxnChg chg="add mod">
          <ac:chgData name="امل الغامدي" userId="d57eaf7e-ed3e-44ff-9f0b-f846c46b92e9" providerId="ADAL" clId="{A94C2021-F4E4-4645-80C8-BE67542F8E98}" dt="2023-02-12T15:03:35.214" v="6077"/>
          <ac:cxnSpMkLst>
            <pc:docMk/>
            <pc:sldMk cId="3087673834" sldId="314"/>
            <ac:cxnSpMk id="10" creationId="{0F901EDD-8FA1-99FB-B16B-EBF083DAFE02}"/>
          </ac:cxnSpMkLst>
        </pc:cxnChg>
      </pc:sldChg>
      <pc:sldMasterChg chg="setBg modSldLayout">
        <pc:chgData name="امل الغامدي" userId="d57eaf7e-ed3e-44ff-9f0b-f846c46b92e9" providerId="ADAL" clId="{A94C2021-F4E4-4645-80C8-BE67542F8E98}" dt="2023-02-05T16:47:58.565" v="94"/>
        <pc:sldMasterMkLst>
          <pc:docMk/>
          <pc:sldMasterMk cId="4036924233" sldId="2147483648"/>
        </pc:sldMasterMkLst>
        <pc:sldLayoutChg chg="setBg">
          <pc:chgData name="امل الغامدي" userId="d57eaf7e-ed3e-44ff-9f0b-f846c46b92e9" providerId="ADAL" clId="{A94C2021-F4E4-4645-80C8-BE67542F8E98}" dt="2023-02-05T16:47:58.565" v="94"/>
          <pc:sldLayoutMkLst>
            <pc:docMk/>
            <pc:sldMasterMk cId="4036924233" sldId="2147483648"/>
            <pc:sldLayoutMk cId="2294204532" sldId="2147483649"/>
          </pc:sldLayoutMkLst>
        </pc:sldLayoutChg>
        <pc:sldLayoutChg chg="setBg">
          <pc:chgData name="امل الغامدي" userId="d57eaf7e-ed3e-44ff-9f0b-f846c46b92e9" providerId="ADAL" clId="{A94C2021-F4E4-4645-80C8-BE67542F8E98}" dt="2023-02-05T16:47:58.565" v="94"/>
          <pc:sldLayoutMkLst>
            <pc:docMk/>
            <pc:sldMasterMk cId="4036924233" sldId="2147483648"/>
            <pc:sldLayoutMk cId="3497056992" sldId="2147483650"/>
          </pc:sldLayoutMkLst>
        </pc:sldLayoutChg>
        <pc:sldLayoutChg chg="setBg">
          <pc:chgData name="امل الغامدي" userId="d57eaf7e-ed3e-44ff-9f0b-f846c46b92e9" providerId="ADAL" clId="{A94C2021-F4E4-4645-80C8-BE67542F8E98}" dt="2023-02-05T16:47:58.565" v="94"/>
          <pc:sldLayoutMkLst>
            <pc:docMk/>
            <pc:sldMasterMk cId="4036924233" sldId="2147483648"/>
            <pc:sldLayoutMk cId="2559489138" sldId="2147483651"/>
          </pc:sldLayoutMkLst>
        </pc:sldLayoutChg>
        <pc:sldLayoutChg chg="setBg">
          <pc:chgData name="امل الغامدي" userId="d57eaf7e-ed3e-44ff-9f0b-f846c46b92e9" providerId="ADAL" clId="{A94C2021-F4E4-4645-80C8-BE67542F8E98}" dt="2023-02-05T16:47:58.565" v="94"/>
          <pc:sldLayoutMkLst>
            <pc:docMk/>
            <pc:sldMasterMk cId="4036924233" sldId="2147483648"/>
            <pc:sldLayoutMk cId="1572591644" sldId="2147483652"/>
          </pc:sldLayoutMkLst>
        </pc:sldLayoutChg>
        <pc:sldLayoutChg chg="setBg">
          <pc:chgData name="امل الغامدي" userId="d57eaf7e-ed3e-44ff-9f0b-f846c46b92e9" providerId="ADAL" clId="{A94C2021-F4E4-4645-80C8-BE67542F8E98}" dt="2023-02-05T16:47:58.565" v="94"/>
          <pc:sldLayoutMkLst>
            <pc:docMk/>
            <pc:sldMasterMk cId="4036924233" sldId="2147483648"/>
            <pc:sldLayoutMk cId="3677472699" sldId="2147483653"/>
          </pc:sldLayoutMkLst>
        </pc:sldLayoutChg>
        <pc:sldLayoutChg chg="setBg">
          <pc:chgData name="امل الغامدي" userId="d57eaf7e-ed3e-44ff-9f0b-f846c46b92e9" providerId="ADAL" clId="{A94C2021-F4E4-4645-80C8-BE67542F8E98}" dt="2023-02-05T16:47:58.565" v="94"/>
          <pc:sldLayoutMkLst>
            <pc:docMk/>
            <pc:sldMasterMk cId="4036924233" sldId="2147483648"/>
            <pc:sldLayoutMk cId="3420246167" sldId="2147483654"/>
          </pc:sldLayoutMkLst>
        </pc:sldLayoutChg>
        <pc:sldLayoutChg chg="setBg">
          <pc:chgData name="امل الغامدي" userId="d57eaf7e-ed3e-44ff-9f0b-f846c46b92e9" providerId="ADAL" clId="{A94C2021-F4E4-4645-80C8-BE67542F8E98}" dt="2023-02-05T16:47:58.565" v="94"/>
          <pc:sldLayoutMkLst>
            <pc:docMk/>
            <pc:sldMasterMk cId="4036924233" sldId="2147483648"/>
            <pc:sldLayoutMk cId="4066330171" sldId="2147483655"/>
          </pc:sldLayoutMkLst>
        </pc:sldLayoutChg>
        <pc:sldLayoutChg chg="setBg">
          <pc:chgData name="امل الغامدي" userId="d57eaf7e-ed3e-44ff-9f0b-f846c46b92e9" providerId="ADAL" clId="{A94C2021-F4E4-4645-80C8-BE67542F8E98}" dt="2023-02-05T16:47:58.565" v="94"/>
          <pc:sldLayoutMkLst>
            <pc:docMk/>
            <pc:sldMasterMk cId="4036924233" sldId="2147483648"/>
            <pc:sldLayoutMk cId="1037804043" sldId="2147483656"/>
          </pc:sldLayoutMkLst>
        </pc:sldLayoutChg>
        <pc:sldLayoutChg chg="setBg">
          <pc:chgData name="امل الغامدي" userId="d57eaf7e-ed3e-44ff-9f0b-f846c46b92e9" providerId="ADAL" clId="{A94C2021-F4E4-4645-80C8-BE67542F8E98}" dt="2023-02-05T16:47:58.565" v="94"/>
          <pc:sldLayoutMkLst>
            <pc:docMk/>
            <pc:sldMasterMk cId="4036924233" sldId="2147483648"/>
            <pc:sldLayoutMk cId="1794509687" sldId="2147483657"/>
          </pc:sldLayoutMkLst>
        </pc:sldLayoutChg>
        <pc:sldLayoutChg chg="setBg">
          <pc:chgData name="امل الغامدي" userId="d57eaf7e-ed3e-44ff-9f0b-f846c46b92e9" providerId="ADAL" clId="{A94C2021-F4E4-4645-80C8-BE67542F8E98}" dt="2023-02-05T16:47:58.565" v="94"/>
          <pc:sldLayoutMkLst>
            <pc:docMk/>
            <pc:sldMasterMk cId="4036924233" sldId="2147483648"/>
            <pc:sldLayoutMk cId="3757831210" sldId="2147483658"/>
          </pc:sldLayoutMkLst>
        </pc:sldLayoutChg>
        <pc:sldLayoutChg chg="setBg">
          <pc:chgData name="امل الغامدي" userId="d57eaf7e-ed3e-44ff-9f0b-f846c46b92e9" providerId="ADAL" clId="{A94C2021-F4E4-4645-80C8-BE67542F8E98}" dt="2023-02-05T16:47:58.565" v="94"/>
          <pc:sldLayoutMkLst>
            <pc:docMk/>
            <pc:sldMasterMk cId="4036924233" sldId="2147483648"/>
            <pc:sldLayoutMk cId="1301625285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636" y="0"/>
            <a:ext cx="3078427" cy="513508"/>
          </a:xfrm>
          <a:prstGeom prst="rect">
            <a:avLst/>
          </a:prstGeom>
        </p:spPr>
        <p:txBody>
          <a:bodyPr vert="horz" lIns="99067" tIns="49533" rIns="99067" bIns="49533" rtlCol="1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646" y="0"/>
            <a:ext cx="3078427" cy="513508"/>
          </a:xfrm>
          <a:prstGeom prst="rect">
            <a:avLst/>
          </a:prstGeom>
        </p:spPr>
        <p:txBody>
          <a:bodyPr vert="horz" lIns="99067" tIns="49533" rIns="99067" bIns="49533" rtlCol="1"/>
          <a:lstStyle>
            <a:lvl1pPr algn="l">
              <a:defRPr sz="1300"/>
            </a:lvl1pPr>
          </a:lstStyle>
          <a:p>
            <a:fld id="{8CFA0330-EEB4-4221-9F05-A431DED63845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7" tIns="49533" rIns="99067" bIns="49533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67" tIns="49533" rIns="99067" bIns="49533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636" y="9721107"/>
            <a:ext cx="3078427" cy="513507"/>
          </a:xfrm>
          <a:prstGeom prst="rect">
            <a:avLst/>
          </a:prstGeom>
        </p:spPr>
        <p:txBody>
          <a:bodyPr vert="horz" lIns="99067" tIns="49533" rIns="99067" bIns="49533" rtlCol="1" anchor="b"/>
          <a:lstStyle>
            <a:lvl1pPr algn="r">
              <a:defRPr sz="13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646" y="9721107"/>
            <a:ext cx="3078427" cy="513507"/>
          </a:xfrm>
          <a:prstGeom prst="rect">
            <a:avLst/>
          </a:prstGeom>
        </p:spPr>
        <p:txBody>
          <a:bodyPr vert="horz" lIns="99067" tIns="49533" rIns="99067" bIns="49533" rtlCol="1" anchor="b"/>
          <a:lstStyle>
            <a:lvl1pPr algn="l">
              <a:defRPr sz="1300"/>
            </a:lvl1pPr>
          </a:lstStyle>
          <a:p>
            <a:fld id="{9AE2F2E9-6C5F-4AAC-8F14-169E9B42A9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51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التطبيق العملي لهذه التطبيقات.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F2E9-6C5F-4AAC-8F14-169E9B42A997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69">
              <a:defRPr/>
            </a:pPr>
            <a:r>
              <a:rPr lang="ar-SA" dirty="0"/>
              <a:t>التطبيق العملي لهذه التطبيقات.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F2E9-6C5F-4AAC-8F14-169E9B42A997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275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69">
              <a:defRPr/>
            </a:pPr>
            <a:r>
              <a:rPr lang="ar-SA" dirty="0"/>
              <a:t>التطبيق العملي لهذه التطبيقات.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F2E9-6C5F-4AAC-8F14-169E9B42A997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432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طبعها وتوزيعها على الطالبات من أجل حل ورقة العمل.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F2E9-6C5F-4AAC-8F14-169E9B42A997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90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طبعها وتوزيعها على الطالبات من أجل حل ورقة العمل.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2F2E9-6C5F-4AAC-8F14-169E9B42A997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567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8D4262-ACC1-4EB9-AC2C-020A17709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B5C1D0F-35C7-44E8-9B8C-8A1EF32CF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1BACAA-AD1F-4A1F-9655-F13EE6D9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7C-C706-4CC4-A38C-B967737F20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12FC0D-93EC-4D15-9ECC-78218216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7B5967-A340-45B8-86D2-B369B962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0850-317D-42B7-9E78-C3ACDA06D2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420453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CA41DE-F0D0-4702-B990-744A524F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1297978-3415-444E-88F9-86C157576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7EABCA-F1D5-4C6B-8D83-5AA1B614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7C-C706-4CC4-A38C-B967737F20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2962CD-042E-45AC-A2E3-873BE9EE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DA94DF-3C16-4533-B0C0-5347526A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0850-317D-42B7-9E78-C3ACDA06D2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783121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FB2D1C-C41E-43E7-A4FC-D3B0B53D4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D2A5199-AC77-4C6B-B0EE-EC250B724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D280A-09E4-4864-B189-A59A026E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7C-C706-4CC4-A38C-B967737F20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265A11-37CD-49F0-A9E0-B3C56771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04AFBB-B891-447E-9CC5-79C0427B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0850-317D-42B7-9E78-C3ACDA06D2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16252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94CCD8-DB47-4AB6-8985-BB1FE8BB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574B9D-7400-459D-A304-0944EBA38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1899B4-C160-4088-BF3F-9068740C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7C-C706-4CC4-A38C-B967737F20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C157E5-FBD4-4560-AA33-53FAD300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CD9CCF-6096-48A8-B9A1-8A9B8153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0850-317D-42B7-9E78-C3ACDA06D2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05699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7DC97F-64E9-4175-8FB9-A2511234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335AB5-96AB-487C-A493-D0048AB8F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AFA720-2AFC-4E4C-8B07-C42855B4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7C-C706-4CC4-A38C-B967737F20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57EBEB-F086-469C-B166-873B9150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892ADC-786D-476F-A3A1-C142CF3A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0850-317D-42B7-9E78-C3ACDA06D2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948913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ABF634-0953-46A1-8ECE-F3C1187F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81AFE2-53EF-4AEB-AF32-B5E3F8AD2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B8462FA-1A63-4C51-B816-E802FC3BB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731814-99CA-4B14-9A7D-1B32DAFA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7C-C706-4CC4-A38C-B967737F20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27D2BD-87D4-499E-962F-0F3F81B4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6F231B-CF59-465C-9341-CA179B9D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0850-317D-42B7-9E78-C3ACDA06D2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259164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D60051-80CD-4E17-8ED5-B4D8E3EE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EFD121-B178-4846-B3FB-CC694722A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7C2FB1-7488-4B13-BE0C-A8B3F7939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3F3A2FD-AA3F-414E-B7BB-2415752C0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2682577-E4D4-4D3D-BFBD-1112E503E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D1881DB-9D38-4677-8041-78A442B5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7C-C706-4CC4-A38C-B967737F20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DAD9CA1-B7E9-47D8-9FFF-DA192C182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A949EB2-4676-46DE-8440-7B842B66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0850-317D-42B7-9E78-C3ACDA06D2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747269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5F2BE8-858C-46F5-A96B-7A252054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47D8C4E-173E-447D-BC75-B7D24E75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7C-C706-4CC4-A38C-B967737F20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2894181-548F-46BA-8A20-FA4DB43F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F7690E5-9031-49F2-B759-8EC27937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0850-317D-42B7-9E78-C3ACDA06D2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02461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3C09CE1-392C-44C4-BA4D-02656733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7C-C706-4CC4-A38C-B967737F20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09480D1-2C42-4D0B-979C-EC70DCD6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7F029C6-BE1A-4123-8FE7-38ACF936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0850-317D-42B7-9E78-C3ACDA06D2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633017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79FDDB-D940-4CF1-B08C-7DA2B34E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DC848D-FAC5-4527-92DD-8DD336D48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DD2BD5F-6B07-40C7-8D74-93508188C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EE54DEA-3C63-4FA1-8214-3489D80E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7C-C706-4CC4-A38C-B967737F20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69E9EDB-EA1C-4D8D-8A23-F036FC73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07D890-CA5D-4F5D-9030-86C385AD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0850-317D-42B7-9E78-C3ACDA06D2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780404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544A5B-4E89-4A99-BE52-BCC5ADEB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7D6BDDE-0623-4F4E-93F4-42727F8C2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45252EE-BF69-47F3-9E04-79979CBE2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7997C5-CF57-40A5-8356-C9B3113D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7C-C706-4CC4-A38C-B967737F20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376ACC3-93E6-425D-8E51-E56B59B2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FEAB65-2C69-4B71-A77E-323A6E46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0850-317D-42B7-9E78-C3ACDA06D2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45096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F50A265-68D4-422F-9B73-6DAEADE2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DC61FA-96D5-4F6E-B89C-646B90C9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1F075D-6EFD-436F-B28D-1DDC928DB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177C-C706-4CC4-A38C-B967737F2060}" type="datetimeFigureOut">
              <a:rPr lang="ar-SA" smtClean="0"/>
              <a:t>12/02/45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ED726C-926A-416B-80DA-BE099145D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D62969-7FBE-4B2C-8372-3A25B7D99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B0850-317D-42B7-9E78-C3ACDA06D2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692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DFAFB2C-3312-42FC-A35D-4BABCF59D98D-L0-001.jpeg" descr="2DFAFB2C-3312-42FC-A35D-4BABCF59D98D-L0-001.jpeg">
            <a:extLst>
              <a:ext uri="{FF2B5EF4-FFF2-40B4-BE49-F238E27FC236}">
                <a16:creationId xmlns:a16="http://schemas.microsoft.com/office/drawing/2014/main" id="{2EFD3B53-4501-4168-9219-F83635BDD2D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5065" y="1573619"/>
            <a:ext cx="7089177" cy="356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2761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51EBA88-D00F-158D-F17C-42FBE95DD6C5}"/>
              </a:ext>
            </a:extLst>
          </p:cNvPr>
          <p:cNvSpPr txBox="1"/>
          <p:nvPr/>
        </p:nvSpPr>
        <p:spPr>
          <a:xfrm>
            <a:off x="3260700" y="1148196"/>
            <a:ext cx="6461189" cy="757336"/>
          </a:xfrm>
          <a:prstGeom prst="rect">
            <a:avLst/>
          </a:prstGeom>
          <a:noFill/>
          <a:ln w="12700">
            <a:noFill/>
          </a:ln>
        </p:spPr>
        <p:txBody>
          <a:bodyPr wrap="square" rtlCol="1" anchor="ctr" anchorCtr="1">
            <a:no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SA" sz="4000" kern="0" dirty="0">
                <a:solidFill>
                  <a:srgbClr val="FFEEC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f Ruqaa" pitchFamily="2" charset="-78"/>
                <a:cs typeface="Aref Ruqaa" pitchFamily="2" charset="-78"/>
                <a:sym typeface="Arial"/>
              </a:rPr>
              <a:t>مراجعة الدرس السابق :</a:t>
            </a:r>
          </a:p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SA" sz="4000" kern="0" dirty="0">
                <a:solidFill>
                  <a:srgbClr val="FFEEC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f Ruqaa" pitchFamily="2" charset="-78"/>
                <a:cs typeface="Aref Ruqaa" pitchFamily="2" charset="-78"/>
                <a:sym typeface="Arial"/>
              </a:rPr>
              <a:t>أبرز المؤلفات الموثوقة في علم التفسير</a:t>
            </a:r>
          </a:p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SA" sz="4000" kern="0" dirty="0">
                <a:solidFill>
                  <a:srgbClr val="FFEEC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ef Ruqaa" pitchFamily="2" charset="-78"/>
                <a:cs typeface="Aref Ruqaa" pitchFamily="2" charset="-78"/>
                <a:sym typeface="Arial"/>
              </a:rPr>
              <a:t> 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76D81B2-D59B-9377-EE2A-1D6A608EA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rgbClr val="FFEEC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898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70" t="26738" b="28156"/>
          <a:stretch/>
        </p:blipFill>
        <p:spPr>
          <a:xfrm>
            <a:off x="2351314" y="2656437"/>
            <a:ext cx="8279963" cy="347110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B94A829E-AF96-40DD-C68B-1A97A737E7B6}"/>
              </a:ext>
            </a:extLst>
          </p:cNvPr>
          <p:cNvSpPr/>
          <p:nvPr/>
        </p:nvSpPr>
        <p:spPr>
          <a:xfrm>
            <a:off x="1729425" y="2086926"/>
            <a:ext cx="8901852" cy="584775"/>
          </a:xfrm>
          <a:prstGeom prst="rect">
            <a:avLst/>
          </a:prstGeom>
          <a:solidFill>
            <a:srgbClr val="FFF2F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ar-SA" sz="3200" b="1" dirty="0">
                <a:ln w="0"/>
                <a:solidFill>
                  <a:srgbClr val="FFF2F2">
                    <a:lumMod val="10000"/>
                  </a:srgbClr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استرجعي أهم الأفكار الرئيسية التي تعلمتها في الدرس السابق: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CB12F9B-7C85-FC49-A491-7F07E847FC7D}"/>
              </a:ext>
            </a:extLst>
          </p:cNvPr>
          <p:cNvSpPr/>
          <p:nvPr/>
        </p:nvSpPr>
        <p:spPr>
          <a:xfrm>
            <a:off x="6351095" y="3791825"/>
            <a:ext cx="415361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س1: ما أبرز مزايا كل تفسير من التفاسير المدرَجة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D917149-CC40-EACE-E37C-29FAED6C1CB2}"/>
              </a:ext>
            </a:extLst>
          </p:cNvPr>
          <p:cNvSpPr/>
          <p:nvPr/>
        </p:nvSpPr>
        <p:spPr>
          <a:xfrm>
            <a:off x="2679240" y="3791825"/>
            <a:ext cx="341676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Clr>
                <a:schemeClr val="dk1"/>
              </a:buClr>
              <a:buSzPts val="3200"/>
            </a:pPr>
            <a:r>
              <a:rPr lang="ar-SA" sz="3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س2: </a:t>
            </a: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عرفي بكل مؤلف تعريفًا موجزًا.</a:t>
            </a:r>
          </a:p>
        </p:txBody>
      </p:sp>
    </p:spTree>
    <p:extLst>
      <p:ext uri="{BB962C8B-B14F-4D97-AF65-F5344CB8AC3E}">
        <p14:creationId xmlns:p14="http://schemas.microsoft.com/office/powerpoint/2010/main" val="905682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E82C985-7DF9-E491-0556-3F183EE91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01" y="0"/>
            <a:ext cx="2313278" cy="2313278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AC379D8-E7F4-1768-653C-15850EAEA509}"/>
              </a:ext>
            </a:extLst>
          </p:cNvPr>
          <p:cNvSpPr/>
          <p:nvPr/>
        </p:nvSpPr>
        <p:spPr>
          <a:xfrm>
            <a:off x="8469099" y="1273107"/>
            <a:ext cx="2510711" cy="545445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تمهيد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7FA07C9-9071-8ECF-342F-84E51A43C40A}"/>
              </a:ext>
            </a:extLst>
          </p:cNvPr>
          <p:cNvSpPr/>
          <p:nvPr/>
        </p:nvSpPr>
        <p:spPr>
          <a:xfrm>
            <a:off x="1310030" y="2101084"/>
            <a:ext cx="9903460" cy="19183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000" tIns="72000" rIns="108000" bIns="72000" anchor="ctr" anchorCtr="1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 الله علينا عظيمة في هذا العصر حيث يُسّرت لنا كثيرا من المعاملات اليومية، </a:t>
            </a:r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عددي بعضًا منها.</a:t>
            </a:r>
            <a:endParaRPr lang="ar-SA" sz="3600" i="0" dirty="0">
              <a:solidFill>
                <a:srgbClr val="FF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2" descr="Question mark PNG High Quality Image - Png Lux">
            <a:extLst>
              <a:ext uri="{FF2B5EF4-FFF2-40B4-BE49-F238E27FC236}">
                <a16:creationId xmlns:a16="http://schemas.microsoft.com/office/drawing/2014/main" id="{11C4DAF3-2981-5F7D-3F76-169AFCE1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88" y="4574697"/>
            <a:ext cx="1876113" cy="11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908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66A17329-9DF8-A2D0-D4E4-028DD802C448}"/>
              </a:ext>
            </a:extLst>
          </p:cNvPr>
          <p:cNvSpPr txBox="1">
            <a:spLocks/>
          </p:cNvSpPr>
          <p:nvPr/>
        </p:nvSpPr>
        <p:spPr bwMode="auto">
          <a:xfrm>
            <a:off x="406400" y="264200"/>
            <a:ext cx="11162207" cy="1366518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342882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685766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028649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371532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أولًا: مصحف مدرستي</a:t>
            </a:r>
          </a:p>
          <a:p>
            <a:pPr algn="ctr" rtl="1" eaLnBrk="1" hangingPunct="1">
              <a:defRPr/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تطبيق إلكتروني للأجهزة اللوحية الذكية، تشرف عليه وزارة التعليم بالمملكة العربية السعودية. 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027DC549-4C7E-6114-AAC6-1A69533521FF}"/>
              </a:ext>
            </a:extLst>
          </p:cNvPr>
          <p:cNvSpPr txBox="1">
            <a:spLocks/>
          </p:cNvSpPr>
          <p:nvPr/>
        </p:nvSpPr>
        <p:spPr bwMode="auto">
          <a:xfrm>
            <a:off x="406398" y="1692579"/>
            <a:ext cx="11162207" cy="1366518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1" anchor="ctr" anchorCtr="1">
            <a:noAutofit/>
          </a:bodyPr>
          <a:lstStyle>
            <a:defPPr>
              <a:defRPr lang="ar-SA"/>
            </a:defPPr>
            <a:lvl1pPr lvl="0"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3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chemeClr val="tx1"/>
                </a:solidFill>
              </a:rPr>
              <a:t>يمكّن الطالب من استعراض السور المطلوبة منه في الخطة الدراسية لمقرر القرآن الكريم للحفظ والتلاوة، ويتيح له مجموعة من الخصائص، </a:t>
            </a:r>
            <a:r>
              <a:rPr lang="ar-SA" dirty="0">
                <a:solidFill>
                  <a:srgbClr val="FF0000"/>
                </a:solidFill>
              </a:rPr>
              <a:t>عدديها.</a:t>
            </a:r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164011B9-C2B8-47BE-D27E-90FAB32297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"/>
          <a:stretch/>
        </p:blipFill>
        <p:spPr>
          <a:xfrm rot="19575665">
            <a:off x="239614" y="46272"/>
            <a:ext cx="767557" cy="851662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B18A1FB9-80B3-6565-6818-BB33297BBFA5}"/>
              </a:ext>
            </a:extLst>
          </p:cNvPr>
          <p:cNvSpPr txBox="1">
            <a:spLocks/>
          </p:cNvSpPr>
          <p:nvPr/>
        </p:nvSpPr>
        <p:spPr bwMode="auto">
          <a:xfrm>
            <a:off x="9428480" y="3122126"/>
            <a:ext cx="2140126" cy="1366518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1" anchor="ctr" anchorCtr="1">
            <a:noAutofit/>
          </a:bodyPr>
          <a:lstStyle>
            <a:defPPr>
              <a:defRPr lang="ar-SA"/>
            </a:defPPr>
            <a:lvl1pPr lvl="0"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3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sz="2800" dirty="0">
                <a:solidFill>
                  <a:schemeClr val="tx1"/>
                </a:solidFill>
              </a:rPr>
              <a:t>اختيار القارئ</a:t>
            </a: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43F86034-BA97-F877-0EDA-44884DC894C1}"/>
              </a:ext>
            </a:extLst>
          </p:cNvPr>
          <p:cNvSpPr txBox="1">
            <a:spLocks/>
          </p:cNvSpPr>
          <p:nvPr/>
        </p:nvSpPr>
        <p:spPr bwMode="auto">
          <a:xfrm>
            <a:off x="7196914" y="3122126"/>
            <a:ext cx="2140126" cy="1366518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1" anchor="ctr" anchorCtr="1">
            <a:noAutofit/>
          </a:bodyPr>
          <a:lstStyle>
            <a:defPPr>
              <a:defRPr lang="ar-SA"/>
            </a:defPPr>
            <a:lvl1pPr lvl="0"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3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sz="2800" dirty="0">
                <a:solidFill>
                  <a:schemeClr val="tx1"/>
                </a:solidFill>
              </a:rPr>
              <a:t>التكرار</a:t>
            </a:r>
          </a:p>
        </p:txBody>
      </p:sp>
      <p:sp>
        <p:nvSpPr>
          <p:cNvPr id="7" name="عنوان 1">
            <a:extLst>
              <a:ext uri="{FF2B5EF4-FFF2-40B4-BE49-F238E27FC236}">
                <a16:creationId xmlns:a16="http://schemas.microsoft.com/office/drawing/2014/main" id="{143326F0-E368-9763-F807-8C4830BD19D5}"/>
              </a:ext>
            </a:extLst>
          </p:cNvPr>
          <p:cNvSpPr txBox="1">
            <a:spLocks/>
          </p:cNvSpPr>
          <p:nvPr/>
        </p:nvSpPr>
        <p:spPr bwMode="auto">
          <a:xfrm>
            <a:off x="4917439" y="3122126"/>
            <a:ext cx="2140126" cy="1366518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1" anchor="ctr" anchorCtr="1">
            <a:noAutofit/>
          </a:bodyPr>
          <a:lstStyle>
            <a:defPPr>
              <a:defRPr lang="ar-SA"/>
            </a:defPPr>
            <a:lvl1pPr lvl="0"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3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sz="2800" dirty="0">
                <a:solidFill>
                  <a:schemeClr val="tx1"/>
                </a:solidFill>
              </a:rPr>
              <a:t>الاطلاع على تفسير الآيات</a:t>
            </a: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7B853644-5A86-D48B-B5E5-0CDE286812EA}"/>
              </a:ext>
            </a:extLst>
          </p:cNvPr>
          <p:cNvSpPr txBox="1">
            <a:spLocks/>
          </p:cNvSpPr>
          <p:nvPr/>
        </p:nvSpPr>
        <p:spPr bwMode="auto">
          <a:xfrm>
            <a:off x="406399" y="3122126"/>
            <a:ext cx="4419600" cy="1366518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1" anchor="ctr" anchorCtr="1">
            <a:noAutofit/>
          </a:bodyPr>
          <a:lstStyle>
            <a:defPPr>
              <a:defRPr lang="ar-SA"/>
            </a:defPPr>
            <a:lvl1pPr lvl="0"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3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sz="2800" dirty="0">
                <a:solidFill>
                  <a:schemeClr val="tx1"/>
                </a:solidFill>
              </a:rPr>
              <a:t>حل الواجبات الخاصة بالمقرر عبر حفظ التسجيل الصوتي للطالب وإرساله للمعلم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5B1A3B62-F1B1-522E-376F-AE61DDDA7CAB}"/>
              </a:ext>
            </a:extLst>
          </p:cNvPr>
          <p:cNvSpPr txBox="1">
            <a:spLocks/>
          </p:cNvSpPr>
          <p:nvPr/>
        </p:nvSpPr>
        <p:spPr bwMode="auto">
          <a:xfrm>
            <a:off x="406398" y="5476034"/>
            <a:ext cx="11162206" cy="1134532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342882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685766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028649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371532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يتطلّب التطبيق تسجيل الدخول عبر اسم المستخدم وكلمة المرور الخاصة بالطالب على منصة مدرستي، ثم اختيار الأيقونة المناسبة من الواجهة الرئيسة للتطبيق للاستفادة من خدماته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27D9A926-3412-F46B-463F-5D1E19361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269" y="-24186"/>
            <a:ext cx="1121761" cy="1072989"/>
          </a:xfrm>
          <a:prstGeom prst="rect">
            <a:avLst/>
          </a:prstGeom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id="{0687FB6D-8120-CB40-A9D7-0A6BE509AAD1}"/>
              </a:ext>
            </a:extLst>
          </p:cNvPr>
          <p:cNvSpPr txBox="1">
            <a:spLocks/>
          </p:cNvSpPr>
          <p:nvPr/>
        </p:nvSpPr>
        <p:spPr bwMode="auto">
          <a:xfrm>
            <a:off x="406399" y="4653592"/>
            <a:ext cx="11162206" cy="692055"/>
          </a:xfrm>
          <a:prstGeom prst="wedgeRoundRectCallout">
            <a:avLst/>
          </a:prstGeom>
          <a:solidFill>
            <a:srgbClr val="9BBB59">
              <a:lumMod val="40000"/>
              <a:lumOff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342882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685766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028649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371532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ar-SA" sz="2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هي طريقة تسجيل الدخول إلى التطبيق؟</a:t>
            </a:r>
          </a:p>
        </p:txBody>
      </p:sp>
    </p:spTree>
    <p:extLst>
      <p:ext uri="{BB962C8B-B14F-4D97-AF65-F5344CB8AC3E}">
        <p14:creationId xmlns:p14="http://schemas.microsoft.com/office/powerpoint/2010/main" val="1489676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لقطة شاشة, شعار, التصميم&#10;&#10;تم إنشاء الوصف تلقائياً">
            <a:extLst>
              <a:ext uri="{FF2B5EF4-FFF2-40B4-BE49-F238E27FC236}">
                <a16:creationId xmlns:a16="http://schemas.microsoft.com/office/drawing/2014/main" id="{9EA2620C-D49C-9447-C6D0-C64D20BD51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/>
          <a:stretch/>
        </p:blipFill>
        <p:spPr>
          <a:xfrm>
            <a:off x="8292789" y="87087"/>
            <a:ext cx="3161109" cy="6585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صورة 6" descr="صورة تحتوي على نص, لقطة شاشة, الخط, رسم بياني&#10;&#10;تم إنشاء الوصف تلقائياً">
            <a:extLst>
              <a:ext uri="{FF2B5EF4-FFF2-40B4-BE49-F238E27FC236}">
                <a16:creationId xmlns:a16="http://schemas.microsoft.com/office/drawing/2014/main" id="{67F2B69C-D6D5-C4F4-EE38-461588308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75" y="114299"/>
            <a:ext cx="3035668" cy="6585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BCB233D-35DE-15F6-F769-F090A72867C0}"/>
              </a:ext>
            </a:extLst>
          </p:cNvPr>
          <p:cNvSpPr/>
          <p:nvPr/>
        </p:nvSpPr>
        <p:spPr>
          <a:xfrm>
            <a:off x="609600" y="1110345"/>
            <a:ext cx="4191000" cy="3984170"/>
          </a:xfrm>
          <a:prstGeom prst="roundRect">
            <a:avLst/>
          </a:prstGeom>
          <a:solidFill>
            <a:srgbClr val="FBFBF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000" tIns="72000" rIns="108000" bIns="72000" anchor="ctr" anchorCtr="1"/>
          <a:lstStyle/>
          <a:p>
            <a:pPr algn="ctr"/>
            <a:endParaRPr lang="ar-SA" sz="5400" dirty="0">
              <a:solidFill>
                <a:srgbClr val="0BB49A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  <a:p>
            <a:pPr algn="ctr"/>
            <a:r>
              <a:rPr lang="ar-SA" sz="5400" dirty="0">
                <a:solidFill>
                  <a:srgbClr val="0BB49A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تطبيق عملي </a:t>
            </a:r>
            <a:endParaRPr lang="ar-SA" sz="5400" i="0" dirty="0">
              <a:solidFill>
                <a:srgbClr val="0BB49A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1153D8D-D46A-AFF4-B3CD-6FAEEE0568F8}"/>
              </a:ext>
            </a:extLst>
          </p:cNvPr>
          <p:cNvSpPr/>
          <p:nvPr/>
        </p:nvSpPr>
        <p:spPr>
          <a:xfrm>
            <a:off x="2165100" y="1679569"/>
            <a:ext cx="1080000" cy="1029546"/>
          </a:xfrm>
          <a:prstGeom prst="roundRect">
            <a:avLst/>
          </a:prstGeom>
          <a:blipFill dpi="0" rotWithShape="1">
            <a:blip r:embed="rId4"/>
            <a:srcRect/>
            <a:stretch>
              <a:fillRect l="-8000" t="-8000" r="-5000" b="-8000"/>
            </a:stretch>
          </a:blip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56885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66A17329-9DF8-A2D0-D4E4-028DD802C448}"/>
              </a:ext>
            </a:extLst>
          </p:cNvPr>
          <p:cNvSpPr txBox="1">
            <a:spLocks/>
          </p:cNvSpPr>
          <p:nvPr/>
        </p:nvSpPr>
        <p:spPr bwMode="auto">
          <a:xfrm>
            <a:off x="406400" y="264200"/>
            <a:ext cx="11450320" cy="1134532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342882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685766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028649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371532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ثانيًا: </a:t>
            </a:r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الإصدارات الرقمية لمجمع الملك فهد لطباعة المصحف الشريف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027DC549-4C7E-6114-AAC6-1A69533521FF}"/>
              </a:ext>
            </a:extLst>
          </p:cNvPr>
          <p:cNvSpPr txBox="1">
            <a:spLocks/>
          </p:cNvSpPr>
          <p:nvPr/>
        </p:nvSpPr>
        <p:spPr bwMode="auto">
          <a:xfrm>
            <a:off x="406398" y="1470908"/>
            <a:ext cx="11450321" cy="1958092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1" anchor="ctr" anchorCtr="1">
            <a:noAutofit/>
          </a:bodyPr>
          <a:lstStyle>
            <a:defPPr>
              <a:defRPr lang="ar-SA"/>
            </a:defPPr>
            <a:lvl1pPr lvl="0"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3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chemeClr val="tx1"/>
                </a:solidFill>
              </a:rPr>
              <a:t>أنجز المجمع مجموعة من الأعمال التقنية المتنوعة , مثل: بناء قواعد بيانات المصحف الشريف، والإصدارات الرقمية، وتفعيل البرمجيات الحديثة، والخدمات المساندة لنص القرآن الكريم وتلاوته وتفسيره وعلومه وترجمة معانيه</a:t>
            </a:r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164011B9-C2B8-47BE-D27E-90FAB32297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"/>
          <a:stretch/>
        </p:blipFill>
        <p:spPr>
          <a:xfrm rot="19575665">
            <a:off x="239614" y="46272"/>
            <a:ext cx="767557" cy="851662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B18A1FB9-80B3-6565-6818-BB33297BBFA5}"/>
              </a:ext>
            </a:extLst>
          </p:cNvPr>
          <p:cNvSpPr txBox="1">
            <a:spLocks/>
          </p:cNvSpPr>
          <p:nvPr/>
        </p:nvSpPr>
        <p:spPr bwMode="auto">
          <a:xfrm>
            <a:off x="460832" y="5088859"/>
            <a:ext cx="11450321" cy="1366518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1" anchor="ctr" anchorCtr="0">
            <a:noAutofit/>
          </a:bodyPr>
          <a:lstStyle>
            <a:defPPr>
              <a:defRPr lang="ar-SA"/>
            </a:defPPr>
            <a:lvl1pPr lvl="0"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3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r"/>
            <a:r>
              <a:rPr lang="ar-SA" dirty="0">
                <a:solidFill>
                  <a:schemeClr val="tx1"/>
                </a:solidFill>
              </a:rPr>
              <a:t>عرض نُسَخ رقمية ذات معالجة عالية الدقة من </a:t>
            </a:r>
            <a:r>
              <a:rPr lang="ar-SA" dirty="0">
                <a:solidFill>
                  <a:srgbClr val="7030A0"/>
                </a:solidFill>
              </a:rPr>
              <a:t>مصحف المدينة النبوية </a:t>
            </a:r>
            <a:r>
              <a:rPr lang="ar-SA" dirty="0">
                <a:solidFill>
                  <a:schemeClr val="tx1"/>
                </a:solidFill>
              </a:rPr>
              <a:t>بعدة </a:t>
            </a:r>
            <a:r>
              <a:rPr lang="ar-SA" dirty="0">
                <a:solidFill>
                  <a:srgbClr val="FF0000"/>
                </a:solidFill>
              </a:rPr>
              <a:t>روايات</a:t>
            </a:r>
          </a:p>
        </p:txBody>
      </p:sp>
      <p:sp>
        <p:nvSpPr>
          <p:cNvPr id="9" name="عنوان 1">
            <a:extLst>
              <a:ext uri="{FF2B5EF4-FFF2-40B4-BE49-F238E27FC236}">
                <a16:creationId xmlns:a16="http://schemas.microsoft.com/office/drawing/2014/main" id="{5B1A3B62-F1B1-522E-376F-AE61DDDA7CAB}"/>
              </a:ext>
            </a:extLst>
          </p:cNvPr>
          <p:cNvSpPr txBox="1">
            <a:spLocks/>
          </p:cNvSpPr>
          <p:nvPr/>
        </p:nvSpPr>
        <p:spPr bwMode="auto">
          <a:xfrm>
            <a:off x="460832" y="3575670"/>
            <a:ext cx="11450321" cy="1366518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342882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685766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028649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371532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أنشأ المجمع </a:t>
            </a:r>
            <a:r>
              <a:rPr lang="ar-SA" sz="3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ستة عشر موقعا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متخصصا على شبكة الإنترنت؛  لخدمة القرآن الكريم وعلومه، ومنها: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68A9C8A8-0504-9CD1-28F9-3E5DF3E5CF2D}"/>
              </a:ext>
            </a:extLst>
          </p:cNvPr>
          <p:cNvSpPr/>
          <p:nvPr/>
        </p:nvSpPr>
        <p:spPr>
          <a:xfrm>
            <a:off x="1082378" y="5232400"/>
            <a:ext cx="1173142" cy="1044331"/>
          </a:xfrm>
          <a:prstGeom prst="roundRect">
            <a:avLst/>
          </a:prstGeom>
          <a:blipFill dpi="0" rotWithShape="1">
            <a:blip r:embed="rId4">
              <a:alphaModFix/>
            </a:blip>
            <a:srcRect/>
            <a:stretch>
              <a:fillRect l="-8000" t="-8000" r="-5000" b="-8000"/>
            </a:stretch>
          </a:blip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8078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57388C6-E11E-77C7-1012-F855AC610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5" y="251035"/>
            <a:ext cx="11709650" cy="2637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E6923A3-4DB4-F8ED-1F69-F518ACF48991}"/>
              </a:ext>
            </a:extLst>
          </p:cNvPr>
          <p:cNvSpPr/>
          <p:nvPr/>
        </p:nvSpPr>
        <p:spPr>
          <a:xfrm>
            <a:off x="478971" y="3287487"/>
            <a:ext cx="5148943" cy="2982686"/>
          </a:xfrm>
          <a:prstGeom prst="roundRect">
            <a:avLst/>
          </a:prstGeom>
          <a:solidFill>
            <a:srgbClr val="FBFBF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000" tIns="72000" rIns="108000" bIns="72000" anchor="ctr" anchorCtr="1"/>
          <a:lstStyle/>
          <a:p>
            <a:pPr algn="ctr"/>
            <a:endParaRPr lang="ar-SA" sz="5400" dirty="0">
              <a:solidFill>
                <a:srgbClr val="0BB49A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  <a:p>
            <a:pPr algn="ctr"/>
            <a:r>
              <a:rPr lang="ar-SA" sz="5400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تطبيق عملي </a:t>
            </a:r>
            <a:endParaRPr lang="ar-SA" sz="5400" i="0" dirty="0">
              <a:solidFill>
                <a:schemeClr val="tx1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910EE4B-0D02-CA9F-8883-676996588AC4}"/>
              </a:ext>
            </a:extLst>
          </p:cNvPr>
          <p:cNvSpPr/>
          <p:nvPr/>
        </p:nvSpPr>
        <p:spPr>
          <a:xfrm>
            <a:off x="2435099" y="3613031"/>
            <a:ext cx="1236686" cy="1165799"/>
          </a:xfrm>
          <a:prstGeom prst="roundRect">
            <a:avLst/>
          </a:prstGeom>
          <a:blipFill dpi="0" rotWithShape="1">
            <a:blip r:embed="rId3">
              <a:alphaModFix/>
            </a:blip>
            <a:srcRect/>
            <a:stretch>
              <a:fillRect l="-8000" t="-8000" r="-5000" b="-8000"/>
            </a:stretch>
          </a:blip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3" name="صورة 12" descr="صورة تحتوي على نص, رسالة, لقطة شاشة, خط يد&#10;&#10;تم إنشاء الوصف تلقائياً">
            <a:extLst>
              <a:ext uri="{FF2B5EF4-FFF2-40B4-BE49-F238E27FC236}">
                <a16:creationId xmlns:a16="http://schemas.microsoft.com/office/drawing/2014/main" id="{D10C6BC6-5CCA-33E6-1D54-BC7472FC5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8" y="2850997"/>
            <a:ext cx="1840476" cy="3855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صورة 16" descr="صورة تحتوي على نص, رسالة, لقطة شاشة, خط يد&#10;&#10;تم إنشاء الوصف تلقائياً">
            <a:extLst>
              <a:ext uri="{FF2B5EF4-FFF2-40B4-BE49-F238E27FC236}">
                <a16:creationId xmlns:a16="http://schemas.microsoft.com/office/drawing/2014/main" id="{4DBBCFEB-8F2D-05DE-98EE-D0D9BB398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22" y="2850998"/>
            <a:ext cx="1849513" cy="3855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883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>
            <a:extLst>
              <a:ext uri="{FF2B5EF4-FFF2-40B4-BE49-F238E27FC236}">
                <a16:creationId xmlns:a16="http://schemas.microsoft.com/office/drawing/2014/main" id="{66A17329-9DF8-A2D0-D4E4-028DD802C448}"/>
              </a:ext>
            </a:extLst>
          </p:cNvPr>
          <p:cNvSpPr txBox="1">
            <a:spLocks/>
          </p:cNvSpPr>
          <p:nvPr/>
        </p:nvSpPr>
        <p:spPr bwMode="auto">
          <a:xfrm>
            <a:off x="406400" y="264200"/>
            <a:ext cx="11162207" cy="1744810"/>
          </a:xfrm>
          <a:prstGeom prst="roundRect">
            <a:avLst/>
          </a:prstGeom>
          <a:solidFill>
            <a:srgbClr val="9BBB59">
              <a:lumMod val="40000"/>
              <a:lumOff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342882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685766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028649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371532" algn="ctr" rtl="1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pPr algn="ctr" rtl="1" eaLnBrk="1" hangingPunct="1">
              <a:defRPr/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ثالثًا: برنامج (آيات)</a:t>
            </a: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قرآني تشرف عليه جامعة الملك سعود بالمملكة العربية السعودية، وهو برنامج شامل, بمميزات فريدة, يدعم أغلب  أنظمة التشغيل، ومترجم لأشهر اللغات العالمية </a:t>
            </a:r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027DC549-4C7E-6114-AAC6-1A69533521FF}"/>
              </a:ext>
            </a:extLst>
          </p:cNvPr>
          <p:cNvSpPr txBox="1">
            <a:spLocks/>
          </p:cNvSpPr>
          <p:nvPr/>
        </p:nvSpPr>
        <p:spPr bwMode="auto">
          <a:xfrm>
            <a:off x="406399" y="2136309"/>
            <a:ext cx="11162207" cy="1366518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1" anchor="ctr" anchorCtr="1">
            <a:noAutofit/>
          </a:bodyPr>
          <a:lstStyle>
            <a:defPPr>
              <a:defRPr lang="ar-SA"/>
            </a:defPPr>
            <a:lvl1pPr lvl="0"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3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rgbClr val="C00000"/>
                </a:solidFill>
              </a:rPr>
              <a:t>مما يتميز به هذا التطبيق أن الواجهة الرئيسية للبرنامج تتيح:</a:t>
            </a:r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164011B9-C2B8-47BE-D27E-90FAB32297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"/>
          <a:stretch/>
        </p:blipFill>
        <p:spPr>
          <a:xfrm rot="19575665">
            <a:off x="239614" y="46272"/>
            <a:ext cx="767557" cy="851662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B18A1FB9-80B3-6565-6818-BB33297BBFA5}"/>
              </a:ext>
            </a:extLst>
          </p:cNvPr>
          <p:cNvSpPr txBox="1">
            <a:spLocks/>
          </p:cNvSpPr>
          <p:nvPr/>
        </p:nvSpPr>
        <p:spPr bwMode="auto">
          <a:xfrm>
            <a:off x="9428480" y="3630126"/>
            <a:ext cx="2140126" cy="2963674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1" anchor="ctr" anchorCtr="1">
            <a:noAutofit/>
          </a:bodyPr>
          <a:lstStyle>
            <a:defPPr>
              <a:defRPr lang="ar-SA"/>
            </a:defPPr>
            <a:lvl1pPr lvl="0"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3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sz="2800" dirty="0">
                <a:solidFill>
                  <a:schemeClr val="tx1"/>
                </a:solidFill>
              </a:rPr>
              <a:t>خيارات التصفح والبحث عن الكلمات والآيات</a:t>
            </a: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43F86034-BA97-F877-0EDA-44884DC894C1}"/>
              </a:ext>
            </a:extLst>
          </p:cNvPr>
          <p:cNvSpPr txBox="1">
            <a:spLocks/>
          </p:cNvSpPr>
          <p:nvPr/>
        </p:nvSpPr>
        <p:spPr bwMode="auto">
          <a:xfrm>
            <a:off x="7196914" y="3630126"/>
            <a:ext cx="2140126" cy="2963674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1" anchor="ctr" anchorCtr="1">
            <a:noAutofit/>
          </a:bodyPr>
          <a:lstStyle>
            <a:defPPr>
              <a:defRPr lang="ar-SA"/>
            </a:defPPr>
            <a:lvl1pPr lvl="0"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3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sz="2800" dirty="0">
                <a:solidFill>
                  <a:schemeClr val="tx1"/>
                </a:solidFill>
              </a:rPr>
              <a:t>الاستماع إلى الآيات بصوت عدد من مشاهير القراء</a:t>
            </a: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7B853644-5A86-D48B-B5E5-0CDE286812EA}"/>
              </a:ext>
            </a:extLst>
          </p:cNvPr>
          <p:cNvSpPr txBox="1">
            <a:spLocks/>
          </p:cNvSpPr>
          <p:nvPr/>
        </p:nvSpPr>
        <p:spPr bwMode="auto">
          <a:xfrm>
            <a:off x="406398" y="3630126"/>
            <a:ext cx="6614161" cy="2963674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1" anchor="ctr" anchorCtr="1">
            <a:noAutofit/>
          </a:bodyPr>
          <a:lstStyle>
            <a:defPPr>
              <a:defRPr lang="ar-SA"/>
            </a:defPPr>
            <a:lvl1pPr lvl="0"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3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sz="2800" dirty="0">
                <a:solidFill>
                  <a:schemeClr val="tx1"/>
                </a:solidFill>
              </a:rPr>
              <a:t>تخصص أيقونة للتفسير من خلال الضغط مطولا على الآية المختارة – يمكن من خلالها اختيار أحد كتب التفسير المتوفرة في القائمة  المنسدلة, ثم اختيار السورة ورقم الآية, واستعراض تفسيرها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5A8DDCE-AAB3-B663-FAC5-89C1EA0A7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915" y="72555"/>
            <a:ext cx="985615" cy="93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37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82293FC-4386-6EDA-4FEE-46986FF61CED}"/>
              </a:ext>
            </a:extLst>
          </p:cNvPr>
          <p:cNvSpPr/>
          <p:nvPr/>
        </p:nvSpPr>
        <p:spPr>
          <a:xfrm>
            <a:off x="609600" y="1110345"/>
            <a:ext cx="4191000" cy="3984170"/>
          </a:xfrm>
          <a:prstGeom prst="roundRect">
            <a:avLst/>
          </a:prstGeom>
          <a:solidFill>
            <a:srgbClr val="FBFBF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000" tIns="72000" rIns="108000" bIns="72000" anchor="ctr" anchorCtr="1"/>
          <a:lstStyle/>
          <a:p>
            <a:pPr algn="ctr"/>
            <a:endParaRPr lang="ar-SA" sz="5400" dirty="0">
              <a:solidFill>
                <a:srgbClr val="0BB49A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  <a:p>
            <a:pPr algn="ctr"/>
            <a:r>
              <a:rPr lang="ar-SA" sz="5400" dirty="0">
                <a:solidFill>
                  <a:srgbClr val="195E2F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تطبيق عملي </a:t>
            </a:r>
            <a:endParaRPr lang="ar-SA" sz="5400" i="0" dirty="0">
              <a:solidFill>
                <a:srgbClr val="195E2F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91C3F96-0E0F-5B3C-FD2E-57C9D66E47D4}"/>
              </a:ext>
            </a:extLst>
          </p:cNvPr>
          <p:cNvSpPr/>
          <p:nvPr/>
        </p:nvSpPr>
        <p:spPr>
          <a:xfrm>
            <a:off x="2165100" y="1854224"/>
            <a:ext cx="1080000" cy="1029546"/>
          </a:xfrm>
          <a:prstGeom prst="roundRect">
            <a:avLst/>
          </a:prstGeom>
          <a:blipFill>
            <a:blip r:embed="rId2"/>
            <a:stretch>
              <a:fillRect l="-10000" t="-10000" r="-10000" b="-10000"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 descr="صورة تحتوي على نص, لقطة شاشة, برمجيات&#10;&#10;تم إنشاء الوصف تلقائياً">
            <a:extLst>
              <a:ext uri="{FF2B5EF4-FFF2-40B4-BE49-F238E27FC236}">
                <a16:creationId xmlns:a16="http://schemas.microsoft.com/office/drawing/2014/main" id="{E6F9D035-FEFE-D350-5161-64A1E720AC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/>
          <a:stretch/>
        </p:blipFill>
        <p:spPr>
          <a:xfrm>
            <a:off x="5474817" y="171477"/>
            <a:ext cx="3086049" cy="6474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 descr="صورة تحتوي على نص, لقطة شاشة, شكل, مستطيل&#10;&#10;تم إنشاء الوصف تلقائياً">
            <a:extLst>
              <a:ext uri="{FF2B5EF4-FFF2-40B4-BE49-F238E27FC236}">
                <a16:creationId xmlns:a16="http://schemas.microsoft.com/office/drawing/2014/main" id="{80670974-CD35-E01B-72D6-B87C2C850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03" y="212271"/>
            <a:ext cx="3086049" cy="6433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097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رابط مستقيم 8">
            <a:extLst>
              <a:ext uri="{FF2B5EF4-FFF2-40B4-BE49-F238E27FC236}">
                <a16:creationId xmlns:a16="http://schemas.microsoft.com/office/drawing/2014/main" id="{43B6ACC1-4C33-FF49-C059-39A24C315256}"/>
              </a:ext>
            </a:extLst>
          </p:cNvPr>
          <p:cNvSpPr txBox="1"/>
          <p:nvPr/>
        </p:nvSpPr>
        <p:spPr>
          <a:xfrm>
            <a:off x="5278812" y="3045672"/>
            <a:ext cx="123189" cy="1231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4000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A" sz="2800" b="1" kern="12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A3115D6-AE26-5364-F938-8B5F9553F0BF}"/>
              </a:ext>
            </a:extLst>
          </p:cNvPr>
          <p:cNvSpPr/>
          <p:nvPr/>
        </p:nvSpPr>
        <p:spPr>
          <a:xfrm>
            <a:off x="7267726" y="3578681"/>
            <a:ext cx="3029058" cy="12314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72000" rIns="108000" bIns="72000" anchor="ctr" anchorCtr="1"/>
          <a:lstStyle/>
          <a:p>
            <a:r>
              <a:rPr kumimoji="0" lang="ar-SA" alt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المصادر التقنية</a:t>
            </a:r>
            <a:endParaRPr lang="ar-SA" sz="3200" b="1" kern="1200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6BD4C1F5-191A-6494-BC87-CFF029650FC5}"/>
              </a:ext>
            </a:extLst>
          </p:cNvPr>
          <p:cNvSpPr/>
          <p:nvPr/>
        </p:nvSpPr>
        <p:spPr>
          <a:xfrm>
            <a:off x="3057940" y="2408912"/>
            <a:ext cx="3420000" cy="1029546"/>
          </a:xfrm>
          <a:prstGeom prst="rect">
            <a:avLst/>
          </a:prstGeom>
          <a:solidFill>
            <a:srgbClr val="FBE5D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72000" rIns="0" bIns="72000" anchor="ctr" anchorCtr="1"/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مصحف مدرستي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61F0EC2-EE9B-8750-3138-4564AA68D1E8}"/>
              </a:ext>
            </a:extLst>
          </p:cNvPr>
          <p:cNvSpPr/>
          <p:nvPr/>
        </p:nvSpPr>
        <p:spPr>
          <a:xfrm>
            <a:off x="3057940" y="3695845"/>
            <a:ext cx="3420000" cy="1029546"/>
          </a:xfrm>
          <a:prstGeom prst="rect">
            <a:avLst/>
          </a:prstGeom>
          <a:solidFill>
            <a:srgbClr val="FBE5D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72000" rIns="108000" bIns="72000" anchor="ctr" anchorCtr="1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مصحف المدينة النبوية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85FAC83-2FA3-8FFE-9F85-5F1BCBFF7020}"/>
              </a:ext>
            </a:extLst>
          </p:cNvPr>
          <p:cNvSpPr/>
          <p:nvPr/>
        </p:nvSpPr>
        <p:spPr>
          <a:xfrm>
            <a:off x="3057940" y="4982778"/>
            <a:ext cx="3420000" cy="1029546"/>
          </a:xfrm>
          <a:prstGeom prst="rect">
            <a:avLst/>
          </a:prstGeom>
          <a:solidFill>
            <a:srgbClr val="FBE5D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72000" rIns="108000" bIns="72000" anchor="ctr" anchorCtr="1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مصحف آيات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A560EC5F-AE4B-6C53-AD46-4BAD6FB14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076" y="2021455"/>
            <a:ext cx="2054530" cy="2048434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785BD3BF-B277-2716-8FBB-F68A7655DCA3}"/>
              </a:ext>
            </a:extLst>
          </p:cNvPr>
          <p:cNvCxnSpPr>
            <a:cxnSpLocks/>
          </p:cNvCxnSpPr>
          <p:nvPr/>
        </p:nvCxnSpPr>
        <p:spPr>
          <a:xfrm>
            <a:off x="6763311" y="4194386"/>
            <a:ext cx="504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76C14901-5E65-B6F2-3702-2F6B5240A3B2}"/>
              </a:ext>
            </a:extLst>
          </p:cNvPr>
          <p:cNvCxnSpPr>
            <a:cxnSpLocks/>
          </p:cNvCxnSpPr>
          <p:nvPr/>
        </p:nvCxnSpPr>
        <p:spPr>
          <a:xfrm>
            <a:off x="6434853" y="4188883"/>
            <a:ext cx="3284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C5A8F8DC-B9B2-3E59-C57A-960045B834FA}"/>
              </a:ext>
            </a:extLst>
          </p:cNvPr>
          <p:cNvCxnSpPr>
            <a:cxnSpLocks/>
          </p:cNvCxnSpPr>
          <p:nvPr/>
        </p:nvCxnSpPr>
        <p:spPr>
          <a:xfrm>
            <a:off x="6763311" y="2923685"/>
            <a:ext cx="0" cy="257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4365B024-DC00-2B64-2948-F75F9C137B30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6477940" y="5497551"/>
            <a:ext cx="290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F8F015DE-F76B-2159-945A-F30E3F38DD5C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6477940" y="2923685"/>
            <a:ext cx="28537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83DDC235-0D10-5C48-F364-B8DAB1FB92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"/>
          <a:stretch/>
        </p:blipFill>
        <p:spPr>
          <a:xfrm rot="19575665">
            <a:off x="826337" y="354467"/>
            <a:ext cx="1168417" cy="1296447"/>
          </a:xfrm>
          <a:prstGeom prst="rect">
            <a:avLst/>
          </a:prstGeom>
        </p:spPr>
      </p:pic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66F526E-FBDF-B00A-3367-39321715CCFE}"/>
              </a:ext>
            </a:extLst>
          </p:cNvPr>
          <p:cNvSpPr/>
          <p:nvPr/>
        </p:nvSpPr>
        <p:spPr>
          <a:xfrm>
            <a:off x="1793895" y="3684996"/>
            <a:ext cx="1080000" cy="1029546"/>
          </a:xfrm>
          <a:prstGeom prst="roundRect">
            <a:avLst/>
          </a:prstGeom>
          <a:blipFill dpi="0" rotWithShape="1">
            <a:blip r:embed="rId4">
              <a:alphaModFix/>
            </a:blip>
            <a:srcRect/>
            <a:stretch>
              <a:fillRect l="-8000" t="-8000" r="-5000" b="-8000"/>
            </a:stretch>
          </a:blip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8AF3E69-C364-4F70-ACB8-82C6F4E4EBAF}"/>
              </a:ext>
            </a:extLst>
          </p:cNvPr>
          <p:cNvSpPr/>
          <p:nvPr/>
        </p:nvSpPr>
        <p:spPr>
          <a:xfrm>
            <a:off x="1758323" y="4989310"/>
            <a:ext cx="1080000" cy="1029546"/>
          </a:xfrm>
          <a:prstGeom prst="roundRect">
            <a:avLst/>
          </a:prstGeom>
          <a:blipFill>
            <a:blip r:embed="rId5"/>
            <a:stretch>
              <a:fillRect l="-10000" t="-10000" r="-10000" b="-10000"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8C8EF2C-AD32-C394-1C9F-2C26BF055715}"/>
              </a:ext>
            </a:extLst>
          </p:cNvPr>
          <p:cNvSpPr/>
          <p:nvPr/>
        </p:nvSpPr>
        <p:spPr>
          <a:xfrm>
            <a:off x="1793895" y="2408912"/>
            <a:ext cx="1080000" cy="1029546"/>
          </a:xfrm>
          <a:prstGeom prst="roundRect">
            <a:avLst/>
          </a:prstGeom>
          <a:blipFill dpi="0" rotWithShape="1">
            <a:blip r:embed="rId6"/>
            <a:srcRect/>
            <a:stretch>
              <a:fillRect l="-8000" t="-8000" r="-5000" b="-8000"/>
            </a:stretch>
          </a:blipFill>
          <a:ln>
            <a:solidFill>
              <a:schemeClr val="bg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E352594-D6AC-DD3D-1D0A-C885038F1961}"/>
              </a:ext>
            </a:extLst>
          </p:cNvPr>
          <p:cNvGrpSpPr/>
          <p:nvPr/>
        </p:nvGrpSpPr>
        <p:grpSpPr>
          <a:xfrm>
            <a:off x="2416629" y="303917"/>
            <a:ext cx="7275669" cy="1141770"/>
            <a:chOff x="2416629" y="303917"/>
            <a:chExt cx="7275669" cy="1141770"/>
          </a:xfrm>
        </p:grpSpPr>
        <p:sp>
          <p:nvSpPr>
            <p:cNvPr id="18" name="جمع علم وهو مصدر مرادف للفهم والمعرفة والإدراك .">
              <a:extLst>
                <a:ext uri="{FF2B5EF4-FFF2-40B4-BE49-F238E27FC236}">
                  <a16:creationId xmlns:a16="http://schemas.microsoft.com/office/drawing/2014/main" id="{7417DB97-2901-B3D4-160D-130963EF51A3}"/>
                </a:ext>
              </a:extLst>
            </p:cNvPr>
            <p:cNvSpPr txBox="1"/>
            <p:nvPr/>
          </p:nvSpPr>
          <p:spPr>
            <a:xfrm>
              <a:off x="2416629" y="303918"/>
              <a:ext cx="6700693" cy="1141769"/>
            </a:xfrm>
            <a:prstGeom prst="flowChartAlternateProcess">
              <a:avLst/>
            </a:prstGeom>
            <a:solidFill>
              <a:srgbClr val="FFCCCC">
                <a:alpha val="42000"/>
              </a:srgbClr>
            </a:solidFill>
            <a:ln w="127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44000" tIns="144000" rIns="144000" bIns="144000" anchor="ctr">
              <a:noAutofit/>
            </a:bodyPr>
            <a:lstStyle>
              <a:lvl1pPr>
                <a:defRPr sz="3000" b="1" u="sng">
                  <a:solidFill>
                    <a:schemeClr val="accent5">
                      <a:hueOff val="-411175"/>
                      <a:satOff val="4030"/>
                      <a:lumOff val="-29867"/>
                    </a:schemeClr>
                  </a:solidFill>
                </a:defRPr>
              </a:lvl1pPr>
            </a:lstStyle>
            <a:p>
              <a:pPr algn="l">
                <a:defRPr/>
              </a:pPr>
              <a:r>
                <a:rPr lang="ar-SA" altLang="ar-SA" sz="3200" b="0" u="none" dirty="0">
                  <a:latin typeface="Sakkal Majalla" panose="02000000000000000000" pitchFamily="2" charset="-78"/>
                  <a:ea typeface="Arial" panose="020B0604020202020204" pitchFamily="34" charset="0"/>
                  <a:cs typeface="Sakkal Majalla" panose="02000000000000000000" pitchFamily="2" charset="-78"/>
                </a:rPr>
                <a:t> أهم المصادر التقنية في خدمة القرآن الكريم وتفسيره</a:t>
              </a:r>
              <a:endParaRPr lang="ar-SA" sz="3200" b="0" u="none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41BD62B0-FD98-1211-5C5C-D8BE9A832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42347" y="303917"/>
              <a:ext cx="1149951" cy="1141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916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B250BC3-E63C-74B7-F21E-11AC1F815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908" y="21772"/>
            <a:ext cx="4425123" cy="662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عنوان 1">
            <a:extLst>
              <a:ext uri="{FF2B5EF4-FFF2-40B4-BE49-F238E27FC236}">
                <a16:creationId xmlns:a16="http://schemas.microsoft.com/office/drawing/2014/main" id="{F0819D66-2A8B-F6E4-249C-B311286E02E4}"/>
              </a:ext>
            </a:extLst>
          </p:cNvPr>
          <p:cNvSpPr txBox="1">
            <a:spLocks/>
          </p:cNvSpPr>
          <p:nvPr/>
        </p:nvSpPr>
        <p:spPr bwMode="auto">
          <a:xfrm>
            <a:off x="7424057" y="1313200"/>
            <a:ext cx="3545835" cy="4231600"/>
          </a:xfrm>
          <a:prstGeom prst="roundRect">
            <a:avLst/>
          </a:prstGeom>
          <a:solidFill>
            <a:srgbClr val="BDC1C6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08000" tIns="72000" rIns="108000" bIns="72000" rtlCol="1" anchor="ctr" anchorCtr="1">
            <a:noAutofit/>
          </a:bodyPr>
          <a:lstStyle>
            <a:defPPr>
              <a:defRPr lang="ar-SA"/>
            </a:defPPr>
            <a:lvl1pPr lvl="0"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3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SA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سبق لكِ استخدام شيئًا من تطبيقات القرآن الكريم؟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4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الله لطيف بعباده يرزق من يشاء وهو القوي العزيز ✿ اللهُمَّ ✿ يالطيفا بخلقه  ياعليما بخلقه ياخبير… | Good morning arabic, Good morning quotes, Good  morning greetings">
            <a:extLst>
              <a:ext uri="{FF2B5EF4-FFF2-40B4-BE49-F238E27FC236}">
                <a16:creationId xmlns:a16="http://schemas.microsoft.com/office/drawing/2014/main" id="{167E613C-E14E-4A1B-A1F9-4305DC6C7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4"/>
          <a:stretch/>
        </p:blipFill>
        <p:spPr bwMode="auto">
          <a:xfrm>
            <a:off x="6881421" y="0"/>
            <a:ext cx="531057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2889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7">
            <a:extLst>
              <a:ext uri="{FF2B5EF4-FFF2-40B4-BE49-F238E27FC236}">
                <a16:creationId xmlns:a16="http://schemas.microsoft.com/office/drawing/2014/main" id="{81F331EF-D01A-DA8B-818E-1800A8660E16}"/>
              </a:ext>
            </a:extLst>
          </p:cNvPr>
          <p:cNvSpPr/>
          <p:nvPr/>
        </p:nvSpPr>
        <p:spPr>
          <a:xfrm>
            <a:off x="4150360" y="1384774"/>
            <a:ext cx="3891280" cy="801134"/>
          </a:xfrm>
          <a:prstGeom prst="roundRect">
            <a:avLst>
              <a:gd name="adj" fmla="val 7576"/>
            </a:avLst>
          </a:prstGeom>
          <a:solidFill>
            <a:schemeClr val="bg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الثاني: الإصدارات الرقمية لمجمع الملك فهد لطباعة المصحف الشريف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008BEC7-83B0-22CE-7CB6-6B7F2DB12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1" y="6093889"/>
            <a:ext cx="11897360" cy="667765"/>
          </a:xfrm>
          <a:prstGeom prst="roundRect">
            <a:avLst>
              <a:gd name="adj" fmla="val 16667"/>
            </a:avLst>
          </a:prstGeom>
          <a:solidFill>
            <a:schemeClr val="bg1">
              <a:alpha val="72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  <a:defRPr/>
            </a:pPr>
            <a:r>
              <a:rPr lang="ar-SA" altLang="ar-SA" sz="2800" dirty="0">
                <a:solidFill>
                  <a:srgbClr val="17365D"/>
                </a:solidFill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طالبتي المبدعة:  </a:t>
            </a:r>
            <a:r>
              <a:rPr lang="ar-SA" altLang="ar-SA" sz="2800" dirty="0"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أبدعي بتلخيص أهم المصادر التقنية بعد قراءتك له ص28-29ـ</a:t>
            </a:r>
            <a:endParaRPr lang="ar-SA" altLang="ar-SA" sz="2800" dirty="0">
              <a:solidFill>
                <a:srgbClr val="800000"/>
              </a:solidFill>
              <a:latin typeface="Sakkal Majalla" panose="02000000000000000000" pitchFamily="2" charset="-78"/>
              <a:ea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C8D0970-487B-C869-D802-E5C5F227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2" y="215165"/>
            <a:ext cx="11877038" cy="1083001"/>
          </a:xfrm>
          <a:prstGeom prst="roundRect">
            <a:avLst>
              <a:gd name="adj" fmla="val 16667"/>
            </a:avLst>
          </a:prstGeom>
          <a:solidFill>
            <a:schemeClr val="bg1">
              <a:alpha val="72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  <a:defRPr/>
            </a:pPr>
            <a:r>
              <a:rPr lang="ar-SA" altLang="ar-SA" b="1" dirty="0">
                <a:solidFill>
                  <a:srgbClr val="17365D"/>
                </a:solidFill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التقنية في خدمة  القرآن الكريم وتفسيره</a:t>
            </a:r>
          </a:p>
          <a:p>
            <a:pPr algn="ctr" rtl="0">
              <a:spcBef>
                <a:spcPct val="0"/>
              </a:spcBef>
              <a:buNone/>
              <a:defRPr/>
            </a:pPr>
            <a:r>
              <a:rPr lang="ar-SA" sz="2400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استعيني بكتابك الإلكتروني  وقومي بتلخيص أهم  المصادر التقنية الموثوقة التي تخدم القرآن الكريم  وتفسيره  بطريقة إبداعية</a:t>
            </a:r>
            <a:r>
              <a:rPr lang="ar-SA" altLang="ar-SA" sz="2400" dirty="0">
                <a:solidFill>
                  <a:srgbClr val="17365D"/>
                </a:solidFill>
                <a:latin typeface="Sakkal Majalla" panose="02000000000000000000" pitchFamily="2" charset="-78"/>
                <a:ea typeface="Arial" panose="020B0604020202020204" pitchFamily="34" charset="0"/>
                <a:cs typeface="Sakkal Majalla" panose="02000000000000000000" pitchFamily="2" charset="-78"/>
              </a:rPr>
              <a:t>:</a:t>
            </a:r>
            <a:endParaRPr lang="ar-SA" altLang="ar-SA" sz="1801" dirty="0">
              <a:solidFill>
                <a:srgbClr val="800000"/>
              </a:solidFill>
              <a:latin typeface="Sakkal Majalla" panose="02000000000000000000" pitchFamily="2" charset="-78"/>
              <a:ea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مستطيل مستدير الزوايا 10">
            <a:extLst>
              <a:ext uri="{FF2B5EF4-FFF2-40B4-BE49-F238E27FC236}">
                <a16:creationId xmlns:a16="http://schemas.microsoft.com/office/drawing/2014/main" id="{ECA1FF90-FEDF-1BA9-560F-9B9E61844D74}"/>
              </a:ext>
            </a:extLst>
          </p:cNvPr>
          <p:cNvSpPr/>
          <p:nvPr/>
        </p:nvSpPr>
        <p:spPr>
          <a:xfrm>
            <a:off x="279062" y="257983"/>
            <a:ext cx="1201396" cy="617955"/>
          </a:xfrm>
          <a:prstGeom prst="roundRect">
            <a:avLst/>
          </a:prstGeom>
          <a:solidFill>
            <a:srgbClr val="D3D4B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 التصفح</a:t>
            </a:r>
          </a:p>
          <a:p>
            <a:pPr algn="ctr">
              <a:defRPr/>
            </a:pPr>
            <a:r>
              <a:rPr lang="ar-SA" sz="1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مهارة التلخيص</a:t>
            </a:r>
          </a:p>
        </p:txBody>
      </p:sp>
      <p:sp>
        <p:nvSpPr>
          <p:cNvPr id="18" name="مستطيل مستدير الزوايا 7">
            <a:extLst>
              <a:ext uri="{FF2B5EF4-FFF2-40B4-BE49-F238E27FC236}">
                <a16:creationId xmlns:a16="http://schemas.microsoft.com/office/drawing/2014/main" id="{45A5E51A-1ACA-48B7-484C-7E04FBFC979D}"/>
              </a:ext>
            </a:extLst>
          </p:cNvPr>
          <p:cNvSpPr/>
          <p:nvPr/>
        </p:nvSpPr>
        <p:spPr>
          <a:xfrm>
            <a:off x="8128001" y="1384774"/>
            <a:ext cx="3891280" cy="801134"/>
          </a:xfrm>
          <a:prstGeom prst="roundRect">
            <a:avLst>
              <a:gd name="adj" fmla="val 7576"/>
            </a:avLst>
          </a:prstGeom>
          <a:solidFill>
            <a:schemeClr val="bg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الأول: مصحف مدرستي</a:t>
            </a:r>
          </a:p>
        </p:txBody>
      </p:sp>
      <p:sp>
        <p:nvSpPr>
          <p:cNvPr id="19" name="مستطيل مستدير الزوايا 7">
            <a:extLst>
              <a:ext uri="{FF2B5EF4-FFF2-40B4-BE49-F238E27FC236}">
                <a16:creationId xmlns:a16="http://schemas.microsoft.com/office/drawing/2014/main" id="{88A94148-1827-49C2-D616-81D08DA77410}"/>
              </a:ext>
            </a:extLst>
          </p:cNvPr>
          <p:cNvSpPr/>
          <p:nvPr/>
        </p:nvSpPr>
        <p:spPr>
          <a:xfrm>
            <a:off x="193040" y="1384774"/>
            <a:ext cx="3891280" cy="801134"/>
          </a:xfrm>
          <a:prstGeom prst="roundRect">
            <a:avLst>
              <a:gd name="adj" fmla="val 7576"/>
            </a:avLst>
          </a:prstGeom>
          <a:solidFill>
            <a:schemeClr val="bg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الثالث: برنامج آيات</a:t>
            </a:r>
          </a:p>
        </p:txBody>
      </p:sp>
      <p:sp>
        <p:nvSpPr>
          <p:cNvPr id="20" name="مستطيل مستدير الزوايا 7">
            <a:extLst>
              <a:ext uri="{FF2B5EF4-FFF2-40B4-BE49-F238E27FC236}">
                <a16:creationId xmlns:a16="http://schemas.microsoft.com/office/drawing/2014/main" id="{350B8200-8812-214E-1FF3-595D5FBE71FE}"/>
              </a:ext>
            </a:extLst>
          </p:cNvPr>
          <p:cNvSpPr/>
          <p:nvPr/>
        </p:nvSpPr>
        <p:spPr>
          <a:xfrm>
            <a:off x="8128001" y="2228552"/>
            <a:ext cx="3891280" cy="3786168"/>
          </a:xfrm>
          <a:prstGeom prst="roundRect">
            <a:avLst>
              <a:gd name="adj" fmla="val 7576"/>
            </a:avLst>
          </a:prstGeom>
          <a:solidFill>
            <a:schemeClr val="bg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تطبيق إلكتروني للأجهزة ...............................</a:t>
            </a:r>
          </a:p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تشرف عليه .................................................. .......................................................................</a:t>
            </a:r>
          </a:p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يمكّن الطالب من استعراض........................</a:t>
            </a:r>
          </a:p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</a:t>
            </a:r>
          </a:p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ويتيح له مجموعة كم الخصائص، مثل: 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21" name="مستطيل مستدير الزوايا 7">
            <a:extLst>
              <a:ext uri="{FF2B5EF4-FFF2-40B4-BE49-F238E27FC236}">
                <a16:creationId xmlns:a16="http://schemas.microsoft.com/office/drawing/2014/main" id="{593AB445-647F-0DC2-BEDA-564AD88B5FB9}"/>
              </a:ext>
            </a:extLst>
          </p:cNvPr>
          <p:cNvSpPr/>
          <p:nvPr/>
        </p:nvSpPr>
        <p:spPr>
          <a:xfrm>
            <a:off x="4150360" y="2284184"/>
            <a:ext cx="3891280" cy="3730536"/>
          </a:xfrm>
          <a:prstGeom prst="roundRect">
            <a:avLst>
              <a:gd name="adj" fmla="val 7576"/>
            </a:avLst>
          </a:prstGeom>
          <a:solidFill>
            <a:schemeClr val="bg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أنشأ المجمع ...................................... موقعًا متخصصًا على شبكة الانترنت؛ لخدمة القرآن الكريم وعلومه، ومن ذلك عرض نُسَخ رقمية ذات معالجة عالية الدقة من ...................................................بعدة روايات</a:t>
            </a:r>
          </a:p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تقدم تلك النسخ معلومات عن السورة المعروضة، وفيها: ...........................................</a:t>
            </a:r>
          </a:p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</a:t>
            </a:r>
          </a:p>
        </p:txBody>
      </p:sp>
      <p:sp>
        <p:nvSpPr>
          <p:cNvPr id="22" name="مستطيل مستدير الزوايا 7">
            <a:extLst>
              <a:ext uri="{FF2B5EF4-FFF2-40B4-BE49-F238E27FC236}">
                <a16:creationId xmlns:a16="http://schemas.microsoft.com/office/drawing/2014/main" id="{55FAA442-EC03-F126-110B-7F4BB12F62A1}"/>
              </a:ext>
            </a:extLst>
          </p:cNvPr>
          <p:cNvSpPr/>
          <p:nvPr/>
        </p:nvSpPr>
        <p:spPr>
          <a:xfrm>
            <a:off x="121921" y="2285692"/>
            <a:ext cx="3891280" cy="3729028"/>
          </a:xfrm>
          <a:prstGeom prst="roundRect">
            <a:avLst>
              <a:gd name="adj" fmla="val 7576"/>
            </a:avLst>
          </a:prstGeom>
          <a:solidFill>
            <a:schemeClr val="bg1">
              <a:alpha val="7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برنامج قرآني تشرف عليه ............................</a:t>
            </a:r>
          </a:p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</a:t>
            </a:r>
          </a:p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برنامج شامل، .........................................</a:t>
            </a:r>
          </a:p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..............................................................................................................................................تتيح الواجهة الرئيسة للبرنامج خيارات التصفح .........................................................</a:t>
            </a:r>
          </a:p>
          <a:p>
            <a:pPr>
              <a:defRPr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36332644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6AE61D-3DE7-F24F-685C-96D2D0C19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723" y="109131"/>
            <a:ext cx="8823376" cy="6638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07794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681861-180D-5384-F030-A45644374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185737"/>
            <a:ext cx="10448925" cy="648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125867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456349E-F093-1DC1-F1E1-0F7A0F467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71" y="656362"/>
            <a:ext cx="9296400" cy="5761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مستطيل ذو زوايا قطرية مستديرة 13">
            <a:extLst>
              <a:ext uri="{FF2B5EF4-FFF2-40B4-BE49-F238E27FC236}">
                <a16:creationId xmlns:a16="http://schemas.microsoft.com/office/drawing/2014/main" id="{7CDFF4A7-E88D-799A-8E27-86CB7836018C}"/>
              </a:ext>
            </a:extLst>
          </p:cNvPr>
          <p:cNvSpPr/>
          <p:nvPr/>
        </p:nvSpPr>
        <p:spPr>
          <a:xfrm>
            <a:off x="8459268" y="151822"/>
            <a:ext cx="3500407" cy="57471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txBody>
          <a:bodyPr rtlCol="1" anchor="ctr"/>
          <a:lstStyle/>
          <a:p>
            <a:pPr lvl="0" algn="ctr" defTabSz="914400">
              <a:defRPr/>
            </a:pPr>
            <a:r>
              <a:rPr kumimoji="0" lang="ar-SA" sz="4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B Arabic Style" pitchFamily="2" charset="-78"/>
              </a:rPr>
              <a:t>نشاط ص29</a:t>
            </a:r>
          </a:p>
        </p:txBody>
      </p:sp>
    </p:spTree>
    <p:extLst>
      <p:ext uri="{BB962C8B-B14F-4D97-AF65-F5344CB8AC3E}">
        <p14:creationId xmlns:p14="http://schemas.microsoft.com/office/powerpoint/2010/main" val="103480972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رسم 3">
            <a:extLst>
              <a:ext uri="{FF2B5EF4-FFF2-40B4-BE49-F238E27FC236}">
                <a16:creationId xmlns:a16="http://schemas.microsoft.com/office/drawing/2014/main" id="{C1C59867-072E-4B40-AF7E-022CC38AFD3C}"/>
              </a:ext>
            </a:extLst>
          </p:cNvPr>
          <p:cNvGrpSpPr/>
          <p:nvPr/>
        </p:nvGrpSpPr>
        <p:grpSpPr>
          <a:xfrm>
            <a:off x="6496773" y="799774"/>
            <a:ext cx="5032502" cy="5988211"/>
            <a:chOff x="6465874" y="4587201"/>
            <a:chExt cx="1871719" cy="1938356"/>
          </a:xfrm>
        </p:grpSpPr>
        <p:sp>
          <p:nvSpPr>
            <p:cNvPr id="3" name="شكل حر: شكل 2">
              <a:extLst>
                <a:ext uri="{FF2B5EF4-FFF2-40B4-BE49-F238E27FC236}">
                  <a16:creationId xmlns:a16="http://schemas.microsoft.com/office/drawing/2014/main" id="{343B9293-12D6-499B-82D9-4287A5418662}"/>
                </a:ext>
              </a:extLst>
            </p:cNvPr>
            <p:cNvSpPr/>
            <p:nvPr/>
          </p:nvSpPr>
          <p:spPr>
            <a:xfrm>
              <a:off x="6564058" y="4752022"/>
              <a:ext cx="1773535" cy="1773535"/>
            </a:xfrm>
            <a:custGeom>
              <a:avLst/>
              <a:gdLst>
                <a:gd name="connsiteX0" fmla="*/ 102756 w 1773535"/>
                <a:gd name="connsiteY0" fmla="*/ 0 h 1773535"/>
                <a:gd name="connsiteX1" fmla="*/ 0 w 1773535"/>
                <a:gd name="connsiteY1" fmla="*/ 1670780 h 1773535"/>
                <a:gd name="connsiteX2" fmla="*/ 1670780 w 1773535"/>
                <a:gd name="connsiteY2" fmla="*/ 1773536 h 1773535"/>
                <a:gd name="connsiteX3" fmla="*/ 1773536 w 1773535"/>
                <a:gd name="connsiteY3" fmla="*/ 102756 h 1773535"/>
                <a:gd name="connsiteX4" fmla="*/ 102756 w 1773535"/>
                <a:gd name="connsiteY4" fmla="*/ 0 h 1773535"/>
                <a:gd name="connsiteX5" fmla="*/ 240430 w 1773535"/>
                <a:gd name="connsiteY5" fmla="*/ 131788 h 1773535"/>
                <a:gd name="connsiteX6" fmla="*/ 221685 w 1773535"/>
                <a:gd name="connsiteY6" fmla="*/ 148362 h 1773535"/>
                <a:gd name="connsiteX7" fmla="*/ 164420 w 1773535"/>
                <a:gd name="connsiteY7" fmla="*/ 144818 h 1773535"/>
                <a:gd name="connsiteX8" fmla="*/ 147847 w 1773535"/>
                <a:gd name="connsiteY8" fmla="*/ 126073 h 1773535"/>
                <a:gd name="connsiteX9" fmla="*/ 151390 w 1773535"/>
                <a:gd name="connsiteY9" fmla="*/ 68808 h 1773535"/>
                <a:gd name="connsiteX10" fmla="*/ 170135 w 1773535"/>
                <a:gd name="connsiteY10" fmla="*/ 52235 h 1773535"/>
                <a:gd name="connsiteX11" fmla="*/ 227400 w 1773535"/>
                <a:gd name="connsiteY11" fmla="*/ 55778 h 1773535"/>
                <a:gd name="connsiteX12" fmla="*/ 243973 w 1773535"/>
                <a:gd name="connsiteY12" fmla="*/ 74523 h 1773535"/>
                <a:gd name="connsiteX13" fmla="*/ 240430 w 1773535"/>
                <a:gd name="connsiteY13" fmla="*/ 131788 h 1773535"/>
                <a:gd name="connsiteX14" fmla="*/ 404107 w 1773535"/>
                <a:gd name="connsiteY14" fmla="*/ 141846 h 1773535"/>
                <a:gd name="connsiteX15" fmla="*/ 385362 w 1773535"/>
                <a:gd name="connsiteY15" fmla="*/ 158420 h 1773535"/>
                <a:gd name="connsiteX16" fmla="*/ 328098 w 1773535"/>
                <a:gd name="connsiteY16" fmla="*/ 154876 h 1773535"/>
                <a:gd name="connsiteX17" fmla="*/ 311524 w 1773535"/>
                <a:gd name="connsiteY17" fmla="*/ 136131 h 1773535"/>
                <a:gd name="connsiteX18" fmla="*/ 315068 w 1773535"/>
                <a:gd name="connsiteY18" fmla="*/ 78867 h 1773535"/>
                <a:gd name="connsiteX19" fmla="*/ 333813 w 1773535"/>
                <a:gd name="connsiteY19" fmla="*/ 62294 h 1773535"/>
                <a:gd name="connsiteX20" fmla="*/ 391077 w 1773535"/>
                <a:gd name="connsiteY20" fmla="*/ 65837 h 1773535"/>
                <a:gd name="connsiteX21" fmla="*/ 407651 w 1773535"/>
                <a:gd name="connsiteY21" fmla="*/ 84582 h 1773535"/>
                <a:gd name="connsiteX22" fmla="*/ 404107 w 1773535"/>
                <a:gd name="connsiteY22" fmla="*/ 141846 h 1773535"/>
                <a:gd name="connsiteX23" fmla="*/ 567728 w 1773535"/>
                <a:gd name="connsiteY23" fmla="*/ 151905 h 1773535"/>
                <a:gd name="connsiteX24" fmla="*/ 548983 w 1773535"/>
                <a:gd name="connsiteY24" fmla="*/ 168478 h 1773535"/>
                <a:gd name="connsiteX25" fmla="*/ 491718 w 1773535"/>
                <a:gd name="connsiteY25" fmla="*/ 164935 h 1773535"/>
                <a:gd name="connsiteX26" fmla="*/ 475145 w 1773535"/>
                <a:gd name="connsiteY26" fmla="*/ 146190 h 1773535"/>
                <a:gd name="connsiteX27" fmla="*/ 478688 w 1773535"/>
                <a:gd name="connsiteY27" fmla="*/ 88925 h 1773535"/>
                <a:gd name="connsiteX28" fmla="*/ 497433 w 1773535"/>
                <a:gd name="connsiteY28" fmla="*/ 72352 h 1773535"/>
                <a:gd name="connsiteX29" fmla="*/ 554698 w 1773535"/>
                <a:gd name="connsiteY29" fmla="*/ 75895 h 1773535"/>
                <a:gd name="connsiteX30" fmla="*/ 571271 w 1773535"/>
                <a:gd name="connsiteY30" fmla="*/ 94640 h 1773535"/>
                <a:gd name="connsiteX31" fmla="*/ 567728 w 1773535"/>
                <a:gd name="connsiteY31" fmla="*/ 151905 h 1773535"/>
                <a:gd name="connsiteX32" fmla="*/ 731406 w 1773535"/>
                <a:gd name="connsiteY32" fmla="*/ 161963 h 1773535"/>
                <a:gd name="connsiteX33" fmla="*/ 712660 w 1773535"/>
                <a:gd name="connsiteY33" fmla="*/ 178537 h 1773535"/>
                <a:gd name="connsiteX34" fmla="*/ 655396 w 1773535"/>
                <a:gd name="connsiteY34" fmla="*/ 174993 h 1773535"/>
                <a:gd name="connsiteX35" fmla="*/ 638823 w 1773535"/>
                <a:gd name="connsiteY35" fmla="*/ 156248 h 1773535"/>
                <a:gd name="connsiteX36" fmla="*/ 642366 w 1773535"/>
                <a:gd name="connsiteY36" fmla="*/ 98984 h 1773535"/>
                <a:gd name="connsiteX37" fmla="*/ 661111 w 1773535"/>
                <a:gd name="connsiteY37" fmla="*/ 82410 h 1773535"/>
                <a:gd name="connsiteX38" fmla="*/ 718375 w 1773535"/>
                <a:gd name="connsiteY38" fmla="*/ 85953 h 1773535"/>
                <a:gd name="connsiteX39" fmla="*/ 734949 w 1773535"/>
                <a:gd name="connsiteY39" fmla="*/ 104699 h 1773535"/>
                <a:gd name="connsiteX40" fmla="*/ 731406 w 1773535"/>
                <a:gd name="connsiteY40" fmla="*/ 161963 h 1773535"/>
                <a:gd name="connsiteX41" fmla="*/ 895026 w 1773535"/>
                <a:gd name="connsiteY41" fmla="*/ 172021 h 1773535"/>
                <a:gd name="connsiteX42" fmla="*/ 876281 w 1773535"/>
                <a:gd name="connsiteY42" fmla="*/ 188595 h 1773535"/>
                <a:gd name="connsiteX43" fmla="*/ 819016 w 1773535"/>
                <a:gd name="connsiteY43" fmla="*/ 185052 h 1773535"/>
                <a:gd name="connsiteX44" fmla="*/ 802443 w 1773535"/>
                <a:gd name="connsiteY44" fmla="*/ 166306 h 1773535"/>
                <a:gd name="connsiteX45" fmla="*/ 805987 w 1773535"/>
                <a:gd name="connsiteY45" fmla="*/ 109042 h 1773535"/>
                <a:gd name="connsiteX46" fmla="*/ 824731 w 1773535"/>
                <a:gd name="connsiteY46" fmla="*/ 92469 h 1773535"/>
                <a:gd name="connsiteX47" fmla="*/ 881996 w 1773535"/>
                <a:gd name="connsiteY47" fmla="*/ 96012 h 1773535"/>
                <a:gd name="connsiteX48" fmla="*/ 898569 w 1773535"/>
                <a:gd name="connsiteY48" fmla="*/ 114757 h 1773535"/>
                <a:gd name="connsiteX49" fmla="*/ 895026 w 1773535"/>
                <a:gd name="connsiteY49" fmla="*/ 172021 h 1773535"/>
                <a:gd name="connsiteX50" fmla="*/ 1058704 w 1773535"/>
                <a:gd name="connsiteY50" fmla="*/ 182137 h 1773535"/>
                <a:gd name="connsiteX51" fmla="*/ 1039958 w 1773535"/>
                <a:gd name="connsiteY51" fmla="*/ 198711 h 1773535"/>
                <a:gd name="connsiteX52" fmla="*/ 982694 w 1773535"/>
                <a:gd name="connsiteY52" fmla="*/ 195167 h 1773535"/>
                <a:gd name="connsiteX53" fmla="*/ 966120 w 1773535"/>
                <a:gd name="connsiteY53" fmla="*/ 176422 h 1773535"/>
                <a:gd name="connsiteX54" fmla="*/ 969664 w 1773535"/>
                <a:gd name="connsiteY54" fmla="*/ 119158 h 1773535"/>
                <a:gd name="connsiteX55" fmla="*/ 988409 w 1773535"/>
                <a:gd name="connsiteY55" fmla="*/ 102584 h 1773535"/>
                <a:gd name="connsiteX56" fmla="*/ 1045673 w 1773535"/>
                <a:gd name="connsiteY56" fmla="*/ 106128 h 1773535"/>
                <a:gd name="connsiteX57" fmla="*/ 1062247 w 1773535"/>
                <a:gd name="connsiteY57" fmla="*/ 124873 h 1773535"/>
                <a:gd name="connsiteX58" fmla="*/ 1058704 w 1773535"/>
                <a:gd name="connsiteY58" fmla="*/ 182137 h 1773535"/>
                <a:gd name="connsiteX59" fmla="*/ 1222324 w 1773535"/>
                <a:gd name="connsiteY59" fmla="*/ 192195 h 1773535"/>
                <a:gd name="connsiteX60" fmla="*/ 1203579 w 1773535"/>
                <a:gd name="connsiteY60" fmla="*/ 208769 h 1773535"/>
                <a:gd name="connsiteX61" fmla="*/ 1146315 w 1773535"/>
                <a:gd name="connsiteY61" fmla="*/ 205226 h 1773535"/>
                <a:gd name="connsiteX62" fmla="*/ 1129741 w 1773535"/>
                <a:gd name="connsiteY62" fmla="*/ 186480 h 1773535"/>
                <a:gd name="connsiteX63" fmla="*/ 1133284 w 1773535"/>
                <a:gd name="connsiteY63" fmla="*/ 129216 h 1773535"/>
                <a:gd name="connsiteX64" fmla="*/ 1152030 w 1773535"/>
                <a:gd name="connsiteY64" fmla="*/ 112643 h 1773535"/>
                <a:gd name="connsiteX65" fmla="*/ 1209294 w 1773535"/>
                <a:gd name="connsiteY65" fmla="*/ 116186 h 1773535"/>
                <a:gd name="connsiteX66" fmla="*/ 1225868 w 1773535"/>
                <a:gd name="connsiteY66" fmla="*/ 134931 h 1773535"/>
                <a:gd name="connsiteX67" fmla="*/ 1222324 w 1773535"/>
                <a:gd name="connsiteY67" fmla="*/ 192195 h 1773535"/>
                <a:gd name="connsiteX68" fmla="*/ 1386002 w 1773535"/>
                <a:gd name="connsiteY68" fmla="*/ 202254 h 1773535"/>
                <a:gd name="connsiteX69" fmla="*/ 1367257 w 1773535"/>
                <a:gd name="connsiteY69" fmla="*/ 218827 h 1773535"/>
                <a:gd name="connsiteX70" fmla="*/ 1309992 w 1773535"/>
                <a:gd name="connsiteY70" fmla="*/ 215284 h 1773535"/>
                <a:gd name="connsiteX71" fmla="*/ 1293419 w 1773535"/>
                <a:gd name="connsiteY71" fmla="*/ 196539 h 1773535"/>
                <a:gd name="connsiteX72" fmla="*/ 1296962 w 1773535"/>
                <a:gd name="connsiteY72" fmla="*/ 139275 h 1773535"/>
                <a:gd name="connsiteX73" fmla="*/ 1315707 w 1773535"/>
                <a:gd name="connsiteY73" fmla="*/ 122701 h 1773535"/>
                <a:gd name="connsiteX74" fmla="*/ 1372972 w 1773535"/>
                <a:gd name="connsiteY74" fmla="*/ 126245 h 1773535"/>
                <a:gd name="connsiteX75" fmla="*/ 1389545 w 1773535"/>
                <a:gd name="connsiteY75" fmla="*/ 144990 h 1773535"/>
                <a:gd name="connsiteX76" fmla="*/ 1386002 w 1773535"/>
                <a:gd name="connsiteY76" fmla="*/ 202254 h 1773535"/>
                <a:gd name="connsiteX77" fmla="*/ 1549622 w 1773535"/>
                <a:gd name="connsiteY77" fmla="*/ 212312 h 1773535"/>
                <a:gd name="connsiteX78" fmla="*/ 1530877 w 1773535"/>
                <a:gd name="connsiteY78" fmla="*/ 228886 h 1773535"/>
                <a:gd name="connsiteX79" fmla="*/ 1473613 w 1773535"/>
                <a:gd name="connsiteY79" fmla="*/ 225342 h 1773535"/>
                <a:gd name="connsiteX80" fmla="*/ 1457039 w 1773535"/>
                <a:gd name="connsiteY80" fmla="*/ 206597 h 1773535"/>
                <a:gd name="connsiteX81" fmla="*/ 1460582 w 1773535"/>
                <a:gd name="connsiteY81" fmla="*/ 149333 h 1773535"/>
                <a:gd name="connsiteX82" fmla="*/ 1479328 w 1773535"/>
                <a:gd name="connsiteY82" fmla="*/ 132759 h 1773535"/>
                <a:gd name="connsiteX83" fmla="*/ 1536592 w 1773535"/>
                <a:gd name="connsiteY83" fmla="*/ 136303 h 1773535"/>
                <a:gd name="connsiteX84" fmla="*/ 1553166 w 1773535"/>
                <a:gd name="connsiteY84" fmla="*/ 155048 h 1773535"/>
                <a:gd name="connsiteX85" fmla="*/ 1549622 w 1773535"/>
                <a:gd name="connsiteY85" fmla="*/ 212312 h 1773535"/>
                <a:gd name="connsiteX86" fmla="*/ 1713243 w 1773535"/>
                <a:gd name="connsiteY86" fmla="*/ 222371 h 1773535"/>
                <a:gd name="connsiteX87" fmla="*/ 1694498 w 1773535"/>
                <a:gd name="connsiteY87" fmla="*/ 238944 h 1773535"/>
                <a:gd name="connsiteX88" fmla="*/ 1637233 w 1773535"/>
                <a:gd name="connsiteY88" fmla="*/ 235401 h 1773535"/>
                <a:gd name="connsiteX89" fmla="*/ 1620660 w 1773535"/>
                <a:gd name="connsiteY89" fmla="*/ 216656 h 1773535"/>
                <a:gd name="connsiteX90" fmla="*/ 1624203 w 1773535"/>
                <a:gd name="connsiteY90" fmla="*/ 159391 h 1773535"/>
                <a:gd name="connsiteX91" fmla="*/ 1642948 w 1773535"/>
                <a:gd name="connsiteY91" fmla="*/ 142818 h 1773535"/>
                <a:gd name="connsiteX92" fmla="*/ 1700213 w 1773535"/>
                <a:gd name="connsiteY92" fmla="*/ 146361 h 1773535"/>
                <a:gd name="connsiteX93" fmla="*/ 1716786 w 1773535"/>
                <a:gd name="connsiteY93" fmla="*/ 165106 h 1773535"/>
                <a:gd name="connsiteX94" fmla="*/ 1713243 w 1773535"/>
                <a:gd name="connsiteY94" fmla="*/ 222371 h 177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773535" h="1773535">
                  <a:moveTo>
                    <a:pt x="102756" y="0"/>
                  </a:moveTo>
                  <a:lnTo>
                    <a:pt x="0" y="1670780"/>
                  </a:lnTo>
                  <a:lnTo>
                    <a:pt x="1670780" y="1773536"/>
                  </a:lnTo>
                  <a:lnTo>
                    <a:pt x="1773536" y="102756"/>
                  </a:lnTo>
                  <a:lnTo>
                    <a:pt x="102756" y="0"/>
                  </a:lnTo>
                  <a:close/>
                  <a:moveTo>
                    <a:pt x="240430" y="131788"/>
                  </a:moveTo>
                  <a:cubicBezTo>
                    <a:pt x="239858" y="141561"/>
                    <a:pt x="231458" y="148990"/>
                    <a:pt x="221685" y="148362"/>
                  </a:cubicBezTo>
                  <a:lnTo>
                    <a:pt x="164420" y="144818"/>
                  </a:lnTo>
                  <a:cubicBezTo>
                    <a:pt x="154648" y="144247"/>
                    <a:pt x="147218" y="135846"/>
                    <a:pt x="147847" y="126073"/>
                  </a:cubicBezTo>
                  <a:lnTo>
                    <a:pt x="151390" y="68808"/>
                  </a:lnTo>
                  <a:cubicBezTo>
                    <a:pt x="152019" y="59036"/>
                    <a:pt x="160363" y="51607"/>
                    <a:pt x="170135" y="52235"/>
                  </a:cubicBezTo>
                  <a:lnTo>
                    <a:pt x="227400" y="55778"/>
                  </a:lnTo>
                  <a:cubicBezTo>
                    <a:pt x="237173" y="56350"/>
                    <a:pt x="244602" y="64751"/>
                    <a:pt x="243973" y="74523"/>
                  </a:cubicBezTo>
                  <a:lnTo>
                    <a:pt x="240430" y="131788"/>
                  </a:lnTo>
                  <a:close/>
                  <a:moveTo>
                    <a:pt x="404107" y="141846"/>
                  </a:moveTo>
                  <a:cubicBezTo>
                    <a:pt x="403536" y="151619"/>
                    <a:pt x="395135" y="159049"/>
                    <a:pt x="385362" y="158420"/>
                  </a:cubicBezTo>
                  <a:lnTo>
                    <a:pt x="328098" y="154876"/>
                  </a:lnTo>
                  <a:cubicBezTo>
                    <a:pt x="318325" y="154305"/>
                    <a:pt x="310896" y="145904"/>
                    <a:pt x="311524" y="136131"/>
                  </a:cubicBezTo>
                  <a:lnTo>
                    <a:pt x="315068" y="78867"/>
                  </a:lnTo>
                  <a:cubicBezTo>
                    <a:pt x="315639" y="69095"/>
                    <a:pt x="324040" y="61665"/>
                    <a:pt x="333813" y="62294"/>
                  </a:cubicBezTo>
                  <a:lnTo>
                    <a:pt x="391077" y="65837"/>
                  </a:lnTo>
                  <a:cubicBezTo>
                    <a:pt x="400850" y="66408"/>
                    <a:pt x="408280" y="74810"/>
                    <a:pt x="407651" y="84582"/>
                  </a:cubicBezTo>
                  <a:lnTo>
                    <a:pt x="404107" y="141846"/>
                  </a:lnTo>
                  <a:close/>
                  <a:moveTo>
                    <a:pt x="567728" y="151905"/>
                  </a:moveTo>
                  <a:cubicBezTo>
                    <a:pt x="567157" y="161677"/>
                    <a:pt x="558756" y="169107"/>
                    <a:pt x="548983" y="168478"/>
                  </a:cubicBezTo>
                  <a:lnTo>
                    <a:pt x="491718" y="164935"/>
                  </a:lnTo>
                  <a:cubicBezTo>
                    <a:pt x="481946" y="164363"/>
                    <a:pt x="474517" y="155962"/>
                    <a:pt x="475145" y="146190"/>
                  </a:cubicBezTo>
                  <a:lnTo>
                    <a:pt x="478688" y="88925"/>
                  </a:lnTo>
                  <a:cubicBezTo>
                    <a:pt x="479260" y="79153"/>
                    <a:pt x="487661" y="71723"/>
                    <a:pt x="497433" y="72352"/>
                  </a:cubicBezTo>
                  <a:lnTo>
                    <a:pt x="554698" y="75895"/>
                  </a:lnTo>
                  <a:cubicBezTo>
                    <a:pt x="564471" y="76524"/>
                    <a:pt x="571900" y="84868"/>
                    <a:pt x="571271" y="94640"/>
                  </a:cubicBezTo>
                  <a:lnTo>
                    <a:pt x="567728" y="151905"/>
                  </a:lnTo>
                  <a:close/>
                  <a:moveTo>
                    <a:pt x="731406" y="161963"/>
                  </a:moveTo>
                  <a:cubicBezTo>
                    <a:pt x="730834" y="171736"/>
                    <a:pt x="722433" y="179165"/>
                    <a:pt x="712660" y="178537"/>
                  </a:cubicBezTo>
                  <a:lnTo>
                    <a:pt x="655396" y="174993"/>
                  </a:lnTo>
                  <a:cubicBezTo>
                    <a:pt x="645623" y="174365"/>
                    <a:pt x="638194" y="166021"/>
                    <a:pt x="638823" y="156248"/>
                  </a:cubicBezTo>
                  <a:lnTo>
                    <a:pt x="642366" y="98984"/>
                  </a:lnTo>
                  <a:cubicBezTo>
                    <a:pt x="642938" y="89211"/>
                    <a:pt x="651338" y="81782"/>
                    <a:pt x="661111" y="82410"/>
                  </a:cubicBezTo>
                  <a:lnTo>
                    <a:pt x="718375" y="85953"/>
                  </a:lnTo>
                  <a:cubicBezTo>
                    <a:pt x="728148" y="86525"/>
                    <a:pt x="735577" y="94926"/>
                    <a:pt x="734949" y="104699"/>
                  </a:cubicBezTo>
                  <a:lnTo>
                    <a:pt x="731406" y="161963"/>
                  </a:lnTo>
                  <a:close/>
                  <a:moveTo>
                    <a:pt x="895026" y="172021"/>
                  </a:moveTo>
                  <a:cubicBezTo>
                    <a:pt x="894455" y="181794"/>
                    <a:pt x="886053" y="189224"/>
                    <a:pt x="876281" y="188595"/>
                  </a:cubicBezTo>
                  <a:lnTo>
                    <a:pt x="819016" y="185052"/>
                  </a:lnTo>
                  <a:cubicBezTo>
                    <a:pt x="809244" y="184480"/>
                    <a:pt x="801814" y="176079"/>
                    <a:pt x="802443" y="166306"/>
                  </a:cubicBezTo>
                  <a:lnTo>
                    <a:pt x="805987" y="109042"/>
                  </a:lnTo>
                  <a:cubicBezTo>
                    <a:pt x="806558" y="99270"/>
                    <a:pt x="814959" y="91840"/>
                    <a:pt x="824731" y="92469"/>
                  </a:cubicBezTo>
                  <a:lnTo>
                    <a:pt x="881996" y="96012"/>
                  </a:lnTo>
                  <a:cubicBezTo>
                    <a:pt x="891768" y="96584"/>
                    <a:pt x="899198" y="104985"/>
                    <a:pt x="898569" y="114757"/>
                  </a:cubicBezTo>
                  <a:lnTo>
                    <a:pt x="895026" y="172021"/>
                  </a:lnTo>
                  <a:close/>
                  <a:moveTo>
                    <a:pt x="1058704" y="182137"/>
                  </a:moveTo>
                  <a:cubicBezTo>
                    <a:pt x="1058132" y="191910"/>
                    <a:pt x="1049731" y="199339"/>
                    <a:pt x="1039958" y="198711"/>
                  </a:cubicBezTo>
                  <a:lnTo>
                    <a:pt x="982694" y="195167"/>
                  </a:lnTo>
                  <a:cubicBezTo>
                    <a:pt x="972922" y="194596"/>
                    <a:pt x="965492" y="186195"/>
                    <a:pt x="966120" y="176422"/>
                  </a:cubicBezTo>
                  <a:lnTo>
                    <a:pt x="969664" y="119158"/>
                  </a:lnTo>
                  <a:cubicBezTo>
                    <a:pt x="970236" y="109385"/>
                    <a:pt x="978637" y="101956"/>
                    <a:pt x="988409" y="102584"/>
                  </a:cubicBezTo>
                  <a:lnTo>
                    <a:pt x="1045673" y="106128"/>
                  </a:lnTo>
                  <a:cubicBezTo>
                    <a:pt x="1055446" y="106699"/>
                    <a:pt x="1062876" y="115100"/>
                    <a:pt x="1062247" y="124873"/>
                  </a:cubicBezTo>
                  <a:lnTo>
                    <a:pt x="1058704" y="182137"/>
                  </a:lnTo>
                  <a:close/>
                  <a:moveTo>
                    <a:pt x="1222324" y="192195"/>
                  </a:moveTo>
                  <a:cubicBezTo>
                    <a:pt x="1221753" y="201968"/>
                    <a:pt x="1213351" y="209398"/>
                    <a:pt x="1203579" y="208769"/>
                  </a:cubicBezTo>
                  <a:lnTo>
                    <a:pt x="1146315" y="205226"/>
                  </a:lnTo>
                  <a:cubicBezTo>
                    <a:pt x="1136542" y="204597"/>
                    <a:pt x="1129112" y="196253"/>
                    <a:pt x="1129741" y="186480"/>
                  </a:cubicBezTo>
                  <a:lnTo>
                    <a:pt x="1133284" y="129216"/>
                  </a:lnTo>
                  <a:cubicBezTo>
                    <a:pt x="1133856" y="119444"/>
                    <a:pt x="1142257" y="112014"/>
                    <a:pt x="1152030" y="112643"/>
                  </a:cubicBezTo>
                  <a:lnTo>
                    <a:pt x="1209294" y="116186"/>
                  </a:lnTo>
                  <a:cubicBezTo>
                    <a:pt x="1219066" y="116815"/>
                    <a:pt x="1226496" y="125159"/>
                    <a:pt x="1225868" y="134931"/>
                  </a:cubicBezTo>
                  <a:lnTo>
                    <a:pt x="1222324" y="192195"/>
                  </a:lnTo>
                  <a:close/>
                  <a:moveTo>
                    <a:pt x="1386002" y="202254"/>
                  </a:moveTo>
                  <a:cubicBezTo>
                    <a:pt x="1385430" y="212026"/>
                    <a:pt x="1377029" y="219456"/>
                    <a:pt x="1367257" y="218827"/>
                  </a:cubicBezTo>
                  <a:lnTo>
                    <a:pt x="1309992" y="215284"/>
                  </a:lnTo>
                  <a:cubicBezTo>
                    <a:pt x="1300220" y="214713"/>
                    <a:pt x="1292790" y="206311"/>
                    <a:pt x="1293419" y="196539"/>
                  </a:cubicBezTo>
                  <a:lnTo>
                    <a:pt x="1296962" y="139275"/>
                  </a:lnTo>
                  <a:cubicBezTo>
                    <a:pt x="1297533" y="129502"/>
                    <a:pt x="1305935" y="122072"/>
                    <a:pt x="1315707" y="122701"/>
                  </a:cubicBezTo>
                  <a:lnTo>
                    <a:pt x="1372972" y="126245"/>
                  </a:lnTo>
                  <a:cubicBezTo>
                    <a:pt x="1382744" y="126816"/>
                    <a:pt x="1390174" y="135217"/>
                    <a:pt x="1389545" y="144990"/>
                  </a:cubicBezTo>
                  <a:lnTo>
                    <a:pt x="1386002" y="202254"/>
                  </a:lnTo>
                  <a:close/>
                  <a:moveTo>
                    <a:pt x="1549622" y="212312"/>
                  </a:moveTo>
                  <a:cubicBezTo>
                    <a:pt x="1549050" y="222085"/>
                    <a:pt x="1540650" y="229514"/>
                    <a:pt x="1530877" y="228886"/>
                  </a:cubicBezTo>
                  <a:lnTo>
                    <a:pt x="1473613" y="225342"/>
                  </a:lnTo>
                  <a:cubicBezTo>
                    <a:pt x="1463840" y="224771"/>
                    <a:pt x="1456410" y="216370"/>
                    <a:pt x="1457039" y="206597"/>
                  </a:cubicBezTo>
                  <a:lnTo>
                    <a:pt x="1460582" y="149333"/>
                  </a:lnTo>
                  <a:cubicBezTo>
                    <a:pt x="1461154" y="139560"/>
                    <a:pt x="1469555" y="132131"/>
                    <a:pt x="1479328" y="132759"/>
                  </a:cubicBezTo>
                  <a:lnTo>
                    <a:pt x="1536592" y="136303"/>
                  </a:lnTo>
                  <a:cubicBezTo>
                    <a:pt x="1546365" y="136874"/>
                    <a:pt x="1553794" y="145275"/>
                    <a:pt x="1553166" y="155048"/>
                  </a:cubicBezTo>
                  <a:lnTo>
                    <a:pt x="1549622" y="212312"/>
                  </a:lnTo>
                  <a:close/>
                  <a:moveTo>
                    <a:pt x="1713243" y="222371"/>
                  </a:moveTo>
                  <a:cubicBezTo>
                    <a:pt x="1712671" y="232143"/>
                    <a:pt x="1704270" y="239573"/>
                    <a:pt x="1694498" y="238944"/>
                  </a:cubicBezTo>
                  <a:lnTo>
                    <a:pt x="1637233" y="235401"/>
                  </a:lnTo>
                  <a:cubicBezTo>
                    <a:pt x="1627461" y="234830"/>
                    <a:pt x="1620031" y="226428"/>
                    <a:pt x="1620660" y="216656"/>
                  </a:cubicBezTo>
                  <a:lnTo>
                    <a:pt x="1624203" y="159391"/>
                  </a:lnTo>
                  <a:cubicBezTo>
                    <a:pt x="1624774" y="149619"/>
                    <a:pt x="1633176" y="142189"/>
                    <a:pt x="1642948" y="142818"/>
                  </a:cubicBezTo>
                  <a:lnTo>
                    <a:pt x="1700213" y="146361"/>
                  </a:lnTo>
                  <a:cubicBezTo>
                    <a:pt x="1709985" y="146933"/>
                    <a:pt x="1717415" y="155334"/>
                    <a:pt x="1716786" y="165106"/>
                  </a:cubicBezTo>
                  <a:lnTo>
                    <a:pt x="1713243" y="222371"/>
                  </a:lnTo>
                  <a:close/>
                </a:path>
              </a:pathLst>
            </a:custGeom>
            <a:solidFill>
              <a:srgbClr val="CFD0D2"/>
            </a:solidFill>
            <a:ln w="571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38B951D1-8B1B-469E-9A7E-C1D0CC70AED5}"/>
                </a:ext>
              </a:extLst>
            </p:cNvPr>
            <p:cNvSpPr/>
            <p:nvPr/>
          </p:nvSpPr>
          <p:spPr>
            <a:xfrm>
              <a:off x="6535483" y="4723447"/>
              <a:ext cx="1773535" cy="1773535"/>
            </a:xfrm>
            <a:custGeom>
              <a:avLst/>
              <a:gdLst>
                <a:gd name="connsiteX0" fmla="*/ 102756 w 1773535"/>
                <a:gd name="connsiteY0" fmla="*/ 0 h 1773535"/>
                <a:gd name="connsiteX1" fmla="*/ 0 w 1773535"/>
                <a:gd name="connsiteY1" fmla="*/ 1670780 h 1773535"/>
                <a:gd name="connsiteX2" fmla="*/ 1670780 w 1773535"/>
                <a:gd name="connsiteY2" fmla="*/ 1773536 h 1773535"/>
                <a:gd name="connsiteX3" fmla="*/ 1773536 w 1773535"/>
                <a:gd name="connsiteY3" fmla="*/ 102756 h 1773535"/>
                <a:gd name="connsiteX4" fmla="*/ 102756 w 1773535"/>
                <a:gd name="connsiteY4" fmla="*/ 0 h 1773535"/>
                <a:gd name="connsiteX5" fmla="*/ 240430 w 1773535"/>
                <a:gd name="connsiteY5" fmla="*/ 131788 h 1773535"/>
                <a:gd name="connsiteX6" fmla="*/ 221685 w 1773535"/>
                <a:gd name="connsiteY6" fmla="*/ 148362 h 1773535"/>
                <a:gd name="connsiteX7" fmla="*/ 164420 w 1773535"/>
                <a:gd name="connsiteY7" fmla="*/ 144818 h 1773535"/>
                <a:gd name="connsiteX8" fmla="*/ 147847 w 1773535"/>
                <a:gd name="connsiteY8" fmla="*/ 126073 h 1773535"/>
                <a:gd name="connsiteX9" fmla="*/ 151390 w 1773535"/>
                <a:gd name="connsiteY9" fmla="*/ 68808 h 1773535"/>
                <a:gd name="connsiteX10" fmla="*/ 170135 w 1773535"/>
                <a:gd name="connsiteY10" fmla="*/ 52235 h 1773535"/>
                <a:gd name="connsiteX11" fmla="*/ 227400 w 1773535"/>
                <a:gd name="connsiteY11" fmla="*/ 55778 h 1773535"/>
                <a:gd name="connsiteX12" fmla="*/ 243973 w 1773535"/>
                <a:gd name="connsiteY12" fmla="*/ 74523 h 1773535"/>
                <a:gd name="connsiteX13" fmla="*/ 240430 w 1773535"/>
                <a:gd name="connsiteY13" fmla="*/ 131788 h 1773535"/>
                <a:gd name="connsiteX14" fmla="*/ 404107 w 1773535"/>
                <a:gd name="connsiteY14" fmla="*/ 141846 h 1773535"/>
                <a:gd name="connsiteX15" fmla="*/ 385362 w 1773535"/>
                <a:gd name="connsiteY15" fmla="*/ 158420 h 1773535"/>
                <a:gd name="connsiteX16" fmla="*/ 328098 w 1773535"/>
                <a:gd name="connsiteY16" fmla="*/ 154876 h 1773535"/>
                <a:gd name="connsiteX17" fmla="*/ 311524 w 1773535"/>
                <a:gd name="connsiteY17" fmla="*/ 136131 h 1773535"/>
                <a:gd name="connsiteX18" fmla="*/ 315068 w 1773535"/>
                <a:gd name="connsiteY18" fmla="*/ 78867 h 1773535"/>
                <a:gd name="connsiteX19" fmla="*/ 333813 w 1773535"/>
                <a:gd name="connsiteY19" fmla="*/ 62294 h 1773535"/>
                <a:gd name="connsiteX20" fmla="*/ 391077 w 1773535"/>
                <a:gd name="connsiteY20" fmla="*/ 65837 h 1773535"/>
                <a:gd name="connsiteX21" fmla="*/ 407651 w 1773535"/>
                <a:gd name="connsiteY21" fmla="*/ 84582 h 1773535"/>
                <a:gd name="connsiteX22" fmla="*/ 404107 w 1773535"/>
                <a:gd name="connsiteY22" fmla="*/ 141846 h 1773535"/>
                <a:gd name="connsiteX23" fmla="*/ 567728 w 1773535"/>
                <a:gd name="connsiteY23" fmla="*/ 151905 h 1773535"/>
                <a:gd name="connsiteX24" fmla="*/ 548983 w 1773535"/>
                <a:gd name="connsiteY24" fmla="*/ 168478 h 1773535"/>
                <a:gd name="connsiteX25" fmla="*/ 491718 w 1773535"/>
                <a:gd name="connsiteY25" fmla="*/ 164935 h 1773535"/>
                <a:gd name="connsiteX26" fmla="*/ 475145 w 1773535"/>
                <a:gd name="connsiteY26" fmla="*/ 146190 h 1773535"/>
                <a:gd name="connsiteX27" fmla="*/ 478688 w 1773535"/>
                <a:gd name="connsiteY27" fmla="*/ 88925 h 1773535"/>
                <a:gd name="connsiteX28" fmla="*/ 497433 w 1773535"/>
                <a:gd name="connsiteY28" fmla="*/ 72352 h 1773535"/>
                <a:gd name="connsiteX29" fmla="*/ 554698 w 1773535"/>
                <a:gd name="connsiteY29" fmla="*/ 75895 h 1773535"/>
                <a:gd name="connsiteX30" fmla="*/ 571271 w 1773535"/>
                <a:gd name="connsiteY30" fmla="*/ 94640 h 1773535"/>
                <a:gd name="connsiteX31" fmla="*/ 567728 w 1773535"/>
                <a:gd name="connsiteY31" fmla="*/ 151905 h 1773535"/>
                <a:gd name="connsiteX32" fmla="*/ 731406 w 1773535"/>
                <a:gd name="connsiteY32" fmla="*/ 161963 h 1773535"/>
                <a:gd name="connsiteX33" fmla="*/ 712660 w 1773535"/>
                <a:gd name="connsiteY33" fmla="*/ 178537 h 1773535"/>
                <a:gd name="connsiteX34" fmla="*/ 655396 w 1773535"/>
                <a:gd name="connsiteY34" fmla="*/ 174993 h 1773535"/>
                <a:gd name="connsiteX35" fmla="*/ 638823 w 1773535"/>
                <a:gd name="connsiteY35" fmla="*/ 156248 h 1773535"/>
                <a:gd name="connsiteX36" fmla="*/ 642366 w 1773535"/>
                <a:gd name="connsiteY36" fmla="*/ 98984 h 1773535"/>
                <a:gd name="connsiteX37" fmla="*/ 661111 w 1773535"/>
                <a:gd name="connsiteY37" fmla="*/ 82410 h 1773535"/>
                <a:gd name="connsiteX38" fmla="*/ 718375 w 1773535"/>
                <a:gd name="connsiteY38" fmla="*/ 85953 h 1773535"/>
                <a:gd name="connsiteX39" fmla="*/ 734949 w 1773535"/>
                <a:gd name="connsiteY39" fmla="*/ 104699 h 1773535"/>
                <a:gd name="connsiteX40" fmla="*/ 731406 w 1773535"/>
                <a:gd name="connsiteY40" fmla="*/ 161963 h 1773535"/>
                <a:gd name="connsiteX41" fmla="*/ 895026 w 1773535"/>
                <a:gd name="connsiteY41" fmla="*/ 172021 h 1773535"/>
                <a:gd name="connsiteX42" fmla="*/ 876281 w 1773535"/>
                <a:gd name="connsiteY42" fmla="*/ 188595 h 1773535"/>
                <a:gd name="connsiteX43" fmla="*/ 819016 w 1773535"/>
                <a:gd name="connsiteY43" fmla="*/ 185052 h 1773535"/>
                <a:gd name="connsiteX44" fmla="*/ 802443 w 1773535"/>
                <a:gd name="connsiteY44" fmla="*/ 166306 h 1773535"/>
                <a:gd name="connsiteX45" fmla="*/ 805987 w 1773535"/>
                <a:gd name="connsiteY45" fmla="*/ 109042 h 1773535"/>
                <a:gd name="connsiteX46" fmla="*/ 824731 w 1773535"/>
                <a:gd name="connsiteY46" fmla="*/ 92469 h 1773535"/>
                <a:gd name="connsiteX47" fmla="*/ 881996 w 1773535"/>
                <a:gd name="connsiteY47" fmla="*/ 96012 h 1773535"/>
                <a:gd name="connsiteX48" fmla="*/ 898569 w 1773535"/>
                <a:gd name="connsiteY48" fmla="*/ 114757 h 1773535"/>
                <a:gd name="connsiteX49" fmla="*/ 895026 w 1773535"/>
                <a:gd name="connsiteY49" fmla="*/ 172021 h 1773535"/>
                <a:gd name="connsiteX50" fmla="*/ 1058704 w 1773535"/>
                <a:gd name="connsiteY50" fmla="*/ 182137 h 1773535"/>
                <a:gd name="connsiteX51" fmla="*/ 1039958 w 1773535"/>
                <a:gd name="connsiteY51" fmla="*/ 198711 h 1773535"/>
                <a:gd name="connsiteX52" fmla="*/ 982694 w 1773535"/>
                <a:gd name="connsiteY52" fmla="*/ 195167 h 1773535"/>
                <a:gd name="connsiteX53" fmla="*/ 966120 w 1773535"/>
                <a:gd name="connsiteY53" fmla="*/ 176422 h 1773535"/>
                <a:gd name="connsiteX54" fmla="*/ 969664 w 1773535"/>
                <a:gd name="connsiteY54" fmla="*/ 119158 h 1773535"/>
                <a:gd name="connsiteX55" fmla="*/ 988409 w 1773535"/>
                <a:gd name="connsiteY55" fmla="*/ 102584 h 1773535"/>
                <a:gd name="connsiteX56" fmla="*/ 1045673 w 1773535"/>
                <a:gd name="connsiteY56" fmla="*/ 106128 h 1773535"/>
                <a:gd name="connsiteX57" fmla="*/ 1062247 w 1773535"/>
                <a:gd name="connsiteY57" fmla="*/ 124873 h 1773535"/>
                <a:gd name="connsiteX58" fmla="*/ 1058704 w 1773535"/>
                <a:gd name="connsiteY58" fmla="*/ 182137 h 1773535"/>
                <a:gd name="connsiteX59" fmla="*/ 1222324 w 1773535"/>
                <a:gd name="connsiteY59" fmla="*/ 192195 h 1773535"/>
                <a:gd name="connsiteX60" fmla="*/ 1203579 w 1773535"/>
                <a:gd name="connsiteY60" fmla="*/ 208769 h 1773535"/>
                <a:gd name="connsiteX61" fmla="*/ 1146315 w 1773535"/>
                <a:gd name="connsiteY61" fmla="*/ 205226 h 1773535"/>
                <a:gd name="connsiteX62" fmla="*/ 1129741 w 1773535"/>
                <a:gd name="connsiteY62" fmla="*/ 186480 h 1773535"/>
                <a:gd name="connsiteX63" fmla="*/ 1133284 w 1773535"/>
                <a:gd name="connsiteY63" fmla="*/ 129216 h 1773535"/>
                <a:gd name="connsiteX64" fmla="*/ 1152030 w 1773535"/>
                <a:gd name="connsiteY64" fmla="*/ 112643 h 1773535"/>
                <a:gd name="connsiteX65" fmla="*/ 1209294 w 1773535"/>
                <a:gd name="connsiteY65" fmla="*/ 116186 h 1773535"/>
                <a:gd name="connsiteX66" fmla="*/ 1225868 w 1773535"/>
                <a:gd name="connsiteY66" fmla="*/ 134931 h 1773535"/>
                <a:gd name="connsiteX67" fmla="*/ 1222324 w 1773535"/>
                <a:gd name="connsiteY67" fmla="*/ 192195 h 1773535"/>
                <a:gd name="connsiteX68" fmla="*/ 1386002 w 1773535"/>
                <a:gd name="connsiteY68" fmla="*/ 202254 h 1773535"/>
                <a:gd name="connsiteX69" fmla="*/ 1367257 w 1773535"/>
                <a:gd name="connsiteY69" fmla="*/ 218827 h 1773535"/>
                <a:gd name="connsiteX70" fmla="*/ 1309992 w 1773535"/>
                <a:gd name="connsiteY70" fmla="*/ 215284 h 1773535"/>
                <a:gd name="connsiteX71" fmla="*/ 1293419 w 1773535"/>
                <a:gd name="connsiteY71" fmla="*/ 196539 h 1773535"/>
                <a:gd name="connsiteX72" fmla="*/ 1296962 w 1773535"/>
                <a:gd name="connsiteY72" fmla="*/ 139275 h 1773535"/>
                <a:gd name="connsiteX73" fmla="*/ 1315707 w 1773535"/>
                <a:gd name="connsiteY73" fmla="*/ 122701 h 1773535"/>
                <a:gd name="connsiteX74" fmla="*/ 1372972 w 1773535"/>
                <a:gd name="connsiteY74" fmla="*/ 126245 h 1773535"/>
                <a:gd name="connsiteX75" fmla="*/ 1389545 w 1773535"/>
                <a:gd name="connsiteY75" fmla="*/ 144990 h 1773535"/>
                <a:gd name="connsiteX76" fmla="*/ 1386002 w 1773535"/>
                <a:gd name="connsiteY76" fmla="*/ 202254 h 1773535"/>
                <a:gd name="connsiteX77" fmla="*/ 1549622 w 1773535"/>
                <a:gd name="connsiteY77" fmla="*/ 212312 h 1773535"/>
                <a:gd name="connsiteX78" fmla="*/ 1530877 w 1773535"/>
                <a:gd name="connsiteY78" fmla="*/ 228886 h 1773535"/>
                <a:gd name="connsiteX79" fmla="*/ 1473613 w 1773535"/>
                <a:gd name="connsiteY79" fmla="*/ 225342 h 1773535"/>
                <a:gd name="connsiteX80" fmla="*/ 1457039 w 1773535"/>
                <a:gd name="connsiteY80" fmla="*/ 206597 h 1773535"/>
                <a:gd name="connsiteX81" fmla="*/ 1460582 w 1773535"/>
                <a:gd name="connsiteY81" fmla="*/ 149333 h 1773535"/>
                <a:gd name="connsiteX82" fmla="*/ 1479328 w 1773535"/>
                <a:gd name="connsiteY82" fmla="*/ 132759 h 1773535"/>
                <a:gd name="connsiteX83" fmla="*/ 1536592 w 1773535"/>
                <a:gd name="connsiteY83" fmla="*/ 136303 h 1773535"/>
                <a:gd name="connsiteX84" fmla="*/ 1553166 w 1773535"/>
                <a:gd name="connsiteY84" fmla="*/ 155048 h 1773535"/>
                <a:gd name="connsiteX85" fmla="*/ 1549622 w 1773535"/>
                <a:gd name="connsiteY85" fmla="*/ 212312 h 1773535"/>
                <a:gd name="connsiteX86" fmla="*/ 1713243 w 1773535"/>
                <a:gd name="connsiteY86" fmla="*/ 222371 h 1773535"/>
                <a:gd name="connsiteX87" fmla="*/ 1694498 w 1773535"/>
                <a:gd name="connsiteY87" fmla="*/ 238944 h 1773535"/>
                <a:gd name="connsiteX88" fmla="*/ 1637233 w 1773535"/>
                <a:gd name="connsiteY88" fmla="*/ 235401 h 1773535"/>
                <a:gd name="connsiteX89" fmla="*/ 1620660 w 1773535"/>
                <a:gd name="connsiteY89" fmla="*/ 216656 h 1773535"/>
                <a:gd name="connsiteX90" fmla="*/ 1624203 w 1773535"/>
                <a:gd name="connsiteY90" fmla="*/ 159391 h 1773535"/>
                <a:gd name="connsiteX91" fmla="*/ 1642948 w 1773535"/>
                <a:gd name="connsiteY91" fmla="*/ 142818 h 1773535"/>
                <a:gd name="connsiteX92" fmla="*/ 1700213 w 1773535"/>
                <a:gd name="connsiteY92" fmla="*/ 146361 h 1773535"/>
                <a:gd name="connsiteX93" fmla="*/ 1716786 w 1773535"/>
                <a:gd name="connsiteY93" fmla="*/ 165106 h 1773535"/>
                <a:gd name="connsiteX94" fmla="*/ 1713243 w 1773535"/>
                <a:gd name="connsiteY94" fmla="*/ 222371 h 177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773535" h="1773535">
                  <a:moveTo>
                    <a:pt x="102756" y="0"/>
                  </a:moveTo>
                  <a:lnTo>
                    <a:pt x="0" y="1670780"/>
                  </a:lnTo>
                  <a:lnTo>
                    <a:pt x="1670780" y="1773536"/>
                  </a:lnTo>
                  <a:lnTo>
                    <a:pt x="1773536" y="102756"/>
                  </a:lnTo>
                  <a:lnTo>
                    <a:pt x="102756" y="0"/>
                  </a:lnTo>
                  <a:close/>
                  <a:moveTo>
                    <a:pt x="240430" y="131788"/>
                  </a:moveTo>
                  <a:cubicBezTo>
                    <a:pt x="239858" y="141561"/>
                    <a:pt x="231458" y="148990"/>
                    <a:pt x="221685" y="148362"/>
                  </a:cubicBezTo>
                  <a:lnTo>
                    <a:pt x="164420" y="144818"/>
                  </a:lnTo>
                  <a:cubicBezTo>
                    <a:pt x="154648" y="144247"/>
                    <a:pt x="147218" y="135846"/>
                    <a:pt x="147847" y="126073"/>
                  </a:cubicBezTo>
                  <a:lnTo>
                    <a:pt x="151390" y="68808"/>
                  </a:lnTo>
                  <a:cubicBezTo>
                    <a:pt x="152019" y="59036"/>
                    <a:pt x="160363" y="51607"/>
                    <a:pt x="170135" y="52235"/>
                  </a:cubicBezTo>
                  <a:lnTo>
                    <a:pt x="227400" y="55778"/>
                  </a:lnTo>
                  <a:cubicBezTo>
                    <a:pt x="237173" y="56350"/>
                    <a:pt x="244602" y="64751"/>
                    <a:pt x="243973" y="74523"/>
                  </a:cubicBezTo>
                  <a:lnTo>
                    <a:pt x="240430" y="131788"/>
                  </a:lnTo>
                  <a:close/>
                  <a:moveTo>
                    <a:pt x="404107" y="141846"/>
                  </a:moveTo>
                  <a:cubicBezTo>
                    <a:pt x="403536" y="151619"/>
                    <a:pt x="395135" y="159049"/>
                    <a:pt x="385362" y="158420"/>
                  </a:cubicBezTo>
                  <a:lnTo>
                    <a:pt x="328098" y="154876"/>
                  </a:lnTo>
                  <a:cubicBezTo>
                    <a:pt x="318325" y="154305"/>
                    <a:pt x="310896" y="145904"/>
                    <a:pt x="311524" y="136131"/>
                  </a:cubicBezTo>
                  <a:lnTo>
                    <a:pt x="315068" y="78867"/>
                  </a:lnTo>
                  <a:cubicBezTo>
                    <a:pt x="315639" y="69095"/>
                    <a:pt x="324040" y="61665"/>
                    <a:pt x="333813" y="62294"/>
                  </a:cubicBezTo>
                  <a:lnTo>
                    <a:pt x="391077" y="65837"/>
                  </a:lnTo>
                  <a:cubicBezTo>
                    <a:pt x="400850" y="66408"/>
                    <a:pt x="408280" y="74810"/>
                    <a:pt x="407651" y="84582"/>
                  </a:cubicBezTo>
                  <a:lnTo>
                    <a:pt x="404107" y="141846"/>
                  </a:lnTo>
                  <a:close/>
                  <a:moveTo>
                    <a:pt x="567728" y="151905"/>
                  </a:moveTo>
                  <a:cubicBezTo>
                    <a:pt x="567157" y="161677"/>
                    <a:pt x="558756" y="169107"/>
                    <a:pt x="548983" y="168478"/>
                  </a:cubicBezTo>
                  <a:lnTo>
                    <a:pt x="491718" y="164935"/>
                  </a:lnTo>
                  <a:cubicBezTo>
                    <a:pt x="481946" y="164363"/>
                    <a:pt x="474517" y="155962"/>
                    <a:pt x="475145" y="146190"/>
                  </a:cubicBezTo>
                  <a:lnTo>
                    <a:pt x="478688" y="88925"/>
                  </a:lnTo>
                  <a:cubicBezTo>
                    <a:pt x="479260" y="79153"/>
                    <a:pt x="487661" y="71723"/>
                    <a:pt x="497433" y="72352"/>
                  </a:cubicBezTo>
                  <a:lnTo>
                    <a:pt x="554698" y="75895"/>
                  </a:lnTo>
                  <a:cubicBezTo>
                    <a:pt x="564471" y="76524"/>
                    <a:pt x="571900" y="84868"/>
                    <a:pt x="571271" y="94640"/>
                  </a:cubicBezTo>
                  <a:lnTo>
                    <a:pt x="567728" y="151905"/>
                  </a:lnTo>
                  <a:close/>
                  <a:moveTo>
                    <a:pt x="731406" y="161963"/>
                  </a:moveTo>
                  <a:cubicBezTo>
                    <a:pt x="730834" y="171736"/>
                    <a:pt x="722433" y="179165"/>
                    <a:pt x="712660" y="178537"/>
                  </a:cubicBezTo>
                  <a:lnTo>
                    <a:pt x="655396" y="174993"/>
                  </a:lnTo>
                  <a:cubicBezTo>
                    <a:pt x="645623" y="174365"/>
                    <a:pt x="638194" y="166021"/>
                    <a:pt x="638823" y="156248"/>
                  </a:cubicBezTo>
                  <a:lnTo>
                    <a:pt x="642366" y="98984"/>
                  </a:lnTo>
                  <a:cubicBezTo>
                    <a:pt x="642938" y="89211"/>
                    <a:pt x="651338" y="81782"/>
                    <a:pt x="661111" y="82410"/>
                  </a:cubicBezTo>
                  <a:lnTo>
                    <a:pt x="718375" y="85953"/>
                  </a:lnTo>
                  <a:cubicBezTo>
                    <a:pt x="728148" y="86525"/>
                    <a:pt x="735577" y="94926"/>
                    <a:pt x="734949" y="104699"/>
                  </a:cubicBezTo>
                  <a:lnTo>
                    <a:pt x="731406" y="161963"/>
                  </a:lnTo>
                  <a:close/>
                  <a:moveTo>
                    <a:pt x="895026" y="172021"/>
                  </a:moveTo>
                  <a:cubicBezTo>
                    <a:pt x="894455" y="181794"/>
                    <a:pt x="886053" y="189224"/>
                    <a:pt x="876281" y="188595"/>
                  </a:cubicBezTo>
                  <a:lnTo>
                    <a:pt x="819016" y="185052"/>
                  </a:lnTo>
                  <a:cubicBezTo>
                    <a:pt x="809244" y="184480"/>
                    <a:pt x="801814" y="176079"/>
                    <a:pt x="802443" y="166306"/>
                  </a:cubicBezTo>
                  <a:lnTo>
                    <a:pt x="805987" y="109042"/>
                  </a:lnTo>
                  <a:cubicBezTo>
                    <a:pt x="806558" y="99270"/>
                    <a:pt x="814959" y="91840"/>
                    <a:pt x="824731" y="92469"/>
                  </a:cubicBezTo>
                  <a:lnTo>
                    <a:pt x="881996" y="96012"/>
                  </a:lnTo>
                  <a:cubicBezTo>
                    <a:pt x="891768" y="96584"/>
                    <a:pt x="899198" y="104985"/>
                    <a:pt x="898569" y="114757"/>
                  </a:cubicBezTo>
                  <a:lnTo>
                    <a:pt x="895026" y="172021"/>
                  </a:lnTo>
                  <a:close/>
                  <a:moveTo>
                    <a:pt x="1058704" y="182137"/>
                  </a:moveTo>
                  <a:cubicBezTo>
                    <a:pt x="1058132" y="191910"/>
                    <a:pt x="1049731" y="199339"/>
                    <a:pt x="1039958" y="198711"/>
                  </a:cubicBezTo>
                  <a:lnTo>
                    <a:pt x="982694" y="195167"/>
                  </a:lnTo>
                  <a:cubicBezTo>
                    <a:pt x="972922" y="194596"/>
                    <a:pt x="965492" y="186195"/>
                    <a:pt x="966120" y="176422"/>
                  </a:cubicBezTo>
                  <a:lnTo>
                    <a:pt x="969664" y="119158"/>
                  </a:lnTo>
                  <a:cubicBezTo>
                    <a:pt x="970236" y="109385"/>
                    <a:pt x="978637" y="101956"/>
                    <a:pt x="988409" y="102584"/>
                  </a:cubicBezTo>
                  <a:lnTo>
                    <a:pt x="1045673" y="106128"/>
                  </a:lnTo>
                  <a:cubicBezTo>
                    <a:pt x="1055446" y="106699"/>
                    <a:pt x="1062876" y="115100"/>
                    <a:pt x="1062247" y="124873"/>
                  </a:cubicBezTo>
                  <a:lnTo>
                    <a:pt x="1058704" y="182137"/>
                  </a:lnTo>
                  <a:close/>
                  <a:moveTo>
                    <a:pt x="1222324" y="192195"/>
                  </a:moveTo>
                  <a:cubicBezTo>
                    <a:pt x="1221753" y="201968"/>
                    <a:pt x="1213351" y="209398"/>
                    <a:pt x="1203579" y="208769"/>
                  </a:cubicBezTo>
                  <a:lnTo>
                    <a:pt x="1146315" y="205226"/>
                  </a:lnTo>
                  <a:cubicBezTo>
                    <a:pt x="1136542" y="204597"/>
                    <a:pt x="1129112" y="196253"/>
                    <a:pt x="1129741" y="186480"/>
                  </a:cubicBezTo>
                  <a:lnTo>
                    <a:pt x="1133284" y="129216"/>
                  </a:lnTo>
                  <a:cubicBezTo>
                    <a:pt x="1133856" y="119444"/>
                    <a:pt x="1142257" y="112014"/>
                    <a:pt x="1152030" y="112643"/>
                  </a:cubicBezTo>
                  <a:lnTo>
                    <a:pt x="1209294" y="116186"/>
                  </a:lnTo>
                  <a:cubicBezTo>
                    <a:pt x="1219066" y="116815"/>
                    <a:pt x="1226496" y="125159"/>
                    <a:pt x="1225868" y="134931"/>
                  </a:cubicBezTo>
                  <a:lnTo>
                    <a:pt x="1222324" y="192195"/>
                  </a:lnTo>
                  <a:close/>
                  <a:moveTo>
                    <a:pt x="1386002" y="202254"/>
                  </a:moveTo>
                  <a:cubicBezTo>
                    <a:pt x="1385430" y="212026"/>
                    <a:pt x="1377029" y="219456"/>
                    <a:pt x="1367257" y="218827"/>
                  </a:cubicBezTo>
                  <a:lnTo>
                    <a:pt x="1309992" y="215284"/>
                  </a:lnTo>
                  <a:cubicBezTo>
                    <a:pt x="1300220" y="214713"/>
                    <a:pt x="1292790" y="206311"/>
                    <a:pt x="1293419" y="196539"/>
                  </a:cubicBezTo>
                  <a:lnTo>
                    <a:pt x="1296962" y="139275"/>
                  </a:lnTo>
                  <a:cubicBezTo>
                    <a:pt x="1297533" y="129502"/>
                    <a:pt x="1305935" y="122072"/>
                    <a:pt x="1315707" y="122701"/>
                  </a:cubicBezTo>
                  <a:lnTo>
                    <a:pt x="1372972" y="126245"/>
                  </a:lnTo>
                  <a:cubicBezTo>
                    <a:pt x="1382744" y="126816"/>
                    <a:pt x="1390174" y="135217"/>
                    <a:pt x="1389545" y="144990"/>
                  </a:cubicBezTo>
                  <a:lnTo>
                    <a:pt x="1386002" y="202254"/>
                  </a:lnTo>
                  <a:close/>
                  <a:moveTo>
                    <a:pt x="1549622" y="212312"/>
                  </a:moveTo>
                  <a:cubicBezTo>
                    <a:pt x="1549050" y="222085"/>
                    <a:pt x="1540650" y="229514"/>
                    <a:pt x="1530877" y="228886"/>
                  </a:cubicBezTo>
                  <a:lnTo>
                    <a:pt x="1473613" y="225342"/>
                  </a:lnTo>
                  <a:cubicBezTo>
                    <a:pt x="1463840" y="224771"/>
                    <a:pt x="1456410" y="216370"/>
                    <a:pt x="1457039" y="206597"/>
                  </a:cubicBezTo>
                  <a:lnTo>
                    <a:pt x="1460582" y="149333"/>
                  </a:lnTo>
                  <a:cubicBezTo>
                    <a:pt x="1461154" y="139560"/>
                    <a:pt x="1469555" y="132131"/>
                    <a:pt x="1479328" y="132759"/>
                  </a:cubicBezTo>
                  <a:lnTo>
                    <a:pt x="1536592" y="136303"/>
                  </a:lnTo>
                  <a:cubicBezTo>
                    <a:pt x="1546365" y="136874"/>
                    <a:pt x="1553794" y="145275"/>
                    <a:pt x="1553166" y="155048"/>
                  </a:cubicBezTo>
                  <a:lnTo>
                    <a:pt x="1549622" y="212312"/>
                  </a:lnTo>
                  <a:close/>
                  <a:moveTo>
                    <a:pt x="1713243" y="222371"/>
                  </a:moveTo>
                  <a:cubicBezTo>
                    <a:pt x="1712671" y="232143"/>
                    <a:pt x="1704270" y="239573"/>
                    <a:pt x="1694498" y="238944"/>
                  </a:cubicBezTo>
                  <a:lnTo>
                    <a:pt x="1637233" y="235401"/>
                  </a:lnTo>
                  <a:cubicBezTo>
                    <a:pt x="1627461" y="234830"/>
                    <a:pt x="1620031" y="226428"/>
                    <a:pt x="1620660" y="216656"/>
                  </a:cubicBezTo>
                  <a:lnTo>
                    <a:pt x="1624203" y="159391"/>
                  </a:lnTo>
                  <a:cubicBezTo>
                    <a:pt x="1624774" y="149619"/>
                    <a:pt x="1633176" y="142189"/>
                    <a:pt x="1642948" y="142818"/>
                  </a:cubicBezTo>
                  <a:lnTo>
                    <a:pt x="1700213" y="146361"/>
                  </a:lnTo>
                  <a:cubicBezTo>
                    <a:pt x="1709985" y="146933"/>
                    <a:pt x="1717415" y="155334"/>
                    <a:pt x="1716786" y="165106"/>
                  </a:cubicBezTo>
                  <a:lnTo>
                    <a:pt x="1713243" y="222371"/>
                  </a:lnTo>
                  <a:close/>
                </a:path>
              </a:pathLst>
            </a:custGeom>
            <a:solidFill>
              <a:srgbClr val="F7F7F7"/>
            </a:solidFill>
            <a:ln w="571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5" name="رسم 3">
              <a:extLst>
                <a:ext uri="{FF2B5EF4-FFF2-40B4-BE49-F238E27FC236}">
                  <a16:creationId xmlns:a16="http://schemas.microsoft.com/office/drawing/2014/main" id="{1372AF1A-AB4D-4E4C-A7C5-2B694F74D81F}"/>
                </a:ext>
              </a:extLst>
            </p:cNvPr>
            <p:cNvGrpSpPr/>
            <p:nvPr/>
          </p:nvGrpSpPr>
          <p:grpSpPr>
            <a:xfrm>
              <a:off x="6622237" y="5124983"/>
              <a:ext cx="1584255" cy="1226267"/>
              <a:chOff x="6622237" y="5124983"/>
              <a:chExt cx="1584255" cy="1226267"/>
            </a:xfrm>
            <a:solidFill>
              <a:srgbClr val="9F9D9B"/>
            </a:solidFill>
          </p:grpSpPr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806561B6-0692-4F8A-8FD6-79DCAF0CAF5E}"/>
                  </a:ext>
                </a:extLst>
              </p:cNvPr>
              <p:cNvSpPr/>
              <p:nvPr/>
            </p:nvSpPr>
            <p:spPr>
              <a:xfrm>
                <a:off x="6691674" y="5124983"/>
                <a:ext cx="1514818" cy="96812"/>
              </a:xfrm>
              <a:custGeom>
                <a:avLst/>
                <a:gdLst>
                  <a:gd name="connsiteX0" fmla="*/ 18002 w 1514818"/>
                  <a:gd name="connsiteY0" fmla="*/ 4800 h 96812"/>
                  <a:gd name="connsiteX1" fmla="*/ 33147 w 1514818"/>
                  <a:gd name="connsiteY1" fmla="*/ 5715 h 96812"/>
                  <a:gd name="connsiteX2" fmla="*/ 33147 w 1514818"/>
                  <a:gd name="connsiteY2" fmla="*/ 5715 h 96812"/>
                  <a:gd name="connsiteX3" fmla="*/ 45320 w 1514818"/>
                  <a:gd name="connsiteY3" fmla="*/ 6458 h 96812"/>
                  <a:gd name="connsiteX4" fmla="*/ 45320 w 1514818"/>
                  <a:gd name="connsiteY4" fmla="*/ 6458 h 96812"/>
                  <a:gd name="connsiteX5" fmla="*/ 60465 w 1514818"/>
                  <a:gd name="connsiteY5" fmla="*/ 7372 h 96812"/>
                  <a:gd name="connsiteX6" fmla="*/ 60465 w 1514818"/>
                  <a:gd name="connsiteY6" fmla="*/ 7372 h 96812"/>
                  <a:gd name="connsiteX7" fmla="*/ 78467 w 1514818"/>
                  <a:gd name="connsiteY7" fmla="*/ 8515 h 96812"/>
                  <a:gd name="connsiteX8" fmla="*/ 78467 w 1514818"/>
                  <a:gd name="connsiteY8" fmla="*/ 8515 h 96812"/>
                  <a:gd name="connsiteX9" fmla="*/ 93612 w 1514818"/>
                  <a:gd name="connsiteY9" fmla="*/ 9430 h 96812"/>
                  <a:gd name="connsiteX10" fmla="*/ 93612 w 1514818"/>
                  <a:gd name="connsiteY10" fmla="*/ 9430 h 96812"/>
                  <a:gd name="connsiteX11" fmla="*/ 105785 w 1514818"/>
                  <a:gd name="connsiteY11" fmla="*/ 10173 h 96812"/>
                  <a:gd name="connsiteX12" fmla="*/ 105785 w 1514818"/>
                  <a:gd name="connsiteY12" fmla="*/ 10173 h 96812"/>
                  <a:gd name="connsiteX13" fmla="*/ 120930 w 1514818"/>
                  <a:gd name="connsiteY13" fmla="*/ 11144 h 96812"/>
                  <a:gd name="connsiteX14" fmla="*/ 120930 w 1514818"/>
                  <a:gd name="connsiteY14" fmla="*/ 11144 h 96812"/>
                  <a:gd name="connsiteX15" fmla="*/ 136017 w 1514818"/>
                  <a:gd name="connsiteY15" fmla="*/ 12059 h 96812"/>
                  <a:gd name="connsiteX16" fmla="*/ 136017 w 1514818"/>
                  <a:gd name="connsiteY16" fmla="*/ 12059 h 96812"/>
                  <a:gd name="connsiteX17" fmla="*/ 154077 w 1514818"/>
                  <a:gd name="connsiteY17" fmla="*/ 13144 h 96812"/>
                  <a:gd name="connsiteX18" fmla="*/ 154077 w 1514818"/>
                  <a:gd name="connsiteY18" fmla="*/ 13144 h 96812"/>
                  <a:gd name="connsiteX19" fmla="*/ 166250 w 1514818"/>
                  <a:gd name="connsiteY19" fmla="*/ 13887 h 96812"/>
                  <a:gd name="connsiteX20" fmla="*/ 166250 w 1514818"/>
                  <a:gd name="connsiteY20" fmla="*/ 13887 h 96812"/>
                  <a:gd name="connsiteX21" fmla="*/ 182423 w 1514818"/>
                  <a:gd name="connsiteY21" fmla="*/ 14916 h 96812"/>
                  <a:gd name="connsiteX22" fmla="*/ 196539 w 1514818"/>
                  <a:gd name="connsiteY22" fmla="*/ 15773 h 96812"/>
                  <a:gd name="connsiteX23" fmla="*/ 196539 w 1514818"/>
                  <a:gd name="connsiteY23" fmla="*/ 15773 h 96812"/>
                  <a:gd name="connsiteX24" fmla="*/ 214541 w 1514818"/>
                  <a:gd name="connsiteY24" fmla="*/ 16859 h 96812"/>
                  <a:gd name="connsiteX25" fmla="*/ 214541 w 1514818"/>
                  <a:gd name="connsiteY25" fmla="*/ 16859 h 96812"/>
                  <a:gd name="connsiteX26" fmla="*/ 229686 w 1514818"/>
                  <a:gd name="connsiteY26" fmla="*/ 17774 h 96812"/>
                  <a:gd name="connsiteX27" fmla="*/ 229686 w 1514818"/>
                  <a:gd name="connsiteY27" fmla="*/ 17774 h 96812"/>
                  <a:gd name="connsiteX28" fmla="*/ 241859 w 1514818"/>
                  <a:gd name="connsiteY28" fmla="*/ 18574 h 96812"/>
                  <a:gd name="connsiteX29" fmla="*/ 241859 w 1514818"/>
                  <a:gd name="connsiteY29" fmla="*/ 18574 h 96812"/>
                  <a:gd name="connsiteX30" fmla="*/ 257004 w 1514818"/>
                  <a:gd name="connsiteY30" fmla="*/ 19488 h 96812"/>
                  <a:gd name="connsiteX31" fmla="*/ 257004 w 1514818"/>
                  <a:gd name="connsiteY31" fmla="*/ 19488 h 96812"/>
                  <a:gd name="connsiteX32" fmla="*/ 275006 w 1514818"/>
                  <a:gd name="connsiteY32" fmla="*/ 20574 h 96812"/>
                  <a:gd name="connsiteX33" fmla="*/ 275006 w 1514818"/>
                  <a:gd name="connsiteY33" fmla="*/ 20574 h 96812"/>
                  <a:gd name="connsiteX34" fmla="*/ 287236 w 1514818"/>
                  <a:gd name="connsiteY34" fmla="*/ 21317 h 96812"/>
                  <a:gd name="connsiteX35" fmla="*/ 287236 w 1514818"/>
                  <a:gd name="connsiteY35" fmla="*/ 21317 h 96812"/>
                  <a:gd name="connsiteX36" fmla="*/ 302324 w 1514818"/>
                  <a:gd name="connsiteY36" fmla="*/ 22288 h 96812"/>
                  <a:gd name="connsiteX37" fmla="*/ 302324 w 1514818"/>
                  <a:gd name="connsiteY37" fmla="*/ 22288 h 96812"/>
                  <a:gd name="connsiteX38" fmla="*/ 317469 w 1514818"/>
                  <a:gd name="connsiteY38" fmla="*/ 23203 h 96812"/>
                  <a:gd name="connsiteX39" fmla="*/ 317469 w 1514818"/>
                  <a:gd name="connsiteY39" fmla="*/ 23203 h 96812"/>
                  <a:gd name="connsiteX40" fmla="*/ 335471 w 1514818"/>
                  <a:gd name="connsiteY40" fmla="*/ 24289 h 96812"/>
                  <a:gd name="connsiteX41" fmla="*/ 335471 w 1514818"/>
                  <a:gd name="connsiteY41" fmla="*/ 24289 h 96812"/>
                  <a:gd name="connsiteX42" fmla="*/ 347700 w 1514818"/>
                  <a:gd name="connsiteY42" fmla="*/ 25032 h 96812"/>
                  <a:gd name="connsiteX43" fmla="*/ 347700 w 1514818"/>
                  <a:gd name="connsiteY43" fmla="*/ 25032 h 96812"/>
                  <a:gd name="connsiteX44" fmla="*/ 365703 w 1514818"/>
                  <a:gd name="connsiteY44" fmla="*/ 26175 h 96812"/>
                  <a:gd name="connsiteX45" fmla="*/ 365703 w 1514818"/>
                  <a:gd name="connsiteY45" fmla="*/ 26175 h 96812"/>
                  <a:gd name="connsiteX46" fmla="*/ 377933 w 1514818"/>
                  <a:gd name="connsiteY46" fmla="*/ 26917 h 96812"/>
                  <a:gd name="connsiteX47" fmla="*/ 377933 w 1514818"/>
                  <a:gd name="connsiteY47" fmla="*/ 26917 h 96812"/>
                  <a:gd name="connsiteX48" fmla="*/ 395935 w 1514818"/>
                  <a:gd name="connsiteY48" fmla="*/ 28003 h 96812"/>
                  <a:gd name="connsiteX49" fmla="*/ 395935 w 1514818"/>
                  <a:gd name="connsiteY49" fmla="*/ 28003 h 96812"/>
                  <a:gd name="connsiteX50" fmla="*/ 408166 w 1514818"/>
                  <a:gd name="connsiteY50" fmla="*/ 28803 h 96812"/>
                  <a:gd name="connsiteX51" fmla="*/ 408166 w 1514818"/>
                  <a:gd name="connsiteY51" fmla="*/ 28803 h 96812"/>
                  <a:gd name="connsiteX52" fmla="*/ 423253 w 1514818"/>
                  <a:gd name="connsiteY52" fmla="*/ 29718 h 96812"/>
                  <a:gd name="connsiteX53" fmla="*/ 423253 w 1514818"/>
                  <a:gd name="connsiteY53" fmla="*/ 29718 h 96812"/>
                  <a:gd name="connsiteX54" fmla="*/ 438397 w 1514818"/>
                  <a:gd name="connsiteY54" fmla="*/ 30632 h 96812"/>
                  <a:gd name="connsiteX55" fmla="*/ 438397 w 1514818"/>
                  <a:gd name="connsiteY55" fmla="*/ 30632 h 96812"/>
                  <a:gd name="connsiteX56" fmla="*/ 456400 w 1514818"/>
                  <a:gd name="connsiteY56" fmla="*/ 31718 h 96812"/>
                  <a:gd name="connsiteX57" fmla="*/ 456400 w 1514818"/>
                  <a:gd name="connsiteY57" fmla="*/ 31718 h 96812"/>
                  <a:gd name="connsiteX58" fmla="*/ 468630 w 1514818"/>
                  <a:gd name="connsiteY58" fmla="*/ 32518 h 96812"/>
                  <a:gd name="connsiteX59" fmla="*/ 468630 w 1514818"/>
                  <a:gd name="connsiteY59" fmla="*/ 32518 h 96812"/>
                  <a:gd name="connsiteX60" fmla="*/ 483718 w 1514818"/>
                  <a:gd name="connsiteY60" fmla="*/ 33433 h 96812"/>
                  <a:gd name="connsiteX61" fmla="*/ 483718 w 1514818"/>
                  <a:gd name="connsiteY61" fmla="*/ 33433 h 96812"/>
                  <a:gd name="connsiteX62" fmla="*/ 501777 w 1514818"/>
                  <a:gd name="connsiteY62" fmla="*/ 34518 h 96812"/>
                  <a:gd name="connsiteX63" fmla="*/ 501777 w 1514818"/>
                  <a:gd name="connsiteY63" fmla="*/ 34518 h 96812"/>
                  <a:gd name="connsiteX64" fmla="*/ 513950 w 1514818"/>
                  <a:gd name="connsiteY64" fmla="*/ 35261 h 96812"/>
                  <a:gd name="connsiteX65" fmla="*/ 513950 w 1514818"/>
                  <a:gd name="connsiteY65" fmla="*/ 35261 h 96812"/>
                  <a:gd name="connsiteX66" fmla="*/ 529095 w 1514818"/>
                  <a:gd name="connsiteY66" fmla="*/ 36233 h 96812"/>
                  <a:gd name="connsiteX67" fmla="*/ 529095 w 1514818"/>
                  <a:gd name="connsiteY67" fmla="*/ 36233 h 96812"/>
                  <a:gd name="connsiteX68" fmla="*/ 544182 w 1514818"/>
                  <a:gd name="connsiteY68" fmla="*/ 37148 h 96812"/>
                  <a:gd name="connsiteX69" fmla="*/ 544182 w 1514818"/>
                  <a:gd name="connsiteY69" fmla="*/ 37148 h 96812"/>
                  <a:gd name="connsiteX70" fmla="*/ 562242 w 1514818"/>
                  <a:gd name="connsiteY70" fmla="*/ 38233 h 96812"/>
                  <a:gd name="connsiteX71" fmla="*/ 562242 w 1514818"/>
                  <a:gd name="connsiteY71" fmla="*/ 38233 h 96812"/>
                  <a:gd name="connsiteX72" fmla="*/ 574415 w 1514818"/>
                  <a:gd name="connsiteY72" fmla="*/ 38976 h 96812"/>
                  <a:gd name="connsiteX73" fmla="*/ 574415 w 1514818"/>
                  <a:gd name="connsiteY73" fmla="*/ 38976 h 96812"/>
                  <a:gd name="connsiteX74" fmla="*/ 589560 w 1514818"/>
                  <a:gd name="connsiteY74" fmla="*/ 39948 h 96812"/>
                  <a:gd name="connsiteX75" fmla="*/ 589560 w 1514818"/>
                  <a:gd name="connsiteY75" fmla="*/ 39948 h 96812"/>
                  <a:gd name="connsiteX76" fmla="*/ 604647 w 1514818"/>
                  <a:gd name="connsiteY76" fmla="*/ 40862 h 96812"/>
                  <a:gd name="connsiteX77" fmla="*/ 604647 w 1514818"/>
                  <a:gd name="connsiteY77" fmla="*/ 40862 h 96812"/>
                  <a:gd name="connsiteX78" fmla="*/ 606533 w 1514818"/>
                  <a:gd name="connsiteY78" fmla="*/ 40976 h 96812"/>
                  <a:gd name="connsiteX79" fmla="*/ 607562 w 1514818"/>
                  <a:gd name="connsiteY79" fmla="*/ 41034 h 96812"/>
                  <a:gd name="connsiteX80" fmla="*/ 607562 w 1514818"/>
                  <a:gd name="connsiteY80" fmla="*/ 41034 h 96812"/>
                  <a:gd name="connsiteX81" fmla="*/ 622706 w 1514818"/>
                  <a:gd name="connsiteY81" fmla="*/ 41948 h 96812"/>
                  <a:gd name="connsiteX82" fmla="*/ 622706 w 1514818"/>
                  <a:gd name="connsiteY82" fmla="*/ 41948 h 96812"/>
                  <a:gd name="connsiteX83" fmla="*/ 634879 w 1514818"/>
                  <a:gd name="connsiteY83" fmla="*/ 42691 h 96812"/>
                  <a:gd name="connsiteX84" fmla="*/ 634879 w 1514818"/>
                  <a:gd name="connsiteY84" fmla="*/ 42691 h 96812"/>
                  <a:gd name="connsiteX85" fmla="*/ 652939 w 1514818"/>
                  <a:gd name="connsiteY85" fmla="*/ 43834 h 96812"/>
                  <a:gd name="connsiteX86" fmla="*/ 652939 w 1514818"/>
                  <a:gd name="connsiteY86" fmla="*/ 43834 h 96812"/>
                  <a:gd name="connsiteX87" fmla="*/ 665112 w 1514818"/>
                  <a:gd name="connsiteY87" fmla="*/ 44577 h 96812"/>
                  <a:gd name="connsiteX88" fmla="*/ 665112 w 1514818"/>
                  <a:gd name="connsiteY88" fmla="*/ 44577 h 96812"/>
                  <a:gd name="connsiteX89" fmla="*/ 683171 w 1514818"/>
                  <a:gd name="connsiteY89" fmla="*/ 45663 h 96812"/>
                  <a:gd name="connsiteX90" fmla="*/ 683171 w 1514818"/>
                  <a:gd name="connsiteY90" fmla="*/ 45663 h 96812"/>
                  <a:gd name="connsiteX91" fmla="*/ 695344 w 1514818"/>
                  <a:gd name="connsiteY91" fmla="*/ 46463 h 96812"/>
                  <a:gd name="connsiteX92" fmla="*/ 695344 w 1514818"/>
                  <a:gd name="connsiteY92" fmla="*/ 46463 h 96812"/>
                  <a:gd name="connsiteX93" fmla="*/ 713404 w 1514818"/>
                  <a:gd name="connsiteY93" fmla="*/ 47549 h 96812"/>
                  <a:gd name="connsiteX94" fmla="*/ 713404 w 1514818"/>
                  <a:gd name="connsiteY94" fmla="*/ 47549 h 96812"/>
                  <a:gd name="connsiteX95" fmla="*/ 725633 w 1514818"/>
                  <a:gd name="connsiteY95" fmla="*/ 48292 h 96812"/>
                  <a:gd name="connsiteX96" fmla="*/ 725633 w 1514818"/>
                  <a:gd name="connsiteY96" fmla="*/ 48292 h 96812"/>
                  <a:gd name="connsiteX97" fmla="*/ 743636 w 1514818"/>
                  <a:gd name="connsiteY97" fmla="*/ 49435 h 96812"/>
                  <a:gd name="connsiteX98" fmla="*/ 743636 w 1514818"/>
                  <a:gd name="connsiteY98" fmla="*/ 49435 h 96812"/>
                  <a:gd name="connsiteX99" fmla="*/ 755809 w 1514818"/>
                  <a:gd name="connsiteY99" fmla="*/ 50178 h 96812"/>
                  <a:gd name="connsiteX100" fmla="*/ 755809 w 1514818"/>
                  <a:gd name="connsiteY100" fmla="*/ 50178 h 96812"/>
                  <a:gd name="connsiteX101" fmla="*/ 770954 w 1514818"/>
                  <a:gd name="connsiteY101" fmla="*/ 51092 h 96812"/>
                  <a:gd name="connsiteX102" fmla="*/ 770954 w 1514818"/>
                  <a:gd name="connsiteY102" fmla="*/ 51092 h 96812"/>
                  <a:gd name="connsiteX103" fmla="*/ 786099 w 1514818"/>
                  <a:gd name="connsiteY103" fmla="*/ 52006 h 96812"/>
                  <a:gd name="connsiteX104" fmla="*/ 786099 w 1514818"/>
                  <a:gd name="connsiteY104" fmla="*/ 52006 h 96812"/>
                  <a:gd name="connsiteX105" fmla="*/ 804101 w 1514818"/>
                  <a:gd name="connsiteY105" fmla="*/ 53149 h 96812"/>
                  <a:gd name="connsiteX106" fmla="*/ 804101 w 1514818"/>
                  <a:gd name="connsiteY106" fmla="*/ 53149 h 96812"/>
                  <a:gd name="connsiteX107" fmla="*/ 816330 w 1514818"/>
                  <a:gd name="connsiteY107" fmla="*/ 53892 h 96812"/>
                  <a:gd name="connsiteX108" fmla="*/ 816330 w 1514818"/>
                  <a:gd name="connsiteY108" fmla="*/ 53892 h 96812"/>
                  <a:gd name="connsiteX109" fmla="*/ 831418 w 1514818"/>
                  <a:gd name="connsiteY109" fmla="*/ 54807 h 96812"/>
                  <a:gd name="connsiteX110" fmla="*/ 831418 w 1514818"/>
                  <a:gd name="connsiteY110" fmla="*/ 54807 h 96812"/>
                  <a:gd name="connsiteX111" fmla="*/ 846563 w 1514818"/>
                  <a:gd name="connsiteY111" fmla="*/ 55721 h 96812"/>
                  <a:gd name="connsiteX112" fmla="*/ 846563 w 1514818"/>
                  <a:gd name="connsiteY112" fmla="*/ 55721 h 96812"/>
                  <a:gd name="connsiteX113" fmla="*/ 864565 w 1514818"/>
                  <a:gd name="connsiteY113" fmla="*/ 56864 h 96812"/>
                  <a:gd name="connsiteX114" fmla="*/ 864565 w 1514818"/>
                  <a:gd name="connsiteY114" fmla="*/ 56864 h 96812"/>
                  <a:gd name="connsiteX115" fmla="*/ 876796 w 1514818"/>
                  <a:gd name="connsiteY115" fmla="*/ 57607 h 96812"/>
                  <a:gd name="connsiteX116" fmla="*/ 876796 w 1514818"/>
                  <a:gd name="connsiteY116" fmla="*/ 57607 h 96812"/>
                  <a:gd name="connsiteX117" fmla="*/ 891883 w 1514818"/>
                  <a:gd name="connsiteY117" fmla="*/ 58522 h 96812"/>
                  <a:gd name="connsiteX118" fmla="*/ 891883 w 1514818"/>
                  <a:gd name="connsiteY118" fmla="*/ 58522 h 96812"/>
                  <a:gd name="connsiteX119" fmla="*/ 907027 w 1514818"/>
                  <a:gd name="connsiteY119" fmla="*/ 59436 h 96812"/>
                  <a:gd name="connsiteX120" fmla="*/ 907027 w 1514818"/>
                  <a:gd name="connsiteY120" fmla="*/ 59436 h 96812"/>
                  <a:gd name="connsiteX121" fmla="*/ 925030 w 1514818"/>
                  <a:gd name="connsiteY121" fmla="*/ 60579 h 96812"/>
                  <a:gd name="connsiteX122" fmla="*/ 925030 w 1514818"/>
                  <a:gd name="connsiteY122" fmla="*/ 60579 h 96812"/>
                  <a:gd name="connsiteX123" fmla="*/ 940175 w 1514818"/>
                  <a:gd name="connsiteY123" fmla="*/ 61493 h 96812"/>
                  <a:gd name="connsiteX124" fmla="*/ 940175 w 1514818"/>
                  <a:gd name="connsiteY124" fmla="*/ 61493 h 96812"/>
                  <a:gd name="connsiteX125" fmla="*/ 952348 w 1514818"/>
                  <a:gd name="connsiteY125" fmla="*/ 62236 h 96812"/>
                  <a:gd name="connsiteX126" fmla="*/ 952348 w 1514818"/>
                  <a:gd name="connsiteY126" fmla="*/ 62236 h 96812"/>
                  <a:gd name="connsiteX127" fmla="*/ 970407 w 1514818"/>
                  <a:gd name="connsiteY127" fmla="*/ 63322 h 96812"/>
                  <a:gd name="connsiteX128" fmla="*/ 970407 w 1514818"/>
                  <a:gd name="connsiteY128" fmla="*/ 63322 h 96812"/>
                  <a:gd name="connsiteX129" fmla="*/ 982580 w 1514818"/>
                  <a:gd name="connsiteY129" fmla="*/ 64122 h 96812"/>
                  <a:gd name="connsiteX130" fmla="*/ 982580 w 1514818"/>
                  <a:gd name="connsiteY130" fmla="*/ 64122 h 96812"/>
                  <a:gd name="connsiteX131" fmla="*/ 1000639 w 1514818"/>
                  <a:gd name="connsiteY131" fmla="*/ 65208 h 96812"/>
                  <a:gd name="connsiteX132" fmla="*/ 1000639 w 1514818"/>
                  <a:gd name="connsiteY132" fmla="*/ 65208 h 96812"/>
                  <a:gd name="connsiteX133" fmla="*/ 1012812 w 1514818"/>
                  <a:gd name="connsiteY133" fmla="*/ 65951 h 96812"/>
                  <a:gd name="connsiteX134" fmla="*/ 1012812 w 1514818"/>
                  <a:gd name="connsiteY134" fmla="*/ 65951 h 96812"/>
                  <a:gd name="connsiteX135" fmla="*/ 1030872 w 1514818"/>
                  <a:gd name="connsiteY135" fmla="*/ 67094 h 96812"/>
                  <a:gd name="connsiteX136" fmla="*/ 1030872 w 1514818"/>
                  <a:gd name="connsiteY136" fmla="*/ 67094 h 96812"/>
                  <a:gd name="connsiteX137" fmla="*/ 1043045 w 1514818"/>
                  <a:gd name="connsiteY137" fmla="*/ 67837 h 96812"/>
                  <a:gd name="connsiteX138" fmla="*/ 1043045 w 1514818"/>
                  <a:gd name="connsiteY138" fmla="*/ 67837 h 96812"/>
                  <a:gd name="connsiteX139" fmla="*/ 1058190 w 1514818"/>
                  <a:gd name="connsiteY139" fmla="*/ 68751 h 96812"/>
                  <a:gd name="connsiteX140" fmla="*/ 1058190 w 1514818"/>
                  <a:gd name="connsiteY140" fmla="*/ 68751 h 96812"/>
                  <a:gd name="connsiteX141" fmla="*/ 1076192 w 1514818"/>
                  <a:gd name="connsiteY141" fmla="*/ 69837 h 96812"/>
                  <a:gd name="connsiteX142" fmla="*/ 1076192 w 1514818"/>
                  <a:gd name="connsiteY142" fmla="*/ 69837 h 96812"/>
                  <a:gd name="connsiteX143" fmla="*/ 1091336 w 1514818"/>
                  <a:gd name="connsiteY143" fmla="*/ 70809 h 96812"/>
                  <a:gd name="connsiteX144" fmla="*/ 1091336 w 1514818"/>
                  <a:gd name="connsiteY144" fmla="*/ 70809 h 96812"/>
                  <a:gd name="connsiteX145" fmla="*/ 1103509 w 1514818"/>
                  <a:gd name="connsiteY145" fmla="*/ 71552 h 96812"/>
                  <a:gd name="connsiteX146" fmla="*/ 1103509 w 1514818"/>
                  <a:gd name="connsiteY146" fmla="*/ 71552 h 96812"/>
                  <a:gd name="connsiteX147" fmla="*/ 1118654 w 1514818"/>
                  <a:gd name="connsiteY147" fmla="*/ 72466 h 96812"/>
                  <a:gd name="connsiteX148" fmla="*/ 1118654 w 1514818"/>
                  <a:gd name="connsiteY148" fmla="*/ 72466 h 96812"/>
                  <a:gd name="connsiteX149" fmla="*/ 1133742 w 1514818"/>
                  <a:gd name="connsiteY149" fmla="*/ 73380 h 96812"/>
                  <a:gd name="connsiteX150" fmla="*/ 1133742 w 1514818"/>
                  <a:gd name="connsiteY150" fmla="*/ 73380 h 96812"/>
                  <a:gd name="connsiteX151" fmla="*/ 1151801 w 1514818"/>
                  <a:gd name="connsiteY151" fmla="*/ 74523 h 96812"/>
                  <a:gd name="connsiteX152" fmla="*/ 1151801 w 1514818"/>
                  <a:gd name="connsiteY152" fmla="*/ 74523 h 96812"/>
                  <a:gd name="connsiteX153" fmla="*/ 1163974 w 1514818"/>
                  <a:gd name="connsiteY153" fmla="*/ 75266 h 96812"/>
                  <a:gd name="connsiteX154" fmla="*/ 1163974 w 1514818"/>
                  <a:gd name="connsiteY154" fmla="*/ 75266 h 96812"/>
                  <a:gd name="connsiteX155" fmla="*/ 1179119 w 1514818"/>
                  <a:gd name="connsiteY155" fmla="*/ 76181 h 96812"/>
                  <a:gd name="connsiteX156" fmla="*/ 1179119 w 1514818"/>
                  <a:gd name="connsiteY156" fmla="*/ 76181 h 96812"/>
                  <a:gd name="connsiteX157" fmla="*/ 1194206 w 1514818"/>
                  <a:gd name="connsiteY157" fmla="*/ 77095 h 96812"/>
                  <a:gd name="connsiteX158" fmla="*/ 1194206 w 1514818"/>
                  <a:gd name="connsiteY158" fmla="*/ 77095 h 96812"/>
                  <a:gd name="connsiteX159" fmla="*/ 1212266 w 1514818"/>
                  <a:gd name="connsiteY159" fmla="*/ 78238 h 96812"/>
                  <a:gd name="connsiteX160" fmla="*/ 1212266 w 1514818"/>
                  <a:gd name="connsiteY160" fmla="*/ 78238 h 96812"/>
                  <a:gd name="connsiteX161" fmla="*/ 1227411 w 1514818"/>
                  <a:gd name="connsiteY161" fmla="*/ 79153 h 96812"/>
                  <a:gd name="connsiteX162" fmla="*/ 1227411 w 1514818"/>
                  <a:gd name="connsiteY162" fmla="*/ 79153 h 96812"/>
                  <a:gd name="connsiteX163" fmla="*/ 1239584 w 1514818"/>
                  <a:gd name="connsiteY163" fmla="*/ 79896 h 96812"/>
                  <a:gd name="connsiteX164" fmla="*/ 1239584 w 1514818"/>
                  <a:gd name="connsiteY164" fmla="*/ 79896 h 96812"/>
                  <a:gd name="connsiteX165" fmla="*/ 1254729 w 1514818"/>
                  <a:gd name="connsiteY165" fmla="*/ 80810 h 96812"/>
                  <a:gd name="connsiteX166" fmla="*/ 1254729 w 1514818"/>
                  <a:gd name="connsiteY166" fmla="*/ 80810 h 96812"/>
                  <a:gd name="connsiteX167" fmla="*/ 1272731 w 1514818"/>
                  <a:gd name="connsiteY167" fmla="*/ 81953 h 96812"/>
                  <a:gd name="connsiteX168" fmla="*/ 1272731 w 1514818"/>
                  <a:gd name="connsiteY168" fmla="*/ 81953 h 96812"/>
                  <a:gd name="connsiteX169" fmla="*/ 1287875 w 1514818"/>
                  <a:gd name="connsiteY169" fmla="*/ 82868 h 96812"/>
                  <a:gd name="connsiteX170" fmla="*/ 1287875 w 1514818"/>
                  <a:gd name="connsiteY170" fmla="*/ 82868 h 96812"/>
                  <a:gd name="connsiteX171" fmla="*/ 1300048 w 1514818"/>
                  <a:gd name="connsiteY171" fmla="*/ 83610 h 96812"/>
                  <a:gd name="connsiteX172" fmla="*/ 1300048 w 1514818"/>
                  <a:gd name="connsiteY172" fmla="*/ 83610 h 96812"/>
                  <a:gd name="connsiteX173" fmla="*/ 1315193 w 1514818"/>
                  <a:gd name="connsiteY173" fmla="*/ 84525 h 96812"/>
                  <a:gd name="connsiteX174" fmla="*/ 1315193 w 1514818"/>
                  <a:gd name="connsiteY174" fmla="*/ 84525 h 96812"/>
                  <a:gd name="connsiteX175" fmla="*/ 1333195 w 1514818"/>
                  <a:gd name="connsiteY175" fmla="*/ 85668 h 96812"/>
                  <a:gd name="connsiteX176" fmla="*/ 1333195 w 1514818"/>
                  <a:gd name="connsiteY176" fmla="*/ 85668 h 96812"/>
                  <a:gd name="connsiteX177" fmla="*/ 1345426 w 1514818"/>
                  <a:gd name="connsiteY177" fmla="*/ 86411 h 96812"/>
                  <a:gd name="connsiteX178" fmla="*/ 1345426 w 1514818"/>
                  <a:gd name="connsiteY178" fmla="*/ 86411 h 96812"/>
                  <a:gd name="connsiteX179" fmla="*/ 1360513 w 1514818"/>
                  <a:gd name="connsiteY179" fmla="*/ 87325 h 96812"/>
                  <a:gd name="connsiteX180" fmla="*/ 1360513 w 1514818"/>
                  <a:gd name="connsiteY180" fmla="*/ 87325 h 96812"/>
                  <a:gd name="connsiteX181" fmla="*/ 1375657 w 1514818"/>
                  <a:gd name="connsiteY181" fmla="*/ 88240 h 96812"/>
                  <a:gd name="connsiteX182" fmla="*/ 1375657 w 1514818"/>
                  <a:gd name="connsiteY182" fmla="*/ 88240 h 96812"/>
                  <a:gd name="connsiteX183" fmla="*/ 1393660 w 1514818"/>
                  <a:gd name="connsiteY183" fmla="*/ 89383 h 96812"/>
                  <a:gd name="connsiteX184" fmla="*/ 1393660 w 1514818"/>
                  <a:gd name="connsiteY184" fmla="*/ 89383 h 96812"/>
                  <a:gd name="connsiteX185" fmla="*/ 1405890 w 1514818"/>
                  <a:gd name="connsiteY185" fmla="*/ 90126 h 96812"/>
                  <a:gd name="connsiteX186" fmla="*/ 1405890 w 1514818"/>
                  <a:gd name="connsiteY186" fmla="*/ 90126 h 96812"/>
                  <a:gd name="connsiteX187" fmla="*/ 1420978 w 1514818"/>
                  <a:gd name="connsiteY187" fmla="*/ 91040 h 96812"/>
                  <a:gd name="connsiteX188" fmla="*/ 1420978 w 1514818"/>
                  <a:gd name="connsiteY188" fmla="*/ 91040 h 96812"/>
                  <a:gd name="connsiteX189" fmla="*/ 1439037 w 1514818"/>
                  <a:gd name="connsiteY189" fmla="*/ 92183 h 96812"/>
                  <a:gd name="connsiteX190" fmla="*/ 1439037 w 1514818"/>
                  <a:gd name="connsiteY190" fmla="*/ 92183 h 96812"/>
                  <a:gd name="connsiteX191" fmla="*/ 1451210 w 1514818"/>
                  <a:gd name="connsiteY191" fmla="*/ 92926 h 96812"/>
                  <a:gd name="connsiteX192" fmla="*/ 1451210 w 1514818"/>
                  <a:gd name="connsiteY192" fmla="*/ 92926 h 96812"/>
                  <a:gd name="connsiteX193" fmla="*/ 1466355 w 1514818"/>
                  <a:gd name="connsiteY193" fmla="*/ 93840 h 96812"/>
                  <a:gd name="connsiteX194" fmla="*/ 1466355 w 1514818"/>
                  <a:gd name="connsiteY194" fmla="*/ 93840 h 96812"/>
                  <a:gd name="connsiteX195" fmla="*/ 1481442 w 1514818"/>
                  <a:gd name="connsiteY195" fmla="*/ 94755 h 96812"/>
                  <a:gd name="connsiteX196" fmla="*/ 1481442 w 1514818"/>
                  <a:gd name="connsiteY196" fmla="*/ 94755 h 96812"/>
                  <a:gd name="connsiteX197" fmla="*/ 1499502 w 1514818"/>
                  <a:gd name="connsiteY197" fmla="*/ 95898 h 96812"/>
                  <a:gd name="connsiteX198" fmla="*/ 1499502 w 1514818"/>
                  <a:gd name="connsiteY198" fmla="*/ 95898 h 96812"/>
                  <a:gd name="connsiteX199" fmla="*/ 1514589 w 1514818"/>
                  <a:gd name="connsiteY199" fmla="*/ 96812 h 96812"/>
                  <a:gd name="connsiteX200" fmla="*/ 1514818 w 1514818"/>
                  <a:gd name="connsiteY200" fmla="*/ 93097 h 96812"/>
                  <a:gd name="connsiteX201" fmla="*/ 1496816 w 1514818"/>
                  <a:gd name="connsiteY201" fmla="*/ 92011 h 96812"/>
                  <a:gd name="connsiteX202" fmla="*/ 1496816 w 1514818"/>
                  <a:gd name="connsiteY202" fmla="*/ 92011 h 96812"/>
                  <a:gd name="connsiteX203" fmla="*/ 1481671 w 1514818"/>
                  <a:gd name="connsiteY203" fmla="*/ 91097 h 96812"/>
                  <a:gd name="connsiteX204" fmla="*/ 1481671 w 1514818"/>
                  <a:gd name="connsiteY204" fmla="*/ 91097 h 96812"/>
                  <a:gd name="connsiteX205" fmla="*/ 1469498 w 1514818"/>
                  <a:gd name="connsiteY205" fmla="*/ 90297 h 96812"/>
                  <a:gd name="connsiteX206" fmla="*/ 1469498 w 1514818"/>
                  <a:gd name="connsiteY206" fmla="*/ 90297 h 96812"/>
                  <a:gd name="connsiteX207" fmla="*/ 1454353 w 1514818"/>
                  <a:gd name="connsiteY207" fmla="*/ 89383 h 96812"/>
                  <a:gd name="connsiteX208" fmla="*/ 1454353 w 1514818"/>
                  <a:gd name="connsiteY208" fmla="*/ 89383 h 96812"/>
                  <a:gd name="connsiteX209" fmla="*/ 1436351 w 1514818"/>
                  <a:gd name="connsiteY209" fmla="*/ 88297 h 96812"/>
                  <a:gd name="connsiteX210" fmla="*/ 1436351 w 1514818"/>
                  <a:gd name="connsiteY210" fmla="*/ 88297 h 96812"/>
                  <a:gd name="connsiteX211" fmla="*/ 1424121 w 1514818"/>
                  <a:gd name="connsiteY211" fmla="*/ 87554 h 96812"/>
                  <a:gd name="connsiteX212" fmla="*/ 1424121 w 1514818"/>
                  <a:gd name="connsiteY212" fmla="*/ 87554 h 96812"/>
                  <a:gd name="connsiteX213" fmla="*/ 1409034 w 1514818"/>
                  <a:gd name="connsiteY213" fmla="*/ 86582 h 96812"/>
                  <a:gd name="connsiteX214" fmla="*/ 1409034 w 1514818"/>
                  <a:gd name="connsiteY214" fmla="*/ 86582 h 96812"/>
                  <a:gd name="connsiteX215" fmla="*/ 1390974 w 1514818"/>
                  <a:gd name="connsiteY215" fmla="*/ 85496 h 96812"/>
                  <a:gd name="connsiteX216" fmla="*/ 1390974 w 1514818"/>
                  <a:gd name="connsiteY216" fmla="*/ 85496 h 96812"/>
                  <a:gd name="connsiteX217" fmla="*/ 1378801 w 1514818"/>
                  <a:gd name="connsiteY217" fmla="*/ 84754 h 96812"/>
                  <a:gd name="connsiteX218" fmla="*/ 1378801 w 1514818"/>
                  <a:gd name="connsiteY218" fmla="*/ 84754 h 96812"/>
                  <a:gd name="connsiteX219" fmla="*/ 1363656 w 1514818"/>
                  <a:gd name="connsiteY219" fmla="*/ 83839 h 96812"/>
                  <a:gd name="connsiteX220" fmla="*/ 1363656 w 1514818"/>
                  <a:gd name="connsiteY220" fmla="*/ 83839 h 96812"/>
                  <a:gd name="connsiteX221" fmla="*/ 1345654 w 1514818"/>
                  <a:gd name="connsiteY221" fmla="*/ 82696 h 96812"/>
                  <a:gd name="connsiteX222" fmla="*/ 1345654 w 1514818"/>
                  <a:gd name="connsiteY222" fmla="*/ 82696 h 96812"/>
                  <a:gd name="connsiteX223" fmla="*/ 1330510 w 1514818"/>
                  <a:gd name="connsiteY223" fmla="*/ 81782 h 96812"/>
                  <a:gd name="connsiteX224" fmla="*/ 1330510 w 1514818"/>
                  <a:gd name="connsiteY224" fmla="*/ 81782 h 96812"/>
                  <a:gd name="connsiteX225" fmla="*/ 1318337 w 1514818"/>
                  <a:gd name="connsiteY225" fmla="*/ 81039 h 96812"/>
                  <a:gd name="connsiteX226" fmla="*/ 1318337 w 1514818"/>
                  <a:gd name="connsiteY226" fmla="*/ 81039 h 96812"/>
                  <a:gd name="connsiteX227" fmla="*/ 1303192 w 1514818"/>
                  <a:gd name="connsiteY227" fmla="*/ 80067 h 96812"/>
                  <a:gd name="connsiteX228" fmla="*/ 1303192 w 1514818"/>
                  <a:gd name="connsiteY228" fmla="*/ 80067 h 96812"/>
                  <a:gd name="connsiteX229" fmla="*/ 1288104 w 1514818"/>
                  <a:gd name="connsiteY229" fmla="*/ 79153 h 96812"/>
                  <a:gd name="connsiteX230" fmla="*/ 1288104 w 1514818"/>
                  <a:gd name="connsiteY230" fmla="*/ 79153 h 96812"/>
                  <a:gd name="connsiteX231" fmla="*/ 1270044 w 1514818"/>
                  <a:gd name="connsiteY231" fmla="*/ 78067 h 96812"/>
                  <a:gd name="connsiteX232" fmla="*/ 1270044 w 1514818"/>
                  <a:gd name="connsiteY232" fmla="*/ 78067 h 96812"/>
                  <a:gd name="connsiteX233" fmla="*/ 1257871 w 1514818"/>
                  <a:gd name="connsiteY233" fmla="*/ 77324 h 96812"/>
                  <a:gd name="connsiteX234" fmla="*/ 1257871 w 1514818"/>
                  <a:gd name="connsiteY234" fmla="*/ 77324 h 96812"/>
                  <a:gd name="connsiteX235" fmla="*/ 1242727 w 1514818"/>
                  <a:gd name="connsiteY235" fmla="*/ 76352 h 96812"/>
                  <a:gd name="connsiteX236" fmla="*/ 1242727 w 1514818"/>
                  <a:gd name="connsiteY236" fmla="*/ 76352 h 96812"/>
                  <a:gd name="connsiteX237" fmla="*/ 1227582 w 1514818"/>
                  <a:gd name="connsiteY237" fmla="*/ 75438 h 96812"/>
                  <a:gd name="connsiteX238" fmla="*/ 1227582 w 1514818"/>
                  <a:gd name="connsiteY238" fmla="*/ 75438 h 96812"/>
                  <a:gd name="connsiteX239" fmla="*/ 1209580 w 1514818"/>
                  <a:gd name="connsiteY239" fmla="*/ 74352 h 96812"/>
                  <a:gd name="connsiteX240" fmla="*/ 1209580 w 1514818"/>
                  <a:gd name="connsiteY240" fmla="*/ 74352 h 96812"/>
                  <a:gd name="connsiteX241" fmla="*/ 1194435 w 1514818"/>
                  <a:gd name="connsiteY241" fmla="*/ 73380 h 96812"/>
                  <a:gd name="connsiteX242" fmla="*/ 1194435 w 1514818"/>
                  <a:gd name="connsiteY242" fmla="*/ 73380 h 96812"/>
                  <a:gd name="connsiteX243" fmla="*/ 1182262 w 1514818"/>
                  <a:gd name="connsiteY243" fmla="*/ 72637 h 96812"/>
                  <a:gd name="connsiteX244" fmla="*/ 1182262 w 1514818"/>
                  <a:gd name="connsiteY244" fmla="*/ 72637 h 96812"/>
                  <a:gd name="connsiteX245" fmla="*/ 1167117 w 1514818"/>
                  <a:gd name="connsiteY245" fmla="*/ 71723 h 96812"/>
                  <a:gd name="connsiteX246" fmla="*/ 1167117 w 1514818"/>
                  <a:gd name="connsiteY246" fmla="*/ 71723 h 96812"/>
                  <a:gd name="connsiteX247" fmla="*/ 1149116 w 1514818"/>
                  <a:gd name="connsiteY247" fmla="*/ 70637 h 96812"/>
                  <a:gd name="connsiteX248" fmla="*/ 1149116 w 1514818"/>
                  <a:gd name="connsiteY248" fmla="*/ 70637 h 96812"/>
                  <a:gd name="connsiteX249" fmla="*/ 1136885 w 1514818"/>
                  <a:gd name="connsiteY249" fmla="*/ 69894 h 96812"/>
                  <a:gd name="connsiteX250" fmla="*/ 1136885 w 1514818"/>
                  <a:gd name="connsiteY250" fmla="*/ 69894 h 96812"/>
                  <a:gd name="connsiteX251" fmla="*/ 1135056 w 1514818"/>
                  <a:gd name="connsiteY251" fmla="*/ 69780 h 96812"/>
                  <a:gd name="connsiteX252" fmla="*/ 1133971 w 1514818"/>
                  <a:gd name="connsiteY252" fmla="*/ 69666 h 96812"/>
                  <a:gd name="connsiteX253" fmla="*/ 1133971 w 1514818"/>
                  <a:gd name="connsiteY253" fmla="*/ 69666 h 96812"/>
                  <a:gd name="connsiteX254" fmla="*/ 1121798 w 1514818"/>
                  <a:gd name="connsiteY254" fmla="*/ 68923 h 96812"/>
                  <a:gd name="connsiteX255" fmla="*/ 1121798 w 1514818"/>
                  <a:gd name="connsiteY255" fmla="*/ 68923 h 96812"/>
                  <a:gd name="connsiteX256" fmla="*/ 1106653 w 1514818"/>
                  <a:gd name="connsiteY256" fmla="*/ 68008 h 96812"/>
                  <a:gd name="connsiteX257" fmla="*/ 1106653 w 1514818"/>
                  <a:gd name="connsiteY257" fmla="*/ 68008 h 96812"/>
                  <a:gd name="connsiteX258" fmla="*/ 1088650 w 1514818"/>
                  <a:gd name="connsiteY258" fmla="*/ 66922 h 96812"/>
                  <a:gd name="connsiteX259" fmla="*/ 1088650 w 1514818"/>
                  <a:gd name="connsiteY259" fmla="*/ 66922 h 96812"/>
                  <a:gd name="connsiteX260" fmla="*/ 1076420 w 1514818"/>
                  <a:gd name="connsiteY260" fmla="*/ 66123 h 96812"/>
                  <a:gd name="connsiteX261" fmla="*/ 1076420 w 1514818"/>
                  <a:gd name="connsiteY261" fmla="*/ 66123 h 96812"/>
                  <a:gd name="connsiteX262" fmla="*/ 1061332 w 1514818"/>
                  <a:gd name="connsiteY262" fmla="*/ 65208 h 96812"/>
                  <a:gd name="connsiteX263" fmla="*/ 1061332 w 1514818"/>
                  <a:gd name="connsiteY263" fmla="*/ 65208 h 96812"/>
                  <a:gd name="connsiteX264" fmla="*/ 1046188 w 1514818"/>
                  <a:gd name="connsiteY264" fmla="*/ 64294 h 96812"/>
                  <a:gd name="connsiteX265" fmla="*/ 1046188 w 1514818"/>
                  <a:gd name="connsiteY265" fmla="*/ 64294 h 96812"/>
                  <a:gd name="connsiteX266" fmla="*/ 1028186 w 1514818"/>
                  <a:gd name="connsiteY266" fmla="*/ 63208 h 96812"/>
                  <a:gd name="connsiteX267" fmla="*/ 1028186 w 1514818"/>
                  <a:gd name="connsiteY267" fmla="*/ 63208 h 96812"/>
                  <a:gd name="connsiteX268" fmla="*/ 1015956 w 1514818"/>
                  <a:gd name="connsiteY268" fmla="*/ 62408 h 96812"/>
                  <a:gd name="connsiteX269" fmla="*/ 1015956 w 1514818"/>
                  <a:gd name="connsiteY269" fmla="*/ 62408 h 96812"/>
                  <a:gd name="connsiteX270" fmla="*/ 1000868 w 1514818"/>
                  <a:gd name="connsiteY270" fmla="*/ 61493 h 96812"/>
                  <a:gd name="connsiteX271" fmla="*/ 1000868 w 1514818"/>
                  <a:gd name="connsiteY271" fmla="*/ 61493 h 96812"/>
                  <a:gd name="connsiteX272" fmla="*/ 985723 w 1514818"/>
                  <a:gd name="connsiteY272" fmla="*/ 60579 h 96812"/>
                  <a:gd name="connsiteX273" fmla="*/ 985723 w 1514818"/>
                  <a:gd name="connsiteY273" fmla="*/ 60579 h 96812"/>
                  <a:gd name="connsiteX274" fmla="*/ 967721 w 1514818"/>
                  <a:gd name="connsiteY274" fmla="*/ 59436 h 96812"/>
                  <a:gd name="connsiteX275" fmla="*/ 967721 w 1514818"/>
                  <a:gd name="connsiteY275" fmla="*/ 59436 h 96812"/>
                  <a:gd name="connsiteX276" fmla="*/ 955491 w 1514818"/>
                  <a:gd name="connsiteY276" fmla="*/ 58693 h 96812"/>
                  <a:gd name="connsiteX277" fmla="*/ 955491 w 1514818"/>
                  <a:gd name="connsiteY277" fmla="*/ 58693 h 96812"/>
                  <a:gd name="connsiteX278" fmla="*/ 940404 w 1514818"/>
                  <a:gd name="connsiteY278" fmla="*/ 57779 h 96812"/>
                  <a:gd name="connsiteX279" fmla="*/ 940404 w 1514818"/>
                  <a:gd name="connsiteY279" fmla="*/ 57779 h 96812"/>
                  <a:gd name="connsiteX280" fmla="*/ 922344 w 1514818"/>
                  <a:gd name="connsiteY280" fmla="*/ 56693 h 96812"/>
                  <a:gd name="connsiteX281" fmla="*/ 922344 w 1514818"/>
                  <a:gd name="connsiteY281" fmla="*/ 56693 h 96812"/>
                  <a:gd name="connsiteX282" fmla="*/ 907256 w 1514818"/>
                  <a:gd name="connsiteY282" fmla="*/ 55721 h 96812"/>
                  <a:gd name="connsiteX283" fmla="*/ 907256 w 1514818"/>
                  <a:gd name="connsiteY283" fmla="*/ 55721 h 96812"/>
                  <a:gd name="connsiteX284" fmla="*/ 895026 w 1514818"/>
                  <a:gd name="connsiteY284" fmla="*/ 54978 h 96812"/>
                  <a:gd name="connsiteX285" fmla="*/ 895026 w 1514818"/>
                  <a:gd name="connsiteY285" fmla="*/ 54978 h 96812"/>
                  <a:gd name="connsiteX286" fmla="*/ 877024 w 1514818"/>
                  <a:gd name="connsiteY286" fmla="*/ 53892 h 96812"/>
                  <a:gd name="connsiteX287" fmla="*/ 877024 w 1514818"/>
                  <a:gd name="connsiteY287" fmla="*/ 53892 h 96812"/>
                  <a:gd name="connsiteX288" fmla="*/ 861880 w 1514818"/>
                  <a:gd name="connsiteY288" fmla="*/ 52978 h 96812"/>
                  <a:gd name="connsiteX289" fmla="*/ 861880 w 1514818"/>
                  <a:gd name="connsiteY289" fmla="*/ 52978 h 96812"/>
                  <a:gd name="connsiteX290" fmla="*/ 846792 w 1514818"/>
                  <a:gd name="connsiteY290" fmla="*/ 52006 h 96812"/>
                  <a:gd name="connsiteX291" fmla="*/ 846792 w 1514818"/>
                  <a:gd name="connsiteY291" fmla="*/ 52006 h 96812"/>
                  <a:gd name="connsiteX292" fmla="*/ 834562 w 1514818"/>
                  <a:gd name="connsiteY292" fmla="*/ 51263 h 96812"/>
                  <a:gd name="connsiteX293" fmla="*/ 834562 w 1514818"/>
                  <a:gd name="connsiteY293" fmla="*/ 51263 h 96812"/>
                  <a:gd name="connsiteX294" fmla="*/ 819474 w 1514818"/>
                  <a:gd name="connsiteY294" fmla="*/ 50349 h 96812"/>
                  <a:gd name="connsiteX295" fmla="*/ 819474 w 1514818"/>
                  <a:gd name="connsiteY295" fmla="*/ 50349 h 96812"/>
                  <a:gd name="connsiteX296" fmla="*/ 801414 w 1514818"/>
                  <a:gd name="connsiteY296" fmla="*/ 49263 h 96812"/>
                  <a:gd name="connsiteX297" fmla="*/ 801414 w 1514818"/>
                  <a:gd name="connsiteY297" fmla="*/ 49263 h 96812"/>
                  <a:gd name="connsiteX298" fmla="*/ 789241 w 1514818"/>
                  <a:gd name="connsiteY298" fmla="*/ 48463 h 96812"/>
                  <a:gd name="connsiteX299" fmla="*/ 789241 w 1514818"/>
                  <a:gd name="connsiteY299" fmla="*/ 48463 h 96812"/>
                  <a:gd name="connsiteX300" fmla="*/ 774097 w 1514818"/>
                  <a:gd name="connsiteY300" fmla="*/ 47549 h 96812"/>
                  <a:gd name="connsiteX301" fmla="*/ 774097 w 1514818"/>
                  <a:gd name="connsiteY301" fmla="*/ 47549 h 96812"/>
                  <a:gd name="connsiteX302" fmla="*/ 759010 w 1514818"/>
                  <a:gd name="connsiteY302" fmla="*/ 46634 h 96812"/>
                  <a:gd name="connsiteX303" fmla="*/ 759010 w 1514818"/>
                  <a:gd name="connsiteY303" fmla="*/ 46634 h 96812"/>
                  <a:gd name="connsiteX304" fmla="*/ 740950 w 1514818"/>
                  <a:gd name="connsiteY304" fmla="*/ 45548 h 96812"/>
                  <a:gd name="connsiteX305" fmla="*/ 740950 w 1514818"/>
                  <a:gd name="connsiteY305" fmla="*/ 45548 h 96812"/>
                  <a:gd name="connsiteX306" fmla="*/ 728777 w 1514818"/>
                  <a:gd name="connsiteY306" fmla="*/ 44749 h 96812"/>
                  <a:gd name="connsiteX307" fmla="*/ 728777 w 1514818"/>
                  <a:gd name="connsiteY307" fmla="*/ 44749 h 96812"/>
                  <a:gd name="connsiteX308" fmla="*/ 710717 w 1514818"/>
                  <a:gd name="connsiteY308" fmla="*/ 43663 h 96812"/>
                  <a:gd name="connsiteX309" fmla="*/ 710717 w 1514818"/>
                  <a:gd name="connsiteY309" fmla="*/ 43663 h 96812"/>
                  <a:gd name="connsiteX310" fmla="*/ 698487 w 1514818"/>
                  <a:gd name="connsiteY310" fmla="*/ 42920 h 96812"/>
                  <a:gd name="connsiteX311" fmla="*/ 698487 w 1514818"/>
                  <a:gd name="connsiteY311" fmla="*/ 42920 h 96812"/>
                  <a:gd name="connsiteX312" fmla="*/ 680485 w 1514818"/>
                  <a:gd name="connsiteY312" fmla="*/ 41777 h 96812"/>
                  <a:gd name="connsiteX313" fmla="*/ 680485 w 1514818"/>
                  <a:gd name="connsiteY313" fmla="*/ 41777 h 96812"/>
                  <a:gd name="connsiteX314" fmla="*/ 668312 w 1514818"/>
                  <a:gd name="connsiteY314" fmla="*/ 41034 h 96812"/>
                  <a:gd name="connsiteX315" fmla="*/ 668312 w 1514818"/>
                  <a:gd name="connsiteY315" fmla="*/ 41034 h 96812"/>
                  <a:gd name="connsiteX316" fmla="*/ 666426 w 1514818"/>
                  <a:gd name="connsiteY316" fmla="*/ 40919 h 96812"/>
                  <a:gd name="connsiteX317" fmla="*/ 665341 w 1514818"/>
                  <a:gd name="connsiteY317" fmla="*/ 40862 h 96812"/>
                  <a:gd name="connsiteX318" fmla="*/ 665341 w 1514818"/>
                  <a:gd name="connsiteY318" fmla="*/ 40862 h 96812"/>
                  <a:gd name="connsiteX319" fmla="*/ 653168 w 1514818"/>
                  <a:gd name="connsiteY319" fmla="*/ 40119 h 96812"/>
                  <a:gd name="connsiteX320" fmla="*/ 653168 w 1514818"/>
                  <a:gd name="connsiteY320" fmla="*/ 40119 h 96812"/>
                  <a:gd name="connsiteX321" fmla="*/ 638023 w 1514818"/>
                  <a:gd name="connsiteY321" fmla="*/ 39205 h 96812"/>
                  <a:gd name="connsiteX322" fmla="*/ 638023 w 1514818"/>
                  <a:gd name="connsiteY322" fmla="*/ 39205 h 96812"/>
                  <a:gd name="connsiteX323" fmla="*/ 620020 w 1514818"/>
                  <a:gd name="connsiteY323" fmla="*/ 38062 h 96812"/>
                  <a:gd name="connsiteX324" fmla="*/ 620020 w 1514818"/>
                  <a:gd name="connsiteY324" fmla="*/ 38062 h 96812"/>
                  <a:gd name="connsiteX325" fmla="*/ 607790 w 1514818"/>
                  <a:gd name="connsiteY325" fmla="*/ 37319 h 96812"/>
                  <a:gd name="connsiteX326" fmla="*/ 607790 w 1514818"/>
                  <a:gd name="connsiteY326" fmla="*/ 37319 h 96812"/>
                  <a:gd name="connsiteX327" fmla="*/ 592702 w 1514818"/>
                  <a:gd name="connsiteY327" fmla="*/ 36405 h 96812"/>
                  <a:gd name="connsiteX328" fmla="*/ 592702 w 1514818"/>
                  <a:gd name="connsiteY328" fmla="*/ 36405 h 96812"/>
                  <a:gd name="connsiteX329" fmla="*/ 577558 w 1514818"/>
                  <a:gd name="connsiteY329" fmla="*/ 35490 h 96812"/>
                  <a:gd name="connsiteX330" fmla="*/ 577558 w 1514818"/>
                  <a:gd name="connsiteY330" fmla="*/ 35490 h 96812"/>
                  <a:gd name="connsiteX331" fmla="*/ 559556 w 1514818"/>
                  <a:gd name="connsiteY331" fmla="*/ 34347 h 96812"/>
                  <a:gd name="connsiteX332" fmla="*/ 559556 w 1514818"/>
                  <a:gd name="connsiteY332" fmla="*/ 34347 h 96812"/>
                  <a:gd name="connsiteX333" fmla="*/ 547326 w 1514818"/>
                  <a:gd name="connsiteY333" fmla="*/ 33604 h 96812"/>
                  <a:gd name="connsiteX334" fmla="*/ 547326 w 1514818"/>
                  <a:gd name="connsiteY334" fmla="*/ 33604 h 96812"/>
                  <a:gd name="connsiteX335" fmla="*/ 532238 w 1514818"/>
                  <a:gd name="connsiteY335" fmla="*/ 32690 h 96812"/>
                  <a:gd name="connsiteX336" fmla="*/ 532238 w 1514818"/>
                  <a:gd name="connsiteY336" fmla="*/ 32690 h 96812"/>
                  <a:gd name="connsiteX337" fmla="*/ 517093 w 1514818"/>
                  <a:gd name="connsiteY337" fmla="*/ 31775 h 96812"/>
                  <a:gd name="connsiteX338" fmla="*/ 517093 w 1514818"/>
                  <a:gd name="connsiteY338" fmla="*/ 31775 h 96812"/>
                  <a:gd name="connsiteX339" fmla="*/ 502005 w 1514818"/>
                  <a:gd name="connsiteY339" fmla="*/ 30804 h 96812"/>
                  <a:gd name="connsiteX340" fmla="*/ 502005 w 1514818"/>
                  <a:gd name="connsiteY340" fmla="*/ 30804 h 96812"/>
                  <a:gd name="connsiteX341" fmla="*/ 486861 w 1514818"/>
                  <a:gd name="connsiteY341" fmla="*/ 29889 h 96812"/>
                  <a:gd name="connsiteX342" fmla="*/ 486861 w 1514818"/>
                  <a:gd name="connsiteY342" fmla="*/ 29889 h 96812"/>
                  <a:gd name="connsiteX343" fmla="*/ 471774 w 1514818"/>
                  <a:gd name="connsiteY343" fmla="*/ 28975 h 96812"/>
                  <a:gd name="connsiteX344" fmla="*/ 471774 w 1514818"/>
                  <a:gd name="connsiteY344" fmla="*/ 28975 h 96812"/>
                  <a:gd name="connsiteX345" fmla="*/ 453714 w 1514818"/>
                  <a:gd name="connsiteY345" fmla="*/ 27889 h 96812"/>
                  <a:gd name="connsiteX346" fmla="*/ 453714 w 1514818"/>
                  <a:gd name="connsiteY346" fmla="*/ 27889 h 96812"/>
                  <a:gd name="connsiteX347" fmla="*/ 441541 w 1514818"/>
                  <a:gd name="connsiteY347" fmla="*/ 27089 h 96812"/>
                  <a:gd name="connsiteX348" fmla="*/ 441541 w 1514818"/>
                  <a:gd name="connsiteY348" fmla="*/ 27089 h 96812"/>
                  <a:gd name="connsiteX349" fmla="*/ 426396 w 1514818"/>
                  <a:gd name="connsiteY349" fmla="*/ 26175 h 96812"/>
                  <a:gd name="connsiteX350" fmla="*/ 426396 w 1514818"/>
                  <a:gd name="connsiteY350" fmla="*/ 26175 h 96812"/>
                  <a:gd name="connsiteX351" fmla="*/ 411308 w 1514818"/>
                  <a:gd name="connsiteY351" fmla="*/ 25260 h 96812"/>
                  <a:gd name="connsiteX352" fmla="*/ 411308 w 1514818"/>
                  <a:gd name="connsiteY352" fmla="*/ 25260 h 96812"/>
                  <a:gd name="connsiteX353" fmla="*/ 393250 w 1514818"/>
                  <a:gd name="connsiteY353" fmla="*/ 24117 h 96812"/>
                  <a:gd name="connsiteX354" fmla="*/ 393250 w 1514818"/>
                  <a:gd name="connsiteY354" fmla="*/ 24117 h 96812"/>
                  <a:gd name="connsiteX355" fmla="*/ 381077 w 1514818"/>
                  <a:gd name="connsiteY355" fmla="*/ 23374 h 96812"/>
                  <a:gd name="connsiteX356" fmla="*/ 381077 w 1514818"/>
                  <a:gd name="connsiteY356" fmla="*/ 23374 h 96812"/>
                  <a:gd name="connsiteX357" fmla="*/ 365932 w 1514818"/>
                  <a:gd name="connsiteY357" fmla="*/ 22460 h 96812"/>
                  <a:gd name="connsiteX358" fmla="*/ 365932 w 1514818"/>
                  <a:gd name="connsiteY358" fmla="*/ 22460 h 96812"/>
                  <a:gd name="connsiteX359" fmla="*/ 350844 w 1514818"/>
                  <a:gd name="connsiteY359" fmla="*/ 21546 h 96812"/>
                  <a:gd name="connsiteX360" fmla="*/ 350844 w 1514818"/>
                  <a:gd name="connsiteY360" fmla="*/ 21546 h 96812"/>
                  <a:gd name="connsiteX361" fmla="*/ 332784 w 1514818"/>
                  <a:gd name="connsiteY361" fmla="*/ 20403 h 96812"/>
                  <a:gd name="connsiteX362" fmla="*/ 332784 w 1514818"/>
                  <a:gd name="connsiteY362" fmla="*/ 20403 h 96812"/>
                  <a:gd name="connsiteX363" fmla="*/ 320611 w 1514818"/>
                  <a:gd name="connsiteY363" fmla="*/ 19660 h 96812"/>
                  <a:gd name="connsiteX364" fmla="*/ 320611 w 1514818"/>
                  <a:gd name="connsiteY364" fmla="*/ 19660 h 96812"/>
                  <a:gd name="connsiteX365" fmla="*/ 305467 w 1514818"/>
                  <a:gd name="connsiteY365" fmla="*/ 18745 h 96812"/>
                  <a:gd name="connsiteX366" fmla="*/ 305467 w 1514818"/>
                  <a:gd name="connsiteY366" fmla="*/ 18745 h 96812"/>
                  <a:gd name="connsiteX367" fmla="*/ 290379 w 1514818"/>
                  <a:gd name="connsiteY367" fmla="*/ 17831 h 96812"/>
                  <a:gd name="connsiteX368" fmla="*/ 290379 w 1514818"/>
                  <a:gd name="connsiteY368" fmla="*/ 17831 h 96812"/>
                  <a:gd name="connsiteX369" fmla="*/ 272320 w 1514818"/>
                  <a:gd name="connsiteY369" fmla="*/ 16688 h 96812"/>
                  <a:gd name="connsiteX370" fmla="*/ 272320 w 1514818"/>
                  <a:gd name="connsiteY370" fmla="*/ 16688 h 96812"/>
                  <a:gd name="connsiteX371" fmla="*/ 260147 w 1514818"/>
                  <a:gd name="connsiteY371" fmla="*/ 15945 h 96812"/>
                  <a:gd name="connsiteX372" fmla="*/ 260147 w 1514818"/>
                  <a:gd name="connsiteY372" fmla="*/ 15945 h 96812"/>
                  <a:gd name="connsiteX373" fmla="*/ 242088 w 1514818"/>
                  <a:gd name="connsiteY373" fmla="*/ 14859 h 96812"/>
                  <a:gd name="connsiteX374" fmla="*/ 242088 w 1514818"/>
                  <a:gd name="connsiteY374" fmla="*/ 14859 h 96812"/>
                  <a:gd name="connsiteX375" fmla="*/ 229915 w 1514818"/>
                  <a:gd name="connsiteY375" fmla="*/ 14116 h 96812"/>
                  <a:gd name="connsiteX376" fmla="*/ 229915 w 1514818"/>
                  <a:gd name="connsiteY376" fmla="*/ 14116 h 96812"/>
                  <a:gd name="connsiteX377" fmla="*/ 214770 w 1514818"/>
                  <a:gd name="connsiteY377" fmla="*/ 13144 h 96812"/>
                  <a:gd name="connsiteX378" fmla="*/ 214770 w 1514818"/>
                  <a:gd name="connsiteY378" fmla="*/ 13144 h 96812"/>
                  <a:gd name="connsiteX379" fmla="*/ 196711 w 1514818"/>
                  <a:gd name="connsiteY379" fmla="*/ 12059 h 96812"/>
                  <a:gd name="connsiteX380" fmla="*/ 196711 w 1514818"/>
                  <a:gd name="connsiteY380" fmla="*/ 12059 h 96812"/>
                  <a:gd name="connsiteX381" fmla="*/ 184538 w 1514818"/>
                  <a:gd name="connsiteY381" fmla="*/ 11316 h 96812"/>
                  <a:gd name="connsiteX382" fmla="*/ 184538 w 1514818"/>
                  <a:gd name="connsiteY382" fmla="*/ 11316 h 96812"/>
                  <a:gd name="connsiteX383" fmla="*/ 169393 w 1514818"/>
                  <a:gd name="connsiteY383" fmla="*/ 10401 h 96812"/>
                  <a:gd name="connsiteX384" fmla="*/ 169393 w 1514818"/>
                  <a:gd name="connsiteY384" fmla="*/ 10401 h 96812"/>
                  <a:gd name="connsiteX385" fmla="*/ 154305 w 1514818"/>
                  <a:gd name="connsiteY385" fmla="*/ 9430 h 96812"/>
                  <a:gd name="connsiteX386" fmla="*/ 154305 w 1514818"/>
                  <a:gd name="connsiteY386" fmla="*/ 9430 h 96812"/>
                  <a:gd name="connsiteX387" fmla="*/ 139218 w 1514818"/>
                  <a:gd name="connsiteY387" fmla="*/ 8515 h 96812"/>
                  <a:gd name="connsiteX388" fmla="*/ 139218 w 1514818"/>
                  <a:gd name="connsiteY388" fmla="*/ 8515 h 96812"/>
                  <a:gd name="connsiteX389" fmla="*/ 124073 w 1514818"/>
                  <a:gd name="connsiteY389" fmla="*/ 7601 h 96812"/>
                  <a:gd name="connsiteX390" fmla="*/ 124073 w 1514818"/>
                  <a:gd name="connsiteY390" fmla="*/ 7601 h 96812"/>
                  <a:gd name="connsiteX391" fmla="*/ 108928 w 1514818"/>
                  <a:gd name="connsiteY391" fmla="*/ 6686 h 96812"/>
                  <a:gd name="connsiteX392" fmla="*/ 108928 w 1514818"/>
                  <a:gd name="connsiteY392" fmla="*/ 6686 h 96812"/>
                  <a:gd name="connsiteX393" fmla="*/ 93841 w 1514818"/>
                  <a:gd name="connsiteY393" fmla="*/ 5715 h 96812"/>
                  <a:gd name="connsiteX394" fmla="*/ 93841 w 1514818"/>
                  <a:gd name="connsiteY394" fmla="*/ 5715 h 96812"/>
                  <a:gd name="connsiteX395" fmla="*/ 78696 w 1514818"/>
                  <a:gd name="connsiteY395" fmla="*/ 4800 h 96812"/>
                  <a:gd name="connsiteX396" fmla="*/ 78696 w 1514818"/>
                  <a:gd name="connsiteY396" fmla="*/ 4800 h 96812"/>
                  <a:gd name="connsiteX397" fmla="*/ 63608 w 1514818"/>
                  <a:gd name="connsiteY397" fmla="*/ 3886 h 96812"/>
                  <a:gd name="connsiteX398" fmla="*/ 63608 w 1514818"/>
                  <a:gd name="connsiteY398" fmla="*/ 3886 h 96812"/>
                  <a:gd name="connsiteX399" fmla="*/ 48463 w 1514818"/>
                  <a:gd name="connsiteY399" fmla="*/ 2972 h 96812"/>
                  <a:gd name="connsiteX400" fmla="*/ 48463 w 1514818"/>
                  <a:gd name="connsiteY400" fmla="*/ 2972 h 96812"/>
                  <a:gd name="connsiteX401" fmla="*/ 33376 w 1514818"/>
                  <a:gd name="connsiteY401" fmla="*/ 2000 h 96812"/>
                  <a:gd name="connsiteX402" fmla="*/ 33376 w 1514818"/>
                  <a:gd name="connsiteY402" fmla="*/ 2000 h 96812"/>
                  <a:gd name="connsiteX403" fmla="*/ 18231 w 1514818"/>
                  <a:gd name="connsiteY403" fmla="*/ 1086 h 96812"/>
                  <a:gd name="connsiteX404" fmla="*/ 18231 w 1514818"/>
                  <a:gd name="connsiteY404" fmla="*/ 1086 h 96812"/>
                  <a:gd name="connsiteX405" fmla="*/ 229 w 1514818"/>
                  <a:gd name="connsiteY405" fmla="*/ 0 h 96812"/>
                  <a:gd name="connsiteX406" fmla="*/ 0 w 1514818"/>
                  <a:gd name="connsiteY406" fmla="*/ 3658 h 96812"/>
                  <a:gd name="connsiteX407" fmla="*/ 18002 w 1514818"/>
                  <a:gd name="connsiteY407" fmla="*/ 4800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</a:cxnLst>
                <a:rect l="l" t="t" r="r" b="b"/>
                <a:pathLst>
                  <a:path w="1514818" h="96812">
                    <a:moveTo>
                      <a:pt x="18002" y="4800"/>
                    </a:moveTo>
                    <a:lnTo>
                      <a:pt x="33147" y="5715"/>
                    </a:lnTo>
                    <a:lnTo>
                      <a:pt x="33147" y="5715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5" y="7372"/>
                    </a:lnTo>
                    <a:lnTo>
                      <a:pt x="60465" y="7372"/>
                    </a:lnTo>
                    <a:lnTo>
                      <a:pt x="78467" y="8515"/>
                    </a:lnTo>
                    <a:lnTo>
                      <a:pt x="78467" y="8515"/>
                    </a:lnTo>
                    <a:lnTo>
                      <a:pt x="93612" y="9430"/>
                    </a:lnTo>
                    <a:lnTo>
                      <a:pt x="93612" y="9430"/>
                    </a:lnTo>
                    <a:lnTo>
                      <a:pt x="105785" y="10173"/>
                    </a:lnTo>
                    <a:lnTo>
                      <a:pt x="105785" y="10173"/>
                    </a:lnTo>
                    <a:lnTo>
                      <a:pt x="120930" y="11144"/>
                    </a:lnTo>
                    <a:lnTo>
                      <a:pt x="120930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7" y="13144"/>
                    </a:lnTo>
                    <a:lnTo>
                      <a:pt x="154077" y="13144"/>
                    </a:lnTo>
                    <a:lnTo>
                      <a:pt x="166250" y="13887"/>
                    </a:lnTo>
                    <a:lnTo>
                      <a:pt x="166250" y="13887"/>
                    </a:lnTo>
                    <a:lnTo>
                      <a:pt x="182423" y="14916"/>
                    </a:lnTo>
                    <a:lnTo>
                      <a:pt x="196539" y="15773"/>
                    </a:lnTo>
                    <a:lnTo>
                      <a:pt x="196539" y="15773"/>
                    </a:lnTo>
                    <a:lnTo>
                      <a:pt x="214541" y="16859"/>
                    </a:lnTo>
                    <a:lnTo>
                      <a:pt x="214541" y="16859"/>
                    </a:lnTo>
                    <a:lnTo>
                      <a:pt x="229686" y="17774"/>
                    </a:lnTo>
                    <a:lnTo>
                      <a:pt x="229686" y="17774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4" y="19488"/>
                    </a:lnTo>
                    <a:lnTo>
                      <a:pt x="257004" y="19488"/>
                    </a:lnTo>
                    <a:lnTo>
                      <a:pt x="275006" y="20574"/>
                    </a:lnTo>
                    <a:lnTo>
                      <a:pt x="275006" y="20574"/>
                    </a:lnTo>
                    <a:lnTo>
                      <a:pt x="287236" y="21317"/>
                    </a:lnTo>
                    <a:lnTo>
                      <a:pt x="287236" y="21317"/>
                    </a:lnTo>
                    <a:lnTo>
                      <a:pt x="302324" y="22288"/>
                    </a:lnTo>
                    <a:lnTo>
                      <a:pt x="302324" y="22288"/>
                    </a:lnTo>
                    <a:lnTo>
                      <a:pt x="317469" y="23203"/>
                    </a:lnTo>
                    <a:lnTo>
                      <a:pt x="317469" y="23203"/>
                    </a:lnTo>
                    <a:lnTo>
                      <a:pt x="335471" y="24289"/>
                    </a:lnTo>
                    <a:lnTo>
                      <a:pt x="335471" y="24289"/>
                    </a:lnTo>
                    <a:lnTo>
                      <a:pt x="347700" y="25032"/>
                    </a:lnTo>
                    <a:lnTo>
                      <a:pt x="347700" y="25032"/>
                    </a:lnTo>
                    <a:lnTo>
                      <a:pt x="365703" y="26175"/>
                    </a:lnTo>
                    <a:lnTo>
                      <a:pt x="365703" y="26175"/>
                    </a:lnTo>
                    <a:lnTo>
                      <a:pt x="377933" y="26917"/>
                    </a:lnTo>
                    <a:lnTo>
                      <a:pt x="377933" y="26917"/>
                    </a:lnTo>
                    <a:lnTo>
                      <a:pt x="395935" y="28003"/>
                    </a:lnTo>
                    <a:lnTo>
                      <a:pt x="395935" y="28003"/>
                    </a:lnTo>
                    <a:lnTo>
                      <a:pt x="408166" y="28803"/>
                    </a:lnTo>
                    <a:lnTo>
                      <a:pt x="408166" y="28803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7" y="30632"/>
                    </a:lnTo>
                    <a:lnTo>
                      <a:pt x="438397" y="30632"/>
                    </a:lnTo>
                    <a:lnTo>
                      <a:pt x="456400" y="31718"/>
                    </a:lnTo>
                    <a:lnTo>
                      <a:pt x="456400" y="31718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501777" y="34518"/>
                    </a:lnTo>
                    <a:lnTo>
                      <a:pt x="501777" y="34518"/>
                    </a:lnTo>
                    <a:lnTo>
                      <a:pt x="513950" y="35261"/>
                    </a:lnTo>
                    <a:lnTo>
                      <a:pt x="513950" y="35261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62242" y="38233"/>
                    </a:lnTo>
                    <a:lnTo>
                      <a:pt x="562242" y="38233"/>
                    </a:lnTo>
                    <a:lnTo>
                      <a:pt x="574415" y="38976"/>
                    </a:lnTo>
                    <a:lnTo>
                      <a:pt x="574415" y="38976"/>
                    </a:lnTo>
                    <a:lnTo>
                      <a:pt x="589560" y="39948"/>
                    </a:lnTo>
                    <a:lnTo>
                      <a:pt x="589560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06533" y="40976"/>
                    </a:lnTo>
                    <a:lnTo>
                      <a:pt x="607562" y="41034"/>
                    </a:lnTo>
                    <a:lnTo>
                      <a:pt x="607562" y="41034"/>
                    </a:lnTo>
                    <a:lnTo>
                      <a:pt x="622706" y="41948"/>
                    </a:lnTo>
                    <a:lnTo>
                      <a:pt x="622706" y="41948"/>
                    </a:lnTo>
                    <a:lnTo>
                      <a:pt x="634879" y="42691"/>
                    </a:lnTo>
                    <a:lnTo>
                      <a:pt x="634879" y="42691"/>
                    </a:lnTo>
                    <a:lnTo>
                      <a:pt x="652939" y="43834"/>
                    </a:lnTo>
                    <a:lnTo>
                      <a:pt x="652939" y="43834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3171" y="45663"/>
                    </a:lnTo>
                    <a:lnTo>
                      <a:pt x="683171" y="45663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3404" y="47549"/>
                    </a:lnTo>
                    <a:lnTo>
                      <a:pt x="713404" y="47549"/>
                    </a:lnTo>
                    <a:lnTo>
                      <a:pt x="725633" y="48292"/>
                    </a:lnTo>
                    <a:lnTo>
                      <a:pt x="725633" y="48292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86099" y="52006"/>
                    </a:lnTo>
                    <a:lnTo>
                      <a:pt x="786099" y="52006"/>
                    </a:lnTo>
                    <a:lnTo>
                      <a:pt x="804101" y="53149"/>
                    </a:lnTo>
                    <a:lnTo>
                      <a:pt x="804101" y="53149"/>
                    </a:lnTo>
                    <a:lnTo>
                      <a:pt x="816330" y="53892"/>
                    </a:lnTo>
                    <a:lnTo>
                      <a:pt x="816330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21"/>
                    </a:lnTo>
                    <a:lnTo>
                      <a:pt x="846563" y="55721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6" y="57607"/>
                    </a:lnTo>
                    <a:lnTo>
                      <a:pt x="876796" y="57607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36"/>
                    </a:lnTo>
                    <a:lnTo>
                      <a:pt x="907027" y="59436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40175" y="61493"/>
                    </a:lnTo>
                    <a:lnTo>
                      <a:pt x="940175" y="61493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70407" y="63322"/>
                    </a:lnTo>
                    <a:lnTo>
                      <a:pt x="970407" y="63322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1000639" y="65208"/>
                    </a:lnTo>
                    <a:lnTo>
                      <a:pt x="1000639" y="65208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90" y="68751"/>
                    </a:lnTo>
                    <a:lnTo>
                      <a:pt x="1058190" y="68751"/>
                    </a:lnTo>
                    <a:lnTo>
                      <a:pt x="1076192" y="69837"/>
                    </a:lnTo>
                    <a:lnTo>
                      <a:pt x="1076192" y="69837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466"/>
                    </a:lnTo>
                    <a:lnTo>
                      <a:pt x="1118654" y="72466"/>
                    </a:lnTo>
                    <a:lnTo>
                      <a:pt x="1133742" y="73380"/>
                    </a:lnTo>
                    <a:lnTo>
                      <a:pt x="1133742" y="73380"/>
                    </a:lnTo>
                    <a:lnTo>
                      <a:pt x="1151801" y="74523"/>
                    </a:lnTo>
                    <a:lnTo>
                      <a:pt x="1151801" y="74523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6" y="77095"/>
                    </a:lnTo>
                    <a:lnTo>
                      <a:pt x="1194206" y="77095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7411" y="79153"/>
                    </a:lnTo>
                    <a:lnTo>
                      <a:pt x="1227411" y="79153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54729" y="80810"/>
                    </a:lnTo>
                    <a:lnTo>
                      <a:pt x="1254729" y="80810"/>
                    </a:lnTo>
                    <a:lnTo>
                      <a:pt x="1272731" y="81953"/>
                    </a:lnTo>
                    <a:lnTo>
                      <a:pt x="1272731" y="81953"/>
                    </a:lnTo>
                    <a:lnTo>
                      <a:pt x="1287875" y="82868"/>
                    </a:lnTo>
                    <a:lnTo>
                      <a:pt x="1287875" y="82868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93" y="84525"/>
                    </a:lnTo>
                    <a:lnTo>
                      <a:pt x="1315193" y="84525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5426" y="86411"/>
                    </a:lnTo>
                    <a:lnTo>
                      <a:pt x="1345426" y="86411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57" y="88240"/>
                    </a:lnTo>
                    <a:lnTo>
                      <a:pt x="1375657" y="88240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90" y="90126"/>
                    </a:lnTo>
                    <a:lnTo>
                      <a:pt x="1405890" y="90126"/>
                    </a:lnTo>
                    <a:lnTo>
                      <a:pt x="1420978" y="91040"/>
                    </a:lnTo>
                    <a:lnTo>
                      <a:pt x="1420978" y="91040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40"/>
                    </a:lnTo>
                    <a:lnTo>
                      <a:pt x="1466355" y="93840"/>
                    </a:lnTo>
                    <a:lnTo>
                      <a:pt x="1481442" y="94755"/>
                    </a:lnTo>
                    <a:lnTo>
                      <a:pt x="1481442" y="94755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12"/>
                    </a:lnTo>
                    <a:lnTo>
                      <a:pt x="1514818" y="93097"/>
                    </a:lnTo>
                    <a:lnTo>
                      <a:pt x="1496816" y="92011"/>
                    </a:lnTo>
                    <a:lnTo>
                      <a:pt x="1496816" y="92011"/>
                    </a:lnTo>
                    <a:lnTo>
                      <a:pt x="1481671" y="91097"/>
                    </a:lnTo>
                    <a:lnTo>
                      <a:pt x="1481671" y="91097"/>
                    </a:lnTo>
                    <a:lnTo>
                      <a:pt x="1469498" y="90297"/>
                    </a:lnTo>
                    <a:lnTo>
                      <a:pt x="1469498" y="90297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6351" y="88297"/>
                    </a:lnTo>
                    <a:lnTo>
                      <a:pt x="1436351" y="88297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4" y="86582"/>
                    </a:lnTo>
                    <a:lnTo>
                      <a:pt x="1409034" y="86582"/>
                    </a:lnTo>
                    <a:lnTo>
                      <a:pt x="1390974" y="85496"/>
                    </a:lnTo>
                    <a:lnTo>
                      <a:pt x="1390974" y="85496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5654" y="82696"/>
                    </a:lnTo>
                    <a:lnTo>
                      <a:pt x="1345654" y="82696"/>
                    </a:lnTo>
                    <a:lnTo>
                      <a:pt x="1330510" y="81782"/>
                    </a:lnTo>
                    <a:lnTo>
                      <a:pt x="1330510" y="81782"/>
                    </a:lnTo>
                    <a:lnTo>
                      <a:pt x="1318337" y="81039"/>
                    </a:lnTo>
                    <a:lnTo>
                      <a:pt x="1318337" y="81039"/>
                    </a:lnTo>
                    <a:lnTo>
                      <a:pt x="1303192" y="80067"/>
                    </a:lnTo>
                    <a:lnTo>
                      <a:pt x="1303192" y="80067"/>
                    </a:lnTo>
                    <a:lnTo>
                      <a:pt x="1288104" y="79153"/>
                    </a:lnTo>
                    <a:lnTo>
                      <a:pt x="1288104" y="79153"/>
                    </a:lnTo>
                    <a:lnTo>
                      <a:pt x="1270044" y="78067"/>
                    </a:lnTo>
                    <a:lnTo>
                      <a:pt x="1270044" y="78067"/>
                    </a:lnTo>
                    <a:lnTo>
                      <a:pt x="1257871" y="77324"/>
                    </a:lnTo>
                    <a:lnTo>
                      <a:pt x="1257871" y="77324"/>
                    </a:lnTo>
                    <a:lnTo>
                      <a:pt x="1242727" y="76352"/>
                    </a:lnTo>
                    <a:lnTo>
                      <a:pt x="1242727" y="76352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4435" y="73380"/>
                    </a:lnTo>
                    <a:lnTo>
                      <a:pt x="1194435" y="73380"/>
                    </a:lnTo>
                    <a:lnTo>
                      <a:pt x="1182262" y="72637"/>
                    </a:lnTo>
                    <a:lnTo>
                      <a:pt x="1182262" y="72637"/>
                    </a:lnTo>
                    <a:lnTo>
                      <a:pt x="1167117" y="71723"/>
                    </a:lnTo>
                    <a:lnTo>
                      <a:pt x="1167117" y="71723"/>
                    </a:lnTo>
                    <a:lnTo>
                      <a:pt x="1149116" y="70637"/>
                    </a:lnTo>
                    <a:lnTo>
                      <a:pt x="1149116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35056" y="69780"/>
                    </a:lnTo>
                    <a:lnTo>
                      <a:pt x="1133971" y="69666"/>
                    </a:lnTo>
                    <a:lnTo>
                      <a:pt x="1133971" y="69666"/>
                    </a:lnTo>
                    <a:lnTo>
                      <a:pt x="1121798" y="68923"/>
                    </a:lnTo>
                    <a:lnTo>
                      <a:pt x="1121798" y="68923"/>
                    </a:lnTo>
                    <a:lnTo>
                      <a:pt x="1106653" y="68008"/>
                    </a:lnTo>
                    <a:lnTo>
                      <a:pt x="1106653" y="68008"/>
                    </a:lnTo>
                    <a:lnTo>
                      <a:pt x="1088650" y="66922"/>
                    </a:lnTo>
                    <a:lnTo>
                      <a:pt x="1088650" y="66922"/>
                    </a:lnTo>
                    <a:lnTo>
                      <a:pt x="1076420" y="66123"/>
                    </a:lnTo>
                    <a:lnTo>
                      <a:pt x="1076420" y="66123"/>
                    </a:lnTo>
                    <a:lnTo>
                      <a:pt x="1061332" y="65208"/>
                    </a:lnTo>
                    <a:lnTo>
                      <a:pt x="1061332" y="65208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6" y="62408"/>
                    </a:lnTo>
                    <a:lnTo>
                      <a:pt x="1015956" y="62408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67721" y="59436"/>
                    </a:lnTo>
                    <a:lnTo>
                      <a:pt x="967721" y="59436"/>
                    </a:lnTo>
                    <a:lnTo>
                      <a:pt x="955491" y="58693"/>
                    </a:lnTo>
                    <a:lnTo>
                      <a:pt x="955491" y="58693"/>
                    </a:lnTo>
                    <a:lnTo>
                      <a:pt x="940404" y="57779"/>
                    </a:lnTo>
                    <a:lnTo>
                      <a:pt x="940404" y="57779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07256" y="55721"/>
                    </a:lnTo>
                    <a:lnTo>
                      <a:pt x="907256" y="55721"/>
                    </a:lnTo>
                    <a:lnTo>
                      <a:pt x="895026" y="54978"/>
                    </a:lnTo>
                    <a:lnTo>
                      <a:pt x="895026" y="54978"/>
                    </a:lnTo>
                    <a:lnTo>
                      <a:pt x="877024" y="53892"/>
                    </a:lnTo>
                    <a:lnTo>
                      <a:pt x="877024" y="53892"/>
                    </a:lnTo>
                    <a:lnTo>
                      <a:pt x="861880" y="52978"/>
                    </a:lnTo>
                    <a:lnTo>
                      <a:pt x="861880" y="52978"/>
                    </a:lnTo>
                    <a:lnTo>
                      <a:pt x="846792" y="52006"/>
                    </a:lnTo>
                    <a:lnTo>
                      <a:pt x="846792" y="52006"/>
                    </a:lnTo>
                    <a:lnTo>
                      <a:pt x="834562" y="51263"/>
                    </a:lnTo>
                    <a:lnTo>
                      <a:pt x="834562" y="51263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1414" y="49263"/>
                    </a:lnTo>
                    <a:lnTo>
                      <a:pt x="801414" y="49263"/>
                    </a:lnTo>
                    <a:lnTo>
                      <a:pt x="789241" y="48463"/>
                    </a:lnTo>
                    <a:lnTo>
                      <a:pt x="789241" y="48463"/>
                    </a:lnTo>
                    <a:lnTo>
                      <a:pt x="774097" y="47549"/>
                    </a:lnTo>
                    <a:lnTo>
                      <a:pt x="774097" y="47549"/>
                    </a:lnTo>
                    <a:lnTo>
                      <a:pt x="759010" y="46634"/>
                    </a:lnTo>
                    <a:lnTo>
                      <a:pt x="759010" y="46634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77" y="44749"/>
                    </a:lnTo>
                    <a:lnTo>
                      <a:pt x="728777" y="44749"/>
                    </a:lnTo>
                    <a:lnTo>
                      <a:pt x="710717" y="43663"/>
                    </a:lnTo>
                    <a:lnTo>
                      <a:pt x="710717" y="43663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0485" y="41777"/>
                    </a:lnTo>
                    <a:lnTo>
                      <a:pt x="680485" y="41777"/>
                    </a:lnTo>
                    <a:lnTo>
                      <a:pt x="668312" y="41034"/>
                    </a:lnTo>
                    <a:lnTo>
                      <a:pt x="668312" y="41034"/>
                    </a:lnTo>
                    <a:lnTo>
                      <a:pt x="666426" y="40919"/>
                    </a:lnTo>
                    <a:lnTo>
                      <a:pt x="665341" y="40862"/>
                    </a:lnTo>
                    <a:lnTo>
                      <a:pt x="665341" y="40862"/>
                    </a:lnTo>
                    <a:lnTo>
                      <a:pt x="653168" y="40119"/>
                    </a:lnTo>
                    <a:lnTo>
                      <a:pt x="653168" y="40119"/>
                    </a:lnTo>
                    <a:lnTo>
                      <a:pt x="638023" y="39205"/>
                    </a:lnTo>
                    <a:lnTo>
                      <a:pt x="638023" y="39205"/>
                    </a:lnTo>
                    <a:lnTo>
                      <a:pt x="620020" y="38062"/>
                    </a:lnTo>
                    <a:lnTo>
                      <a:pt x="620020" y="38062"/>
                    </a:lnTo>
                    <a:lnTo>
                      <a:pt x="607790" y="37319"/>
                    </a:lnTo>
                    <a:lnTo>
                      <a:pt x="607790" y="37319"/>
                    </a:lnTo>
                    <a:lnTo>
                      <a:pt x="592702" y="36405"/>
                    </a:lnTo>
                    <a:lnTo>
                      <a:pt x="592702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347"/>
                    </a:lnTo>
                    <a:lnTo>
                      <a:pt x="559556" y="34347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502005" y="30804"/>
                    </a:lnTo>
                    <a:lnTo>
                      <a:pt x="502005" y="30804"/>
                    </a:lnTo>
                    <a:lnTo>
                      <a:pt x="486861" y="29889"/>
                    </a:lnTo>
                    <a:lnTo>
                      <a:pt x="486861" y="29889"/>
                    </a:lnTo>
                    <a:lnTo>
                      <a:pt x="471774" y="28975"/>
                    </a:lnTo>
                    <a:lnTo>
                      <a:pt x="471774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089"/>
                    </a:lnTo>
                    <a:lnTo>
                      <a:pt x="441541" y="27089"/>
                    </a:lnTo>
                    <a:lnTo>
                      <a:pt x="426396" y="26175"/>
                    </a:lnTo>
                    <a:lnTo>
                      <a:pt x="426396" y="26175"/>
                    </a:lnTo>
                    <a:lnTo>
                      <a:pt x="411308" y="25260"/>
                    </a:lnTo>
                    <a:lnTo>
                      <a:pt x="411308" y="25260"/>
                    </a:lnTo>
                    <a:lnTo>
                      <a:pt x="393250" y="24117"/>
                    </a:lnTo>
                    <a:lnTo>
                      <a:pt x="393250" y="24117"/>
                    </a:lnTo>
                    <a:lnTo>
                      <a:pt x="381077" y="23374"/>
                    </a:lnTo>
                    <a:lnTo>
                      <a:pt x="381077" y="23374"/>
                    </a:lnTo>
                    <a:lnTo>
                      <a:pt x="365932" y="22460"/>
                    </a:lnTo>
                    <a:lnTo>
                      <a:pt x="365932" y="22460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2784" y="20403"/>
                    </a:lnTo>
                    <a:lnTo>
                      <a:pt x="332784" y="20403"/>
                    </a:lnTo>
                    <a:lnTo>
                      <a:pt x="320611" y="19660"/>
                    </a:lnTo>
                    <a:lnTo>
                      <a:pt x="320611" y="19660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688"/>
                    </a:lnTo>
                    <a:lnTo>
                      <a:pt x="272320" y="16688"/>
                    </a:lnTo>
                    <a:lnTo>
                      <a:pt x="260147" y="15945"/>
                    </a:lnTo>
                    <a:lnTo>
                      <a:pt x="260147" y="15945"/>
                    </a:lnTo>
                    <a:lnTo>
                      <a:pt x="242088" y="14859"/>
                    </a:lnTo>
                    <a:lnTo>
                      <a:pt x="242088" y="14859"/>
                    </a:lnTo>
                    <a:lnTo>
                      <a:pt x="229915" y="14116"/>
                    </a:lnTo>
                    <a:lnTo>
                      <a:pt x="229915" y="14116"/>
                    </a:lnTo>
                    <a:lnTo>
                      <a:pt x="214770" y="13144"/>
                    </a:lnTo>
                    <a:lnTo>
                      <a:pt x="214770" y="13144"/>
                    </a:lnTo>
                    <a:lnTo>
                      <a:pt x="196711" y="12059"/>
                    </a:lnTo>
                    <a:lnTo>
                      <a:pt x="196711" y="12059"/>
                    </a:lnTo>
                    <a:lnTo>
                      <a:pt x="184538" y="11316"/>
                    </a:lnTo>
                    <a:lnTo>
                      <a:pt x="184538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4305" y="9430"/>
                    </a:lnTo>
                    <a:lnTo>
                      <a:pt x="154305" y="9430"/>
                    </a:lnTo>
                    <a:lnTo>
                      <a:pt x="139218" y="8515"/>
                    </a:lnTo>
                    <a:lnTo>
                      <a:pt x="139218" y="8515"/>
                    </a:lnTo>
                    <a:lnTo>
                      <a:pt x="124073" y="7601"/>
                    </a:lnTo>
                    <a:lnTo>
                      <a:pt x="124073" y="7601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3841" y="5715"/>
                    </a:lnTo>
                    <a:lnTo>
                      <a:pt x="93841" y="5715"/>
                    </a:lnTo>
                    <a:lnTo>
                      <a:pt x="78696" y="4800"/>
                    </a:lnTo>
                    <a:lnTo>
                      <a:pt x="78696" y="4800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6" y="2000"/>
                    </a:lnTo>
                    <a:lnTo>
                      <a:pt x="33376" y="2000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9" y="0"/>
                    </a:lnTo>
                    <a:lnTo>
                      <a:pt x="0" y="3658"/>
                    </a:lnTo>
                    <a:lnTo>
                      <a:pt x="18002" y="4800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F400D129-50D4-491B-9DDB-8DB64CFDB74E}"/>
                  </a:ext>
                </a:extLst>
              </p:cNvPr>
              <p:cNvSpPr/>
              <p:nvPr/>
            </p:nvSpPr>
            <p:spPr>
              <a:xfrm>
                <a:off x="6683959" y="5250427"/>
                <a:ext cx="1514817" cy="96868"/>
              </a:xfrm>
              <a:custGeom>
                <a:avLst/>
                <a:gdLst>
                  <a:gd name="connsiteX0" fmla="*/ 15088 w 1514817"/>
                  <a:gd name="connsiteY0" fmla="*/ 4686 h 96868"/>
                  <a:gd name="connsiteX1" fmla="*/ 30232 w 1514817"/>
                  <a:gd name="connsiteY1" fmla="*/ 5601 h 96868"/>
                  <a:gd name="connsiteX2" fmla="*/ 30232 w 1514817"/>
                  <a:gd name="connsiteY2" fmla="*/ 5601 h 96868"/>
                  <a:gd name="connsiteX3" fmla="*/ 45320 w 1514817"/>
                  <a:gd name="connsiteY3" fmla="*/ 6515 h 96868"/>
                  <a:gd name="connsiteX4" fmla="*/ 45320 w 1514817"/>
                  <a:gd name="connsiteY4" fmla="*/ 6515 h 96868"/>
                  <a:gd name="connsiteX5" fmla="*/ 63379 w 1514817"/>
                  <a:gd name="connsiteY5" fmla="*/ 7601 h 96868"/>
                  <a:gd name="connsiteX6" fmla="*/ 63379 w 1514817"/>
                  <a:gd name="connsiteY6" fmla="*/ 7601 h 96868"/>
                  <a:gd name="connsiteX7" fmla="*/ 75552 w 1514817"/>
                  <a:gd name="connsiteY7" fmla="*/ 8401 h 96868"/>
                  <a:gd name="connsiteX8" fmla="*/ 75552 w 1514817"/>
                  <a:gd name="connsiteY8" fmla="*/ 8401 h 96868"/>
                  <a:gd name="connsiteX9" fmla="*/ 90697 w 1514817"/>
                  <a:gd name="connsiteY9" fmla="*/ 9315 h 96868"/>
                  <a:gd name="connsiteX10" fmla="*/ 90697 w 1514817"/>
                  <a:gd name="connsiteY10" fmla="*/ 9315 h 96868"/>
                  <a:gd name="connsiteX11" fmla="*/ 108699 w 1514817"/>
                  <a:gd name="connsiteY11" fmla="*/ 10401 h 96868"/>
                  <a:gd name="connsiteX12" fmla="*/ 108699 w 1514817"/>
                  <a:gd name="connsiteY12" fmla="*/ 10401 h 96868"/>
                  <a:gd name="connsiteX13" fmla="*/ 120929 w 1514817"/>
                  <a:gd name="connsiteY13" fmla="*/ 11144 h 96868"/>
                  <a:gd name="connsiteX14" fmla="*/ 120929 w 1514817"/>
                  <a:gd name="connsiteY14" fmla="*/ 11144 h 96868"/>
                  <a:gd name="connsiteX15" fmla="*/ 136017 w 1514817"/>
                  <a:gd name="connsiteY15" fmla="*/ 12116 h 96868"/>
                  <a:gd name="connsiteX16" fmla="*/ 136017 w 1514817"/>
                  <a:gd name="connsiteY16" fmla="*/ 12116 h 96868"/>
                  <a:gd name="connsiteX17" fmla="*/ 154077 w 1514817"/>
                  <a:gd name="connsiteY17" fmla="*/ 13202 h 96868"/>
                  <a:gd name="connsiteX18" fmla="*/ 154077 w 1514817"/>
                  <a:gd name="connsiteY18" fmla="*/ 13202 h 96868"/>
                  <a:gd name="connsiteX19" fmla="*/ 166249 w 1514817"/>
                  <a:gd name="connsiteY19" fmla="*/ 13945 h 96868"/>
                  <a:gd name="connsiteX20" fmla="*/ 166249 w 1514817"/>
                  <a:gd name="connsiteY20" fmla="*/ 13945 h 96868"/>
                  <a:gd name="connsiteX21" fmla="*/ 181394 w 1514817"/>
                  <a:gd name="connsiteY21" fmla="*/ 14859 h 96868"/>
                  <a:gd name="connsiteX22" fmla="*/ 181394 w 1514817"/>
                  <a:gd name="connsiteY22" fmla="*/ 14859 h 96868"/>
                  <a:gd name="connsiteX23" fmla="*/ 196482 w 1514817"/>
                  <a:gd name="connsiteY23" fmla="*/ 15830 h 96868"/>
                  <a:gd name="connsiteX24" fmla="*/ 196482 w 1514817"/>
                  <a:gd name="connsiteY24" fmla="*/ 15830 h 96868"/>
                  <a:gd name="connsiteX25" fmla="*/ 214541 w 1514817"/>
                  <a:gd name="connsiteY25" fmla="*/ 16916 h 96868"/>
                  <a:gd name="connsiteX26" fmla="*/ 214541 w 1514817"/>
                  <a:gd name="connsiteY26" fmla="*/ 16916 h 96868"/>
                  <a:gd name="connsiteX27" fmla="*/ 226714 w 1514817"/>
                  <a:gd name="connsiteY27" fmla="*/ 17659 h 96868"/>
                  <a:gd name="connsiteX28" fmla="*/ 226714 w 1514817"/>
                  <a:gd name="connsiteY28" fmla="*/ 17659 h 96868"/>
                  <a:gd name="connsiteX29" fmla="*/ 241859 w 1514817"/>
                  <a:gd name="connsiteY29" fmla="*/ 18574 h 96868"/>
                  <a:gd name="connsiteX30" fmla="*/ 241859 w 1514817"/>
                  <a:gd name="connsiteY30" fmla="*/ 18574 h 96868"/>
                  <a:gd name="connsiteX31" fmla="*/ 257003 w 1514817"/>
                  <a:gd name="connsiteY31" fmla="*/ 19545 h 96868"/>
                  <a:gd name="connsiteX32" fmla="*/ 257003 w 1514817"/>
                  <a:gd name="connsiteY32" fmla="*/ 19545 h 96868"/>
                  <a:gd name="connsiteX33" fmla="*/ 275006 w 1514817"/>
                  <a:gd name="connsiteY33" fmla="*/ 20631 h 96868"/>
                  <a:gd name="connsiteX34" fmla="*/ 275006 w 1514817"/>
                  <a:gd name="connsiteY34" fmla="*/ 20631 h 96868"/>
                  <a:gd name="connsiteX35" fmla="*/ 287236 w 1514817"/>
                  <a:gd name="connsiteY35" fmla="*/ 21374 h 96868"/>
                  <a:gd name="connsiteX36" fmla="*/ 287236 w 1514817"/>
                  <a:gd name="connsiteY36" fmla="*/ 21374 h 96868"/>
                  <a:gd name="connsiteX37" fmla="*/ 302324 w 1514817"/>
                  <a:gd name="connsiteY37" fmla="*/ 22345 h 96868"/>
                  <a:gd name="connsiteX38" fmla="*/ 302324 w 1514817"/>
                  <a:gd name="connsiteY38" fmla="*/ 22345 h 96868"/>
                  <a:gd name="connsiteX39" fmla="*/ 318497 w 1514817"/>
                  <a:gd name="connsiteY39" fmla="*/ 23317 h 96868"/>
                  <a:gd name="connsiteX40" fmla="*/ 335470 w 1514817"/>
                  <a:gd name="connsiteY40" fmla="*/ 24346 h 96868"/>
                  <a:gd name="connsiteX41" fmla="*/ 335470 w 1514817"/>
                  <a:gd name="connsiteY41" fmla="*/ 24346 h 96868"/>
                  <a:gd name="connsiteX42" fmla="*/ 347700 w 1514817"/>
                  <a:gd name="connsiteY42" fmla="*/ 25089 h 96868"/>
                  <a:gd name="connsiteX43" fmla="*/ 347700 w 1514817"/>
                  <a:gd name="connsiteY43" fmla="*/ 25089 h 96868"/>
                  <a:gd name="connsiteX44" fmla="*/ 362788 w 1514817"/>
                  <a:gd name="connsiteY44" fmla="*/ 26060 h 96868"/>
                  <a:gd name="connsiteX45" fmla="*/ 362788 w 1514817"/>
                  <a:gd name="connsiteY45" fmla="*/ 26060 h 96868"/>
                  <a:gd name="connsiteX46" fmla="*/ 377933 w 1514817"/>
                  <a:gd name="connsiteY46" fmla="*/ 26975 h 96868"/>
                  <a:gd name="connsiteX47" fmla="*/ 377933 w 1514817"/>
                  <a:gd name="connsiteY47" fmla="*/ 26975 h 96868"/>
                  <a:gd name="connsiteX48" fmla="*/ 395935 w 1514817"/>
                  <a:gd name="connsiteY48" fmla="*/ 28060 h 96868"/>
                  <a:gd name="connsiteX49" fmla="*/ 395935 w 1514817"/>
                  <a:gd name="connsiteY49" fmla="*/ 28060 h 96868"/>
                  <a:gd name="connsiteX50" fmla="*/ 408166 w 1514817"/>
                  <a:gd name="connsiteY50" fmla="*/ 28803 h 96868"/>
                  <a:gd name="connsiteX51" fmla="*/ 408166 w 1514817"/>
                  <a:gd name="connsiteY51" fmla="*/ 28803 h 96868"/>
                  <a:gd name="connsiteX52" fmla="*/ 423253 w 1514817"/>
                  <a:gd name="connsiteY52" fmla="*/ 29775 h 96868"/>
                  <a:gd name="connsiteX53" fmla="*/ 423253 w 1514817"/>
                  <a:gd name="connsiteY53" fmla="*/ 29775 h 96868"/>
                  <a:gd name="connsiteX54" fmla="*/ 441312 w 1514817"/>
                  <a:gd name="connsiteY54" fmla="*/ 30861 h 96868"/>
                  <a:gd name="connsiteX55" fmla="*/ 441312 w 1514817"/>
                  <a:gd name="connsiteY55" fmla="*/ 30861 h 96868"/>
                  <a:gd name="connsiteX56" fmla="*/ 456400 w 1514817"/>
                  <a:gd name="connsiteY56" fmla="*/ 31775 h 96868"/>
                  <a:gd name="connsiteX57" fmla="*/ 456400 w 1514817"/>
                  <a:gd name="connsiteY57" fmla="*/ 31775 h 96868"/>
                  <a:gd name="connsiteX58" fmla="*/ 468630 w 1514817"/>
                  <a:gd name="connsiteY58" fmla="*/ 32518 h 96868"/>
                  <a:gd name="connsiteX59" fmla="*/ 468630 w 1514817"/>
                  <a:gd name="connsiteY59" fmla="*/ 32518 h 96868"/>
                  <a:gd name="connsiteX60" fmla="*/ 483718 w 1514817"/>
                  <a:gd name="connsiteY60" fmla="*/ 33490 h 96868"/>
                  <a:gd name="connsiteX61" fmla="*/ 483718 w 1514817"/>
                  <a:gd name="connsiteY61" fmla="*/ 33490 h 96868"/>
                  <a:gd name="connsiteX62" fmla="*/ 501777 w 1514817"/>
                  <a:gd name="connsiteY62" fmla="*/ 34576 h 96868"/>
                  <a:gd name="connsiteX63" fmla="*/ 501777 w 1514817"/>
                  <a:gd name="connsiteY63" fmla="*/ 34576 h 96868"/>
                  <a:gd name="connsiteX64" fmla="*/ 513950 w 1514817"/>
                  <a:gd name="connsiteY64" fmla="*/ 35319 h 96868"/>
                  <a:gd name="connsiteX65" fmla="*/ 513950 w 1514817"/>
                  <a:gd name="connsiteY65" fmla="*/ 35319 h 96868"/>
                  <a:gd name="connsiteX66" fmla="*/ 532009 w 1514817"/>
                  <a:gd name="connsiteY66" fmla="*/ 36462 h 96868"/>
                  <a:gd name="connsiteX67" fmla="*/ 532009 w 1514817"/>
                  <a:gd name="connsiteY67" fmla="*/ 36462 h 96868"/>
                  <a:gd name="connsiteX68" fmla="*/ 544182 w 1514817"/>
                  <a:gd name="connsiteY68" fmla="*/ 37204 h 96868"/>
                  <a:gd name="connsiteX69" fmla="*/ 544182 w 1514817"/>
                  <a:gd name="connsiteY69" fmla="*/ 37204 h 96868"/>
                  <a:gd name="connsiteX70" fmla="*/ 562242 w 1514817"/>
                  <a:gd name="connsiteY70" fmla="*/ 38290 h 96868"/>
                  <a:gd name="connsiteX71" fmla="*/ 562242 w 1514817"/>
                  <a:gd name="connsiteY71" fmla="*/ 38290 h 96868"/>
                  <a:gd name="connsiteX72" fmla="*/ 577329 w 1514817"/>
                  <a:gd name="connsiteY72" fmla="*/ 39205 h 96868"/>
                  <a:gd name="connsiteX73" fmla="*/ 577329 w 1514817"/>
                  <a:gd name="connsiteY73" fmla="*/ 39205 h 96868"/>
                  <a:gd name="connsiteX74" fmla="*/ 589560 w 1514817"/>
                  <a:gd name="connsiteY74" fmla="*/ 40005 h 96868"/>
                  <a:gd name="connsiteX75" fmla="*/ 589560 w 1514817"/>
                  <a:gd name="connsiteY75" fmla="*/ 40005 h 96868"/>
                  <a:gd name="connsiteX76" fmla="*/ 604647 w 1514817"/>
                  <a:gd name="connsiteY76" fmla="*/ 40919 h 96868"/>
                  <a:gd name="connsiteX77" fmla="*/ 604647 w 1514817"/>
                  <a:gd name="connsiteY77" fmla="*/ 40919 h 96868"/>
                  <a:gd name="connsiteX78" fmla="*/ 622706 w 1514817"/>
                  <a:gd name="connsiteY78" fmla="*/ 42005 h 96868"/>
                  <a:gd name="connsiteX79" fmla="*/ 622706 w 1514817"/>
                  <a:gd name="connsiteY79" fmla="*/ 42005 h 96868"/>
                  <a:gd name="connsiteX80" fmla="*/ 634879 w 1514817"/>
                  <a:gd name="connsiteY80" fmla="*/ 42748 h 96868"/>
                  <a:gd name="connsiteX81" fmla="*/ 634879 w 1514817"/>
                  <a:gd name="connsiteY81" fmla="*/ 42748 h 96868"/>
                  <a:gd name="connsiteX82" fmla="*/ 650024 w 1514817"/>
                  <a:gd name="connsiteY82" fmla="*/ 43720 h 96868"/>
                  <a:gd name="connsiteX83" fmla="*/ 650024 w 1514817"/>
                  <a:gd name="connsiteY83" fmla="*/ 43720 h 96868"/>
                  <a:gd name="connsiteX84" fmla="*/ 665112 w 1514817"/>
                  <a:gd name="connsiteY84" fmla="*/ 44634 h 96868"/>
                  <a:gd name="connsiteX85" fmla="*/ 665112 w 1514817"/>
                  <a:gd name="connsiteY85" fmla="*/ 44634 h 96868"/>
                  <a:gd name="connsiteX86" fmla="*/ 683171 w 1514817"/>
                  <a:gd name="connsiteY86" fmla="*/ 45720 h 96868"/>
                  <a:gd name="connsiteX87" fmla="*/ 683171 w 1514817"/>
                  <a:gd name="connsiteY87" fmla="*/ 45720 h 96868"/>
                  <a:gd name="connsiteX88" fmla="*/ 695344 w 1514817"/>
                  <a:gd name="connsiteY88" fmla="*/ 46463 h 96868"/>
                  <a:gd name="connsiteX89" fmla="*/ 695344 w 1514817"/>
                  <a:gd name="connsiteY89" fmla="*/ 46463 h 96868"/>
                  <a:gd name="connsiteX90" fmla="*/ 710489 w 1514817"/>
                  <a:gd name="connsiteY90" fmla="*/ 47434 h 96868"/>
                  <a:gd name="connsiteX91" fmla="*/ 710489 w 1514817"/>
                  <a:gd name="connsiteY91" fmla="*/ 47434 h 96868"/>
                  <a:gd name="connsiteX92" fmla="*/ 725576 w 1514817"/>
                  <a:gd name="connsiteY92" fmla="*/ 48349 h 96868"/>
                  <a:gd name="connsiteX93" fmla="*/ 725576 w 1514817"/>
                  <a:gd name="connsiteY93" fmla="*/ 48349 h 96868"/>
                  <a:gd name="connsiteX94" fmla="*/ 743636 w 1514817"/>
                  <a:gd name="connsiteY94" fmla="*/ 49435 h 96868"/>
                  <a:gd name="connsiteX95" fmla="*/ 743636 w 1514817"/>
                  <a:gd name="connsiteY95" fmla="*/ 49435 h 96868"/>
                  <a:gd name="connsiteX96" fmla="*/ 755809 w 1514817"/>
                  <a:gd name="connsiteY96" fmla="*/ 50178 h 96868"/>
                  <a:gd name="connsiteX97" fmla="*/ 755809 w 1514817"/>
                  <a:gd name="connsiteY97" fmla="*/ 50178 h 96868"/>
                  <a:gd name="connsiteX98" fmla="*/ 770954 w 1514817"/>
                  <a:gd name="connsiteY98" fmla="*/ 51149 h 96868"/>
                  <a:gd name="connsiteX99" fmla="*/ 770954 w 1514817"/>
                  <a:gd name="connsiteY99" fmla="*/ 51149 h 96868"/>
                  <a:gd name="connsiteX100" fmla="*/ 789013 w 1514817"/>
                  <a:gd name="connsiteY100" fmla="*/ 52235 h 96868"/>
                  <a:gd name="connsiteX101" fmla="*/ 789013 w 1514817"/>
                  <a:gd name="connsiteY101" fmla="*/ 52235 h 96868"/>
                  <a:gd name="connsiteX102" fmla="*/ 804100 w 1514817"/>
                  <a:gd name="connsiteY102" fmla="*/ 53149 h 96868"/>
                  <a:gd name="connsiteX103" fmla="*/ 804100 w 1514817"/>
                  <a:gd name="connsiteY103" fmla="*/ 53149 h 96868"/>
                  <a:gd name="connsiteX104" fmla="*/ 816330 w 1514817"/>
                  <a:gd name="connsiteY104" fmla="*/ 53950 h 96868"/>
                  <a:gd name="connsiteX105" fmla="*/ 816330 w 1514817"/>
                  <a:gd name="connsiteY105" fmla="*/ 53950 h 96868"/>
                  <a:gd name="connsiteX106" fmla="*/ 831418 w 1514817"/>
                  <a:gd name="connsiteY106" fmla="*/ 54864 h 96868"/>
                  <a:gd name="connsiteX107" fmla="*/ 831418 w 1514817"/>
                  <a:gd name="connsiteY107" fmla="*/ 54864 h 96868"/>
                  <a:gd name="connsiteX108" fmla="*/ 846563 w 1514817"/>
                  <a:gd name="connsiteY108" fmla="*/ 55778 h 96868"/>
                  <a:gd name="connsiteX109" fmla="*/ 846563 w 1514817"/>
                  <a:gd name="connsiteY109" fmla="*/ 55778 h 96868"/>
                  <a:gd name="connsiteX110" fmla="*/ 864565 w 1514817"/>
                  <a:gd name="connsiteY110" fmla="*/ 56864 h 96868"/>
                  <a:gd name="connsiteX111" fmla="*/ 864565 w 1514817"/>
                  <a:gd name="connsiteY111" fmla="*/ 56864 h 96868"/>
                  <a:gd name="connsiteX112" fmla="*/ 876796 w 1514817"/>
                  <a:gd name="connsiteY112" fmla="*/ 57664 h 96868"/>
                  <a:gd name="connsiteX113" fmla="*/ 876796 w 1514817"/>
                  <a:gd name="connsiteY113" fmla="*/ 57664 h 96868"/>
                  <a:gd name="connsiteX114" fmla="*/ 891883 w 1514817"/>
                  <a:gd name="connsiteY114" fmla="*/ 58579 h 96868"/>
                  <a:gd name="connsiteX115" fmla="*/ 891883 w 1514817"/>
                  <a:gd name="connsiteY115" fmla="*/ 58579 h 96868"/>
                  <a:gd name="connsiteX116" fmla="*/ 907027 w 1514817"/>
                  <a:gd name="connsiteY116" fmla="*/ 59493 h 96868"/>
                  <a:gd name="connsiteX117" fmla="*/ 907027 w 1514817"/>
                  <a:gd name="connsiteY117" fmla="*/ 59493 h 96868"/>
                  <a:gd name="connsiteX118" fmla="*/ 925030 w 1514817"/>
                  <a:gd name="connsiteY118" fmla="*/ 60636 h 96868"/>
                  <a:gd name="connsiteX119" fmla="*/ 925030 w 1514817"/>
                  <a:gd name="connsiteY119" fmla="*/ 60636 h 96868"/>
                  <a:gd name="connsiteX120" fmla="*/ 937260 w 1514817"/>
                  <a:gd name="connsiteY120" fmla="*/ 61379 h 96868"/>
                  <a:gd name="connsiteX121" fmla="*/ 937260 w 1514817"/>
                  <a:gd name="connsiteY121" fmla="*/ 61379 h 96868"/>
                  <a:gd name="connsiteX122" fmla="*/ 953433 w 1514817"/>
                  <a:gd name="connsiteY122" fmla="*/ 62350 h 96868"/>
                  <a:gd name="connsiteX123" fmla="*/ 970407 w 1514817"/>
                  <a:gd name="connsiteY123" fmla="*/ 63379 h 96868"/>
                  <a:gd name="connsiteX124" fmla="*/ 970407 w 1514817"/>
                  <a:gd name="connsiteY124" fmla="*/ 63379 h 96868"/>
                  <a:gd name="connsiteX125" fmla="*/ 982580 w 1514817"/>
                  <a:gd name="connsiteY125" fmla="*/ 64122 h 96868"/>
                  <a:gd name="connsiteX126" fmla="*/ 982580 w 1514817"/>
                  <a:gd name="connsiteY126" fmla="*/ 64122 h 96868"/>
                  <a:gd name="connsiteX127" fmla="*/ 1000639 w 1514817"/>
                  <a:gd name="connsiteY127" fmla="*/ 65265 h 96868"/>
                  <a:gd name="connsiteX128" fmla="*/ 1000639 w 1514817"/>
                  <a:gd name="connsiteY128" fmla="*/ 65265 h 96868"/>
                  <a:gd name="connsiteX129" fmla="*/ 1012812 w 1514817"/>
                  <a:gd name="connsiteY129" fmla="*/ 66008 h 96868"/>
                  <a:gd name="connsiteX130" fmla="*/ 1012812 w 1514817"/>
                  <a:gd name="connsiteY130" fmla="*/ 66008 h 96868"/>
                  <a:gd name="connsiteX131" fmla="*/ 1030872 w 1514817"/>
                  <a:gd name="connsiteY131" fmla="*/ 67094 h 96868"/>
                  <a:gd name="connsiteX132" fmla="*/ 1030872 w 1514817"/>
                  <a:gd name="connsiteY132" fmla="*/ 67094 h 96868"/>
                  <a:gd name="connsiteX133" fmla="*/ 1043045 w 1514817"/>
                  <a:gd name="connsiteY133" fmla="*/ 67837 h 96868"/>
                  <a:gd name="connsiteX134" fmla="*/ 1043045 w 1514817"/>
                  <a:gd name="connsiteY134" fmla="*/ 67837 h 96868"/>
                  <a:gd name="connsiteX135" fmla="*/ 1058190 w 1514817"/>
                  <a:gd name="connsiteY135" fmla="*/ 68808 h 96868"/>
                  <a:gd name="connsiteX136" fmla="*/ 1058190 w 1514817"/>
                  <a:gd name="connsiteY136" fmla="*/ 68808 h 96868"/>
                  <a:gd name="connsiteX137" fmla="*/ 1076191 w 1514817"/>
                  <a:gd name="connsiteY137" fmla="*/ 69894 h 96868"/>
                  <a:gd name="connsiteX138" fmla="*/ 1076191 w 1514817"/>
                  <a:gd name="connsiteY138" fmla="*/ 69894 h 96868"/>
                  <a:gd name="connsiteX139" fmla="*/ 1091336 w 1514817"/>
                  <a:gd name="connsiteY139" fmla="*/ 70809 h 96868"/>
                  <a:gd name="connsiteX140" fmla="*/ 1091336 w 1514817"/>
                  <a:gd name="connsiteY140" fmla="*/ 70809 h 96868"/>
                  <a:gd name="connsiteX141" fmla="*/ 1103509 w 1514817"/>
                  <a:gd name="connsiteY141" fmla="*/ 71609 h 96868"/>
                  <a:gd name="connsiteX142" fmla="*/ 1103509 w 1514817"/>
                  <a:gd name="connsiteY142" fmla="*/ 71609 h 96868"/>
                  <a:gd name="connsiteX143" fmla="*/ 1118654 w 1514817"/>
                  <a:gd name="connsiteY143" fmla="*/ 72523 h 96868"/>
                  <a:gd name="connsiteX144" fmla="*/ 1118654 w 1514817"/>
                  <a:gd name="connsiteY144" fmla="*/ 72523 h 96868"/>
                  <a:gd name="connsiteX145" fmla="*/ 1136656 w 1514817"/>
                  <a:gd name="connsiteY145" fmla="*/ 73609 h 96868"/>
                  <a:gd name="connsiteX146" fmla="*/ 1136656 w 1514817"/>
                  <a:gd name="connsiteY146" fmla="*/ 73609 h 96868"/>
                  <a:gd name="connsiteX147" fmla="*/ 1151801 w 1514817"/>
                  <a:gd name="connsiteY147" fmla="*/ 74523 h 96868"/>
                  <a:gd name="connsiteX148" fmla="*/ 1151801 w 1514817"/>
                  <a:gd name="connsiteY148" fmla="*/ 74523 h 96868"/>
                  <a:gd name="connsiteX149" fmla="*/ 1163974 w 1514817"/>
                  <a:gd name="connsiteY149" fmla="*/ 75324 h 96868"/>
                  <a:gd name="connsiteX150" fmla="*/ 1163974 w 1514817"/>
                  <a:gd name="connsiteY150" fmla="*/ 75324 h 96868"/>
                  <a:gd name="connsiteX151" fmla="*/ 1179119 w 1514817"/>
                  <a:gd name="connsiteY151" fmla="*/ 76238 h 96868"/>
                  <a:gd name="connsiteX152" fmla="*/ 1179119 w 1514817"/>
                  <a:gd name="connsiteY152" fmla="*/ 76238 h 96868"/>
                  <a:gd name="connsiteX153" fmla="*/ 1194206 w 1514817"/>
                  <a:gd name="connsiteY153" fmla="*/ 77153 h 96868"/>
                  <a:gd name="connsiteX154" fmla="*/ 1194206 w 1514817"/>
                  <a:gd name="connsiteY154" fmla="*/ 77153 h 96868"/>
                  <a:gd name="connsiteX155" fmla="*/ 1212266 w 1514817"/>
                  <a:gd name="connsiteY155" fmla="*/ 78295 h 96868"/>
                  <a:gd name="connsiteX156" fmla="*/ 1212266 w 1514817"/>
                  <a:gd name="connsiteY156" fmla="*/ 78295 h 96868"/>
                  <a:gd name="connsiteX157" fmla="*/ 1224439 w 1514817"/>
                  <a:gd name="connsiteY157" fmla="*/ 79038 h 96868"/>
                  <a:gd name="connsiteX158" fmla="*/ 1224439 w 1514817"/>
                  <a:gd name="connsiteY158" fmla="*/ 79038 h 96868"/>
                  <a:gd name="connsiteX159" fmla="*/ 1239584 w 1514817"/>
                  <a:gd name="connsiteY159" fmla="*/ 79953 h 96868"/>
                  <a:gd name="connsiteX160" fmla="*/ 1239584 w 1514817"/>
                  <a:gd name="connsiteY160" fmla="*/ 79953 h 96868"/>
                  <a:gd name="connsiteX161" fmla="*/ 1254671 w 1514817"/>
                  <a:gd name="connsiteY161" fmla="*/ 80867 h 96868"/>
                  <a:gd name="connsiteX162" fmla="*/ 1254671 w 1514817"/>
                  <a:gd name="connsiteY162" fmla="*/ 80867 h 96868"/>
                  <a:gd name="connsiteX163" fmla="*/ 1272730 w 1514817"/>
                  <a:gd name="connsiteY163" fmla="*/ 82010 h 96868"/>
                  <a:gd name="connsiteX164" fmla="*/ 1272730 w 1514817"/>
                  <a:gd name="connsiteY164" fmla="*/ 82010 h 96868"/>
                  <a:gd name="connsiteX165" fmla="*/ 1284903 w 1514817"/>
                  <a:gd name="connsiteY165" fmla="*/ 82753 h 96868"/>
                  <a:gd name="connsiteX166" fmla="*/ 1284903 w 1514817"/>
                  <a:gd name="connsiteY166" fmla="*/ 82753 h 96868"/>
                  <a:gd name="connsiteX167" fmla="*/ 1300048 w 1514817"/>
                  <a:gd name="connsiteY167" fmla="*/ 83667 h 96868"/>
                  <a:gd name="connsiteX168" fmla="*/ 1300048 w 1514817"/>
                  <a:gd name="connsiteY168" fmla="*/ 83667 h 96868"/>
                  <a:gd name="connsiteX169" fmla="*/ 1315193 w 1514817"/>
                  <a:gd name="connsiteY169" fmla="*/ 84582 h 96868"/>
                  <a:gd name="connsiteX170" fmla="*/ 1315193 w 1514817"/>
                  <a:gd name="connsiteY170" fmla="*/ 84582 h 96868"/>
                  <a:gd name="connsiteX171" fmla="*/ 1333195 w 1514817"/>
                  <a:gd name="connsiteY171" fmla="*/ 85725 h 96868"/>
                  <a:gd name="connsiteX172" fmla="*/ 1333195 w 1514817"/>
                  <a:gd name="connsiteY172" fmla="*/ 85725 h 96868"/>
                  <a:gd name="connsiteX173" fmla="*/ 1345426 w 1514817"/>
                  <a:gd name="connsiteY173" fmla="*/ 86468 h 96868"/>
                  <a:gd name="connsiteX174" fmla="*/ 1345426 w 1514817"/>
                  <a:gd name="connsiteY174" fmla="*/ 86468 h 96868"/>
                  <a:gd name="connsiteX175" fmla="*/ 1363427 w 1514817"/>
                  <a:gd name="connsiteY175" fmla="*/ 87554 h 96868"/>
                  <a:gd name="connsiteX176" fmla="*/ 1363427 w 1514817"/>
                  <a:gd name="connsiteY176" fmla="*/ 87554 h 96868"/>
                  <a:gd name="connsiteX177" fmla="*/ 1375657 w 1514817"/>
                  <a:gd name="connsiteY177" fmla="*/ 88296 h 96868"/>
                  <a:gd name="connsiteX178" fmla="*/ 1375657 w 1514817"/>
                  <a:gd name="connsiteY178" fmla="*/ 88296 h 96868"/>
                  <a:gd name="connsiteX179" fmla="*/ 1377487 w 1514817"/>
                  <a:gd name="connsiteY179" fmla="*/ 88411 h 96868"/>
                  <a:gd name="connsiteX180" fmla="*/ 1378572 w 1514817"/>
                  <a:gd name="connsiteY180" fmla="*/ 88468 h 96868"/>
                  <a:gd name="connsiteX181" fmla="*/ 1378572 w 1514817"/>
                  <a:gd name="connsiteY181" fmla="*/ 88468 h 96868"/>
                  <a:gd name="connsiteX182" fmla="*/ 1393660 w 1514817"/>
                  <a:gd name="connsiteY182" fmla="*/ 89440 h 96868"/>
                  <a:gd name="connsiteX183" fmla="*/ 1393660 w 1514817"/>
                  <a:gd name="connsiteY183" fmla="*/ 89440 h 96868"/>
                  <a:gd name="connsiteX184" fmla="*/ 1405890 w 1514817"/>
                  <a:gd name="connsiteY184" fmla="*/ 90183 h 96868"/>
                  <a:gd name="connsiteX185" fmla="*/ 1405890 w 1514817"/>
                  <a:gd name="connsiteY185" fmla="*/ 90183 h 96868"/>
                  <a:gd name="connsiteX186" fmla="*/ 1423892 w 1514817"/>
                  <a:gd name="connsiteY186" fmla="*/ 91268 h 96868"/>
                  <a:gd name="connsiteX187" fmla="*/ 1423892 w 1514817"/>
                  <a:gd name="connsiteY187" fmla="*/ 91268 h 96868"/>
                  <a:gd name="connsiteX188" fmla="*/ 1439037 w 1514817"/>
                  <a:gd name="connsiteY188" fmla="*/ 92240 h 96868"/>
                  <a:gd name="connsiteX189" fmla="*/ 1439037 w 1514817"/>
                  <a:gd name="connsiteY189" fmla="*/ 92240 h 96868"/>
                  <a:gd name="connsiteX190" fmla="*/ 1451210 w 1514817"/>
                  <a:gd name="connsiteY190" fmla="*/ 92983 h 96868"/>
                  <a:gd name="connsiteX191" fmla="*/ 1451210 w 1514817"/>
                  <a:gd name="connsiteY191" fmla="*/ 92983 h 96868"/>
                  <a:gd name="connsiteX192" fmla="*/ 1466355 w 1514817"/>
                  <a:gd name="connsiteY192" fmla="*/ 93897 h 96868"/>
                  <a:gd name="connsiteX193" fmla="*/ 1466355 w 1514817"/>
                  <a:gd name="connsiteY193" fmla="*/ 93897 h 96868"/>
                  <a:gd name="connsiteX194" fmla="*/ 1481442 w 1514817"/>
                  <a:gd name="connsiteY194" fmla="*/ 94812 h 96868"/>
                  <a:gd name="connsiteX195" fmla="*/ 1481442 w 1514817"/>
                  <a:gd name="connsiteY195" fmla="*/ 94812 h 96868"/>
                  <a:gd name="connsiteX196" fmla="*/ 1499502 w 1514817"/>
                  <a:gd name="connsiteY196" fmla="*/ 95955 h 96868"/>
                  <a:gd name="connsiteX197" fmla="*/ 1499502 w 1514817"/>
                  <a:gd name="connsiteY197" fmla="*/ 95955 h 96868"/>
                  <a:gd name="connsiteX198" fmla="*/ 1514589 w 1514817"/>
                  <a:gd name="connsiteY198" fmla="*/ 96869 h 96868"/>
                  <a:gd name="connsiteX199" fmla="*/ 1514818 w 1514817"/>
                  <a:gd name="connsiteY199" fmla="*/ 93154 h 96868"/>
                  <a:gd name="connsiteX200" fmla="*/ 1499731 w 1514817"/>
                  <a:gd name="connsiteY200" fmla="*/ 92240 h 96868"/>
                  <a:gd name="connsiteX201" fmla="*/ 1499731 w 1514817"/>
                  <a:gd name="connsiteY201" fmla="*/ 92240 h 96868"/>
                  <a:gd name="connsiteX202" fmla="*/ 1481671 w 1514817"/>
                  <a:gd name="connsiteY202" fmla="*/ 91097 h 96868"/>
                  <a:gd name="connsiteX203" fmla="*/ 1481671 w 1514817"/>
                  <a:gd name="connsiteY203" fmla="*/ 91097 h 96868"/>
                  <a:gd name="connsiteX204" fmla="*/ 1469498 w 1514817"/>
                  <a:gd name="connsiteY204" fmla="*/ 90354 h 96868"/>
                  <a:gd name="connsiteX205" fmla="*/ 1469498 w 1514817"/>
                  <a:gd name="connsiteY205" fmla="*/ 90354 h 96868"/>
                  <a:gd name="connsiteX206" fmla="*/ 1454353 w 1514817"/>
                  <a:gd name="connsiteY206" fmla="*/ 89440 h 96868"/>
                  <a:gd name="connsiteX207" fmla="*/ 1454353 w 1514817"/>
                  <a:gd name="connsiteY207" fmla="*/ 89440 h 96868"/>
                  <a:gd name="connsiteX208" fmla="*/ 1439265 w 1514817"/>
                  <a:gd name="connsiteY208" fmla="*/ 88525 h 96868"/>
                  <a:gd name="connsiteX209" fmla="*/ 1439265 w 1514817"/>
                  <a:gd name="connsiteY209" fmla="*/ 88525 h 96868"/>
                  <a:gd name="connsiteX210" fmla="*/ 1424121 w 1514817"/>
                  <a:gd name="connsiteY210" fmla="*/ 87554 h 96868"/>
                  <a:gd name="connsiteX211" fmla="*/ 1424121 w 1514817"/>
                  <a:gd name="connsiteY211" fmla="*/ 87554 h 96868"/>
                  <a:gd name="connsiteX212" fmla="*/ 1409034 w 1514817"/>
                  <a:gd name="connsiteY212" fmla="*/ 86639 h 96868"/>
                  <a:gd name="connsiteX213" fmla="*/ 1409034 w 1514817"/>
                  <a:gd name="connsiteY213" fmla="*/ 86639 h 96868"/>
                  <a:gd name="connsiteX214" fmla="*/ 1390974 w 1514817"/>
                  <a:gd name="connsiteY214" fmla="*/ 85553 h 96868"/>
                  <a:gd name="connsiteX215" fmla="*/ 1390974 w 1514817"/>
                  <a:gd name="connsiteY215" fmla="*/ 85553 h 96868"/>
                  <a:gd name="connsiteX216" fmla="*/ 1378801 w 1514817"/>
                  <a:gd name="connsiteY216" fmla="*/ 84810 h 96868"/>
                  <a:gd name="connsiteX217" fmla="*/ 1378801 w 1514817"/>
                  <a:gd name="connsiteY217" fmla="*/ 84810 h 96868"/>
                  <a:gd name="connsiteX218" fmla="*/ 1363656 w 1514817"/>
                  <a:gd name="connsiteY218" fmla="*/ 83839 h 96868"/>
                  <a:gd name="connsiteX219" fmla="*/ 1363656 w 1514817"/>
                  <a:gd name="connsiteY219" fmla="*/ 83839 h 96868"/>
                  <a:gd name="connsiteX220" fmla="*/ 1348568 w 1514817"/>
                  <a:gd name="connsiteY220" fmla="*/ 82924 h 96868"/>
                  <a:gd name="connsiteX221" fmla="*/ 1348568 w 1514817"/>
                  <a:gd name="connsiteY221" fmla="*/ 82924 h 96868"/>
                  <a:gd name="connsiteX222" fmla="*/ 1330509 w 1514817"/>
                  <a:gd name="connsiteY222" fmla="*/ 81839 h 96868"/>
                  <a:gd name="connsiteX223" fmla="*/ 1330509 w 1514817"/>
                  <a:gd name="connsiteY223" fmla="*/ 81839 h 96868"/>
                  <a:gd name="connsiteX224" fmla="*/ 1318337 w 1514817"/>
                  <a:gd name="connsiteY224" fmla="*/ 81096 h 96868"/>
                  <a:gd name="connsiteX225" fmla="*/ 1318337 w 1514817"/>
                  <a:gd name="connsiteY225" fmla="*/ 81096 h 96868"/>
                  <a:gd name="connsiteX226" fmla="*/ 1303192 w 1514817"/>
                  <a:gd name="connsiteY226" fmla="*/ 80124 h 96868"/>
                  <a:gd name="connsiteX227" fmla="*/ 1303192 w 1514817"/>
                  <a:gd name="connsiteY227" fmla="*/ 80124 h 96868"/>
                  <a:gd name="connsiteX228" fmla="*/ 1288104 w 1514817"/>
                  <a:gd name="connsiteY228" fmla="*/ 79210 h 96868"/>
                  <a:gd name="connsiteX229" fmla="*/ 1288104 w 1514817"/>
                  <a:gd name="connsiteY229" fmla="*/ 79210 h 96868"/>
                  <a:gd name="connsiteX230" fmla="*/ 1270044 w 1514817"/>
                  <a:gd name="connsiteY230" fmla="*/ 78124 h 96868"/>
                  <a:gd name="connsiteX231" fmla="*/ 1270044 w 1514817"/>
                  <a:gd name="connsiteY231" fmla="*/ 78124 h 96868"/>
                  <a:gd name="connsiteX232" fmla="*/ 1257871 w 1514817"/>
                  <a:gd name="connsiteY232" fmla="*/ 77381 h 96868"/>
                  <a:gd name="connsiteX233" fmla="*/ 1257871 w 1514817"/>
                  <a:gd name="connsiteY233" fmla="*/ 77381 h 96868"/>
                  <a:gd name="connsiteX234" fmla="*/ 1242727 w 1514817"/>
                  <a:gd name="connsiteY234" fmla="*/ 76410 h 96868"/>
                  <a:gd name="connsiteX235" fmla="*/ 1242727 w 1514817"/>
                  <a:gd name="connsiteY235" fmla="*/ 76410 h 96868"/>
                  <a:gd name="connsiteX236" fmla="*/ 1224668 w 1514817"/>
                  <a:gd name="connsiteY236" fmla="*/ 75324 h 96868"/>
                  <a:gd name="connsiteX237" fmla="*/ 1224668 w 1514817"/>
                  <a:gd name="connsiteY237" fmla="*/ 75324 h 96868"/>
                  <a:gd name="connsiteX238" fmla="*/ 1212495 w 1514817"/>
                  <a:gd name="connsiteY238" fmla="*/ 74581 h 96868"/>
                  <a:gd name="connsiteX239" fmla="*/ 1212495 w 1514817"/>
                  <a:gd name="connsiteY239" fmla="*/ 74581 h 96868"/>
                  <a:gd name="connsiteX240" fmla="*/ 1197350 w 1514817"/>
                  <a:gd name="connsiteY240" fmla="*/ 73609 h 96868"/>
                  <a:gd name="connsiteX241" fmla="*/ 1197350 w 1514817"/>
                  <a:gd name="connsiteY241" fmla="*/ 73609 h 96868"/>
                  <a:gd name="connsiteX242" fmla="*/ 1182262 w 1514817"/>
                  <a:gd name="connsiteY242" fmla="*/ 72695 h 96868"/>
                  <a:gd name="connsiteX243" fmla="*/ 1182262 w 1514817"/>
                  <a:gd name="connsiteY243" fmla="*/ 72695 h 96868"/>
                  <a:gd name="connsiteX244" fmla="*/ 1167117 w 1514817"/>
                  <a:gd name="connsiteY244" fmla="*/ 71780 h 96868"/>
                  <a:gd name="connsiteX245" fmla="*/ 1167117 w 1514817"/>
                  <a:gd name="connsiteY245" fmla="*/ 71780 h 96868"/>
                  <a:gd name="connsiteX246" fmla="*/ 1152030 w 1514817"/>
                  <a:gd name="connsiteY246" fmla="*/ 70866 h 96868"/>
                  <a:gd name="connsiteX247" fmla="*/ 1152030 w 1514817"/>
                  <a:gd name="connsiteY247" fmla="*/ 70866 h 96868"/>
                  <a:gd name="connsiteX248" fmla="*/ 1136885 w 1514817"/>
                  <a:gd name="connsiteY248" fmla="*/ 69894 h 96868"/>
                  <a:gd name="connsiteX249" fmla="*/ 1136885 w 1514817"/>
                  <a:gd name="connsiteY249" fmla="*/ 69894 h 96868"/>
                  <a:gd name="connsiteX250" fmla="*/ 1121798 w 1514817"/>
                  <a:gd name="connsiteY250" fmla="*/ 68980 h 96868"/>
                  <a:gd name="connsiteX251" fmla="*/ 1121798 w 1514817"/>
                  <a:gd name="connsiteY251" fmla="*/ 68980 h 96868"/>
                  <a:gd name="connsiteX252" fmla="*/ 1106653 w 1514817"/>
                  <a:gd name="connsiteY252" fmla="*/ 68066 h 96868"/>
                  <a:gd name="connsiteX253" fmla="*/ 1106653 w 1514817"/>
                  <a:gd name="connsiteY253" fmla="*/ 68066 h 96868"/>
                  <a:gd name="connsiteX254" fmla="*/ 1091565 w 1514817"/>
                  <a:gd name="connsiteY254" fmla="*/ 67151 h 96868"/>
                  <a:gd name="connsiteX255" fmla="*/ 1091565 w 1514817"/>
                  <a:gd name="connsiteY255" fmla="*/ 67151 h 96868"/>
                  <a:gd name="connsiteX256" fmla="*/ 1076420 w 1514817"/>
                  <a:gd name="connsiteY256" fmla="*/ 66179 h 96868"/>
                  <a:gd name="connsiteX257" fmla="*/ 1076420 w 1514817"/>
                  <a:gd name="connsiteY257" fmla="*/ 66179 h 96868"/>
                  <a:gd name="connsiteX258" fmla="*/ 1061332 w 1514817"/>
                  <a:gd name="connsiteY258" fmla="*/ 65265 h 96868"/>
                  <a:gd name="connsiteX259" fmla="*/ 1061332 w 1514817"/>
                  <a:gd name="connsiteY259" fmla="*/ 65265 h 96868"/>
                  <a:gd name="connsiteX260" fmla="*/ 1046188 w 1514817"/>
                  <a:gd name="connsiteY260" fmla="*/ 64351 h 96868"/>
                  <a:gd name="connsiteX261" fmla="*/ 1046188 w 1514817"/>
                  <a:gd name="connsiteY261" fmla="*/ 64351 h 96868"/>
                  <a:gd name="connsiteX262" fmla="*/ 1031101 w 1514817"/>
                  <a:gd name="connsiteY262" fmla="*/ 63436 h 96868"/>
                  <a:gd name="connsiteX263" fmla="*/ 1031101 w 1514817"/>
                  <a:gd name="connsiteY263" fmla="*/ 63436 h 96868"/>
                  <a:gd name="connsiteX264" fmla="*/ 1013041 w 1514817"/>
                  <a:gd name="connsiteY264" fmla="*/ 62293 h 96868"/>
                  <a:gd name="connsiteX265" fmla="*/ 1013041 w 1514817"/>
                  <a:gd name="connsiteY265" fmla="*/ 62293 h 96868"/>
                  <a:gd name="connsiteX266" fmla="*/ 1000868 w 1514817"/>
                  <a:gd name="connsiteY266" fmla="*/ 61550 h 96868"/>
                  <a:gd name="connsiteX267" fmla="*/ 1000868 w 1514817"/>
                  <a:gd name="connsiteY267" fmla="*/ 61550 h 96868"/>
                  <a:gd name="connsiteX268" fmla="*/ 985723 w 1514817"/>
                  <a:gd name="connsiteY268" fmla="*/ 60636 h 96868"/>
                  <a:gd name="connsiteX269" fmla="*/ 985723 w 1514817"/>
                  <a:gd name="connsiteY269" fmla="*/ 60636 h 96868"/>
                  <a:gd name="connsiteX270" fmla="*/ 970635 w 1514817"/>
                  <a:gd name="connsiteY270" fmla="*/ 59721 h 96868"/>
                  <a:gd name="connsiteX271" fmla="*/ 970635 w 1514817"/>
                  <a:gd name="connsiteY271" fmla="*/ 59665 h 96868"/>
                  <a:gd name="connsiteX272" fmla="*/ 955491 w 1514817"/>
                  <a:gd name="connsiteY272" fmla="*/ 58750 h 96868"/>
                  <a:gd name="connsiteX273" fmla="*/ 955491 w 1514817"/>
                  <a:gd name="connsiteY273" fmla="*/ 58750 h 96868"/>
                  <a:gd name="connsiteX274" fmla="*/ 940404 w 1514817"/>
                  <a:gd name="connsiteY274" fmla="*/ 57836 h 96868"/>
                  <a:gd name="connsiteX275" fmla="*/ 940404 w 1514817"/>
                  <a:gd name="connsiteY275" fmla="*/ 57836 h 96868"/>
                  <a:gd name="connsiteX276" fmla="*/ 925259 w 1514817"/>
                  <a:gd name="connsiteY276" fmla="*/ 56921 h 96868"/>
                  <a:gd name="connsiteX277" fmla="*/ 925259 w 1514817"/>
                  <a:gd name="connsiteY277" fmla="*/ 56921 h 96868"/>
                  <a:gd name="connsiteX278" fmla="*/ 910171 w 1514817"/>
                  <a:gd name="connsiteY278" fmla="*/ 55950 h 96868"/>
                  <a:gd name="connsiteX279" fmla="*/ 910171 w 1514817"/>
                  <a:gd name="connsiteY279" fmla="*/ 55950 h 96868"/>
                  <a:gd name="connsiteX280" fmla="*/ 895026 w 1514817"/>
                  <a:gd name="connsiteY280" fmla="*/ 55035 h 96868"/>
                  <a:gd name="connsiteX281" fmla="*/ 895026 w 1514817"/>
                  <a:gd name="connsiteY281" fmla="*/ 55035 h 96868"/>
                  <a:gd name="connsiteX282" fmla="*/ 879938 w 1514817"/>
                  <a:gd name="connsiteY282" fmla="*/ 54121 h 96868"/>
                  <a:gd name="connsiteX283" fmla="*/ 879938 w 1514817"/>
                  <a:gd name="connsiteY283" fmla="*/ 54121 h 96868"/>
                  <a:gd name="connsiteX284" fmla="*/ 864794 w 1514817"/>
                  <a:gd name="connsiteY284" fmla="*/ 53207 h 96868"/>
                  <a:gd name="connsiteX285" fmla="*/ 864794 w 1514817"/>
                  <a:gd name="connsiteY285" fmla="*/ 53207 h 96868"/>
                  <a:gd name="connsiteX286" fmla="*/ 849707 w 1514817"/>
                  <a:gd name="connsiteY286" fmla="*/ 52235 h 96868"/>
                  <a:gd name="connsiteX287" fmla="*/ 849707 w 1514817"/>
                  <a:gd name="connsiteY287" fmla="*/ 52235 h 96868"/>
                  <a:gd name="connsiteX288" fmla="*/ 834562 w 1514817"/>
                  <a:gd name="connsiteY288" fmla="*/ 51321 h 96868"/>
                  <a:gd name="connsiteX289" fmla="*/ 834562 w 1514817"/>
                  <a:gd name="connsiteY289" fmla="*/ 51321 h 96868"/>
                  <a:gd name="connsiteX290" fmla="*/ 819474 w 1514817"/>
                  <a:gd name="connsiteY290" fmla="*/ 50406 h 96868"/>
                  <a:gd name="connsiteX291" fmla="*/ 819474 w 1514817"/>
                  <a:gd name="connsiteY291" fmla="*/ 50406 h 96868"/>
                  <a:gd name="connsiteX292" fmla="*/ 804329 w 1514817"/>
                  <a:gd name="connsiteY292" fmla="*/ 49492 h 96868"/>
                  <a:gd name="connsiteX293" fmla="*/ 804329 w 1514817"/>
                  <a:gd name="connsiteY293" fmla="*/ 49492 h 96868"/>
                  <a:gd name="connsiteX294" fmla="*/ 789241 w 1514817"/>
                  <a:gd name="connsiteY294" fmla="*/ 48520 h 96868"/>
                  <a:gd name="connsiteX295" fmla="*/ 789241 w 1514817"/>
                  <a:gd name="connsiteY295" fmla="*/ 48520 h 96868"/>
                  <a:gd name="connsiteX296" fmla="*/ 774097 w 1514817"/>
                  <a:gd name="connsiteY296" fmla="*/ 47606 h 96868"/>
                  <a:gd name="connsiteX297" fmla="*/ 774097 w 1514817"/>
                  <a:gd name="connsiteY297" fmla="*/ 47606 h 96868"/>
                  <a:gd name="connsiteX298" fmla="*/ 759009 w 1514817"/>
                  <a:gd name="connsiteY298" fmla="*/ 46691 h 96868"/>
                  <a:gd name="connsiteX299" fmla="*/ 759009 w 1514817"/>
                  <a:gd name="connsiteY299" fmla="*/ 46691 h 96868"/>
                  <a:gd name="connsiteX300" fmla="*/ 743865 w 1514817"/>
                  <a:gd name="connsiteY300" fmla="*/ 45777 h 96868"/>
                  <a:gd name="connsiteX301" fmla="*/ 743865 w 1514817"/>
                  <a:gd name="connsiteY301" fmla="*/ 45777 h 96868"/>
                  <a:gd name="connsiteX302" fmla="*/ 728777 w 1514817"/>
                  <a:gd name="connsiteY302" fmla="*/ 44805 h 96868"/>
                  <a:gd name="connsiteX303" fmla="*/ 728777 w 1514817"/>
                  <a:gd name="connsiteY303" fmla="*/ 44805 h 96868"/>
                  <a:gd name="connsiteX304" fmla="*/ 713632 w 1514817"/>
                  <a:gd name="connsiteY304" fmla="*/ 43891 h 96868"/>
                  <a:gd name="connsiteX305" fmla="*/ 713632 w 1514817"/>
                  <a:gd name="connsiteY305" fmla="*/ 43891 h 96868"/>
                  <a:gd name="connsiteX306" fmla="*/ 698487 w 1514817"/>
                  <a:gd name="connsiteY306" fmla="*/ 42977 h 96868"/>
                  <a:gd name="connsiteX307" fmla="*/ 698487 w 1514817"/>
                  <a:gd name="connsiteY307" fmla="*/ 42977 h 96868"/>
                  <a:gd name="connsiteX308" fmla="*/ 683399 w 1514817"/>
                  <a:gd name="connsiteY308" fmla="*/ 42005 h 96868"/>
                  <a:gd name="connsiteX309" fmla="*/ 683399 w 1514817"/>
                  <a:gd name="connsiteY309" fmla="*/ 42005 h 96868"/>
                  <a:gd name="connsiteX310" fmla="*/ 668255 w 1514817"/>
                  <a:gd name="connsiteY310" fmla="*/ 41091 h 96868"/>
                  <a:gd name="connsiteX311" fmla="*/ 668255 w 1514817"/>
                  <a:gd name="connsiteY311" fmla="*/ 41091 h 96868"/>
                  <a:gd name="connsiteX312" fmla="*/ 653168 w 1514817"/>
                  <a:gd name="connsiteY312" fmla="*/ 40176 h 96868"/>
                  <a:gd name="connsiteX313" fmla="*/ 653168 w 1514817"/>
                  <a:gd name="connsiteY313" fmla="*/ 40176 h 96868"/>
                  <a:gd name="connsiteX314" fmla="*/ 638023 w 1514817"/>
                  <a:gd name="connsiteY314" fmla="*/ 39262 h 96868"/>
                  <a:gd name="connsiteX315" fmla="*/ 638023 w 1514817"/>
                  <a:gd name="connsiteY315" fmla="*/ 39262 h 96868"/>
                  <a:gd name="connsiteX316" fmla="*/ 622935 w 1514817"/>
                  <a:gd name="connsiteY316" fmla="*/ 38290 h 96868"/>
                  <a:gd name="connsiteX317" fmla="*/ 622935 w 1514817"/>
                  <a:gd name="connsiteY317" fmla="*/ 38290 h 96868"/>
                  <a:gd name="connsiteX318" fmla="*/ 607790 w 1514817"/>
                  <a:gd name="connsiteY318" fmla="*/ 37376 h 96868"/>
                  <a:gd name="connsiteX319" fmla="*/ 607790 w 1514817"/>
                  <a:gd name="connsiteY319" fmla="*/ 37376 h 96868"/>
                  <a:gd name="connsiteX320" fmla="*/ 589788 w 1514817"/>
                  <a:gd name="connsiteY320" fmla="*/ 36290 h 96868"/>
                  <a:gd name="connsiteX321" fmla="*/ 589788 w 1514817"/>
                  <a:gd name="connsiteY321" fmla="*/ 36290 h 96868"/>
                  <a:gd name="connsiteX322" fmla="*/ 577558 w 1514817"/>
                  <a:gd name="connsiteY322" fmla="*/ 35547 h 96868"/>
                  <a:gd name="connsiteX323" fmla="*/ 577558 w 1514817"/>
                  <a:gd name="connsiteY323" fmla="*/ 35547 h 96868"/>
                  <a:gd name="connsiteX324" fmla="*/ 562471 w 1514817"/>
                  <a:gd name="connsiteY324" fmla="*/ 34576 h 96868"/>
                  <a:gd name="connsiteX325" fmla="*/ 562471 w 1514817"/>
                  <a:gd name="connsiteY325" fmla="*/ 34576 h 96868"/>
                  <a:gd name="connsiteX326" fmla="*/ 544411 w 1514817"/>
                  <a:gd name="connsiteY326" fmla="*/ 33490 h 96868"/>
                  <a:gd name="connsiteX327" fmla="*/ 544411 w 1514817"/>
                  <a:gd name="connsiteY327" fmla="*/ 33490 h 96868"/>
                  <a:gd name="connsiteX328" fmla="*/ 532238 w 1514817"/>
                  <a:gd name="connsiteY328" fmla="*/ 32747 h 96868"/>
                  <a:gd name="connsiteX329" fmla="*/ 532238 w 1514817"/>
                  <a:gd name="connsiteY329" fmla="*/ 32747 h 96868"/>
                  <a:gd name="connsiteX330" fmla="*/ 517093 w 1514817"/>
                  <a:gd name="connsiteY330" fmla="*/ 31833 h 96868"/>
                  <a:gd name="connsiteX331" fmla="*/ 517093 w 1514817"/>
                  <a:gd name="connsiteY331" fmla="*/ 31833 h 96868"/>
                  <a:gd name="connsiteX332" fmla="*/ 502005 w 1514817"/>
                  <a:gd name="connsiteY332" fmla="*/ 30861 h 96868"/>
                  <a:gd name="connsiteX333" fmla="*/ 502005 w 1514817"/>
                  <a:gd name="connsiteY333" fmla="*/ 30861 h 96868"/>
                  <a:gd name="connsiteX334" fmla="*/ 486861 w 1514817"/>
                  <a:gd name="connsiteY334" fmla="*/ 29947 h 96868"/>
                  <a:gd name="connsiteX335" fmla="*/ 486861 w 1514817"/>
                  <a:gd name="connsiteY335" fmla="*/ 29947 h 96868"/>
                  <a:gd name="connsiteX336" fmla="*/ 471774 w 1514817"/>
                  <a:gd name="connsiteY336" fmla="*/ 29032 h 96868"/>
                  <a:gd name="connsiteX337" fmla="*/ 471774 w 1514817"/>
                  <a:gd name="connsiteY337" fmla="*/ 29032 h 96868"/>
                  <a:gd name="connsiteX338" fmla="*/ 456629 w 1514817"/>
                  <a:gd name="connsiteY338" fmla="*/ 28118 h 96868"/>
                  <a:gd name="connsiteX339" fmla="*/ 456629 w 1514817"/>
                  <a:gd name="connsiteY339" fmla="*/ 28118 h 96868"/>
                  <a:gd name="connsiteX340" fmla="*/ 441541 w 1514817"/>
                  <a:gd name="connsiteY340" fmla="*/ 27146 h 96868"/>
                  <a:gd name="connsiteX341" fmla="*/ 441541 w 1514817"/>
                  <a:gd name="connsiteY341" fmla="*/ 27146 h 96868"/>
                  <a:gd name="connsiteX342" fmla="*/ 426396 w 1514817"/>
                  <a:gd name="connsiteY342" fmla="*/ 26232 h 96868"/>
                  <a:gd name="connsiteX343" fmla="*/ 426396 w 1514817"/>
                  <a:gd name="connsiteY343" fmla="*/ 26232 h 96868"/>
                  <a:gd name="connsiteX344" fmla="*/ 411308 w 1514817"/>
                  <a:gd name="connsiteY344" fmla="*/ 25317 h 96868"/>
                  <a:gd name="connsiteX345" fmla="*/ 411308 w 1514817"/>
                  <a:gd name="connsiteY345" fmla="*/ 25317 h 96868"/>
                  <a:gd name="connsiteX346" fmla="*/ 396164 w 1514817"/>
                  <a:gd name="connsiteY346" fmla="*/ 24346 h 96868"/>
                  <a:gd name="connsiteX347" fmla="*/ 396164 w 1514817"/>
                  <a:gd name="connsiteY347" fmla="*/ 24346 h 96868"/>
                  <a:gd name="connsiteX348" fmla="*/ 381077 w 1514817"/>
                  <a:gd name="connsiteY348" fmla="*/ 23431 h 96868"/>
                  <a:gd name="connsiteX349" fmla="*/ 381077 w 1514817"/>
                  <a:gd name="connsiteY349" fmla="*/ 23431 h 96868"/>
                  <a:gd name="connsiteX350" fmla="*/ 365932 w 1514817"/>
                  <a:gd name="connsiteY350" fmla="*/ 22517 h 96868"/>
                  <a:gd name="connsiteX351" fmla="*/ 365932 w 1514817"/>
                  <a:gd name="connsiteY351" fmla="*/ 22517 h 96868"/>
                  <a:gd name="connsiteX352" fmla="*/ 350844 w 1514817"/>
                  <a:gd name="connsiteY352" fmla="*/ 21603 h 96868"/>
                  <a:gd name="connsiteX353" fmla="*/ 350844 w 1514817"/>
                  <a:gd name="connsiteY353" fmla="*/ 21603 h 96868"/>
                  <a:gd name="connsiteX354" fmla="*/ 335699 w 1514817"/>
                  <a:gd name="connsiteY354" fmla="*/ 20631 h 96868"/>
                  <a:gd name="connsiteX355" fmla="*/ 335699 w 1514817"/>
                  <a:gd name="connsiteY355" fmla="*/ 20631 h 96868"/>
                  <a:gd name="connsiteX356" fmla="*/ 320611 w 1514817"/>
                  <a:gd name="connsiteY356" fmla="*/ 19716 h 96868"/>
                  <a:gd name="connsiteX357" fmla="*/ 320611 w 1514817"/>
                  <a:gd name="connsiteY357" fmla="*/ 19716 h 96868"/>
                  <a:gd name="connsiteX358" fmla="*/ 305467 w 1514817"/>
                  <a:gd name="connsiteY358" fmla="*/ 18802 h 96868"/>
                  <a:gd name="connsiteX359" fmla="*/ 305467 w 1514817"/>
                  <a:gd name="connsiteY359" fmla="*/ 18802 h 96868"/>
                  <a:gd name="connsiteX360" fmla="*/ 290379 w 1514817"/>
                  <a:gd name="connsiteY360" fmla="*/ 17888 h 96868"/>
                  <a:gd name="connsiteX361" fmla="*/ 290379 w 1514817"/>
                  <a:gd name="connsiteY361" fmla="*/ 17888 h 96868"/>
                  <a:gd name="connsiteX362" fmla="*/ 275234 w 1514817"/>
                  <a:gd name="connsiteY362" fmla="*/ 16916 h 96868"/>
                  <a:gd name="connsiteX363" fmla="*/ 275234 w 1514817"/>
                  <a:gd name="connsiteY363" fmla="*/ 16916 h 96868"/>
                  <a:gd name="connsiteX364" fmla="*/ 260147 w 1514817"/>
                  <a:gd name="connsiteY364" fmla="*/ 16002 h 96868"/>
                  <a:gd name="connsiteX365" fmla="*/ 260147 w 1514817"/>
                  <a:gd name="connsiteY365" fmla="*/ 16002 h 96868"/>
                  <a:gd name="connsiteX366" fmla="*/ 245002 w 1514817"/>
                  <a:gd name="connsiteY366" fmla="*/ 15087 h 96868"/>
                  <a:gd name="connsiteX367" fmla="*/ 245002 w 1514817"/>
                  <a:gd name="connsiteY367" fmla="*/ 15087 h 96868"/>
                  <a:gd name="connsiteX368" fmla="*/ 229914 w 1514817"/>
                  <a:gd name="connsiteY368" fmla="*/ 14173 h 96868"/>
                  <a:gd name="connsiteX369" fmla="*/ 229914 w 1514817"/>
                  <a:gd name="connsiteY369" fmla="*/ 14173 h 96868"/>
                  <a:gd name="connsiteX370" fmla="*/ 214770 w 1514817"/>
                  <a:gd name="connsiteY370" fmla="*/ 13202 h 96868"/>
                  <a:gd name="connsiteX371" fmla="*/ 214770 w 1514817"/>
                  <a:gd name="connsiteY371" fmla="*/ 13202 h 96868"/>
                  <a:gd name="connsiteX372" fmla="*/ 199682 w 1514817"/>
                  <a:gd name="connsiteY372" fmla="*/ 12287 h 96868"/>
                  <a:gd name="connsiteX373" fmla="*/ 199682 w 1514817"/>
                  <a:gd name="connsiteY373" fmla="*/ 12287 h 96868"/>
                  <a:gd name="connsiteX374" fmla="*/ 184537 w 1514817"/>
                  <a:gd name="connsiteY374" fmla="*/ 11373 h 96868"/>
                  <a:gd name="connsiteX375" fmla="*/ 184537 w 1514817"/>
                  <a:gd name="connsiteY375" fmla="*/ 11373 h 96868"/>
                  <a:gd name="connsiteX376" fmla="*/ 166478 w 1514817"/>
                  <a:gd name="connsiteY376" fmla="*/ 10230 h 96868"/>
                  <a:gd name="connsiteX377" fmla="*/ 166478 w 1514817"/>
                  <a:gd name="connsiteY377" fmla="*/ 10230 h 96868"/>
                  <a:gd name="connsiteX378" fmla="*/ 154305 w 1514817"/>
                  <a:gd name="connsiteY378" fmla="*/ 9487 h 96868"/>
                  <a:gd name="connsiteX379" fmla="*/ 154305 w 1514817"/>
                  <a:gd name="connsiteY379" fmla="*/ 9487 h 96868"/>
                  <a:gd name="connsiteX380" fmla="*/ 139160 w 1514817"/>
                  <a:gd name="connsiteY380" fmla="*/ 8573 h 96868"/>
                  <a:gd name="connsiteX381" fmla="*/ 139160 w 1514817"/>
                  <a:gd name="connsiteY381" fmla="*/ 8573 h 96868"/>
                  <a:gd name="connsiteX382" fmla="*/ 121158 w 1514817"/>
                  <a:gd name="connsiteY382" fmla="*/ 7487 h 96868"/>
                  <a:gd name="connsiteX383" fmla="*/ 121158 w 1514817"/>
                  <a:gd name="connsiteY383" fmla="*/ 7487 h 96868"/>
                  <a:gd name="connsiteX384" fmla="*/ 108928 w 1514817"/>
                  <a:gd name="connsiteY384" fmla="*/ 6686 h 96868"/>
                  <a:gd name="connsiteX385" fmla="*/ 108928 w 1514817"/>
                  <a:gd name="connsiteY385" fmla="*/ 6686 h 96868"/>
                  <a:gd name="connsiteX386" fmla="*/ 93840 w 1514817"/>
                  <a:gd name="connsiteY386" fmla="*/ 5772 h 96868"/>
                  <a:gd name="connsiteX387" fmla="*/ 93840 w 1514817"/>
                  <a:gd name="connsiteY387" fmla="*/ 5772 h 96868"/>
                  <a:gd name="connsiteX388" fmla="*/ 78696 w 1514817"/>
                  <a:gd name="connsiteY388" fmla="*/ 4858 h 96868"/>
                  <a:gd name="connsiteX389" fmla="*/ 78696 w 1514817"/>
                  <a:gd name="connsiteY389" fmla="*/ 4858 h 96868"/>
                  <a:gd name="connsiteX390" fmla="*/ 63608 w 1514817"/>
                  <a:gd name="connsiteY390" fmla="*/ 3943 h 96868"/>
                  <a:gd name="connsiteX391" fmla="*/ 63608 w 1514817"/>
                  <a:gd name="connsiteY391" fmla="*/ 3943 h 96868"/>
                  <a:gd name="connsiteX392" fmla="*/ 48463 w 1514817"/>
                  <a:gd name="connsiteY392" fmla="*/ 2972 h 96868"/>
                  <a:gd name="connsiteX393" fmla="*/ 48463 w 1514817"/>
                  <a:gd name="connsiteY393" fmla="*/ 2972 h 96868"/>
                  <a:gd name="connsiteX394" fmla="*/ 33375 w 1514817"/>
                  <a:gd name="connsiteY394" fmla="*/ 2057 h 96868"/>
                  <a:gd name="connsiteX395" fmla="*/ 33375 w 1514817"/>
                  <a:gd name="connsiteY395" fmla="*/ 2057 h 96868"/>
                  <a:gd name="connsiteX396" fmla="*/ 18231 w 1514817"/>
                  <a:gd name="connsiteY396" fmla="*/ 1143 h 96868"/>
                  <a:gd name="connsiteX397" fmla="*/ 18231 w 1514817"/>
                  <a:gd name="connsiteY397" fmla="*/ 1143 h 96868"/>
                  <a:gd name="connsiteX398" fmla="*/ 228 w 1514817"/>
                  <a:gd name="connsiteY398" fmla="*/ 0 h 96868"/>
                  <a:gd name="connsiteX399" fmla="*/ 0 w 1514817"/>
                  <a:gd name="connsiteY399" fmla="*/ 3715 h 96868"/>
                  <a:gd name="connsiteX400" fmla="*/ 15088 w 1514817"/>
                  <a:gd name="connsiteY400" fmla="*/ 4686 h 9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</a:cxnLst>
                <a:rect l="l" t="t" r="r" b="b"/>
                <a:pathLst>
                  <a:path w="1514817" h="96868">
                    <a:moveTo>
                      <a:pt x="15088" y="4686"/>
                    </a:moveTo>
                    <a:lnTo>
                      <a:pt x="30232" y="5601"/>
                    </a:lnTo>
                    <a:lnTo>
                      <a:pt x="30232" y="5601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3379" y="7601"/>
                    </a:lnTo>
                    <a:lnTo>
                      <a:pt x="63379" y="7601"/>
                    </a:lnTo>
                    <a:lnTo>
                      <a:pt x="75552" y="8401"/>
                    </a:lnTo>
                    <a:lnTo>
                      <a:pt x="75552" y="8401"/>
                    </a:lnTo>
                    <a:lnTo>
                      <a:pt x="90697" y="9315"/>
                    </a:lnTo>
                    <a:lnTo>
                      <a:pt x="90697" y="9315"/>
                    </a:lnTo>
                    <a:lnTo>
                      <a:pt x="108699" y="10401"/>
                    </a:lnTo>
                    <a:lnTo>
                      <a:pt x="108699" y="10401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116"/>
                    </a:lnTo>
                    <a:lnTo>
                      <a:pt x="136017" y="12116"/>
                    </a:lnTo>
                    <a:lnTo>
                      <a:pt x="154077" y="13202"/>
                    </a:lnTo>
                    <a:lnTo>
                      <a:pt x="154077" y="13202"/>
                    </a:lnTo>
                    <a:lnTo>
                      <a:pt x="166249" y="13945"/>
                    </a:lnTo>
                    <a:lnTo>
                      <a:pt x="166249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830"/>
                    </a:lnTo>
                    <a:lnTo>
                      <a:pt x="196482" y="15830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3" y="19545"/>
                    </a:lnTo>
                    <a:lnTo>
                      <a:pt x="257003" y="19545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87236" y="21374"/>
                    </a:lnTo>
                    <a:lnTo>
                      <a:pt x="287236" y="21374"/>
                    </a:lnTo>
                    <a:lnTo>
                      <a:pt x="302324" y="22345"/>
                    </a:lnTo>
                    <a:lnTo>
                      <a:pt x="302324" y="22345"/>
                    </a:lnTo>
                    <a:lnTo>
                      <a:pt x="318497" y="23317"/>
                    </a:lnTo>
                    <a:lnTo>
                      <a:pt x="335470" y="24346"/>
                    </a:lnTo>
                    <a:lnTo>
                      <a:pt x="335470" y="24346"/>
                    </a:lnTo>
                    <a:lnTo>
                      <a:pt x="347700" y="25089"/>
                    </a:lnTo>
                    <a:lnTo>
                      <a:pt x="347700" y="25089"/>
                    </a:lnTo>
                    <a:lnTo>
                      <a:pt x="362788" y="26060"/>
                    </a:lnTo>
                    <a:lnTo>
                      <a:pt x="362788" y="26060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5935" y="28060"/>
                    </a:lnTo>
                    <a:lnTo>
                      <a:pt x="395935" y="28060"/>
                    </a:lnTo>
                    <a:lnTo>
                      <a:pt x="408166" y="28803"/>
                    </a:lnTo>
                    <a:lnTo>
                      <a:pt x="408166" y="28803"/>
                    </a:lnTo>
                    <a:lnTo>
                      <a:pt x="423253" y="29775"/>
                    </a:lnTo>
                    <a:lnTo>
                      <a:pt x="423253" y="29775"/>
                    </a:lnTo>
                    <a:lnTo>
                      <a:pt x="441312" y="30861"/>
                    </a:lnTo>
                    <a:lnTo>
                      <a:pt x="441312" y="30861"/>
                    </a:lnTo>
                    <a:lnTo>
                      <a:pt x="456400" y="31775"/>
                    </a:lnTo>
                    <a:lnTo>
                      <a:pt x="456400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90"/>
                    </a:lnTo>
                    <a:lnTo>
                      <a:pt x="483718" y="33490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32009" y="36462"/>
                    </a:lnTo>
                    <a:lnTo>
                      <a:pt x="532009" y="36462"/>
                    </a:lnTo>
                    <a:lnTo>
                      <a:pt x="544182" y="37204"/>
                    </a:lnTo>
                    <a:lnTo>
                      <a:pt x="544182" y="37204"/>
                    </a:lnTo>
                    <a:lnTo>
                      <a:pt x="562242" y="38290"/>
                    </a:lnTo>
                    <a:lnTo>
                      <a:pt x="562242" y="38290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60" y="40005"/>
                    </a:lnTo>
                    <a:lnTo>
                      <a:pt x="589560" y="40005"/>
                    </a:lnTo>
                    <a:lnTo>
                      <a:pt x="604647" y="40919"/>
                    </a:lnTo>
                    <a:lnTo>
                      <a:pt x="604647" y="40919"/>
                    </a:lnTo>
                    <a:lnTo>
                      <a:pt x="622706" y="42005"/>
                    </a:lnTo>
                    <a:lnTo>
                      <a:pt x="622706" y="42005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0024" y="43720"/>
                    </a:lnTo>
                    <a:lnTo>
                      <a:pt x="650024" y="43720"/>
                    </a:lnTo>
                    <a:lnTo>
                      <a:pt x="665112" y="44634"/>
                    </a:lnTo>
                    <a:lnTo>
                      <a:pt x="665112" y="44634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434"/>
                    </a:lnTo>
                    <a:lnTo>
                      <a:pt x="710489" y="47434"/>
                    </a:lnTo>
                    <a:lnTo>
                      <a:pt x="725576" y="48349"/>
                    </a:lnTo>
                    <a:lnTo>
                      <a:pt x="725576" y="48349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149"/>
                    </a:lnTo>
                    <a:lnTo>
                      <a:pt x="770954" y="51149"/>
                    </a:lnTo>
                    <a:lnTo>
                      <a:pt x="789013" y="52235"/>
                    </a:lnTo>
                    <a:lnTo>
                      <a:pt x="789013" y="52235"/>
                    </a:lnTo>
                    <a:lnTo>
                      <a:pt x="804100" y="53149"/>
                    </a:lnTo>
                    <a:lnTo>
                      <a:pt x="804100" y="53149"/>
                    </a:lnTo>
                    <a:lnTo>
                      <a:pt x="816330" y="53950"/>
                    </a:lnTo>
                    <a:lnTo>
                      <a:pt x="816330" y="53950"/>
                    </a:lnTo>
                    <a:lnTo>
                      <a:pt x="831418" y="54864"/>
                    </a:lnTo>
                    <a:lnTo>
                      <a:pt x="831418" y="54864"/>
                    </a:lnTo>
                    <a:lnTo>
                      <a:pt x="846563" y="55778"/>
                    </a:lnTo>
                    <a:lnTo>
                      <a:pt x="846563" y="55778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6" y="57664"/>
                    </a:lnTo>
                    <a:lnTo>
                      <a:pt x="876796" y="57664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7" y="59493"/>
                    </a:lnTo>
                    <a:lnTo>
                      <a:pt x="907027" y="59493"/>
                    </a:lnTo>
                    <a:lnTo>
                      <a:pt x="925030" y="60636"/>
                    </a:lnTo>
                    <a:lnTo>
                      <a:pt x="925030" y="60636"/>
                    </a:lnTo>
                    <a:lnTo>
                      <a:pt x="937260" y="61379"/>
                    </a:lnTo>
                    <a:lnTo>
                      <a:pt x="937260" y="61379"/>
                    </a:lnTo>
                    <a:lnTo>
                      <a:pt x="953433" y="62350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1000639" y="65265"/>
                    </a:lnTo>
                    <a:lnTo>
                      <a:pt x="1000639" y="65265"/>
                    </a:lnTo>
                    <a:lnTo>
                      <a:pt x="1012812" y="66008"/>
                    </a:lnTo>
                    <a:lnTo>
                      <a:pt x="1012812" y="66008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90" y="68808"/>
                    </a:lnTo>
                    <a:lnTo>
                      <a:pt x="1058190" y="68808"/>
                    </a:lnTo>
                    <a:lnTo>
                      <a:pt x="1076191" y="69894"/>
                    </a:lnTo>
                    <a:lnTo>
                      <a:pt x="1076191" y="69894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609"/>
                    </a:lnTo>
                    <a:lnTo>
                      <a:pt x="1103509" y="71609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6656" y="73609"/>
                    </a:lnTo>
                    <a:lnTo>
                      <a:pt x="1136656" y="73609"/>
                    </a:lnTo>
                    <a:lnTo>
                      <a:pt x="1151801" y="74523"/>
                    </a:lnTo>
                    <a:lnTo>
                      <a:pt x="1151801" y="74523"/>
                    </a:lnTo>
                    <a:lnTo>
                      <a:pt x="1163974" y="75324"/>
                    </a:lnTo>
                    <a:lnTo>
                      <a:pt x="1163974" y="75324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6" y="77153"/>
                    </a:lnTo>
                    <a:lnTo>
                      <a:pt x="1194206" y="77153"/>
                    </a:lnTo>
                    <a:lnTo>
                      <a:pt x="1212266" y="78295"/>
                    </a:lnTo>
                    <a:lnTo>
                      <a:pt x="1212266" y="78295"/>
                    </a:lnTo>
                    <a:lnTo>
                      <a:pt x="1224439" y="79038"/>
                    </a:lnTo>
                    <a:lnTo>
                      <a:pt x="1224439" y="79038"/>
                    </a:lnTo>
                    <a:lnTo>
                      <a:pt x="1239584" y="79953"/>
                    </a:lnTo>
                    <a:lnTo>
                      <a:pt x="1239584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0" y="82010"/>
                    </a:lnTo>
                    <a:lnTo>
                      <a:pt x="1272730" y="82010"/>
                    </a:lnTo>
                    <a:lnTo>
                      <a:pt x="1284903" y="82753"/>
                    </a:lnTo>
                    <a:lnTo>
                      <a:pt x="1284903" y="82753"/>
                    </a:lnTo>
                    <a:lnTo>
                      <a:pt x="1300048" y="83667"/>
                    </a:lnTo>
                    <a:lnTo>
                      <a:pt x="1300048" y="83667"/>
                    </a:lnTo>
                    <a:lnTo>
                      <a:pt x="1315193" y="84582"/>
                    </a:lnTo>
                    <a:lnTo>
                      <a:pt x="1315193" y="84582"/>
                    </a:lnTo>
                    <a:lnTo>
                      <a:pt x="1333195" y="85725"/>
                    </a:lnTo>
                    <a:lnTo>
                      <a:pt x="1333195" y="85725"/>
                    </a:lnTo>
                    <a:lnTo>
                      <a:pt x="1345426" y="86468"/>
                    </a:lnTo>
                    <a:lnTo>
                      <a:pt x="1345426" y="86468"/>
                    </a:lnTo>
                    <a:lnTo>
                      <a:pt x="1363427" y="87554"/>
                    </a:lnTo>
                    <a:lnTo>
                      <a:pt x="1363427" y="87554"/>
                    </a:lnTo>
                    <a:lnTo>
                      <a:pt x="1375657" y="88296"/>
                    </a:lnTo>
                    <a:lnTo>
                      <a:pt x="1375657" y="88296"/>
                    </a:lnTo>
                    <a:lnTo>
                      <a:pt x="1377487" y="88411"/>
                    </a:lnTo>
                    <a:lnTo>
                      <a:pt x="1378572" y="88468"/>
                    </a:lnTo>
                    <a:lnTo>
                      <a:pt x="1378572" y="88468"/>
                    </a:lnTo>
                    <a:lnTo>
                      <a:pt x="1393660" y="89440"/>
                    </a:lnTo>
                    <a:lnTo>
                      <a:pt x="1393660" y="89440"/>
                    </a:lnTo>
                    <a:lnTo>
                      <a:pt x="1405890" y="90183"/>
                    </a:lnTo>
                    <a:lnTo>
                      <a:pt x="1405890" y="90183"/>
                    </a:lnTo>
                    <a:lnTo>
                      <a:pt x="1423892" y="91268"/>
                    </a:lnTo>
                    <a:lnTo>
                      <a:pt x="1423892" y="91268"/>
                    </a:lnTo>
                    <a:lnTo>
                      <a:pt x="1439037" y="92240"/>
                    </a:lnTo>
                    <a:lnTo>
                      <a:pt x="1439037" y="92240"/>
                    </a:lnTo>
                    <a:lnTo>
                      <a:pt x="1451210" y="92983"/>
                    </a:lnTo>
                    <a:lnTo>
                      <a:pt x="1451210" y="92983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2" y="94812"/>
                    </a:lnTo>
                    <a:lnTo>
                      <a:pt x="1481442" y="94812"/>
                    </a:lnTo>
                    <a:lnTo>
                      <a:pt x="1499502" y="95955"/>
                    </a:lnTo>
                    <a:lnTo>
                      <a:pt x="1499502" y="95955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9731" y="92240"/>
                    </a:lnTo>
                    <a:lnTo>
                      <a:pt x="1499731" y="92240"/>
                    </a:lnTo>
                    <a:lnTo>
                      <a:pt x="1481671" y="91097"/>
                    </a:lnTo>
                    <a:lnTo>
                      <a:pt x="1481671" y="91097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9265" y="88525"/>
                    </a:lnTo>
                    <a:lnTo>
                      <a:pt x="1439265" y="88525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4" y="86639"/>
                    </a:lnTo>
                    <a:lnTo>
                      <a:pt x="1409034" y="86639"/>
                    </a:lnTo>
                    <a:lnTo>
                      <a:pt x="1390974" y="85553"/>
                    </a:lnTo>
                    <a:lnTo>
                      <a:pt x="1390974" y="85553"/>
                    </a:lnTo>
                    <a:lnTo>
                      <a:pt x="1378801" y="84810"/>
                    </a:lnTo>
                    <a:lnTo>
                      <a:pt x="1378801" y="84810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8" y="82924"/>
                    </a:lnTo>
                    <a:lnTo>
                      <a:pt x="1348568" y="82924"/>
                    </a:lnTo>
                    <a:lnTo>
                      <a:pt x="1330509" y="81839"/>
                    </a:lnTo>
                    <a:lnTo>
                      <a:pt x="1330509" y="81839"/>
                    </a:lnTo>
                    <a:lnTo>
                      <a:pt x="1318337" y="81096"/>
                    </a:lnTo>
                    <a:lnTo>
                      <a:pt x="1318337" y="81096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104" y="79210"/>
                    </a:lnTo>
                    <a:lnTo>
                      <a:pt x="1288104" y="79210"/>
                    </a:lnTo>
                    <a:lnTo>
                      <a:pt x="1270044" y="78124"/>
                    </a:lnTo>
                    <a:lnTo>
                      <a:pt x="1270044" y="78124"/>
                    </a:lnTo>
                    <a:lnTo>
                      <a:pt x="1257871" y="77381"/>
                    </a:lnTo>
                    <a:lnTo>
                      <a:pt x="1257871" y="77381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4668" y="75324"/>
                    </a:lnTo>
                    <a:lnTo>
                      <a:pt x="1224668" y="75324"/>
                    </a:lnTo>
                    <a:lnTo>
                      <a:pt x="1212495" y="74581"/>
                    </a:lnTo>
                    <a:lnTo>
                      <a:pt x="1212495" y="74581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7" y="71780"/>
                    </a:lnTo>
                    <a:lnTo>
                      <a:pt x="1167117" y="71780"/>
                    </a:lnTo>
                    <a:lnTo>
                      <a:pt x="1152030" y="70866"/>
                    </a:lnTo>
                    <a:lnTo>
                      <a:pt x="1152030" y="70866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8" y="68980"/>
                    </a:lnTo>
                    <a:lnTo>
                      <a:pt x="1121798" y="68980"/>
                    </a:lnTo>
                    <a:lnTo>
                      <a:pt x="1106653" y="68066"/>
                    </a:lnTo>
                    <a:lnTo>
                      <a:pt x="1106653" y="68066"/>
                    </a:lnTo>
                    <a:lnTo>
                      <a:pt x="1091565" y="67151"/>
                    </a:lnTo>
                    <a:lnTo>
                      <a:pt x="1091565" y="67151"/>
                    </a:lnTo>
                    <a:lnTo>
                      <a:pt x="1076420" y="66179"/>
                    </a:lnTo>
                    <a:lnTo>
                      <a:pt x="1076420" y="66179"/>
                    </a:lnTo>
                    <a:lnTo>
                      <a:pt x="1061332" y="65265"/>
                    </a:lnTo>
                    <a:lnTo>
                      <a:pt x="1061332" y="65265"/>
                    </a:lnTo>
                    <a:lnTo>
                      <a:pt x="1046188" y="64351"/>
                    </a:lnTo>
                    <a:lnTo>
                      <a:pt x="1046188" y="64351"/>
                    </a:lnTo>
                    <a:lnTo>
                      <a:pt x="1031101" y="63436"/>
                    </a:lnTo>
                    <a:lnTo>
                      <a:pt x="1031101" y="63436"/>
                    </a:lnTo>
                    <a:lnTo>
                      <a:pt x="1013041" y="62293"/>
                    </a:lnTo>
                    <a:lnTo>
                      <a:pt x="1013041" y="62293"/>
                    </a:lnTo>
                    <a:lnTo>
                      <a:pt x="1000868" y="61550"/>
                    </a:lnTo>
                    <a:lnTo>
                      <a:pt x="1000868" y="61550"/>
                    </a:lnTo>
                    <a:lnTo>
                      <a:pt x="985723" y="60636"/>
                    </a:lnTo>
                    <a:lnTo>
                      <a:pt x="985723" y="60636"/>
                    </a:lnTo>
                    <a:lnTo>
                      <a:pt x="970635" y="59721"/>
                    </a:lnTo>
                    <a:lnTo>
                      <a:pt x="970635" y="59665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4" y="57836"/>
                    </a:lnTo>
                    <a:lnTo>
                      <a:pt x="940404" y="57836"/>
                    </a:lnTo>
                    <a:lnTo>
                      <a:pt x="925259" y="56921"/>
                    </a:lnTo>
                    <a:lnTo>
                      <a:pt x="925259" y="56921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8" y="54121"/>
                    </a:lnTo>
                    <a:lnTo>
                      <a:pt x="879938" y="54121"/>
                    </a:lnTo>
                    <a:lnTo>
                      <a:pt x="864794" y="53207"/>
                    </a:lnTo>
                    <a:lnTo>
                      <a:pt x="864794" y="53207"/>
                    </a:lnTo>
                    <a:lnTo>
                      <a:pt x="849707" y="52235"/>
                    </a:lnTo>
                    <a:lnTo>
                      <a:pt x="849707" y="52235"/>
                    </a:lnTo>
                    <a:lnTo>
                      <a:pt x="834562" y="51321"/>
                    </a:lnTo>
                    <a:lnTo>
                      <a:pt x="834562" y="51321"/>
                    </a:lnTo>
                    <a:lnTo>
                      <a:pt x="819474" y="50406"/>
                    </a:lnTo>
                    <a:lnTo>
                      <a:pt x="819474" y="50406"/>
                    </a:lnTo>
                    <a:lnTo>
                      <a:pt x="804329" y="49492"/>
                    </a:lnTo>
                    <a:lnTo>
                      <a:pt x="804329" y="49492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9009" y="46691"/>
                    </a:lnTo>
                    <a:lnTo>
                      <a:pt x="759009" y="46691"/>
                    </a:lnTo>
                    <a:lnTo>
                      <a:pt x="743865" y="45777"/>
                    </a:lnTo>
                    <a:lnTo>
                      <a:pt x="743865" y="45777"/>
                    </a:lnTo>
                    <a:lnTo>
                      <a:pt x="728777" y="44805"/>
                    </a:lnTo>
                    <a:lnTo>
                      <a:pt x="728777" y="44805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8487" y="42977"/>
                    </a:lnTo>
                    <a:lnTo>
                      <a:pt x="698487" y="42977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8" y="40176"/>
                    </a:lnTo>
                    <a:lnTo>
                      <a:pt x="653168" y="40176"/>
                    </a:lnTo>
                    <a:lnTo>
                      <a:pt x="638023" y="39262"/>
                    </a:lnTo>
                    <a:lnTo>
                      <a:pt x="638023" y="39262"/>
                    </a:lnTo>
                    <a:lnTo>
                      <a:pt x="622935" y="38290"/>
                    </a:lnTo>
                    <a:lnTo>
                      <a:pt x="622935" y="38290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89788" y="36290"/>
                    </a:lnTo>
                    <a:lnTo>
                      <a:pt x="589788" y="36290"/>
                    </a:lnTo>
                    <a:lnTo>
                      <a:pt x="577558" y="35547"/>
                    </a:lnTo>
                    <a:lnTo>
                      <a:pt x="577558" y="35547"/>
                    </a:lnTo>
                    <a:lnTo>
                      <a:pt x="562471" y="34576"/>
                    </a:lnTo>
                    <a:lnTo>
                      <a:pt x="562471" y="34576"/>
                    </a:lnTo>
                    <a:lnTo>
                      <a:pt x="544411" y="33490"/>
                    </a:lnTo>
                    <a:lnTo>
                      <a:pt x="544411" y="33490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833"/>
                    </a:lnTo>
                    <a:lnTo>
                      <a:pt x="517093" y="31833"/>
                    </a:lnTo>
                    <a:lnTo>
                      <a:pt x="502005" y="30861"/>
                    </a:lnTo>
                    <a:lnTo>
                      <a:pt x="502005" y="30861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71774" y="29032"/>
                    </a:lnTo>
                    <a:lnTo>
                      <a:pt x="471774" y="29032"/>
                    </a:lnTo>
                    <a:lnTo>
                      <a:pt x="456629" y="28118"/>
                    </a:lnTo>
                    <a:lnTo>
                      <a:pt x="456629" y="28118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8" y="25317"/>
                    </a:lnTo>
                    <a:lnTo>
                      <a:pt x="411308" y="25317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81077" y="23431"/>
                    </a:lnTo>
                    <a:lnTo>
                      <a:pt x="381077" y="23431"/>
                    </a:lnTo>
                    <a:lnTo>
                      <a:pt x="365932" y="22517"/>
                    </a:lnTo>
                    <a:lnTo>
                      <a:pt x="365932" y="22517"/>
                    </a:lnTo>
                    <a:lnTo>
                      <a:pt x="350844" y="21603"/>
                    </a:lnTo>
                    <a:lnTo>
                      <a:pt x="350844" y="21603"/>
                    </a:lnTo>
                    <a:lnTo>
                      <a:pt x="335699" y="20631"/>
                    </a:lnTo>
                    <a:lnTo>
                      <a:pt x="335699" y="20631"/>
                    </a:lnTo>
                    <a:lnTo>
                      <a:pt x="320611" y="19716"/>
                    </a:lnTo>
                    <a:lnTo>
                      <a:pt x="320611" y="19716"/>
                    </a:lnTo>
                    <a:lnTo>
                      <a:pt x="305467" y="18802"/>
                    </a:lnTo>
                    <a:lnTo>
                      <a:pt x="305467" y="18802"/>
                    </a:lnTo>
                    <a:lnTo>
                      <a:pt x="290379" y="17888"/>
                    </a:lnTo>
                    <a:lnTo>
                      <a:pt x="290379" y="17888"/>
                    </a:lnTo>
                    <a:lnTo>
                      <a:pt x="275234" y="16916"/>
                    </a:lnTo>
                    <a:lnTo>
                      <a:pt x="275234" y="16916"/>
                    </a:lnTo>
                    <a:lnTo>
                      <a:pt x="260147" y="16002"/>
                    </a:lnTo>
                    <a:lnTo>
                      <a:pt x="260147" y="16002"/>
                    </a:lnTo>
                    <a:lnTo>
                      <a:pt x="245002" y="15087"/>
                    </a:lnTo>
                    <a:lnTo>
                      <a:pt x="245002" y="15087"/>
                    </a:lnTo>
                    <a:lnTo>
                      <a:pt x="229914" y="14173"/>
                    </a:lnTo>
                    <a:lnTo>
                      <a:pt x="229914" y="14173"/>
                    </a:lnTo>
                    <a:lnTo>
                      <a:pt x="214770" y="13202"/>
                    </a:lnTo>
                    <a:lnTo>
                      <a:pt x="214770" y="13202"/>
                    </a:lnTo>
                    <a:lnTo>
                      <a:pt x="199682" y="12287"/>
                    </a:lnTo>
                    <a:lnTo>
                      <a:pt x="199682" y="12287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66478" y="10230"/>
                    </a:lnTo>
                    <a:lnTo>
                      <a:pt x="166478" y="10230"/>
                    </a:lnTo>
                    <a:lnTo>
                      <a:pt x="154305" y="9487"/>
                    </a:lnTo>
                    <a:lnTo>
                      <a:pt x="154305" y="9487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1158" y="7487"/>
                    </a:lnTo>
                    <a:lnTo>
                      <a:pt x="121158" y="7487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3840" y="5772"/>
                    </a:lnTo>
                    <a:lnTo>
                      <a:pt x="93840" y="5772"/>
                    </a:lnTo>
                    <a:lnTo>
                      <a:pt x="78696" y="4858"/>
                    </a:lnTo>
                    <a:lnTo>
                      <a:pt x="78696" y="4858"/>
                    </a:lnTo>
                    <a:lnTo>
                      <a:pt x="63608" y="3943"/>
                    </a:lnTo>
                    <a:lnTo>
                      <a:pt x="63608" y="3943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5" y="2057"/>
                    </a:lnTo>
                    <a:lnTo>
                      <a:pt x="33375" y="2057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8" y="4686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2D270CF7-0CD3-4A50-A20A-44B17A870037}"/>
                  </a:ext>
                </a:extLst>
              </p:cNvPr>
              <p:cNvSpPr/>
              <p:nvPr/>
            </p:nvSpPr>
            <p:spPr>
              <a:xfrm>
                <a:off x="6676244" y="5375928"/>
                <a:ext cx="1514817" cy="96869"/>
              </a:xfrm>
              <a:custGeom>
                <a:avLst/>
                <a:gdLst>
                  <a:gd name="connsiteX0" fmla="*/ 15087 w 1514817"/>
                  <a:gd name="connsiteY0" fmla="*/ 4629 h 96869"/>
                  <a:gd name="connsiteX1" fmla="*/ 30232 w 1514817"/>
                  <a:gd name="connsiteY1" fmla="*/ 5601 h 96869"/>
                  <a:gd name="connsiteX2" fmla="*/ 30232 w 1514817"/>
                  <a:gd name="connsiteY2" fmla="*/ 5601 h 96869"/>
                  <a:gd name="connsiteX3" fmla="*/ 45320 w 1514817"/>
                  <a:gd name="connsiteY3" fmla="*/ 6515 h 96869"/>
                  <a:gd name="connsiteX4" fmla="*/ 45320 w 1514817"/>
                  <a:gd name="connsiteY4" fmla="*/ 6515 h 96869"/>
                  <a:gd name="connsiteX5" fmla="*/ 60464 w 1514817"/>
                  <a:gd name="connsiteY5" fmla="*/ 7429 h 96869"/>
                  <a:gd name="connsiteX6" fmla="*/ 60464 w 1514817"/>
                  <a:gd name="connsiteY6" fmla="*/ 7429 h 96869"/>
                  <a:gd name="connsiteX7" fmla="*/ 75552 w 1514817"/>
                  <a:gd name="connsiteY7" fmla="*/ 8344 h 96869"/>
                  <a:gd name="connsiteX8" fmla="*/ 75552 w 1514817"/>
                  <a:gd name="connsiteY8" fmla="*/ 8344 h 96869"/>
                  <a:gd name="connsiteX9" fmla="*/ 90697 w 1514817"/>
                  <a:gd name="connsiteY9" fmla="*/ 9315 h 96869"/>
                  <a:gd name="connsiteX10" fmla="*/ 90697 w 1514817"/>
                  <a:gd name="connsiteY10" fmla="*/ 9315 h 96869"/>
                  <a:gd name="connsiteX11" fmla="*/ 105784 w 1514817"/>
                  <a:gd name="connsiteY11" fmla="*/ 10230 h 96869"/>
                  <a:gd name="connsiteX12" fmla="*/ 105784 w 1514817"/>
                  <a:gd name="connsiteY12" fmla="*/ 10230 h 96869"/>
                  <a:gd name="connsiteX13" fmla="*/ 120929 w 1514817"/>
                  <a:gd name="connsiteY13" fmla="*/ 11144 h 96869"/>
                  <a:gd name="connsiteX14" fmla="*/ 120929 w 1514817"/>
                  <a:gd name="connsiteY14" fmla="*/ 11144 h 96869"/>
                  <a:gd name="connsiteX15" fmla="*/ 136017 w 1514817"/>
                  <a:gd name="connsiteY15" fmla="*/ 12059 h 96869"/>
                  <a:gd name="connsiteX16" fmla="*/ 136017 w 1514817"/>
                  <a:gd name="connsiteY16" fmla="*/ 12059 h 96869"/>
                  <a:gd name="connsiteX17" fmla="*/ 151161 w 1514817"/>
                  <a:gd name="connsiteY17" fmla="*/ 13030 h 96869"/>
                  <a:gd name="connsiteX18" fmla="*/ 151161 w 1514817"/>
                  <a:gd name="connsiteY18" fmla="*/ 13030 h 96869"/>
                  <a:gd name="connsiteX19" fmla="*/ 166249 w 1514817"/>
                  <a:gd name="connsiteY19" fmla="*/ 13945 h 96869"/>
                  <a:gd name="connsiteX20" fmla="*/ 166249 w 1514817"/>
                  <a:gd name="connsiteY20" fmla="*/ 13945 h 96869"/>
                  <a:gd name="connsiteX21" fmla="*/ 181394 w 1514817"/>
                  <a:gd name="connsiteY21" fmla="*/ 14859 h 96869"/>
                  <a:gd name="connsiteX22" fmla="*/ 181394 w 1514817"/>
                  <a:gd name="connsiteY22" fmla="*/ 14859 h 96869"/>
                  <a:gd name="connsiteX23" fmla="*/ 199453 w 1514817"/>
                  <a:gd name="connsiteY23" fmla="*/ 16002 h 96869"/>
                  <a:gd name="connsiteX24" fmla="*/ 199453 w 1514817"/>
                  <a:gd name="connsiteY24" fmla="*/ 16002 h 96869"/>
                  <a:gd name="connsiteX25" fmla="*/ 211626 w 1514817"/>
                  <a:gd name="connsiteY25" fmla="*/ 16745 h 96869"/>
                  <a:gd name="connsiteX26" fmla="*/ 211626 w 1514817"/>
                  <a:gd name="connsiteY26" fmla="*/ 16745 h 96869"/>
                  <a:gd name="connsiteX27" fmla="*/ 226714 w 1514817"/>
                  <a:gd name="connsiteY27" fmla="*/ 17660 h 96869"/>
                  <a:gd name="connsiteX28" fmla="*/ 226714 w 1514817"/>
                  <a:gd name="connsiteY28" fmla="*/ 17660 h 96869"/>
                  <a:gd name="connsiteX29" fmla="*/ 241859 w 1514817"/>
                  <a:gd name="connsiteY29" fmla="*/ 18574 h 96869"/>
                  <a:gd name="connsiteX30" fmla="*/ 241859 w 1514817"/>
                  <a:gd name="connsiteY30" fmla="*/ 18574 h 96869"/>
                  <a:gd name="connsiteX31" fmla="*/ 257003 w 1514817"/>
                  <a:gd name="connsiteY31" fmla="*/ 19546 h 96869"/>
                  <a:gd name="connsiteX32" fmla="*/ 257003 w 1514817"/>
                  <a:gd name="connsiteY32" fmla="*/ 19546 h 96869"/>
                  <a:gd name="connsiteX33" fmla="*/ 272091 w 1514817"/>
                  <a:gd name="connsiteY33" fmla="*/ 20460 h 96869"/>
                  <a:gd name="connsiteX34" fmla="*/ 272091 w 1514817"/>
                  <a:gd name="connsiteY34" fmla="*/ 20460 h 96869"/>
                  <a:gd name="connsiteX35" fmla="*/ 287236 w 1514817"/>
                  <a:gd name="connsiteY35" fmla="*/ 21374 h 96869"/>
                  <a:gd name="connsiteX36" fmla="*/ 287236 w 1514817"/>
                  <a:gd name="connsiteY36" fmla="*/ 21374 h 96869"/>
                  <a:gd name="connsiteX37" fmla="*/ 302323 w 1514817"/>
                  <a:gd name="connsiteY37" fmla="*/ 22289 h 96869"/>
                  <a:gd name="connsiteX38" fmla="*/ 302323 w 1514817"/>
                  <a:gd name="connsiteY38" fmla="*/ 22289 h 96869"/>
                  <a:gd name="connsiteX39" fmla="*/ 317468 w 1514817"/>
                  <a:gd name="connsiteY39" fmla="*/ 23260 h 96869"/>
                  <a:gd name="connsiteX40" fmla="*/ 317468 w 1514817"/>
                  <a:gd name="connsiteY40" fmla="*/ 23260 h 96869"/>
                  <a:gd name="connsiteX41" fmla="*/ 332556 w 1514817"/>
                  <a:gd name="connsiteY41" fmla="*/ 24175 h 96869"/>
                  <a:gd name="connsiteX42" fmla="*/ 332556 w 1514817"/>
                  <a:gd name="connsiteY42" fmla="*/ 24175 h 96869"/>
                  <a:gd name="connsiteX43" fmla="*/ 347700 w 1514817"/>
                  <a:gd name="connsiteY43" fmla="*/ 25089 h 96869"/>
                  <a:gd name="connsiteX44" fmla="*/ 347700 w 1514817"/>
                  <a:gd name="connsiteY44" fmla="*/ 25089 h 96869"/>
                  <a:gd name="connsiteX45" fmla="*/ 362788 w 1514817"/>
                  <a:gd name="connsiteY45" fmla="*/ 26003 h 96869"/>
                  <a:gd name="connsiteX46" fmla="*/ 362788 w 1514817"/>
                  <a:gd name="connsiteY46" fmla="*/ 26003 h 96869"/>
                  <a:gd name="connsiteX47" fmla="*/ 377933 w 1514817"/>
                  <a:gd name="connsiteY47" fmla="*/ 26975 h 96869"/>
                  <a:gd name="connsiteX48" fmla="*/ 377933 w 1514817"/>
                  <a:gd name="connsiteY48" fmla="*/ 26975 h 96869"/>
                  <a:gd name="connsiteX49" fmla="*/ 393021 w 1514817"/>
                  <a:gd name="connsiteY49" fmla="*/ 27889 h 96869"/>
                  <a:gd name="connsiteX50" fmla="*/ 393021 w 1514817"/>
                  <a:gd name="connsiteY50" fmla="*/ 27889 h 96869"/>
                  <a:gd name="connsiteX51" fmla="*/ 411080 w 1514817"/>
                  <a:gd name="connsiteY51" fmla="*/ 28975 h 96869"/>
                  <a:gd name="connsiteX52" fmla="*/ 411080 w 1514817"/>
                  <a:gd name="connsiteY52" fmla="*/ 28975 h 96869"/>
                  <a:gd name="connsiteX53" fmla="*/ 423253 w 1514817"/>
                  <a:gd name="connsiteY53" fmla="*/ 29775 h 96869"/>
                  <a:gd name="connsiteX54" fmla="*/ 423253 w 1514817"/>
                  <a:gd name="connsiteY54" fmla="*/ 29775 h 96869"/>
                  <a:gd name="connsiteX55" fmla="*/ 438397 w 1514817"/>
                  <a:gd name="connsiteY55" fmla="*/ 30690 h 96869"/>
                  <a:gd name="connsiteX56" fmla="*/ 438397 w 1514817"/>
                  <a:gd name="connsiteY56" fmla="*/ 30690 h 96869"/>
                  <a:gd name="connsiteX57" fmla="*/ 453485 w 1514817"/>
                  <a:gd name="connsiteY57" fmla="*/ 31604 h 96869"/>
                  <a:gd name="connsiteX58" fmla="*/ 453485 w 1514817"/>
                  <a:gd name="connsiteY58" fmla="*/ 31604 h 96869"/>
                  <a:gd name="connsiteX59" fmla="*/ 468630 w 1514817"/>
                  <a:gd name="connsiteY59" fmla="*/ 32518 h 96869"/>
                  <a:gd name="connsiteX60" fmla="*/ 468630 w 1514817"/>
                  <a:gd name="connsiteY60" fmla="*/ 32518 h 96869"/>
                  <a:gd name="connsiteX61" fmla="*/ 483718 w 1514817"/>
                  <a:gd name="connsiteY61" fmla="*/ 33490 h 96869"/>
                  <a:gd name="connsiteX62" fmla="*/ 483718 w 1514817"/>
                  <a:gd name="connsiteY62" fmla="*/ 33490 h 96869"/>
                  <a:gd name="connsiteX63" fmla="*/ 498862 w 1514817"/>
                  <a:gd name="connsiteY63" fmla="*/ 34404 h 96869"/>
                  <a:gd name="connsiteX64" fmla="*/ 498862 w 1514817"/>
                  <a:gd name="connsiteY64" fmla="*/ 34404 h 96869"/>
                  <a:gd name="connsiteX65" fmla="*/ 513950 w 1514817"/>
                  <a:gd name="connsiteY65" fmla="*/ 35319 h 96869"/>
                  <a:gd name="connsiteX66" fmla="*/ 513950 w 1514817"/>
                  <a:gd name="connsiteY66" fmla="*/ 35319 h 96869"/>
                  <a:gd name="connsiteX67" fmla="*/ 529094 w 1514817"/>
                  <a:gd name="connsiteY67" fmla="*/ 36233 h 96869"/>
                  <a:gd name="connsiteX68" fmla="*/ 529094 w 1514817"/>
                  <a:gd name="connsiteY68" fmla="*/ 36233 h 96869"/>
                  <a:gd name="connsiteX69" fmla="*/ 544182 w 1514817"/>
                  <a:gd name="connsiteY69" fmla="*/ 37205 h 96869"/>
                  <a:gd name="connsiteX70" fmla="*/ 544182 w 1514817"/>
                  <a:gd name="connsiteY70" fmla="*/ 37205 h 96869"/>
                  <a:gd name="connsiteX71" fmla="*/ 559327 w 1514817"/>
                  <a:gd name="connsiteY71" fmla="*/ 38119 h 96869"/>
                  <a:gd name="connsiteX72" fmla="*/ 559327 w 1514817"/>
                  <a:gd name="connsiteY72" fmla="*/ 38119 h 96869"/>
                  <a:gd name="connsiteX73" fmla="*/ 574415 w 1514817"/>
                  <a:gd name="connsiteY73" fmla="*/ 39034 h 96869"/>
                  <a:gd name="connsiteX74" fmla="*/ 574415 w 1514817"/>
                  <a:gd name="connsiteY74" fmla="*/ 39034 h 96869"/>
                  <a:gd name="connsiteX75" fmla="*/ 589559 w 1514817"/>
                  <a:gd name="connsiteY75" fmla="*/ 39948 h 96869"/>
                  <a:gd name="connsiteX76" fmla="*/ 589559 w 1514817"/>
                  <a:gd name="connsiteY76" fmla="*/ 39948 h 96869"/>
                  <a:gd name="connsiteX77" fmla="*/ 604647 w 1514817"/>
                  <a:gd name="connsiteY77" fmla="*/ 40920 h 96869"/>
                  <a:gd name="connsiteX78" fmla="*/ 604647 w 1514817"/>
                  <a:gd name="connsiteY78" fmla="*/ 40920 h 96869"/>
                  <a:gd name="connsiteX79" fmla="*/ 619792 w 1514817"/>
                  <a:gd name="connsiteY79" fmla="*/ 41834 h 96869"/>
                  <a:gd name="connsiteX80" fmla="*/ 619792 w 1514817"/>
                  <a:gd name="connsiteY80" fmla="*/ 41834 h 96869"/>
                  <a:gd name="connsiteX81" fmla="*/ 634879 w 1514817"/>
                  <a:gd name="connsiteY81" fmla="*/ 42748 h 96869"/>
                  <a:gd name="connsiteX82" fmla="*/ 634879 w 1514817"/>
                  <a:gd name="connsiteY82" fmla="*/ 42748 h 96869"/>
                  <a:gd name="connsiteX83" fmla="*/ 650024 w 1514817"/>
                  <a:gd name="connsiteY83" fmla="*/ 43663 h 96869"/>
                  <a:gd name="connsiteX84" fmla="*/ 650024 w 1514817"/>
                  <a:gd name="connsiteY84" fmla="*/ 43663 h 96869"/>
                  <a:gd name="connsiteX85" fmla="*/ 668026 w 1514817"/>
                  <a:gd name="connsiteY85" fmla="*/ 44806 h 96869"/>
                  <a:gd name="connsiteX86" fmla="*/ 668026 w 1514817"/>
                  <a:gd name="connsiteY86" fmla="*/ 44806 h 96869"/>
                  <a:gd name="connsiteX87" fmla="*/ 680257 w 1514817"/>
                  <a:gd name="connsiteY87" fmla="*/ 45549 h 96869"/>
                  <a:gd name="connsiteX88" fmla="*/ 680257 w 1514817"/>
                  <a:gd name="connsiteY88" fmla="*/ 45549 h 96869"/>
                  <a:gd name="connsiteX89" fmla="*/ 695344 w 1514817"/>
                  <a:gd name="connsiteY89" fmla="*/ 46463 h 96869"/>
                  <a:gd name="connsiteX90" fmla="*/ 695344 w 1514817"/>
                  <a:gd name="connsiteY90" fmla="*/ 46463 h 96869"/>
                  <a:gd name="connsiteX91" fmla="*/ 710489 w 1514817"/>
                  <a:gd name="connsiteY91" fmla="*/ 47434 h 96869"/>
                  <a:gd name="connsiteX92" fmla="*/ 710489 w 1514817"/>
                  <a:gd name="connsiteY92" fmla="*/ 47434 h 96869"/>
                  <a:gd name="connsiteX93" fmla="*/ 725576 w 1514817"/>
                  <a:gd name="connsiteY93" fmla="*/ 48349 h 96869"/>
                  <a:gd name="connsiteX94" fmla="*/ 725576 w 1514817"/>
                  <a:gd name="connsiteY94" fmla="*/ 48349 h 96869"/>
                  <a:gd name="connsiteX95" fmla="*/ 740721 w 1514817"/>
                  <a:gd name="connsiteY95" fmla="*/ 49263 h 96869"/>
                  <a:gd name="connsiteX96" fmla="*/ 740721 w 1514817"/>
                  <a:gd name="connsiteY96" fmla="*/ 49263 h 96869"/>
                  <a:gd name="connsiteX97" fmla="*/ 755809 w 1514817"/>
                  <a:gd name="connsiteY97" fmla="*/ 50178 h 96869"/>
                  <a:gd name="connsiteX98" fmla="*/ 755809 w 1514817"/>
                  <a:gd name="connsiteY98" fmla="*/ 50178 h 96869"/>
                  <a:gd name="connsiteX99" fmla="*/ 770954 w 1514817"/>
                  <a:gd name="connsiteY99" fmla="*/ 51149 h 96869"/>
                  <a:gd name="connsiteX100" fmla="*/ 770954 w 1514817"/>
                  <a:gd name="connsiteY100" fmla="*/ 51149 h 96869"/>
                  <a:gd name="connsiteX101" fmla="*/ 786098 w 1514817"/>
                  <a:gd name="connsiteY101" fmla="*/ 52064 h 96869"/>
                  <a:gd name="connsiteX102" fmla="*/ 786098 w 1514817"/>
                  <a:gd name="connsiteY102" fmla="*/ 52064 h 96869"/>
                  <a:gd name="connsiteX103" fmla="*/ 801186 w 1514817"/>
                  <a:gd name="connsiteY103" fmla="*/ 52978 h 96869"/>
                  <a:gd name="connsiteX104" fmla="*/ 801186 w 1514817"/>
                  <a:gd name="connsiteY104" fmla="*/ 52978 h 96869"/>
                  <a:gd name="connsiteX105" fmla="*/ 816330 w 1514817"/>
                  <a:gd name="connsiteY105" fmla="*/ 53892 h 96869"/>
                  <a:gd name="connsiteX106" fmla="*/ 816330 w 1514817"/>
                  <a:gd name="connsiteY106" fmla="*/ 53892 h 96869"/>
                  <a:gd name="connsiteX107" fmla="*/ 834333 w 1514817"/>
                  <a:gd name="connsiteY107" fmla="*/ 55035 h 96869"/>
                  <a:gd name="connsiteX108" fmla="*/ 834333 w 1514817"/>
                  <a:gd name="connsiteY108" fmla="*/ 55035 h 96869"/>
                  <a:gd name="connsiteX109" fmla="*/ 846563 w 1514817"/>
                  <a:gd name="connsiteY109" fmla="*/ 55778 h 96869"/>
                  <a:gd name="connsiteX110" fmla="*/ 846563 w 1514817"/>
                  <a:gd name="connsiteY110" fmla="*/ 55778 h 96869"/>
                  <a:gd name="connsiteX111" fmla="*/ 864565 w 1514817"/>
                  <a:gd name="connsiteY111" fmla="*/ 56864 h 96869"/>
                  <a:gd name="connsiteX112" fmla="*/ 864565 w 1514817"/>
                  <a:gd name="connsiteY112" fmla="*/ 56864 h 96869"/>
                  <a:gd name="connsiteX113" fmla="*/ 879710 w 1514817"/>
                  <a:gd name="connsiteY113" fmla="*/ 57836 h 96869"/>
                  <a:gd name="connsiteX114" fmla="*/ 879710 w 1514817"/>
                  <a:gd name="connsiteY114" fmla="*/ 57836 h 96869"/>
                  <a:gd name="connsiteX115" fmla="*/ 891883 w 1514817"/>
                  <a:gd name="connsiteY115" fmla="*/ 58579 h 96869"/>
                  <a:gd name="connsiteX116" fmla="*/ 891883 w 1514817"/>
                  <a:gd name="connsiteY116" fmla="*/ 58579 h 96869"/>
                  <a:gd name="connsiteX117" fmla="*/ 907027 w 1514817"/>
                  <a:gd name="connsiteY117" fmla="*/ 59493 h 96869"/>
                  <a:gd name="connsiteX118" fmla="*/ 907027 w 1514817"/>
                  <a:gd name="connsiteY118" fmla="*/ 59493 h 96869"/>
                  <a:gd name="connsiteX119" fmla="*/ 925030 w 1514817"/>
                  <a:gd name="connsiteY119" fmla="*/ 60579 h 96869"/>
                  <a:gd name="connsiteX120" fmla="*/ 925030 w 1514817"/>
                  <a:gd name="connsiteY120" fmla="*/ 60579 h 96869"/>
                  <a:gd name="connsiteX121" fmla="*/ 937260 w 1514817"/>
                  <a:gd name="connsiteY121" fmla="*/ 61379 h 96869"/>
                  <a:gd name="connsiteX122" fmla="*/ 937260 w 1514817"/>
                  <a:gd name="connsiteY122" fmla="*/ 61379 h 96869"/>
                  <a:gd name="connsiteX123" fmla="*/ 952348 w 1514817"/>
                  <a:gd name="connsiteY123" fmla="*/ 62294 h 96869"/>
                  <a:gd name="connsiteX124" fmla="*/ 952348 w 1514817"/>
                  <a:gd name="connsiteY124" fmla="*/ 62294 h 96869"/>
                  <a:gd name="connsiteX125" fmla="*/ 967492 w 1514817"/>
                  <a:gd name="connsiteY125" fmla="*/ 63208 h 96869"/>
                  <a:gd name="connsiteX126" fmla="*/ 967492 w 1514817"/>
                  <a:gd name="connsiteY126" fmla="*/ 63208 h 96869"/>
                  <a:gd name="connsiteX127" fmla="*/ 982580 w 1514817"/>
                  <a:gd name="connsiteY127" fmla="*/ 64122 h 96869"/>
                  <a:gd name="connsiteX128" fmla="*/ 982580 w 1514817"/>
                  <a:gd name="connsiteY128" fmla="*/ 64122 h 96869"/>
                  <a:gd name="connsiteX129" fmla="*/ 997724 w 1514817"/>
                  <a:gd name="connsiteY129" fmla="*/ 65094 h 96869"/>
                  <a:gd name="connsiteX130" fmla="*/ 997724 w 1514817"/>
                  <a:gd name="connsiteY130" fmla="*/ 65094 h 96869"/>
                  <a:gd name="connsiteX131" fmla="*/ 1012812 w 1514817"/>
                  <a:gd name="connsiteY131" fmla="*/ 66008 h 96869"/>
                  <a:gd name="connsiteX132" fmla="*/ 1012812 w 1514817"/>
                  <a:gd name="connsiteY132" fmla="*/ 66008 h 96869"/>
                  <a:gd name="connsiteX133" fmla="*/ 1027957 w 1514817"/>
                  <a:gd name="connsiteY133" fmla="*/ 66923 h 96869"/>
                  <a:gd name="connsiteX134" fmla="*/ 1027957 w 1514817"/>
                  <a:gd name="connsiteY134" fmla="*/ 66923 h 96869"/>
                  <a:gd name="connsiteX135" fmla="*/ 1043045 w 1514817"/>
                  <a:gd name="connsiteY135" fmla="*/ 67837 h 96869"/>
                  <a:gd name="connsiteX136" fmla="*/ 1043045 w 1514817"/>
                  <a:gd name="connsiteY136" fmla="*/ 67837 h 96869"/>
                  <a:gd name="connsiteX137" fmla="*/ 1058189 w 1514817"/>
                  <a:gd name="connsiteY137" fmla="*/ 68809 h 96869"/>
                  <a:gd name="connsiteX138" fmla="*/ 1058189 w 1514817"/>
                  <a:gd name="connsiteY138" fmla="*/ 68809 h 96869"/>
                  <a:gd name="connsiteX139" fmla="*/ 1073277 w 1514817"/>
                  <a:gd name="connsiteY139" fmla="*/ 69723 h 96869"/>
                  <a:gd name="connsiteX140" fmla="*/ 1073277 w 1514817"/>
                  <a:gd name="connsiteY140" fmla="*/ 69723 h 96869"/>
                  <a:gd name="connsiteX141" fmla="*/ 1088422 w 1514817"/>
                  <a:gd name="connsiteY141" fmla="*/ 70638 h 96869"/>
                  <a:gd name="connsiteX142" fmla="*/ 1088422 w 1514817"/>
                  <a:gd name="connsiteY142" fmla="*/ 70638 h 96869"/>
                  <a:gd name="connsiteX143" fmla="*/ 1103509 w 1514817"/>
                  <a:gd name="connsiteY143" fmla="*/ 71552 h 96869"/>
                  <a:gd name="connsiteX144" fmla="*/ 1103509 w 1514817"/>
                  <a:gd name="connsiteY144" fmla="*/ 71552 h 96869"/>
                  <a:gd name="connsiteX145" fmla="*/ 1118654 w 1514817"/>
                  <a:gd name="connsiteY145" fmla="*/ 72523 h 96869"/>
                  <a:gd name="connsiteX146" fmla="*/ 1118654 w 1514817"/>
                  <a:gd name="connsiteY146" fmla="*/ 72523 h 96869"/>
                  <a:gd name="connsiteX147" fmla="*/ 1133742 w 1514817"/>
                  <a:gd name="connsiteY147" fmla="*/ 73438 h 96869"/>
                  <a:gd name="connsiteX148" fmla="*/ 1133742 w 1514817"/>
                  <a:gd name="connsiteY148" fmla="*/ 73438 h 96869"/>
                  <a:gd name="connsiteX149" fmla="*/ 1148887 w 1514817"/>
                  <a:gd name="connsiteY149" fmla="*/ 74352 h 96869"/>
                  <a:gd name="connsiteX150" fmla="*/ 1148887 w 1514817"/>
                  <a:gd name="connsiteY150" fmla="*/ 74352 h 96869"/>
                  <a:gd name="connsiteX151" fmla="*/ 1163974 w 1514817"/>
                  <a:gd name="connsiteY151" fmla="*/ 75267 h 96869"/>
                  <a:gd name="connsiteX152" fmla="*/ 1163974 w 1514817"/>
                  <a:gd name="connsiteY152" fmla="*/ 75267 h 96869"/>
                  <a:gd name="connsiteX153" fmla="*/ 1179119 w 1514817"/>
                  <a:gd name="connsiteY153" fmla="*/ 76238 h 96869"/>
                  <a:gd name="connsiteX154" fmla="*/ 1179119 w 1514817"/>
                  <a:gd name="connsiteY154" fmla="*/ 76238 h 96869"/>
                  <a:gd name="connsiteX155" fmla="*/ 1194206 w 1514817"/>
                  <a:gd name="connsiteY155" fmla="*/ 77153 h 96869"/>
                  <a:gd name="connsiteX156" fmla="*/ 1194206 w 1514817"/>
                  <a:gd name="connsiteY156" fmla="*/ 77153 h 96869"/>
                  <a:gd name="connsiteX157" fmla="*/ 1212266 w 1514817"/>
                  <a:gd name="connsiteY157" fmla="*/ 78238 h 96869"/>
                  <a:gd name="connsiteX158" fmla="*/ 1212266 w 1514817"/>
                  <a:gd name="connsiteY158" fmla="*/ 78238 h 96869"/>
                  <a:gd name="connsiteX159" fmla="*/ 1224439 w 1514817"/>
                  <a:gd name="connsiteY159" fmla="*/ 79039 h 96869"/>
                  <a:gd name="connsiteX160" fmla="*/ 1224439 w 1514817"/>
                  <a:gd name="connsiteY160" fmla="*/ 79039 h 96869"/>
                  <a:gd name="connsiteX161" fmla="*/ 1239584 w 1514817"/>
                  <a:gd name="connsiteY161" fmla="*/ 79953 h 96869"/>
                  <a:gd name="connsiteX162" fmla="*/ 1239584 w 1514817"/>
                  <a:gd name="connsiteY162" fmla="*/ 79953 h 96869"/>
                  <a:gd name="connsiteX163" fmla="*/ 1254671 w 1514817"/>
                  <a:gd name="connsiteY163" fmla="*/ 80867 h 96869"/>
                  <a:gd name="connsiteX164" fmla="*/ 1254671 w 1514817"/>
                  <a:gd name="connsiteY164" fmla="*/ 80867 h 96869"/>
                  <a:gd name="connsiteX165" fmla="*/ 1272730 w 1514817"/>
                  <a:gd name="connsiteY165" fmla="*/ 81953 h 96869"/>
                  <a:gd name="connsiteX166" fmla="*/ 1272730 w 1514817"/>
                  <a:gd name="connsiteY166" fmla="*/ 81953 h 96869"/>
                  <a:gd name="connsiteX167" fmla="*/ 1284903 w 1514817"/>
                  <a:gd name="connsiteY167" fmla="*/ 82753 h 96869"/>
                  <a:gd name="connsiteX168" fmla="*/ 1284903 w 1514817"/>
                  <a:gd name="connsiteY168" fmla="*/ 82753 h 96869"/>
                  <a:gd name="connsiteX169" fmla="*/ 1302963 w 1514817"/>
                  <a:gd name="connsiteY169" fmla="*/ 83839 h 96869"/>
                  <a:gd name="connsiteX170" fmla="*/ 1302963 w 1514817"/>
                  <a:gd name="connsiteY170" fmla="*/ 83839 h 96869"/>
                  <a:gd name="connsiteX171" fmla="*/ 1315193 w 1514817"/>
                  <a:gd name="connsiteY171" fmla="*/ 84582 h 96869"/>
                  <a:gd name="connsiteX172" fmla="*/ 1315193 w 1514817"/>
                  <a:gd name="connsiteY172" fmla="*/ 84582 h 96869"/>
                  <a:gd name="connsiteX173" fmla="*/ 1333195 w 1514817"/>
                  <a:gd name="connsiteY173" fmla="*/ 85725 h 96869"/>
                  <a:gd name="connsiteX174" fmla="*/ 1333195 w 1514817"/>
                  <a:gd name="connsiteY174" fmla="*/ 85725 h 96869"/>
                  <a:gd name="connsiteX175" fmla="*/ 1348340 w 1514817"/>
                  <a:gd name="connsiteY175" fmla="*/ 86640 h 96869"/>
                  <a:gd name="connsiteX176" fmla="*/ 1348340 w 1514817"/>
                  <a:gd name="connsiteY176" fmla="*/ 86640 h 96869"/>
                  <a:gd name="connsiteX177" fmla="*/ 1360513 w 1514817"/>
                  <a:gd name="connsiteY177" fmla="*/ 87383 h 96869"/>
                  <a:gd name="connsiteX178" fmla="*/ 1360513 w 1514817"/>
                  <a:gd name="connsiteY178" fmla="*/ 87383 h 96869"/>
                  <a:gd name="connsiteX179" fmla="*/ 1375657 w 1514817"/>
                  <a:gd name="connsiteY179" fmla="*/ 88297 h 96869"/>
                  <a:gd name="connsiteX180" fmla="*/ 1375657 w 1514817"/>
                  <a:gd name="connsiteY180" fmla="*/ 88297 h 96869"/>
                  <a:gd name="connsiteX181" fmla="*/ 1393660 w 1514817"/>
                  <a:gd name="connsiteY181" fmla="*/ 89440 h 96869"/>
                  <a:gd name="connsiteX182" fmla="*/ 1393660 w 1514817"/>
                  <a:gd name="connsiteY182" fmla="*/ 89440 h 96869"/>
                  <a:gd name="connsiteX183" fmla="*/ 1405890 w 1514817"/>
                  <a:gd name="connsiteY183" fmla="*/ 90183 h 96869"/>
                  <a:gd name="connsiteX184" fmla="*/ 1405890 w 1514817"/>
                  <a:gd name="connsiteY184" fmla="*/ 90183 h 96869"/>
                  <a:gd name="connsiteX185" fmla="*/ 1420978 w 1514817"/>
                  <a:gd name="connsiteY185" fmla="*/ 91097 h 96869"/>
                  <a:gd name="connsiteX186" fmla="*/ 1420978 w 1514817"/>
                  <a:gd name="connsiteY186" fmla="*/ 91097 h 96869"/>
                  <a:gd name="connsiteX187" fmla="*/ 1436122 w 1514817"/>
                  <a:gd name="connsiteY187" fmla="*/ 92012 h 96869"/>
                  <a:gd name="connsiteX188" fmla="*/ 1436122 w 1514817"/>
                  <a:gd name="connsiteY188" fmla="*/ 92012 h 96869"/>
                  <a:gd name="connsiteX189" fmla="*/ 1451210 w 1514817"/>
                  <a:gd name="connsiteY189" fmla="*/ 92926 h 96869"/>
                  <a:gd name="connsiteX190" fmla="*/ 1451210 w 1514817"/>
                  <a:gd name="connsiteY190" fmla="*/ 92926 h 96869"/>
                  <a:gd name="connsiteX191" fmla="*/ 1466355 w 1514817"/>
                  <a:gd name="connsiteY191" fmla="*/ 93897 h 96869"/>
                  <a:gd name="connsiteX192" fmla="*/ 1466355 w 1514817"/>
                  <a:gd name="connsiteY192" fmla="*/ 93897 h 96869"/>
                  <a:gd name="connsiteX193" fmla="*/ 1481442 w 1514817"/>
                  <a:gd name="connsiteY193" fmla="*/ 94812 h 96869"/>
                  <a:gd name="connsiteX194" fmla="*/ 1481442 w 1514817"/>
                  <a:gd name="connsiteY194" fmla="*/ 94812 h 96869"/>
                  <a:gd name="connsiteX195" fmla="*/ 1499502 w 1514817"/>
                  <a:gd name="connsiteY195" fmla="*/ 95898 h 96869"/>
                  <a:gd name="connsiteX196" fmla="*/ 1499502 w 1514817"/>
                  <a:gd name="connsiteY196" fmla="*/ 95898 h 96869"/>
                  <a:gd name="connsiteX197" fmla="*/ 1514589 w 1514817"/>
                  <a:gd name="connsiteY197" fmla="*/ 96869 h 96869"/>
                  <a:gd name="connsiteX198" fmla="*/ 1514818 w 1514817"/>
                  <a:gd name="connsiteY198" fmla="*/ 93154 h 96869"/>
                  <a:gd name="connsiteX199" fmla="*/ 1499730 w 1514817"/>
                  <a:gd name="connsiteY199" fmla="*/ 92240 h 96869"/>
                  <a:gd name="connsiteX200" fmla="*/ 1499730 w 1514817"/>
                  <a:gd name="connsiteY200" fmla="*/ 92240 h 96869"/>
                  <a:gd name="connsiteX201" fmla="*/ 1484586 w 1514817"/>
                  <a:gd name="connsiteY201" fmla="*/ 91269 h 96869"/>
                  <a:gd name="connsiteX202" fmla="*/ 1484586 w 1514817"/>
                  <a:gd name="connsiteY202" fmla="*/ 91269 h 96869"/>
                  <a:gd name="connsiteX203" fmla="*/ 1469498 w 1514817"/>
                  <a:gd name="connsiteY203" fmla="*/ 90354 h 96869"/>
                  <a:gd name="connsiteX204" fmla="*/ 1469498 w 1514817"/>
                  <a:gd name="connsiteY204" fmla="*/ 90354 h 96869"/>
                  <a:gd name="connsiteX205" fmla="*/ 1454353 w 1514817"/>
                  <a:gd name="connsiteY205" fmla="*/ 89440 h 96869"/>
                  <a:gd name="connsiteX206" fmla="*/ 1454353 w 1514817"/>
                  <a:gd name="connsiteY206" fmla="*/ 89440 h 96869"/>
                  <a:gd name="connsiteX207" fmla="*/ 1439265 w 1514817"/>
                  <a:gd name="connsiteY207" fmla="*/ 88525 h 96869"/>
                  <a:gd name="connsiteX208" fmla="*/ 1439265 w 1514817"/>
                  <a:gd name="connsiteY208" fmla="*/ 88525 h 96869"/>
                  <a:gd name="connsiteX209" fmla="*/ 1424121 w 1514817"/>
                  <a:gd name="connsiteY209" fmla="*/ 87554 h 96869"/>
                  <a:gd name="connsiteX210" fmla="*/ 1424121 w 1514817"/>
                  <a:gd name="connsiteY210" fmla="*/ 87554 h 96869"/>
                  <a:gd name="connsiteX211" fmla="*/ 1409033 w 1514817"/>
                  <a:gd name="connsiteY211" fmla="*/ 86640 h 96869"/>
                  <a:gd name="connsiteX212" fmla="*/ 1409033 w 1514817"/>
                  <a:gd name="connsiteY212" fmla="*/ 86640 h 96869"/>
                  <a:gd name="connsiteX213" fmla="*/ 1393889 w 1514817"/>
                  <a:gd name="connsiteY213" fmla="*/ 85725 h 96869"/>
                  <a:gd name="connsiteX214" fmla="*/ 1393889 w 1514817"/>
                  <a:gd name="connsiteY214" fmla="*/ 85725 h 96869"/>
                  <a:gd name="connsiteX215" fmla="*/ 1378801 w 1514817"/>
                  <a:gd name="connsiteY215" fmla="*/ 84754 h 96869"/>
                  <a:gd name="connsiteX216" fmla="*/ 1378801 w 1514817"/>
                  <a:gd name="connsiteY216" fmla="*/ 84754 h 96869"/>
                  <a:gd name="connsiteX217" fmla="*/ 1360741 w 1514817"/>
                  <a:gd name="connsiteY217" fmla="*/ 83668 h 96869"/>
                  <a:gd name="connsiteX218" fmla="*/ 1360741 w 1514817"/>
                  <a:gd name="connsiteY218" fmla="*/ 83668 h 96869"/>
                  <a:gd name="connsiteX219" fmla="*/ 1348568 w 1514817"/>
                  <a:gd name="connsiteY219" fmla="*/ 82925 h 96869"/>
                  <a:gd name="connsiteX220" fmla="*/ 1348568 w 1514817"/>
                  <a:gd name="connsiteY220" fmla="*/ 82925 h 96869"/>
                  <a:gd name="connsiteX221" fmla="*/ 1333424 w 1514817"/>
                  <a:gd name="connsiteY221" fmla="*/ 82010 h 96869"/>
                  <a:gd name="connsiteX222" fmla="*/ 1333424 w 1514817"/>
                  <a:gd name="connsiteY222" fmla="*/ 82010 h 96869"/>
                  <a:gd name="connsiteX223" fmla="*/ 1315421 w 1514817"/>
                  <a:gd name="connsiteY223" fmla="*/ 80867 h 96869"/>
                  <a:gd name="connsiteX224" fmla="*/ 1315421 w 1514817"/>
                  <a:gd name="connsiteY224" fmla="*/ 80867 h 96869"/>
                  <a:gd name="connsiteX225" fmla="*/ 1303192 w 1514817"/>
                  <a:gd name="connsiteY225" fmla="*/ 80124 h 96869"/>
                  <a:gd name="connsiteX226" fmla="*/ 1303192 w 1514817"/>
                  <a:gd name="connsiteY226" fmla="*/ 80124 h 96869"/>
                  <a:gd name="connsiteX227" fmla="*/ 1288104 w 1514817"/>
                  <a:gd name="connsiteY227" fmla="*/ 79210 h 96869"/>
                  <a:gd name="connsiteX228" fmla="*/ 1288104 w 1514817"/>
                  <a:gd name="connsiteY228" fmla="*/ 79210 h 96869"/>
                  <a:gd name="connsiteX229" fmla="*/ 1272959 w 1514817"/>
                  <a:gd name="connsiteY229" fmla="*/ 78296 h 96869"/>
                  <a:gd name="connsiteX230" fmla="*/ 1272959 w 1514817"/>
                  <a:gd name="connsiteY230" fmla="*/ 78296 h 96869"/>
                  <a:gd name="connsiteX231" fmla="*/ 1257871 w 1514817"/>
                  <a:gd name="connsiteY231" fmla="*/ 77324 h 96869"/>
                  <a:gd name="connsiteX232" fmla="*/ 1257871 w 1514817"/>
                  <a:gd name="connsiteY232" fmla="*/ 77324 h 96869"/>
                  <a:gd name="connsiteX233" fmla="*/ 1242727 w 1514817"/>
                  <a:gd name="connsiteY233" fmla="*/ 76410 h 96869"/>
                  <a:gd name="connsiteX234" fmla="*/ 1242727 w 1514817"/>
                  <a:gd name="connsiteY234" fmla="*/ 76410 h 96869"/>
                  <a:gd name="connsiteX235" fmla="*/ 1227582 w 1514817"/>
                  <a:gd name="connsiteY235" fmla="*/ 75495 h 96869"/>
                  <a:gd name="connsiteX236" fmla="*/ 1227582 w 1514817"/>
                  <a:gd name="connsiteY236" fmla="*/ 75495 h 96869"/>
                  <a:gd name="connsiteX237" fmla="*/ 1212494 w 1514817"/>
                  <a:gd name="connsiteY237" fmla="*/ 74581 h 96869"/>
                  <a:gd name="connsiteX238" fmla="*/ 1212494 w 1514817"/>
                  <a:gd name="connsiteY238" fmla="*/ 74581 h 96869"/>
                  <a:gd name="connsiteX239" fmla="*/ 1197350 w 1514817"/>
                  <a:gd name="connsiteY239" fmla="*/ 73609 h 96869"/>
                  <a:gd name="connsiteX240" fmla="*/ 1197350 w 1514817"/>
                  <a:gd name="connsiteY240" fmla="*/ 73609 h 96869"/>
                  <a:gd name="connsiteX241" fmla="*/ 1182262 w 1514817"/>
                  <a:gd name="connsiteY241" fmla="*/ 72695 h 96869"/>
                  <a:gd name="connsiteX242" fmla="*/ 1182262 w 1514817"/>
                  <a:gd name="connsiteY242" fmla="*/ 72695 h 96869"/>
                  <a:gd name="connsiteX243" fmla="*/ 1167117 w 1514817"/>
                  <a:gd name="connsiteY243" fmla="*/ 71780 h 96869"/>
                  <a:gd name="connsiteX244" fmla="*/ 1167117 w 1514817"/>
                  <a:gd name="connsiteY244" fmla="*/ 71780 h 96869"/>
                  <a:gd name="connsiteX245" fmla="*/ 1152030 w 1514817"/>
                  <a:gd name="connsiteY245" fmla="*/ 70866 h 96869"/>
                  <a:gd name="connsiteX246" fmla="*/ 1152030 w 1514817"/>
                  <a:gd name="connsiteY246" fmla="*/ 70866 h 96869"/>
                  <a:gd name="connsiteX247" fmla="*/ 1136885 w 1514817"/>
                  <a:gd name="connsiteY247" fmla="*/ 69895 h 96869"/>
                  <a:gd name="connsiteX248" fmla="*/ 1136885 w 1514817"/>
                  <a:gd name="connsiteY248" fmla="*/ 69895 h 96869"/>
                  <a:gd name="connsiteX249" fmla="*/ 1121797 w 1514817"/>
                  <a:gd name="connsiteY249" fmla="*/ 68980 h 96869"/>
                  <a:gd name="connsiteX250" fmla="*/ 1121797 w 1514817"/>
                  <a:gd name="connsiteY250" fmla="*/ 68980 h 96869"/>
                  <a:gd name="connsiteX251" fmla="*/ 1106653 w 1514817"/>
                  <a:gd name="connsiteY251" fmla="*/ 68066 h 96869"/>
                  <a:gd name="connsiteX252" fmla="*/ 1106653 w 1514817"/>
                  <a:gd name="connsiteY252" fmla="*/ 68066 h 96869"/>
                  <a:gd name="connsiteX253" fmla="*/ 1091565 w 1514817"/>
                  <a:gd name="connsiteY253" fmla="*/ 67094 h 96869"/>
                  <a:gd name="connsiteX254" fmla="*/ 1091565 w 1514817"/>
                  <a:gd name="connsiteY254" fmla="*/ 67094 h 96869"/>
                  <a:gd name="connsiteX255" fmla="*/ 1076420 w 1514817"/>
                  <a:gd name="connsiteY255" fmla="*/ 66180 h 96869"/>
                  <a:gd name="connsiteX256" fmla="*/ 1076420 w 1514817"/>
                  <a:gd name="connsiteY256" fmla="*/ 66180 h 96869"/>
                  <a:gd name="connsiteX257" fmla="*/ 1061332 w 1514817"/>
                  <a:gd name="connsiteY257" fmla="*/ 65266 h 96869"/>
                  <a:gd name="connsiteX258" fmla="*/ 1061332 w 1514817"/>
                  <a:gd name="connsiteY258" fmla="*/ 65266 h 96869"/>
                  <a:gd name="connsiteX259" fmla="*/ 1046188 w 1514817"/>
                  <a:gd name="connsiteY259" fmla="*/ 64351 h 96869"/>
                  <a:gd name="connsiteX260" fmla="*/ 1046188 w 1514817"/>
                  <a:gd name="connsiteY260" fmla="*/ 64351 h 96869"/>
                  <a:gd name="connsiteX261" fmla="*/ 1031100 w 1514817"/>
                  <a:gd name="connsiteY261" fmla="*/ 63380 h 96869"/>
                  <a:gd name="connsiteX262" fmla="*/ 1031100 w 1514817"/>
                  <a:gd name="connsiteY262" fmla="*/ 63380 h 96869"/>
                  <a:gd name="connsiteX263" fmla="*/ 1015956 w 1514817"/>
                  <a:gd name="connsiteY263" fmla="*/ 62465 h 96869"/>
                  <a:gd name="connsiteX264" fmla="*/ 1015956 w 1514817"/>
                  <a:gd name="connsiteY264" fmla="*/ 62465 h 96869"/>
                  <a:gd name="connsiteX265" fmla="*/ 1000868 w 1514817"/>
                  <a:gd name="connsiteY265" fmla="*/ 61551 h 96869"/>
                  <a:gd name="connsiteX266" fmla="*/ 1000868 w 1514817"/>
                  <a:gd name="connsiteY266" fmla="*/ 61551 h 96869"/>
                  <a:gd name="connsiteX267" fmla="*/ 985723 w 1514817"/>
                  <a:gd name="connsiteY267" fmla="*/ 60636 h 96869"/>
                  <a:gd name="connsiteX268" fmla="*/ 985723 w 1514817"/>
                  <a:gd name="connsiteY268" fmla="*/ 60636 h 96869"/>
                  <a:gd name="connsiteX269" fmla="*/ 970635 w 1514817"/>
                  <a:gd name="connsiteY269" fmla="*/ 59665 h 96869"/>
                  <a:gd name="connsiteX270" fmla="*/ 970635 w 1514817"/>
                  <a:gd name="connsiteY270" fmla="*/ 59665 h 96869"/>
                  <a:gd name="connsiteX271" fmla="*/ 955491 w 1514817"/>
                  <a:gd name="connsiteY271" fmla="*/ 58750 h 96869"/>
                  <a:gd name="connsiteX272" fmla="*/ 955491 w 1514817"/>
                  <a:gd name="connsiteY272" fmla="*/ 58750 h 96869"/>
                  <a:gd name="connsiteX273" fmla="*/ 937488 w 1514817"/>
                  <a:gd name="connsiteY273" fmla="*/ 57665 h 96869"/>
                  <a:gd name="connsiteX274" fmla="*/ 937488 w 1514817"/>
                  <a:gd name="connsiteY274" fmla="*/ 57665 h 96869"/>
                  <a:gd name="connsiteX275" fmla="*/ 925259 w 1514817"/>
                  <a:gd name="connsiteY275" fmla="*/ 56922 h 96869"/>
                  <a:gd name="connsiteX276" fmla="*/ 925259 w 1514817"/>
                  <a:gd name="connsiteY276" fmla="*/ 56922 h 96869"/>
                  <a:gd name="connsiteX277" fmla="*/ 910171 w 1514817"/>
                  <a:gd name="connsiteY277" fmla="*/ 55950 h 96869"/>
                  <a:gd name="connsiteX278" fmla="*/ 910171 w 1514817"/>
                  <a:gd name="connsiteY278" fmla="*/ 55950 h 96869"/>
                  <a:gd name="connsiteX279" fmla="*/ 892111 w 1514817"/>
                  <a:gd name="connsiteY279" fmla="*/ 54864 h 96869"/>
                  <a:gd name="connsiteX280" fmla="*/ 892111 w 1514817"/>
                  <a:gd name="connsiteY280" fmla="*/ 54864 h 96869"/>
                  <a:gd name="connsiteX281" fmla="*/ 879938 w 1514817"/>
                  <a:gd name="connsiteY281" fmla="*/ 54121 h 96869"/>
                  <a:gd name="connsiteX282" fmla="*/ 879938 w 1514817"/>
                  <a:gd name="connsiteY282" fmla="*/ 54121 h 96869"/>
                  <a:gd name="connsiteX283" fmla="*/ 864794 w 1514817"/>
                  <a:gd name="connsiteY283" fmla="*/ 53149 h 96869"/>
                  <a:gd name="connsiteX284" fmla="*/ 864794 w 1514817"/>
                  <a:gd name="connsiteY284" fmla="*/ 53149 h 96869"/>
                  <a:gd name="connsiteX285" fmla="*/ 849706 w 1514817"/>
                  <a:gd name="connsiteY285" fmla="*/ 52235 h 96869"/>
                  <a:gd name="connsiteX286" fmla="*/ 849706 w 1514817"/>
                  <a:gd name="connsiteY286" fmla="*/ 52235 h 96869"/>
                  <a:gd name="connsiteX287" fmla="*/ 834562 w 1514817"/>
                  <a:gd name="connsiteY287" fmla="*/ 51321 h 96869"/>
                  <a:gd name="connsiteX288" fmla="*/ 834562 w 1514817"/>
                  <a:gd name="connsiteY288" fmla="*/ 51321 h 96869"/>
                  <a:gd name="connsiteX289" fmla="*/ 819474 w 1514817"/>
                  <a:gd name="connsiteY289" fmla="*/ 50406 h 96869"/>
                  <a:gd name="connsiteX290" fmla="*/ 819474 w 1514817"/>
                  <a:gd name="connsiteY290" fmla="*/ 50406 h 96869"/>
                  <a:gd name="connsiteX291" fmla="*/ 804329 w 1514817"/>
                  <a:gd name="connsiteY291" fmla="*/ 49435 h 96869"/>
                  <a:gd name="connsiteX292" fmla="*/ 804329 w 1514817"/>
                  <a:gd name="connsiteY292" fmla="*/ 49435 h 96869"/>
                  <a:gd name="connsiteX293" fmla="*/ 789241 w 1514817"/>
                  <a:gd name="connsiteY293" fmla="*/ 48520 h 96869"/>
                  <a:gd name="connsiteX294" fmla="*/ 789241 w 1514817"/>
                  <a:gd name="connsiteY294" fmla="*/ 48520 h 96869"/>
                  <a:gd name="connsiteX295" fmla="*/ 774097 w 1514817"/>
                  <a:gd name="connsiteY295" fmla="*/ 47606 h 96869"/>
                  <a:gd name="connsiteX296" fmla="*/ 774097 w 1514817"/>
                  <a:gd name="connsiteY296" fmla="*/ 47606 h 96869"/>
                  <a:gd name="connsiteX297" fmla="*/ 759009 w 1514817"/>
                  <a:gd name="connsiteY297" fmla="*/ 46692 h 96869"/>
                  <a:gd name="connsiteX298" fmla="*/ 759009 w 1514817"/>
                  <a:gd name="connsiteY298" fmla="*/ 46692 h 96869"/>
                  <a:gd name="connsiteX299" fmla="*/ 743864 w 1514817"/>
                  <a:gd name="connsiteY299" fmla="*/ 45720 h 96869"/>
                  <a:gd name="connsiteX300" fmla="*/ 743864 w 1514817"/>
                  <a:gd name="connsiteY300" fmla="*/ 45720 h 96869"/>
                  <a:gd name="connsiteX301" fmla="*/ 728777 w 1514817"/>
                  <a:gd name="connsiteY301" fmla="*/ 44806 h 96869"/>
                  <a:gd name="connsiteX302" fmla="*/ 728777 w 1514817"/>
                  <a:gd name="connsiteY302" fmla="*/ 44806 h 96869"/>
                  <a:gd name="connsiteX303" fmla="*/ 713632 w 1514817"/>
                  <a:gd name="connsiteY303" fmla="*/ 43891 h 96869"/>
                  <a:gd name="connsiteX304" fmla="*/ 713632 w 1514817"/>
                  <a:gd name="connsiteY304" fmla="*/ 43891 h 96869"/>
                  <a:gd name="connsiteX305" fmla="*/ 698487 w 1514817"/>
                  <a:gd name="connsiteY305" fmla="*/ 42977 h 96869"/>
                  <a:gd name="connsiteX306" fmla="*/ 698487 w 1514817"/>
                  <a:gd name="connsiteY306" fmla="*/ 42977 h 96869"/>
                  <a:gd name="connsiteX307" fmla="*/ 683399 w 1514817"/>
                  <a:gd name="connsiteY307" fmla="*/ 42005 h 96869"/>
                  <a:gd name="connsiteX308" fmla="*/ 683399 w 1514817"/>
                  <a:gd name="connsiteY308" fmla="*/ 42005 h 96869"/>
                  <a:gd name="connsiteX309" fmla="*/ 668255 w 1514817"/>
                  <a:gd name="connsiteY309" fmla="*/ 41091 h 96869"/>
                  <a:gd name="connsiteX310" fmla="*/ 668255 w 1514817"/>
                  <a:gd name="connsiteY310" fmla="*/ 41091 h 96869"/>
                  <a:gd name="connsiteX311" fmla="*/ 653167 w 1514817"/>
                  <a:gd name="connsiteY311" fmla="*/ 40177 h 96869"/>
                  <a:gd name="connsiteX312" fmla="*/ 653167 w 1514817"/>
                  <a:gd name="connsiteY312" fmla="*/ 40177 h 96869"/>
                  <a:gd name="connsiteX313" fmla="*/ 638023 w 1514817"/>
                  <a:gd name="connsiteY313" fmla="*/ 39262 h 96869"/>
                  <a:gd name="connsiteX314" fmla="*/ 638023 w 1514817"/>
                  <a:gd name="connsiteY314" fmla="*/ 39262 h 96869"/>
                  <a:gd name="connsiteX315" fmla="*/ 620020 w 1514817"/>
                  <a:gd name="connsiteY315" fmla="*/ 38119 h 96869"/>
                  <a:gd name="connsiteX316" fmla="*/ 620020 w 1514817"/>
                  <a:gd name="connsiteY316" fmla="*/ 38119 h 96869"/>
                  <a:gd name="connsiteX317" fmla="*/ 607790 w 1514817"/>
                  <a:gd name="connsiteY317" fmla="*/ 37376 h 96869"/>
                  <a:gd name="connsiteX318" fmla="*/ 607790 w 1514817"/>
                  <a:gd name="connsiteY318" fmla="*/ 37376 h 96869"/>
                  <a:gd name="connsiteX319" fmla="*/ 592702 w 1514817"/>
                  <a:gd name="connsiteY319" fmla="*/ 36462 h 96869"/>
                  <a:gd name="connsiteX320" fmla="*/ 592702 w 1514817"/>
                  <a:gd name="connsiteY320" fmla="*/ 36462 h 96869"/>
                  <a:gd name="connsiteX321" fmla="*/ 577558 w 1514817"/>
                  <a:gd name="connsiteY321" fmla="*/ 35490 h 96869"/>
                  <a:gd name="connsiteX322" fmla="*/ 577558 w 1514817"/>
                  <a:gd name="connsiteY322" fmla="*/ 35490 h 96869"/>
                  <a:gd name="connsiteX323" fmla="*/ 559555 w 1514817"/>
                  <a:gd name="connsiteY323" fmla="*/ 34404 h 96869"/>
                  <a:gd name="connsiteX324" fmla="*/ 559555 w 1514817"/>
                  <a:gd name="connsiteY324" fmla="*/ 34404 h 96869"/>
                  <a:gd name="connsiteX325" fmla="*/ 547326 w 1514817"/>
                  <a:gd name="connsiteY325" fmla="*/ 33661 h 96869"/>
                  <a:gd name="connsiteX326" fmla="*/ 547326 w 1514817"/>
                  <a:gd name="connsiteY326" fmla="*/ 33661 h 96869"/>
                  <a:gd name="connsiteX327" fmla="*/ 532238 w 1514817"/>
                  <a:gd name="connsiteY327" fmla="*/ 32747 h 96869"/>
                  <a:gd name="connsiteX328" fmla="*/ 532238 w 1514817"/>
                  <a:gd name="connsiteY328" fmla="*/ 32747 h 96869"/>
                  <a:gd name="connsiteX329" fmla="*/ 516064 w 1514817"/>
                  <a:gd name="connsiteY329" fmla="*/ 31718 h 96869"/>
                  <a:gd name="connsiteX330" fmla="*/ 499091 w 1514817"/>
                  <a:gd name="connsiteY330" fmla="*/ 30690 h 96869"/>
                  <a:gd name="connsiteX331" fmla="*/ 499091 w 1514817"/>
                  <a:gd name="connsiteY331" fmla="*/ 30690 h 96869"/>
                  <a:gd name="connsiteX332" fmla="*/ 486861 w 1514817"/>
                  <a:gd name="connsiteY332" fmla="*/ 29947 h 96869"/>
                  <a:gd name="connsiteX333" fmla="*/ 486861 w 1514817"/>
                  <a:gd name="connsiteY333" fmla="*/ 29947 h 96869"/>
                  <a:gd name="connsiteX334" fmla="*/ 468858 w 1514817"/>
                  <a:gd name="connsiteY334" fmla="*/ 28804 h 96869"/>
                  <a:gd name="connsiteX335" fmla="*/ 468858 w 1514817"/>
                  <a:gd name="connsiteY335" fmla="*/ 28804 h 96869"/>
                  <a:gd name="connsiteX336" fmla="*/ 456629 w 1514817"/>
                  <a:gd name="connsiteY336" fmla="*/ 28061 h 96869"/>
                  <a:gd name="connsiteX337" fmla="*/ 456629 w 1514817"/>
                  <a:gd name="connsiteY337" fmla="*/ 28061 h 96869"/>
                  <a:gd name="connsiteX338" fmla="*/ 441541 w 1514817"/>
                  <a:gd name="connsiteY338" fmla="*/ 27146 h 96869"/>
                  <a:gd name="connsiteX339" fmla="*/ 441541 w 1514817"/>
                  <a:gd name="connsiteY339" fmla="*/ 27146 h 96869"/>
                  <a:gd name="connsiteX340" fmla="*/ 426396 w 1514817"/>
                  <a:gd name="connsiteY340" fmla="*/ 26232 h 96869"/>
                  <a:gd name="connsiteX341" fmla="*/ 426396 w 1514817"/>
                  <a:gd name="connsiteY341" fmla="*/ 26232 h 96869"/>
                  <a:gd name="connsiteX342" fmla="*/ 411308 w 1514817"/>
                  <a:gd name="connsiteY342" fmla="*/ 25317 h 96869"/>
                  <a:gd name="connsiteX343" fmla="*/ 411308 w 1514817"/>
                  <a:gd name="connsiteY343" fmla="*/ 25317 h 96869"/>
                  <a:gd name="connsiteX344" fmla="*/ 396164 w 1514817"/>
                  <a:gd name="connsiteY344" fmla="*/ 24346 h 96869"/>
                  <a:gd name="connsiteX345" fmla="*/ 396164 w 1514817"/>
                  <a:gd name="connsiteY345" fmla="*/ 24346 h 96869"/>
                  <a:gd name="connsiteX346" fmla="*/ 381076 w 1514817"/>
                  <a:gd name="connsiteY346" fmla="*/ 23432 h 96869"/>
                  <a:gd name="connsiteX347" fmla="*/ 381076 w 1514817"/>
                  <a:gd name="connsiteY347" fmla="*/ 23432 h 96869"/>
                  <a:gd name="connsiteX348" fmla="*/ 365932 w 1514817"/>
                  <a:gd name="connsiteY348" fmla="*/ 22517 h 96869"/>
                  <a:gd name="connsiteX349" fmla="*/ 365932 w 1514817"/>
                  <a:gd name="connsiteY349" fmla="*/ 22517 h 96869"/>
                  <a:gd name="connsiteX350" fmla="*/ 350844 w 1514817"/>
                  <a:gd name="connsiteY350" fmla="*/ 21603 h 96869"/>
                  <a:gd name="connsiteX351" fmla="*/ 350844 w 1514817"/>
                  <a:gd name="connsiteY351" fmla="*/ 21603 h 96869"/>
                  <a:gd name="connsiteX352" fmla="*/ 335699 w 1514817"/>
                  <a:gd name="connsiteY352" fmla="*/ 20631 h 96869"/>
                  <a:gd name="connsiteX353" fmla="*/ 335699 w 1514817"/>
                  <a:gd name="connsiteY353" fmla="*/ 20631 h 96869"/>
                  <a:gd name="connsiteX354" fmla="*/ 320611 w 1514817"/>
                  <a:gd name="connsiteY354" fmla="*/ 19717 h 96869"/>
                  <a:gd name="connsiteX355" fmla="*/ 320611 w 1514817"/>
                  <a:gd name="connsiteY355" fmla="*/ 19717 h 96869"/>
                  <a:gd name="connsiteX356" fmla="*/ 305466 w 1514817"/>
                  <a:gd name="connsiteY356" fmla="*/ 18803 h 96869"/>
                  <a:gd name="connsiteX357" fmla="*/ 305466 w 1514817"/>
                  <a:gd name="connsiteY357" fmla="*/ 18803 h 96869"/>
                  <a:gd name="connsiteX358" fmla="*/ 290379 w 1514817"/>
                  <a:gd name="connsiteY358" fmla="*/ 17831 h 96869"/>
                  <a:gd name="connsiteX359" fmla="*/ 290379 w 1514817"/>
                  <a:gd name="connsiteY359" fmla="*/ 17831 h 96869"/>
                  <a:gd name="connsiteX360" fmla="*/ 272320 w 1514817"/>
                  <a:gd name="connsiteY360" fmla="*/ 16745 h 96869"/>
                  <a:gd name="connsiteX361" fmla="*/ 272320 w 1514817"/>
                  <a:gd name="connsiteY361" fmla="*/ 16745 h 96869"/>
                  <a:gd name="connsiteX362" fmla="*/ 257232 w 1514817"/>
                  <a:gd name="connsiteY362" fmla="*/ 15831 h 96869"/>
                  <a:gd name="connsiteX363" fmla="*/ 257232 w 1514817"/>
                  <a:gd name="connsiteY363" fmla="*/ 15831 h 96869"/>
                  <a:gd name="connsiteX364" fmla="*/ 245002 w 1514817"/>
                  <a:gd name="connsiteY364" fmla="*/ 15088 h 96869"/>
                  <a:gd name="connsiteX365" fmla="*/ 245002 w 1514817"/>
                  <a:gd name="connsiteY365" fmla="*/ 15088 h 96869"/>
                  <a:gd name="connsiteX366" fmla="*/ 229914 w 1514817"/>
                  <a:gd name="connsiteY366" fmla="*/ 14116 h 96869"/>
                  <a:gd name="connsiteX367" fmla="*/ 229914 w 1514817"/>
                  <a:gd name="connsiteY367" fmla="*/ 14116 h 96869"/>
                  <a:gd name="connsiteX368" fmla="*/ 211855 w 1514817"/>
                  <a:gd name="connsiteY368" fmla="*/ 13030 h 96869"/>
                  <a:gd name="connsiteX369" fmla="*/ 211855 w 1514817"/>
                  <a:gd name="connsiteY369" fmla="*/ 13030 h 96869"/>
                  <a:gd name="connsiteX370" fmla="*/ 199682 w 1514817"/>
                  <a:gd name="connsiteY370" fmla="*/ 12287 h 96869"/>
                  <a:gd name="connsiteX371" fmla="*/ 199682 w 1514817"/>
                  <a:gd name="connsiteY371" fmla="*/ 12287 h 96869"/>
                  <a:gd name="connsiteX372" fmla="*/ 184537 w 1514817"/>
                  <a:gd name="connsiteY372" fmla="*/ 11373 h 96869"/>
                  <a:gd name="connsiteX373" fmla="*/ 184537 w 1514817"/>
                  <a:gd name="connsiteY373" fmla="*/ 11373 h 96869"/>
                  <a:gd name="connsiteX374" fmla="*/ 169392 w 1514817"/>
                  <a:gd name="connsiteY374" fmla="*/ 10401 h 96869"/>
                  <a:gd name="connsiteX375" fmla="*/ 169392 w 1514817"/>
                  <a:gd name="connsiteY375" fmla="*/ 10401 h 96869"/>
                  <a:gd name="connsiteX376" fmla="*/ 151390 w 1514817"/>
                  <a:gd name="connsiteY376" fmla="*/ 9315 h 96869"/>
                  <a:gd name="connsiteX377" fmla="*/ 151390 w 1514817"/>
                  <a:gd name="connsiteY377" fmla="*/ 9315 h 96869"/>
                  <a:gd name="connsiteX378" fmla="*/ 139160 w 1514817"/>
                  <a:gd name="connsiteY378" fmla="*/ 8573 h 96869"/>
                  <a:gd name="connsiteX379" fmla="*/ 139160 w 1514817"/>
                  <a:gd name="connsiteY379" fmla="*/ 8573 h 96869"/>
                  <a:gd name="connsiteX380" fmla="*/ 124072 w 1514817"/>
                  <a:gd name="connsiteY380" fmla="*/ 7658 h 96869"/>
                  <a:gd name="connsiteX381" fmla="*/ 124072 w 1514817"/>
                  <a:gd name="connsiteY381" fmla="*/ 7658 h 96869"/>
                  <a:gd name="connsiteX382" fmla="*/ 108928 w 1514817"/>
                  <a:gd name="connsiteY382" fmla="*/ 6687 h 96869"/>
                  <a:gd name="connsiteX383" fmla="*/ 108928 w 1514817"/>
                  <a:gd name="connsiteY383" fmla="*/ 6687 h 96869"/>
                  <a:gd name="connsiteX384" fmla="*/ 90926 w 1514817"/>
                  <a:gd name="connsiteY384" fmla="*/ 5601 h 96869"/>
                  <a:gd name="connsiteX385" fmla="*/ 90926 w 1514817"/>
                  <a:gd name="connsiteY385" fmla="*/ 5601 h 96869"/>
                  <a:gd name="connsiteX386" fmla="*/ 78695 w 1514817"/>
                  <a:gd name="connsiteY386" fmla="*/ 4858 h 96869"/>
                  <a:gd name="connsiteX387" fmla="*/ 78695 w 1514817"/>
                  <a:gd name="connsiteY387" fmla="*/ 4858 h 96869"/>
                  <a:gd name="connsiteX388" fmla="*/ 63608 w 1514817"/>
                  <a:gd name="connsiteY388" fmla="*/ 3886 h 96869"/>
                  <a:gd name="connsiteX389" fmla="*/ 63608 w 1514817"/>
                  <a:gd name="connsiteY389" fmla="*/ 3886 h 96869"/>
                  <a:gd name="connsiteX390" fmla="*/ 47434 w 1514817"/>
                  <a:gd name="connsiteY390" fmla="*/ 2915 h 96869"/>
                  <a:gd name="connsiteX391" fmla="*/ 30461 w 1514817"/>
                  <a:gd name="connsiteY391" fmla="*/ 1886 h 96869"/>
                  <a:gd name="connsiteX392" fmla="*/ 30461 w 1514817"/>
                  <a:gd name="connsiteY392" fmla="*/ 1886 h 96869"/>
                  <a:gd name="connsiteX393" fmla="*/ 18231 w 1514817"/>
                  <a:gd name="connsiteY393" fmla="*/ 1143 h 96869"/>
                  <a:gd name="connsiteX394" fmla="*/ 18231 w 1514817"/>
                  <a:gd name="connsiteY394" fmla="*/ 1143 h 96869"/>
                  <a:gd name="connsiteX395" fmla="*/ 228 w 1514817"/>
                  <a:gd name="connsiteY395" fmla="*/ 0 h 96869"/>
                  <a:gd name="connsiteX396" fmla="*/ 0 w 1514817"/>
                  <a:gd name="connsiteY396" fmla="*/ 3715 h 96869"/>
                  <a:gd name="connsiteX397" fmla="*/ 15087 w 1514817"/>
                  <a:gd name="connsiteY397" fmla="*/ 4629 h 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</a:cxnLst>
                <a:rect l="l" t="t" r="r" b="b"/>
                <a:pathLst>
                  <a:path w="1514817" h="96869">
                    <a:moveTo>
                      <a:pt x="15087" y="4629"/>
                    </a:moveTo>
                    <a:lnTo>
                      <a:pt x="30232" y="5601"/>
                    </a:lnTo>
                    <a:lnTo>
                      <a:pt x="30232" y="5601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4" y="7429"/>
                    </a:lnTo>
                    <a:lnTo>
                      <a:pt x="60464" y="7429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0697" y="9315"/>
                    </a:lnTo>
                    <a:lnTo>
                      <a:pt x="90697" y="9315"/>
                    </a:lnTo>
                    <a:lnTo>
                      <a:pt x="105784" y="10230"/>
                    </a:lnTo>
                    <a:lnTo>
                      <a:pt x="105784" y="10230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1161" y="13030"/>
                    </a:lnTo>
                    <a:lnTo>
                      <a:pt x="151161" y="13030"/>
                    </a:lnTo>
                    <a:lnTo>
                      <a:pt x="166249" y="13945"/>
                    </a:lnTo>
                    <a:lnTo>
                      <a:pt x="166249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9453" y="16002"/>
                    </a:lnTo>
                    <a:lnTo>
                      <a:pt x="199453" y="16002"/>
                    </a:lnTo>
                    <a:lnTo>
                      <a:pt x="211626" y="16745"/>
                    </a:lnTo>
                    <a:lnTo>
                      <a:pt x="211626" y="16745"/>
                    </a:lnTo>
                    <a:lnTo>
                      <a:pt x="226714" y="17660"/>
                    </a:lnTo>
                    <a:lnTo>
                      <a:pt x="226714" y="17660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3" y="19546"/>
                    </a:lnTo>
                    <a:lnTo>
                      <a:pt x="257003" y="19546"/>
                    </a:lnTo>
                    <a:lnTo>
                      <a:pt x="272091" y="20460"/>
                    </a:lnTo>
                    <a:lnTo>
                      <a:pt x="272091" y="20460"/>
                    </a:lnTo>
                    <a:lnTo>
                      <a:pt x="287236" y="21374"/>
                    </a:lnTo>
                    <a:lnTo>
                      <a:pt x="287236" y="21374"/>
                    </a:lnTo>
                    <a:lnTo>
                      <a:pt x="302323" y="22289"/>
                    </a:lnTo>
                    <a:lnTo>
                      <a:pt x="302323" y="22289"/>
                    </a:lnTo>
                    <a:lnTo>
                      <a:pt x="317468" y="23260"/>
                    </a:lnTo>
                    <a:lnTo>
                      <a:pt x="317468" y="23260"/>
                    </a:lnTo>
                    <a:lnTo>
                      <a:pt x="332556" y="24175"/>
                    </a:lnTo>
                    <a:lnTo>
                      <a:pt x="332556" y="24175"/>
                    </a:lnTo>
                    <a:lnTo>
                      <a:pt x="347700" y="25089"/>
                    </a:lnTo>
                    <a:lnTo>
                      <a:pt x="347700" y="25089"/>
                    </a:lnTo>
                    <a:lnTo>
                      <a:pt x="362788" y="26003"/>
                    </a:lnTo>
                    <a:lnTo>
                      <a:pt x="362788" y="26003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3021" y="27889"/>
                    </a:lnTo>
                    <a:lnTo>
                      <a:pt x="393021" y="27889"/>
                    </a:lnTo>
                    <a:lnTo>
                      <a:pt x="411080" y="28975"/>
                    </a:lnTo>
                    <a:lnTo>
                      <a:pt x="411080" y="28975"/>
                    </a:lnTo>
                    <a:lnTo>
                      <a:pt x="423253" y="29775"/>
                    </a:lnTo>
                    <a:lnTo>
                      <a:pt x="423253" y="29775"/>
                    </a:lnTo>
                    <a:lnTo>
                      <a:pt x="438397" y="30690"/>
                    </a:lnTo>
                    <a:lnTo>
                      <a:pt x="438397" y="30690"/>
                    </a:lnTo>
                    <a:lnTo>
                      <a:pt x="453485" y="31604"/>
                    </a:lnTo>
                    <a:lnTo>
                      <a:pt x="453485" y="31604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90"/>
                    </a:lnTo>
                    <a:lnTo>
                      <a:pt x="483718" y="33490"/>
                    </a:lnTo>
                    <a:lnTo>
                      <a:pt x="498862" y="34404"/>
                    </a:lnTo>
                    <a:lnTo>
                      <a:pt x="498862" y="34404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4" y="36233"/>
                    </a:lnTo>
                    <a:lnTo>
                      <a:pt x="529094" y="36233"/>
                    </a:lnTo>
                    <a:lnTo>
                      <a:pt x="544182" y="37205"/>
                    </a:lnTo>
                    <a:lnTo>
                      <a:pt x="544182" y="37205"/>
                    </a:lnTo>
                    <a:lnTo>
                      <a:pt x="559327" y="38119"/>
                    </a:lnTo>
                    <a:lnTo>
                      <a:pt x="559327" y="38119"/>
                    </a:lnTo>
                    <a:lnTo>
                      <a:pt x="574415" y="39034"/>
                    </a:lnTo>
                    <a:lnTo>
                      <a:pt x="574415" y="39034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920"/>
                    </a:lnTo>
                    <a:lnTo>
                      <a:pt x="604647" y="40920"/>
                    </a:lnTo>
                    <a:lnTo>
                      <a:pt x="619792" y="41834"/>
                    </a:lnTo>
                    <a:lnTo>
                      <a:pt x="619792" y="41834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8026" y="44806"/>
                    </a:lnTo>
                    <a:lnTo>
                      <a:pt x="668026" y="44806"/>
                    </a:lnTo>
                    <a:lnTo>
                      <a:pt x="680257" y="45549"/>
                    </a:lnTo>
                    <a:lnTo>
                      <a:pt x="680257" y="45549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434"/>
                    </a:lnTo>
                    <a:lnTo>
                      <a:pt x="710489" y="47434"/>
                    </a:lnTo>
                    <a:lnTo>
                      <a:pt x="725576" y="48349"/>
                    </a:lnTo>
                    <a:lnTo>
                      <a:pt x="725576" y="48349"/>
                    </a:lnTo>
                    <a:lnTo>
                      <a:pt x="740721" y="49263"/>
                    </a:lnTo>
                    <a:lnTo>
                      <a:pt x="740721" y="49263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149"/>
                    </a:lnTo>
                    <a:lnTo>
                      <a:pt x="770954" y="51149"/>
                    </a:lnTo>
                    <a:lnTo>
                      <a:pt x="786098" y="52064"/>
                    </a:lnTo>
                    <a:lnTo>
                      <a:pt x="786098" y="52064"/>
                    </a:lnTo>
                    <a:lnTo>
                      <a:pt x="801186" y="52978"/>
                    </a:lnTo>
                    <a:lnTo>
                      <a:pt x="801186" y="52978"/>
                    </a:lnTo>
                    <a:lnTo>
                      <a:pt x="816330" y="53892"/>
                    </a:lnTo>
                    <a:lnTo>
                      <a:pt x="816330" y="53892"/>
                    </a:lnTo>
                    <a:lnTo>
                      <a:pt x="834333" y="55035"/>
                    </a:lnTo>
                    <a:lnTo>
                      <a:pt x="834333" y="55035"/>
                    </a:lnTo>
                    <a:lnTo>
                      <a:pt x="846563" y="55778"/>
                    </a:lnTo>
                    <a:lnTo>
                      <a:pt x="846563" y="55778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9710" y="57836"/>
                    </a:lnTo>
                    <a:lnTo>
                      <a:pt x="879710" y="57836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7" y="59493"/>
                    </a:lnTo>
                    <a:lnTo>
                      <a:pt x="907027" y="59493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79"/>
                    </a:lnTo>
                    <a:lnTo>
                      <a:pt x="937260" y="61379"/>
                    </a:lnTo>
                    <a:lnTo>
                      <a:pt x="952348" y="62294"/>
                    </a:lnTo>
                    <a:lnTo>
                      <a:pt x="952348" y="62294"/>
                    </a:lnTo>
                    <a:lnTo>
                      <a:pt x="967492" y="63208"/>
                    </a:lnTo>
                    <a:lnTo>
                      <a:pt x="967492" y="63208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4" y="65094"/>
                    </a:lnTo>
                    <a:lnTo>
                      <a:pt x="997724" y="65094"/>
                    </a:lnTo>
                    <a:lnTo>
                      <a:pt x="1012812" y="66008"/>
                    </a:lnTo>
                    <a:lnTo>
                      <a:pt x="1012812" y="66008"/>
                    </a:lnTo>
                    <a:lnTo>
                      <a:pt x="1027957" y="66923"/>
                    </a:lnTo>
                    <a:lnTo>
                      <a:pt x="1027957" y="66923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89" y="68809"/>
                    </a:lnTo>
                    <a:lnTo>
                      <a:pt x="1058189" y="68809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88422" y="70638"/>
                    </a:lnTo>
                    <a:lnTo>
                      <a:pt x="1088422" y="70638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3742" y="73438"/>
                    </a:lnTo>
                    <a:lnTo>
                      <a:pt x="1133742" y="73438"/>
                    </a:lnTo>
                    <a:lnTo>
                      <a:pt x="1148887" y="74352"/>
                    </a:lnTo>
                    <a:lnTo>
                      <a:pt x="1148887" y="74352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6" y="77153"/>
                    </a:lnTo>
                    <a:lnTo>
                      <a:pt x="1194206" y="77153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4439" y="79039"/>
                    </a:lnTo>
                    <a:lnTo>
                      <a:pt x="1224439" y="79039"/>
                    </a:lnTo>
                    <a:lnTo>
                      <a:pt x="1239584" y="79953"/>
                    </a:lnTo>
                    <a:lnTo>
                      <a:pt x="1239584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0" y="81953"/>
                    </a:lnTo>
                    <a:lnTo>
                      <a:pt x="1272730" y="81953"/>
                    </a:lnTo>
                    <a:lnTo>
                      <a:pt x="1284903" y="82753"/>
                    </a:lnTo>
                    <a:lnTo>
                      <a:pt x="1284903" y="82753"/>
                    </a:lnTo>
                    <a:lnTo>
                      <a:pt x="1302963" y="83839"/>
                    </a:lnTo>
                    <a:lnTo>
                      <a:pt x="1302963" y="83839"/>
                    </a:lnTo>
                    <a:lnTo>
                      <a:pt x="1315193" y="84582"/>
                    </a:lnTo>
                    <a:lnTo>
                      <a:pt x="1315193" y="84582"/>
                    </a:lnTo>
                    <a:lnTo>
                      <a:pt x="1333195" y="85725"/>
                    </a:lnTo>
                    <a:lnTo>
                      <a:pt x="1333195" y="85725"/>
                    </a:lnTo>
                    <a:lnTo>
                      <a:pt x="1348340" y="86640"/>
                    </a:lnTo>
                    <a:lnTo>
                      <a:pt x="1348340" y="86640"/>
                    </a:lnTo>
                    <a:lnTo>
                      <a:pt x="1360513" y="87383"/>
                    </a:lnTo>
                    <a:lnTo>
                      <a:pt x="1360513" y="87383"/>
                    </a:lnTo>
                    <a:lnTo>
                      <a:pt x="1375657" y="88297"/>
                    </a:lnTo>
                    <a:lnTo>
                      <a:pt x="1375657" y="88297"/>
                    </a:lnTo>
                    <a:lnTo>
                      <a:pt x="1393660" y="89440"/>
                    </a:lnTo>
                    <a:lnTo>
                      <a:pt x="1393660" y="89440"/>
                    </a:lnTo>
                    <a:lnTo>
                      <a:pt x="1405890" y="90183"/>
                    </a:lnTo>
                    <a:lnTo>
                      <a:pt x="1405890" y="90183"/>
                    </a:lnTo>
                    <a:lnTo>
                      <a:pt x="1420978" y="91097"/>
                    </a:lnTo>
                    <a:lnTo>
                      <a:pt x="1420978" y="91097"/>
                    </a:lnTo>
                    <a:lnTo>
                      <a:pt x="1436122" y="92012"/>
                    </a:lnTo>
                    <a:lnTo>
                      <a:pt x="1436122" y="92012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2" y="94812"/>
                    </a:lnTo>
                    <a:lnTo>
                      <a:pt x="1481442" y="94812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9730" y="92240"/>
                    </a:lnTo>
                    <a:lnTo>
                      <a:pt x="1499730" y="92240"/>
                    </a:lnTo>
                    <a:lnTo>
                      <a:pt x="1484586" y="91269"/>
                    </a:lnTo>
                    <a:lnTo>
                      <a:pt x="1484586" y="91269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9265" y="88525"/>
                    </a:lnTo>
                    <a:lnTo>
                      <a:pt x="1439265" y="88525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3" y="86640"/>
                    </a:lnTo>
                    <a:lnTo>
                      <a:pt x="1409033" y="86640"/>
                    </a:lnTo>
                    <a:lnTo>
                      <a:pt x="1393889" y="85725"/>
                    </a:lnTo>
                    <a:lnTo>
                      <a:pt x="1393889" y="85725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0741" y="83668"/>
                    </a:lnTo>
                    <a:lnTo>
                      <a:pt x="1360741" y="83668"/>
                    </a:lnTo>
                    <a:lnTo>
                      <a:pt x="1348568" y="82925"/>
                    </a:lnTo>
                    <a:lnTo>
                      <a:pt x="1348568" y="82925"/>
                    </a:lnTo>
                    <a:lnTo>
                      <a:pt x="1333424" y="82010"/>
                    </a:lnTo>
                    <a:lnTo>
                      <a:pt x="1333424" y="82010"/>
                    </a:lnTo>
                    <a:lnTo>
                      <a:pt x="1315421" y="80867"/>
                    </a:lnTo>
                    <a:lnTo>
                      <a:pt x="1315421" y="80867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104" y="79210"/>
                    </a:lnTo>
                    <a:lnTo>
                      <a:pt x="1288104" y="79210"/>
                    </a:lnTo>
                    <a:lnTo>
                      <a:pt x="1272959" y="78296"/>
                    </a:lnTo>
                    <a:lnTo>
                      <a:pt x="1272959" y="78296"/>
                    </a:lnTo>
                    <a:lnTo>
                      <a:pt x="1257871" y="77324"/>
                    </a:lnTo>
                    <a:lnTo>
                      <a:pt x="1257871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12494" y="74581"/>
                    </a:lnTo>
                    <a:lnTo>
                      <a:pt x="1212494" y="74581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7" y="71780"/>
                    </a:lnTo>
                    <a:lnTo>
                      <a:pt x="1167117" y="71780"/>
                    </a:lnTo>
                    <a:lnTo>
                      <a:pt x="1152030" y="70866"/>
                    </a:lnTo>
                    <a:lnTo>
                      <a:pt x="1152030" y="70866"/>
                    </a:lnTo>
                    <a:lnTo>
                      <a:pt x="1136885" y="69895"/>
                    </a:lnTo>
                    <a:lnTo>
                      <a:pt x="1136885" y="69895"/>
                    </a:lnTo>
                    <a:lnTo>
                      <a:pt x="1121797" y="68980"/>
                    </a:lnTo>
                    <a:lnTo>
                      <a:pt x="1121797" y="68980"/>
                    </a:lnTo>
                    <a:lnTo>
                      <a:pt x="1106653" y="68066"/>
                    </a:lnTo>
                    <a:lnTo>
                      <a:pt x="1106653" y="68066"/>
                    </a:lnTo>
                    <a:lnTo>
                      <a:pt x="1091565" y="67094"/>
                    </a:lnTo>
                    <a:lnTo>
                      <a:pt x="1091565" y="67094"/>
                    </a:lnTo>
                    <a:lnTo>
                      <a:pt x="1076420" y="66180"/>
                    </a:lnTo>
                    <a:lnTo>
                      <a:pt x="1076420" y="66180"/>
                    </a:lnTo>
                    <a:lnTo>
                      <a:pt x="1061332" y="65266"/>
                    </a:lnTo>
                    <a:lnTo>
                      <a:pt x="1061332" y="65266"/>
                    </a:lnTo>
                    <a:lnTo>
                      <a:pt x="1046188" y="64351"/>
                    </a:lnTo>
                    <a:lnTo>
                      <a:pt x="1046188" y="64351"/>
                    </a:lnTo>
                    <a:lnTo>
                      <a:pt x="1031100" y="63380"/>
                    </a:lnTo>
                    <a:lnTo>
                      <a:pt x="1031100" y="63380"/>
                    </a:lnTo>
                    <a:lnTo>
                      <a:pt x="1015956" y="62465"/>
                    </a:lnTo>
                    <a:lnTo>
                      <a:pt x="1015956" y="62465"/>
                    </a:lnTo>
                    <a:lnTo>
                      <a:pt x="1000868" y="61551"/>
                    </a:lnTo>
                    <a:lnTo>
                      <a:pt x="1000868" y="61551"/>
                    </a:lnTo>
                    <a:lnTo>
                      <a:pt x="985723" y="60636"/>
                    </a:lnTo>
                    <a:lnTo>
                      <a:pt x="985723" y="60636"/>
                    </a:lnTo>
                    <a:lnTo>
                      <a:pt x="970635" y="59665"/>
                    </a:lnTo>
                    <a:lnTo>
                      <a:pt x="970635" y="59665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37488" y="57665"/>
                    </a:lnTo>
                    <a:lnTo>
                      <a:pt x="937488" y="57665"/>
                    </a:lnTo>
                    <a:lnTo>
                      <a:pt x="925259" y="56922"/>
                    </a:lnTo>
                    <a:lnTo>
                      <a:pt x="925259" y="56922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2111" y="54864"/>
                    </a:lnTo>
                    <a:lnTo>
                      <a:pt x="892111" y="54864"/>
                    </a:lnTo>
                    <a:lnTo>
                      <a:pt x="879938" y="54121"/>
                    </a:lnTo>
                    <a:lnTo>
                      <a:pt x="879938" y="54121"/>
                    </a:lnTo>
                    <a:lnTo>
                      <a:pt x="864794" y="53149"/>
                    </a:lnTo>
                    <a:lnTo>
                      <a:pt x="864794" y="53149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4562" y="51321"/>
                    </a:lnTo>
                    <a:lnTo>
                      <a:pt x="834562" y="51321"/>
                    </a:lnTo>
                    <a:lnTo>
                      <a:pt x="819474" y="50406"/>
                    </a:lnTo>
                    <a:lnTo>
                      <a:pt x="819474" y="50406"/>
                    </a:lnTo>
                    <a:lnTo>
                      <a:pt x="804329" y="49435"/>
                    </a:lnTo>
                    <a:lnTo>
                      <a:pt x="804329" y="49435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9009" y="46692"/>
                    </a:lnTo>
                    <a:lnTo>
                      <a:pt x="759009" y="46692"/>
                    </a:lnTo>
                    <a:lnTo>
                      <a:pt x="743864" y="45720"/>
                    </a:lnTo>
                    <a:lnTo>
                      <a:pt x="743864" y="45720"/>
                    </a:lnTo>
                    <a:lnTo>
                      <a:pt x="728777" y="44806"/>
                    </a:lnTo>
                    <a:lnTo>
                      <a:pt x="728777" y="44806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8487" y="42977"/>
                    </a:lnTo>
                    <a:lnTo>
                      <a:pt x="698487" y="42977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7"/>
                    </a:lnTo>
                    <a:lnTo>
                      <a:pt x="653167" y="40177"/>
                    </a:lnTo>
                    <a:lnTo>
                      <a:pt x="638023" y="39262"/>
                    </a:lnTo>
                    <a:lnTo>
                      <a:pt x="638023" y="39262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2" y="36462"/>
                    </a:lnTo>
                    <a:lnTo>
                      <a:pt x="592702" y="36462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5" y="34404"/>
                    </a:lnTo>
                    <a:lnTo>
                      <a:pt x="559555" y="34404"/>
                    </a:lnTo>
                    <a:lnTo>
                      <a:pt x="547326" y="33661"/>
                    </a:lnTo>
                    <a:lnTo>
                      <a:pt x="547326" y="33661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6064" y="31718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68858" y="28804"/>
                    </a:lnTo>
                    <a:lnTo>
                      <a:pt x="468858" y="28804"/>
                    </a:lnTo>
                    <a:lnTo>
                      <a:pt x="456629" y="28061"/>
                    </a:lnTo>
                    <a:lnTo>
                      <a:pt x="456629" y="28061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8" y="25317"/>
                    </a:lnTo>
                    <a:lnTo>
                      <a:pt x="411308" y="25317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81076" y="23432"/>
                    </a:lnTo>
                    <a:lnTo>
                      <a:pt x="381076" y="23432"/>
                    </a:lnTo>
                    <a:lnTo>
                      <a:pt x="365932" y="22517"/>
                    </a:lnTo>
                    <a:lnTo>
                      <a:pt x="365932" y="22517"/>
                    </a:lnTo>
                    <a:lnTo>
                      <a:pt x="350844" y="21603"/>
                    </a:lnTo>
                    <a:lnTo>
                      <a:pt x="350844" y="21603"/>
                    </a:lnTo>
                    <a:lnTo>
                      <a:pt x="335699" y="20631"/>
                    </a:lnTo>
                    <a:lnTo>
                      <a:pt x="335699" y="20631"/>
                    </a:lnTo>
                    <a:lnTo>
                      <a:pt x="320611" y="19717"/>
                    </a:lnTo>
                    <a:lnTo>
                      <a:pt x="320611" y="19717"/>
                    </a:lnTo>
                    <a:lnTo>
                      <a:pt x="305466" y="18803"/>
                    </a:lnTo>
                    <a:lnTo>
                      <a:pt x="305466" y="18803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57232" y="15831"/>
                    </a:lnTo>
                    <a:lnTo>
                      <a:pt x="257232" y="15831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9914" y="14116"/>
                    </a:lnTo>
                    <a:lnTo>
                      <a:pt x="229914" y="14116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9682" y="12287"/>
                    </a:lnTo>
                    <a:lnTo>
                      <a:pt x="199682" y="12287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69392" y="10401"/>
                    </a:lnTo>
                    <a:lnTo>
                      <a:pt x="169392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4072" y="7658"/>
                    </a:lnTo>
                    <a:lnTo>
                      <a:pt x="124072" y="7658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5" y="4858"/>
                    </a:lnTo>
                    <a:lnTo>
                      <a:pt x="78695" y="4858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7434" y="2915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7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B4316FDB-D98E-4D36-A9C2-9DFBC96CB604}"/>
                  </a:ext>
                </a:extLst>
              </p:cNvPr>
              <p:cNvSpPr/>
              <p:nvPr/>
            </p:nvSpPr>
            <p:spPr>
              <a:xfrm>
                <a:off x="6668528" y="5501430"/>
                <a:ext cx="1514817" cy="96869"/>
              </a:xfrm>
              <a:custGeom>
                <a:avLst/>
                <a:gdLst>
                  <a:gd name="connsiteX0" fmla="*/ 15088 w 1514817"/>
                  <a:gd name="connsiteY0" fmla="*/ 4629 h 96869"/>
                  <a:gd name="connsiteX1" fmla="*/ 33147 w 1514817"/>
                  <a:gd name="connsiteY1" fmla="*/ 5772 h 96869"/>
                  <a:gd name="connsiteX2" fmla="*/ 33147 w 1514817"/>
                  <a:gd name="connsiteY2" fmla="*/ 5772 h 96869"/>
                  <a:gd name="connsiteX3" fmla="*/ 45320 w 1514817"/>
                  <a:gd name="connsiteY3" fmla="*/ 6515 h 96869"/>
                  <a:gd name="connsiteX4" fmla="*/ 45320 w 1514817"/>
                  <a:gd name="connsiteY4" fmla="*/ 6515 h 96869"/>
                  <a:gd name="connsiteX5" fmla="*/ 60465 w 1514817"/>
                  <a:gd name="connsiteY5" fmla="*/ 7429 h 96869"/>
                  <a:gd name="connsiteX6" fmla="*/ 60465 w 1514817"/>
                  <a:gd name="connsiteY6" fmla="*/ 7429 h 96869"/>
                  <a:gd name="connsiteX7" fmla="*/ 78467 w 1514817"/>
                  <a:gd name="connsiteY7" fmla="*/ 8515 h 96869"/>
                  <a:gd name="connsiteX8" fmla="*/ 78467 w 1514817"/>
                  <a:gd name="connsiteY8" fmla="*/ 8515 h 96869"/>
                  <a:gd name="connsiteX9" fmla="*/ 93612 w 1514817"/>
                  <a:gd name="connsiteY9" fmla="*/ 9487 h 96869"/>
                  <a:gd name="connsiteX10" fmla="*/ 93612 w 1514817"/>
                  <a:gd name="connsiteY10" fmla="*/ 9487 h 96869"/>
                  <a:gd name="connsiteX11" fmla="*/ 105785 w 1514817"/>
                  <a:gd name="connsiteY11" fmla="*/ 10230 h 96869"/>
                  <a:gd name="connsiteX12" fmla="*/ 105785 w 1514817"/>
                  <a:gd name="connsiteY12" fmla="*/ 10230 h 96869"/>
                  <a:gd name="connsiteX13" fmla="*/ 123844 w 1514817"/>
                  <a:gd name="connsiteY13" fmla="*/ 11316 h 96869"/>
                  <a:gd name="connsiteX14" fmla="*/ 123844 w 1514817"/>
                  <a:gd name="connsiteY14" fmla="*/ 11316 h 96869"/>
                  <a:gd name="connsiteX15" fmla="*/ 136017 w 1514817"/>
                  <a:gd name="connsiteY15" fmla="*/ 12059 h 96869"/>
                  <a:gd name="connsiteX16" fmla="*/ 136017 w 1514817"/>
                  <a:gd name="connsiteY16" fmla="*/ 12059 h 96869"/>
                  <a:gd name="connsiteX17" fmla="*/ 154077 w 1514817"/>
                  <a:gd name="connsiteY17" fmla="*/ 13202 h 96869"/>
                  <a:gd name="connsiteX18" fmla="*/ 154077 w 1514817"/>
                  <a:gd name="connsiteY18" fmla="*/ 13202 h 96869"/>
                  <a:gd name="connsiteX19" fmla="*/ 166250 w 1514817"/>
                  <a:gd name="connsiteY19" fmla="*/ 13945 h 96869"/>
                  <a:gd name="connsiteX20" fmla="*/ 166250 w 1514817"/>
                  <a:gd name="connsiteY20" fmla="*/ 13945 h 96869"/>
                  <a:gd name="connsiteX21" fmla="*/ 181394 w 1514817"/>
                  <a:gd name="connsiteY21" fmla="*/ 14859 h 96869"/>
                  <a:gd name="connsiteX22" fmla="*/ 181394 w 1514817"/>
                  <a:gd name="connsiteY22" fmla="*/ 14859 h 96869"/>
                  <a:gd name="connsiteX23" fmla="*/ 196482 w 1514817"/>
                  <a:gd name="connsiteY23" fmla="*/ 15773 h 96869"/>
                  <a:gd name="connsiteX24" fmla="*/ 196482 w 1514817"/>
                  <a:gd name="connsiteY24" fmla="*/ 15773 h 96869"/>
                  <a:gd name="connsiteX25" fmla="*/ 214541 w 1514817"/>
                  <a:gd name="connsiteY25" fmla="*/ 16917 h 96869"/>
                  <a:gd name="connsiteX26" fmla="*/ 214541 w 1514817"/>
                  <a:gd name="connsiteY26" fmla="*/ 16917 h 96869"/>
                  <a:gd name="connsiteX27" fmla="*/ 226714 w 1514817"/>
                  <a:gd name="connsiteY27" fmla="*/ 17659 h 96869"/>
                  <a:gd name="connsiteX28" fmla="*/ 226714 w 1514817"/>
                  <a:gd name="connsiteY28" fmla="*/ 17659 h 96869"/>
                  <a:gd name="connsiteX29" fmla="*/ 241859 w 1514817"/>
                  <a:gd name="connsiteY29" fmla="*/ 18574 h 96869"/>
                  <a:gd name="connsiteX30" fmla="*/ 241859 w 1514817"/>
                  <a:gd name="connsiteY30" fmla="*/ 18574 h 96869"/>
                  <a:gd name="connsiteX31" fmla="*/ 257004 w 1514817"/>
                  <a:gd name="connsiteY31" fmla="*/ 19488 h 96869"/>
                  <a:gd name="connsiteX32" fmla="*/ 257004 w 1514817"/>
                  <a:gd name="connsiteY32" fmla="*/ 19488 h 96869"/>
                  <a:gd name="connsiteX33" fmla="*/ 272091 w 1514817"/>
                  <a:gd name="connsiteY33" fmla="*/ 20460 h 96869"/>
                  <a:gd name="connsiteX34" fmla="*/ 272091 w 1514817"/>
                  <a:gd name="connsiteY34" fmla="*/ 20460 h 96869"/>
                  <a:gd name="connsiteX35" fmla="*/ 287179 w 1514817"/>
                  <a:gd name="connsiteY35" fmla="*/ 21374 h 96869"/>
                  <a:gd name="connsiteX36" fmla="*/ 287179 w 1514817"/>
                  <a:gd name="connsiteY36" fmla="*/ 21374 h 96869"/>
                  <a:gd name="connsiteX37" fmla="*/ 302324 w 1514817"/>
                  <a:gd name="connsiteY37" fmla="*/ 22289 h 96869"/>
                  <a:gd name="connsiteX38" fmla="*/ 302324 w 1514817"/>
                  <a:gd name="connsiteY38" fmla="*/ 22289 h 96869"/>
                  <a:gd name="connsiteX39" fmla="*/ 317468 w 1514817"/>
                  <a:gd name="connsiteY39" fmla="*/ 23260 h 96869"/>
                  <a:gd name="connsiteX40" fmla="*/ 317468 w 1514817"/>
                  <a:gd name="connsiteY40" fmla="*/ 23260 h 96869"/>
                  <a:gd name="connsiteX41" fmla="*/ 332556 w 1514817"/>
                  <a:gd name="connsiteY41" fmla="*/ 24174 h 96869"/>
                  <a:gd name="connsiteX42" fmla="*/ 332556 w 1514817"/>
                  <a:gd name="connsiteY42" fmla="*/ 24174 h 96869"/>
                  <a:gd name="connsiteX43" fmla="*/ 347701 w 1514817"/>
                  <a:gd name="connsiteY43" fmla="*/ 25089 h 96869"/>
                  <a:gd name="connsiteX44" fmla="*/ 347701 w 1514817"/>
                  <a:gd name="connsiteY44" fmla="*/ 25089 h 96869"/>
                  <a:gd name="connsiteX45" fmla="*/ 362788 w 1514817"/>
                  <a:gd name="connsiteY45" fmla="*/ 26003 h 96869"/>
                  <a:gd name="connsiteX46" fmla="*/ 362788 w 1514817"/>
                  <a:gd name="connsiteY46" fmla="*/ 26003 h 96869"/>
                  <a:gd name="connsiteX47" fmla="*/ 377933 w 1514817"/>
                  <a:gd name="connsiteY47" fmla="*/ 26975 h 96869"/>
                  <a:gd name="connsiteX48" fmla="*/ 377933 w 1514817"/>
                  <a:gd name="connsiteY48" fmla="*/ 26975 h 96869"/>
                  <a:gd name="connsiteX49" fmla="*/ 393020 w 1514817"/>
                  <a:gd name="connsiteY49" fmla="*/ 27889 h 96869"/>
                  <a:gd name="connsiteX50" fmla="*/ 393020 w 1514817"/>
                  <a:gd name="connsiteY50" fmla="*/ 27889 h 96869"/>
                  <a:gd name="connsiteX51" fmla="*/ 408165 w 1514817"/>
                  <a:gd name="connsiteY51" fmla="*/ 28803 h 96869"/>
                  <a:gd name="connsiteX52" fmla="*/ 408165 w 1514817"/>
                  <a:gd name="connsiteY52" fmla="*/ 28803 h 96869"/>
                  <a:gd name="connsiteX53" fmla="*/ 423253 w 1514817"/>
                  <a:gd name="connsiteY53" fmla="*/ 29718 h 96869"/>
                  <a:gd name="connsiteX54" fmla="*/ 423253 w 1514817"/>
                  <a:gd name="connsiteY54" fmla="*/ 29718 h 96869"/>
                  <a:gd name="connsiteX55" fmla="*/ 438398 w 1514817"/>
                  <a:gd name="connsiteY55" fmla="*/ 30690 h 96869"/>
                  <a:gd name="connsiteX56" fmla="*/ 438398 w 1514817"/>
                  <a:gd name="connsiteY56" fmla="*/ 30690 h 96869"/>
                  <a:gd name="connsiteX57" fmla="*/ 453485 w 1514817"/>
                  <a:gd name="connsiteY57" fmla="*/ 31604 h 96869"/>
                  <a:gd name="connsiteX58" fmla="*/ 453485 w 1514817"/>
                  <a:gd name="connsiteY58" fmla="*/ 31604 h 96869"/>
                  <a:gd name="connsiteX59" fmla="*/ 468630 w 1514817"/>
                  <a:gd name="connsiteY59" fmla="*/ 32518 h 96869"/>
                  <a:gd name="connsiteX60" fmla="*/ 468630 w 1514817"/>
                  <a:gd name="connsiteY60" fmla="*/ 32518 h 96869"/>
                  <a:gd name="connsiteX61" fmla="*/ 483717 w 1514817"/>
                  <a:gd name="connsiteY61" fmla="*/ 33433 h 96869"/>
                  <a:gd name="connsiteX62" fmla="*/ 483717 w 1514817"/>
                  <a:gd name="connsiteY62" fmla="*/ 33433 h 96869"/>
                  <a:gd name="connsiteX63" fmla="*/ 501777 w 1514817"/>
                  <a:gd name="connsiteY63" fmla="*/ 34576 h 96869"/>
                  <a:gd name="connsiteX64" fmla="*/ 501777 w 1514817"/>
                  <a:gd name="connsiteY64" fmla="*/ 34576 h 96869"/>
                  <a:gd name="connsiteX65" fmla="*/ 513950 w 1514817"/>
                  <a:gd name="connsiteY65" fmla="*/ 35319 h 96869"/>
                  <a:gd name="connsiteX66" fmla="*/ 513950 w 1514817"/>
                  <a:gd name="connsiteY66" fmla="*/ 35319 h 96869"/>
                  <a:gd name="connsiteX67" fmla="*/ 529095 w 1514817"/>
                  <a:gd name="connsiteY67" fmla="*/ 36233 h 96869"/>
                  <a:gd name="connsiteX68" fmla="*/ 529095 w 1514817"/>
                  <a:gd name="connsiteY68" fmla="*/ 36233 h 96869"/>
                  <a:gd name="connsiteX69" fmla="*/ 547097 w 1514817"/>
                  <a:gd name="connsiteY69" fmla="*/ 37376 h 96869"/>
                  <a:gd name="connsiteX70" fmla="*/ 547097 w 1514817"/>
                  <a:gd name="connsiteY70" fmla="*/ 37376 h 96869"/>
                  <a:gd name="connsiteX71" fmla="*/ 559327 w 1514817"/>
                  <a:gd name="connsiteY71" fmla="*/ 38119 h 96869"/>
                  <a:gd name="connsiteX72" fmla="*/ 559327 w 1514817"/>
                  <a:gd name="connsiteY72" fmla="*/ 38119 h 96869"/>
                  <a:gd name="connsiteX73" fmla="*/ 574414 w 1514817"/>
                  <a:gd name="connsiteY73" fmla="*/ 39034 h 96869"/>
                  <a:gd name="connsiteX74" fmla="*/ 574414 w 1514817"/>
                  <a:gd name="connsiteY74" fmla="*/ 39034 h 96869"/>
                  <a:gd name="connsiteX75" fmla="*/ 589559 w 1514817"/>
                  <a:gd name="connsiteY75" fmla="*/ 39948 h 96869"/>
                  <a:gd name="connsiteX76" fmla="*/ 589559 w 1514817"/>
                  <a:gd name="connsiteY76" fmla="*/ 39948 h 96869"/>
                  <a:gd name="connsiteX77" fmla="*/ 604647 w 1514817"/>
                  <a:gd name="connsiteY77" fmla="*/ 40919 h 96869"/>
                  <a:gd name="connsiteX78" fmla="*/ 604647 w 1514817"/>
                  <a:gd name="connsiteY78" fmla="*/ 40919 h 96869"/>
                  <a:gd name="connsiteX79" fmla="*/ 619792 w 1514817"/>
                  <a:gd name="connsiteY79" fmla="*/ 41834 h 96869"/>
                  <a:gd name="connsiteX80" fmla="*/ 619792 w 1514817"/>
                  <a:gd name="connsiteY80" fmla="*/ 41834 h 96869"/>
                  <a:gd name="connsiteX81" fmla="*/ 634880 w 1514817"/>
                  <a:gd name="connsiteY81" fmla="*/ 42748 h 96869"/>
                  <a:gd name="connsiteX82" fmla="*/ 634880 w 1514817"/>
                  <a:gd name="connsiteY82" fmla="*/ 42748 h 96869"/>
                  <a:gd name="connsiteX83" fmla="*/ 650024 w 1514817"/>
                  <a:gd name="connsiteY83" fmla="*/ 43663 h 96869"/>
                  <a:gd name="connsiteX84" fmla="*/ 650024 w 1514817"/>
                  <a:gd name="connsiteY84" fmla="*/ 43663 h 96869"/>
                  <a:gd name="connsiteX85" fmla="*/ 665112 w 1514817"/>
                  <a:gd name="connsiteY85" fmla="*/ 44634 h 96869"/>
                  <a:gd name="connsiteX86" fmla="*/ 665112 w 1514817"/>
                  <a:gd name="connsiteY86" fmla="*/ 44634 h 96869"/>
                  <a:gd name="connsiteX87" fmla="*/ 680256 w 1514817"/>
                  <a:gd name="connsiteY87" fmla="*/ 45548 h 96869"/>
                  <a:gd name="connsiteX88" fmla="*/ 680256 w 1514817"/>
                  <a:gd name="connsiteY88" fmla="*/ 45548 h 96869"/>
                  <a:gd name="connsiteX89" fmla="*/ 695344 w 1514817"/>
                  <a:gd name="connsiteY89" fmla="*/ 46463 h 96869"/>
                  <a:gd name="connsiteX90" fmla="*/ 695344 w 1514817"/>
                  <a:gd name="connsiteY90" fmla="*/ 46463 h 96869"/>
                  <a:gd name="connsiteX91" fmla="*/ 710489 w 1514817"/>
                  <a:gd name="connsiteY91" fmla="*/ 47377 h 96869"/>
                  <a:gd name="connsiteX92" fmla="*/ 710489 w 1514817"/>
                  <a:gd name="connsiteY92" fmla="*/ 47377 h 96869"/>
                  <a:gd name="connsiteX93" fmla="*/ 725577 w 1514817"/>
                  <a:gd name="connsiteY93" fmla="*/ 48349 h 96869"/>
                  <a:gd name="connsiteX94" fmla="*/ 725577 w 1514817"/>
                  <a:gd name="connsiteY94" fmla="*/ 48349 h 96869"/>
                  <a:gd name="connsiteX95" fmla="*/ 740721 w 1514817"/>
                  <a:gd name="connsiteY95" fmla="*/ 49263 h 96869"/>
                  <a:gd name="connsiteX96" fmla="*/ 740721 w 1514817"/>
                  <a:gd name="connsiteY96" fmla="*/ 49263 h 96869"/>
                  <a:gd name="connsiteX97" fmla="*/ 758780 w 1514817"/>
                  <a:gd name="connsiteY97" fmla="*/ 50349 h 96869"/>
                  <a:gd name="connsiteX98" fmla="*/ 758780 w 1514817"/>
                  <a:gd name="connsiteY98" fmla="*/ 50349 h 96869"/>
                  <a:gd name="connsiteX99" fmla="*/ 770953 w 1514817"/>
                  <a:gd name="connsiteY99" fmla="*/ 51092 h 96869"/>
                  <a:gd name="connsiteX100" fmla="*/ 770953 w 1514817"/>
                  <a:gd name="connsiteY100" fmla="*/ 51092 h 96869"/>
                  <a:gd name="connsiteX101" fmla="*/ 786098 w 1514817"/>
                  <a:gd name="connsiteY101" fmla="*/ 52064 h 96869"/>
                  <a:gd name="connsiteX102" fmla="*/ 786098 w 1514817"/>
                  <a:gd name="connsiteY102" fmla="*/ 52064 h 96869"/>
                  <a:gd name="connsiteX103" fmla="*/ 801186 w 1514817"/>
                  <a:gd name="connsiteY103" fmla="*/ 52978 h 96869"/>
                  <a:gd name="connsiteX104" fmla="*/ 801186 w 1514817"/>
                  <a:gd name="connsiteY104" fmla="*/ 52978 h 96869"/>
                  <a:gd name="connsiteX105" fmla="*/ 816331 w 1514817"/>
                  <a:gd name="connsiteY105" fmla="*/ 53892 h 96869"/>
                  <a:gd name="connsiteX106" fmla="*/ 816331 w 1514817"/>
                  <a:gd name="connsiteY106" fmla="*/ 53892 h 96869"/>
                  <a:gd name="connsiteX107" fmla="*/ 831418 w 1514817"/>
                  <a:gd name="connsiteY107" fmla="*/ 54807 h 96869"/>
                  <a:gd name="connsiteX108" fmla="*/ 831418 w 1514817"/>
                  <a:gd name="connsiteY108" fmla="*/ 54807 h 96869"/>
                  <a:gd name="connsiteX109" fmla="*/ 846563 w 1514817"/>
                  <a:gd name="connsiteY109" fmla="*/ 55778 h 96869"/>
                  <a:gd name="connsiteX110" fmla="*/ 846563 w 1514817"/>
                  <a:gd name="connsiteY110" fmla="*/ 55778 h 96869"/>
                  <a:gd name="connsiteX111" fmla="*/ 861650 w 1514817"/>
                  <a:gd name="connsiteY111" fmla="*/ 56693 h 96869"/>
                  <a:gd name="connsiteX112" fmla="*/ 861650 w 1514817"/>
                  <a:gd name="connsiteY112" fmla="*/ 56693 h 96869"/>
                  <a:gd name="connsiteX113" fmla="*/ 876795 w 1514817"/>
                  <a:gd name="connsiteY113" fmla="*/ 57607 h 96869"/>
                  <a:gd name="connsiteX114" fmla="*/ 876795 w 1514817"/>
                  <a:gd name="connsiteY114" fmla="*/ 57607 h 96869"/>
                  <a:gd name="connsiteX115" fmla="*/ 891883 w 1514817"/>
                  <a:gd name="connsiteY115" fmla="*/ 58579 h 96869"/>
                  <a:gd name="connsiteX116" fmla="*/ 891883 w 1514817"/>
                  <a:gd name="connsiteY116" fmla="*/ 58579 h 96869"/>
                  <a:gd name="connsiteX117" fmla="*/ 907028 w 1514817"/>
                  <a:gd name="connsiteY117" fmla="*/ 59493 h 96869"/>
                  <a:gd name="connsiteX118" fmla="*/ 907028 w 1514817"/>
                  <a:gd name="connsiteY118" fmla="*/ 59493 h 96869"/>
                  <a:gd name="connsiteX119" fmla="*/ 922115 w 1514817"/>
                  <a:gd name="connsiteY119" fmla="*/ 60408 h 96869"/>
                  <a:gd name="connsiteX120" fmla="*/ 922115 w 1514817"/>
                  <a:gd name="connsiteY120" fmla="*/ 60408 h 96869"/>
                  <a:gd name="connsiteX121" fmla="*/ 937260 w 1514817"/>
                  <a:gd name="connsiteY121" fmla="*/ 61322 h 96869"/>
                  <a:gd name="connsiteX122" fmla="*/ 937260 w 1514817"/>
                  <a:gd name="connsiteY122" fmla="*/ 61322 h 96869"/>
                  <a:gd name="connsiteX123" fmla="*/ 952347 w 1514817"/>
                  <a:gd name="connsiteY123" fmla="*/ 62294 h 96869"/>
                  <a:gd name="connsiteX124" fmla="*/ 952347 w 1514817"/>
                  <a:gd name="connsiteY124" fmla="*/ 62294 h 96869"/>
                  <a:gd name="connsiteX125" fmla="*/ 967492 w 1514817"/>
                  <a:gd name="connsiteY125" fmla="*/ 63208 h 96869"/>
                  <a:gd name="connsiteX126" fmla="*/ 967492 w 1514817"/>
                  <a:gd name="connsiteY126" fmla="*/ 63208 h 96869"/>
                  <a:gd name="connsiteX127" fmla="*/ 982580 w 1514817"/>
                  <a:gd name="connsiteY127" fmla="*/ 64122 h 96869"/>
                  <a:gd name="connsiteX128" fmla="*/ 982580 w 1514817"/>
                  <a:gd name="connsiteY128" fmla="*/ 64122 h 96869"/>
                  <a:gd name="connsiteX129" fmla="*/ 997725 w 1514817"/>
                  <a:gd name="connsiteY129" fmla="*/ 65037 h 96869"/>
                  <a:gd name="connsiteX130" fmla="*/ 997725 w 1514817"/>
                  <a:gd name="connsiteY130" fmla="*/ 65037 h 96869"/>
                  <a:gd name="connsiteX131" fmla="*/ 1012813 w 1514817"/>
                  <a:gd name="connsiteY131" fmla="*/ 66008 h 96869"/>
                  <a:gd name="connsiteX132" fmla="*/ 1012813 w 1514817"/>
                  <a:gd name="connsiteY132" fmla="*/ 66008 h 96869"/>
                  <a:gd name="connsiteX133" fmla="*/ 1027957 w 1514817"/>
                  <a:gd name="connsiteY133" fmla="*/ 66923 h 96869"/>
                  <a:gd name="connsiteX134" fmla="*/ 1027957 w 1514817"/>
                  <a:gd name="connsiteY134" fmla="*/ 66923 h 96869"/>
                  <a:gd name="connsiteX135" fmla="*/ 1043044 w 1514817"/>
                  <a:gd name="connsiteY135" fmla="*/ 67837 h 96869"/>
                  <a:gd name="connsiteX136" fmla="*/ 1043044 w 1514817"/>
                  <a:gd name="connsiteY136" fmla="*/ 67837 h 96869"/>
                  <a:gd name="connsiteX137" fmla="*/ 1058189 w 1514817"/>
                  <a:gd name="connsiteY137" fmla="*/ 68751 h 96869"/>
                  <a:gd name="connsiteX138" fmla="*/ 1058189 w 1514817"/>
                  <a:gd name="connsiteY138" fmla="*/ 68751 h 96869"/>
                  <a:gd name="connsiteX139" fmla="*/ 1073277 w 1514817"/>
                  <a:gd name="connsiteY139" fmla="*/ 69723 h 96869"/>
                  <a:gd name="connsiteX140" fmla="*/ 1073277 w 1514817"/>
                  <a:gd name="connsiteY140" fmla="*/ 69723 h 96869"/>
                  <a:gd name="connsiteX141" fmla="*/ 1088422 w 1514817"/>
                  <a:gd name="connsiteY141" fmla="*/ 70637 h 96869"/>
                  <a:gd name="connsiteX142" fmla="*/ 1088422 w 1514817"/>
                  <a:gd name="connsiteY142" fmla="*/ 70637 h 96869"/>
                  <a:gd name="connsiteX143" fmla="*/ 1103510 w 1514817"/>
                  <a:gd name="connsiteY143" fmla="*/ 71552 h 96869"/>
                  <a:gd name="connsiteX144" fmla="*/ 1103510 w 1514817"/>
                  <a:gd name="connsiteY144" fmla="*/ 71552 h 96869"/>
                  <a:gd name="connsiteX145" fmla="*/ 1118654 w 1514817"/>
                  <a:gd name="connsiteY145" fmla="*/ 72523 h 96869"/>
                  <a:gd name="connsiteX146" fmla="*/ 1118654 w 1514817"/>
                  <a:gd name="connsiteY146" fmla="*/ 72523 h 96869"/>
                  <a:gd name="connsiteX147" fmla="*/ 1133742 w 1514817"/>
                  <a:gd name="connsiteY147" fmla="*/ 73438 h 96869"/>
                  <a:gd name="connsiteX148" fmla="*/ 1133742 w 1514817"/>
                  <a:gd name="connsiteY148" fmla="*/ 73438 h 96869"/>
                  <a:gd name="connsiteX149" fmla="*/ 1148886 w 1514817"/>
                  <a:gd name="connsiteY149" fmla="*/ 74352 h 96869"/>
                  <a:gd name="connsiteX150" fmla="*/ 1148886 w 1514817"/>
                  <a:gd name="connsiteY150" fmla="*/ 74352 h 96869"/>
                  <a:gd name="connsiteX151" fmla="*/ 1163974 w 1514817"/>
                  <a:gd name="connsiteY151" fmla="*/ 75266 h 96869"/>
                  <a:gd name="connsiteX152" fmla="*/ 1163974 w 1514817"/>
                  <a:gd name="connsiteY152" fmla="*/ 75266 h 96869"/>
                  <a:gd name="connsiteX153" fmla="*/ 1182034 w 1514817"/>
                  <a:gd name="connsiteY153" fmla="*/ 76410 h 96869"/>
                  <a:gd name="connsiteX154" fmla="*/ 1182034 w 1514817"/>
                  <a:gd name="connsiteY154" fmla="*/ 76410 h 96869"/>
                  <a:gd name="connsiteX155" fmla="*/ 1194207 w 1514817"/>
                  <a:gd name="connsiteY155" fmla="*/ 77153 h 96869"/>
                  <a:gd name="connsiteX156" fmla="*/ 1194207 w 1514817"/>
                  <a:gd name="connsiteY156" fmla="*/ 77153 h 96869"/>
                  <a:gd name="connsiteX157" fmla="*/ 1209351 w 1514817"/>
                  <a:gd name="connsiteY157" fmla="*/ 78067 h 96869"/>
                  <a:gd name="connsiteX158" fmla="*/ 1209351 w 1514817"/>
                  <a:gd name="connsiteY158" fmla="*/ 78067 h 96869"/>
                  <a:gd name="connsiteX159" fmla="*/ 1227353 w 1514817"/>
                  <a:gd name="connsiteY159" fmla="*/ 79210 h 96869"/>
                  <a:gd name="connsiteX160" fmla="*/ 1227353 w 1514817"/>
                  <a:gd name="connsiteY160" fmla="*/ 79210 h 96869"/>
                  <a:gd name="connsiteX161" fmla="*/ 1239583 w 1514817"/>
                  <a:gd name="connsiteY161" fmla="*/ 79953 h 96869"/>
                  <a:gd name="connsiteX162" fmla="*/ 1239583 w 1514817"/>
                  <a:gd name="connsiteY162" fmla="*/ 79953 h 96869"/>
                  <a:gd name="connsiteX163" fmla="*/ 1254671 w 1514817"/>
                  <a:gd name="connsiteY163" fmla="*/ 80867 h 96869"/>
                  <a:gd name="connsiteX164" fmla="*/ 1254671 w 1514817"/>
                  <a:gd name="connsiteY164" fmla="*/ 80867 h 96869"/>
                  <a:gd name="connsiteX165" fmla="*/ 1269816 w 1514817"/>
                  <a:gd name="connsiteY165" fmla="*/ 81782 h 96869"/>
                  <a:gd name="connsiteX166" fmla="*/ 1269816 w 1514817"/>
                  <a:gd name="connsiteY166" fmla="*/ 81782 h 96869"/>
                  <a:gd name="connsiteX167" fmla="*/ 1284904 w 1514817"/>
                  <a:gd name="connsiteY167" fmla="*/ 82696 h 96869"/>
                  <a:gd name="connsiteX168" fmla="*/ 1284904 w 1514817"/>
                  <a:gd name="connsiteY168" fmla="*/ 82696 h 96869"/>
                  <a:gd name="connsiteX169" fmla="*/ 1300048 w 1514817"/>
                  <a:gd name="connsiteY169" fmla="*/ 83668 h 96869"/>
                  <a:gd name="connsiteX170" fmla="*/ 1300048 w 1514817"/>
                  <a:gd name="connsiteY170" fmla="*/ 83668 h 96869"/>
                  <a:gd name="connsiteX171" fmla="*/ 1315193 w 1514817"/>
                  <a:gd name="connsiteY171" fmla="*/ 84582 h 96869"/>
                  <a:gd name="connsiteX172" fmla="*/ 1315193 w 1514817"/>
                  <a:gd name="connsiteY172" fmla="*/ 84582 h 96869"/>
                  <a:gd name="connsiteX173" fmla="*/ 1330280 w 1514817"/>
                  <a:gd name="connsiteY173" fmla="*/ 85497 h 96869"/>
                  <a:gd name="connsiteX174" fmla="*/ 1330280 w 1514817"/>
                  <a:gd name="connsiteY174" fmla="*/ 85497 h 96869"/>
                  <a:gd name="connsiteX175" fmla="*/ 1345368 w 1514817"/>
                  <a:gd name="connsiteY175" fmla="*/ 86411 h 96869"/>
                  <a:gd name="connsiteX176" fmla="*/ 1345368 w 1514817"/>
                  <a:gd name="connsiteY176" fmla="*/ 86411 h 96869"/>
                  <a:gd name="connsiteX177" fmla="*/ 1360513 w 1514817"/>
                  <a:gd name="connsiteY177" fmla="*/ 87382 h 96869"/>
                  <a:gd name="connsiteX178" fmla="*/ 1360513 w 1514817"/>
                  <a:gd name="connsiteY178" fmla="*/ 87382 h 96869"/>
                  <a:gd name="connsiteX179" fmla="*/ 1375658 w 1514817"/>
                  <a:gd name="connsiteY179" fmla="*/ 88297 h 96869"/>
                  <a:gd name="connsiteX180" fmla="*/ 1375658 w 1514817"/>
                  <a:gd name="connsiteY180" fmla="*/ 88297 h 96869"/>
                  <a:gd name="connsiteX181" fmla="*/ 1390746 w 1514817"/>
                  <a:gd name="connsiteY181" fmla="*/ 89211 h 96869"/>
                  <a:gd name="connsiteX182" fmla="*/ 1390746 w 1514817"/>
                  <a:gd name="connsiteY182" fmla="*/ 89211 h 96869"/>
                  <a:gd name="connsiteX183" fmla="*/ 1405890 w 1514817"/>
                  <a:gd name="connsiteY183" fmla="*/ 90183 h 96869"/>
                  <a:gd name="connsiteX184" fmla="*/ 1405890 w 1514817"/>
                  <a:gd name="connsiteY184" fmla="*/ 90183 h 96869"/>
                  <a:gd name="connsiteX185" fmla="*/ 1420977 w 1514817"/>
                  <a:gd name="connsiteY185" fmla="*/ 91097 h 96869"/>
                  <a:gd name="connsiteX186" fmla="*/ 1420977 w 1514817"/>
                  <a:gd name="connsiteY186" fmla="*/ 91097 h 96869"/>
                  <a:gd name="connsiteX187" fmla="*/ 1436122 w 1514817"/>
                  <a:gd name="connsiteY187" fmla="*/ 92011 h 96869"/>
                  <a:gd name="connsiteX188" fmla="*/ 1436122 w 1514817"/>
                  <a:gd name="connsiteY188" fmla="*/ 92011 h 96869"/>
                  <a:gd name="connsiteX189" fmla="*/ 1451210 w 1514817"/>
                  <a:gd name="connsiteY189" fmla="*/ 92926 h 96869"/>
                  <a:gd name="connsiteX190" fmla="*/ 1451210 w 1514817"/>
                  <a:gd name="connsiteY190" fmla="*/ 92926 h 96869"/>
                  <a:gd name="connsiteX191" fmla="*/ 1466355 w 1514817"/>
                  <a:gd name="connsiteY191" fmla="*/ 93897 h 96869"/>
                  <a:gd name="connsiteX192" fmla="*/ 1466355 w 1514817"/>
                  <a:gd name="connsiteY192" fmla="*/ 93897 h 96869"/>
                  <a:gd name="connsiteX193" fmla="*/ 1481443 w 1514817"/>
                  <a:gd name="connsiteY193" fmla="*/ 94812 h 96869"/>
                  <a:gd name="connsiteX194" fmla="*/ 1481443 w 1514817"/>
                  <a:gd name="connsiteY194" fmla="*/ 94812 h 96869"/>
                  <a:gd name="connsiteX195" fmla="*/ 1496587 w 1514817"/>
                  <a:gd name="connsiteY195" fmla="*/ 95726 h 96869"/>
                  <a:gd name="connsiteX196" fmla="*/ 1496587 w 1514817"/>
                  <a:gd name="connsiteY196" fmla="*/ 95726 h 96869"/>
                  <a:gd name="connsiteX197" fmla="*/ 1514589 w 1514817"/>
                  <a:gd name="connsiteY197" fmla="*/ 96869 h 96869"/>
                  <a:gd name="connsiteX198" fmla="*/ 1514818 w 1514817"/>
                  <a:gd name="connsiteY198" fmla="*/ 93154 h 96869"/>
                  <a:gd name="connsiteX199" fmla="*/ 1496816 w 1514817"/>
                  <a:gd name="connsiteY199" fmla="*/ 92011 h 96869"/>
                  <a:gd name="connsiteX200" fmla="*/ 1496816 w 1514817"/>
                  <a:gd name="connsiteY200" fmla="*/ 92011 h 96869"/>
                  <a:gd name="connsiteX201" fmla="*/ 1484585 w 1514817"/>
                  <a:gd name="connsiteY201" fmla="*/ 91268 h 96869"/>
                  <a:gd name="connsiteX202" fmla="*/ 1484585 w 1514817"/>
                  <a:gd name="connsiteY202" fmla="*/ 91268 h 96869"/>
                  <a:gd name="connsiteX203" fmla="*/ 1469498 w 1514817"/>
                  <a:gd name="connsiteY203" fmla="*/ 90354 h 96869"/>
                  <a:gd name="connsiteX204" fmla="*/ 1469498 w 1514817"/>
                  <a:gd name="connsiteY204" fmla="*/ 90354 h 96869"/>
                  <a:gd name="connsiteX205" fmla="*/ 1453324 w 1514817"/>
                  <a:gd name="connsiteY205" fmla="*/ 89383 h 96869"/>
                  <a:gd name="connsiteX206" fmla="*/ 1436351 w 1514817"/>
                  <a:gd name="connsiteY206" fmla="*/ 88297 h 96869"/>
                  <a:gd name="connsiteX207" fmla="*/ 1436351 w 1514817"/>
                  <a:gd name="connsiteY207" fmla="*/ 88297 h 96869"/>
                  <a:gd name="connsiteX208" fmla="*/ 1424121 w 1514817"/>
                  <a:gd name="connsiteY208" fmla="*/ 87554 h 96869"/>
                  <a:gd name="connsiteX209" fmla="*/ 1424121 w 1514817"/>
                  <a:gd name="connsiteY209" fmla="*/ 87554 h 96869"/>
                  <a:gd name="connsiteX210" fmla="*/ 1409033 w 1514817"/>
                  <a:gd name="connsiteY210" fmla="*/ 86639 h 96869"/>
                  <a:gd name="connsiteX211" fmla="*/ 1409033 w 1514817"/>
                  <a:gd name="connsiteY211" fmla="*/ 86639 h 96869"/>
                  <a:gd name="connsiteX212" fmla="*/ 1393888 w 1514817"/>
                  <a:gd name="connsiteY212" fmla="*/ 85725 h 96869"/>
                  <a:gd name="connsiteX213" fmla="*/ 1393888 w 1514817"/>
                  <a:gd name="connsiteY213" fmla="*/ 85725 h 96869"/>
                  <a:gd name="connsiteX214" fmla="*/ 1378801 w 1514817"/>
                  <a:gd name="connsiteY214" fmla="*/ 84754 h 96869"/>
                  <a:gd name="connsiteX215" fmla="*/ 1378801 w 1514817"/>
                  <a:gd name="connsiteY215" fmla="*/ 84754 h 96869"/>
                  <a:gd name="connsiteX216" fmla="*/ 1363656 w 1514817"/>
                  <a:gd name="connsiteY216" fmla="*/ 83839 h 96869"/>
                  <a:gd name="connsiteX217" fmla="*/ 1363656 w 1514817"/>
                  <a:gd name="connsiteY217" fmla="*/ 83839 h 96869"/>
                  <a:gd name="connsiteX218" fmla="*/ 1348569 w 1514817"/>
                  <a:gd name="connsiteY218" fmla="*/ 82925 h 96869"/>
                  <a:gd name="connsiteX219" fmla="*/ 1348569 w 1514817"/>
                  <a:gd name="connsiteY219" fmla="*/ 82925 h 96869"/>
                  <a:gd name="connsiteX220" fmla="*/ 1330509 w 1514817"/>
                  <a:gd name="connsiteY220" fmla="*/ 81782 h 96869"/>
                  <a:gd name="connsiteX221" fmla="*/ 1330509 w 1514817"/>
                  <a:gd name="connsiteY221" fmla="*/ 81782 h 96869"/>
                  <a:gd name="connsiteX222" fmla="*/ 1318336 w 1514817"/>
                  <a:gd name="connsiteY222" fmla="*/ 81039 h 96869"/>
                  <a:gd name="connsiteX223" fmla="*/ 1318336 w 1514817"/>
                  <a:gd name="connsiteY223" fmla="*/ 81039 h 96869"/>
                  <a:gd name="connsiteX224" fmla="*/ 1303191 w 1514817"/>
                  <a:gd name="connsiteY224" fmla="*/ 80124 h 96869"/>
                  <a:gd name="connsiteX225" fmla="*/ 1303191 w 1514817"/>
                  <a:gd name="connsiteY225" fmla="*/ 80124 h 96869"/>
                  <a:gd name="connsiteX226" fmla="*/ 1287018 w 1514817"/>
                  <a:gd name="connsiteY226" fmla="*/ 79153 h 96869"/>
                  <a:gd name="connsiteX227" fmla="*/ 1270045 w 1514817"/>
                  <a:gd name="connsiteY227" fmla="*/ 78067 h 96869"/>
                  <a:gd name="connsiteX228" fmla="*/ 1270045 w 1514817"/>
                  <a:gd name="connsiteY228" fmla="*/ 78067 h 96869"/>
                  <a:gd name="connsiteX229" fmla="*/ 1257872 w 1514817"/>
                  <a:gd name="connsiteY229" fmla="*/ 77324 h 96869"/>
                  <a:gd name="connsiteX230" fmla="*/ 1257872 w 1514817"/>
                  <a:gd name="connsiteY230" fmla="*/ 77324 h 96869"/>
                  <a:gd name="connsiteX231" fmla="*/ 1239812 w 1514817"/>
                  <a:gd name="connsiteY231" fmla="*/ 76238 h 96869"/>
                  <a:gd name="connsiteX232" fmla="*/ 1239812 w 1514817"/>
                  <a:gd name="connsiteY232" fmla="*/ 76238 h 96869"/>
                  <a:gd name="connsiteX233" fmla="*/ 1227582 w 1514817"/>
                  <a:gd name="connsiteY233" fmla="*/ 75495 h 96869"/>
                  <a:gd name="connsiteX234" fmla="*/ 1227582 w 1514817"/>
                  <a:gd name="connsiteY234" fmla="*/ 75495 h 96869"/>
                  <a:gd name="connsiteX235" fmla="*/ 1209580 w 1514817"/>
                  <a:gd name="connsiteY235" fmla="*/ 74352 h 96869"/>
                  <a:gd name="connsiteX236" fmla="*/ 1209580 w 1514817"/>
                  <a:gd name="connsiteY236" fmla="*/ 74352 h 96869"/>
                  <a:gd name="connsiteX237" fmla="*/ 1197349 w 1514817"/>
                  <a:gd name="connsiteY237" fmla="*/ 73609 h 96869"/>
                  <a:gd name="connsiteX238" fmla="*/ 1197349 w 1514817"/>
                  <a:gd name="connsiteY238" fmla="*/ 73609 h 96869"/>
                  <a:gd name="connsiteX239" fmla="*/ 1182262 w 1514817"/>
                  <a:gd name="connsiteY239" fmla="*/ 72695 h 96869"/>
                  <a:gd name="connsiteX240" fmla="*/ 1182262 w 1514817"/>
                  <a:gd name="connsiteY240" fmla="*/ 72695 h 96869"/>
                  <a:gd name="connsiteX241" fmla="*/ 1167118 w 1514817"/>
                  <a:gd name="connsiteY241" fmla="*/ 71780 h 96869"/>
                  <a:gd name="connsiteX242" fmla="*/ 1167118 w 1514817"/>
                  <a:gd name="connsiteY242" fmla="*/ 71780 h 96869"/>
                  <a:gd name="connsiteX243" fmla="*/ 1149115 w 1514817"/>
                  <a:gd name="connsiteY243" fmla="*/ 70637 h 96869"/>
                  <a:gd name="connsiteX244" fmla="*/ 1149115 w 1514817"/>
                  <a:gd name="connsiteY244" fmla="*/ 70637 h 96869"/>
                  <a:gd name="connsiteX245" fmla="*/ 1136885 w 1514817"/>
                  <a:gd name="connsiteY245" fmla="*/ 69894 h 96869"/>
                  <a:gd name="connsiteX246" fmla="*/ 1136885 w 1514817"/>
                  <a:gd name="connsiteY246" fmla="*/ 69894 h 96869"/>
                  <a:gd name="connsiteX247" fmla="*/ 1121797 w 1514817"/>
                  <a:gd name="connsiteY247" fmla="*/ 68980 h 96869"/>
                  <a:gd name="connsiteX248" fmla="*/ 1121797 w 1514817"/>
                  <a:gd name="connsiteY248" fmla="*/ 68980 h 96869"/>
                  <a:gd name="connsiteX249" fmla="*/ 1106652 w 1514817"/>
                  <a:gd name="connsiteY249" fmla="*/ 68066 h 96869"/>
                  <a:gd name="connsiteX250" fmla="*/ 1106652 w 1514817"/>
                  <a:gd name="connsiteY250" fmla="*/ 68066 h 96869"/>
                  <a:gd name="connsiteX251" fmla="*/ 1088651 w 1514817"/>
                  <a:gd name="connsiteY251" fmla="*/ 66923 h 96869"/>
                  <a:gd name="connsiteX252" fmla="*/ 1088651 w 1514817"/>
                  <a:gd name="connsiteY252" fmla="*/ 66923 h 96869"/>
                  <a:gd name="connsiteX253" fmla="*/ 1076421 w 1514817"/>
                  <a:gd name="connsiteY253" fmla="*/ 66180 h 96869"/>
                  <a:gd name="connsiteX254" fmla="*/ 1076421 w 1514817"/>
                  <a:gd name="connsiteY254" fmla="*/ 66180 h 96869"/>
                  <a:gd name="connsiteX255" fmla="*/ 1061333 w 1514817"/>
                  <a:gd name="connsiteY255" fmla="*/ 65265 h 96869"/>
                  <a:gd name="connsiteX256" fmla="*/ 1061333 w 1514817"/>
                  <a:gd name="connsiteY256" fmla="*/ 65265 h 96869"/>
                  <a:gd name="connsiteX257" fmla="*/ 1043273 w 1514817"/>
                  <a:gd name="connsiteY257" fmla="*/ 64122 h 96869"/>
                  <a:gd name="connsiteX258" fmla="*/ 1043273 w 1514817"/>
                  <a:gd name="connsiteY258" fmla="*/ 64122 h 96869"/>
                  <a:gd name="connsiteX259" fmla="*/ 1028186 w 1514817"/>
                  <a:gd name="connsiteY259" fmla="*/ 63208 h 96869"/>
                  <a:gd name="connsiteX260" fmla="*/ 1028186 w 1514817"/>
                  <a:gd name="connsiteY260" fmla="*/ 63208 h 96869"/>
                  <a:gd name="connsiteX261" fmla="*/ 1015955 w 1514817"/>
                  <a:gd name="connsiteY261" fmla="*/ 62465 h 96869"/>
                  <a:gd name="connsiteX262" fmla="*/ 1015955 w 1514817"/>
                  <a:gd name="connsiteY262" fmla="*/ 62465 h 96869"/>
                  <a:gd name="connsiteX263" fmla="*/ 1000868 w 1514817"/>
                  <a:gd name="connsiteY263" fmla="*/ 61551 h 96869"/>
                  <a:gd name="connsiteX264" fmla="*/ 1000868 w 1514817"/>
                  <a:gd name="connsiteY264" fmla="*/ 61551 h 96869"/>
                  <a:gd name="connsiteX265" fmla="*/ 982809 w 1514817"/>
                  <a:gd name="connsiteY265" fmla="*/ 60408 h 96869"/>
                  <a:gd name="connsiteX266" fmla="*/ 982809 w 1514817"/>
                  <a:gd name="connsiteY266" fmla="*/ 60408 h 96869"/>
                  <a:gd name="connsiteX267" fmla="*/ 967721 w 1514817"/>
                  <a:gd name="connsiteY267" fmla="*/ 59493 h 96869"/>
                  <a:gd name="connsiteX268" fmla="*/ 967721 w 1514817"/>
                  <a:gd name="connsiteY268" fmla="*/ 59493 h 96869"/>
                  <a:gd name="connsiteX269" fmla="*/ 955491 w 1514817"/>
                  <a:gd name="connsiteY269" fmla="*/ 58750 h 96869"/>
                  <a:gd name="connsiteX270" fmla="*/ 955491 w 1514817"/>
                  <a:gd name="connsiteY270" fmla="*/ 58750 h 96869"/>
                  <a:gd name="connsiteX271" fmla="*/ 940403 w 1514817"/>
                  <a:gd name="connsiteY271" fmla="*/ 57836 h 96869"/>
                  <a:gd name="connsiteX272" fmla="*/ 940403 w 1514817"/>
                  <a:gd name="connsiteY272" fmla="*/ 57836 h 96869"/>
                  <a:gd name="connsiteX273" fmla="*/ 922344 w 1514817"/>
                  <a:gd name="connsiteY273" fmla="*/ 56693 h 96869"/>
                  <a:gd name="connsiteX274" fmla="*/ 922344 w 1514817"/>
                  <a:gd name="connsiteY274" fmla="*/ 56693 h 96869"/>
                  <a:gd name="connsiteX275" fmla="*/ 910171 w 1514817"/>
                  <a:gd name="connsiteY275" fmla="*/ 55950 h 96869"/>
                  <a:gd name="connsiteX276" fmla="*/ 910171 w 1514817"/>
                  <a:gd name="connsiteY276" fmla="*/ 55950 h 96869"/>
                  <a:gd name="connsiteX277" fmla="*/ 895026 w 1514817"/>
                  <a:gd name="connsiteY277" fmla="*/ 55035 h 96869"/>
                  <a:gd name="connsiteX278" fmla="*/ 895026 w 1514817"/>
                  <a:gd name="connsiteY278" fmla="*/ 55035 h 96869"/>
                  <a:gd name="connsiteX279" fmla="*/ 879939 w 1514817"/>
                  <a:gd name="connsiteY279" fmla="*/ 54121 h 96869"/>
                  <a:gd name="connsiteX280" fmla="*/ 879939 w 1514817"/>
                  <a:gd name="connsiteY280" fmla="*/ 54121 h 96869"/>
                  <a:gd name="connsiteX281" fmla="*/ 861879 w 1514817"/>
                  <a:gd name="connsiteY281" fmla="*/ 52978 h 96869"/>
                  <a:gd name="connsiteX282" fmla="*/ 861879 w 1514817"/>
                  <a:gd name="connsiteY282" fmla="*/ 52978 h 96869"/>
                  <a:gd name="connsiteX283" fmla="*/ 849706 w 1514817"/>
                  <a:gd name="connsiteY283" fmla="*/ 52235 h 96869"/>
                  <a:gd name="connsiteX284" fmla="*/ 849706 w 1514817"/>
                  <a:gd name="connsiteY284" fmla="*/ 52235 h 96869"/>
                  <a:gd name="connsiteX285" fmla="*/ 834561 w 1514817"/>
                  <a:gd name="connsiteY285" fmla="*/ 51321 h 96869"/>
                  <a:gd name="connsiteX286" fmla="*/ 834561 w 1514817"/>
                  <a:gd name="connsiteY286" fmla="*/ 51321 h 96869"/>
                  <a:gd name="connsiteX287" fmla="*/ 818388 w 1514817"/>
                  <a:gd name="connsiteY287" fmla="*/ 50292 h 96869"/>
                  <a:gd name="connsiteX288" fmla="*/ 801415 w 1514817"/>
                  <a:gd name="connsiteY288" fmla="*/ 49263 h 96869"/>
                  <a:gd name="connsiteX289" fmla="*/ 801415 w 1514817"/>
                  <a:gd name="connsiteY289" fmla="*/ 49263 h 96869"/>
                  <a:gd name="connsiteX290" fmla="*/ 789242 w 1514817"/>
                  <a:gd name="connsiteY290" fmla="*/ 48520 h 96869"/>
                  <a:gd name="connsiteX291" fmla="*/ 789242 w 1514817"/>
                  <a:gd name="connsiteY291" fmla="*/ 48520 h 96869"/>
                  <a:gd name="connsiteX292" fmla="*/ 771182 w 1514817"/>
                  <a:gd name="connsiteY292" fmla="*/ 47434 h 96869"/>
                  <a:gd name="connsiteX293" fmla="*/ 771182 w 1514817"/>
                  <a:gd name="connsiteY293" fmla="*/ 47434 h 96869"/>
                  <a:gd name="connsiteX294" fmla="*/ 758952 w 1514817"/>
                  <a:gd name="connsiteY294" fmla="*/ 46634 h 96869"/>
                  <a:gd name="connsiteX295" fmla="*/ 758952 w 1514817"/>
                  <a:gd name="connsiteY295" fmla="*/ 46634 h 96869"/>
                  <a:gd name="connsiteX296" fmla="*/ 740950 w 1514817"/>
                  <a:gd name="connsiteY296" fmla="*/ 45548 h 96869"/>
                  <a:gd name="connsiteX297" fmla="*/ 740950 w 1514817"/>
                  <a:gd name="connsiteY297" fmla="*/ 45548 h 96869"/>
                  <a:gd name="connsiteX298" fmla="*/ 728777 w 1514817"/>
                  <a:gd name="connsiteY298" fmla="*/ 44805 h 96869"/>
                  <a:gd name="connsiteX299" fmla="*/ 728777 w 1514817"/>
                  <a:gd name="connsiteY299" fmla="*/ 44805 h 96869"/>
                  <a:gd name="connsiteX300" fmla="*/ 713632 w 1514817"/>
                  <a:gd name="connsiteY300" fmla="*/ 43891 h 96869"/>
                  <a:gd name="connsiteX301" fmla="*/ 713632 w 1514817"/>
                  <a:gd name="connsiteY301" fmla="*/ 43891 h 96869"/>
                  <a:gd name="connsiteX302" fmla="*/ 695573 w 1514817"/>
                  <a:gd name="connsiteY302" fmla="*/ 42748 h 96869"/>
                  <a:gd name="connsiteX303" fmla="*/ 695573 w 1514817"/>
                  <a:gd name="connsiteY303" fmla="*/ 42748 h 96869"/>
                  <a:gd name="connsiteX304" fmla="*/ 680485 w 1514817"/>
                  <a:gd name="connsiteY304" fmla="*/ 41834 h 96869"/>
                  <a:gd name="connsiteX305" fmla="*/ 680485 w 1514817"/>
                  <a:gd name="connsiteY305" fmla="*/ 41834 h 96869"/>
                  <a:gd name="connsiteX306" fmla="*/ 668255 w 1514817"/>
                  <a:gd name="connsiteY306" fmla="*/ 41091 h 96869"/>
                  <a:gd name="connsiteX307" fmla="*/ 668255 w 1514817"/>
                  <a:gd name="connsiteY307" fmla="*/ 41091 h 96869"/>
                  <a:gd name="connsiteX308" fmla="*/ 653167 w 1514817"/>
                  <a:gd name="connsiteY308" fmla="*/ 40176 h 96869"/>
                  <a:gd name="connsiteX309" fmla="*/ 653167 w 1514817"/>
                  <a:gd name="connsiteY309" fmla="*/ 40176 h 96869"/>
                  <a:gd name="connsiteX310" fmla="*/ 638022 w 1514817"/>
                  <a:gd name="connsiteY310" fmla="*/ 39205 h 96869"/>
                  <a:gd name="connsiteX311" fmla="*/ 638022 w 1514817"/>
                  <a:gd name="connsiteY311" fmla="*/ 39205 h 96869"/>
                  <a:gd name="connsiteX312" fmla="*/ 620021 w 1514817"/>
                  <a:gd name="connsiteY312" fmla="*/ 38119 h 96869"/>
                  <a:gd name="connsiteX313" fmla="*/ 620021 w 1514817"/>
                  <a:gd name="connsiteY313" fmla="*/ 38119 h 96869"/>
                  <a:gd name="connsiteX314" fmla="*/ 604876 w 1514817"/>
                  <a:gd name="connsiteY314" fmla="*/ 37205 h 96869"/>
                  <a:gd name="connsiteX315" fmla="*/ 604876 w 1514817"/>
                  <a:gd name="connsiteY315" fmla="*/ 37205 h 96869"/>
                  <a:gd name="connsiteX316" fmla="*/ 592703 w 1514817"/>
                  <a:gd name="connsiteY316" fmla="*/ 36462 h 96869"/>
                  <a:gd name="connsiteX317" fmla="*/ 592703 w 1514817"/>
                  <a:gd name="connsiteY317" fmla="*/ 36462 h 96869"/>
                  <a:gd name="connsiteX318" fmla="*/ 577558 w 1514817"/>
                  <a:gd name="connsiteY318" fmla="*/ 35490 h 96869"/>
                  <a:gd name="connsiteX319" fmla="*/ 577558 w 1514817"/>
                  <a:gd name="connsiteY319" fmla="*/ 35490 h 96869"/>
                  <a:gd name="connsiteX320" fmla="*/ 559556 w 1514817"/>
                  <a:gd name="connsiteY320" fmla="*/ 34404 h 96869"/>
                  <a:gd name="connsiteX321" fmla="*/ 559556 w 1514817"/>
                  <a:gd name="connsiteY321" fmla="*/ 34404 h 96869"/>
                  <a:gd name="connsiteX322" fmla="*/ 547325 w 1514817"/>
                  <a:gd name="connsiteY322" fmla="*/ 33661 h 96869"/>
                  <a:gd name="connsiteX323" fmla="*/ 547325 w 1514817"/>
                  <a:gd name="connsiteY323" fmla="*/ 33661 h 96869"/>
                  <a:gd name="connsiteX324" fmla="*/ 532238 w 1514817"/>
                  <a:gd name="connsiteY324" fmla="*/ 32747 h 96869"/>
                  <a:gd name="connsiteX325" fmla="*/ 532238 w 1514817"/>
                  <a:gd name="connsiteY325" fmla="*/ 32747 h 96869"/>
                  <a:gd name="connsiteX326" fmla="*/ 517093 w 1514817"/>
                  <a:gd name="connsiteY326" fmla="*/ 31775 h 96869"/>
                  <a:gd name="connsiteX327" fmla="*/ 517093 w 1514817"/>
                  <a:gd name="connsiteY327" fmla="*/ 31775 h 96869"/>
                  <a:gd name="connsiteX328" fmla="*/ 499091 w 1514817"/>
                  <a:gd name="connsiteY328" fmla="*/ 30690 h 96869"/>
                  <a:gd name="connsiteX329" fmla="*/ 499091 w 1514817"/>
                  <a:gd name="connsiteY329" fmla="*/ 30690 h 96869"/>
                  <a:gd name="connsiteX330" fmla="*/ 486861 w 1514817"/>
                  <a:gd name="connsiteY330" fmla="*/ 29947 h 96869"/>
                  <a:gd name="connsiteX331" fmla="*/ 486861 w 1514817"/>
                  <a:gd name="connsiteY331" fmla="*/ 29947 h 96869"/>
                  <a:gd name="connsiteX332" fmla="*/ 471773 w 1514817"/>
                  <a:gd name="connsiteY332" fmla="*/ 28975 h 96869"/>
                  <a:gd name="connsiteX333" fmla="*/ 471773 w 1514817"/>
                  <a:gd name="connsiteY333" fmla="*/ 28975 h 96869"/>
                  <a:gd name="connsiteX334" fmla="*/ 453714 w 1514817"/>
                  <a:gd name="connsiteY334" fmla="*/ 27889 h 96869"/>
                  <a:gd name="connsiteX335" fmla="*/ 453714 w 1514817"/>
                  <a:gd name="connsiteY335" fmla="*/ 27889 h 96869"/>
                  <a:gd name="connsiteX336" fmla="*/ 441541 w 1514817"/>
                  <a:gd name="connsiteY336" fmla="*/ 27146 h 96869"/>
                  <a:gd name="connsiteX337" fmla="*/ 441541 w 1514817"/>
                  <a:gd name="connsiteY337" fmla="*/ 27146 h 96869"/>
                  <a:gd name="connsiteX338" fmla="*/ 426396 w 1514817"/>
                  <a:gd name="connsiteY338" fmla="*/ 26232 h 96869"/>
                  <a:gd name="connsiteX339" fmla="*/ 426396 w 1514817"/>
                  <a:gd name="connsiteY339" fmla="*/ 26232 h 96869"/>
                  <a:gd name="connsiteX340" fmla="*/ 408394 w 1514817"/>
                  <a:gd name="connsiteY340" fmla="*/ 25089 h 96869"/>
                  <a:gd name="connsiteX341" fmla="*/ 408394 w 1514817"/>
                  <a:gd name="connsiteY341" fmla="*/ 25089 h 96869"/>
                  <a:gd name="connsiteX342" fmla="*/ 393249 w 1514817"/>
                  <a:gd name="connsiteY342" fmla="*/ 24174 h 96869"/>
                  <a:gd name="connsiteX343" fmla="*/ 393249 w 1514817"/>
                  <a:gd name="connsiteY343" fmla="*/ 24174 h 96869"/>
                  <a:gd name="connsiteX344" fmla="*/ 381076 w 1514817"/>
                  <a:gd name="connsiteY344" fmla="*/ 23431 h 96869"/>
                  <a:gd name="connsiteX345" fmla="*/ 381076 w 1514817"/>
                  <a:gd name="connsiteY345" fmla="*/ 23431 h 96869"/>
                  <a:gd name="connsiteX346" fmla="*/ 365931 w 1514817"/>
                  <a:gd name="connsiteY346" fmla="*/ 22517 h 96869"/>
                  <a:gd name="connsiteX347" fmla="*/ 365931 w 1514817"/>
                  <a:gd name="connsiteY347" fmla="*/ 22517 h 96869"/>
                  <a:gd name="connsiteX348" fmla="*/ 347930 w 1514817"/>
                  <a:gd name="connsiteY348" fmla="*/ 21374 h 96869"/>
                  <a:gd name="connsiteX349" fmla="*/ 347930 w 1514817"/>
                  <a:gd name="connsiteY349" fmla="*/ 21374 h 96869"/>
                  <a:gd name="connsiteX350" fmla="*/ 332784 w 1514817"/>
                  <a:gd name="connsiteY350" fmla="*/ 20460 h 96869"/>
                  <a:gd name="connsiteX351" fmla="*/ 332784 w 1514817"/>
                  <a:gd name="connsiteY351" fmla="*/ 20460 h 96869"/>
                  <a:gd name="connsiteX352" fmla="*/ 320612 w 1514817"/>
                  <a:gd name="connsiteY352" fmla="*/ 19717 h 96869"/>
                  <a:gd name="connsiteX353" fmla="*/ 320612 w 1514817"/>
                  <a:gd name="connsiteY353" fmla="*/ 19717 h 96869"/>
                  <a:gd name="connsiteX354" fmla="*/ 305467 w 1514817"/>
                  <a:gd name="connsiteY354" fmla="*/ 18802 h 96869"/>
                  <a:gd name="connsiteX355" fmla="*/ 305467 w 1514817"/>
                  <a:gd name="connsiteY355" fmla="*/ 18802 h 96869"/>
                  <a:gd name="connsiteX356" fmla="*/ 290379 w 1514817"/>
                  <a:gd name="connsiteY356" fmla="*/ 17831 h 96869"/>
                  <a:gd name="connsiteX357" fmla="*/ 290379 w 1514817"/>
                  <a:gd name="connsiteY357" fmla="*/ 17831 h 96869"/>
                  <a:gd name="connsiteX358" fmla="*/ 272320 w 1514817"/>
                  <a:gd name="connsiteY358" fmla="*/ 16745 h 96869"/>
                  <a:gd name="connsiteX359" fmla="*/ 272320 w 1514817"/>
                  <a:gd name="connsiteY359" fmla="*/ 16745 h 96869"/>
                  <a:gd name="connsiteX360" fmla="*/ 260147 w 1514817"/>
                  <a:gd name="connsiteY360" fmla="*/ 16002 h 96869"/>
                  <a:gd name="connsiteX361" fmla="*/ 260147 w 1514817"/>
                  <a:gd name="connsiteY361" fmla="*/ 16002 h 96869"/>
                  <a:gd name="connsiteX362" fmla="*/ 245002 w 1514817"/>
                  <a:gd name="connsiteY362" fmla="*/ 15088 h 96869"/>
                  <a:gd name="connsiteX363" fmla="*/ 245002 w 1514817"/>
                  <a:gd name="connsiteY363" fmla="*/ 15088 h 96869"/>
                  <a:gd name="connsiteX364" fmla="*/ 229857 w 1514817"/>
                  <a:gd name="connsiteY364" fmla="*/ 14116 h 96869"/>
                  <a:gd name="connsiteX365" fmla="*/ 229857 w 1514817"/>
                  <a:gd name="connsiteY365" fmla="*/ 14116 h 96869"/>
                  <a:gd name="connsiteX366" fmla="*/ 211855 w 1514817"/>
                  <a:gd name="connsiteY366" fmla="*/ 13030 h 96869"/>
                  <a:gd name="connsiteX367" fmla="*/ 211855 w 1514817"/>
                  <a:gd name="connsiteY367" fmla="*/ 13030 h 96869"/>
                  <a:gd name="connsiteX368" fmla="*/ 199682 w 1514817"/>
                  <a:gd name="connsiteY368" fmla="*/ 12287 h 96869"/>
                  <a:gd name="connsiteX369" fmla="*/ 199682 w 1514817"/>
                  <a:gd name="connsiteY369" fmla="*/ 12287 h 96869"/>
                  <a:gd name="connsiteX370" fmla="*/ 184537 w 1514817"/>
                  <a:gd name="connsiteY370" fmla="*/ 11316 h 96869"/>
                  <a:gd name="connsiteX371" fmla="*/ 184537 w 1514817"/>
                  <a:gd name="connsiteY371" fmla="*/ 11316 h 96869"/>
                  <a:gd name="connsiteX372" fmla="*/ 169393 w 1514817"/>
                  <a:gd name="connsiteY372" fmla="*/ 10401 h 96869"/>
                  <a:gd name="connsiteX373" fmla="*/ 169393 w 1514817"/>
                  <a:gd name="connsiteY373" fmla="*/ 10401 h 96869"/>
                  <a:gd name="connsiteX374" fmla="*/ 151390 w 1514817"/>
                  <a:gd name="connsiteY374" fmla="*/ 9315 h 96869"/>
                  <a:gd name="connsiteX375" fmla="*/ 151390 w 1514817"/>
                  <a:gd name="connsiteY375" fmla="*/ 9315 h 96869"/>
                  <a:gd name="connsiteX376" fmla="*/ 138131 w 1514817"/>
                  <a:gd name="connsiteY376" fmla="*/ 8515 h 96869"/>
                  <a:gd name="connsiteX377" fmla="*/ 121158 w 1514817"/>
                  <a:gd name="connsiteY377" fmla="*/ 7429 h 96869"/>
                  <a:gd name="connsiteX378" fmla="*/ 121158 w 1514817"/>
                  <a:gd name="connsiteY378" fmla="*/ 7429 h 96869"/>
                  <a:gd name="connsiteX379" fmla="*/ 108928 w 1514817"/>
                  <a:gd name="connsiteY379" fmla="*/ 6686 h 96869"/>
                  <a:gd name="connsiteX380" fmla="*/ 108928 w 1514817"/>
                  <a:gd name="connsiteY380" fmla="*/ 6686 h 96869"/>
                  <a:gd name="connsiteX381" fmla="*/ 90926 w 1514817"/>
                  <a:gd name="connsiteY381" fmla="*/ 5601 h 96869"/>
                  <a:gd name="connsiteX382" fmla="*/ 90926 w 1514817"/>
                  <a:gd name="connsiteY382" fmla="*/ 5601 h 96869"/>
                  <a:gd name="connsiteX383" fmla="*/ 78696 w 1514817"/>
                  <a:gd name="connsiteY383" fmla="*/ 4858 h 96869"/>
                  <a:gd name="connsiteX384" fmla="*/ 78696 w 1514817"/>
                  <a:gd name="connsiteY384" fmla="*/ 4858 h 96869"/>
                  <a:gd name="connsiteX385" fmla="*/ 60693 w 1514817"/>
                  <a:gd name="connsiteY385" fmla="*/ 3715 h 96869"/>
                  <a:gd name="connsiteX386" fmla="*/ 60693 w 1514817"/>
                  <a:gd name="connsiteY386" fmla="*/ 3715 h 96869"/>
                  <a:gd name="connsiteX387" fmla="*/ 48463 w 1514817"/>
                  <a:gd name="connsiteY387" fmla="*/ 2972 h 96869"/>
                  <a:gd name="connsiteX388" fmla="*/ 48463 w 1514817"/>
                  <a:gd name="connsiteY388" fmla="*/ 2972 h 96869"/>
                  <a:gd name="connsiteX389" fmla="*/ 30461 w 1514817"/>
                  <a:gd name="connsiteY389" fmla="*/ 1886 h 96869"/>
                  <a:gd name="connsiteX390" fmla="*/ 30461 w 1514817"/>
                  <a:gd name="connsiteY390" fmla="*/ 1886 h 96869"/>
                  <a:gd name="connsiteX391" fmla="*/ 18231 w 1514817"/>
                  <a:gd name="connsiteY391" fmla="*/ 1143 h 96869"/>
                  <a:gd name="connsiteX392" fmla="*/ 18231 w 1514817"/>
                  <a:gd name="connsiteY392" fmla="*/ 1143 h 96869"/>
                  <a:gd name="connsiteX393" fmla="*/ 228 w 1514817"/>
                  <a:gd name="connsiteY393" fmla="*/ 0 h 96869"/>
                  <a:gd name="connsiteX394" fmla="*/ 0 w 1514817"/>
                  <a:gd name="connsiteY394" fmla="*/ 3715 h 96869"/>
                  <a:gd name="connsiteX395" fmla="*/ 15088 w 1514817"/>
                  <a:gd name="connsiteY395" fmla="*/ 4629 h 96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</a:cxnLst>
                <a:rect l="l" t="t" r="r" b="b"/>
                <a:pathLst>
                  <a:path w="1514817" h="96869">
                    <a:moveTo>
                      <a:pt x="15088" y="4629"/>
                    </a:moveTo>
                    <a:lnTo>
                      <a:pt x="33147" y="5772"/>
                    </a:lnTo>
                    <a:lnTo>
                      <a:pt x="33147" y="5772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5" y="7429"/>
                    </a:lnTo>
                    <a:lnTo>
                      <a:pt x="60465" y="7429"/>
                    </a:lnTo>
                    <a:lnTo>
                      <a:pt x="78467" y="8515"/>
                    </a:lnTo>
                    <a:lnTo>
                      <a:pt x="78467" y="8515"/>
                    </a:lnTo>
                    <a:lnTo>
                      <a:pt x="93612" y="9487"/>
                    </a:lnTo>
                    <a:lnTo>
                      <a:pt x="93612" y="9487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3844" y="11316"/>
                    </a:lnTo>
                    <a:lnTo>
                      <a:pt x="123844" y="11316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7" y="13202"/>
                    </a:lnTo>
                    <a:lnTo>
                      <a:pt x="154077" y="13202"/>
                    </a:lnTo>
                    <a:lnTo>
                      <a:pt x="166250" y="13945"/>
                    </a:lnTo>
                    <a:lnTo>
                      <a:pt x="166250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917"/>
                    </a:lnTo>
                    <a:lnTo>
                      <a:pt x="214541" y="16917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7004" y="19488"/>
                    </a:lnTo>
                    <a:lnTo>
                      <a:pt x="257004" y="19488"/>
                    </a:lnTo>
                    <a:lnTo>
                      <a:pt x="272091" y="20460"/>
                    </a:lnTo>
                    <a:lnTo>
                      <a:pt x="272091" y="20460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2324" y="22289"/>
                    </a:lnTo>
                    <a:lnTo>
                      <a:pt x="302324" y="22289"/>
                    </a:lnTo>
                    <a:lnTo>
                      <a:pt x="317468" y="23260"/>
                    </a:lnTo>
                    <a:lnTo>
                      <a:pt x="317468" y="23260"/>
                    </a:lnTo>
                    <a:lnTo>
                      <a:pt x="332556" y="24174"/>
                    </a:lnTo>
                    <a:lnTo>
                      <a:pt x="332556" y="24174"/>
                    </a:lnTo>
                    <a:lnTo>
                      <a:pt x="347701" y="25089"/>
                    </a:lnTo>
                    <a:lnTo>
                      <a:pt x="347701" y="25089"/>
                    </a:lnTo>
                    <a:lnTo>
                      <a:pt x="362788" y="26003"/>
                    </a:lnTo>
                    <a:lnTo>
                      <a:pt x="362788" y="26003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3020" y="27889"/>
                    </a:lnTo>
                    <a:lnTo>
                      <a:pt x="393020" y="27889"/>
                    </a:lnTo>
                    <a:lnTo>
                      <a:pt x="408165" y="28803"/>
                    </a:lnTo>
                    <a:lnTo>
                      <a:pt x="408165" y="28803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8" y="30690"/>
                    </a:lnTo>
                    <a:lnTo>
                      <a:pt x="438398" y="30690"/>
                    </a:lnTo>
                    <a:lnTo>
                      <a:pt x="453485" y="31604"/>
                    </a:lnTo>
                    <a:lnTo>
                      <a:pt x="453485" y="31604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7" y="33433"/>
                    </a:lnTo>
                    <a:lnTo>
                      <a:pt x="483717" y="33433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7097" y="37376"/>
                    </a:lnTo>
                    <a:lnTo>
                      <a:pt x="547097" y="37376"/>
                    </a:lnTo>
                    <a:lnTo>
                      <a:pt x="559327" y="38119"/>
                    </a:lnTo>
                    <a:lnTo>
                      <a:pt x="559327" y="38119"/>
                    </a:lnTo>
                    <a:lnTo>
                      <a:pt x="574414" y="39034"/>
                    </a:lnTo>
                    <a:lnTo>
                      <a:pt x="574414" y="39034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919"/>
                    </a:lnTo>
                    <a:lnTo>
                      <a:pt x="604647" y="40919"/>
                    </a:lnTo>
                    <a:lnTo>
                      <a:pt x="619792" y="41834"/>
                    </a:lnTo>
                    <a:lnTo>
                      <a:pt x="619792" y="41834"/>
                    </a:lnTo>
                    <a:lnTo>
                      <a:pt x="634880" y="42748"/>
                    </a:lnTo>
                    <a:lnTo>
                      <a:pt x="634880" y="42748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2" y="44634"/>
                    </a:lnTo>
                    <a:lnTo>
                      <a:pt x="665112" y="44634"/>
                    </a:lnTo>
                    <a:lnTo>
                      <a:pt x="680256" y="45548"/>
                    </a:lnTo>
                    <a:lnTo>
                      <a:pt x="680256" y="45548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377"/>
                    </a:lnTo>
                    <a:lnTo>
                      <a:pt x="710489" y="47377"/>
                    </a:lnTo>
                    <a:lnTo>
                      <a:pt x="725577" y="48349"/>
                    </a:lnTo>
                    <a:lnTo>
                      <a:pt x="725577" y="48349"/>
                    </a:lnTo>
                    <a:lnTo>
                      <a:pt x="740721" y="49263"/>
                    </a:lnTo>
                    <a:lnTo>
                      <a:pt x="740721" y="49263"/>
                    </a:lnTo>
                    <a:lnTo>
                      <a:pt x="758780" y="50349"/>
                    </a:lnTo>
                    <a:lnTo>
                      <a:pt x="758780" y="50349"/>
                    </a:lnTo>
                    <a:lnTo>
                      <a:pt x="770953" y="51092"/>
                    </a:lnTo>
                    <a:lnTo>
                      <a:pt x="770953" y="51092"/>
                    </a:lnTo>
                    <a:lnTo>
                      <a:pt x="786098" y="52064"/>
                    </a:lnTo>
                    <a:lnTo>
                      <a:pt x="786098" y="52064"/>
                    </a:lnTo>
                    <a:lnTo>
                      <a:pt x="801186" y="52978"/>
                    </a:lnTo>
                    <a:lnTo>
                      <a:pt x="801186" y="52978"/>
                    </a:lnTo>
                    <a:lnTo>
                      <a:pt x="816331" y="53892"/>
                    </a:lnTo>
                    <a:lnTo>
                      <a:pt x="816331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78"/>
                    </a:lnTo>
                    <a:lnTo>
                      <a:pt x="846563" y="55778"/>
                    </a:lnTo>
                    <a:lnTo>
                      <a:pt x="861650" y="56693"/>
                    </a:lnTo>
                    <a:lnTo>
                      <a:pt x="861650" y="56693"/>
                    </a:lnTo>
                    <a:lnTo>
                      <a:pt x="876795" y="57607"/>
                    </a:lnTo>
                    <a:lnTo>
                      <a:pt x="876795" y="57607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2115" y="60408"/>
                    </a:lnTo>
                    <a:lnTo>
                      <a:pt x="922115" y="60408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7" y="62294"/>
                    </a:lnTo>
                    <a:lnTo>
                      <a:pt x="952347" y="62294"/>
                    </a:lnTo>
                    <a:lnTo>
                      <a:pt x="967492" y="63208"/>
                    </a:lnTo>
                    <a:lnTo>
                      <a:pt x="967492" y="63208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37"/>
                    </a:lnTo>
                    <a:lnTo>
                      <a:pt x="997725" y="65037"/>
                    </a:lnTo>
                    <a:lnTo>
                      <a:pt x="1012813" y="66008"/>
                    </a:lnTo>
                    <a:lnTo>
                      <a:pt x="1012813" y="66008"/>
                    </a:lnTo>
                    <a:lnTo>
                      <a:pt x="1027957" y="66923"/>
                    </a:lnTo>
                    <a:lnTo>
                      <a:pt x="1027957" y="66923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58189" y="68751"/>
                    </a:lnTo>
                    <a:lnTo>
                      <a:pt x="1058189" y="68751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88422" y="70637"/>
                    </a:lnTo>
                    <a:lnTo>
                      <a:pt x="1088422" y="70637"/>
                    </a:lnTo>
                    <a:lnTo>
                      <a:pt x="1103510" y="71552"/>
                    </a:lnTo>
                    <a:lnTo>
                      <a:pt x="1103510" y="71552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3742" y="73438"/>
                    </a:lnTo>
                    <a:lnTo>
                      <a:pt x="1133742" y="73438"/>
                    </a:lnTo>
                    <a:lnTo>
                      <a:pt x="1148886" y="74352"/>
                    </a:lnTo>
                    <a:lnTo>
                      <a:pt x="1148886" y="74352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82034" y="76410"/>
                    </a:lnTo>
                    <a:lnTo>
                      <a:pt x="1182034" y="76410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09351" y="78067"/>
                    </a:lnTo>
                    <a:lnTo>
                      <a:pt x="1209351" y="78067"/>
                    </a:lnTo>
                    <a:lnTo>
                      <a:pt x="1227353" y="79210"/>
                    </a:lnTo>
                    <a:lnTo>
                      <a:pt x="1227353" y="79210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69816" y="81782"/>
                    </a:lnTo>
                    <a:lnTo>
                      <a:pt x="1269816" y="81782"/>
                    </a:lnTo>
                    <a:lnTo>
                      <a:pt x="1284904" y="82696"/>
                    </a:lnTo>
                    <a:lnTo>
                      <a:pt x="1284904" y="82696"/>
                    </a:lnTo>
                    <a:lnTo>
                      <a:pt x="1300048" y="83668"/>
                    </a:lnTo>
                    <a:lnTo>
                      <a:pt x="1300048" y="83668"/>
                    </a:lnTo>
                    <a:lnTo>
                      <a:pt x="1315193" y="84582"/>
                    </a:lnTo>
                    <a:lnTo>
                      <a:pt x="1315193" y="84582"/>
                    </a:lnTo>
                    <a:lnTo>
                      <a:pt x="1330280" y="85497"/>
                    </a:lnTo>
                    <a:lnTo>
                      <a:pt x="1330280" y="85497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82"/>
                    </a:lnTo>
                    <a:lnTo>
                      <a:pt x="1360513" y="87382"/>
                    </a:lnTo>
                    <a:lnTo>
                      <a:pt x="1375658" y="88297"/>
                    </a:lnTo>
                    <a:lnTo>
                      <a:pt x="1375658" y="88297"/>
                    </a:lnTo>
                    <a:lnTo>
                      <a:pt x="1390746" y="89211"/>
                    </a:lnTo>
                    <a:lnTo>
                      <a:pt x="1390746" y="89211"/>
                    </a:lnTo>
                    <a:lnTo>
                      <a:pt x="1405890" y="90183"/>
                    </a:lnTo>
                    <a:lnTo>
                      <a:pt x="1405890" y="90183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6122" y="92011"/>
                    </a:lnTo>
                    <a:lnTo>
                      <a:pt x="1436122" y="92011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3" y="94812"/>
                    </a:lnTo>
                    <a:lnTo>
                      <a:pt x="1481443" y="94812"/>
                    </a:lnTo>
                    <a:lnTo>
                      <a:pt x="1496587" y="95726"/>
                    </a:lnTo>
                    <a:lnTo>
                      <a:pt x="1496587" y="95726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6816" y="92011"/>
                    </a:lnTo>
                    <a:lnTo>
                      <a:pt x="1496816" y="92011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3324" y="89383"/>
                    </a:lnTo>
                    <a:lnTo>
                      <a:pt x="1436351" y="88297"/>
                    </a:lnTo>
                    <a:lnTo>
                      <a:pt x="1436351" y="88297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3" y="86639"/>
                    </a:lnTo>
                    <a:lnTo>
                      <a:pt x="1409033" y="86639"/>
                    </a:lnTo>
                    <a:lnTo>
                      <a:pt x="1393888" y="85725"/>
                    </a:lnTo>
                    <a:lnTo>
                      <a:pt x="1393888" y="85725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9" y="82925"/>
                    </a:lnTo>
                    <a:lnTo>
                      <a:pt x="1348569" y="82925"/>
                    </a:lnTo>
                    <a:lnTo>
                      <a:pt x="1330509" y="81782"/>
                    </a:lnTo>
                    <a:lnTo>
                      <a:pt x="1330509" y="81782"/>
                    </a:lnTo>
                    <a:lnTo>
                      <a:pt x="1318336" y="81039"/>
                    </a:lnTo>
                    <a:lnTo>
                      <a:pt x="1318336" y="81039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7018" y="79153"/>
                    </a:lnTo>
                    <a:lnTo>
                      <a:pt x="1270045" y="78067"/>
                    </a:lnTo>
                    <a:lnTo>
                      <a:pt x="1270045" y="78067"/>
                    </a:lnTo>
                    <a:lnTo>
                      <a:pt x="1257872" y="77324"/>
                    </a:lnTo>
                    <a:lnTo>
                      <a:pt x="1257872" y="77324"/>
                    </a:lnTo>
                    <a:lnTo>
                      <a:pt x="1239812" y="76238"/>
                    </a:lnTo>
                    <a:lnTo>
                      <a:pt x="1239812" y="76238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7349" y="73609"/>
                    </a:lnTo>
                    <a:lnTo>
                      <a:pt x="1197349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8" y="71780"/>
                    </a:lnTo>
                    <a:lnTo>
                      <a:pt x="1167118" y="71780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7" y="68980"/>
                    </a:lnTo>
                    <a:lnTo>
                      <a:pt x="1121797" y="68980"/>
                    </a:lnTo>
                    <a:lnTo>
                      <a:pt x="1106652" y="68066"/>
                    </a:lnTo>
                    <a:lnTo>
                      <a:pt x="1106652" y="68066"/>
                    </a:lnTo>
                    <a:lnTo>
                      <a:pt x="1088651" y="66923"/>
                    </a:lnTo>
                    <a:lnTo>
                      <a:pt x="1088651" y="66923"/>
                    </a:lnTo>
                    <a:lnTo>
                      <a:pt x="1076421" y="66180"/>
                    </a:lnTo>
                    <a:lnTo>
                      <a:pt x="1076421" y="66180"/>
                    </a:lnTo>
                    <a:lnTo>
                      <a:pt x="1061333" y="65265"/>
                    </a:lnTo>
                    <a:lnTo>
                      <a:pt x="1061333" y="65265"/>
                    </a:lnTo>
                    <a:lnTo>
                      <a:pt x="1043273" y="64122"/>
                    </a:lnTo>
                    <a:lnTo>
                      <a:pt x="1043273" y="64122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1"/>
                    </a:lnTo>
                    <a:lnTo>
                      <a:pt x="1000868" y="61551"/>
                    </a:lnTo>
                    <a:lnTo>
                      <a:pt x="982809" y="60408"/>
                    </a:lnTo>
                    <a:lnTo>
                      <a:pt x="982809" y="60408"/>
                    </a:lnTo>
                    <a:lnTo>
                      <a:pt x="967721" y="59493"/>
                    </a:lnTo>
                    <a:lnTo>
                      <a:pt x="967721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3" y="57836"/>
                    </a:lnTo>
                    <a:lnTo>
                      <a:pt x="940403" y="57836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9" y="54121"/>
                    </a:lnTo>
                    <a:lnTo>
                      <a:pt x="879939" y="54121"/>
                    </a:lnTo>
                    <a:lnTo>
                      <a:pt x="861879" y="52978"/>
                    </a:lnTo>
                    <a:lnTo>
                      <a:pt x="861879" y="52978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4561" y="51321"/>
                    </a:lnTo>
                    <a:lnTo>
                      <a:pt x="834561" y="51321"/>
                    </a:lnTo>
                    <a:lnTo>
                      <a:pt x="818388" y="50292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242" y="48520"/>
                    </a:lnTo>
                    <a:lnTo>
                      <a:pt x="789242" y="48520"/>
                    </a:lnTo>
                    <a:lnTo>
                      <a:pt x="771182" y="47434"/>
                    </a:lnTo>
                    <a:lnTo>
                      <a:pt x="771182" y="47434"/>
                    </a:lnTo>
                    <a:lnTo>
                      <a:pt x="758952" y="46634"/>
                    </a:lnTo>
                    <a:lnTo>
                      <a:pt x="758952" y="46634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77" y="44805"/>
                    </a:lnTo>
                    <a:lnTo>
                      <a:pt x="728777" y="44805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5573" y="42748"/>
                    </a:lnTo>
                    <a:lnTo>
                      <a:pt x="695573" y="42748"/>
                    </a:lnTo>
                    <a:lnTo>
                      <a:pt x="680485" y="41834"/>
                    </a:lnTo>
                    <a:lnTo>
                      <a:pt x="680485" y="41834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6"/>
                    </a:lnTo>
                    <a:lnTo>
                      <a:pt x="653167" y="40176"/>
                    </a:lnTo>
                    <a:lnTo>
                      <a:pt x="638022" y="39205"/>
                    </a:lnTo>
                    <a:lnTo>
                      <a:pt x="638022" y="39205"/>
                    </a:lnTo>
                    <a:lnTo>
                      <a:pt x="620021" y="38119"/>
                    </a:lnTo>
                    <a:lnTo>
                      <a:pt x="620021" y="38119"/>
                    </a:lnTo>
                    <a:lnTo>
                      <a:pt x="604876" y="37205"/>
                    </a:lnTo>
                    <a:lnTo>
                      <a:pt x="604876" y="37205"/>
                    </a:lnTo>
                    <a:lnTo>
                      <a:pt x="592703" y="36462"/>
                    </a:lnTo>
                    <a:lnTo>
                      <a:pt x="592703" y="36462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7325" y="33661"/>
                    </a:lnTo>
                    <a:lnTo>
                      <a:pt x="547325" y="33661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71773" y="28975"/>
                    </a:lnTo>
                    <a:lnTo>
                      <a:pt x="471773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08394" y="25089"/>
                    </a:lnTo>
                    <a:lnTo>
                      <a:pt x="408394" y="25089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1" y="22517"/>
                    </a:lnTo>
                    <a:lnTo>
                      <a:pt x="365931" y="22517"/>
                    </a:lnTo>
                    <a:lnTo>
                      <a:pt x="347930" y="21374"/>
                    </a:lnTo>
                    <a:lnTo>
                      <a:pt x="347930" y="21374"/>
                    </a:lnTo>
                    <a:lnTo>
                      <a:pt x="332784" y="20460"/>
                    </a:lnTo>
                    <a:lnTo>
                      <a:pt x="332784" y="20460"/>
                    </a:lnTo>
                    <a:lnTo>
                      <a:pt x="320612" y="19717"/>
                    </a:lnTo>
                    <a:lnTo>
                      <a:pt x="320612" y="19717"/>
                    </a:lnTo>
                    <a:lnTo>
                      <a:pt x="305467" y="18802"/>
                    </a:lnTo>
                    <a:lnTo>
                      <a:pt x="305467" y="18802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60147" y="16002"/>
                    </a:lnTo>
                    <a:lnTo>
                      <a:pt x="260147" y="16002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9682" y="12287"/>
                    </a:lnTo>
                    <a:lnTo>
                      <a:pt x="199682" y="12287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8131" y="8515"/>
                    </a:lnTo>
                    <a:lnTo>
                      <a:pt x="121158" y="7429"/>
                    </a:lnTo>
                    <a:lnTo>
                      <a:pt x="121158" y="7429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6" y="4858"/>
                    </a:lnTo>
                    <a:lnTo>
                      <a:pt x="78696" y="4858"/>
                    </a:lnTo>
                    <a:lnTo>
                      <a:pt x="60693" y="3715"/>
                    </a:lnTo>
                    <a:lnTo>
                      <a:pt x="60693" y="3715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8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B6F4E0D8-5F95-4A37-8E85-FBC44148266A}"/>
                  </a:ext>
                </a:extLst>
              </p:cNvPr>
              <p:cNvSpPr/>
              <p:nvPr/>
            </p:nvSpPr>
            <p:spPr>
              <a:xfrm>
                <a:off x="6660813" y="5626932"/>
                <a:ext cx="1514817" cy="96812"/>
              </a:xfrm>
              <a:custGeom>
                <a:avLst/>
                <a:gdLst>
                  <a:gd name="connsiteX0" fmla="*/ 15087 w 1514817"/>
                  <a:gd name="connsiteY0" fmla="*/ 4629 h 96812"/>
                  <a:gd name="connsiteX1" fmla="*/ 33147 w 1514817"/>
                  <a:gd name="connsiteY1" fmla="*/ 5715 h 96812"/>
                  <a:gd name="connsiteX2" fmla="*/ 33147 w 1514817"/>
                  <a:gd name="connsiteY2" fmla="*/ 5715 h 96812"/>
                  <a:gd name="connsiteX3" fmla="*/ 45320 w 1514817"/>
                  <a:gd name="connsiteY3" fmla="*/ 6515 h 96812"/>
                  <a:gd name="connsiteX4" fmla="*/ 45320 w 1514817"/>
                  <a:gd name="connsiteY4" fmla="*/ 6515 h 96812"/>
                  <a:gd name="connsiteX5" fmla="*/ 60464 w 1514817"/>
                  <a:gd name="connsiteY5" fmla="*/ 7429 h 96812"/>
                  <a:gd name="connsiteX6" fmla="*/ 60464 w 1514817"/>
                  <a:gd name="connsiteY6" fmla="*/ 7429 h 96812"/>
                  <a:gd name="connsiteX7" fmla="*/ 75552 w 1514817"/>
                  <a:gd name="connsiteY7" fmla="*/ 8344 h 96812"/>
                  <a:gd name="connsiteX8" fmla="*/ 75552 w 1514817"/>
                  <a:gd name="connsiteY8" fmla="*/ 8344 h 96812"/>
                  <a:gd name="connsiteX9" fmla="*/ 93612 w 1514817"/>
                  <a:gd name="connsiteY9" fmla="*/ 9487 h 96812"/>
                  <a:gd name="connsiteX10" fmla="*/ 93612 w 1514817"/>
                  <a:gd name="connsiteY10" fmla="*/ 9487 h 96812"/>
                  <a:gd name="connsiteX11" fmla="*/ 105785 w 1514817"/>
                  <a:gd name="connsiteY11" fmla="*/ 10230 h 96812"/>
                  <a:gd name="connsiteX12" fmla="*/ 105785 w 1514817"/>
                  <a:gd name="connsiteY12" fmla="*/ 10230 h 96812"/>
                  <a:gd name="connsiteX13" fmla="*/ 120929 w 1514817"/>
                  <a:gd name="connsiteY13" fmla="*/ 11144 h 96812"/>
                  <a:gd name="connsiteX14" fmla="*/ 120929 w 1514817"/>
                  <a:gd name="connsiteY14" fmla="*/ 11144 h 96812"/>
                  <a:gd name="connsiteX15" fmla="*/ 136017 w 1514817"/>
                  <a:gd name="connsiteY15" fmla="*/ 12059 h 96812"/>
                  <a:gd name="connsiteX16" fmla="*/ 136017 w 1514817"/>
                  <a:gd name="connsiteY16" fmla="*/ 12059 h 96812"/>
                  <a:gd name="connsiteX17" fmla="*/ 154076 w 1514817"/>
                  <a:gd name="connsiteY17" fmla="*/ 13202 h 96812"/>
                  <a:gd name="connsiteX18" fmla="*/ 154076 w 1514817"/>
                  <a:gd name="connsiteY18" fmla="*/ 13202 h 96812"/>
                  <a:gd name="connsiteX19" fmla="*/ 166249 w 1514817"/>
                  <a:gd name="connsiteY19" fmla="*/ 13945 h 96812"/>
                  <a:gd name="connsiteX20" fmla="*/ 166249 w 1514817"/>
                  <a:gd name="connsiteY20" fmla="*/ 13945 h 96812"/>
                  <a:gd name="connsiteX21" fmla="*/ 181394 w 1514817"/>
                  <a:gd name="connsiteY21" fmla="*/ 14859 h 96812"/>
                  <a:gd name="connsiteX22" fmla="*/ 181394 w 1514817"/>
                  <a:gd name="connsiteY22" fmla="*/ 14859 h 96812"/>
                  <a:gd name="connsiteX23" fmla="*/ 196482 w 1514817"/>
                  <a:gd name="connsiteY23" fmla="*/ 15773 h 96812"/>
                  <a:gd name="connsiteX24" fmla="*/ 196482 w 1514817"/>
                  <a:gd name="connsiteY24" fmla="*/ 15773 h 96812"/>
                  <a:gd name="connsiteX25" fmla="*/ 214541 w 1514817"/>
                  <a:gd name="connsiteY25" fmla="*/ 16916 h 96812"/>
                  <a:gd name="connsiteX26" fmla="*/ 214541 w 1514817"/>
                  <a:gd name="connsiteY26" fmla="*/ 16916 h 96812"/>
                  <a:gd name="connsiteX27" fmla="*/ 226714 w 1514817"/>
                  <a:gd name="connsiteY27" fmla="*/ 17659 h 96812"/>
                  <a:gd name="connsiteX28" fmla="*/ 226714 w 1514817"/>
                  <a:gd name="connsiteY28" fmla="*/ 17659 h 96812"/>
                  <a:gd name="connsiteX29" fmla="*/ 241859 w 1514817"/>
                  <a:gd name="connsiteY29" fmla="*/ 18574 h 96812"/>
                  <a:gd name="connsiteX30" fmla="*/ 241859 w 1514817"/>
                  <a:gd name="connsiteY30" fmla="*/ 18574 h 96812"/>
                  <a:gd name="connsiteX31" fmla="*/ 256946 w 1514817"/>
                  <a:gd name="connsiteY31" fmla="*/ 19488 h 96812"/>
                  <a:gd name="connsiteX32" fmla="*/ 256946 w 1514817"/>
                  <a:gd name="connsiteY32" fmla="*/ 19488 h 96812"/>
                  <a:gd name="connsiteX33" fmla="*/ 275006 w 1514817"/>
                  <a:gd name="connsiteY33" fmla="*/ 20631 h 96812"/>
                  <a:gd name="connsiteX34" fmla="*/ 275006 w 1514817"/>
                  <a:gd name="connsiteY34" fmla="*/ 20631 h 96812"/>
                  <a:gd name="connsiteX35" fmla="*/ 290150 w 1514817"/>
                  <a:gd name="connsiteY35" fmla="*/ 21545 h 96812"/>
                  <a:gd name="connsiteX36" fmla="*/ 290150 w 1514817"/>
                  <a:gd name="connsiteY36" fmla="*/ 21545 h 96812"/>
                  <a:gd name="connsiteX37" fmla="*/ 302323 w 1514817"/>
                  <a:gd name="connsiteY37" fmla="*/ 22288 h 96812"/>
                  <a:gd name="connsiteX38" fmla="*/ 302323 w 1514817"/>
                  <a:gd name="connsiteY38" fmla="*/ 22288 h 96812"/>
                  <a:gd name="connsiteX39" fmla="*/ 317468 w 1514817"/>
                  <a:gd name="connsiteY39" fmla="*/ 23203 h 96812"/>
                  <a:gd name="connsiteX40" fmla="*/ 317468 w 1514817"/>
                  <a:gd name="connsiteY40" fmla="*/ 23203 h 96812"/>
                  <a:gd name="connsiteX41" fmla="*/ 335471 w 1514817"/>
                  <a:gd name="connsiteY41" fmla="*/ 24346 h 96812"/>
                  <a:gd name="connsiteX42" fmla="*/ 335471 w 1514817"/>
                  <a:gd name="connsiteY42" fmla="*/ 24346 h 96812"/>
                  <a:gd name="connsiteX43" fmla="*/ 347701 w 1514817"/>
                  <a:gd name="connsiteY43" fmla="*/ 25089 h 96812"/>
                  <a:gd name="connsiteX44" fmla="*/ 347701 w 1514817"/>
                  <a:gd name="connsiteY44" fmla="*/ 25089 h 96812"/>
                  <a:gd name="connsiteX45" fmla="*/ 362788 w 1514817"/>
                  <a:gd name="connsiteY45" fmla="*/ 26003 h 96812"/>
                  <a:gd name="connsiteX46" fmla="*/ 362788 w 1514817"/>
                  <a:gd name="connsiteY46" fmla="*/ 26003 h 96812"/>
                  <a:gd name="connsiteX47" fmla="*/ 377933 w 1514817"/>
                  <a:gd name="connsiteY47" fmla="*/ 26917 h 96812"/>
                  <a:gd name="connsiteX48" fmla="*/ 377933 w 1514817"/>
                  <a:gd name="connsiteY48" fmla="*/ 26917 h 96812"/>
                  <a:gd name="connsiteX49" fmla="*/ 395935 w 1514817"/>
                  <a:gd name="connsiteY49" fmla="*/ 28060 h 96812"/>
                  <a:gd name="connsiteX50" fmla="*/ 395935 w 1514817"/>
                  <a:gd name="connsiteY50" fmla="*/ 28060 h 96812"/>
                  <a:gd name="connsiteX51" fmla="*/ 408165 w 1514817"/>
                  <a:gd name="connsiteY51" fmla="*/ 28803 h 96812"/>
                  <a:gd name="connsiteX52" fmla="*/ 408165 w 1514817"/>
                  <a:gd name="connsiteY52" fmla="*/ 28803 h 96812"/>
                  <a:gd name="connsiteX53" fmla="*/ 426168 w 1514817"/>
                  <a:gd name="connsiteY53" fmla="*/ 29889 h 96812"/>
                  <a:gd name="connsiteX54" fmla="*/ 426168 w 1514817"/>
                  <a:gd name="connsiteY54" fmla="*/ 29889 h 96812"/>
                  <a:gd name="connsiteX55" fmla="*/ 438398 w 1514817"/>
                  <a:gd name="connsiteY55" fmla="*/ 30632 h 96812"/>
                  <a:gd name="connsiteX56" fmla="*/ 438398 w 1514817"/>
                  <a:gd name="connsiteY56" fmla="*/ 30632 h 96812"/>
                  <a:gd name="connsiteX57" fmla="*/ 456399 w 1514817"/>
                  <a:gd name="connsiteY57" fmla="*/ 31775 h 96812"/>
                  <a:gd name="connsiteX58" fmla="*/ 456399 w 1514817"/>
                  <a:gd name="connsiteY58" fmla="*/ 31775 h 96812"/>
                  <a:gd name="connsiteX59" fmla="*/ 468630 w 1514817"/>
                  <a:gd name="connsiteY59" fmla="*/ 32518 h 96812"/>
                  <a:gd name="connsiteX60" fmla="*/ 468630 w 1514817"/>
                  <a:gd name="connsiteY60" fmla="*/ 32518 h 96812"/>
                  <a:gd name="connsiteX61" fmla="*/ 470459 w 1514817"/>
                  <a:gd name="connsiteY61" fmla="*/ 32632 h 96812"/>
                  <a:gd name="connsiteX62" fmla="*/ 471544 w 1514817"/>
                  <a:gd name="connsiteY62" fmla="*/ 32690 h 96812"/>
                  <a:gd name="connsiteX63" fmla="*/ 471544 w 1514817"/>
                  <a:gd name="connsiteY63" fmla="*/ 32690 h 96812"/>
                  <a:gd name="connsiteX64" fmla="*/ 483717 w 1514817"/>
                  <a:gd name="connsiteY64" fmla="*/ 33433 h 96812"/>
                  <a:gd name="connsiteX65" fmla="*/ 483717 w 1514817"/>
                  <a:gd name="connsiteY65" fmla="*/ 33433 h 96812"/>
                  <a:gd name="connsiteX66" fmla="*/ 501777 w 1514817"/>
                  <a:gd name="connsiteY66" fmla="*/ 34576 h 96812"/>
                  <a:gd name="connsiteX67" fmla="*/ 501777 w 1514817"/>
                  <a:gd name="connsiteY67" fmla="*/ 34576 h 96812"/>
                  <a:gd name="connsiteX68" fmla="*/ 513950 w 1514817"/>
                  <a:gd name="connsiteY68" fmla="*/ 35319 h 96812"/>
                  <a:gd name="connsiteX69" fmla="*/ 513950 w 1514817"/>
                  <a:gd name="connsiteY69" fmla="*/ 35319 h 96812"/>
                  <a:gd name="connsiteX70" fmla="*/ 529095 w 1514817"/>
                  <a:gd name="connsiteY70" fmla="*/ 36233 h 96812"/>
                  <a:gd name="connsiteX71" fmla="*/ 529095 w 1514817"/>
                  <a:gd name="connsiteY71" fmla="*/ 36233 h 96812"/>
                  <a:gd name="connsiteX72" fmla="*/ 544183 w 1514817"/>
                  <a:gd name="connsiteY72" fmla="*/ 37148 h 96812"/>
                  <a:gd name="connsiteX73" fmla="*/ 544183 w 1514817"/>
                  <a:gd name="connsiteY73" fmla="*/ 37148 h 96812"/>
                  <a:gd name="connsiteX74" fmla="*/ 562241 w 1514817"/>
                  <a:gd name="connsiteY74" fmla="*/ 38290 h 96812"/>
                  <a:gd name="connsiteX75" fmla="*/ 562241 w 1514817"/>
                  <a:gd name="connsiteY75" fmla="*/ 38290 h 96812"/>
                  <a:gd name="connsiteX76" fmla="*/ 577329 w 1514817"/>
                  <a:gd name="connsiteY76" fmla="*/ 39205 h 96812"/>
                  <a:gd name="connsiteX77" fmla="*/ 577329 w 1514817"/>
                  <a:gd name="connsiteY77" fmla="*/ 39205 h 96812"/>
                  <a:gd name="connsiteX78" fmla="*/ 589559 w 1514817"/>
                  <a:gd name="connsiteY78" fmla="*/ 39948 h 96812"/>
                  <a:gd name="connsiteX79" fmla="*/ 589559 w 1514817"/>
                  <a:gd name="connsiteY79" fmla="*/ 39948 h 96812"/>
                  <a:gd name="connsiteX80" fmla="*/ 604647 w 1514817"/>
                  <a:gd name="connsiteY80" fmla="*/ 40862 h 96812"/>
                  <a:gd name="connsiteX81" fmla="*/ 604647 w 1514817"/>
                  <a:gd name="connsiteY81" fmla="*/ 40862 h 96812"/>
                  <a:gd name="connsiteX82" fmla="*/ 622707 w 1514817"/>
                  <a:gd name="connsiteY82" fmla="*/ 42005 h 96812"/>
                  <a:gd name="connsiteX83" fmla="*/ 622707 w 1514817"/>
                  <a:gd name="connsiteY83" fmla="*/ 42005 h 96812"/>
                  <a:gd name="connsiteX84" fmla="*/ 637794 w 1514817"/>
                  <a:gd name="connsiteY84" fmla="*/ 42919 h 96812"/>
                  <a:gd name="connsiteX85" fmla="*/ 637794 w 1514817"/>
                  <a:gd name="connsiteY85" fmla="*/ 42919 h 96812"/>
                  <a:gd name="connsiteX86" fmla="*/ 650024 w 1514817"/>
                  <a:gd name="connsiteY86" fmla="*/ 43662 h 96812"/>
                  <a:gd name="connsiteX87" fmla="*/ 650024 w 1514817"/>
                  <a:gd name="connsiteY87" fmla="*/ 43662 h 96812"/>
                  <a:gd name="connsiteX88" fmla="*/ 665111 w 1514817"/>
                  <a:gd name="connsiteY88" fmla="*/ 44577 h 96812"/>
                  <a:gd name="connsiteX89" fmla="*/ 665111 w 1514817"/>
                  <a:gd name="connsiteY89" fmla="*/ 44577 h 96812"/>
                  <a:gd name="connsiteX90" fmla="*/ 683171 w 1514817"/>
                  <a:gd name="connsiteY90" fmla="*/ 45720 h 96812"/>
                  <a:gd name="connsiteX91" fmla="*/ 683171 w 1514817"/>
                  <a:gd name="connsiteY91" fmla="*/ 45720 h 96812"/>
                  <a:gd name="connsiteX92" fmla="*/ 695344 w 1514817"/>
                  <a:gd name="connsiteY92" fmla="*/ 46463 h 96812"/>
                  <a:gd name="connsiteX93" fmla="*/ 695344 w 1514817"/>
                  <a:gd name="connsiteY93" fmla="*/ 46463 h 96812"/>
                  <a:gd name="connsiteX94" fmla="*/ 710489 w 1514817"/>
                  <a:gd name="connsiteY94" fmla="*/ 47377 h 96812"/>
                  <a:gd name="connsiteX95" fmla="*/ 710489 w 1514817"/>
                  <a:gd name="connsiteY95" fmla="*/ 47377 h 96812"/>
                  <a:gd name="connsiteX96" fmla="*/ 725577 w 1514817"/>
                  <a:gd name="connsiteY96" fmla="*/ 48291 h 96812"/>
                  <a:gd name="connsiteX97" fmla="*/ 725577 w 1514817"/>
                  <a:gd name="connsiteY97" fmla="*/ 48291 h 96812"/>
                  <a:gd name="connsiteX98" fmla="*/ 743635 w 1514817"/>
                  <a:gd name="connsiteY98" fmla="*/ 49435 h 96812"/>
                  <a:gd name="connsiteX99" fmla="*/ 743635 w 1514817"/>
                  <a:gd name="connsiteY99" fmla="*/ 49435 h 96812"/>
                  <a:gd name="connsiteX100" fmla="*/ 755808 w 1514817"/>
                  <a:gd name="connsiteY100" fmla="*/ 50178 h 96812"/>
                  <a:gd name="connsiteX101" fmla="*/ 755808 w 1514817"/>
                  <a:gd name="connsiteY101" fmla="*/ 50178 h 96812"/>
                  <a:gd name="connsiteX102" fmla="*/ 770953 w 1514817"/>
                  <a:gd name="connsiteY102" fmla="*/ 51092 h 96812"/>
                  <a:gd name="connsiteX103" fmla="*/ 770953 w 1514817"/>
                  <a:gd name="connsiteY103" fmla="*/ 51092 h 96812"/>
                  <a:gd name="connsiteX104" fmla="*/ 786041 w 1514817"/>
                  <a:gd name="connsiteY104" fmla="*/ 52064 h 96812"/>
                  <a:gd name="connsiteX105" fmla="*/ 786041 w 1514817"/>
                  <a:gd name="connsiteY105" fmla="*/ 52064 h 96812"/>
                  <a:gd name="connsiteX106" fmla="*/ 804101 w 1514817"/>
                  <a:gd name="connsiteY106" fmla="*/ 53149 h 96812"/>
                  <a:gd name="connsiteX107" fmla="*/ 804101 w 1514817"/>
                  <a:gd name="connsiteY107" fmla="*/ 53149 h 96812"/>
                  <a:gd name="connsiteX108" fmla="*/ 816274 w 1514817"/>
                  <a:gd name="connsiteY108" fmla="*/ 53892 h 96812"/>
                  <a:gd name="connsiteX109" fmla="*/ 816274 w 1514817"/>
                  <a:gd name="connsiteY109" fmla="*/ 53892 h 96812"/>
                  <a:gd name="connsiteX110" fmla="*/ 831418 w 1514817"/>
                  <a:gd name="connsiteY110" fmla="*/ 54807 h 96812"/>
                  <a:gd name="connsiteX111" fmla="*/ 831418 w 1514817"/>
                  <a:gd name="connsiteY111" fmla="*/ 54807 h 96812"/>
                  <a:gd name="connsiteX112" fmla="*/ 849477 w 1514817"/>
                  <a:gd name="connsiteY112" fmla="*/ 55950 h 96812"/>
                  <a:gd name="connsiteX113" fmla="*/ 849477 w 1514817"/>
                  <a:gd name="connsiteY113" fmla="*/ 55950 h 96812"/>
                  <a:gd name="connsiteX114" fmla="*/ 864565 w 1514817"/>
                  <a:gd name="connsiteY114" fmla="*/ 56864 h 96812"/>
                  <a:gd name="connsiteX115" fmla="*/ 864565 w 1514817"/>
                  <a:gd name="connsiteY115" fmla="*/ 56864 h 96812"/>
                  <a:gd name="connsiteX116" fmla="*/ 876795 w 1514817"/>
                  <a:gd name="connsiteY116" fmla="*/ 57607 h 96812"/>
                  <a:gd name="connsiteX117" fmla="*/ 876795 w 1514817"/>
                  <a:gd name="connsiteY117" fmla="*/ 57607 h 96812"/>
                  <a:gd name="connsiteX118" fmla="*/ 894798 w 1514817"/>
                  <a:gd name="connsiteY118" fmla="*/ 58750 h 96812"/>
                  <a:gd name="connsiteX119" fmla="*/ 894798 w 1514817"/>
                  <a:gd name="connsiteY119" fmla="*/ 58750 h 96812"/>
                  <a:gd name="connsiteX120" fmla="*/ 907028 w 1514817"/>
                  <a:gd name="connsiteY120" fmla="*/ 59493 h 96812"/>
                  <a:gd name="connsiteX121" fmla="*/ 907028 w 1514817"/>
                  <a:gd name="connsiteY121" fmla="*/ 59493 h 96812"/>
                  <a:gd name="connsiteX122" fmla="*/ 925029 w 1514817"/>
                  <a:gd name="connsiteY122" fmla="*/ 60579 h 96812"/>
                  <a:gd name="connsiteX123" fmla="*/ 925029 w 1514817"/>
                  <a:gd name="connsiteY123" fmla="*/ 60579 h 96812"/>
                  <a:gd name="connsiteX124" fmla="*/ 937260 w 1514817"/>
                  <a:gd name="connsiteY124" fmla="*/ 61322 h 96812"/>
                  <a:gd name="connsiteX125" fmla="*/ 937260 w 1514817"/>
                  <a:gd name="connsiteY125" fmla="*/ 61322 h 96812"/>
                  <a:gd name="connsiteX126" fmla="*/ 952347 w 1514817"/>
                  <a:gd name="connsiteY126" fmla="*/ 62236 h 96812"/>
                  <a:gd name="connsiteX127" fmla="*/ 952347 w 1514817"/>
                  <a:gd name="connsiteY127" fmla="*/ 62236 h 96812"/>
                  <a:gd name="connsiteX128" fmla="*/ 970407 w 1514817"/>
                  <a:gd name="connsiteY128" fmla="*/ 63379 h 96812"/>
                  <a:gd name="connsiteX129" fmla="*/ 970407 w 1514817"/>
                  <a:gd name="connsiteY129" fmla="*/ 63379 h 96812"/>
                  <a:gd name="connsiteX130" fmla="*/ 982580 w 1514817"/>
                  <a:gd name="connsiteY130" fmla="*/ 64122 h 96812"/>
                  <a:gd name="connsiteX131" fmla="*/ 982580 w 1514817"/>
                  <a:gd name="connsiteY131" fmla="*/ 64122 h 96812"/>
                  <a:gd name="connsiteX132" fmla="*/ 997725 w 1514817"/>
                  <a:gd name="connsiteY132" fmla="*/ 65036 h 96812"/>
                  <a:gd name="connsiteX133" fmla="*/ 997725 w 1514817"/>
                  <a:gd name="connsiteY133" fmla="*/ 65036 h 96812"/>
                  <a:gd name="connsiteX134" fmla="*/ 1012813 w 1514817"/>
                  <a:gd name="connsiteY134" fmla="*/ 66008 h 96812"/>
                  <a:gd name="connsiteX135" fmla="*/ 1012813 w 1514817"/>
                  <a:gd name="connsiteY135" fmla="*/ 66008 h 96812"/>
                  <a:gd name="connsiteX136" fmla="*/ 1030871 w 1514817"/>
                  <a:gd name="connsiteY136" fmla="*/ 67094 h 96812"/>
                  <a:gd name="connsiteX137" fmla="*/ 1030871 w 1514817"/>
                  <a:gd name="connsiteY137" fmla="*/ 67094 h 96812"/>
                  <a:gd name="connsiteX138" fmla="*/ 1043044 w 1514817"/>
                  <a:gd name="connsiteY138" fmla="*/ 67837 h 96812"/>
                  <a:gd name="connsiteX139" fmla="*/ 1043044 w 1514817"/>
                  <a:gd name="connsiteY139" fmla="*/ 67837 h 96812"/>
                  <a:gd name="connsiteX140" fmla="*/ 1058189 w 1514817"/>
                  <a:gd name="connsiteY140" fmla="*/ 68751 h 96812"/>
                  <a:gd name="connsiteX141" fmla="*/ 1058189 w 1514817"/>
                  <a:gd name="connsiteY141" fmla="*/ 68751 h 96812"/>
                  <a:gd name="connsiteX142" fmla="*/ 1073277 w 1514817"/>
                  <a:gd name="connsiteY142" fmla="*/ 69723 h 96812"/>
                  <a:gd name="connsiteX143" fmla="*/ 1073277 w 1514817"/>
                  <a:gd name="connsiteY143" fmla="*/ 69723 h 96812"/>
                  <a:gd name="connsiteX144" fmla="*/ 1091337 w 1514817"/>
                  <a:gd name="connsiteY144" fmla="*/ 70809 h 96812"/>
                  <a:gd name="connsiteX145" fmla="*/ 1091337 w 1514817"/>
                  <a:gd name="connsiteY145" fmla="*/ 70809 h 96812"/>
                  <a:gd name="connsiteX146" fmla="*/ 1103510 w 1514817"/>
                  <a:gd name="connsiteY146" fmla="*/ 71552 h 96812"/>
                  <a:gd name="connsiteX147" fmla="*/ 1103510 w 1514817"/>
                  <a:gd name="connsiteY147" fmla="*/ 71552 h 96812"/>
                  <a:gd name="connsiteX148" fmla="*/ 1105395 w 1514817"/>
                  <a:gd name="connsiteY148" fmla="*/ 71666 h 96812"/>
                  <a:gd name="connsiteX149" fmla="*/ 1106424 w 1514817"/>
                  <a:gd name="connsiteY149" fmla="*/ 71723 h 96812"/>
                  <a:gd name="connsiteX150" fmla="*/ 1106424 w 1514817"/>
                  <a:gd name="connsiteY150" fmla="*/ 71723 h 96812"/>
                  <a:gd name="connsiteX151" fmla="*/ 1118654 w 1514817"/>
                  <a:gd name="connsiteY151" fmla="*/ 72466 h 96812"/>
                  <a:gd name="connsiteX152" fmla="*/ 1118654 w 1514817"/>
                  <a:gd name="connsiteY152" fmla="*/ 72466 h 96812"/>
                  <a:gd name="connsiteX153" fmla="*/ 1133741 w 1514817"/>
                  <a:gd name="connsiteY153" fmla="*/ 73438 h 96812"/>
                  <a:gd name="connsiteX154" fmla="*/ 1133741 w 1514817"/>
                  <a:gd name="connsiteY154" fmla="*/ 73438 h 96812"/>
                  <a:gd name="connsiteX155" fmla="*/ 1151801 w 1514817"/>
                  <a:gd name="connsiteY155" fmla="*/ 74523 h 96812"/>
                  <a:gd name="connsiteX156" fmla="*/ 1151801 w 1514817"/>
                  <a:gd name="connsiteY156" fmla="*/ 74523 h 96812"/>
                  <a:gd name="connsiteX157" fmla="*/ 1163974 w 1514817"/>
                  <a:gd name="connsiteY157" fmla="*/ 75266 h 96812"/>
                  <a:gd name="connsiteX158" fmla="*/ 1163974 w 1514817"/>
                  <a:gd name="connsiteY158" fmla="*/ 75266 h 96812"/>
                  <a:gd name="connsiteX159" fmla="*/ 1179119 w 1514817"/>
                  <a:gd name="connsiteY159" fmla="*/ 76181 h 96812"/>
                  <a:gd name="connsiteX160" fmla="*/ 1179119 w 1514817"/>
                  <a:gd name="connsiteY160" fmla="*/ 76181 h 96812"/>
                  <a:gd name="connsiteX161" fmla="*/ 1194207 w 1514817"/>
                  <a:gd name="connsiteY161" fmla="*/ 77153 h 96812"/>
                  <a:gd name="connsiteX162" fmla="*/ 1194207 w 1514817"/>
                  <a:gd name="connsiteY162" fmla="*/ 77153 h 96812"/>
                  <a:gd name="connsiteX163" fmla="*/ 1212265 w 1514817"/>
                  <a:gd name="connsiteY163" fmla="*/ 78238 h 96812"/>
                  <a:gd name="connsiteX164" fmla="*/ 1212265 w 1514817"/>
                  <a:gd name="connsiteY164" fmla="*/ 78238 h 96812"/>
                  <a:gd name="connsiteX165" fmla="*/ 1224438 w 1514817"/>
                  <a:gd name="connsiteY165" fmla="*/ 78981 h 96812"/>
                  <a:gd name="connsiteX166" fmla="*/ 1224438 w 1514817"/>
                  <a:gd name="connsiteY166" fmla="*/ 78981 h 96812"/>
                  <a:gd name="connsiteX167" fmla="*/ 1239583 w 1514817"/>
                  <a:gd name="connsiteY167" fmla="*/ 79953 h 96812"/>
                  <a:gd name="connsiteX168" fmla="*/ 1239583 w 1514817"/>
                  <a:gd name="connsiteY168" fmla="*/ 79953 h 96812"/>
                  <a:gd name="connsiteX169" fmla="*/ 1254671 w 1514817"/>
                  <a:gd name="connsiteY169" fmla="*/ 80867 h 96812"/>
                  <a:gd name="connsiteX170" fmla="*/ 1254671 w 1514817"/>
                  <a:gd name="connsiteY170" fmla="*/ 80867 h 96812"/>
                  <a:gd name="connsiteX171" fmla="*/ 1269816 w 1514817"/>
                  <a:gd name="connsiteY171" fmla="*/ 81782 h 96812"/>
                  <a:gd name="connsiteX172" fmla="*/ 1269816 w 1514817"/>
                  <a:gd name="connsiteY172" fmla="*/ 81782 h 96812"/>
                  <a:gd name="connsiteX173" fmla="*/ 1284904 w 1514817"/>
                  <a:gd name="connsiteY173" fmla="*/ 82696 h 96812"/>
                  <a:gd name="connsiteX174" fmla="*/ 1284904 w 1514817"/>
                  <a:gd name="connsiteY174" fmla="*/ 82696 h 96812"/>
                  <a:gd name="connsiteX175" fmla="*/ 1300048 w 1514817"/>
                  <a:gd name="connsiteY175" fmla="*/ 83667 h 96812"/>
                  <a:gd name="connsiteX176" fmla="*/ 1300048 w 1514817"/>
                  <a:gd name="connsiteY176" fmla="*/ 83667 h 96812"/>
                  <a:gd name="connsiteX177" fmla="*/ 1318107 w 1514817"/>
                  <a:gd name="connsiteY177" fmla="*/ 84753 h 96812"/>
                  <a:gd name="connsiteX178" fmla="*/ 1318107 w 1514817"/>
                  <a:gd name="connsiteY178" fmla="*/ 84753 h 96812"/>
                  <a:gd name="connsiteX179" fmla="*/ 1330280 w 1514817"/>
                  <a:gd name="connsiteY179" fmla="*/ 85496 h 96812"/>
                  <a:gd name="connsiteX180" fmla="*/ 1330280 w 1514817"/>
                  <a:gd name="connsiteY180" fmla="*/ 85496 h 96812"/>
                  <a:gd name="connsiteX181" fmla="*/ 1345368 w 1514817"/>
                  <a:gd name="connsiteY181" fmla="*/ 86411 h 96812"/>
                  <a:gd name="connsiteX182" fmla="*/ 1345368 w 1514817"/>
                  <a:gd name="connsiteY182" fmla="*/ 86411 h 96812"/>
                  <a:gd name="connsiteX183" fmla="*/ 1360513 w 1514817"/>
                  <a:gd name="connsiteY183" fmla="*/ 87382 h 96812"/>
                  <a:gd name="connsiteX184" fmla="*/ 1360513 w 1514817"/>
                  <a:gd name="connsiteY184" fmla="*/ 87382 h 96812"/>
                  <a:gd name="connsiteX185" fmla="*/ 1375658 w 1514817"/>
                  <a:gd name="connsiteY185" fmla="*/ 88296 h 96812"/>
                  <a:gd name="connsiteX186" fmla="*/ 1375658 w 1514817"/>
                  <a:gd name="connsiteY186" fmla="*/ 88296 h 96812"/>
                  <a:gd name="connsiteX187" fmla="*/ 1390746 w 1514817"/>
                  <a:gd name="connsiteY187" fmla="*/ 89211 h 96812"/>
                  <a:gd name="connsiteX188" fmla="*/ 1390746 w 1514817"/>
                  <a:gd name="connsiteY188" fmla="*/ 89211 h 96812"/>
                  <a:gd name="connsiteX189" fmla="*/ 1405890 w 1514817"/>
                  <a:gd name="connsiteY189" fmla="*/ 90125 h 96812"/>
                  <a:gd name="connsiteX190" fmla="*/ 1405890 w 1514817"/>
                  <a:gd name="connsiteY190" fmla="*/ 90125 h 96812"/>
                  <a:gd name="connsiteX191" fmla="*/ 1420977 w 1514817"/>
                  <a:gd name="connsiteY191" fmla="*/ 91097 h 96812"/>
                  <a:gd name="connsiteX192" fmla="*/ 1420977 w 1514817"/>
                  <a:gd name="connsiteY192" fmla="*/ 91097 h 96812"/>
                  <a:gd name="connsiteX193" fmla="*/ 1439037 w 1514817"/>
                  <a:gd name="connsiteY193" fmla="*/ 92183 h 96812"/>
                  <a:gd name="connsiteX194" fmla="*/ 1439037 w 1514817"/>
                  <a:gd name="connsiteY194" fmla="*/ 92183 h 96812"/>
                  <a:gd name="connsiteX195" fmla="*/ 1451210 w 1514817"/>
                  <a:gd name="connsiteY195" fmla="*/ 92926 h 96812"/>
                  <a:gd name="connsiteX196" fmla="*/ 1451210 w 1514817"/>
                  <a:gd name="connsiteY196" fmla="*/ 92926 h 96812"/>
                  <a:gd name="connsiteX197" fmla="*/ 1466355 w 1514817"/>
                  <a:gd name="connsiteY197" fmla="*/ 93840 h 96812"/>
                  <a:gd name="connsiteX198" fmla="*/ 1466355 w 1514817"/>
                  <a:gd name="connsiteY198" fmla="*/ 93840 h 96812"/>
                  <a:gd name="connsiteX199" fmla="*/ 1481443 w 1514817"/>
                  <a:gd name="connsiteY199" fmla="*/ 94812 h 96812"/>
                  <a:gd name="connsiteX200" fmla="*/ 1481443 w 1514817"/>
                  <a:gd name="connsiteY200" fmla="*/ 94812 h 96812"/>
                  <a:gd name="connsiteX201" fmla="*/ 1499501 w 1514817"/>
                  <a:gd name="connsiteY201" fmla="*/ 95898 h 96812"/>
                  <a:gd name="connsiteX202" fmla="*/ 1499501 w 1514817"/>
                  <a:gd name="connsiteY202" fmla="*/ 95898 h 96812"/>
                  <a:gd name="connsiteX203" fmla="*/ 1514589 w 1514817"/>
                  <a:gd name="connsiteY203" fmla="*/ 96812 h 96812"/>
                  <a:gd name="connsiteX204" fmla="*/ 1514818 w 1514817"/>
                  <a:gd name="connsiteY204" fmla="*/ 93154 h 96812"/>
                  <a:gd name="connsiteX205" fmla="*/ 1496816 w 1514817"/>
                  <a:gd name="connsiteY205" fmla="*/ 92011 h 96812"/>
                  <a:gd name="connsiteX206" fmla="*/ 1496816 w 1514817"/>
                  <a:gd name="connsiteY206" fmla="*/ 92011 h 96812"/>
                  <a:gd name="connsiteX207" fmla="*/ 1484585 w 1514817"/>
                  <a:gd name="connsiteY207" fmla="*/ 91268 h 96812"/>
                  <a:gd name="connsiteX208" fmla="*/ 1484585 w 1514817"/>
                  <a:gd name="connsiteY208" fmla="*/ 91268 h 96812"/>
                  <a:gd name="connsiteX209" fmla="*/ 1466583 w 1514817"/>
                  <a:gd name="connsiteY209" fmla="*/ 90183 h 96812"/>
                  <a:gd name="connsiteX210" fmla="*/ 1466583 w 1514817"/>
                  <a:gd name="connsiteY210" fmla="*/ 90183 h 96812"/>
                  <a:gd name="connsiteX211" fmla="*/ 1454353 w 1514817"/>
                  <a:gd name="connsiteY211" fmla="*/ 89440 h 96812"/>
                  <a:gd name="connsiteX212" fmla="*/ 1454353 w 1514817"/>
                  <a:gd name="connsiteY212" fmla="*/ 89440 h 96812"/>
                  <a:gd name="connsiteX213" fmla="*/ 1436351 w 1514817"/>
                  <a:gd name="connsiteY213" fmla="*/ 88296 h 96812"/>
                  <a:gd name="connsiteX214" fmla="*/ 1436351 w 1514817"/>
                  <a:gd name="connsiteY214" fmla="*/ 88296 h 96812"/>
                  <a:gd name="connsiteX215" fmla="*/ 1424121 w 1514817"/>
                  <a:gd name="connsiteY215" fmla="*/ 87553 h 96812"/>
                  <a:gd name="connsiteX216" fmla="*/ 1424121 w 1514817"/>
                  <a:gd name="connsiteY216" fmla="*/ 87553 h 96812"/>
                  <a:gd name="connsiteX217" fmla="*/ 1406119 w 1514817"/>
                  <a:gd name="connsiteY217" fmla="*/ 86468 h 96812"/>
                  <a:gd name="connsiteX218" fmla="*/ 1406119 w 1514817"/>
                  <a:gd name="connsiteY218" fmla="*/ 86468 h 96812"/>
                  <a:gd name="connsiteX219" fmla="*/ 1390974 w 1514817"/>
                  <a:gd name="connsiteY219" fmla="*/ 85496 h 96812"/>
                  <a:gd name="connsiteX220" fmla="*/ 1390974 w 1514817"/>
                  <a:gd name="connsiteY220" fmla="*/ 85496 h 96812"/>
                  <a:gd name="connsiteX221" fmla="*/ 1375886 w 1514817"/>
                  <a:gd name="connsiteY221" fmla="*/ 84582 h 96812"/>
                  <a:gd name="connsiteX222" fmla="*/ 1375886 w 1514817"/>
                  <a:gd name="connsiteY222" fmla="*/ 84582 h 96812"/>
                  <a:gd name="connsiteX223" fmla="*/ 1363656 w 1514817"/>
                  <a:gd name="connsiteY223" fmla="*/ 83839 h 96812"/>
                  <a:gd name="connsiteX224" fmla="*/ 1363656 w 1514817"/>
                  <a:gd name="connsiteY224" fmla="*/ 83839 h 96812"/>
                  <a:gd name="connsiteX225" fmla="*/ 1348569 w 1514817"/>
                  <a:gd name="connsiteY225" fmla="*/ 82924 h 96812"/>
                  <a:gd name="connsiteX226" fmla="*/ 1348569 w 1514817"/>
                  <a:gd name="connsiteY226" fmla="*/ 82924 h 96812"/>
                  <a:gd name="connsiteX227" fmla="*/ 1330509 w 1514817"/>
                  <a:gd name="connsiteY227" fmla="*/ 81782 h 96812"/>
                  <a:gd name="connsiteX228" fmla="*/ 1330509 w 1514817"/>
                  <a:gd name="connsiteY228" fmla="*/ 81782 h 96812"/>
                  <a:gd name="connsiteX229" fmla="*/ 1318336 w 1514817"/>
                  <a:gd name="connsiteY229" fmla="*/ 81039 h 96812"/>
                  <a:gd name="connsiteX230" fmla="*/ 1318336 w 1514817"/>
                  <a:gd name="connsiteY230" fmla="*/ 81039 h 96812"/>
                  <a:gd name="connsiteX231" fmla="*/ 1303191 w 1514817"/>
                  <a:gd name="connsiteY231" fmla="*/ 80124 h 96812"/>
                  <a:gd name="connsiteX232" fmla="*/ 1303191 w 1514817"/>
                  <a:gd name="connsiteY232" fmla="*/ 80124 h 96812"/>
                  <a:gd name="connsiteX233" fmla="*/ 1288046 w 1514817"/>
                  <a:gd name="connsiteY233" fmla="*/ 79210 h 96812"/>
                  <a:gd name="connsiteX234" fmla="*/ 1288046 w 1514817"/>
                  <a:gd name="connsiteY234" fmla="*/ 79210 h 96812"/>
                  <a:gd name="connsiteX235" fmla="*/ 1270045 w 1514817"/>
                  <a:gd name="connsiteY235" fmla="*/ 78067 h 96812"/>
                  <a:gd name="connsiteX236" fmla="*/ 1270045 w 1514817"/>
                  <a:gd name="connsiteY236" fmla="*/ 78067 h 96812"/>
                  <a:gd name="connsiteX237" fmla="*/ 1257815 w 1514817"/>
                  <a:gd name="connsiteY237" fmla="*/ 77324 h 96812"/>
                  <a:gd name="connsiteX238" fmla="*/ 1257815 w 1514817"/>
                  <a:gd name="connsiteY238" fmla="*/ 77324 h 96812"/>
                  <a:gd name="connsiteX239" fmla="*/ 1242727 w 1514817"/>
                  <a:gd name="connsiteY239" fmla="*/ 76410 h 96812"/>
                  <a:gd name="connsiteX240" fmla="*/ 1242727 w 1514817"/>
                  <a:gd name="connsiteY240" fmla="*/ 76410 h 96812"/>
                  <a:gd name="connsiteX241" fmla="*/ 1227582 w 1514817"/>
                  <a:gd name="connsiteY241" fmla="*/ 75495 h 96812"/>
                  <a:gd name="connsiteX242" fmla="*/ 1227582 w 1514817"/>
                  <a:gd name="connsiteY242" fmla="*/ 75495 h 96812"/>
                  <a:gd name="connsiteX243" fmla="*/ 1209580 w 1514817"/>
                  <a:gd name="connsiteY243" fmla="*/ 74352 h 96812"/>
                  <a:gd name="connsiteX244" fmla="*/ 1209580 w 1514817"/>
                  <a:gd name="connsiteY244" fmla="*/ 74352 h 96812"/>
                  <a:gd name="connsiteX245" fmla="*/ 1197349 w 1514817"/>
                  <a:gd name="connsiteY245" fmla="*/ 73609 h 96812"/>
                  <a:gd name="connsiteX246" fmla="*/ 1197349 w 1514817"/>
                  <a:gd name="connsiteY246" fmla="*/ 73609 h 96812"/>
                  <a:gd name="connsiteX247" fmla="*/ 1182262 w 1514817"/>
                  <a:gd name="connsiteY247" fmla="*/ 72695 h 96812"/>
                  <a:gd name="connsiteX248" fmla="*/ 1182262 w 1514817"/>
                  <a:gd name="connsiteY248" fmla="*/ 72695 h 96812"/>
                  <a:gd name="connsiteX249" fmla="*/ 1167118 w 1514817"/>
                  <a:gd name="connsiteY249" fmla="*/ 71723 h 96812"/>
                  <a:gd name="connsiteX250" fmla="*/ 1167118 w 1514817"/>
                  <a:gd name="connsiteY250" fmla="*/ 71723 h 96812"/>
                  <a:gd name="connsiteX251" fmla="*/ 1165288 w 1514817"/>
                  <a:gd name="connsiteY251" fmla="*/ 71609 h 96812"/>
                  <a:gd name="connsiteX252" fmla="*/ 1164203 w 1514817"/>
                  <a:gd name="connsiteY252" fmla="*/ 71552 h 96812"/>
                  <a:gd name="connsiteX253" fmla="*/ 1164203 w 1514817"/>
                  <a:gd name="connsiteY253" fmla="*/ 71552 h 96812"/>
                  <a:gd name="connsiteX254" fmla="*/ 1149115 w 1514817"/>
                  <a:gd name="connsiteY254" fmla="*/ 70637 h 96812"/>
                  <a:gd name="connsiteX255" fmla="*/ 1149115 w 1514817"/>
                  <a:gd name="connsiteY255" fmla="*/ 70637 h 96812"/>
                  <a:gd name="connsiteX256" fmla="*/ 1136885 w 1514817"/>
                  <a:gd name="connsiteY256" fmla="*/ 69894 h 96812"/>
                  <a:gd name="connsiteX257" fmla="*/ 1136885 w 1514817"/>
                  <a:gd name="connsiteY257" fmla="*/ 69894 h 96812"/>
                  <a:gd name="connsiteX258" fmla="*/ 1118883 w 1514817"/>
                  <a:gd name="connsiteY258" fmla="*/ 68808 h 96812"/>
                  <a:gd name="connsiteX259" fmla="*/ 1118883 w 1514817"/>
                  <a:gd name="connsiteY259" fmla="*/ 68808 h 96812"/>
                  <a:gd name="connsiteX260" fmla="*/ 1106652 w 1514817"/>
                  <a:gd name="connsiteY260" fmla="*/ 68008 h 96812"/>
                  <a:gd name="connsiteX261" fmla="*/ 1106652 w 1514817"/>
                  <a:gd name="connsiteY261" fmla="*/ 68008 h 96812"/>
                  <a:gd name="connsiteX262" fmla="*/ 1088650 w 1514817"/>
                  <a:gd name="connsiteY262" fmla="*/ 66922 h 96812"/>
                  <a:gd name="connsiteX263" fmla="*/ 1088650 w 1514817"/>
                  <a:gd name="connsiteY263" fmla="*/ 66922 h 96812"/>
                  <a:gd name="connsiteX264" fmla="*/ 1076421 w 1514817"/>
                  <a:gd name="connsiteY264" fmla="*/ 66179 h 96812"/>
                  <a:gd name="connsiteX265" fmla="*/ 1076421 w 1514817"/>
                  <a:gd name="connsiteY265" fmla="*/ 66179 h 96812"/>
                  <a:gd name="connsiteX266" fmla="*/ 1061333 w 1514817"/>
                  <a:gd name="connsiteY266" fmla="*/ 65265 h 96812"/>
                  <a:gd name="connsiteX267" fmla="*/ 1061333 w 1514817"/>
                  <a:gd name="connsiteY267" fmla="*/ 65265 h 96812"/>
                  <a:gd name="connsiteX268" fmla="*/ 1046188 w 1514817"/>
                  <a:gd name="connsiteY268" fmla="*/ 64294 h 96812"/>
                  <a:gd name="connsiteX269" fmla="*/ 1046188 w 1514817"/>
                  <a:gd name="connsiteY269" fmla="*/ 64294 h 96812"/>
                  <a:gd name="connsiteX270" fmla="*/ 1028186 w 1514817"/>
                  <a:gd name="connsiteY270" fmla="*/ 63208 h 96812"/>
                  <a:gd name="connsiteX271" fmla="*/ 1028186 w 1514817"/>
                  <a:gd name="connsiteY271" fmla="*/ 63208 h 96812"/>
                  <a:gd name="connsiteX272" fmla="*/ 1015955 w 1514817"/>
                  <a:gd name="connsiteY272" fmla="*/ 62465 h 96812"/>
                  <a:gd name="connsiteX273" fmla="*/ 1015955 w 1514817"/>
                  <a:gd name="connsiteY273" fmla="*/ 62465 h 96812"/>
                  <a:gd name="connsiteX274" fmla="*/ 1000868 w 1514817"/>
                  <a:gd name="connsiteY274" fmla="*/ 61550 h 96812"/>
                  <a:gd name="connsiteX275" fmla="*/ 1000868 w 1514817"/>
                  <a:gd name="connsiteY275" fmla="*/ 61550 h 96812"/>
                  <a:gd name="connsiteX276" fmla="*/ 985723 w 1514817"/>
                  <a:gd name="connsiteY276" fmla="*/ 60579 h 96812"/>
                  <a:gd name="connsiteX277" fmla="*/ 985723 w 1514817"/>
                  <a:gd name="connsiteY277" fmla="*/ 60579 h 96812"/>
                  <a:gd name="connsiteX278" fmla="*/ 967721 w 1514817"/>
                  <a:gd name="connsiteY278" fmla="*/ 59493 h 96812"/>
                  <a:gd name="connsiteX279" fmla="*/ 967721 w 1514817"/>
                  <a:gd name="connsiteY279" fmla="*/ 59493 h 96812"/>
                  <a:gd name="connsiteX280" fmla="*/ 954462 w 1514817"/>
                  <a:gd name="connsiteY280" fmla="*/ 58693 h 96812"/>
                  <a:gd name="connsiteX281" fmla="*/ 940403 w 1514817"/>
                  <a:gd name="connsiteY281" fmla="*/ 57836 h 96812"/>
                  <a:gd name="connsiteX282" fmla="*/ 940403 w 1514817"/>
                  <a:gd name="connsiteY282" fmla="*/ 57836 h 96812"/>
                  <a:gd name="connsiteX283" fmla="*/ 922344 w 1514817"/>
                  <a:gd name="connsiteY283" fmla="*/ 56693 h 96812"/>
                  <a:gd name="connsiteX284" fmla="*/ 922344 w 1514817"/>
                  <a:gd name="connsiteY284" fmla="*/ 56693 h 96812"/>
                  <a:gd name="connsiteX285" fmla="*/ 907256 w 1514817"/>
                  <a:gd name="connsiteY285" fmla="*/ 55778 h 96812"/>
                  <a:gd name="connsiteX286" fmla="*/ 907256 w 1514817"/>
                  <a:gd name="connsiteY286" fmla="*/ 55778 h 96812"/>
                  <a:gd name="connsiteX287" fmla="*/ 895026 w 1514817"/>
                  <a:gd name="connsiteY287" fmla="*/ 55035 h 96812"/>
                  <a:gd name="connsiteX288" fmla="*/ 895026 w 1514817"/>
                  <a:gd name="connsiteY288" fmla="*/ 55035 h 96812"/>
                  <a:gd name="connsiteX289" fmla="*/ 879939 w 1514817"/>
                  <a:gd name="connsiteY289" fmla="*/ 54064 h 96812"/>
                  <a:gd name="connsiteX290" fmla="*/ 879939 w 1514817"/>
                  <a:gd name="connsiteY290" fmla="*/ 54064 h 96812"/>
                  <a:gd name="connsiteX291" fmla="*/ 861879 w 1514817"/>
                  <a:gd name="connsiteY291" fmla="*/ 52978 h 96812"/>
                  <a:gd name="connsiteX292" fmla="*/ 861879 w 1514817"/>
                  <a:gd name="connsiteY292" fmla="*/ 52978 h 96812"/>
                  <a:gd name="connsiteX293" fmla="*/ 849706 w 1514817"/>
                  <a:gd name="connsiteY293" fmla="*/ 52235 h 96812"/>
                  <a:gd name="connsiteX294" fmla="*/ 849706 w 1514817"/>
                  <a:gd name="connsiteY294" fmla="*/ 52235 h 96812"/>
                  <a:gd name="connsiteX295" fmla="*/ 831647 w 1514817"/>
                  <a:gd name="connsiteY295" fmla="*/ 51149 h 96812"/>
                  <a:gd name="connsiteX296" fmla="*/ 831647 w 1514817"/>
                  <a:gd name="connsiteY296" fmla="*/ 51149 h 96812"/>
                  <a:gd name="connsiteX297" fmla="*/ 819474 w 1514817"/>
                  <a:gd name="connsiteY297" fmla="*/ 50349 h 96812"/>
                  <a:gd name="connsiteX298" fmla="*/ 819474 w 1514817"/>
                  <a:gd name="connsiteY298" fmla="*/ 50349 h 96812"/>
                  <a:gd name="connsiteX299" fmla="*/ 801415 w 1514817"/>
                  <a:gd name="connsiteY299" fmla="*/ 49263 h 96812"/>
                  <a:gd name="connsiteX300" fmla="*/ 801415 w 1514817"/>
                  <a:gd name="connsiteY300" fmla="*/ 49263 h 96812"/>
                  <a:gd name="connsiteX301" fmla="*/ 789242 w 1514817"/>
                  <a:gd name="connsiteY301" fmla="*/ 48520 h 96812"/>
                  <a:gd name="connsiteX302" fmla="*/ 789242 w 1514817"/>
                  <a:gd name="connsiteY302" fmla="*/ 48520 h 96812"/>
                  <a:gd name="connsiteX303" fmla="*/ 771182 w 1514817"/>
                  <a:gd name="connsiteY303" fmla="*/ 47377 h 96812"/>
                  <a:gd name="connsiteX304" fmla="*/ 771182 w 1514817"/>
                  <a:gd name="connsiteY304" fmla="*/ 47377 h 96812"/>
                  <a:gd name="connsiteX305" fmla="*/ 758952 w 1514817"/>
                  <a:gd name="connsiteY305" fmla="*/ 46634 h 96812"/>
                  <a:gd name="connsiteX306" fmla="*/ 758952 w 1514817"/>
                  <a:gd name="connsiteY306" fmla="*/ 46634 h 96812"/>
                  <a:gd name="connsiteX307" fmla="*/ 740950 w 1514817"/>
                  <a:gd name="connsiteY307" fmla="*/ 45548 h 96812"/>
                  <a:gd name="connsiteX308" fmla="*/ 740950 w 1514817"/>
                  <a:gd name="connsiteY308" fmla="*/ 45548 h 96812"/>
                  <a:gd name="connsiteX309" fmla="*/ 728719 w 1514817"/>
                  <a:gd name="connsiteY309" fmla="*/ 44805 h 96812"/>
                  <a:gd name="connsiteX310" fmla="*/ 728719 w 1514817"/>
                  <a:gd name="connsiteY310" fmla="*/ 44805 h 96812"/>
                  <a:gd name="connsiteX311" fmla="*/ 713632 w 1514817"/>
                  <a:gd name="connsiteY311" fmla="*/ 43891 h 96812"/>
                  <a:gd name="connsiteX312" fmla="*/ 713632 w 1514817"/>
                  <a:gd name="connsiteY312" fmla="*/ 43891 h 96812"/>
                  <a:gd name="connsiteX313" fmla="*/ 695573 w 1514817"/>
                  <a:gd name="connsiteY313" fmla="*/ 42748 h 96812"/>
                  <a:gd name="connsiteX314" fmla="*/ 695573 w 1514817"/>
                  <a:gd name="connsiteY314" fmla="*/ 42748 h 96812"/>
                  <a:gd name="connsiteX315" fmla="*/ 680485 w 1514817"/>
                  <a:gd name="connsiteY315" fmla="*/ 41833 h 96812"/>
                  <a:gd name="connsiteX316" fmla="*/ 680485 w 1514817"/>
                  <a:gd name="connsiteY316" fmla="*/ 41833 h 96812"/>
                  <a:gd name="connsiteX317" fmla="*/ 668255 w 1514817"/>
                  <a:gd name="connsiteY317" fmla="*/ 41091 h 96812"/>
                  <a:gd name="connsiteX318" fmla="*/ 668255 w 1514817"/>
                  <a:gd name="connsiteY318" fmla="*/ 41091 h 96812"/>
                  <a:gd name="connsiteX319" fmla="*/ 653167 w 1514817"/>
                  <a:gd name="connsiteY319" fmla="*/ 40119 h 96812"/>
                  <a:gd name="connsiteX320" fmla="*/ 653167 w 1514817"/>
                  <a:gd name="connsiteY320" fmla="*/ 40119 h 96812"/>
                  <a:gd name="connsiteX321" fmla="*/ 638022 w 1514817"/>
                  <a:gd name="connsiteY321" fmla="*/ 39205 h 96812"/>
                  <a:gd name="connsiteX322" fmla="*/ 638022 w 1514817"/>
                  <a:gd name="connsiteY322" fmla="*/ 39205 h 96812"/>
                  <a:gd name="connsiteX323" fmla="*/ 620020 w 1514817"/>
                  <a:gd name="connsiteY323" fmla="*/ 38119 h 96812"/>
                  <a:gd name="connsiteX324" fmla="*/ 620020 w 1514817"/>
                  <a:gd name="connsiteY324" fmla="*/ 38119 h 96812"/>
                  <a:gd name="connsiteX325" fmla="*/ 607790 w 1514817"/>
                  <a:gd name="connsiteY325" fmla="*/ 37376 h 96812"/>
                  <a:gd name="connsiteX326" fmla="*/ 607790 w 1514817"/>
                  <a:gd name="connsiteY326" fmla="*/ 37376 h 96812"/>
                  <a:gd name="connsiteX327" fmla="*/ 592703 w 1514817"/>
                  <a:gd name="connsiteY327" fmla="*/ 36405 h 96812"/>
                  <a:gd name="connsiteX328" fmla="*/ 592703 w 1514817"/>
                  <a:gd name="connsiteY328" fmla="*/ 36405 h 96812"/>
                  <a:gd name="connsiteX329" fmla="*/ 577558 w 1514817"/>
                  <a:gd name="connsiteY329" fmla="*/ 35490 h 96812"/>
                  <a:gd name="connsiteX330" fmla="*/ 577558 w 1514817"/>
                  <a:gd name="connsiteY330" fmla="*/ 35490 h 96812"/>
                  <a:gd name="connsiteX331" fmla="*/ 559556 w 1514817"/>
                  <a:gd name="connsiteY331" fmla="*/ 34404 h 96812"/>
                  <a:gd name="connsiteX332" fmla="*/ 559556 w 1514817"/>
                  <a:gd name="connsiteY332" fmla="*/ 34404 h 96812"/>
                  <a:gd name="connsiteX333" fmla="*/ 544411 w 1514817"/>
                  <a:gd name="connsiteY333" fmla="*/ 33490 h 96812"/>
                  <a:gd name="connsiteX334" fmla="*/ 544411 w 1514817"/>
                  <a:gd name="connsiteY334" fmla="*/ 33490 h 96812"/>
                  <a:gd name="connsiteX335" fmla="*/ 532238 w 1514817"/>
                  <a:gd name="connsiteY335" fmla="*/ 32690 h 96812"/>
                  <a:gd name="connsiteX336" fmla="*/ 532238 w 1514817"/>
                  <a:gd name="connsiteY336" fmla="*/ 32690 h 96812"/>
                  <a:gd name="connsiteX337" fmla="*/ 517093 w 1514817"/>
                  <a:gd name="connsiteY337" fmla="*/ 31775 h 96812"/>
                  <a:gd name="connsiteX338" fmla="*/ 517093 w 1514817"/>
                  <a:gd name="connsiteY338" fmla="*/ 31775 h 96812"/>
                  <a:gd name="connsiteX339" fmla="*/ 499091 w 1514817"/>
                  <a:gd name="connsiteY339" fmla="*/ 30690 h 96812"/>
                  <a:gd name="connsiteX340" fmla="*/ 499091 w 1514817"/>
                  <a:gd name="connsiteY340" fmla="*/ 30690 h 96812"/>
                  <a:gd name="connsiteX341" fmla="*/ 483946 w 1514817"/>
                  <a:gd name="connsiteY341" fmla="*/ 29718 h 96812"/>
                  <a:gd name="connsiteX342" fmla="*/ 483946 w 1514817"/>
                  <a:gd name="connsiteY342" fmla="*/ 29718 h 96812"/>
                  <a:gd name="connsiteX343" fmla="*/ 471773 w 1514817"/>
                  <a:gd name="connsiteY343" fmla="*/ 28975 h 96812"/>
                  <a:gd name="connsiteX344" fmla="*/ 471773 w 1514817"/>
                  <a:gd name="connsiteY344" fmla="*/ 28975 h 96812"/>
                  <a:gd name="connsiteX345" fmla="*/ 453714 w 1514817"/>
                  <a:gd name="connsiteY345" fmla="*/ 27889 h 96812"/>
                  <a:gd name="connsiteX346" fmla="*/ 453714 w 1514817"/>
                  <a:gd name="connsiteY346" fmla="*/ 27889 h 96812"/>
                  <a:gd name="connsiteX347" fmla="*/ 440455 w 1514817"/>
                  <a:gd name="connsiteY347" fmla="*/ 27089 h 96812"/>
                  <a:gd name="connsiteX348" fmla="*/ 426396 w 1514817"/>
                  <a:gd name="connsiteY348" fmla="*/ 26232 h 96812"/>
                  <a:gd name="connsiteX349" fmla="*/ 426396 w 1514817"/>
                  <a:gd name="connsiteY349" fmla="*/ 26232 h 96812"/>
                  <a:gd name="connsiteX350" fmla="*/ 411309 w 1514817"/>
                  <a:gd name="connsiteY350" fmla="*/ 25260 h 96812"/>
                  <a:gd name="connsiteX351" fmla="*/ 411309 w 1514817"/>
                  <a:gd name="connsiteY351" fmla="*/ 25260 h 96812"/>
                  <a:gd name="connsiteX352" fmla="*/ 393249 w 1514817"/>
                  <a:gd name="connsiteY352" fmla="*/ 24174 h 96812"/>
                  <a:gd name="connsiteX353" fmla="*/ 393249 w 1514817"/>
                  <a:gd name="connsiteY353" fmla="*/ 24174 h 96812"/>
                  <a:gd name="connsiteX354" fmla="*/ 381076 w 1514817"/>
                  <a:gd name="connsiteY354" fmla="*/ 23431 h 96812"/>
                  <a:gd name="connsiteX355" fmla="*/ 381076 w 1514817"/>
                  <a:gd name="connsiteY355" fmla="*/ 23431 h 96812"/>
                  <a:gd name="connsiteX356" fmla="*/ 365931 w 1514817"/>
                  <a:gd name="connsiteY356" fmla="*/ 22460 h 96812"/>
                  <a:gd name="connsiteX357" fmla="*/ 365931 w 1514817"/>
                  <a:gd name="connsiteY357" fmla="*/ 22460 h 96812"/>
                  <a:gd name="connsiteX358" fmla="*/ 350844 w 1514817"/>
                  <a:gd name="connsiteY358" fmla="*/ 21545 h 96812"/>
                  <a:gd name="connsiteX359" fmla="*/ 350844 w 1514817"/>
                  <a:gd name="connsiteY359" fmla="*/ 21545 h 96812"/>
                  <a:gd name="connsiteX360" fmla="*/ 332784 w 1514817"/>
                  <a:gd name="connsiteY360" fmla="*/ 20459 h 96812"/>
                  <a:gd name="connsiteX361" fmla="*/ 332784 w 1514817"/>
                  <a:gd name="connsiteY361" fmla="*/ 20459 h 96812"/>
                  <a:gd name="connsiteX362" fmla="*/ 320611 w 1514817"/>
                  <a:gd name="connsiteY362" fmla="*/ 19716 h 96812"/>
                  <a:gd name="connsiteX363" fmla="*/ 320611 w 1514817"/>
                  <a:gd name="connsiteY363" fmla="*/ 19716 h 96812"/>
                  <a:gd name="connsiteX364" fmla="*/ 305467 w 1514817"/>
                  <a:gd name="connsiteY364" fmla="*/ 18745 h 96812"/>
                  <a:gd name="connsiteX365" fmla="*/ 305467 w 1514817"/>
                  <a:gd name="connsiteY365" fmla="*/ 18745 h 96812"/>
                  <a:gd name="connsiteX366" fmla="*/ 290379 w 1514817"/>
                  <a:gd name="connsiteY366" fmla="*/ 17831 h 96812"/>
                  <a:gd name="connsiteX367" fmla="*/ 290379 w 1514817"/>
                  <a:gd name="connsiteY367" fmla="*/ 17831 h 96812"/>
                  <a:gd name="connsiteX368" fmla="*/ 272320 w 1514817"/>
                  <a:gd name="connsiteY368" fmla="*/ 16745 h 96812"/>
                  <a:gd name="connsiteX369" fmla="*/ 272320 w 1514817"/>
                  <a:gd name="connsiteY369" fmla="*/ 16745 h 96812"/>
                  <a:gd name="connsiteX370" fmla="*/ 260147 w 1514817"/>
                  <a:gd name="connsiteY370" fmla="*/ 16002 h 96812"/>
                  <a:gd name="connsiteX371" fmla="*/ 260147 w 1514817"/>
                  <a:gd name="connsiteY371" fmla="*/ 16002 h 96812"/>
                  <a:gd name="connsiteX372" fmla="*/ 245002 w 1514817"/>
                  <a:gd name="connsiteY372" fmla="*/ 15030 h 96812"/>
                  <a:gd name="connsiteX373" fmla="*/ 245002 w 1514817"/>
                  <a:gd name="connsiteY373" fmla="*/ 15030 h 96812"/>
                  <a:gd name="connsiteX374" fmla="*/ 229857 w 1514817"/>
                  <a:gd name="connsiteY374" fmla="*/ 14116 h 96812"/>
                  <a:gd name="connsiteX375" fmla="*/ 229857 w 1514817"/>
                  <a:gd name="connsiteY375" fmla="*/ 14116 h 96812"/>
                  <a:gd name="connsiteX376" fmla="*/ 211855 w 1514817"/>
                  <a:gd name="connsiteY376" fmla="*/ 13030 h 96812"/>
                  <a:gd name="connsiteX377" fmla="*/ 211855 w 1514817"/>
                  <a:gd name="connsiteY377" fmla="*/ 13030 h 96812"/>
                  <a:gd name="connsiteX378" fmla="*/ 196710 w 1514817"/>
                  <a:gd name="connsiteY378" fmla="*/ 12059 h 96812"/>
                  <a:gd name="connsiteX379" fmla="*/ 196710 w 1514817"/>
                  <a:gd name="connsiteY379" fmla="*/ 12059 h 96812"/>
                  <a:gd name="connsiteX380" fmla="*/ 184537 w 1514817"/>
                  <a:gd name="connsiteY380" fmla="*/ 11316 h 96812"/>
                  <a:gd name="connsiteX381" fmla="*/ 184537 w 1514817"/>
                  <a:gd name="connsiteY381" fmla="*/ 11316 h 96812"/>
                  <a:gd name="connsiteX382" fmla="*/ 169392 w 1514817"/>
                  <a:gd name="connsiteY382" fmla="*/ 10401 h 96812"/>
                  <a:gd name="connsiteX383" fmla="*/ 169392 w 1514817"/>
                  <a:gd name="connsiteY383" fmla="*/ 10401 h 96812"/>
                  <a:gd name="connsiteX384" fmla="*/ 151390 w 1514817"/>
                  <a:gd name="connsiteY384" fmla="*/ 9315 h 96812"/>
                  <a:gd name="connsiteX385" fmla="*/ 151390 w 1514817"/>
                  <a:gd name="connsiteY385" fmla="*/ 9315 h 96812"/>
                  <a:gd name="connsiteX386" fmla="*/ 139160 w 1514817"/>
                  <a:gd name="connsiteY386" fmla="*/ 8573 h 96812"/>
                  <a:gd name="connsiteX387" fmla="*/ 139160 w 1514817"/>
                  <a:gd name="connsiteY387" fmla="*/ 8573 h 96812"/>
                  <a:gd name="connsiteX388" fmla="*/ 124072 w 1514817"/>
                  <a:gd name="connsiteY388" fmla="*/ 7601 h 96812"/>
                  <a:gd name="connsiteX389" fmla="*/ 124072 w 1514817"/>
                  <a:gd name="connsiteY389" fmla="*/ 7601 h 96812"/>
                  <a:gd name="connsiteX390" fmla="*/ 108928 w 1514817"/>
                  <a:gd name="connsiteY390" fmla="*/ 6686 h 96812"/>
                  <a:gd name="connsiteX391" fmla="*/ 108928 w 1514817"/>
                  <a:gd name="connsiteY391" fmla="*/ 6686 h 96812"/>
                  <a:gd name="connsiteX392" fmla="*/ 90926 w 1514817"/>
                  <a:gd name="connsiteY392" fmla="*/ 5601 h 96812"/>
                  <a:gd name="connsiteX393" fmla="*/ 90926 w 1514817"/>
                  <a:gd name="connsiteY393" fmla="*/ 5601 h 96812"/>
                  <a:gd name="connsiteX394" fmla="*/ 78695 w 1514817"/>
                  <a:gd name="connsiteY394" fmla="*/ 4800 h 96812"/>
                  <a:gd name="connsiteX395" fmla="*/ 78695 w 1514817"/>
                  <a:gd name="connsiteY395" fmla="*/ 4800 h 96812"/>
                  <a:gd name="connsiteX396" fmla="*/ 60693 w 1514817"/>
                  <a:gd name="connsiteY396" fmla="*/ 3715 h 96812"/>
                  <a:gd name="connsiteX397" fmla="*/ 60693 w 1514817"/>
                  <a:gd name="connsiteY397" fmla="*/ 3715 h 96812"/>
                  <a:gd name="connsiteX398" fmla="*/ 48463 w 1514817"/>
                  <a:gd name="connsiteY398" fmla="*/ 2972 h 96812"/>
                  <a:gd name="connsiteX399" fmla="*/ 48463 w 1514817"/>
                  <a:gd name="connsiteY399" fmla="*/ 2972 h 96812"/>
                  <a:gd name="connsiteX400" fmla="*/ 30461 w 1514817"/>
                  <a:gd name="connsiteY400" fmla="*/ 1828 h 96812"/>
                  <a:gd name="connsiteX401" fmla="*/ 30461 w 1514817"/>
                  <a:gd name="connsiteY401" fmla="*/ 1828 h 96812"/>
                  <a:gd name="connsiteX402" fmla="*/ 18231 w 1514817"/>
                  <a:gd name="connsiteY402" fmla="*/ 1086 h 96812"/>
                  <a:gd name="connsiteX403" fmla="*/ 18231 w 1514817"/>
                  <a:gd name="connsiteY403" fmla="*/ 1086 h 96812"/>
                  <a:gd name="connsiteX404" fmla="*/ 16402 w 1514817"/>
                  <a:gd name="connsiteY404" fmla="*/ 971 h 96812"/>
                  <a:gd name="connsiteX405" fmla="*/ 15316 w 1514817"/>
                  <a:gd name="connsiteY405" fmla="*/ 914 h 96812"/>
                  <a:gd name="connsiteX406" fmla="*/ 15316 w 1514817"/>
                  <a:gd name="connsiteY406" fmla="*/ 914 h 96812"/>
                  <a:gd name="connsiteX407" fmla="*/ 228 w 1514817"/>
                  <a:gd name="connsiteY407" fmla="*/ 0 h 96812"/>
                  <a:gd name="connsiteX408" fmla="*/ 0 w 1514817"/>
                  <a:gd name="connsiteY408" fmla="*/ 3715 h 96812"/>
                  <a:gd name="connsiteX409" fmla="*/ 15087 w 1514817"/>
                  <a:gd name="connsiteY409" fmla="*/ 4629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</a:cxnLst>
                <a:rect l="l" t="t" r="r" b="b"/>
                <a:pathLst>
                  <a:path w="1514817" h="96812">
                    <a:moveTo>
                      <a:pt x="15087" y="4629"/>
                    </a:moveTo>
                    <a:lnTo>
                      <a:pt x="33147" y="5715"/>
                    </a:lnTo>
                    <a:lnTo>
                      <a:pt x="33147" y="5715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4" y="7429"/>
                    </a:lnTo>
                    <a:lnTo>
                      <a:pt x="60464" y="7429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3612" y="9487"/>
                    </a:lnTo>
                    <a:lnTo>
                      <a:pt x="93612" y="9487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6" y="13202"/>
                    </a:lnTo>
                    <a:lnTo>
                      <a:pt x="154076" y="13202"/>
                    </a:lnTo>
                    <a:lnTo>
                      <a:pt x="166249" y="13945"/>
                    </a:lnTo>
                    <a:lnTo>
                      <a:pt x="166249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6" y="19488"/>
                    </a:lnTo>
                    <a:lnTo>
                      <a:pt x="256946" y="19488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90150" y="21545"/>
                    </a:lnTo>
                    <a:lnTo>
                      <a:pt x="290150" y="21545"/>
                    </a:lnTo>
                    <a:lnTo>
                      <a:pt x="302323" y="22288"/>
                    </a:lnTo>
                    <a:lnTo>
                      <a:pt x="302323" y="22288"/>
                    </a:lnTo>
                    <a:lnTo>
                      <a:pt x="317468" y="23203"/>
                    </a:lnTo>
                    <a:lnTo>
                      <a:pt x="317468" y="23203"/>
                    </a:lnTo>
                    <a:lnTo>
                      <a:pt x="335471" y="24346"/>
                    </a:lnTo>
                    <a:lnTo>
                      <a:pt x="335471" y="24346"/>
                    </a:lnTo>
                    <a:lnTo>
                      <a:pt x="347701" y="25089"/>
                    </a:lnTo>
                    <a:lnTo>
                      <a:pt x="347701" y="25089"/>
                    </a:lnTo>
                    <a:lnTo>
                      <a:pt x="362788" y="26003"/>
                    </a:lnTo>
                    <a:lnTo>
                      <a:pt x="362788" y="26003"/>
                    </a:lnTo>
                    <a:lnTo>
                      <a:pt x="377933" y="26917"/>
                    </a:lnTo>
                    <a:lnTo>
                      <a:pt x="377933" y="26917"/>
                    </a:lnTo>
                    <a:lnTo>
                      <a:pt x="395935" y="28060"/>
                    </a:lnTo>
                    <a:lnTo>
                      <a:pt x="395935" y="28060"/>
                    </a:lnTo>
                    <a:lnTo>
                      <a:pt x="408165" y="28803"/>
                    </a:lnTo>
                    <a:lnTo>
                      <a:pt x="408165" y="28803"/>
                    </a:lnTo>
                    <a:lnTo>
                      <a:pt x="426168" y="29889"/>
                    </a:lnTo>
                    <a:lnTo>
                      <a:pt x="426168" y="29889"/>
                    </a:lnTo>
                    <a:lnTo>
                      <a:pt x="438398" y="30632"/>
                    </a:lnTo>
                    <a:lnTo>
                      <a:pt x="438398" y="30632"/>
                    </a:lnTo>
                    <a:lnTo>
                      <a:pt x="456399" y="31775"/>
                    </a:lnTo>
                    <a:lnTo>
                      <a:pt x="456399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70459" y="32632"/>
                    </a:lnTo>
                    <a:lnTo>
                      <a:pt x="471544" y="32690"/>
                    </a:lnTo>
                    <a:lnTo>
                      <a:pt x="471544" y="32690"/>
                    </a:lnTo>
                    <a:lnTo>
                      <a:pt x="483717" y="33433"/>
                    </a:lnTo>
                    <a:lnTo>
                      <a:pt x="483717" y="33433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3" y="37148"/>
                    </a:lnTo>
                    <a:lnTo>
                      <a:pt x="544183" y="37148"/>
                    </a:lnTo>
                    <a:lnTo>
                      <a:pt x="562241" y="38290"/>
                    </a:lnTo>
                    <a:lnTo>
                      <a:pt x="562241" y="38290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22707" y="42005"/>
                    </a:lnTo>
                    <a:lnTo>
                      <a:pt x="622707" y="42005"/>
                    </a:lnTo>
                    <a:lnTo>
                      <a:pt x="637794" y="42919"/>
                    </a:lnTo>
                    <a:lnTo>
                      <a:pt x="637794" y="42919"/>
                    </a:lnTo>
                    <a:lnTo>
                      <a:pt x="650024" y="43662"/>
                    </a:lnTo>
                    <a:lnTo>
                      <a:pt x="650024" y="43662"/>
                    </a:lnTo>
                    <a:lnTo>
                      <a:pt x="665111" y="44577"/>
                    </a:lnTo>
                    <a:lnTo>
                      <a:pt x="665111" y="44577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377"/>
                    </a:lnTo>
                    <a:lnTo>
                      <a:pt x="710489" y="47377"/>
                    </a:lnTo>
                    <a:lnTo>
                      <a:pt x="725577" y="48291"/>
                    </a:lnTo>
                    <a:lnTo>
                      <a:pt x="725577" y="48291"/>
                    </a:lnTo>
                    <a:lnTo>
                      <a:pt x="743635" y="49435"/>
                    </a:lnTo>
                    <a:lnTo>
                      <a:pt x="743635" y="49435"/>
                    </a:lnTo>
                    <a:lnTo>
                      <a:pt x="755808" y="50178"/>
                    </a:lnTo>
                    <a:lnTo>
                      <a:pt x="755808" y="50178"/>
                    </a:lnTo>
                    <a:lnTo>
                      <a:pt x="770953" y="51092"/>
                    </a:lnTo>
                    <a:lnTo>
                      <a:pt x="770953" y="51092"/>
                    </a:lnTo>
                    <a:lnTo>
                      <a:pt x="786041" y="52064"/>
                    </a:lnTo>
                    <a:lnTo>
                      <a:pt x="786041" y="52064"/>
                    </a:lnTo>
                    <a:lnTo>
                      <a:pt x="804101" y="53149"/>
                    </a:lnTo>
                    <a:lnTo>
                      <a:pt x="804101" y="53149"/>
                    </a:lnTo>
                    <a:lnTo>
                      <a:pt x="816274" y="53892"/>
                    </a:lnTo>
                    <a:lnTo>
                      <a:pt x="816274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9477" y="55950"/>
                    </a:lnTo>
                    <a:lnTo>
                      <a:pt x="849477" y="55950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5" y="57607"/>
                    </a:lnTo>
                    <a:lnTo>
                      <a:pt x="876795" y="57607"/>
                    </a:lnTo>
                    <a:lnTo>
                      <a:pt x="894798" y="58750"/>
                    </a:lnTo>
                    <a:lnTo>
                      <a:pt x="894798" y="58750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5029" y="60579"/>
                    </a:lnTo>
                    <a:lnTo>
                      <a:pt x="925029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7" y="62236"/>
                    </a:lnTo>
                    <a:lnTo>
                      <a:pt x="952347" y="62236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36"/>
                    </a:lnTo>
                    <a:lnTo>
                      <a:pt x="997725" y="65036"/>
                    </a:lnTo>
                    <a:lnTo>
                      <a:pt x="1012813" y="66008"/>
                    </a:lnTo>
                    <a:lnTo>
                      <a:pt x="1012813" y="66008"/>
                    </a:lnTo>
                    <a:lnTo>
                      <a:pt x="1030871" y="67094"/>
                    </a:lnTo>
                    <a:lnTo>
                      <a:pt x="1030871" y="67094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58189" y="68751"/>
                    </a:lnTo>
                    <a:lnTo>
                      <a:pt x="1058189" y="68751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91337" y="70809"/>
                    </a:lnTo>
                    <a:lnTo>
                      <a:pt x="1091337" y="70809"/>
                    </a:lnTo>
                    <a:lnTo>
                      <a:pt x="1103510" y="71552"/>
                    </a:lnTo>
                    <a:lnTo>
                      <a:pt x="1103510" y="71552"/>
                    </a:lnTo>
                    <a:lnTo>
                      <a:pt x="1105395" y="71666"/>
                    </a:lnTo>
                    <a:lnTo>
                      <a:pt x="1106424" y="71723"/>
                    </a:lnTo>
                    <a:lnTo>
                      <a:pt x="1106424" y="71723"/>
                    </a:lnTo>
                    <a:lnTo>
                      <a:pt x="1118654" y="72466"/>
                    </a:lnTo>
                    <a:lnTo>
                      <a:pt x="1118654" y="72466"/>
                    </a:lnTo>
                    <a:lnTo>
                      <a:pt x="1133741" y="73438"/>
                    </a:lnTo>
                    <a:lnTo>
                      <a:pt x="1133741" y="73438"/>
                    </a:lnTo>
                    <a:lnTo>
                      <a:pt x="1151801" y="74523"/>
                    </a:lnTo>
                    <a:lnTo>
                      <a:pt x="1151801" y="74523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12265" y="78238"/>
                    </a:lnTo>
                    <a:lnTo>
                      <a:pt x="1212265" y="78238"/>
                    </a:lnTo>
                    <a:lnTo>
                      <a:pt x="1224438" y="78981"/>
                    </a:lnTo>
                    <a:lnTo>
                      <a:pt x="1224438" y="78981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69816" y="81782"/>
                    </a:lnTo>
                    <a:lnTo>
                      <a:pt x="1269816" y="81782"/>
                    </a:lnTo>
                    <a:lnTo>
                      <a:pt x="1284904" y="82696"/>
                    </a:lnTo>
                    <a:lnTo>
                      <a:pt x="1284904" y="82696"/>
                    </a:lnTo>
                    <a:lnTo>
                      <a:pt x="1300048" y="83667"/>
                    </a:lnTo>
                    <a:lnTo>
                      <a:pt x="1300048" y="83667"/>
                    </a:lnTo>
                    <a:lnTo>
                      <a:pt x="1318107" y="84753"/>
                    </a:lnTo>
                    <a:lnTo>
                      <a:pt x="1318107" y="84753"/>
                    </a:lnTo>
                    <a:lnTo>
                      <a:pt x="1330280" y="85496"/>
                    </a:lnTo>
                    <a:lnTo>
                      <a:pt x="1330280" y="85496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82"/>
                    </a:lnTo>
                    <a:lnTo>
                      <a:pt x="1360513" y="87382"/>
                    </a:lnTo>
                    <a:lnTo>
                      <a:pt x="1375658" y="88296"/>
                    </a:lnTo>
                    <a:lnTo>
                      <a:pt x="1375658" y="88296"/>
                    </a:lnTo>
                    <a:lnTo>
                      <a:pt x="1390746" y="89211"/>
                    </a:lnTo>
                    <a:lnTo>
                      <a:pt x="1390746" y="89211"/>
                    </a:lnTo>
                    <a:lnTo>
                      <a:pt x="1405890" y="90125"/>
                    </a:lnTo>
                    <a:lnTo>
                      <a:pt x="1405890" y="90125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40"/>
                    </a:lnTo>
                    <a:lnTo>
                      <a:pt x="1466355" y="93840"/>
                    </a:lnTo>
                    <a:lnTo>
                      <a:pt x="1481443" y="94812"/>
                    </a:lnTo>
                    <a:lnTo>
                      <a:pt x="1481443" y="94812"/>
                    </a:lnTo>
                    <a:lnTo>
                      <a:pt x="1499501" y="95898"/>
                    </a:lnTo>
                    <a:lnTo>
                      <a:pt x="1499501" y="95898"/>
                    </a:lnTo>
                    <a:lnTo>
                      <a:pt x="1514589" y="96812"/>
                    </a:lnTo>
                    <a:lnTo>
                      <a:pt x="1514818" y="93154"/>
                    </a:lnTo>
                    <a:lnTo>
                      <a:pt x="1496816" y="92011"/>
                    </a:lnTo>
                    <a:lnTo>
                      <a:pt x="1496816" y="92011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6583" y="90183"/>
                    </a:lnTo>
                    <a:lnTo>
                      <a:pt x="1466583" y="90183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6351" y="88296"/>
                    </a:lnTo>
                    <a:lnTo>
                      <a:pt x="1436351" y="88296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6119" y="86468"/>
                    </a:lnTo>
                    <a:lnTo>
                      <a:pt x="1406119" y="86468"/>
                    </a:lnTo>
                    <a:lnTo>
                      <a:pt x="1390974" y="85496"/>
                    </a:lnTo>
                    <a:lnTo>
                      <a:pt x="1390974" y="85496"/>
                    </a:lnTo>
                    <a:lnTo>
                      <a:pt x="1375886" y="84582"/>
                    </a:lnTo>
                    <a:lnTo>
                      <a:pt x="1375886" y="84582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9" y="82924"/>
                    </a:lnTo>
                    <a:lnTo>
                      <a:pt x="1348569" y="82924"/>
                    </a:lnTo>
                    <a:lnTo>
                      <a:pt x="1330509" y="81782"/>
                    </a:lnTo>
                    <a:lnTo>
                      <a:pt x="1330509" y="81782"/>
                    </a:lnTo>
                    <a:lnTo>
                      <a:pt x="1318336" y="81039"/>
                    </a:lnTo>
                    <a:lnTo>
                      <a:pt x="1318336" y="81039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8046" y="79210"/>
                    </a:lnTo>
                    <a:lnTo>
                      <a:pt x="1288046" y="79210"/>
                    </a:lnTo>
                    <a:lnTo>
                      <a:pt x="1270045" y="78067"/>
                    </a:lnTo>
                    <a:lnTo>
                      <a:pt x="1270045" y="78067"/>
                    </a:lnTo>
                    <a:lnTo>
                      <a:pt x="1257815" y="77324"/>
                    </a:lnTo>
                    <a:lnTo>
                      <a:pt x="1257815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7349" y="73609"/>
                    </a:lnTo>
                    <a:lnTo>
                      <a:pt x="1197349" y="73609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8" y="71723"/>
                    </a:lnTo>
                    <a:lnTo>
                      <a:pt x="1167118" y="71723"/>
                    </a:lnTo>
                    <a:lnTo>
                      <a:pt x="1165288" y="71609"/>
                    </a:lnTo>
                    <a:lnTo>
                      <a:pt x="1164203" y="71552"/>
                    </a:lnTo>
                    <a:lnTo>
                      <a:pt x="1164203" y="71552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18883" y="68808"/>
                    </a:lnTo>
                    <a:lnTo>
                      <a:pt x="1118883" y="68808"/>
                    </a:lnTo>
                    <a:lnTo>
                      <a:pt x="1106652" y="68008"/>
                    </a:lnTo>
                    <a:lnTo>
                      <a:pt x="1106652" y="68008"/>
                    </a:lnTo>
                    <a:lnTo>
                      <a:pt x="1088650" y="66922"/>
                    </a:lnTo>
                    <a:lnTo>
                      <a:pt x="1088650" y="66922"/>
                    </a:lnTo>
                    <a:lnTo>
                      <a:pt x="1076421" y="66179"/>
                    </a:lnTo>
                    <a:lnTo>
                      <a:pt x="1076421" y="66179"/>
                    </a:lnTo>
                    <a:lnTo>
                      <a:pt x="1061333" y="65265"/>
                    </a:lnTo>
                    <a:lnTo>
                      <a:pt x="1061333" y="65265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0"/>
                    </a:lnTo>
                    <a:lnTo>
                      <a:pt x="1000868" y="61550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67721" y="59493"/>
                    </a:lnTo>
                    <a:lnTo>
                      <a:pt x="967721" y="59493"/>
                    </a:lnTo>
                    <a:lnTo>
                      <a:pt x="954462" y="58693"/>
                    </a:lnTo>
                    <a:lnTo>
                      <a:pt x="940403" y="57836"/>
                    </a:lnTo>
                    <a:lnTo>
                      <a:pt x="940403" y="57836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07256" y="55778"/>
                    </a:lnTo>
                    <a:lnTo>
                      <a:pt x="907256" y="55778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9" y="54064"/>
                    </a:lnTo>
                    <a:lnTo>
                      <a:pt x="879939" y="54064"/>
                    </a:lnTo>
                    <a:lnTo>
                      <a:pt x="861879" y="52978"/>
                    </a:lnTo>
                    <a:lnTo>
                      <a:pt x="861879" y="52978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1647" y="51149"/>
                    </a:lnTo>
                    <a:lnTo>
                      <a:pt x="831647" y="51149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242" y="48520"/>
                    </a:lnTo>
                    <a:lnTo>
                      <a:pt x="789242" y="48520"/>
                    </a:lnTo>
                    <a:lnTo>
                      <a:pt x="771182" y="47377"/>
                    </a:lnTo>
                    <a:lnTo>
                      <a:pt x="771182" y="47377"/>
                    </a:lnTo>
                    <a:lnTo>
                      <a:pt x="758952" y="46634"/>
                    </a:lnTo>
                    <a:lnTo>
                      <a:pt x="758952" y="46634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19" y="44805"/>
                    </a:lnTo>
                    <a:lnTo>
                      <a:pt x="728719" y="44805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5573" y="42748"/>
                    </a:lnTo>
                    <a:lnTo>
                      <a:pt x="695573" y="42748"/>
                    </a:lnTo>
                    <a:lnTo>
                      <a:pt x="680485" y="41833"/>
                    </a:lnTo>
                    <a:lnTo>
                      <a:pt x="680485" y="41833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19"/>
                    </a:lnTo>
                    <a:lnTo>
                      <a:pt x="653167" y="40119"/>
                    </a:lnTo>
                    <a:lnTo>
                      <a:pt x="638022" y="39205"/>
                    </a:lnTo>
                    <a:lnTo>
                      <a:pt x="638022" y="39205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3" y="36405"/>
                    </a:lnTo>
                    <a:lnTo>
                      <a:pt x="592703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4411" y="33490"/>
                    </a:lnTo>
                    <a:lnTo>
                      <a:pt x="544411" y="33490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3946" y="29718"/>
                    </a:lnTo>
                    <a:lnTo>
                      <a:pt x="483946" y="29718"/>
                    </a:lnTo>
                    <a:lnTo>
                      <a:pt x="471773" y="28975"/>
                    </a:lnTo>
                    <a:lnTo>
                      <a:pt x="471773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0455" y="27089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9" y="25260"/>
                    </a:lnTo>
                    <a:lnTo>
                      <a:pt x="411309" y="25260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1" y="22460"/>
                    </a:lnTo>
                    <a:lnTo>
                      <a:pt x="365931" y="22460"/>
                    </a:lnTo>
                    <a:lnTo>
                      <a:pt x="350844" y="21545"/>
                    </a:lnTo>
                    <a:lnTo>
                      <a:pt x="350844" y="21545"/>
                    </a:lnTo>
                    <a:lnTo>
                      <a:pt x="332784" y="20459"/>
                    </a:lnTo>
                    <a:lnTo>
                      <a:pt x="332784" y="20459"/>
                    </a:lnTo>
                    <a:lnTo>
                      <a:pt x="320611" y="19716"/>
                    </a:lnTo>
                    <a:lnTo>
                      <a:pt x="320611" y="19716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60147" y="16002"/>
                    </a:lnTo>
                    <a:lnTo>
                      <a:pt x="260147" y="16002"/>
                    </a:lnTo>
                    <a:lnTo>
                      <a:pt x="245002" y="15030"/>
                    </a:lnTo>
                    <a:lnTo>
                      <a:pt x="245002" y="15030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6710" y="12059"/>
                    </a:lnTo>
                    <a:lnTo>
                      <a:pt x="196710" y="12059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9392" y="10401"/>
                    </a:lnTo>
                    <a:lnTo>
                      <a:pt x="169392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4072" y="7601"/>
                    </a:lnTo>
                    <a:lnTo>
                      <a:pt x="124072" y="7601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5" y="4800"/>
                    </a:lnTo>
                    <a:lnTo>
                      <a:pt x="78695" y="4800"/>
                    </a:lnTo>
                    <a:lnTo>
                      <a:pt x="60693" y="3715"/>
                    </a:lnTo>
                    <a:lnTo>
                      <a:pt x="60693" y="3715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0461" y="1828"/>
                    </a:lnTo>
                    <a:lnTo>
                      <a:pt x="30461" y="1828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16402" y="971"/>
                    </a:lnTo>
                    <a:lnTo>
                      <a:pt x="15316" y="914"/>
                    </a:lnTo>
                    <a:lnTo>
                      <a:pt x="15316" y="914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7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0A9D5DF5-EEB0-4C3E-AB0D-D2345036BA4A}"/>
                  </a:ext>
                </a:extLst>
              </p:cNvPr>
              <p:cNvSpPr/>
              <p:nvPr/>
            </p:nvSpPr>
            <p:spPr>
              <a:xfrm>
                <a:off x="6653098" y="5752433"/>
                <a:ext cx="1514818" cy="96812"/>
              </a:xfrm>
              <a:custGeom>
                <a:avLst/>
                <a:gdLst>
                  <a:gd name="connsiteX0" fmla="*/ 15088 w 1514818"/>
                  <a:gd name="connsiteY0" fmla="*/ 4629 h 96812"/>
                  <a:gd name="connsiteX1" fmla="*/ 33147 w 1514818"/>
                  <a:gd name="connsiteY1" fmla="*/ 5715 h 96812"/>
                  <a:gd name="connsiteX2" fmla="*/ 33147 w 1514818"/>
                  <a:gd name="connsiteY2" fmla="*/ 5715 h 96812"/>
                  <a:gd name="connsiteX3" fmla="*/ 45320 w 1514818"/>
                  <a:gd name="connsiteY3" fmla="*/ 6458 h 96812"/>
                  <a:gd name="connsiteX4" fmla="*/ 45320 w 1514818"/>
                  <a:gd name="connsiteY4" fmla="*/ 6458 h 96812"/>
                  <a:gd name="connsiteX5" fmla="*/ 60465 w 1514818"/>
                  <a:gd name="connsiteY5" fmla="*/ 7429 h 96812"/>
                  <a:gd name="connsiteX6" fmla="*/ 60465 w 1514818"/>
                  <a:gd name="connsiteY6" fmla="*/ 7429 h 96812"/>
                  <a:gd name="connsiteX7" fmla="*/ 78467 w 1514818"/>
                  <a:gd name="connsiteY7" fmla="*/ 8515 h 96812"/>
                  <a:gd name="connsiteX8" fmla="*/ 78467 w 1514818"/>
                  <a:gd name="connsiteY8" fmla="*/ 8515 h 96812"/>
                  <a:gd name="connsiteX9" fmla="*/ 93612 w 1514818"/>
                  <a:gd name="connsiteY9" fmla="*/ 9430 h 96812"/>
                  <a:gd name="connsiteX10" fmla="*/ 93612 w 1514818"/>
                  <a:gd name="connsiteY10" fmla="*/ 9430 h 96812"/>
                  <a:gd name="connsiteX11" fmla="*/ 105785 w 1514818"/>
                  <a:gd name="connsiteY11" fmla="*/ 10230 h 96812"/>
                  <a:gd name="connsiteX12" fmla="*/ 105785 w 1514818"/>
                  <a:gd name="connsiteY12" fmla="*/ 10230 h 96812"/>
                  <a:gd name="connsiteX13" fmla="*/ 120930 w 1514818"/>
                  <a:gd name="connsiteY13" fmla="*/ 11144 h 96812"/>
                  <a:gd name="connsiteX14" fmla="*/ 120930 w 1514818"/>
                  <a:gd name="connsiteY14" fmla="*/ 11144 h 96812"/>
                  <a:gd name="connsiteX15" fmla="*/ 138932 w 1514818"/>
                  <a:gd name="connsiteY15" fmla="*/ 12230 h 96812"/>
                  <a:gd name="connsiteX16" fmla="*/ 138932 w 1514818"/>
                  <a:gd name="connsiteY16" fmla="*/ 12230 h 96812"/>
                  <a:gd name="connsiteX17" fmla="*/ 154077 w 1514818"/>
                  <a:gd name="connsiteY17" fmla="*/ 13144 h 96812"/>
                  <a:gd name="connsiteX18" fmla="*/ 154077 w 1514818"/>
                  <a:gd name="connsiteY18" fmla="*/ 13144 h 96812"/>
                  <a:gd name="connsiteX19" fmla="*/ 166250 w 1514818"/>
                  <a:gd name="connsiteY19" fmla="*/ 13945 h 96812"/>
                  <a:gd name="connsiteX20" fmla="*/ 166250 w 1514818"/>
                  <a:gd name="connsiteY20" fmla="*/ 13945 h 96812"/>
                  <a:gd name="connsiteX21" fmla="*/ 181394 w 1514818"/>
                  <a:gd name="connsiteY21" fmla="*/ 14859 h 96812"/>
                  <a:gd name="connsiteX22" fmla="*/ 181394 w 1514818"/>
                  <a:gd name="connsiteY22" fmla="*/ 14859 h 96812"/>
                  <a:gd name="connsiteX23" fmla="*/ 196482 w 1514818"/>
                  <a:gd name="connsiteY23" fmla="*/ 15773 h 96812"/>
                  <a:gd name="connsiteX24" fmla="*/ 196482 w 1514818"/>
                  <a:gd name="connsiteY24" fmla="*/ 15773 h 96812"/>
                  <a:gd name="connsiteX25" fmla="*/ 214541 w 1514818"/>
                  <a:gd name="connsiteY25" fmla="*/ 16917 h 96812"/>
                  <a:gd name="connsiteX26" fmla="*/ 214541 w 1514818"/>
                  <a:gd name="connsiteY26" fmla="*/ 16917 h 96812"/>
                  <a:gd name="connsiteX27" fmla="*/ 226714 w 1514818"/>
                  <a:gd name="connsiteY27" fmla="*/ 17660 h 96812"/>
                  <a:gd name="connsiteX28" fmla="*/ 226714 w 1514818"/>
                  <a:gd name="connsiteY28" fmla="*/ 17660 h 96812"/>
                  <a:gd name="connsiteX29" fmla="*/ 241859 w 1514818"/>
                  <a:gd name="connsiteY29" fmla="*/ 18574 h 96812"/>
                  <a:gd name="connsiteX30" fmla="*/ 241859 w 1514818"/>
                  <a:gd name="connsiteY30" fmla="*/ 18574 h 96812"/>
                  <a:gd name="connsiteX31" fmla="*/ 256947 w 1514818"/>
                  <a:gd name="connsiteY31" fmla="*/ 19488 h 96812"/>
                  <a:gd name="connsiteX32" fmla="*/ 256947 w 1514818"/>
                  <a:gd name="connsiteY32" fmla="*/ 19488 h 96812"/>
                  <a:gd name="connsiteX33" fmla="*/ 275006 w 1514818"/>
                  <a:gd name="connsiteY33" fmla="*/ 20631 h 96812"/>
                  <a:gd name="connsiteX34" fmla="*/ 275006 w 1514818"/>
                  <a:gd name="connsiteY34" fmla="*/ 20631 h 96812"/>
                  <a:gd name="connsiteX35" fmla="*/ 287179 w 1514818"/>
                  <a:gd name="connsiteY35" fmla="*/ 21374 h 96812"/>
                  <a:gd name="connsiteX36" fmla="*/ 287179 w 1514818"/>
                  <a:gd name="connsiteY36" fmla="*/ 21374 h 96812"/>
                  <a:gd name="connsiteX37" fmla="*/ 303352 w 1514818"/>
                  <a:gd name="connsiteY37" fmla="*/ 22346 h 96812"/>
                  <a:gd name="connsiteX38" fmla="*/ 317469 w 1514818"/>
                  <a:gd name="connsiteY38" fmla="*/ 23203 h 96812"/>
                  <a:gd name="connsiteX39" fmla="*/ 317469 w 1514818"/>
                  <a:gd name="connsiteY39" fmla="*/ 23203 h 96812"/>
                  <a:gd name="connsiteX40" fmla="*/ 335471 w 1514818"/>
                  <a:gd name="connsiteY40" fmla="*/ 24346 h 96812"/>
                  <a:gd name="connsiteX41" fmla="*/ 335471 w 1514818"/>
                  <a:gd name="connsiteY41" fmla="*/ 24346 h 96812"/>
                  <a:gd name="connsiteX42" fmla="*/ 348729 w 1514818"/>
                  <a:gd name="connsiteY42" fmla="*/ 25146 h 96812"/>
                  <a:gd name="connsiteX43" fmla="*/ 365703 w 1514818"/>
                  <a:gd name="connsiteY43" fmla="*/ 26175 h 96812"/>
                  <a:gd name="connsiteX44" fmla="*/ 365703 w 1514818"/>
                  <a:gd name="connsiteY44" fmla="*/ 26175 h 96812"/>
                  <a:gd name="connsiteX45" fmla="*/ 377933 w 1514818"/>
                  <a:gd name="connsiteY45" fmla="*/ 26918 h 96812"/>
                  <a:gd name="connsiteX46" fmla="*/ 377933 w 1514818"/>
                  <a:gd name="connsiteY46" fmla="*/ 26918 h 96812"/>
                  <a:gd name="connsiteX47" fmla="*/ 395935 w 1514818"/>
                  <a:gd name="connsiteY47" fmla="*/ 28061 h 96812"/>
                  <a:gd name="connsiteX48" fmla="*/ 395935 w 1514818"/>
                  <a:gd name="connsiteY48" fmla="*/ 28061 h 96812"/>
                  <a:gd name="connsiteX49" fmla="*/ 408166 w 1514818"/>
                  <a:gd name="connsiteY49" fmla="*/ 28804 h 96812"/>
                  <a:gd name="connsiteX50" fmla="*/ 408166 w 1514818"/>
                  <a:gd name="connsiteY50" fmla="*/ 28804 h 96812"/>
                  <a:gd name="connsiteX51" fmla="*/ 426168 w 1514818"/>
                  <a:gd name="connsiteY51" fmla="*/ 29890 h 96812"/>
                  <a:gd name="connsiteX52" fmla="*/ 426168 w 1514818"/>
                  <a:gd name="connsiteY52" fmla="*/ 29890 h 96812"/>
                  <a:gd name="connsiteX53" fmla="*/ 438397 w 1514818"/>
                  <a:gd name="connsiteY53" fmla="*/ 30632 h 96812"/>
                  <a:gd name="connsiteX54" fmla="*/ 438397 w 1514818"/>
                  <a:gd name="connsiteY54" fmla="*/ 30632 h 96812"/>
                  <a:gd name="connsiteX55" fmla="*/ 456400 w 1514818"/>
                  <a:gd name="connsiteY55" fmla="*/ 31775 h 96812"/>
                  <a:gd name="connsiteX56" fmla="*/ 456400 w 1514818"/>
                  <a:gd name="connsiteY56" fmla="*/ 31775 h 96812"/>
                  <a:gd name="connsiteX57" fmla="*/ 468630 w 1514818"/>
                  <a:gd name="connsiteY57" fmla="*/ 32518 h 96812"/>
                  <a:gd name="connsiteX58" fmla="*/ 468630 w 1514818"/>
                  <a:gd name="connsiteY58" fmla="*/ 32518 h 96812"/>
                  <a:gd name="connsiteX59" fmla="*/ 483718 w 1514818"/>
                  <a:gd name="connsiteY59" fmla="*/ 33433 h 96812"/>
                  <a:gd name="connsiteX60" fmla="*/ 483718 w 1514818"/>
                  <a:gd name="connsiteY60" fmla="*/ 33433 h 96812"/>
                  <a:gd name="connsiteX61" fmla="*/ 501777 w 1514818"/>
                  <a:gd name="connsiteY61" fmla="*/ 34576 h 96812"/>
                  <a:gd name="connsiteX62" fmla="*/ 501777 w 1514818"/>
                  <a:gd name="connsiteY62" fmla="*/ 34576 h 96812"/>
                  <a:gd name="connsiteX63" fmla="*/ 513950 w 1514818"/>
                  <a:gd name="connsiteY63" fmla="*/ 35319 h 96812"/>
                  <a:gd name="connsiteX64" fmla="*/ 513950 w 1514818"/>
                  <a:gd name="connsiteY64" fmla="*/ 35319 h 96812"/>
                  <a:gd name="connsiteX65" fmla="*/ 529095 w 1514818"/>
                  <a:gd name="connsiteY65" fmla="*/ 36233 h 96812"/>
                  <a:gd name="connsiteX66" fmla="*/ 529095 w 1514818"/>
                  <a:gd name="connsiteY66" fmla="*/ 36233 h 96812"/>
                  <a:gd name="connsiteX67" fmla="*/ 544182 w 1514818"/>
                  <a:gd name="connsiteY67" fmla="*/ 37148 h 96812"/>
                  <a:gd name="connsiteX68" fmla="*/ 544182 w 1514818"/>
                  <a:gd name="connsiteY68" fmla="*/ 37148 h 96812"/>
                  <a:gd name="connsiteX69" fmla="*/ 562242 w 1514818"/>
                  <a:gd name="connsiteY69" fmla="*/ 38291 h 96812"/>
                  <a:gd name="connsiteX70" fmla="*/ 562242 w 1514818"/>
                  <a:gd name="connsiteY70" fmla="*/ 38291 h 96812"/>
                  <a:gd name="connsiteX71" fmla="*/ 574415 w 1514818"/>
                  <a:gd name="connsiteY71" fmla="*/ 39034 h 96812"/>
                  <a:gd name="connsiteX72" fmla="*/ 574415 w 1514818"/>
                  <a:gd name="connsiteY72" fmla="*/ 39034 h 96812"/>
                  <a:gd name="connsiteX73" fmla="*/ 589560 w 1514818"/>
                  <a:gd name="connsiteY73" fmla="*/ 39948 h 96812"/>
                  <a:gd name="connsiteX74" fmla="*/ 589560 w 1514818"/>
                  <a:gd name="connsiteY74" fmla="*/ 39948 h 96812"/>
                  <a:gd name="connsiteX75" fmla="*/ 604647 w 1514818"/>
                  <a:gd name="connsiteY75" fmla="*/ 40862 h 96812"/>
                  <a:gd name="connsiteX76" fmla="*/ 604647 w 1514818"/>
                  <a:gd name="connsiteY76" fmla="*/ 40862 h 96812"/>
                  <a:gd name="connsiteX77" fmla="*/ 622706 w 1514818"/>
                  <a:gd name="connsiteY77" fmla="*/ 42005 h 96812"/>
                  <a:gd name="connsiteX78" fmla="*/ 622706 w 1514818"/>
                  <a:gd name="connsiteY78" fmla="*/ 42005 h 96812"/>
                  <a:gd name="connsiteX79" fmla="*/ 634879 w 1514818"/>
                  <a:gd name="connsiteY79" fmla="*/ 42748 h 96812"/>
                  <a:gd name="connsiteX80" fmla="*/ 634879 w 1514818"/>
                  <a:gd name="connsiteY80" fmla="*/ 42748 h 96812"/>
                  <a:gd name="connsiteX81" fmla="*/ 650024 w 1514818"/>
                  <a:gd name="connsiteY81" fmla="*/ 43663 h 96812"/>
                  <a:gd name="connsiteX82" fmla="*/ 650024 w 1514818"/>
                  <a:gd name="connsiteY82" fmla="*/ 43663 h 96812"/>
                  <a:gd name="connsiteX83" fmla="*/ 665112 w 1514818"/>
                  <a:gd name="connsiteY83" fmla="*/ 44577 h 96812"/>
                  <a:gd name="connsiteX84" fmla="*/ 665112 w 1514818"/>
                  <a:gd name="connsiteY84" fmla="*/ 44577 h 96812"/>
                  <a:gd name="connsiteX85" fmla="*/ 683171 w 1514818"/>
                  <a:gd name="connsiteY85" fmla="*/ 45720 h 96812"/>
                  <a:gd name="connsiteX86" fmla="*/ 683171 w 1514818"/>
                  <a:gd name="connsiteY86" fmla="*/ 45720 h 96812"/>
                  <a:gd name="connsiteX87" fmla="*/ 695344 w 1514818"/>
                  <a:gd name="connsiteY87" fmla="*/ 46463 h 96812"/>
                  <a:gd name="connsiteX88" fmla="*/ 695344 w 1514818"/>
                  <a:gd name="connsiteY88" fmla="*/ 46463 h 96812"/>
                  <a:gd name="connsiteX89" fmla="*/ 713404 w 1514818"/>
                  <a:gd name="connsiteY89" fmla="*/ 47549 h 96812"/>
                  <a:gd name="connsiteX90" fmla="*/ 713404 w 1514818"/>
                  <a:gd name="connsiteY90" fmla="*/ 47549 h 96812"/>
                  <a:gd name="connsiteX91" fmla="*/ 725576 w 1514818"/>
                  <a:gd name="connsiteY91" fmla="*/ 48292 h 96812"/>
                  <a:gd name="connsiteX92" fmla="*/ 725576 w 1514818"/>
                  <a:gd name="connsiteY92" fmla="*/ 48292 h 96812"/>
                  <a:gd name="connsiteX93" fmla="*/ 743636 w 1514818"/>
                  <a:gd name="connsiteY93" fmla="*/ 49435 h 96812"/>
                  <a:gd name="connsiteX94" fmla="*/ 743636 w 1514818"/>
                  <a:gd name="connsiteY94" fmla="*/ 49435 h 96812"/>
                  <a:gd name="connsiteX95" fmla="*/ 755809 w 1514818"/>
                  <a:gd name="connsiteY95" fmla="*/ 50178 h 96812"/>
                  <a:gd name="connsiteX96" fmla="*/ 755809 w 1514818"/>
                  <a:gd name="connsiteY96" fmla="*/ 50178 h 96812"/>
                  <a:gd name="connsiteX97" fmla="*/ 770954 w 1514818"/>
                  <a:gd name="connsiteY97" fmla="*/ 51092 h 96812"/>
                  <a:gd name="connsiteX98" fmla="*/ 770954 w 1514818"/>
                  <a:gd name="connsiteY98" fmla="*/ 51092 h 96812"/>
                  <a:gd name="connsiteX99" fmla="*/ 772839 w 1514818"/>
                  <a:gd name="connsiteY99" fmla="*/ 51207 h 96812"/>
                  <a:gd name="connsiteX100" fmla="*/ 773868 w 1514818"/>
                  <a:gd name="connsiteY100" fmla="*/ 51264 h 96812"/>
                  <a:gd name="connsiteX101" fmla="*/ 773868 w 1514818"/>
                  <a:gd name="connsiteY101" fmla="*/ 51264 h 96812"/>
                  <a:gd name="connsiteX102" fmla="*/ 786041 w 1514818"/>
                  <a:gd name="connsiteY102" fmla="*/ 52007 h 96812"/>
                  <a:gd name="connsiteX103" fmla="*/ 786041 w 1514818"/>
                  <a:gd name="connsiteY103" fmla="*/ 52007 h 96812"/>
                  <a:gd name="connsiteX104" fmla="*/ 804101 w 1514818"/>
                  <a:gd name="connsiteY104" fmla="*/ 53149 h 96812"/>
                  <a:gd name="connsiteX105" fmla="*/ 804101 w 1514818"/>
                  <a:gd name="connsiteY105" fmla="*/ 53149 h 96812"/>
                  <a:gd name="connsiteX106" fmla="*/ 817359 w 1514818"/>
                  <a:gd name="connsiteY106" fmla="*/ 53950 h 96812"/>
                  <a:gd name="connsiteX107" fmla="*/ 831418 w 1514818"/>
                  <a:gd name="connsiteY107" fmla="*/ 54807 h 96812"/>
                  <a:gd name="connsiteX108" fmla="*/ 831418 w 1514818"/>
                  <a:gd name="connsiteY108" fmla="*/ 54807 h 96812"/>
                  <a:gd name="connsiteX109" fmla="*/ 846563 w 1514818"/>
                  <a:gd name="connsiteY109" fmla="*/ 55721 h 96812"/>
                  <a:gd name="connsiteX110" fmla="*/ 846563 w 1514818"/>
                  <a:gd name="connsiteY110" fmla="*/ 55721 h 96812"/>
                  <a:gd name="connsiteX111" fmla="*/ 864565 w 1514818"/>
                  <a:gd name="connsiteY111" fmla="*/ 56864 h 96812"/>
                  <a:gd name="connsiteX112" fmla="*/ 864565 w 1514818"/>
                  <a:gd name="connsiteY112" fmla="*/ 56864 h 96812"/>
                  <a:gd name="connsiteX113" fmla="*/ 876796 w 1514818"/>
                  <a:gd name="connsiteY113" fmla="*/ 57607 h 96812"/>
                  <a:gd name="connsiteX114" fmla="*/ 876796 w 1514818"/>
                  <a:gd name="connsiteY114" fmla="*/ 57607 h 96812"/>
                  <a:gd name="connsiteX115" fmla="*/ 891883 w 1514818"/>
                  <a:gd name="connsiteY115" fmla="*/ 58522 h 96812"/>
                  <a:gd name="connsiteX116" fmla="*/ 891883 w 1514818"/>
                  <a:gd name="connsiteY116" fmla="*/ 58522 h 96812"/>
                  <a:gd name="connsiteX117" fmla="*/ 907027 w 1514818"/>
                  <a:gd name="connsiteY117" fmla="*/ 59493 h 96812"/>
                  <a:gd name="connsiteX118" fmla="*/ 907027 w 1514818"/>
                  <a:gd name="connsiteY118" fmla="*/ 59493 h 96812"/>
                  <a:gd name="connsiteX119" fmla="*/ 925030 w 1514818"/>
                  <a:gd name="connsiteY119" fmla="*/ 60579 h 96812"/>
                  <a:gd name="connsiteX120" fmla="*/ 925030 w 1514818"/>
                  <a:gd name="connsiteY120" fmla="*/ 60579 h 96812"/>
                  <a:gd name="connsiteX121" fmla="*/ 937260 w 1514818"/>
                  <a:gd name="connsiteY121" fmla="*/ 61322 h 96812"/>
                  <a:gd name="connsiteX122" fmla="*/ 937260 w 1514818"/>
                  <a:gd name="connsiteY122" fmla="*/ 61322 h 96812"/>
                  <a:gd name="connsiteX123" fmla="*/ 952348 w 1514818"/>
                  <a:gd name="connsiteY123" fmla="*/ 62236 h 96812"/>
                  <a:gd name="connsiteX124" fmla="*/ 952348 w 1514818"/>
                  <a:gd name="connsiteY124" fmla="*/ 62236 h 96812"/>
                  <a:gd name="connsiteX125" fmla="*/ 970407 w 1514818"/>
                  <a:gd name="connsiteY125" fmla="*/ 63380 h 96812"/>
                  <a:gd name="connsiteX126" fmla="*/ 970407 w 1514818"/>
                  <a:gd name="connsiteY126" fmla="*/ 63380 h 96812"/>
                  <a:gd name="connsiteX127" fmla="*/ 983666 w 1514818"/>
                  <a:gd name="connsiteY127" fmla="*/ 64180 h 96812"/>
                  <a:gd name="connsiteX128" fmla="*/ 1000639 w 1514818"/>
                  <a:gd name="connsiteY128" fmla="*/ 65208 h 96812"/>
                  <a:gd name="connsiteX129" fmla="*/ 1000639 w 1514818"/>
                  <a:gd name="connsiteY129" fmla="*/ 65208 h 96812"/>
                  <a:gd name="connsiteX130" fmla="*/ 1012812 w 1514818"/>
                  <a:gd name="connsiteY130" fmla="*/ 65951 h 96812"/>
                  <a:gd name="connsiteX131" fmla="*/ 1012812 w 1514818"/>
                  <a:gd name="connsiteY131" fmla="*/ 65951 h 96812"/>
                  <a:gd name="connsiteX132" fmla="*/ 1030872 w 1514818"/>
                  <a:gd name="connsiteY132" fmla="*/ 67094 h 96812"/>
                  <a:gd name="connsiteX133" fmla="*/ 1030872 w 1514818"/>
                  <a:gd name="connsiteY133" fmla="*/ 67094 h 96812"/>
                  <a:gd name="connsiteX134" fmla="*/ 1043045 w 1514818"/>
                  <a:gd name="connsiteY134" fmla="*/ 67837 h 96812"/>
                  <a:gd name="connsiteX135" fmla="*/ 1043045 w 1514818"/>
                  <a:gd name="connsiteY135" fmla="*/ 67837 h 96812"/>
                  <a:gd name="connsiteX136" fmla="*/ 1061104 w 1514818"/>
                  <a:gd name="connsiteY136" fmla="*/ 68923 h 96812"/>
                  <a:gd name="connsiteX137" fmla="*/ 1061104 w 1514818"/>
                  <a:gd name="connsiteY137" fmla="*/ 68923 h 96812"/>
                  <a:gd name="connsiteX138" fmla="*/ 1073277 w 1514818"/>
                  <a:gd name="connsiteY138" fmla="*/ 69666 h 96812"/>
                  <a:gd name="connsiteX139" fmla="*/ 1073277 w 1514818"/>
                  <a:gd name="connsiteY139" fmla="*/ 69666 h 96812"/>
                  <a:gd name="connsiteX140" fmla="*/ 1091336 w 1514818"/>
                  <a:gd name="connsiteY140" fmla="*/ 70809 h 96812"/>
                  <a:gd name="connsiteX141" fmla="*/ 1091336 w 1514818"/>
                  <a:gd name="connsiteY141" fmla="*/ 70809 h 96812"/>
                  <a:gd name="connsiteX142" fmla="*/ 1103509 w 1514818"/>
                  <a:gd name="connsiteY142" fmla="*/ 71552 h 96812"/>
                  <a:gd name="connsiteX143" fmla="*/ 1103509 w 1514818"/>
                  <a:gd name="connsiteY143" fmla="*/ 71552 h 96812"/>
                  <a:gd name="connsiteX144" fmla="*/ 1118654 w 1514818"/>
                  <a:gd name="connsiteY144" fmla="*/ 72466 h 96812"/>
                  <a:gd name="connsiteX145" fmla="*/ 1118654 w 1514818"/>
                  <a:gd name="connsiteY145" fmla="*/ 72466 h 96812"/>
                  <a:gd name="connsiteX146" fmla="*/ 1133742 w 1514818"/>
                  <a:gd name="connsiteY146" fmla="*/ 73438 h 96812"/>
                  <a:gd name="connsiteX147" fmla="*/ 1133742 w 1514818"/>
                  <a:gd name="connsiteY147" fmla="*/ 73438 h 96812"/>
                  <a:gd name="connsiteX148" fmla="*/ 1151801 w 1514818"/>
                  <a:gd name="connsiteY148" fmla="*/ 74524 h 96812"/>
                  <a:gd name="connsiteX149" fmla="*/ 1151801 w 1514818"/>
                  <a:gd name="connsiteY149" fmla="*/ 74524 h 96812"/>
                  <a:gd name="connsiteX150" fmla="*/ 1163974 w 1514818"/>
                  <a:gd name="connsiteY150" fmla="*/ 75266 h 96812"/>
                  <a:gd name="connsiteX151" fmla="*/ 1163974 w 1514818"/>
                  <a:gd name="connsiteY151" fmla="*/ 75266 h 96812"/>
                  <a:gd name="connsiteX152" fmla="*/ 1179119 w 1514818"/>
                  <a:gd name="connsiteY152" fmla="*/ 76181 h 96812"/>
                  <a:gd name="connsiteX153" fmla="*/ 1179119 w 1514818"/>
                  <a:gd name="connsiteY153" fmla="*/ 76181 h 96812"/>
                  <a:gd name="connsiteX154" fmla="*/ 1197121 w 1514818"/>
                  <a:gd name="connsiteY154" fmla="*/ 77324 h 96812"/>
                  <a:gd name="connsiteX155" fmla="*/ 1197121 w 1514818"/>
                  <a:gd name="connsiteY155" fmla="*/ 77324 h 96812"/>
                  <a:gd name="connsiteX156" fmla="*/ 1212266 w 1514818"/>
                  <a:gd name="connsiteY156" fmla="*/ 78238 h 96812"/>
                  <a:gd name="connsiteX157" fmla="*/ 1212266 w 1514818"/>
                  <a:gd name="connsiteY157" fmla="*/ 78238 h 96812"/>
                  <a:gd name="connsiteX158" fmla="*/ 1224439 w 1514818"/>
                  <a:gd name="connsiteY158" fmla="*/ 78981 h 96812"/>
                  <a:gd name="connsiteX159" fmla="*/ 1224439 w 1514818"/>
                  <a:gd name="connsiteY159" fmla="*/ 78981 h 96812"/>
                  <a:gd name="connsiteX160" fmla="*/ 1239584 w 1514818"/>
                  <a:gd name="connsiteY160" fmla="*/ 79896 h 96812"/>
                  <a:gd name="connsiteX161" fmla="*/ 1239584 w 1514818"/>
                  <a:gd name="connsiteY161" fmla="*/ 79896 h 96812"/>
                  <a:gd name="connsiteX162" fmla="*/ 1241469 w 1514818"/>
                  <a:gd name="connsiteY162" fmla="*/ 80010 h 96812"/>
                  <a:gd name="connsiteX163" fmla="*/ 1242498 w 1514818"/>
                  <a:gd name="connsiteY163" fmla="*/ 80067 h 96812"/>
                  <a:gd name="connsiteX164" fmla="*/ 1242498 w 1514818"/>
                  <a:gd name="connsiteY164" fmla="*/ 80067 h 96812"/>
                  <a:gd name="connsiteX165" fmla="*/ 1254671 w 1514818"/>
                  <a:gd name="connsiteY165" fmla="*/ 80867 h 96812"/>
                  <a:gd name="connsiteX166" fmla="*/ 1254671 w 1514818"/>
                  <a:gd name="connsiteY166" fmla="*/ 80867 h 96812"/>
                  <a:gd name="connsiteX167" fmla="*/ 1272731 w 1514818"/>
                  <a:gd name="connsiteY167" fmla="*/ 81953 h 96812"/>
                  <a:gd name="connsiteX168" fmla="*/ 1272731 w 1514818"/>
                  <a:gd name="connsiteY168" fmla="*/ 81953 h 96812"/>
                  <a:gd name="connsiteX169" fmla="*/ 1287818 w 1514818"/>
                  <a:gd name="connsiteY169" fmla="*/ 82868 h 96812"/>
                  <a:gd name="connsiteX170" fmla="*/ 1287818 w 1514818"/>
                  <a:gd name="connsiteY170" fmla="*/ 82868 h 96812"/>
                  <a:gd name="connsiteX171" fmla="*/ 1300048 w 1514818"/>
                  <a:gd name="connsiteY171" fmla="*/ 83610 h 96812"/>
                  <a:gd name="connsiteX172" fmla="*/ 1300048 w 1514818"/>
                  <a:gd name="connsiteY172" fmla="*/ 83610 h 96812"/>
                  <a:gd name="connsiteX173" fmla="*/ 1315136 w 1514818"/>
                  <a:gd name="connsiteY173" fmla="*/ 84582 h 96812"/>
                  <a:gd name="connsiteX174" fmla="*/ 1315136 w 1514818"/>
                  <a:gd name="connsiteY174" fmla="*/ 84582 h 96812"/>
                  <a:gd name="connsiteX175" fmla="*/ 1333195 w 1514818"/>
                  <a:gd name="connsiteY175" fmla="*/ 85668 h 96812"/>
                  <a:gd name="connsiteX176" fmla="*/ 1333195 w 1514818"/>
                  <a:gd name="connsiteY176" fmla="*/ 85668 h 96812"/>
                  <a:gd name="connsiteX177" fmla="*/ 1348340 w 1514818"/>
                  <a:gd name="connsiteY177" fmla="*/ 86582 h 96812"/>
                  <a:gd name="connsiteX178" fmla="*/ 1348340 w 1514818"/>
                  <a:gd name="connsiteY178" fmla="*/ 86582 h 96812"/>
                  <a:gd name="connsiteX179" fmla="*/ 1360513 w 1514818"/>
                  <a:gd name="connsiteY179" fmla="*/ 87325 h 96812"/>
                  <a:gd name="connsiteX180" fmla="*/ 1360513 w 1514818"/>
                  <a:gd name="connsiteY180" fmla="*/ 87325 h 96812"/>
                  <a:gd name="connsiteX181" fmla="*/ 1375657 w 1514818"/>
                  <a:gd name="connsiteY181" fmla="*/ 88297 h 96812"/>
                  <a:gd name="connsiteX182" fmla="*/ 1375657 w 1514818"/>
                  <a:gd name="connsiteY182" fmla="*/ 88297 h 96812"/>
                  <a:gd name="connsiteX183" fmla="*/ 1393660 w 1514818"/>
                  <a:gd name="connsiteY183" fmla="*/ 89383 h 96812"/>
                  <a:gd name="connsiteX184" fmla="*/ 1393660 w 1514818"/>
                  <a:gd name="connsiteY184" fmla="*/ 89383 h 96812"/>
                  <a:gd name="connsiteX185" fmla="*/ 1405890 w 1514818"/>
                  <a:gd name="connsiteY185" fmla="*/ 90126 h 96812"/>
                  <a:gd name="connsiteX186" fmla="*/ 1405890 w 1514818"/>
                  <a:gd name="connsiteY186" fmla="*/ 90126 h 96812"/>
                  <a:gd name="connsiteX187" fmla="*/ 1420978 w 1514818"/>
                  <a:gd name="connsiteY187" fmla="*/ 91097 h 96812"/>
                  <a:gd name="connsiteX188" fmla="*/ 1420978 w 1514818"/>
                  <a:gd name="connsiteY188" fmla="*/ 91097 h 96812"/>
                  <a:gd name="connsiteX189" fmla="*/ 1439037 w 1514818"/>
                  <a:gd name="connsiteY189" fmla="*/ 92183 h 96812"/>
                  <a:gd name="connsiteX190" fmla="*/ 1439037 w 1514818"/>
                  <a:gd name="connsiteY190" fmla="*/ 92183 h 96812"/>
                  <a:gd name="connsiteX191" fmla="*/ 1452239 w 1514818"/>
                  <a:gd name="connsiteY191" fmla="*/ 92983 h 96812"/>
                  <a:gd name="connsiteX192" fmla="*/ 1466355 w 1514818"/>
                  <a:gd name="connsiteY192" fmla="*/ 93840 h 96812"/>
                  <a:gd name="connsiteX193" fmla="*/ 1466355 w 1514818"/>
                  <a:gd name="connsiteY193" fmla="*/ 93840 h 96812"/>
                  <a:gd name="connsiteX194" fmla="*/ 1481442 w 1514818"/>
                  <a:gd name="connsiteY194" fmla="*/ 94812 h 96812"/>
                  <a:gd name="connsiteX195" fmla="*/ 1481442 w 1514818"/>
                  <a:gd name="connsiteY195" fmla="*/ 94812 h 96812"/>
                  <a:gd name="connsiteX196" fmla="*/ 1499502 w 1514818"/>
                  <a:gd name="connsiteY196" fmla="*/ 95898 h 96812"/>
                  <a:gd name="connsiteX197" fmla="*/ 1499502 w 1514818"/>
                  <a:gd name="connsiteY197" fmla="*/ 95898 h 96812"/>
                  <a:gd name="connsiteX198" fmla="*/ 1514589 w 1514818"/>
                  <a:gd name="connsiteY198" fmla="*/ 96812 h 96812"/>
                  <a:gd name="connsiteX199" fmla="*/ 1514818 w 1514818"/>
                  <a:gd name="connsiteY199" fmla="*/ 93098 h 96812"/>
                  <a:gd name="connsiteX200" fmla="*/ 1496816 w 1514818"/>
                  <a:gd name="connsiteY200" fmla="*/ 92012 h 96812"/>
                  <a:gd name="connsiteX201" fmla="*/ 1496816 w 1514818"/>
                  <a:gd name="connsiteY201" fmla="*/ 92012 h 96812"/>
                  <a:gd name="connsiteX202" fmla="*/ 1484586 w 1514818"/>
                  <a:gd name="connsiteY202" fmla="*/ 91269 h 96812"/>
                  <a:gd name="connsiteX203" fmla="*/ 1484586 w 1514818"/>
                  <a:gd name="connsiteY203" fmla="*/ 91269 h 96812"/>
                  <a:gd name="connsiteX204" fmla="*/ 1466583 w 1514818"/>
                  <a:gd name="connsiteY204" fmla="*/ 90126 h 96812"/>
                  <a:gd name="connsiteX205" fmla="*/ 1466583 w 1514818"/>
                  <a:gd name="connsiteY205" fmla="*/ 90126 h 96812"/>
                  <a:gd name="connsiteX206" fmla="*/ 1454353 w 1514818"/>
                  <a:gd name="connsiteY206" fmla="*/ 89383 h 96812"/>
                  <a:gd name="connsiteX207" fmla="*/ 1454353 w 1514818"/>
                  <a:gd name="connsiteY207" fmla="*/ 89383 h 96812"/>
                  <a:gd name="connsiteX208" fmla="*/ 1436294 w 1514818"/>
                  <a:gd name="connsiteY208" fmla="*/ 88297 h 96812"/>
                  <a:gd name="connsiteX209" fmla="*/ 1436294 w 1514818"/>
                  <a:gd name="connsiteY209" fmla="*/ 88297 h 96812"/>
                  <a:gd name="connsiteX210" fmla="*/ 1424121 w 1514818"/>
                  <a:gd name="connsiteY210" fmla="*/ 87554 h 96812"/>
                  <a:gd name="connsiteX211" fmla="*/ 1424121 w 1514818"/>
                  <a:gd name="connsiteY211" fmla="*/ 87554 h 96812"/>
                  <a:gd name="connsiteX212" fmla="*/ 1409034 w 1514818"/>
                  <a:gd name="connsiteY212" fmla="*/ 86640 h 96812"/>
                  <a:gd name="connsiteX213" fmla="*/ 1409034 w 1514818"/>
                  <a:gd name="connsiteY213" fmla="*/ 86640 h 96812"/>
                  <a:gd name="connsiteX214" fmla="*/ 1390974 w 1514818"/>
                  <a:gd name="connsiteY214" fmla="*/ 85497 h 96812"/>
                  <a:gd name="connsiteX215" fmla="*/ 1390974 w 1514818"/>
                  <a:gd name="connsiteY215" fmla="*/ 85497 h 96812"/>
                  <a:gd name="connsiteX216" fmla="*/ 1378801 w 1514818"/>
                  <a:gd name="connsiteY216" fmla="*/ 84754 h 96812"/>
                  <a:gd name="connsiteX217" fmla="*/ 1378801 w 1514818"/>
                  <a:gd name="connsiteY217" fmla="*/ 84754 h 96812"/>
                  <a:gd name="connsiteX218" fmla="*/ 1363656 w 1514818"/>
                  <a:gd name="connsiteY218" fmla="*/ 83839 h 96812"/>
                  <a:gd name="connsiteX219" fmla="*/ 1363656 w 1514818"/>
                  <a:gd name="connsiteY219" fmla="*/ 83839 h 96812"/>
                  <a:gd name="connsiteX220" fmla="*/ 1348568 w 1514818"/>
                  <a:gd name="connsiteY220" fmla="*/ 82925 h 96812"/>
                  <a:gd name="connsiteX221" fmla="*/ 1348568 w 1514818"/>
                  <a:gd name="connsiteY221" fmla="*/ 82925 h 96812"/>
                  <a:gd name="connsiteX222" fmla="*/ 1330510 w 1514818"/>
                  <a:gd name="connsiteY222" fmla="*/ 81782 h 96812"/>
                  <a:gd name="connsiteX223" fmla="*/ 1330510 w 1514818"/>
                  <a:gd name="connsiteY223" fmla="*/ 81782 h 96812"/>
                  <a:gd name="connsiteX224" fmla="*/ 1318337 w 1514818"/>
                  <a:gd name="connsiteY224" fmla="*/ 81039 h 96812"/>
                  <a:gd name="connsiteX225" fmla="*/ 1318337 w 1514818"/>
                  <a:gd name="connsiteY225" fmla="*/ 81039 h 96812"/>
                  <a:gd name="connsiteX226" fmla="*/ 1303192 w 1514818"/>
                  <a:gd name="connsiteY226" fmla="*/ 80124 h 96812"/>
                  <a:gd name="connsiteX227" fmla="*/ 1303192 w 1514818"/>
                  <a:gd name="connsiteY227" fmla="*/ 80124 h 96812"/>
                  <a:gd name="connsiteX228" fmla="*/ 1288047 w 1514818"/>
                  <a:gd name="connsiteY228" fmla="*/ 79153 h 96812"/>
                  <a:gd name="connsiteX229" fmla="*/ 1288047 w 1514818"/>
                  <a:gd name="connsiteY229" fmla="*/ 79153 h 96812"/>
                  <a:gd name="connsiteX230" fmla="*/ 1270044 w 1514818"/>
                  <a:gd name="connsiteY230" fmla="*/ 78067 h 96812"/>
                  <a:gd name="connsiteX231" fmla="*/ 1270044 w 1514818"/>
                  <a:gd name="connsiteY231" fmla="*/ 78067 h 96812"/>
                  <a:gd name="connsiteX232" fmla="*/ 1254900 w 1514818"/>
                  <a:gd name="connsiteY232" fmla="*/ 77153 h 96812"/>
                  <a:gd name="connsiteX233" fmla="*/ 1254900 w 1514818"/>
                  <a:gd name="connsiteY233" fmla="*/ 77153 h 96812"/>
                  <a:gd name="connsiteX234" fmla="*/ 1242727 w 1514818"/>
                  <a:gd name="connsiteY234" fmla="*/ 76410 h 96812"/>
                  <a:gd name="connsiteX235" fmla="*/ 1242727 w 1514818"/>
                  <a:gd name="connsiteY235" fmla="*/ 76410 h 96812"/>
                  <a:gd name="connsiteX236" fmla="*/ 1227582 w 1514818"/>
                  <a:gd name="connsiteY236" fmla="*/ 75438 h 96812"/>
                  <a:gd name="connsiteX237" fmla="*/ 1227582 w 1514818"/>
                  <a:gd name="connsiteY237" fmla="*/ 75438 h 96812"/>
                  <a:gd name="connsiteX238" fmla="*/ 1209580 w 1514818"/>
                  <a:gd name="connsiteY238" fmla="*/ 74352 h 96812"/>
                  <a:gd name="connsiteX239" fmla="*/ 1209580 w 1514818"/>
                  <a:gd name="connsiteY239" fmla="*/ 74352 h 96812"/>
                  <a:gd name="connsiteX240" fmla="*/ 1194435 w 1514818"/>
                  <a:gd name="connsiteY240" fmla="*/ 73438 h 96812"/>
                  <a:gd name="connsiteX241" fmla="*/ 1194435 w 1514818"/>
                  <a:gd name="connsiteY241" fmla="*/ 73438 h 96812"/>
                  <a:gd name="connsiteX242" fmla="*/ 1182262 w 1514818"/>
                  <a:gd name="connsiteY242" fmla="*/ 72695 h 96812"/>
                  <a:gd name="connsiteX243" fmla="*/ 1182262 w 1514818"/>
                  <a:gd name="connsiteY243" fmla="*/ 72695 h 96812"/>
                  <a:gd name="connsiteX244" fmla="*/ 1167117 w 1514818"/>
                  <a:gd name="connsiteY244" fmla="*/ 71723 h 96812"/>
                  <a:gd name="connsiteX245" fmla="*/ 1167117 w 1514818"/>
                  <a:gd name="connsiteY245" fmla="*/ 71723 h 96812"/>
                  <a:gd name="connsiteX246" fmla="*/ 1149116 w 1514818"/>
                  <a:gd name="connsiteY246" fmla="*/ 70637 h 96812"/>
                  <a:gd name="connsiteX247" fmla="*/ 1149116 w 1514818"/>
                  <a:gd name="connsiteY247" fmla="*/ 70637 h 96812"/>
                  <a:gd name="connsiteX248" fmla="*/ 1136885 w 1514818"/>
                  <a:gd name="connsiteY248" fmla="*/ 69895 h 96812"/>
                  <a:gd name="connsiteX249" fmla="*/ 1136885 w 1514818"/>
                  <a:gd name="connsiteY249" fmla="*/ 69895 h 96812"/>
                  <a:gd name="connsiteX250" fmla="*/ 1121798 w 1514818"/>
                  <a:gd name="connsiteY250" fmla="*/ 68980 h 96812"/>
                  <a:gd name="connsiteX251" fmla="*/ 1121798 w 1514818"/>
                  <a:gd name="connsiteY251" fmla="*/ 68980 h 96812"/>
                  <a:gd name="connsiteX252" fmla="*/ 1106653 w 1514818"/>
                  <a:gd name="connsiteY252" fmla="*/ 68009 h 96812"/>
                  <a:gd name="connsiteX253" fmla="*/ 1106653 w 1514818"/>
                  <a:gd name="connsiteY253" fmla="*/ 68009 h 96812"/>
                  <a:gd name="connsiteX254" fmla="*/ 1088650 w 1514818"/>
                  <a:gd name="connsiteY254" fmla="*/ 66923 h 96812"/>
                  <a:gd name="connsiteX255" fmla="*/ 1088650 w 1514818"/>
                  <a:gd name="connsiteY255" fmla="*/ 66923 h 96812"/>
                  <a:gd name="connsiteX256" fmla="*/ 1076420 w 1514818"/>
                  <a:gd name="connsiteY256" fmla="*/ 66180 h 96812"/>
                  <a:gd name="connsiteX257" fmla="*/ 1076420 w 1514818"/>
                  <a:gd name="connsiteY257" fmla="*/ 66180 h 96812"/>
                  <a:gd name="connsiteX258" fmla="*/ 1061332 w 1514818"/>
                  <a:gd name="connsiteY258" fmla="*/ 65208 h 96812"/>
                  <a:gd name="connsiteX259" fmla="*/ 1061332 w 1514818"/>
                  <a:gd name="connsiteY259" fmla="*/ 65208 h 96812"/>
                  <a:gd name="connsiteX260" fmla="*/ 1043274 w 1514818"/>
                  <a:gd name="connsiteY260" fmla="*/ 64122 h 96812"/>
                  <a:gd name="connsiteX261" fmla="*/ 1043274 w 1514818"/>
                  <a:gd name="connsiteY261" fmla="*/ 64122 h 96812"/>
                  <a:gd name="connsiteX262" fmla="*/ 1028186 w 1514818"/>
                  <a:gd name="connsiteY262" fmla="*/ 63208 h 96812"/>
                  <a:gd name="connsiteX263" fmla="*/ 1028186 w 1514818"/>
                  <a:gd name="connsiteY263" fmla="*/ 63208 h 96812"/>
                  <a:gd name="connsiteX264" fmla="*/ 1015956 w 1514818"/>
                  <a:gd name="connsiteY264" fmla="*/ 62465 h 96812"/>
                  <a:gd name="connsiteX265" fmla="*/ 1015956 w 1514818"/>
                  <a:gd name="connsiteY265" fmla="*/ 62465 h 96812"/>
                  <a:gd name="connsiteX266" fmla="*/ 1000868 w 1514818"/>
                  <a:gd name="connsiteY266" fmla="*/ 61493 h 96812"/>
                  <a:gd name="connsiteX267" fmla="*/ 1000868 w 1514818"/>
                  <a:gd name="connsiteY267" fmla="*/ 61493 h 96812"/>
                  <a:gd name="connsiteX268" fmla="*/ 985723 w 1514818"/>
                  <a:gd name="connsiteY268" fmla="*/ 60579 h 96812"/>
                  <a:gd name="connsiteX269" fmla="*/ 985723 w 1514818"/>
                  <a:gd name="connsiteY269" fmla="*/ 60579 h 96812"/>
                  <a:gd name="connsiteX270" fmla="*/ 967721 w 1514818"/>
                  <a:gd name="connsiteY270" fmla="*/ 59493 h 96812"/>
                  <a:gd name="connsiteX271" fmla="*/ 967721 w 1514818"/>
                  <a:gd name="connsiteY271" fmla="*/ 59493 h 96812"/>
                  <a:gd name="connsiteX272" fmla="*/ 955491 w 1514818"/>
                  <a:gd name="connsiteY272" fmla="*/ 58750 h 96812"/>
                  <a:gd name="connsiteX273" fmla="*/ 955491 w 1514818"/>
                  <a:gd name="connsiteY273" fmla="*/ 58750 h 96812"/>
                  <a:gd name="connsiteX274" fmla="*/ 940404 w 1514818"/>
                  <a:gd name="connsiteY274" fmla="*/ 57779 h 96812"/>
                  <a:gd name="connsiteX275" fmla="*/ 940404 w 1514818"/>
                  <a:gd name="connsiteY275" fmla="*/ 57779 h 96812"/>
                  <a:gd name="connsiteX276" fmla="*/ 922344 w 1514818"/>
                  <a:gd name="connsiteY276" fmla="*/ 56693 h 96812"/>
                  <a:gd name="connsiteX277" fmla="*/ 922344 w 1514818"/>
                  <a:gd name="connsiteY277" fmla="*/ 56693 h 96812"/>
                  <a:gd name="connsiteX278" fmla="*/ 907256 w 1514818"/>
                  <a:gd name="connsiteY278" fmla="*/ 55778 h 96812"/>
                  <a:gd name="connsiteX279" fmla="*/ 907256 w 1514818"/>
                  <a:gd name="connsiteY279" fmla="*/ 55778 h 96812"/>
                  <a:gd name="connsiteX280" fmla="*/ 895026 w 1514818"/>
                  <a:gd name="connsiteY280" fmla="*/ 55035 h 96812"/>
                  <a:gd name="connsiteX281" fmla="*/ 895026 w 1514818"/>
                  <a:gd name="connsiteY281" fmla="*/ 55035 h 96812"/>
                  <a:gd name="connsiteX282" fmla="*/ 879938 w 1514818"/>
                  <a:gd name="connsiteY282" fmla="*/ 54064 h 96812"/>
                  <a:gd name="connsiteX283" fmla="*/ 879938 w 1514818"/>
                  <a:gd name="connsiteY283" fmla="*/ 54064 h 96812"/>
                  <a:gd name="connsiteX284" fmla="*/ 861880 w 1514818"/>
                  <a:gd name="connsiteY284" fmla="*/ 52978 h 96812"/>
                  <a:gd name="connsiteX285" fmla="*/ 861880 w 1514818"/>
                  <a:gd name="connsiteY285" fmla="*/ 52978 h 96812"/>
                  <a:gd name="connsiteX286" fmla="*/ 849707 w 1514818"/>
                  <a:gd name="connsiteY286" fmla="*/ 52235 h 96812"/>
                  <a:gd name="connsiteX287" fmla="*/ 849707 w 1514818"/>
                  <a:gd name="connsiteY287" fmla="*/ 52235 h 96812"/>
                  <a:gd name="connsiteX288" fmla="*/ 831647 w 1514818"/>
                  <a:gd name="connsiteY288" fmla="*/ 51092 h 96812"/>
                  <a:gd name="connsiteX289" fmla="*/ 831647 w 1514818"/>
                  <a:gd name="connsiteY289" fmla="*/ 51092 h 96812"/>
                  <a:gd name="connsiteX290" fmla="*/ 819474 w 1514818"/>
                  <a:gd name="connsiteY290" fmla="*/ 50349 h 96812"/>
                  <a:gd name="connsiteX291" fmla="*/ 819474 w 1514818"/>
                  <a:gd name="connsiteY291" fmla="*/ 50349 h 96812"/>
                  <a:gd name="connsiteX292" fmla="*/ 801414 w 1514818"/>
                  <a:gd name="connsiteY292" fmla="*/ 49263 h 96812"/>
                  <a:gd name="connsiteX293" fmla="*/ 801414 w 1514818"/>
                  <a:gd name="connsiteY293" fmla="*/ 49263 h 96812"/>
                  <a:gd name="connsiteX294" fmla="*/ 789241 w 1514818"/>
                  <a:gd name="connsiteY294" fmla="*/ 48520 h 96812"/>
                  <a:gd name="connsiteX295" fmla="*/ 789241 w 1514818"/>
                  <a:gd name="connsiteY295" fmla="*/ 48520 h 96812"/>
                  <a:gd name="connsiteX296" fmla="*/ 787356 w 1514818"/>
                  <a:gd name="connsiteY296" fmla="*/ 48406 h 96812"/>
                  <a:gd name="connsiteX297" fmla="*/ 786270 w 1514818"/>
                  <a:gd name="connsiteY297" fmla="*/ 48349 h 96812"/>
                  <a:gd name="connsiteX298" fmla="*/ 786270 w 1514818"/>
                  <a:gd name="connsiteY298" fmla="*/ 48349 h 96812"/>
                  <a:gd name="connsiteX299" fmla="*/ 774097 w 1514818"/>
                  <a:gd name="connsiteY299" fmla="*/ 47549 h 96812"/>
                  <a:gd name="connsiteX300" fmla="*/ 774097 w 1514818"/>
                  <a:gd name="connsiteY300" fmla="*/ 47549 h 96812"/>
                  <a:gd name="connsiteX301" fmla="*/ 758952 w 1514818"/>
                  <a:gd name="connsiteY301" fmla="*/ 46635 h 96812"/>
                  <a:gd name="connsiteX302" fmla="*/ 758952 w 1514818"/>
                  <a:gd name="connsiteY302" fmla="*/ 46635 h 96812"/>
                  <a:gd name="connsiteX303" fmla="*/ 740950 w 1514818"/>
                  <a:gd name="connsiteY303" fmla="*/ 45549 h 96812"/>
                  <a:gd name="connsiteX304" fmla="*/ 740950 w 1514818"/>
                  <a:gd name="connsiteY304" fmla="*/ 45549 h 96812"/>
                  <a:gd name="connsiteX305" fmla="*/ 728720 w 1514818"/>
                  <a:gd name="connsiteY305" fmla="*/ 44806 h 96812"/>
                  <a:gd name="connsiteX306" fmla="*/ 728720 w 1514818"/>
                  <a:gd name="connsiteY306" fmla="*/ 44806 h 96812"/>
                  <a:gd name="connsiteX307" fmla="*/ 713632 w 1514818"/>
                  <a:gd name="connsiteY307" fmla="*/ 43834 h 96812"/>
                  <a:gd name="connsiteX308" fmla="*/ 713632 w 1514818"/>
                  <a:gd name="connsiteY308" fmla="*/ 43834 h 96812"/>
                  <a:gd name="connsiteX309" fmla="*/ 698487 w 1514818"/>
                  <a:gd name="connsiteY309" fmla="*/ 42920 h 96812"/>
                  <a:gd name="connsiteX310" fmla="*/ 698487 w 1514818"/>
                  <a:gd name="connsiteY310" fmla="*/ 42920 h 96812"/>
                  <a:gd name="connsiteX311" fmla="*/ 680485 w 1514818"/>
                  <a:gd name="connsiteY311" fmla="*/ 41834 h 96812"/>
                  <a:gd name="connsiteX312" fmla="*/ 680485 w 1514818"/>
                  <a:gd name="connsiteY312" fmla="*/ 41834 h 96812"/>
                  <a:gd name="connsiteX313" fmla="*/ 668255 w 1514818"/>
                  <a:gd name="connsiteY313" fmla="*/ 41091 h 96812"/>
                  <a:gd name="connsiteX314" fmla="*/ 668255 w 1514818"/>
                  <a:gd name="connsiteY314" fmla="*/ 41091 h 96812"/>
                  <a:gd name="connsiteX315" fmla="*/ 653168 w 1514818"/>
                  <a:gd name="connsiteY315" fmla="*/ 40119 h 96812"/>
                  <a:gd name="connsiteX316" fmla="*/ 653168 w 1514818"/>
                  <a:gd name="connsiteY316" fmla="*/ 40119 h 96812"/>
                  <a:gd name="connsiteX317" fmla="*/ 638023 w 1514818"/>
                  <a:gd name="connsiteY317" fmla="*/ 39205 h 96812"/>
                  <a:gd name="connsiteX318" fmla="*/ 638023 w 1514818"/>
                  <a:gd name="connsiteY318" fmla="*/ 39205 h 96812"/>
                  <a:gd name="connsiteX319" fmla="*/ 620020 w 1514818"/>
                  <a:gd name="connsiteY319" fmla="*/ 38119 h 96812"/>
                  <a:gd name="connsiteX320" fmla="*/ 620020 w 1514818"/>
                  <a:gd name="connsiteY320" fmla="*/ 38119 h 96812"/>
                  <a:gd name="connsiteX321" fmla="*/ 607790 w 1514818"/>
                  <a:gd name="connsiteY321" fmla="*/ 37376 h 96812"/>
                  <a:gd name="connsiteX322" fmla="*/ 607790 w 1514818"/>
                  <a:gd name="connsiteY322" fmla="*/ 37376 h 96812"/>
                  <a:gd name="connsiteX323" fmla="*/ 592702 w 1514818"/>
                  <a:gd name="connsiteY323" fmla="*/ 36405 h 96812"/>
                  <a:gd name="connsiteX324" fmla="*/ 592702 w 1514818"/>
                  <a:gd name="connsiteY324" fmla="*/ 36405 h 96812"/>
                  <a:gd name="connsiteX325" fmla="*/ 577558 w 1514818"/>
                  <a:gd name="connsiteY325" fmla="*/ 35490 h 96812"/>
                  <a:gd name="connsiteX326" fmla="*/ 577558 w 1514818"/>
                  <a:gd name="connsiteY326" fmla="*/ 35490 h 96812"/>
                  <a:gd name="connsiteX327" fmla="*/ 562471 w 1514818"/>
                  <a:gd name="connsiteY327" fmla="*/ 34576 h 96812"/>
                  <a:gd name="connsiteX328" fmla="*/ 562471 w 1514818"/>
                  <a:gd name="connsiteY328" fmla="*/ 34576 h 96812"/>
                  <a:gd name="connsiteX329" fmla="*/ 547326 w 1514818"/>
                  <a:gd name="connsiteY329" fmla="*/ 33604 h 96812"/>
                  <a:gd name="connsiteX330" fmla="*/ 547326 w 1514818"/>
                  <a:gd name="connsiteY330" fmla="*/ 33604 h 96812"/>
                  <a:gd name="connsiteX331" fmla="*/ 532238 w 1514818"/>
                  <a:gd name="connsiteY331" fmla="*/ 32690 h 96812"/>
                  <a:gd name="connsiteX332" fmla="*/ 532238 w 1514818"/>
                  <a:gd name="connsiteY332" fmla="*/ 32690 h 96812"/>
                  <a:gd name="connsiteX333" fmla="*/ 517093 w 1514818"/>
                  <a:gd name="connsiteY333" fmla="*/ 31775 h 96812"/>
                  <a:gd name="connsiteX334" fmla="*/ 517093 w 1514818"/>
                  <a:gd name="connsiteY334" fmla="*/ 31775 h 96812"/>
                  <a:gd name="connsiteX335" fmla="*/ 502005 w 1514818"/>
                  <a:gd name="connsiteY335" fmla="*/ 30861 h 96812"/>
                  <a:gd name="connsiteX336" fmla="*/ 502005 w 1514818"/>
                  <a:gd name="connsiteY336" fmla="*/ 30861 h 96812"/>
                  <a:gd name="connsiteX337" fmla="*/ 486861 w 1514818"/>
                  <a:gd name="connsiteY337" fmla="*/ 29890 h 96812"/>
                  <a:gd name="connsiteX338" fmla="*/ 486861 w 1514818"/>
                  <a:gd name="connsiteY338" fmla="*/ 29890 h 96812"/>
                  <a:gd name="connsiteX339" fmla="*/ 471774 w 1514818"/>
                  <a:gd name="connsiteY339" fmla="*/ 28975 h 96812"/>
                  <a:gd name="connsiteX340" fmla="*/ 471774 w 1514818"/>
                  <a:gd name="connsiteY340" fmla="*/ 28975 h 96812"/>
                  <a:gd name="connsiteX341" fmla="*/ 453714 w 1514818"/>
                  <a:gd name="connsiteY341" fmla="*/ 27889 h 96812"/>
                  <a:gd name="connsiteX342" fmla="*/ 453714 w 1514818"/>
                  <a:gd name="connsiteY342" fmla="*/ 27889 h 96812"/>
                  <a:gd name="connsiteX343" fmla="*/ 441541 w 1514818"/>
                  <a:gd name="connsiteY343" fmla="*/ 27146 h 96812"/>
                  <a:gd name="connsiteX344" fmla="*/ 441541 w 1514818"/>
                  <a:gd name="connsiteY344" fmla="*/ 27146 h 96812"/>
                  <a:gd name="connsiteX345" fmla="*/ 426396 w 1514818"/>
                  <a:gd name="connsiteY345" fmla="*/ 26175 h 96812"/>
                  <a:gd name="connsiteX346" fmla="*/ 426396 w 1514818"/>
                  <a:gd name="connsiteY346" fmla="*/ 26175 h 96812"/>
                  <a:gd name="connsiteX347" fmla="*/ 408394 w 1514818"/>
                  <a:gd name="connsiteY347" fmla="*/ 25089 h 96812"/>
                  <a:gd name="connsiteX348" fmla="*/ 408394 w 1514818"/>
                  <a:gd name="connsiteY348" fmla="*/ 25089 h 96812"/>
                  <a:gd name="connsiteX349" fmla="*/ 393250 w 1514818"/>
                  <a:gd name="connsiteY349" fmla="*/ 24175 h 96812"/>
                  <a:gd name="connsiteX350" fmla="*/ 393250 w 1514818"/>
                  <a:gd name="connsiteY350" fmla="*/ 24175 h 96812"/>
                  <a:gd name="connsiteX351" fmla="*/ 381077 w 1514818"/>
                  <a:gd name="connsiteY351" fmla="*/ 23432 h 96812"/>
                  <a:gd name="connsiteX352" fmla="*/ 381077 w 1514818"/>
                  <a:gd name="connsiteY352" fmla="*/ 23432 h 96812"/>
                  <a:gd name="connsiteX353" fmla="*/ 363017 w 1514818"/>
                  <a:gd name="connsiteY353" fmla="*/ 22289 h 96812"/>
                  <a:gd name="connsiteX354" fmla="*/ 363017 w 1514818"/>
                  <a:gd name="connsiteY354" fmla="*/ 22289 h 96812"/>
                  <a:gd name="connsiteX355" fmla="*/ 350844 w 1514818"/>
                  <a:gd name="connsiteY355" fmla="*/ 21546 h 96812"/>
                  <a:gd name="connsiteX356" fmla="*/ 350844 w 1514818"/>
                  <a:gd name="connsiteY356" fmla="*/ 21546 h 96812"/>
                  <a:gd name="connsiteX357" fmla="*/ 332785 w 1514818"/>
                  <a:gd name="connsiteY357" fmla="*/ 20460 h 96812"/>
                  <a:gd name="connsiteX358" fmla="*/ 332785 w 1514818"/>
                  <a:gd name="connsiteY358" fmla="*/ 20460 h 96812"/>
                  <a:gd name="connsiteX359" fmla="*/ 320612 w 1514818"/>
                  <a:gd name="connsiteY359" fmla="*/ 19717 h 96812"/>
                  <a:gd name="connsiteX360" fmla="*/ 320612 w 1514818"/>
                  <a:gd name="connsiteY360" fmla="*/ 19717 h 96812"/>
                  <a:gd name="connsiteX361" fmla="*/ 305467 w 1514818"/>
                  <a:gd name="connsiteY361" fmla="*/ 18745 h 96812"/>
                  <a:gd name="connsiteX362" fmla="*/ 305467 w 1514818"/>
                  <a:gd name="connsiteY362" fmla="*/ 18745 h 96812"/>
                  <a:gd name="connsiteX363" fmla="*/ 290379 w 1514818"/>
                  <a:gd name="connsiteY363" fmla="*/ 17831 h 96812"/>
                  <a:gd name="connsiteX364" fmla="*/ 290379 w 1514818"/>
                  <a:gd name="connsiteY364" fmla="*/ 17831 h 96812"/>
                  <a:gd name="connsiteX365" fmla="*/ 272320 w 1514818"/>
                  <a:gd name="connsiteY365" fmla="*/ 16745 h 96812"/>
                  <a:gd name="connsiteX366" fmla="*/ 272320 w 1514818"/>
                  <a:gd name="connsiteY366" fmla="*/ 16745 h 96812"/>
                  <a:gd name="connsiteX367" fmla="*/ 260147 w 1514818"/>
                  <a:gd name="connsiteY367" fmla="*/ 15945 h 96812"/>
                  <a:gd name="connsiteX368" fmla="*/ 260147 w 1514818"/>
                  <a:gd name="connsiteY368" fmla="*/ 15945 h 96812"/>
                  <a:gd name="connsiteX369" fmla="*/ 245002 w 1514818"/>
                  <a:gd name="connsiteY369" fmla="*/ 15030 h 96812"/>
                  <a:gd name="connsiteX370" fmla="*/ 245002 w 1514818"/>
                  <a:gd name="connsiteY370" fmla="*/ 15030 h 96812"/>
                  <a:gd name="connsiteX371" fmla="*/ 229857 w 1514818"/>
                  <a:gd name="connsiteY371" fmla="*/ 14116 h 96812"/>
                  <a:gd name="connsiteX372" fmla="*/ 229857 w 1514818"/>
                  <a:gd name="connsiteY372" fmla="*/ 14116 h 96812"/>
                  <a:gd name="connsiteX373" fmla="*/ 214770 w 1514818"/>
                  <a:gd name="connsiteY373" fmla="*/ 13202 h 96812"/>
                  <a:gd name="connsiteX374" fmla="*/ 214770 w 1514818"/>
                  <a:gd name="connsiteY374" fmla="*/ 13202 h 96812"/>
                  <a:gd name="connsiteX375" fmla="*/ 199625 w 1514818"/>
                  <a:gd name="connsiteY375" fmla="*/ 12230 h 96812"/>
                  <a:gd name="connsiteX376" fmla="*/ 199625 w 1514818"/>
                  <a:gd name="connsiteY376" fmla="*/ 12230 h 96812"/>
                  <a:gd name="connsiteX377" fmla="*/ 184538 w 1514818"/>
                  <a:gd name="connsiteY377" fmla="*/ 11316 h 96812"/>
                  <a:gd name="connsiteX378" fmla="*/ 184538 w 1514818"/>
                  <a:gd name="connsiteY378" fmla="*/ 11316 h 96812"/>
                  <a:gd name="connsiteX379" fmla="*/ 169393 w 1514818"/>
                  <a:gd name="connsiteY379" fmla="*/ 10401 h 96812"/>
                  <a:gd name="connsiteX380" fmla="*/ 169393 w 1514818"/>
                  <a:gd name="connsiteY380" fmla="*/ 10401 h 96812"/>
                  <a:gd name="connsiteX381" fmla="*/ 154305 w 1514818"/>
                  <a:gd name="connsiteY381" fmla="*/ 9487 h 96812"/>
                  <a:gd name="connsiteX382" fmla="*/ 154305 w 1514818"/>
                  <a:gd name="connsiteY382" fmla="*/ 9487 h 96812"/>
                  <a:gd name="connsiteX383" fmla="*/ 139160 w 1514818"/>
                  <a:gd name="connsiteY383" fmla="*/ 8515 h 96812"/>
                  <a:gd name="connsiteX384" fmla="*/ 139160 w 1514818"/>
                  <a:gd name="connsiteY384" fmla="*/ 8515 h 96812"/>
                  <a:gd name="connsiteX385" fmla="*/ 124073 w 1514818"/>
                  <a:gd name="connsiteY385" fmla="*/ 7601 h 96812"/>
                  <a:gd name="connsiteX386" fmla="*/ 124073 w 1514818"/>
                  <a:gd name="connsiteY386" fmla="*/ 7601 h 96812"/>
                  <a:gd name="connsiteX387" fmla="*/ 108928 w 1514818"/>
                  <a:gd name="connsiteY387" fmla="*/ 6686 h 96812"/>
                  <a:gd name="connsiteX388" fmla="*/ 108928 w 1514818"/>
                  <a:gd name="connsiteY388" fmla="*/ 6686 h 96812"/>
                  <a:gd name="connsiteX389" fmla="*/ 93841 w 1514818"/>
                  <a:gd name="connsiteY389" fmla="*/ 5772 h 96812"/>
                  <a:gd name="connsiteX390" fmla="*/ 93841 w 1514818"/>
                  <a:gd name="connsiteY390" fmla="*/ 5772 h 96812"/>
                  <a:gd name="connsiteX391" fmla="*/ 78696 w 1514818"/>
                  <a:gd name="connsiteY391" fmla="*/ 4801 h 96812"/>
                  <a:gd name="connsiteX392" fmla="*/ 78696 w 1514818"/>
                  <a:gd name="connsiteY392" fmla="*/ 4801 h 96812"/>
                  <a:gd name="connsiteX393" fmla="*/ 63608 w 1514818"/>
                  <a:gd name="connsiteY393" fmla="*/ 3886 h 96812"/>
                  <a:gd name="connsiteX394" fmla="*/ 63608 w 1514818"/>
                  <a:gd name="connsiteY394" fmla="*/ 3886 h 96812"/>
                  <a:gd name="connsiteX395" fmla="*/ 48463 w 1514818"/>
                  <a:gd name="connsiteY395" fmla="*/ 2972 h 96812"/>
                  <a:gd name="connsiteX396" fmla="*/ 48463 w 1514818"/>
                  <a:gd name="connsiteY396" fmla="*/ 2972 h 96812"/>
                  <a:gd name="connsiteX397" fmla="*/ 33376 w 1514818"/>
                  <a:gd name="connsiteY397" fmla="*/ 2057 h 96812"/>
                  <a:gd name="connsiteX398" fmla="*/ 33376 w 1514818"/>
                  <a:gd name="connsiteY398" fmla="*/ 2057 h 96812"/>
                  <a:gd name="connsiteX399" fmla="*/ 18231 w 1514818"/>
                  <a:gd name="connsiteY399" fmla="*/ 1086 h 96812"/>
                  <a:gd name="connsiteX400" fmla="*/ 18231 w 1514818"/>
                  <a:gd name="connsiteY400" fmla="*/ 1086 h 96812"/>
                  <a:gd name="connsiteX401" fmla="*/ 229 w 1514818"/>
                  <a:gd name="connsiteY401" fmla="*/ 0 h 96812"/>
                  <a:gd name="connsiteX402" fmla="*/ 0 w 1514818"/>
                  <a:gd name="connsiteY402" fmla="*/ 3715 h 96812"/>
                  <a:gd name="connsiteX403" fmla="*/ 15088 w 1514818"/>
                  <a:gd name="connsiteY403" fmla="*/ 4629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</a:cxnLst>
                <a:rect l="l" t="t" r="r" b="b"/>
                <a:pathLst>
                  <a:path w="1514818" h="96812">
                    <a:moveTo>
                      <a:pt x="15088" y="4629"/>
                    </a:moveTo>
                    <a:lnTo>
                      <a:pt x="33147" y="5715"/>
                    </a:lnTo>
                    <a:lnTo>
                      <a:pt x="33147" y="5715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5" y="7429"/>
                    </a:lnTo>
                    <a:lnTo>
                      <a:pt x="60465" y="7429"/>
                    </a:lnTo>
                    <a:lnTo>
                      <a:pt x="78467" y="8515"/>
                    </a:lnTo>
                    <a:lnTo>
                      <a:pt x="78467" y="8515"/>
                    </a:lnTo>
                    <a:lnTo>
                      <a:pt x="93612" y="9430"/>
                    </a:lnTo>
                    <a:lnTo>
                      <a:pt x="93612" y="9430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0930" y="11144"/>
                    </a:lnTo>
                    <a:lnTo>
                      <a:pt x="120930" y="11144"/>
                    </a:lnTo>
                    <a:lnTo>
                      <a:pt x="138932" y="12230"/>
                    </a:lnTo>
                    <a:lnTo>
                      <a:pt x="138932" y="12230"/>
                    </a:lnTo>
                    <a:lnTo>
                      <a:pt x="154077" y="13144"/>
                    </a:lnTo>
                    <a:lnTo>
                      <a:pt x="154077" y="13144"/>
                    </a:lnTo>
                    <a:lnTo>
                      <a:pt x="166250" y="13945"/>
                    </a:lnTo>
                    <a:lnTo>
                      <a:pt x="166250" y="13945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917"/>
                    </a:lnTo>
                    <a:lnTo>
                      <a:pt x="214541" y="16917"/>
                    </a:lnTo>
                    <a:lnTo>
                      <a:pt x="226714" y="17660"/>
                    </a:lnTo>
                    <a:lnTo>
                      <a:pt x="226714" y="17660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7" y="19488"/>
                    </a:lnTo>
                    <a:lnTo>
                      <a:pt x="256947" y="19488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3352" y="22346"/>
                    </a:lnTo>
                    <a:lnTo>
                      <a:pt x="317469" y="23203"/>
                    </a:lnTo>
                    <a:lnTo>
                      <a:pt x="317469" y="23203"/>
                    </a:lnTo>
                    <a:lnTo>
                      <a:pt x="335471" y="24346"/>
                    </a:lnTo>
                    <a:lnTo>
                      <a:pt x="335471" y="24346"/>
                    </a:lnTo>
                    <a:lnTo>
                      <a:pt x="348729" y="25146"/>
                    </a:lnTo>
                    <a:lnTo>
                      <a:pt x="365703" y="26175"/>
                    </a:lnTo>
                    <a:lnTo>
                      <a:pt x="365703" y="26175"/>
                    </a:lnTo>
                    <a:lnTo>
                      <a:pt x="377933" y="26918"/>
                    </a:lnTo>
                    <a:lnTo>
                      <a:pt x="377933" y="26918"/>
                    </a:lnTo>
                    <a:lnTo>
                      <a:pt x="395935" y="28061"/>
                    </a:lnTo>
                    <a:lnTo>
                      <a:pt x="395935" y="28061"/>
                    </a:lnTo>
                    <a:lnTo>
                      <a:pt x="408166" y="28804"/>
                    </a:lnTo>
                    <a:lnTo>
                      <a:pt x="408166" y="28804"/>
                    </a:lnTo>
                    <a:lnTo>
                      <a:pt x="426168" y="29890"/>
                    </a:lnTo>
                    <a:lnTo>
                      <a:pt x="426168" y="29890"/>
                    </a:lnTo>
                    <a:lnTo>
                      <a:pt x="438397" y="30632"/>
                    </a:lnTo>
                    <a:lnTo>
                      <a:pt x="438397" y="30632"/>
                    </a:lnTo>
                    <a:lnTo>
                      <a:pt x="456400" y="31775"/>
                    </a:lnTo>
                    <a:lnTo>
                      <a:pt x="456400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62242" y="38291"/>
                    </a:lnTo>
                    <a:lnTo>
                      <a:pt x="562242" y="38291"/>
                    </a:lnTo>
                    <a:lnTo>
                      <a:pt x="574415" y="39034"/>
                    </a:lnTo>
                    <a:lnTo>
                      <a:pt x="574415" y="39034"/>
                    </a:lnTo>
                    <a:lnTo>
                      <a:pt x="589560" y="39948"/>
                    </a:lnTo>
                    <a:lnTo>
                      <a:pt x="589560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22706" y="42005"/>
                    </a:lnTo>
                    <a:lnTo>
                      <a:pt x="622706" y="42005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3404" y="47549"/>
                    </a:lnTo>
                    <a:lnTo>
                      <a:pt x="713404" y="47549"/>
                    </a:lnTo>
                    <a:lnTo>
                      <a:pt x="725576" y="48292"/>
                    </a:lnTo>
                    <a:lnTo>
                      <a:pt x="725576" y="48292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72839" y="51207"/>
                    </a:lnTo>
                    <a:lnTo>
                      <a:pt x="773868" y="51264"/>
                    </a:lnTo>
                    <a:lnTo>
                      <a:pt x="773868" y="51264"/>
                    </a:lnTo>
                    <a:lnTo>
                      <a:pt x="786041" y="52007"/>
                    </a:lnTo>
                    <a:lnTo>
                      <a:pt x="786041" y="52007"/>
                    </a:lnTo>
                    <a:lnTo>
                      <a:pt x="804101" y="53149"/>
                    </a:lnTo>
                    <a:lnTo>
                      <a:pt x="804101" y="53149"/>
                    </a:lnTo>
                    <a:lnTo>
                      <a:pt x="817359" y="53950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21"/>
                    </a:lnTo>
                    <a:lnTo>
                      <a:pt x="846563" y="55721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96" y="57607"/>
                    </a:lnTo>
                    <a:lnTo>
                      <a:pt x="876796" y="57607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93"/>
                    </a:lnTo>
                    <a:lnTo>
                      <a:pt x="907027" y="59493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70407" y="63380"/>
                    </a:lnTo>
                    <a:lnTo>
                      <a:pt x="970407" y="63380"/>
                    </a:lnTo>
                    <a:lnTo>
                      <a:pt x="983666" y="64180"/>
                    </a:lnTo>
                    <a:lnTo>
                      <a:pt x="1000639" y="65208"/>
                    </a:lnTo>
                    <a:lnTo>
                      <a:pt x="1000639" y="65208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61104" y="68923"/>
                    </a:lnTo>
                    <a:lnTo>
                      <a:pt x="1061104" y="68923"/>
                    </a:lnTo>
                    <a:lnTo>
                      <a:pt x="1073277" y="69666"/>
                    </a:lnTo>
                    <a:lnTo>
                      <a:pt x="1073277" y="69666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466"/>
                    </a:lnTo>
                    <a:lnTo>
                      <a:pt x="1118654" y="72466"/>
                    </a:lnTo>
                    <a:lnTo>
                      <a:pt x="1133742" y="73438"/>
                    </a:lnTo>
                    <a:lnTo>
                      <a:pt x="1133742" y="73438"/>
                    </a:lnTo>
                    <a:lnTo>
                      <a:pt x="1151801" y="74524"/>
                    </a:lnTo>
                    <a:lnTo>
                      <a:pt x="1151801" y="74524"/>
                    </a:lnTo>
                    <a:lnTo>
                      <a:pt x="1163974" y="75266"/>
                    </a:lnTo>
                    <a:lnTo>
                      <a:pt x="1163974" y="75266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7121" y="77324"/>
                    </a:lnTo>
                    <a:lnTo>
                      <a:pt x="1197121" y="77324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4439" y="78981"/>
                    </a:lnTo>
                    <a:lnTo>
                      <a:pt x="1224439" y="78981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41469" y="80010"/>
                    </a:lnTo>
                    <a:lnTo>
                      <a:pt x="1242498" y="80067"/>
                    </a:lnTo>
                    <a:lnTo>
                      <a:pt x="1242498" y="80067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1" y="81953"/>
                    </a:lnTo>
                    <a:lnTo>
                      <a:pt x="1272731" y="81953"/>
                    </a:lnTo>
                    <a:lnTo>
                      <a:pt x="1287818" y="82868"/>
                    </a:lnTo>
                    <a:lnTo>
                      <a:pt x="1287818" y="82868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36" y="84582"/>
                    </a:lnTo>
                    <a:lnTo>
                      <a:pt x="1315136" y="84582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8340" y="86582"/>
                    </a:lnTo>
                    <a:lnTo>
                      <a:pt x="1348340" y="86582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57" y="88297"/>
                    </a:lnTo>
                    <a:lnTo>
                      <a:pt x="1375657" y="88297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90" y="90126"/>
                    </a:lnTo>
                    <a:lnTo>
                      <a:pt x="1405890" y="90126"/>
                    </a:lnTo>
                    <a:lnTo>
                      <a:pt x="1420978" y="91097"/>
                    </a:lnTo>
                    <a:lnTo>
                      <a:pt x="1420978" y="91097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2239" y="92983"/>
                    </a:lnTo>
                    <a:lnTo>
                      <a:pt x="1466355" y="93840"/>
                    </a:lnTo>
                    <a:lnTo>
                      <a:pt x="1466355" y="93840"/>
                    </a:lnTo>
                    <a:lnTo>
                      <a:pt x="1481442" y="94812"/>
                    </a:lnTo>
                    <a:lnTo>
                      <a:pt x="1481442" y="94812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12"/>
                    </a:lnTo>
                    <a:lnTo>
                      <a:pt x="1514818" y="93098"/>
                    </a:lnTo>
                    <a:lnTo>
                      <a:pt x="1496816" y="92012"/>
                    </a:lnTo>
                    <a:lnTo>
                      <a:pt x="1496816" y="92012"/>
                    </a:lnTo>
                    <a:lnTo>
                      <a:pt x="1484586" y="91269"/>
                    </a:lnTo>
                    <a:lnTo>
                      <a:pt x="1484586" y="91269"/>
                    </a:lnTo>
                    <a:lnTo>
                      <a:pt x="1466583" y="90126"/>
                    </a:lnTo>
                    <a:lnTo>
                      <a:pt x="1466583" y="90126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6294" y="88297"/>
                    </a:lnTo>
                    <a:lnTo>
                      <a:pt x="1436294" y="88297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4" y="86640"/>
                    </a:lnTo>
                    <a:lnTo>
                      <a:pt x="1409034" y="86640"/>
                    </a:lnTo>
                    <a:lnTo>
                      <a:pt x="1390974" y="85497"/>
                    </a:lnTo>
                    <a:lnTo>
                      <a:pt x="1390974" y="85497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68" y="82925"/>
                    </a:lnTo>
                    <a:lnTo>
                      <a:pt x="1348568" y="82925"/>
                    </a:lnTo>
                    <a:lnTo>
                      <a:pt x="1330510" y="81782"/>
                    </a:lnTo>
                    <a:lnTo>
                      <a:pt x="1330510" y="81782"/>
                    </a:lnTo>
                    <a:lnTo>
                      <a:pt x="1318337" y="81039"/>
                    </a:lnTo>
                    <a:lnTo>
                      <a:pt x="1318337" y="81039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047" y="79153"/>
                    </a:lnTo>
                    <a:lnTo>
                      <a:pt x="1288047" y="79153"/>
                    </a:lnTo>
                    <a:lnTo>
                      <a:pt x="1270044" y="78067"/>
                    </a:lnTo>
                    <a:lnTo>
                      <a:pt x="1270044" y="78067"/>
                    </a:lnTo>
                    <a:lnTo>
                      <a:pt x="1254900" y="77153"/>
                    </a:lnTo>
                    <a:lnTo>
                      <a:pt x="1254900" y="77153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4435" y="73438"/>
                    </a:lnTo>
                    <a:lnTo>
                      <a:pt x="1194435" y="73438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7" y="71723"/>
                    </a:lnTo>
                    <a:lnTo>
                      <a:pt x="1167117" y="71723"/>
                    </a:lnTo>
                    <a:lnTo>
                      <a:pt x="1149116" y="70637"/>
                    </a:lnTo>
                    <a:lnTo>
                      <a:pt x="1149116" y="70637"/>
                    </a:lnTo>
                    <a:lnTo>
                      <a:pt x="1136885" y="69895"/>
                    </a:lnTo>
                    <a:lnTo>
                      <a:pt x="1136885" y="69895"/>
                    </a:lnTo>
                    <a:lnTo>
                      <a:pt x="1121798" y="68980"/>
                    </a:lnTo>
                    <a:lnTo>
                      <a:pt x="1121798" y="68980"/>
                    </a:lnTo>
                    <a:lnTo>
                      <a:pt x="1106653" y="68009"/>
                    </a:lnTo>
                    <a:lnTo>
                      <a:pt x="1106653" y="68009"/>
                    </a:lnTo>
                    <a:lnTo>
                      <a:pt x="1088650" y="66923"/>
                    </a:lnTo>
                    <a:lnTo>
                      <a:pt x="1088650" y="66923"/>
                    </a:lnTo>
                    <a:lnTo>
                      <a:pt x="1076420" y="66180"/>
                    </a:lnTo>
                    <a:lnTo>
                      <a:pt x="1076420" y="66180"/>
                    </a:lnTo>
                    <a:lnTo>
                      <a:pt x="1061332" y="65208"/>
                    </a:lnTo>
                    <a:lnTo>
                      <a:pt x="1061332" y="65208"/>
                    </a:lnTo>
                    <a:lnTo>
                      <a:pt x="1043274" y="64122"/>
                    </a:lnTo>
                    <a:lnTo>
                      <a:pt x="1043274" y="64122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6" y="62465"/>
                    </a:lnTo>
                    <a:lnTo>
                      <a:pt x="1015956" y="62465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67721" y="59493"/>
                    </a:lnTo>
                    <a:lnTo>
                      <a:pt x="967721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4" y="57779"/>
                    </a:lnTo>
                    <a:lnTo>
                      <a:pt x="940404" y="57779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07256" y="55778"/>
                    </a:lnTo>
                    <a:lnTo>
                      <a:pt x="907256" y="55778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8" y="54064"/>
                    </a:lnTo>
                    <a:lnTo>
                      <a:pt x="879938" y="54064"/>
                    </a:lnTo>
                    <a:lnTo>
                      <a:pt x="861880" y="52978"/>
                    </a:lnTo>
                    <a:lnTo>
                      <a:pt x="861880" y="52978"/>
                    </a:lnTo>
                    <a:lnTo>
                      <a:pt x="849707" y="52235"/>
                    </a:lnTo>
                    <a:lnTo>
                      <a:pt x="849707" y="52235"/>
                    </a:lnTo>
                    <a:lnTo>
                      <a:pt x="831647" y="51092"/>
                    </a:lnTo>
                    <a:lnTo>
                      <a:pt x="831647" y="51092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1414" y="49263"/>
                    </a:lnTo>
                    <a:lnTo>
                      <a:pt x="801414" y="49263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87356" y="48406"/>
                    </a:lnTo>
                    <a:lnTo>
                      <a:pt x="786270" y="48349"/>
                    </a:lnTo>
                    <a:lnTo>
                      <a:pt x="786270" y="48349"/>
                    </a:lnTo>
                    <a:lnTo>
                      <a:pt x="774097" y="47549"/>
                    </a:lnTo>
                    <a:lnTo>
                      <a:pt x="774097" y="47549"/>
                    </a:lnTo>
                    <a:lnTo>
                      <a:pt x="758952" y="46635"/>
                    </a:lnTo>
                    <a:lnTo>
                      <a:pt x="758952" y="46635"/>
                    </a:lnTo>
                    <a:lnTo>
                      <a:pt x="740950" y="45549"/>
                    </a:lnTo>
                    <a:lnTo>
                      <a:pt x="740950" y="45549"/>
                    </a:lnTo>
                    <a:lnTo>
                      <a:pt x="728720" y="44806"/>
                    </a:lnTo>
                    <a:lnTo>
                      <a:pt x="728720" y="44806"/>
                    </a:lnTo>
                    <a:lnTo>
                      <a:pt x="713632" y="43834"/>
                    </a:lnTo>
                    <a:lnTo>
                      <a:pt x="713632" y="43834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0485" y="41834"/>
                    </a:lnTo>
                    <a:lnTo>
                      <a:pt x="680485" y="41834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8" y="40119"/>
                    </a:lnTo>
                    <a:lnTo>
                      <a:pt x="653168" y="40119"/>
                    </a:lnTo>
                    <a:lnTo>
                      <a:pt x="638023" y="39205"/>
                    </a:lnTo>
                    <a:lnTo>
                      <a:pt x="638023" y="39205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2" y="36405"/>
                    </a:lnTo>
                    <a:lnTo>
                      <a:pt x="592702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62471" y="34576"/>
                    </a:lnTo>
                    <a:lnTo>
                      <a:pt x="562471" y="34576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502005" y="30861"/>
                    </a:lnTo>
                    <a:lnTo>
                      <a:pt x="502005" y="30861"/>
                    </a:lnTo>
                    <a:lnTo>
                      <a:pt x="486861" y="29890"/>
                    </a:lnTo>
                    <a:lnTo>
                      <a:pt x="486861" y="29890"/>
                    </a:lnTo>
                    <a:lnTo>
                      <a:pt x="471774" y="28975"/>
                    </a:lnTo>
                    <a:lnTo>
                      <a:pt x="471774" y="28975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175"/>
                    </a:lnTo>
                    <a:lnTo>
                      <a:pt x="426396" y="26175"/>
                    </a:lnTo>
                    <a:lnTo>
                      <a:pt x="408394" y="25089"/>
                    </a:lnTo>
                    <a:lnTo>
                      <a:pt x="408394" y="25089"/>
                    </a:lnTo>
                    <a:lnTo>
                      <a:pt x="393250" y="24175"/>
                    </a:lnTo>
                    <a:lnTo>
                      <a:pt x="393250" y="24175"/>
                    </a:lnTo>
                    <a:lnTo>
                      <a:pt x="381077" y="23432"/>
                    </a:lnTo>
                    <a:lnTo>
                      <a:pt x="381077" y="23432"/>
                    </a:lnTo>
                    <a:lnTo>
                      <a:pt x="363017" y="22289"/>
                    </a:lnTo>
                    <a:lnTo>
                      <a:pt x="363017" y="22289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2785" y="20460"/>
                    </a:lnTo>
                    <a:lnTo>
                      <a:pt x="332785" y="20460"/>
                    </a:lnTo>
                    <a:lnTo>
                      <a:pt x="320612" y="19717"/>
                    </a:lnTo>
                    <a:lnTo>
                      <a:pt x="320612" y="19717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90379" y="17831"/>
                    </a:lnTo>
                    <a:lnTo>
                      <a:pt x="290379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60147" y="15945"/>
                    </a:lnTo>
                    <a:lnTo>
                      <a:pt x="260147" y="15945"/>
                    </a:lnTo>
                    <a:lnTo>
                      <a:pt x="245002" y="15030"/>
                    </a:lnTo>
                    <a:lnTo>
                      <a:pt x="245002" y="15030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4770" y="13202"/>
                    </a:lnTo>
                    <a:lnTo>
                      <a:pt x="214770" y="13202"/>
                    </a:lnTo>
                    <a:lnTo>
                      <a:pt x="199625" y="12230"/>
                    </a:lnTo>
                    <a:lnTo>
                      <a:pt x="199625" y="12230"/>
                    </a:lnTo>
                    <a:lnTo>
                      <a:pt x="184538" y="11316"/>
                    </a:lnTo>
                    <a:lnTo>
                      <a:pt x="184538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4305" y="9487"/>
                    </a:lnTo>
                    <a:lnTo>
                      <a:pt x="154305" y="9487"/>
                    </a:lnTo>
                    <a:lnTo>
                      <a:pt x="139160" y="8515"/>
                    </a:lnTo>
                    <a:lnTo>
                      <a:pt x="139160" y="8515"/>
                    </a:lnTo>
                    <a:lnTo>
                      <a:pt x="124073" y="7601"/>
                    </a:lnTo>
                    <a:lnTo>
                      <a:pt x="124073" y="7601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3841" y="5772"/>
                    </a:lnTo>
                    <a:lnTo>
                      <a:pt x="93841" y="5772"/>
                    </a:lnTo>
                    <a:lnTo>
                      <a:pt x="78696" y="4801"/>
                    </a:lnTo>
                    <a:lnTo>
                      <a:pt x="78696" y="4801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6" y="2057"/>
                    </a:lnTo>
                    <a:lnTo>
                      <a:pt x="33376" y="2057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9" y="0"/>
                    </a:lnTo>
                    <a:lnTo>
                      <a:pt x="0" y="3715"/>
                    </a:lnTo>
                    <a:lnTo>
                      <a:pt x="15088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FA89B318-8DD1-4825-83D3-F61E458A8724}"/>
                  </a:ext>
                </a:extLst>
              </p:cNvPr>
              <p:cNvSpPr/>
              <p:nvPr/>
            </p:nvSpPr>
            <p:spPr>
              <a:xfrm>
                <a:off x="6645382" y="5877934"/>
                <a:ext cx="1514817" cy="96811"/>
              </a:xfrm>
              <a:custGeom>
                <a:avLst/>
                <a:gdLst>
                  <a:gd name="connsiteX0" fmla="*/ 18002 w 1514817"/>
                  <a:gd name="connsiteY0" fmla="*/ 4800 h 96811"/>
                  <a:gd name="connsiteX1" fmla="*/ 30232 w 1514817"/>
                  <a:gd name="connsiteY1" fmla="*/ 5543 h 96811"/>
                  <a:gd name="connsiteX2" fmla="*/ 30232 w 1514817"/>
                  <a:gd name="connsiteY2" fmla="*/ 5543 h 96811"/>
                  <a:gd name="connsiteX3" fmla="*/ 45320 w 1514817"/>
                  <a:gd name="connsiteY3" fmla="*/ 6458 h 96811"/>
                  <a:gd name="connsiteX4" fmla="*/ 45320 w 1514817"/>
                  <a:gd name="connsiteY4" fmla="*/ 6458 h 96811"/>
                  <a:gd name="connsiteX5" fmla="*/ 60465 w 1514817"/>
                  <a:gd name="connsiteY5" fmla="*/ 7430 h 96811"/>
                  <a:gd name="connsiteX6" fmla="*/ 60465 w 1514817"/>
                  <a:gd name="connsiteY6" fmla="*/ 7430 h 96811"/>
                  <a:gd name="connsiteX7" fmla="*/ 75552 w 1514817"/>
                  <a:gd name="connsiteY7" fmla="*/ 8344 h 96811"/>
                  <a:gd name="connsiteX8" fmla="*/ 75552 w 1514817"/>
                  <a:gd name="connsiteY8" fmla="*/ 8344 h 96811"/>
                  <a:gd name="connsiteX9" fmla="*/ 90697 w 1514817"/>
                  <a:gd name="connsiteY9" fmla="*/ 9258 h 96811"/>
                  <a:gd name="connsiteX10" fmla="*/ 90697 w 1514817"/>
                  <a:gd name="connsiteY10" fmla="*/ 9258 h 96811"/>
                  <a:gd name="connsiteX11" fmla="*/ 105785 w 1514817"/>
                  <a:gd name="connsiteY11" fmla="*/ 10173 h 96811"/>
                  <a:gd name="connsiteX12" fmla="*/ 105785 w 1514817"/>
                  <a:gd name="connsiteY12" fmla="*/ 10173 h 96811"/>
                  <a:gd name="connsiteX13" fmla="*/ 120929 w 1514817"/>
                  <a:gd name="connsiteY13" fmla="*/ 11144 h 96811"/>
                  <a:gd name="connsiteX14" fmla="*/ 120929 w 1514817"/>
                  <a:gd name="connsiteY14" fmla="*/ 11144 h 96811"/>
                  <a:gd name="connsiteX15" fmla="*/ 136017 w 1514817"/>
                  <a:gd name="connsiteY15" fmla="*/ 12059 h 96811"/>
                  <a:gd name="connsiteX16" fmla="*/ 136017 w 1514817"/>
                  <a:gd name="connsiteY16" fmla="*/ 12059 h 96811"/>
                  <a:gd name="connsiteX17" fmla="*/ 151162 w 1514817"/>
                  <a:gd name="connsiteY17" fmla="*/ 12973 h 96811"/>
                  <a:gd name="connsiteX18" fmla="*/ 151162 w 1514817"/>
                  <a:gd name="connsiteY18" fmla="*/ 12973 h 96811"/>
                  <a:gd name="connsiteX19" fmla="*/ 166249 w 1514817"/>
                  <a:gd name="connsiteY19" fmla="*/ 13887 h 96811"/>
                  <a:gd name="connsiteX20" fmla="*/ 166249 w 1514817"/>
                  <a:gd name="connsiteY20" fmla="*/ 13887 h 96811"/>
                  <a:gd name="connsiteX21" fmla="*/ 181394 w 1514817"/>
                  <a:gd name="connsiteY21" fmla="*/ 14859 h 96811"/>
                  <a:gd name="connsiteX22" fmla="*/ 181394 w 1514817"/>
                  <a:gd name="connsiteY22" fmla="*/ 14859 h 96811"/>
                  <a:gd name="connsiteX23" fmla="*/ 196482 w 1514817"/>
                  <a:gd name="connsiteY23" fmla="*/ 15773 h 96811"/>
                  <a:gd name="connsiteX24" fmla="*/ 196482 w 1514817"/>
                  <a:gd name="connsiteY24" fmla="*/ 15773 h 96811"/>
                  <a:gd name="connsiteX25" fmla="*/ 214541 w 1514817"/>
                  <a:gd name="connsiteY25" fmla="*/ 16859 h 96811"/>
                  <a:gd name="connsiteX26" fmla="*/ 214541 w 1514817"/>
                  <a:gd name="connsiteY26" fmla="*/ 16859 h 96811"/>
                  <a:gd name="connsiteX27" fmla="*/ 229629 w 1514817"/>
                  <a:gd name="connsiteY27" fmla="*/ 17831 h 96811"/>
                  <a:gd name="connsiteX28" fmla="*/ 229629 w 1514817"/>
                  <a:gd name="connsiteY28" fmla="*/ 17831 h 96811"/>
                  <a:gd name="connsiteX29" fmla="*/ 241859 w 1514817"/>
                  <a:gd name="connsiteY29" fmla="*/ 18574 h 96811"/>
                  <a:gd name="connsiteX30" fmla="*/ 241859 w 1514817"/>
                  <a:gd name="connsiteY30" fmla="*/ 18574 h 96811"/>
                  <a:gd name="connsiteX31" fmla="*/ 256947 w 1514817"/>
                  <a:gd name="connsiteY31" fmla="*/ 19488 h 96811"/>
                  <a:gd name="connsiteX32" fmla="*/ 256947 w 1514817"/>
                  <a:gd name="connsiteY32" fmla="*/ 19488 h 96811"/>
                  <a:gd name="connsiteX33" fmla="*/ 275006 w 1514817"/>
                  <a:gd name="connsiteY33" fmla="*/ 20574 h 96811"/>
                  <a:gd name="connsiteX34" fmla="*/ 275006 w 1514817"/>
                  <a:gd name="connsiteY34" fmla="*/ 20574 h 96811"/>
                  <a:gd name="connsiteX35" fmla="*/ 287179 w 1514817"/>
                  <a:gd name="connsiteY35" fmla="*/ 21374 h 96811"/>
                  <a:gd name="connsiteX36" fmla="*/ 287179 w 1514817"/>
                  <a:gd name="connsiteY36" fmla="*/ 21374 h 96811"/>
                  <a:gd name="connsiteX37" fmla="*/ 302324 w 1514817"/>
                  <a:gd name="connsiteY37" fmla="*/ 22289 h 96811"/>
                  <a:gd name="connsiteX38" fmla="*/ 302324 w 1514817"/>
                  <a:gd name="connsiteY38" fmla="*/ 22289 h 96811"/>
                  <a:gd name="connsiteX39" fmla="*/ 317468 w 1514817"/>
                  <a:gd name="connsiteY39" fmla="*/ 23203 h 96811"/>
                  <a:gd name="connsiteX40" fmla="*/ 317468 w 1514817"/>
                  <a:gd name="connsiteY40" fmla="*/ 23203 h 96811"/>
                  <a:gd name="connsiteX41" fmla="*/ 335471 w 1514817"/>
                  <a:gd name="connsiteY41" fmla="*/ 24289 h 96811"/>
                  <a:gd name="connsiteX42" fmla="*/ 335471 w 1514817"/>
                  <a:gd name="connsiteY42" fmla="*/ 24289 h 96811"/>
                  <a:gd name="connsiteX43" fmla="*/ 347644 w 1514817"/>
                  <a:gd name="connsiteY43" fmla="*/ 25089 h 96811"/>
                  <a:gd name="connsiteX44" fmla="*/ 347644 w 1514817"/>
                  <a:gd name="connsiteY44" fmla="*/ 25089 h 96811"/>
                  <a:gd name="connsiteX45" fmla="*/ 362788 w 1514817"/>
                  <a:gd name="connsiteY45" fmla="*/ 26004 h 96811"/>
                  <a:gd name="connsiteX46" fmla="*/ 362788 w 1514817"/>
                  <a:gd name="connsiteY46" fmla="*/ 26004 h 96811"/>
                  <a:gd name="connsiteX47" fmla="*/ 377933 w 1514817"/>
                  <a:gd name="connsiteY47" fmla="*/ 26917 h 96811"/>
                  <a:gd name="connsiteX48" fmla="*/ 377933 w 1514817"/>
                  <a:gd name="connsiteY48" fmla="*/ 26917 h 96811"/>
                  <a:gd name="connsiteX49" fmla="*/ 395935 w 1514817"/>
                  <a:gd name="connsiteY49" fmla="*/ 28061 h 96811"/>
                  <a:gd name="connsiteX50" fmla="*/ 395935 w 1514817"/>
                  <a:gd name="connsiteY50" fmla="*/ 28061 h 96811"/>
                  <a:gd name="connsiteX51" fmla="*/ 408166 w 1514817"/>
                  <a:gd name="connsiteY51" fmla="*/ 28804 h 96811"/>
                  <a:gd name="connsiteX52" fmla="*/ 408166 w 1514817"/>
                  <a:gd name="connsiteY52" fmla="*/ 28804 h 96811"/>
                  <a:gd name="connsiteX53" fmla="*/ 423253 w 1514817"/>
                  <a:gd name="connsiteY53" fmla="*/ 29718 h 96811"/>
                  <a:gd name="connsiteX54" fmla="*/ 423253 w 1514817"/>
                  <a:gd name="connsiteY54" fmla="*/ 29718 h 96811"/>
                  <a:gd name="connsiteX55" fmla="*/ 439426 w 1514817"/>
                  <a:gd name="connsiteY55" fmla="*/ 30690 h 96811"/>
                  <a:gd name="connsiteX56" fmla="*/ 456400 w 1514817"/>
                  <a:gd name="connsiteY56" fmla="*/ 31775 h 96811"/>
                  <a:gd name="connsiteX57" fmla="*/ 456400 w 1514817"/>
                  <a:gd name="connsiteY57" fmla="*/ 31775 h 96811"/>
                  <a:gd name="connsiteX58" fmla="*/ 468630 w 1514817"/>
                  <a:gd name="connsiteY58" fmla="*/ 32518 h 96811"/>
                  <a:gd name="connsiteX59" fmla="*/ 468630 w 1514817"/>
                  <a:gd name="connsiteY59" fmla="*/ 32518 h 96811"/>
                  <a:gd name="connsiteX60" fmla="*/ 483718 w 1514817"/>
                  <a:gd name="connsiteY60" fmla="*/ 33433 h 96811"/>
                  <a:gd name="connsiteX61" fmla="*/ 483718 w 1514817"/>
                  <a:gd name="connsiteY61" fmla="*/ 33433 h 96811"/>
                  <a:gd name="connsiteX62" fmla="*/ 501777 w 1514817"/>
                  <a:gd name="connsiteY62" fmla="*/ 34519 h 96811"/>
                  <a:gd name="connsiteX63" fmla="*/ 501777 w 1514817"/>
                  <a:gd name="connsiteY63" fmla="*/ 34519 h 96811"/>
                  <a:gd name="connsiteX64" fmla="*/ 513950 w 1514817"/>
                  <a:gd name="connsiteY64" fmla="*/ 35262 h 96811"/>
                  <a:gd name="connsiteX65" fmla="*/ 513950 w 1514817"/>
                  <a:gd name="connsiteY65" fmla="*/ 35262 h 96811"/>
                  <a:gd name="connsiteX66" fmla="*/ 529094 w 1514817"/>
                  <a:gd name="connsiteY66" fmla="*/ 36233 h 96811"/>
                  <a:gd name="connsiteX67" fmla="*/ 529094 w 1514817"/>
                  <a:gd name="connsiteY67" fmla="*/ 36233 h 96811"/>
                  <a:gd name="connsiteX68" fmla="*/ 544182 w 1514817"/>
                  <a:gd name="connsiteY68" fmla="*/ 37148 h 96811"/>
                  <a:gd name="connsiteX69" fmla="*/ 544182 w 1514817"/>
                  <a:gd name="connsiteY69" fmla="*/ 37148 h 96811"/>
                  <a:gd name="connsiteX70" fmla="*/ 562242 w 1514817"/>
                  <a:gd name="connsiteY70" fmla="*/ 38233 h 96811"/>
                  <a:gd name="connsiteX71" fmla="*/ 562242 w 1514817"/>
                  <a:gd name="connsiteY71" fmla="*/ 38233 h 96811"/>
                  <a:gd name="connsiteX72" fmla="*/ 574415 w 1514817"/>
                  <a:gd name="connsiteY72" fmla="*/ 39033 h 96811"/>
                  <a:gd name="connsiteX73" fmla="*/ 574415 w 1514817"/>
                  <a:gd name="connsiteY73" fmla="*/ 39033 h 96811"/>
                  <a:gd name="connsiteX74" fmla="*/ 589560 w 1514817"/>
                  <a:gd name="connsiteY74" fmla="*/ 39948 h 96811"/>
                  <a:gd name="connsiteX75" fmla="*/ 589560 w 1514817"/>
                  <a:gd name="connsiteY75" fmla="*/ 39948 h 96811"/>
                  <a:gd name="connsiteX76" fmla="*/ 604647 w 1514817"/>
                  <a:gd name="connsiteY76" fmla="*/ 40862 h 96811"/>
                  <a:gd name="connsiteX77" fmla="*/ 604647 w 1514817"/>
                  <a:gd name="connsiteY77" fmla="*/ 40862 h 96811"/>
                  <a:gd name="connsiteX78" fmla="*/ 622706 w 1514817"/>
                  <a:gd name="connsiteY78" fmla="*/ 41948 h 96811"/>
                  <a:gd name="connsiteX79" fmla="*/ 622706 w 1514817"/>
                  <a:gd name="connsiteY79" fmla="*/ 41948 h 96811"/>
                  <a:gd name="connsiteX80" fmla="*/ 634879 w 1514817"/>
                  <a:gd name="connsiteY80" fmla="*/ 42748 h 96811"/>
                  <a:gd name="connsiteX81" fmla="*/ 634879 w 1514817"/>
                  <a:gd name="connsiteY81" fmla="*/ 42748 h 96811"/>
                  <a:gd name="connsiteX82" fmla="*/ 652939 w 1514817"/>
                  <a:gd name="connsiteY82" fmla="*/ 43834 h 96811"/>
                  <a:gd name="connsiteX83" fmla="*/ 652939 w 1514817"/>
                  <a:gd name="connsiteY83" fmla="*/ 43834 h 96811"/>
                  <a:gd name="connsiteX84" fmla="*/ 665112 w 1514817"/>
                  <a:gd name="connsiteY84" fmla="*/ 44577 h 96811"/>
                  <a:gd name="connsiteX85" fmla="*/ 665112 w 1514817"/>
                  <a:gd name="connsiteY85" fmla="*/ 44577 h 96811"/>
                  <a:gd name="connsiteX86" fmla="*/ 683171 w 1514817"/>
                  <a:gd name="connsiteY86" fmla="*/ 45720 h 96811"/>
                  <a:gd name="connsiteX87" fmla="*/ 683171 w 1514817"/>
                  <a:gd name="connsiteY87" fmla="*/ 45720 h 96811"/>
                  <a:gd name="connsiteX88" fmla="*/ 698259 w 1514817"/>
                  <a:gd name="connsiteY88" fmla="*/ 46635 h 96811"/>
                  <a:gd name="connsiteX89" fmla="*/ 698259 w 1514817"/>
                  <a:gd name="connsiteY89" fmla="*/ 46635 h 96811"/>
                  <a:gd name="connsiteX90" fmla="*/ 710489 w 1514817"/>
                  <a:gd name="connsiteY90" fmla="*/ 47378 h 96811"/>
                  <a:gd name="connsiteX91" fmla="*/ 710489 w 1514817"/>
                  <a:gd name="connsiteY91" fmla="*/ 47378 h 96811"/>
                  <a:gd name="connsiteX92" fmla="*/ 725576 w 1514817"/>
                  <a:gd name="connsiteY92" fmla="*/ 48291 h 96811"/>
                  <a:gd name="connsiteX93" fmla="*/ 725576 w 1514817"/>
                  <a:gd name="connsiteY93" fmla="*/ 48291 h 96811"/>
                  <a:gd name="connsiteX94" fmla="*/ 743636 w 1514817"/>
                  <a:gd name="connsiteY94" fmla="*/ 49435 h 96811"/>
                  <a:gd name="connsiteX95" fmla="*/ 743636 w 1514817"/>
                  <a:gd name="connsiteY95" fmla="*/ 49435 h 96811"/>
                  <a:gd name="connsiteX96" fmla="*/ 755809 w 1514817"/>
                  <a:gd name="connsiteY96" fmla="*/ 50178 h 96811"/>
                  <a:gd name="connsiteX97" fmla="*/ 755809 w 1514817"/>
                  <a:gd name="connsiteY97" fmla="*/ 50178 h 96811"/>
                  <a:gd name="connsiteX98" fmla="*/ 770954 w 1514817"/>
                  <a:gd name="connsiteY98" fmla="*/ 51092 h 96811"/>
                  <a:gd name="connsiteX99" fmla="*/ 770954 w 1514817"/>
                  <a:gd name="connsiteY99" fmla="*/ 51092 h 96811"/>
                  <a:gd name="connsiteX100" fmla="*/ 789013 w 1514817"/>
                  <a:gd name="connsiteY100" fmla="*/ 52178 h 96811"/>
                  <a:gd name="connsiteX101" fmla="*/ 789013 w 1514817"/>
                  <a:gd name="connsiteY101" fmla="*/ 52178 h 96811"/>
                  <a:gd name="connsiteX102" fmla="*/ 804100 w 1514817"/>
                  <a:gd name="connsiteY102" fmla="*/ 53150 h 96811"/>
                  <a:gd name="connsiteX103" fmla="*/ 804100 w 1514817"/>
                  <a:gd name="connsiteY103" fmla="*/ 53150 h 96811"/>
                  <a:gd name="connsiteX104" fmla="*/ 816273 w 1514817"/>
                  <a:gd name="connsiteY104" fmla="*/ 53892 h 96811"/>
                  <a:gd name="connsiteX105" fmla="*/ 816273 w 1514817"/>
                  <a:gd name="connsiteY105" fmla="*/ 53892 h 96811"/>
                  <a:gd name="connsiteX106" fmla="*/ 831418 w 1514817"/>
                  <a:gd name="connsiteY106" fmla="*/ 54807 h 96811"/>
                  <a:gd name="connsiteX107" fmla="*/ 831418 w 1514817"/>
                  <a:gd name="connsiteY107" fmla="*/ 54807 h 96811"/>
                  <a:gd name="connsiteX108" fmla="*/ 849478 w 1514817"/>
                  <a:gd name="connsiteY108" fmla="*/ 55893 h 96811"/>
                  <a:gd name="connsiteX109" fmla="*/ 849478 w 1514817"/>
                  <a:gd name="connsiteY109" fmla="*/ 55893 h 96811"/>
                  <a:gd name="connsiteX110" fmla="*/ 864565 w 1514817"/>
                  <a:gd name="connsiteY110" fmla="*/ 56864 h 96811"/>
                  <a:gd name="connsiteX111" fmla="*/ 864565 w 1514817"/>
                  <a:gd name="connsiteY111" fmla="*/ 56864 h 96811"/>
                  <a:gd name="connsiteX112" fmla="*/ 876738 w 1514817"/>
                  <a:gd name="connsiteY112" fmla="*/ 57607 h 96811"/>
                  <a:gd name="connsiteX113" fmla="*/ 876738 w 1514817"/>
                  <a:gd name="connsiteY113" fmla="*/ 57607 h 96811"/>
                  <a:gd name="connsiteX114" fmla="*/ 891883 w 1514817"/>
                  <a:gd name="connsiteY114" fmla="*/ 58522 h 96811"/>
                  <a:gd name="connsiteX115" fmla="*/ 891883 w 1514817"/>
                  <a:gd name="connsiteY115" fmla="*/ 58522 h 96811"/>
                  <a:gd name="connsiteX116" fmla="*/ 907027 w 1514817"/>
                  <a:gd name="connsiteY116" fmla="*/ 59436 h 96811"/>
                  <a:gd name="connsiteX117" fmla="*/ 907027 w 1514817"/>
                  <a:gd name="connsiteY117" fmla="*/ 59436 h 96811"/>
                  <a:gd name="connsiteX118" fmla="*/ 908857 w 1514817"/>
                  <a:gd name="connsiteY118" fmla="*/ 59551 h 96811"/>
                  <a:gd name="connsiteX119" fmla="*/ 909942 w 1514817"/>
                  <a:gd name="connsiteY119" fmla="*/ 59664 h 96811"/>
                  <a:gd name="connsiteX120" fmla="*/ 909942 w 1514817"/>
                  <a:gd name="connsiteY120" fmla="*/ 59664 h 96811"/>
                  <a:gd name="connsiteX121" fmla="*/ 925030 w 1514817"/>
                  <a:gd name="connsiteY121" fmla="*/ 60579 h 96811"/>
                  <a:gd name="connsiteX122" fmla="*/ 925030 w 1514817"/>
                  <a:gd name="connsiteY122" fmla="*/ 60579 h 96811"/>
                  <a:gd name="connsiteX123" fmla="*/ 937260 w 1514817"/>
                  <a:gd name="connsiteY123" fmla="*/ 61322 h 96811"/>
                  <a:gd name="connsiteX124" fmla="*/ 937260 w 1514817"/>
                  <a:gd name="connsiteY124" fmla="*/ 61322 h 96811"/>
                  <a:gd name="connsiteX125" fmla="*/ 952348 w 1514817"/>
                  <a:gd name="connsiteY125" fmla="*/ 62236 h 96811"/>
                  <a:gd name="connsiteX126" fmla="*/ 952348 w 1514817"/>
                  <a:gd name="connsiteY126" fmla="*/ 62236 h 96811"/>
                  <a:gd name="connsiteX127" fmla="*/ 970407 w 1514817"/>
                  <a:gd name="connsiteY127" fmla="*/ 63379 h 96811"/>
                  <a:gd name="connsiteX128" fmla="*/ 970407 w 1514817"/>
                  <a:gd name="connsiteY128" fmla="*/ 63379 h 96811"/>
                  <a:gd name="connsiteX129" fmla="*/ 982580 w 1514817"/>
                  <a:gd name="connsiteY129" fmla="*/ 64122 h 96811"/>
                  <a:gd name="connsiteX130" fmla="*/ 982580 w 1514817"/>
                  <a:gd name="connsiteY130" fmla="*/ 64122 h 96811"/>
                  <a:gd name="connsiteX131" fmla="*/ 997724 w 1514817"/>
                  <a:gd name="connsiteY131" fmla="*/ 65037 h 96811"/>
                  <a:gd name="connsiteX132" fmla="*/ 997724 w 1514817"/>
                  <a:gd name="connsiteY132" fmla="*/ 65037 h 96811"/>
                  <a:gd name="connsiteX133" fmla="*/ 1012812 w 1514817"/>
                  <a:gd name="connsiteY133" fmla="*/ 65951 h 96811"/>
                  <a:gd name="connsiteX134" fmla="*/ 1012812 w 1514817"/>
                  <a:gd name="connsiteY134" fmla="*/ 65951 h 96811"/>
                  <a:gd name="connsiteX135" fmla="*/ 1030872 w 1514817"/>
                  <a:gd name="connsiteY135" fmla="*/ 67094 h 96811"/>
                  <a:gd name="connsiteX136" fmla="*/ 1030872 w 1514817"/>
                  <a:gd name="connsiteY136" fmla="*/ 67094 h 96811"/>
                  <a:gd name="connsiteX137" fmla="*/ 1043045 w 1514817"/>
                  <a:gd name="connsiteY137" fmla="*/ 67837 h 96811"/>
                  <a:gd name="connsiteX138" fmla="*/ 1043045 w 1514817"/>
                  <a:gd name="connsiteY138" fmla="*/ 67837 h 96811"/>
                  <a:gd name="connsiteX139" fmla="*/ 1058190 w 1514817"/>
                  <a:gd name="connsiteY139" fmla="*/ 68752 h 96811"/>
                  <a:gd name="connsiteX140" fmla="*/ 1058190 w 1514817"/>
                  <a:gd name="connsiteY140" fmla="*/ 68752 h 96811"/>
                  <a:gd name="connsiteX141" fmla="*/ 1074363 w 1514817"/>
                  <a:gd name="connsiteY141" fmla="*/ 69723 h 96811"/>
                  <a:gd name="connsiteX142" fmla="*/ 1091336 w 1514817"/>
                  <a:gd name="connsiteY142" fmla="*/ 70809 h 96811"/>
                  <a:gd name="connsiteX143" fmla="*/ 1091336 w 1514817"/>
                  <a:gd name="connsiteY143" fmla="*/ 70809 h 96811"/>
                  <a:gd name="connsiteX144" fmla="*/ 1103509 w 1514817"/>
                  <a:gd name="connsiteY144" fmla="*/ 71552 h 96811"/>
                  <a:gd name="connsiteX145" fmla="*/ 1103509 w 1514817"/>
                  <a:gd name="connsiteY145" fmla="*/ 71552 h 96811"/>
                  <a:gd name="connsiteX146" fmla="*/ 1119683 w 1514817"/>
                  <a:gd name="connsiteY146" fmla="*/ 72523 h 96811"/>
                  <a:gd name="connsiteX147" fmla="*/ 1136656 w 1514817"/>
                  <a:gd name="connsiteY147" fmla="*/ 73552 h 96811"/>
                  <a:gd name="connsiteX148" fmla="*/ 1136656 w 1514817"/>
                  <a:gd name="connsiteY148" fmla="*/ 73552 h 96811"/>
                  <a:gd name="connsiteX149" fmla="*/ 1151801 w 1514817"/>
                  <a:gd name="connsiteY149" fmla="*/ 74524 h 96811"/>
                  <a:gd name="connsiteX150" fmla="*/ 1151801 w 1514817"/>
                  <a:gd name="connsiteY150" fmla="*/ 74524 h 96811"/>
                  <a:gd name="connsiteX151" fmla="*/ 1163974 w 1514817"/>
                  <a:gd name="connsiteY151" fmla="*/ 75267 h 96811"/>
                  <a:gd name="connsiteX152" fmla="*/ 1163974 w 1514817"/>
                  <a:gd name="connsiteY152" fmla="*/ 75267 h 96811"/>
                  <a:gd name="connsiteX153" fmla="*/ 1179119 w 1514817"/>
                  <a:gd name="connsiteY153" fmla="*/ 76181 h 96811"/>
                  <a:gd name="connsiteX154" fmla="*/ 1179119 w 1514817"/>
                  <a:gd name="connsiteY154" fmla="*/ 76181 h 96811"/>
                  <a:gd name="connsiteX155" fmla="*/ 1194206 w 1514817"/>
                  <a:gd name="connsiteY155" fmla="*/ 77095 h 96811"/>
                  <a:gd name="connsiteX156" fmla="*/ 1194206 w 1514817"/>
                  <a:gd name="connsiteY156" fmla="*/ 77095 h 96811"/>
                  <a:gd name="connsiteX157" fmla="*/ 1212266 w 1514817"/>
                  <a:gd name="connsiteY157" fmla="*/ 78238 h 96811"/>
                  <a:gd name="connsiteX158" fmla="*/ 1212266 w 1514817"/>
                  <a:gd name="connsiteY158" fmla="*/ 78238 h 96811"/>
                  <a:gd name="connsiteX159" fmla="*/ 1224439 w 1514817"/>
                  <a:gd name="connsiteY159" fmla="*/ 78981 h 96811"/>
                  <a:gd name="connsiteX160" fmla="*/ 1224439 w 1514817"/>
                  <a:gd name="connsiteY160" fmla="*/ 78981 h 96811"/>
                  <a:gd name="connsiteX161" fmla="*/ 1239584 w 1514817"/>
                  <a:gd name="connsiteY161" fmla="*/ 79896 h 96811"/>
                  <a:gd name="connsiteX162" fmla="*/ 1239584 w 1514817"/>
                  <a:gd name="connsiteY162" fmla="*/ 79896 h 96811"/>
                  <a:gd name="connsiteX163" fmla="*/ 1254671 w 1514817"/>
                  <a:gd name="connsiteY163" fmla="*/ 80810 h 96811"/>
                  <a:gd name="connsiteX164" fmla="*/ 1254671 w 1514817"/>
                  <a:gd name="connsiteY164" fmla="*/ 80810 h 96811"/>
                  <a:gd name="connsiteX165" fmla="*/ 1272730 w 1514817"/>
                  <a:gd name="connsiteY165" fmla="*/ 81953 h 96811"/>
                  <a:gd name="connsiteX166" fmla="*/ 1272730 w 1514817"/>
                  <a:gd name="connsiteY166" fmla="*/ 81953 h 96811"/>
                  <a:gd name="connsiteX167" fmla="*/ 1284903 w 1514817"/>
                  <a:gd name="connsiteY167" fmla="*/ 82696 h 96811"/>
                  <a:gd name="connsiteX168" fmla="*/ 1284903 w 1514817"/>
                  <a:gd name="connsiteY168" fmla="*/ 82696 h 96811"/>
                  <a:gd name="connsiteX169" fmla="*/ 1300048 w 1514817"/>
                  <a:gd name="connsiteY169" fmla="*/ 83610 h 96811"/>
                  <a:gd name="connsiteX170" fmla="*/ 1300048 w 1514817"/>
                  <a:gd name="connsiteY170" fmla="*/ 83610 h 96811"/>
                  <a:gd name="connsiteX171" fmla="*/ 1315136 w 1514817"/>
                  <a:gd name="connsiteY171" fmla="*/ 84582 h 96811"/>
                  <a:gd name="connsiteX172" fmla="*/ 1315136 w 1514817"/>
                  <a:gd name="connsiteY172" fmla="*/ 84582 h 96811"/>
                  <a:gd name="connsiteX173" fmla="*/ 1333195 w 1514817"/>
                  <a:gd name="connsiteY173" fmla="*/ 85668 h 96811"/>
                  <a:gd name="connsiteX174" fmla="*/ 1333195 w 1514817"/>
                  <a:gd name="connsiteY174" fmla="*/ 85668 h 96811"/>
                  <a:gd name="connsiteX175" fmla="*/ 1345368 w 1514817"/>
                  <a:gd name="connsiteY175" fmla="*/ 86411 h 96811"/>
                  <a:gd name="connsiteX176" fmla="*/ 1345368 w 1514817"/>
                  <a:gd name="connsiteY176" fmla="*/ 86411 h 96811"/>
                  <a:gd name="connsiteX177" fmla="*/ 1360513 w 1514817"/>
                  <a:gd name="connsiteY177" fmla="*/ 87325 h 96811"/>
                  <a:gd name="connsiteX178" fmla="*/ 1360513 w 1514817"/>
                  <a:gd name="connsiteY178" fmla="*/ 87325 h 96811"/>
                  <a:gd name="connsiteX179" fmla="*/ 1375657 w 1514817"/>
                  <a:gd name="connsiteY179" fmla="*/ 88296 h 96811"/>
                  <a:gd name="connsiteX180" fmla="*/ 1375657 w 1514817"/>
                  <a:gd name="connsiteY180" fmla="*/ 88296 h 96811"/>
                  <a:gd name="connsiteX181" fmla="*/ 1393660 w 1514817"/>
                  <a:gd name="connsiteY181" fmla="*/ 89383 h 96811"/>
                  <a:gd name="connsiteX182" fmla="*/ 1393660 w 1514817"/>
                  <a:gd name="connsiteY182" fmla="*/ 89383 h 96811"/>
                  <a:gd name="connsiteX183" fmla="*/ 1405890 w 1514817"/>
                  <a:gd name="connsiteY183" fmla="*/ 90126 h 96811"/>
                  <a:gd name="connsiteX184" fmla="*/ 1405890 w 1514817"/>
                  <a:gd name="connsiteY184" fmla="*/ 90126 h 96811"/>
                  <a:gd name="connsiteX185" fmla="*/ 1423892 w 1514817"/>
                  <a:gd name="connsiteY185" fmla="*/ 91268 h 96811"/>
                  <a:gd name="connsiteX186" fmla="*/ 1423892 w 1514817"/>
                  <a:gd name="connsiteY186" fmla="*/ 91268 h 96811"/>
                  <a:gd name="connsiteX187" fmla="*/ 1439037 w 1514817"/>
                  <a:gd name="connsiteY187" fmla="*/ 92183 h 96811"/>
                  <a:gd name="connsiteX188" fmla="*/ 1439037 w 1514817"/>
                  <a:gd name="connsiteY188" fmla="*/ 92183 h 96811"/>
                  <a:gd name="connsiteX189" fmla="*/ 1451210 w 1514817"/>
                  <a:gd name="connsiteY189" fmla="*/ 92926 h 96811"/>
                  <a:gd name="connsiteX190" fmla="*/ 1451210 w 1514817"/>
                  <a:gd name="connsiteY190" fmla="*/ 92926 h 96811"/>
                  <a:gd name="connsiteX191" fmla="*/ 1466355 w 1514817"/>
                  <a:gd name="connsiteY191" fmla="*/ 93841 h 96811"/>
                  <a:gd name="connsiteX192" fmla="*/ 1466355 w 1514817"/>
                  <a:gd name="connsiteY192" fmla="*/ 93841 h 96811"/>
                  <a:gd name="connsiteX193" fmla="*/ 1484357 w 1514817"/>
                  <a:gd name="connsiteY193" fmla="*/ 94983 h 96811"/>
                  <a:gd name="connsiteX194" fmla="*/ 1484357 w 1514817"/>
                  <a:gd name="connsiteY194" fmla="*/ 94983 h 96811"/>
                  <a:gd name="connsiteX195" fmla="*/ 1499502 w 1514817"/>
                  <a:gd name="connsiteY195" fmla="*/ 95898 h 96811"/>
                  <a:gd name="connsiteX196" fmla="*/ 1499502 w 1514817"/>
                  <a:gd name="connsiteY196" fmla="*/ 95898 h 96811"/>
                  <a:gd name="connsiteX197" fmla="*/ 1514589 w 1514817"/>
                  <a:gd name="connsiteY197" fmla="*/ 96812 h 96811"/>
                  <a:gd name="connsiteX198" fmla="*/ 1514818 w 1514817"/>
                  <a:gd name="connsiteY198" fmla="*/ 93098 h 96811"/>
                  <a:gd name="connsiteX199" fmla="*/ 1499731 w 1514817"/>
                  <a:gd name="connsiteY199" fmla="*/ 92183 h 96811"/>
                  <a:gd name="connsiteX200" fmla="*/ 1499731 w 1514817"/>
                  <a:gd name="connsiteY200" fmla="*/ 92183 h 96811"/>
                  <a:gd name="connsiteX201" fmla="*/ 1484586 w 1514817"/>
                  <a:gd name="connsiteY201" fmla="*/ 91268 h 96811"/>
                  <a:gd name="connsiteX202" fmla="*/ 1484586 w 1514817"/>
                  <a:gd name="connsiteY202" fmla="*/ 91268 h 96811"/>
                  <a:gd name="connsiteX203" fmla="*/ 1469498 w 1514817"/>
                  <a:gd name="connsiteY203" fmla="*/ 90297 h 96811"/>
                  <a:gd name="connsiteX204" fmla="*/ 1469498 w 1514817"/>
                  <a:gd name="connsiteY204" fmla="*/ 90297 h 96811"/>
                  <a:gd name="connsiteX205" fmla="*/ 1454353 w 1514817"/>
                  <a:gd name="connsiteY205" fmla="*/ 89383 h 96811"/>
                  <a:gd name="connsiteX206" fmla="*/ 1454353 w 1514817"/>
                  <a:gd name="connsiteY206" fmla="*/ 89383 h 96811"/>
                  <a:gd name="connsiteX207" fmla="*/ 1439265 w 1514817"/>
                  <a:gd name="connsiteY207" fmla="*/ 88468 h 96811"/>
                  <a:gd name="connsiteX208" fmla="*/ 1439265 w 1514817"/>
                  <a:gd name="connsiteY208" fmla="*/ 88468 h 96811"/>
                  <a:gd name="connsiteX209" fmla="*/ 1424121 w 1514817"/>
                  <a:gd name="connsiteY209" fmla="*/ 87553 h 96811"/>
                  <a:gd name="connsiteX210" fmla="*/ 1424121 w 1514817"/>
                  <a:gd name="connsiteY210" fmla="*/ 87553 h 96811"/>
                  <a:gd name="connsiteX211" fmla="*/ 1409034 w 1514817"/>
                  <a:gd name="connsiteY211" fmla="*/ 86582 h 96811"/>
                  <a:gd name="connsiteX212" fmla="*/ 1409034 w 1514817"/>
                  <a:gd name="connsiteY212" fmla="*/ 86582 h 96811"/>
                  <a:gd name="connsiteX213" fmla="*/ 1390974 w 1514817"/>
                  <a:gd name="connsiteY213" fmla="*/ 85496 h 96811"/>
                  <a:gd name="connsiteX214" fmla="*/ 1390974 w 1514817"/>
                  <a:gd name="connsiteY214" fmla="*/ 85496 h 96811"/>
                  <a:gd name="connsiteX215" fmla="*/ 1378801 w 1514817"/>
                  <a:gd name="connsiteY215" fmla="*/ 84753 h 96811"/>
                  <a:gd name="connsiteX216" fmla="*/ 1378801 w 1514817"/>
                  <a:gd name="connsiteY216" fmla="*/ 84753 h 96811"/>
                  <a:gd name="connsiteX217" fmla="*/ 1363656 w 1514817"/>
                  <a:gd name="connsiteY217" fmla="*/ 83839 h 96811"/>
                  <a:gd name="connsiteX218" fmla="*/ 1363656 w 1514817"/>
                  <a:gd name="connsiteY218" fmla="*/ 83839 h 96811"/>
                  <a:gd name="connsiteX219" fmla="*/ 1348511 w 1514817"/>
                  <a:gd name="connsiteY219" fmla="*/ 82868 h 96811"/>
                  <a:gd name="connsiteX220" fmla="*/ 1348511 w 1514817"/>
                  <a:gd name="connsiteY220" fmla="*/ 82868 h 96811"/>
                  <a:gd name="connsiteX221" fmla="*/ 1330509 w 1514817"/>
                  <a:gd name="connsiteY221" fmla="*/ 81781 h 96811"/>
                  <a:gd name="connsiteX222" fmla="*/ 1330509 w 1514817"/>
                  <a:gd name="connsiteY222" fmla="*/ 81781 h 96811"/>
                  <a:gd name="connsiteX223" fmla="*/ 1318337 w 1514817"/>
                  <a:gd name="connsiteY223" fmla="*/ 81038 h 96811"/>
                  <a:gd name="connsiteX224" fmla="*/ 1318337 w 1514817"/>
                  <a:gd name="connsiteY224" fmla="*/ 81038 h 96811"/>
                  <a:gd name="connsiteX225" fmla="*/ 1303192 w 1514817"/>
                  <a:gd name="connsiteY225" fmla="*/ 80124 h 96811"/>
                  <a:gd name="connsiteX226" fmla="*/ 1303192 w 1514817"/>
                  <a:gd name="connsiteY226" fmla="*/ 80124 h 96811"/>
                  <a:gd name="connsiteX227" fmla="*/ 1288047 w 1514817"/>
                  <a:gd name="connsiteY227" fmla="*/ 79153 h 96811"/>
                  <a:gd name="connsiteX228" fmla="*/ 1288047 w 1514817"/>
                  <a:gd name="connsiteY228" fmla="*/ 79153 h 96811"/>
                  <a:gd name="connsiteX229" fmla="*/ 1272959 w 1514817"/>
                  <a:gd name="connsiteY229" fmla="*/ 78238 h 96811"/>
                  <a:gd name="connsiteX230" fmla="*/ 1272959 w 1514817"/>
                  <a:gd name="connsiteY230" fmla="*/ 78238 h 96811"/>
                  <a:gd name="connsiteX231" fmla="*/ 1257814 w 1514817"/>
                  <a:gd name="connsiteY231" fmla="*/ 77324 h 96811"/>
                  <a:gd name="connsiteX232" fmla="*/ 1257814 w 1514817"/>
                  <a:gd name="connsiteY232" fmla="*/ 77324 h 96811"/>
                  <a:gd name="connsiteX233" fmla="*/ 1242727 w 1514817"/>
                  <a:gd name="connsiteY233" fmla="*/ 76410 h 96811"/>
                  <a:gd name="connsiteX234" fmla="*/ 1242727 w 1514817"/>
                  <a:gd name="connsiteY234" fmla="*/ 76410 h 96811"/>
                  <a:gd name="connsiteX235" fmla="*/ 1227582 w 1514817"/>
                  <a:gd name="connsiteY235" fmla="*/ 75438 h 96811"/>
                  <a:gd name="connsiteX236" fmla="*/ 1227582 w 1514817"/>
                  <a:gd name="connsiteY236" fmla="*/ 75438 h 96811"/>
                  <a:gd name="connsiteX237" fmla="*/ 1212495 w 1514817"/>
                  <a:gd name="connsiteY237" fmla="*/ 74524 h 96811"/>
                  <a:gd name="connsiteX238" fmla="*/ 1212495 w 1514817"/>
                  <a:gd name="connsiteY238" fmla="*/ 74524 h 96811"/>
                  <a:gd name="connsiteX239" fmla="*/ 1197350 w 1514817"/>
                  <a:gd name="connsiteY239" fmla="*/ 73609 h 96811"/>
                  <a:gd name="connsiteX240" fmla="*/ 1197350 w 1514817"/>
                  <a:gd name="connsiteY240" fmla="*/ 73609 h 96811"/>
                  <a:gd name="connsiteX241" fmla="*/ 1179347 w 1514817"/>
                  <a:gd name="connsiteY241" fmla="*/ 72466 h 96811"/>
                  <a:gd name="connsiteX242" fmla="*/ 1179347 w 1514817"/>
                  <a:gd name="connsiteY242" fmla="*/ 72466 h 96811"/>
                  <a:gd name="connsiteX243" fmla="*/ 1167117 w 1514817"/>
                  <a:gd name="connsiteY243" fmla="*/ 71724 h 96811"/>
                  <a:gd name="connsiteX244" fmla="*/ 1167117 w 1514817"/>
                  <a:gd name="connsiteY244" fmla="*/ 71724 h 96811"/>
                  <a:gd name="connsiteX245" fmla="*/ 1152030 w 1514817"/>
                  <a:gd name="connsiteY245" fmla="*/ 70809 h 96811"/>
                  <a:gd name="connsiteX246" fmla="*/ 1152030 w 1514817"/>
                  <a:gd name="connsiteY246" fmla="*/ 70809 h 96811"/>
                  <a:gd name="connsiteX247" fmla="*/ 1133971 w 1514817"/>
                  <a:gd name="connsiteY247" fmla="*/ 69723 h 96811"/>
                  <a:gd name="connsiteX248" fmla="*/ 1133971 w 1514817"/>
                  <a:gd name="connsiteY248" fmla="*/ 69723 h 96811"/>
                  <a:gd name="connsiteX249" fmla="*/ 1121798 w 1514817"/>
                  <a:gd name="connsiteY249" fmla="*/ 68923 h 96811"/>
                  <a:gd name="connsiteX250" fmla="*/ 1121798 w 1514817"/>
                  <a:gd name="connsiteY250" fmla="*/ 68923 h 96811"/>
                  <a:gd name="connsiteX251" fmla="*/ 1106653 w 1514817"/>
                  <a:gd name="connsiteY251" fmla="*/ 68009 h 96811"/>
                  <a:gd name="connsiteX252" fmla="*/ 1106653 w 1514817"/>
                  <a:gd name="connsiteY252" fmla="*/ 68009 h 96811"/>
                  <a:gd name="connsiteX253" fmla="*/ 1091565 w 1514817"/>
                  <a:gd name="connsiteY253" fmla="*/ 67094 h 96811"/>
                  <a:gd name="connsiteX254" fmla="*/ 1091565 w 1514817"/>
                  <a:gd name="connsiteY254" fmla="*/ 67094 h 96811"/>
                  <a:gd name="connsiteX255" fmla="*/ 1076420 w 1514817"/>
                  <a:gd name="connsiteY255" fmla="*/ 66179 h 96811"/>
                  <a:gd name="connsiteX256" fmla="*/ 1076420 w 1514817"/>
                  <a:gd name="connsiteY256" fmla="*/ 66179 h 96811"/>
                  <a:gd name="connsiteX257" fmla="*/ 1061332 w 1514817"/>
                  <a:gd name="connsiteY257" fmla="*/ 65208 h 96811"/>
                  <a:gd name="connsiteX258" fmla="*/ 1061332 w 1514817"/>
                  <a:gd name="connsiteY258" fmla="*/ 65208 h 96811"/>
                  <a:gd name="connsiteX259" fmla="*/ 1046188 w 1514817"/>
                  <a:gd name="connsiteY259" fmla="*/ 64294 h 96811"/>
                  <a:gd name="connsiteX260" fmla="*/ 1046188 w 1514817"/>
                  <a:gd name="connsiteY260" fmla="*/ 64294 h 96811"/>
                  <a:gd name="connsiteX261" fmla="*/ 1031101 w 1514817"/>
                  <a:gd name="connsiteY261" fmla="*/ 63379 h 96811"/>
                  <a:gd name="connsiteX262" fmla="*/ 1031101 w 1514817"/>
                  <a:gd name="connsiteY262" fmla="*/ 63379 h 96811"/>
                  <a:gd name="connsiteX263" fmla="*/ 1015956 w 1514817"/>
                  <a:gd name="connsiteY263" fmla="*/ 62465 h 96811"/>
                  <a:gd name="connsiteX264" fmla="*/ 1015956 w 1514817"/>
                  <a:gd name="connsiteY264" fmla="*/ 62465 h 96811"/>
                  <a:gd name="connsiteX265" fmla="*/ 1000868 w 1514817"/>
                  <a:gd name="connsiteY265" fmla="*/ 61493 h 96811"/>
                  <a:gd name="connsiteX266" fmla="*/ 1000868 w 1514817"/>
                  <a:gd name="connsiteY266" fmla="*/ 61493 h 96811"/>
                  <a:gd name="connsiteX267" fmla="*/ 985723 w 1514817"/>
                  <a:gd name="connsiteY267" fmla="*/ 60579 h 96811"/>
                  <a:gd name="connsiteX268" fmla="*/ 985723 w 1514817"/>
                  <a:gd name="connsiteY268" fmla="*/ 60579 h 96811"/>
                  <a:gd name="connsiteX269" fmla="*/ 970635 w 1514817"/>
                  <a:gd name="connsiteY269" fmla="*/ 59664 h 96811"/>
                  <a:gd name="connsiteX270" fmla="*/ 970635 w 1514817"/>
                  <a:gd name="connsiteY270" fmla="*/ 59664 h 96811"/>
                  <a:gd name="connsiteX271" fmla="*/ 955491 w 1514817"/>
                  <a:gd name="connsiteY271" fmla="*/ 58693 h 96811"/>
                  <a:gd name="connsiteX272" fmla="*/ 955491 w 1514817"/>
                  <a:gd name="connsiteY272" fmla="*/ 58693 h 96811"/>
                  <a:gd name="connsiteX273" fmla="*/ 940404 w 1514817"/>
                  <a:gd name="connsiteY273" fmla="*/ 57779 h 96811"/>
                  <a:gd name="connsiteX274" fmla="*/ 940404 w 1514817"/>
                  <a:gd name="connsiteY274" fmla="*/ 57779 h 96811"/>
                  <a:gd name="connsiteX275" fmla="*/ 925259 w 1514817"/>
                  <a:gd name="connsiteY275" fmla="*/ 56864 h 96811"/>
                  <a:gd name="connsiteX276" fmla="*/ 925259 w 1514817"/>
                  <a:gd name="connsiteY276" fmla="*/ 56864 h 96811"/>
                  <a:gd name="connsiteX277" fmla="*/ 910171 w 1514817"/>
                  <a:gd name="connsiteY277" fmla="*/ 55950 h 96811"/>
                  <a:gd name="connsiteX278" fmla="*/ 910171 w 1514817"/>
                  <a:gd name="connsiteY278" fmla="*/ 55950 h 96811"/>
                  <a:gd name="connsiteX279" fmla="*/ 895026 w 1514817"/>
                  <a:gd name="connsiteY279" fmla="*/ 54978 h 96811"/>
                  <a:gd name="connsiteX280" fmla="*/ 895026 w 1514817"/>
                  <a:gd name="connsiteY280" fmla="*/ 54978 h 96811"/>
                  <a:gd name="connsiteX281" fmla="*/ 879938 w 1514817"/>
                  <a:gd name="connsiteY281" fmla="*/ 54064 h 96811"/>
                  <a:gd name="connsiteX282" fmla="*/ 879938 w 1514817"/>
                  <a:gd name="connsiteY282" fmla="*/ 54064 h 96811"/>
                  <a:gd name="connsiteX283" fmla="*/ 864794 w 1514817"/>
                  <a:gd name="connsiteY283" fmla="*/ 53150 h 96811"/>
                  <a:gd name="connsiteX284" fmla="*/ 864794 w 1514817"/>
                  <a:gd name="connsiteY284" fmla="*/ 53150 h 96811"/>
                  <a:gd name="connsiteX285" fmla="*/ 849707 w 1514817"/>
                  <a:gd name="connsiteY285" fmla="*/ 52235 h 96811"/>
                  <a:gd name="connsiteX286" fmla="*/ 849707 w 1514817"/>
                  <a:gd name="connsiteY286" fmla="*/ 52235 h 96811"/>
                  <a:gd name="connsiteX287" fmla="*/ 834562 w 1514817"/>
                  <a:gd name="connsiteY287" fmla="*/ 51263 h 96811"/>
                  <a:gd name="connsiteX288" fmla="*/ 834562 w 1514817"/>
                  <a:gd name="connsiteY288" fmla="*/ 51263 h 96811"/>
                  <a:gd name="connsiteX289" fmla="*/ 819474 w 1514817"/>
                  <a:gd name="connsiteY289" fmla="*/ 50349 h 96811"/>
                  <a:gd name="connsiteX290" fmla="*/ 819474 w 1514817"/>
                  <a:gd name="connsiteY290" fmla="*/ 50349 h 96811"/>
                  <a:gd name="connsiteX291" fmla="*/ 804329 w 1514817"/>
                  <a:gd name="connsiteY291" fmla="*/ 49435 h 96811"/>
                  <a:gd name="connsiteX292" fmla="*/ 804329 w 1514817"/>
                  <a:gd name="connsiteY292" fmla="*/ 49435 h 96811"/>
                  <a:gd name="connsiteX293" fmla="*/ 789241 w 1514817"/>
                  <a:gd name="connsiteY293" fmla="*/ 48520 h 96811"/>
                  <a:gd name="connsiteX294" fmla="*/ 789241 w 1514817"/>
                  <a:gd name="connsiteY294" fmla="*/ 48520 h 96811"/>
                  <a:gd name="connsiteX295" fmla="*/ 774097 w 1514817"/>
                  <a:gd name="connsiteY295" fmla="*/ 47548 h 96811"/>
                  <a:gd name="connsiteX296" fmla="*/ 774097 w 1514817"/>
                  <a:gd name="connsiteY296" fmla="*/ 47548 h 96811"/>
                  <a:gd name="connsiteX297" fmla="*/ 756038 w 1514817"/>
                  <a:gd name="connsiteY297" fmla="*/ 46463 h 96811"/>
                  <a:gd name="connsiteX298" fmla="*/ 756038 w 1514817"/>
                  <a:gd name="connsiteY298" fmla="*/ 46463 h 96811"/>
                  <a:gd name="connsiteX299" fmla="*/ 743865 w 1514817"/>
                  <a:gd name="connsiteY299" fmla="*/ 45720 h 96811"/>
                  <a:gd name="connsiteX300" fmla="*/ 743865 w 1514817"/>
                  <a:gd name="connsiteY300" fmla="*/ 45720 h 96811"/>
                  <a:gd name="connsiteX301" fmla="*/ 728720 w 1514817"/>
                  <a:gd name="connsiteY301" fmla="*/ 44805 h 96811"/>
                  <a:gd name="connsiteX302" fmla="*/ 728720 w 1514817"/>
                  <a:gd name="connsiteY302" fmla="*/ 44805 h 96811"/>
                  <a:gd name="connsiteX303" fmla="*/ 710717 w 1514817"/>
                  <a:gd name="connsiteY303" fmla="*/ 43663 h 96811"/>
                  <a:gd name="connsiteX304" fmla="*/ 710717 w 1514817"/>
                  <a:gd name="connsiteY304" fmla="*/ 43663 h 96811"/>
                  <a:gd name="connsiteX305" fmla="*/ 698487 w 1514817"/>
                  <a:gd name="connsiteY305" fmla="*/ 42920 h 96811"/>
                  <a:gd name="connsiteX306" fmla="*/ 698487 w 1514817"/>
                  <a:gd name="connsiteY306" fmla="*/ 42920 h 96811"/>
                  <a:gd name="connsiteX307" fmla="*/ 683399 w 1514817"/>
                  <a:gd name="connsiteY307" fmla="*/ 42005 h 96811"/>
                  <a:gd name="connsiteX308" fmla="*/ 683399 w 1514817"/>
                  <a:gd name="connsiteY308" fmla="*/ 42005 h 96811"/>
                  <a:gd name="connsiteX309" fmla="*/ 668255 w 1514817"/>
                  <a:gd name="connsiteY309" fmla="*/ 41033 h 96811"/>
                  <a:gd name="connsiteX310" fmla="*/ 668255 w 1514817"/>
                  <a:gd name="connsiteY310" fmla="*/ 41033 h 96811"/>
                  <a:gd name="connsiteX311" fmla="*/ 653168 w 1514817"/>
                  <a:gd name="connsiteY311" fmla="*/ 40119 h 96811"/>
                  <a:gd name="connsiteX312" fmla="*/ 653168 w 1514817"/>
                  <a:gd name="connsiteY312" fmla="*/ 40119 h 96811"/>
                  <a:gd name="connsiteX313" fmla="*/ 638023 w 1514817"/>
                  <a:gd name="connsiteY313" fmla="*/ 39205 h 96811"/>
                  <a:gd name="connsiteX314" fmla="*/ 638023 w 1514817"/>
                  <a:gd name="connsiteY314" fmla="*/ 39205 h 96811"/>
                  <a:gd name="connsiteX315" fmla="*/ 622935 w 1514817"/>
                  <a:gd name="connsiteY315" fmla="*/ 38290 h 96811"/>
                  <a:gd name="connsiteX316" fmla="*/ 622935 w 1514817"/>
                  <a:gd name="connsiteY316" fmla="*/ 38290 h 96811"/>
                  <a:gd name="connsiteX317" fmla="*/ 607790 w 1514817"/>
                  <a:gd name="connsiteY317" fmla="*/ 37319 h 96811"/>
                  <a:gd name="connsiteX318" fmla="*/ 607790 w 1514817"/>
                  <a:gd name="connsiteY318" fmla="*/ 37319 h 96811"/>
                  <a:gd name="connsiteX319" fmla="*/ 592702 w 1514817"/>
                  <a:gd name="connsiteY319" fmla="*/ 36405 h 96811"/>
                  <a:gd name="connsiteX320" fmla="*/ 592702 w 1514817"/>
                  <a:gd name="connsiteY320" fmla="*/ 36405 h 96811"/>
                  <a:gd name="connsiteX321" fmla="*/ 577558 w 1514817"/>
                  <a:gd name="connsiteY321" fmla="*/ 35490 h 96811"/>
                  <a:gd name="connsiteX322" fmla="*/ 577558 w 1514817"/>
                  <a:gd name="connsiteY322" fmla="*/ 35490 h 96811"/>
                  <a:gd name="connsiteX323" fmla="*/ 562471 w 1514817"/>
                  <a:gd name="connsiteY323" fmla="*/ 34576 h 96811"/>
                  <a:gd name="connsiteX324" fmla="*/ 562471 w 1514817"/>
                  <a:gd name="connsiteY324" fmla="*/ 34576 h 96811"/>
                  <a:gd name="connsiteX325" fmla="*/ 547326 w 1514817"/>
                  <a:gd name="connsiteY325" fmla="*/ 33604 h 96811"/>
                  <a:gd name="connsiteX326" fmla="*/ 547326 w 1514817"/>
                  <a:gd name="connsiteY326" fmla="*/ 33604 h 96811"/>
                  <a:gd name="connsiteX327" fmla="*/ 532238 w 1514817"/>
                  <a:gd name="connsiteY327" fmla="*/ 32690 h 96811"/>
                  <a:gd name="connsiteX328" fmla="*/ 532238 w 1514817"/>
                  <a:gd name="connsiteY328" fmla="*/ 32690 h 96811"/>
                  <a:gd name="connsiteX329" fmla="*/ 517093 w 1514817"/>
                  <a:gd name="connsiteY329" fmla="*/ 31775 h 96811"/>
                  <a:gd name="connsiteX330" fmla="*/ 517093 w 1514817"/>
                  <a:gd name="connsiteY330" fmla="*/ 31775 h 96811"/>
                  <a:gd name="connsiteX331" fmla="*/ 502005 w 1514817"/>
                  <a:gd name="connsiteY331" fmla="*/ 30861 h 96811"/>
                  <a:gd name="connsiteX332" fmla="*/ 502005 w 1514817"/>
                  <a:gd name="connsiteY332" fmla="*/ 30861 h 96811"/>
                  <a:gd name="connsiteX333" fmla="*/ 486861 w 1514817"/>
                  <a:gd name="connsiteY333" fmla="*/ 29889 h 96811"/>
                  <a:gd name="connsiteX334" fmla="*/ 486861 w 1514817"/>
                  <a:gd name="connsiteY334" fmla="*/ 29889 h 96811"/>
                  <a:gd name="connsiteX335" fmla="*/ 471774 w 1514817"/>
                  <a:gd name="connsiteY335" fmla="*/ 28975 h 96811"/>
                  <a:gd name="connsiteX336" fmla="*/ 471774 w 1514817"/>
                  <a:gd name="connsiteY336" fmla="*/ 28975 h 96811"/>
                  <a:gd name="connsiteX337" fmla="*/ 456629 w 1514817"/>
                  <a:gd name="connsiteY337" fmla="*/ 28061 h 96811"/>
                  <a:gd name="connsiteX338" fmla="*/ 456629 w 1514817"/>
                  <a:gd name="connsiteY338" fmla="*/ 28061 h 96811"/>
                  <a:gd name="connsiteX339" fmla="*/ 441541 w 1514817"/>
                  <a:gd name="connsiteY339" fmla="*/ 27146 h 96811"/>
                  <a:gd name="connsiteX340" fmla="*/ 441541 w 1514817"/>
                  <a:gd name="connsiteY340" fmla="*/ 27146 h 96811"/>
                  <a:gd name="connsiteX341" fmla="*/ 426396 w 1514817"/>
                  <a:gd name="connsiteY341" fmla="*/ 26174 h 96811"/>
                  <a:gd name="connsiteX342" fmla="*/ 426396 w 1514817"/>
                  <a:gd name="connsiteY342" fmla="*/ 26174 h 96811"/>
                  <a:gd name="connsiteX343" fmla="*/ 411308 w 1514817"/>
                  <a:gd name="connsiteY343" fmla="*/ 25261 h 96811"/>
                  <a:gd name="connsiteX344" fmla="*/ 411308 w 1514817"/>
                  <a:gd name="connsiteY344" fmla="*/ 25261 h 96811"/>
                  <a:gd name="connsiteX345" fmla="*/ 396164 w 1514817"/>
                  <a:gd name="connsiteY345" fmla="*/ 24346 h 96811"/>
                  <a:gd name="connsiteX346" fmla="*/ 396164 w 1514817"/>
                  <a:gd name="connsiteY346" fmla="*/ 24346 h 96811"/>
                  <a:gd name="connsiteX347" fmla="*/ 381077 w 1514817"/>
                  <a:gd name="connsiteY347" fmla="*/ 23374 h 96811"/>
                  <a:gd name="connsiteX348" fmla="*/ 381077 w 1514817"/>
                  <a:gd name="connsiteY348" fmla="*/ 23374 h 96811"/>
                  <a:gd name="connsiteX349" fmla="*/ 365932 w 1514817"/>
                  <a:gd name="connsiteY349" fmla="*/ 22460 h 96811"/>
                  <a:gd name="connsiteX350" fmla="*/ 365932 w 1514817"/>
                  <a:gd name="connsiteY350" fmla="*/ 22460 h 96811"/>
                  <a:gd name="connsiteX351" fmla="*/ 350844 w 1514817"/>
                  <a:gd name="connsiteY351" fmla="*/ 21546 h 96811"/>
                  <a:gd name="connsiteX352" fmla="*/ 350844 w 1514817"/>
                  <a:gd name="connsiteY352" fmla="*/ 21546 h 96811"/>
                  <a:gd name="connsiteX353" fmla="*/ 335699 w 1514817"/>
                  <a:gd name="connsiteY353" fmla="*/ 20631 h 96811"/>
                  <a:gd name="connsiteX354" fmla="*/ 335699 w 1514817"/>
                  <a:gd name="connsiteY354" fmla="*/ 20631 h 96811"/>
                  <a:gd name="connsiteX355" fmla="*/ 320611 w 1514817"/>
                  <a:gd name="connsiteY355" fmla="*/ 19659 h 96811"/>
                  <a:gd name="connsiteX356" fmla="*/ 320611 w 1514817"/>
                  <a:gd name="connsiteY356" fmla="*/ 19659 h 96811"/>
                  <a:gd name="connsiteX357" fmla="*/ 305467 w 1514817"/>
                  <a:gd name="connsiteY357" fmla="*/ 18745 h 96811"/>
                  <a:gd name="connsiteX358" fmla="*/ 305467 w 1514817"/>
                  <a:gd name="connsiteY358" fmla="*/ 18745 h 96811"/>
                  <a:gd name="connsiteX359" fmla="*/ 287407 w 1514817"/>
                  <a:gd name="connsiteY359" fmla="*/ 17659 h 96811"/>
                  <a:gd name="connsiteX360" fmla="*/ 287407 w 1514817"/>
                  <a:gd name="connsiteY360" fmla="*/ 17659 h 96811"/>
                  <a:gd name="connsiteX361" fmla="*/ 275234 w 1514817"/>
                  <a:gd name="connsiteY361" fmla="*/ 16916 h 96811"/>
                  <a:gd name="connsiteX362" fmla="*/ 275234 w 1514817"/>
                  <a:gd name="connsiteY362" fmla="*/ 16916 h 96811"/>
                  <a:gd name="connsiteX363" fmla="*/ 260147 w 1514817"/>
                  <a:gd name="connsiteY363" fmla="*/ 15945 h 96811"/>
                  <a:gd name="connsiteX364" fmla="*/ 260147 w 1514817"/>
                  <a:gd name="connsiteY364" fmla="*/ 15945 h 96811"/>
                  <a:gd name="connsiteX365" fmla="*/ 242087 w 1514817"/>
                  <a:gd name="connsiteY365" fmla="*/ 14859 h 96811"/>
                  <a:gd name="connsiteX366" fmla="*/ 242087 w 1514817"/>
                  <a:gd name="connsiteY366" fmla="*/ 14859 h 96811"/>
                  <a:gd name="connsiteX367" fmla="*/ 229857 w 1514817"/>
                  <a:gd name="connsiteY367" fmla="*/ 14116 h 96811"/>
                  <a:gd name="connsiteX368" fmla="*/ 229857 w 1514817"/>
                  <a:gd name="connsiteY368" fmla="*/ 14116 h 96811"/>
                  <a:gd name="connsiteX369" fmla="*/ 214770 w 1514817"/>
                  <a:gd name="connsiteY369" fmla="*/ 13201 h 96811"/>
                  <a:gd name="connsiteX370" fmla="*/ 214770 w 1514817"/>
                  <a:gd name="connsiteY370" fmla="*/ 13201 h 96811"/>
                  <a:gd name="connsiteX371" fmla="*/ 199625 w 1514817"/>
                  <a:gd name="connsiteY371" fmla="*/ 12230 h 96811"/>
                  <a:gd name="connsiteX372" fmla="*/ 199625 w 1514817"/>
                  <a:gd name="connsiteY372" fmla="*/ 12230 h 96811"/>
                  <a:gd name="connsiteX373" fmla="*/ 184537 w 1514817"/>
                  <a:gd name="connsiteY373" fmla="*/ 11316 h 96811"/>
                  <a:gd name="connsiteX374" fmla="*/ 184537 w 1514817"/>
                  <a:gd name="connsiteY374" fmla="*/ 11316 h 96811"/>
                  <a:gd name="connsiteX375" fmla="*/ 169393 w 1514817"/>
                  <a:gd name="connsiteY375" fmla="*/ 10401 h 96811"/>
                  <a:gd name="connsiteX376" fmla="*/ 169393 w 1514817"/>
                  <a:gd name="connsiteY376" fmla="*/ 10401 h 96811"/>
                  <a:gd name="connsiteX377" fmla="*/ 154305 w 1514817"/>
                  <a:gd name="connsiteY377" fmla="*/ 9430 h 96811"/>
                  <a:gd name="connsiteX378" fmla="*/ 154305 w 1514817"/>
                  <a:gd name="connsiteY378" fmla="*/ 9430 h 96811"/>
                  <a:gd name="connsiteX379" fmla="*/ 139160 w 1514817"/>
                  <a:gd name="connsiteY379" fmla="*/ 8515 h 96811"/>
                  <a:gd name="connsiteX380" fmla="*/ 139160 w 1514817"/>
                  <a:gd name="connsiteY380" fmla="*/ 8515 h 96811"/>
                  <a:gd name="connsiteX381" fmla="*/ 124073 w 1514817"/>
                  <a:gd name="connsiteY381" fmla="*/ 7601 h 96811"/>
                  <a:gd name="connsiteX382" fmla="*/ 124073 w 1514817"/>
                  <a:gd name="connsiteY382" fmla="*/ 7601 h 96811"/>
                  <a:gd name="connsiteX383" fmla="*/ 108928 w 1514817"/>
                  <a:gd name="connsiteY383" fmla="*/ 6687 h 96811"/>
                  <a:gd name="connsiteX384" fmla="*/ 108928 w 1514817"/>
                  <a:gd name="connsiteY384" fmla="*/ 6687 h 96811"/>
                  <a:gd name="connsiteX385" fmla="*/ 93840 w 1514817"/>
                  <a:gd name="connsiteY385" fmla="*/ 5715 h 96811"/>
                  <a:gd name="connsiteX386" fmla="*/ 93840 w 1514817"/>
                  <a:gd name="connsiteY386" fmla="*/ 5715 h 96811"/>
                  <a:gd name="connsiteX387" fmla="*/ 75781 w 1514817"/>
                  <a:gd name="connsiteY387" fmla="*/ 4629 h 96811"/>
                  <a:gd name="connsiteX388" fmla="*/ 75781 w 1514817"/>
                  <a:gd name="connsiteY388" fmla="*/ 4629 h 96811"/>
                  <a:gd name="connsiteX389" fmla="*/ 63608 w 1514817"/>
                  <a:gd name="connsiteY389" fmla="*/ 3886 h 96811"/>
                  <a:gd name="connsiteX390" fmla="*/ 63608 w 1514817"/>
                  <a:gd name="connsiteY390" fmla="*/ 3886 h 96811"/>
                  <a:gd name="connsiteX391" fmla="*/ 48463 w 1514817"/>
                  <a:gd name="connsiteY391" fmla="*/ 2972 h 96811"/>
                  <a:gd name="connsiteX392" fmla="*/ 48463 w 1514817"/>
                  <a:gd name="connsiteY392" fmla="*/ 2972 h 96811"/>
                  <a:gd name="connsiteX393" fmla="*/ 33375 w 1514817"/>
                  <a:gd name="connsiteY393" fmla="*/ 2000 h 96811"/>
                  <a:gd name="connsiteX394" fmla="*/ 33375 w 1514817"/>
                  <a:gd name="connsiteY394" fmla="*/ 2000 h 96811"/>
                  <a:gd name="connsiteX395" fmla="*/ 18231 w 1514817"/>
                  <a:gd name="connsiteY395" fmla="*/ 1086 h 96811"/>
                  <a:gd name="connsiteX396" fmla="*/ 18231 w 1514817"/>
                  <a:gd name="connsiteY396" fmla="*/ 1086 h 96811"/>
                  <a:gd name="connsiteX397" fmla="*/ 228 w 1514817"/>
                  <a:gd name="connsiteY397" fmla="*/ 0 h 96811"/>
                  <a:gd name="connsiteX398" fmla="*/ 0 w 1514817"/>
                  <a:gd name="connsiteY398" fmla="*/ 3715 h 96811"/>
                  <a:gd name="connsiteX399" fmla="*/ 18002 w 1514817"/>
                  <a:gd name="connsiteY399" fmla="*/ 4800 h 9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</a:cxnLst>
                <a:rect l="l" t="t" r="r" b="b"/>
                <a:pathLst>
                  <a:path w="1514817" h="96811">
                    <a:moveTo>
                      <a:pt x="18002" y="4800"/>
                    </a:moveTo>
                    <a:lnTo>
                      <a:pt x="30232" y="5543"/>
                    </a:lnTo>
                    <a:lnTo>
                      <a:pt x="30232" y="5543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5" y="7430"/>
                    </a:lnTo>
                    <a:lnTo>
                      <a:pt x="60465" y="7430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0697" y="9258"/>
                    </a:lnTo>
                    <a:lnTo>
                      <a:pt x="90697" y="9258"/>
                    </a:lnTo>
                    <a:lnTo>
                      <a:pt x="105785" y="10173"/>
                    </a:lnTo>
                    <a:lnTo>
                      <a:pt x="105785" y="10173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1162" y="12973"/>
                    </a:lnTo>
                    <a:lnTo>
                      <a:pt x="151162" y="12973"/>
                    </a:lnTo>
                    <a:lnTo>
                      <a:pt x="166249" y="13887"/>
                    </a:lnTo>
                    <a:lnTo>
                      <a:pt x="166249" y="13887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773"/>
                    </a:lnTo>
                    <a:lnTo>
                      <a:pt x="196482" y="15773"/>
                    </a:lnTo>
                    <a:lnTo>
                      <a:pt x="214541" y="16859"/>
                    </a:lnTo>
                    <a:lnTo>
                      <a:pt x="214541" y="16859"/>
                    </a:lnTo>
                    <a:lnTo>
                      <a:pt x="229629" y="17831"/>
                    </a:lnTo>
                    <a:lnTo>
                      <a:pt x="229629" y="17831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7" y="19488"/>
                    </a:lnTo>
                    <a:lnTo>
                      <a:pt x="256947" y="19488"/>
                    </a:lnTo>
                    <a:lnTo>
                      <a:pt x="275006" y="20574"/>
                    </a:lnTo>
                    <a:lnTo>
                      <a:pt x="275006" y="20574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2324" y="22289"/>
                    </a:lnTo>
                    <a:lnTo>
                      <a:pt x="302324" y="22289"/>
                    </a:lnTo>
                    <a:lnTo>
                      <a:pt x="317468" y="23203"/>
                    </a:lnTo>
                    <a:lnTo>
                      <a:pt x="317468" y="23203"/>
                    </a:lnTo>
                    <a:lnTo>
                      <a:pt x="335471" y="24289"/>
                    </a:lnTo>
                    <a:lnTo>
                      <a:pt x="335471" y="24289"/>
                    </a:lnTo>
                    <a:lnTo>
                      <a:pt x="347644" y="25089"/>
                    </a:lnTo>
                    <a:lnTo>
                      <a:pt x="347644" y="25089"/>
                    </a:lnTo>
                    <a:lnTo>
                      <a:pt x="362788" y="26004"/>
                    </a:lnTo>
                    <a:lnTo>
                      <a:pt x="362788" y="26004"/>
                    </a:lnTo>
                    <a:lnTo>
                      <a:pt x="377933" y="26917"/>
                    </a:lnTo>
                    <a:lnTo>
                      <a:pt x="377933" y="26917"/>
                    </a:lnTo>
                    <a:lnTo>
                      <a:pt x="395935" y="28061"/>
                    </a:lnTo>
                    <a:lnTo>
                      <a:pt x="395935" y="28061"/>
                    </a:lnTo>
                    <a:lnTo>
                      <a:pt x="408166" y="28804"/>
                    </a:lnTo>
                    <a:lnTo>
                      <a:pt x="408166" y="28804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9426" y="30690"/>
                    </a:lnTo>
                    <a:lnTo>
                      <a:pt x="456400" y="31775"/>
                    </a:lnTo>
                    <a:lnTo>
                      <a:pt x="456400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501777" y="34519"/>
                    </a:lnTo>
                    <a:lnTo>
                      <a:pt x="501777" y="34519"/>
                    </a:lnTo>
                    <a:lnTo>
                      <a:pt x="513950" y="35262"/>
                    </a:lnTo>
                    <a:lnTo>
                      <a:pt x="513950" y="35262"/>
                    </a:lnTo>
                    <a:lnTo>
                      <a:pt x="529094" y="36233"/>
                    </a:lnTo>
                    <a:lnTo>
                      <a:pt x="529094" y="36233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62242" y="38233"/>
                    </a:lnTo>
                    <a:lnTo>
                      <a:pt x="562242" y="38233"/>
                    </a:lnTo>
                    <a:lnTo>
                      <a:pt x="574415" y="39033"/>
                    </a:lnTo>
                    <a:lnTo>
                      <a:pt x="574415" y="39033"/>
                    </a:lnTo>
                    <a:lnTo>
                      <a:pt x="589560" y="39948"/>
                    </a:lnTo>
                    <a:lnTo>
                      <a:pt x="589560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22706" y="41948"/>
                    </a:lnTo>
                    <a:lnTo>
                      <a:pt x="622706" y="41948"/>
                    </a:lnTo>
                    <a:lnTo>
                      <a:pt x="634879" y="42748"/>
                    </a:lnTo>
                    <a:lnTo>
                      <a:pt x="634879" y="42748"/>
                    </a:lnTo>
                    <a:lnTo>
                      <a:pt x="652939" y="43834"/>
                    </a:lnTo>
                    <a:lnTo>
                      <a:pt x="652939" y="43834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8259" y="46635"/>
                    </a:lnTo>
                    <a:lnTo>
                      <a:pt x="698259" y="46635"/>
                    </a:lnTo>
                    <a:lnTo>
                      <a:pt x="710489" y="47378"/>
                    </a:lnTo>
                    <a:lnTo>
                      <a:pt x="710489" y="47378"/>
                    </a:lnTo>
                    <a:lnTo>
                      <a:pt x="725576" y="48291"/>
                    </a:lnTo>
                    <a:lnTo>
                      <a:pt x="725576" y="48291"/>
                    </a:lnTo>
                    <a:lnTo>
                      <a:pt x="743636" y="49435"/>
                    </a:lnTo>
                    <a:lnTo>
                      <a:pt x="743636" y="49435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89013" y="52178"/>
                    </a:lnTo>
                    <a:lnTo>
                      <a:pt x="789013" y="52178"/>
                    </a:lnTo>
                    <a:lnTo>
                      <a:pt x="804100" y="53150"/>
                    </a:lnTo>
                    <a:lnTo>
                      <a:pt x="804100" y="53150"/>
                    </a:lnTo>
                    <a:lnTo>
                      <a:pt x="816273" y="53892"/>
                    </a:lnTo>
                    <a:lnTo>
                      <a:pt x="816273" y="53892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9478" y="55893"/>
                    </a:lnTo>
                    <a:lnTo>
                      <a:pt x="849478" y="55893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38" y="57607"/>
                    </a:lnTo>
                    <a:lnTo>
                      <a:pt x="876738" y="57607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36"/>
                    </a:lnTo>
                    <a:lnTo>
                      <a:pt x="907027" y="59436"/>
                    </a:lnTo>
                    <a:lnTo>
                      <a:pt x="908857" y="59551"/>
                    </a:lnTo>
                    <a:lnTo>
                      <a:pt x="909942" y="59664"/>
                    </a:lnTo>
                    <a:lnTo>
                      <a:pt x="909942" y="59664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4" y="65037"/>
                    </a:lnTo>
                    <a:lnTo>
                      <a:pt x="997724" y="65037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30872" y="67094"/>
                    </a:lnTo>
                    <a:lnTo>
                      <a:pt x="1030872" y="67094"/>
                    </a:lnTo>
                    <a:lnTo>
                      <a:pt x="1043045" y="67837"/>
                    </a:lnTo>
                    <a:lnTo>
                      <a:pt x="1043045" y="67837"/>
                    </a:lnTo>
                    <a:lnTo>
                      <a:pt x="1058190" y="68752"/>
                    </a:lnTo>
                    <a:lnTo>
                      <a:pt x="1058190" y="68752"/>
                    </a:lnTo>
                    <a:lnTo>
                      <a:pt x="1074363" y="69723"/>
                    </a:lnTo>
                    <a:lnTo>
                      <a:pt x="1091336" y="70809"/>
                    </a:lnTo>
                    <a:lnTo>
                      <a:pt x="1091336" y="70809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9683" y="72523"/>
                    </a:lnTo>
                    <a:lnTo>
                      <a:pt x="1136656" y="73552"/>
                    </a:lnTo>
                    <a:lnTo>
                      <a:pt x="1136656" y="73552"/>
                    </a:lnTo>
                    <a:lnTo>
                      <a:pt x="1151801" y="74524"/>
                    </a:lnTo>
                    <a:lnTo>
                      <a:pt x="1151801" y="74524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6" y="77095"/>
                    </a:lnTo>
                    <a:lnTo>
                      <a:pt x="1194206" y="77095"/>
                    </a:lnTo>
                    <a:lnTo>
                      <a:pt x="1212266" y="78238"/>
                    </a:lnTo>
                    <a:lnTo>
                      <a:pt x="1212266" y="78238"/>
                    </a:lnTo>
                    <a:lnTo>
                      <a:pt x="1224439" y="78981"/>
                    </a:lnTo>
                    <a:lnTo>
                      <a:pt x="1224439" y="78981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54671" y="80810"/>
                    </a:lnTo>
                    <a:lnTo>
                      <a:pt x="1254671" y="80810"/>
                    </a:lnTo>
                    <a:lnTo>
                      <a:pt x="1272730" y="81953"/>
                    </a:lnTo>
                    <a:lnTo>
                      <a:pt x="1272730" y="81953"/>
                    </a:lnTo>
                    <a:lnTo>
                      <a:pt x="1284903" y="82696"/>
                    </a:lnTo>
                    <a:lnTo>
                      <a:pt x="1284903" y="82696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36" y="84582"/>
                    </a:lnTo>
                    <a:lnTo>
                      <a:pt x="1315136" y="84582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57" y="88296"/>
                    </a:lnTo>
                    <a:lnTo>
                      <a:pt x="1375657" y="88296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90" y="90126"/>
                    </a:lnTo>
                    <a:lnTo>
                      <a:pt x="1405890" y="90126"/>
                    </a:lnTo>
                    <a:lnTo>
                      <a:pt x="1423892" y="91268"/>
                    </a:lnTo>
                    <a:lnTo>
                      <a:pt x="1423892" y="91268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41"/>
                    </a:lnTo>
                    <a:lnTo>
                      <a:pt x="1466355" y="93841"/>
                    </a:lnTo>
                    <a:lnTo>
                      <a:pt x="1484357" y="94983"/>
                    </a:lnTo>
                    <a:lnTo>
                      <a:pt x="1484357" y="94983"/>
                    </a:lnTo>
                    <a:lnTo>
                      <a:pt x="1499502" y="95898"/>
                    </a:lnTo>
                    <a:lnTo>
                      <a:pt x="1499502" y="95898"/>
                    </a:lnTo>
                    <a:lnTo>
                      <a:pt x="1514589" y="96812"/>
                    </a:lnTo>
                    <a:lnTo>
                      <a:pt x="1514818" y="93098"/>
                    </a:lnTo>
                    <a:lnTo>
                      <a:pt x="1499731" y="92183"/>
                    </a:lnTo>
                    <a:lnTo>
                      <a:pt x="1499731" y="92183"/>
                    </a:lnTo>
                    <a:lnTo>
                      <a:pt x="1484586" y="91268"/>
                    </a:lnTo>
                    <a:lnTo>
                      <a:pt x="1484586" y="91268"/>
                    </a:lnTo>
                    <a:lnTo>
                      <a:pt x="1469498" y="90297"/>
                    </a:lnTo>
                    <a:lnTo>
                      <a:pt x="1469498" y="90297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9265" y="88468"/>
                    </a:lnTo>
                    <a:lnTo>
                      <a:pt x="1439265" y="88468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9034" y="86582"/>
                    </a:lnTo>
                    <a:lnTo>
                      <a:pt x="1409034" y="86582"/>
                    </a:lnTo>
                    <a:lnTo>
                      <a:pt x="1390974" y="85496"/>
                    </a:lnTo>
                    <a:lnTo>
                      <a:pt x="1390974" y="85496"/>
                    </a:lnTo>
                    <a:lnTo>
                      <a:pt x="1378801" y="84753"/>
                    </a:lnTo>
                    <a:lnTo>
                      <a:pt x="1378801" y="84753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11" y="82868"/>
                    </a:lnTo>
                    <a:lnTo>
                      <a:pt x="1348511" y="82868"/>
                    </a:lnTo>
                    <a:lnTo>
                      <a:pt x="1330509" y="81781"/>
                    </a:lnTo>
                    <a:lnTo>
                      <a:pt x="1330509" y="81781"/>
                    </a:lnTo>
                    <a:lnTo>
                      <a:pt x="1318337" y="81038"/>
                    </a:lnTo>
                    <a:lnTo>
                      <a:pt x="1318337" y="81038"/>
                    </a:lnTo>
                    <a:lnTo>
                      <a:pt x="1303192" y="80124"/>
                    </a:lnTo>
                    <a:lnTo>
                      <a:pt x="1303192" y="80124"/>
                    </a:lnTo>
                    <a:lnTo>
                      <a:pt x="1288047" y="79153"/>
                    </a:lnTo>
                    <a:lnTo>
                      <a:pt x="1288047" y="79153"/>
                    </a:lnTo>
                    <a:lnTo>
                      <a:pt x="1272959" y="78238"/>
                    </a:lnTo>
                    <a:lnTo>
                      <a:pt x="1272959" y="78238"/>
                    </a:lnTo>
                    <a:lnTo>
                      <a:pt x="1257814" y="77324"/>
                    </a:lnTo>
                    <a:lnTo>
                      <a:pt x="1257814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12495" y="74524"/>
                    </a:lnTo>
                    <a:lnTo>
                      <a:pt x="1212495" y="74524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79347" y="72466"/>
                    </a:lnTo>
                    <a:lnTo>
                      <a:pt x="1179347" y="72466"/>
                    </a:lnTo>
                    <a:lnTo>
                      <a:pt x="1167117" y="71724"/>
                    </a:lnTo>
                    <a:lnTo>
                      <a:pt x="1167117" y="71724"/>
                    </a:lnTo>
                    <a:lnTo>
                      <a:pt x="1152030" y="70809"/>
                    </a:lnTo>
                    <a:lnTo>
                      <a:pt x="1152030" y="70809"/>
                    </a:lnTo>
                    <a:lnTo>
                      <a:pt x="1133971" y="69723"/>
                    </a:lnTo>
                    <a:lnTo>
                      <a:pt x="1133971" y="69723"/>
                    </a:lnTo>
                    <a:lnTo>
                      <a:pt x="1121798" y="68923"/>
                    </a:lnTo>
                    <a:lnTo>
                      <a:pt x="1121798" y="68923"/>
                    </a:lnTo>
                    <a:lnTo>
                      <a:pt x="1106653" y="68009"/>
                    </a:lnTo>
                    <a:lnTo>
                      <a:pt x="1106653" y="68009"/>
                    </a:lnTo>
                    <a:lnTo>
                      <a:pt x="1091565" y="67094"/>
                    </a:lnTo>
                    <a:lnTo>
                      <a:pt x="1091565" y="67094"/>
                    </a:lnTo>
                    <a:lnTo>
                      <a:pt x="1076420" y="66179"/>
                    </a:lnTo>
                    <a:lnTo>
                      <a:pt x="1076420" y="66179"/>
                    </a:lnTo>
                    <a:lnTo>
                      <a:pt x="1061332" y="65208"/>
                    </a:lnTo>
                    <a:lnTo>
                      <a:pt x="1061332" y="65208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31101" y="63379"/>
                    </a:lnTo>
                    <a:lnTo>
                      <a:pt x="1031101" y="63379"/>
                    </a:lnTo>
                    <a:lnTo>
                      <a:pt x="1015956" y="62465"/>
                    </a:lnTo>
                    <a:lnTo>
                      <a:pt x="1015956" y="62465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70635" y="59664"/>
                    </a:lnTo>
                    <a:lnTo>
                      <a:pt x="970635" y="59664"/>
                    </a:lnTo>
                    <a:lnTo>
                      <a:pt x="955491" y="58693"/>
                    </a:lnTo>
                    <a:lnTo>
                      <a:pt x="955491" y="58693"/>
                    </a:lnTo>
                    <a:lnTo>
                      <a:pt x="940404" y="57779"/>
                    </a:lnTo>
                    <a:lnTo>
                      <a:pt x="940404" y="57779"/>
                    </a:lnTo>
                    <a:lnTo>
                      <a:pt x="925259" y="56864"/>
                    </a:lnTo>
                    <a:lnTo>
                      <a:pt x="925259" y="56864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4978"/>
                    </a:lnTo>
                    <a:lnTo>
                      <a:pt x="895026" y="54978"/>
                    </a:lnTo>
                    <a:lnTo>
                      <a:pt x="879938" y="54064"/>
                    </a:lnTo>
                    <a:lnTo>
                      <a:pt x="879938" y="54064"/>
                    </a:lnTo>
                    <a:lnTo>
                      <a:pt x="864794" y="53150"/>
                    </a:lnTo>
                    <a:lnTo>
                      <a:pt x="864794" y="53150"/>
                    </a:lnTo>
                    <a:lnTo>
                      <a:pt x="849707" y="52235"/>
                    </a:lnTo>
                    <a:lnTo>
                      <a:pt x="849707" y="52235"/>
                    </a:lnTo>
                    <a:lnTo>
                      <a:pt x="834562" y="51263"/>
                    </a:lnTo>
                    <a:lnTo>
                      <a:pt x="834562" y="51263"/>
                    </a:lnTo>
                    <a:lnTo>
                      <a:pt x="819474" y="50349"/>
                    </a:lnTo>
                    <a:lnTo>
                      <a:pt x="819474" y="50349"/>
                    </a:lnTo>
                    <a:lnTo>
                      <a:pt x="804329" y="49435"/>
                    </a:lnTo>
                    <a:lnTo>
                      <a:pt x="804329" y="49435"/>
                    </a:lnTo>
                    <a:lnTo>
                      <a:pt x="789241" y="48520"/>
                    </a:lnTo>
                    <a:lnTo>
                      <a:pt x="789241" y="48520"/>
                    </a:lnTo>
                    <a:lnTo>
                      <a:pt x="774097" y="47548"/>
                    </a:lnTo>
                    <a:lnTo>
                      <a:pt x="774097" y="47548"/>
                    </a:lnTo>
                    <a:lnTo>
                      <a:pt x="756038" y="46463"/>
                    </a:lnTo>
                    <a:lnTo>
                      <a:pt x="756038" y="46463"/>
                    </a:lnTo>
                    <a:lnTo>
                      <a:pt x="743865" y="45720"/>
                    </a:lnTo>
                    <a:lnTo>
                      <a:pt x="743865" y="45720"/>
                    </a:lnTo>
                    <a:lnTo>
                      <a:pt x="728720" y="44805"/>
                    </a:lnTo>
                    <a:lnTo>
                      <a:pt x="728720" y="44805"/>
                    </a:lnTo>
                    <a:lnTo>
                      <a:pt x="710717" y="43663"/>
                    </a:lnTo>
                    <a:lnTo>
                      <a:pt x="710717" y="43663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33"/>
                    </a:lnTo>
                    <a:lnTo>
                      <a:pt x="668255" y="41033"/>
                    </a:lnTo>
                    <a:lnTo>
                      <a:pt x="653168" y="40119"/>
                    </a:lnTo>
                    <a:lnTo>
                      <a:pt x="653168" y="40119"/>
                    </a:lnTo>
                    <a:lnTo>
                      <a:pt x="638023" y="39205"/>
                    </a:lnTo>
                    <a:lnTo>
                      <a:pt x="638023" y="39205"/>
                    </a:lnTo>
                    <a:lnTo>
                      <a:pt x="622935" y="38290"/>
                    </a:lnTo>
                    <a:lnTo>
                      <a:pt x="622935" y="38290"/>
                    </a:lnTo>
                    <a:lnTo>
                      <a:pt x="607790" y="37319"/>
                    </a:lnTo>
                    <a:lnTo>
                      <a:pt x="607790" y="37319"/>
                    </a:lnTo>
                    <a:lnTo>
                      <a:pt x="592702" y="36405"/>
                    </a:lnTo>
                    <a:lnTo>
                      <a:pt x="592702" y="36405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62471" y="34576"/>
                    </a:lnTo>
                    <a:lnTo>
                      <a:pt x="562471" y="34576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502005" y="30861"/>
                    </a:lnTo>
                    <a:lnTo>
                      <a:pt x="502005" y="30861"/>
                    </a:lnTo>
                    <a:lnTo>
                      <a:pt x="486861" y="29889"/>
                    </a:lnTo>
                    <a:lnTo>
                      <a:pt x="486861" y="29889"/>
                    </a:lnTo>
                    <a:lnTo>
                      <a:pt x="471774" y="28975"/>
                    </a:lnTo>
                    <a:lnTo>
                      <a:pt x="471774" y="28975"/>
                    </a:lnTo>
                    <a:lnTo>
                      <a:pt x="456629" y="28061"/>
                    </a:lnTo>
                    <a:lnTo>
                      <a:pt x="456629" y="28061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174"/>
                    </a:lnTo>
                    <a:lnTo>
                      <a:pt x="426396" y="26174"/>
                    </a:lnTo>
                    <a:lnTo>
                      <a:pt x="411308" y="25261"/>
                    </a:lnTo>
                    <a:lnTo>
                      <a:pt x="411308" y="25261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81077" y="23374"/>
                    </a:lnTo>
                    <a:lnTo>
                      <a:pt x="381077" y="23374"/>
                    </a:lnTo>
                    <a:lnTo>
                      <a:pt x="365932" y="22460"/>
                    </a:lnTo>
                    <a:lnTo>
                      <a:pt x="365932" y="22460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5699" y="20631"/>
                    </a:lnTo>
                    <a:lnTo>
                      <a:pt x="335699" y="20631"/>
                    </a:lnTo>
                    <a:lnTo>
                      <a:pt x="320611" y="19659"/>
                    </a:lnTo>
                    <a:lnTo>
                      <a:pt x="320611" y="19659"/>
                    </a:lnTo>
                    <a:lnTo>
                      <a:pt x="305467" y="18745"/>
                    </a:lnTo>
                    <a:lnTo>
                      <a:pt x="305467" y="18745"/>
                    </a:lnTo>
                    <a:lnTo>
                      <a:pt x="287407" y="17659"/>
                    </a:lnTo>
                    <a:lnTo>
                      <a:pt x="287407" y="17659"/>
                    </a:lnTo>
                    <a:lnTo>
                      <a:pt x="275234" y="16916"/>
                    </a:lnTo>
                    <a:lnTo>
                      <a:pt x="275234" y="16916"/>
                    </a:lnTo>
                    <a:lnTo>
                      <a:pt x="260147" y="15945"/>
                    </a:lnTo>
                    <a:lnTo>
                      <a:pt x="260147" y="15945"/>
                    </a:lnTo>
                    <a:lnTo>
                      <a:pt x="242087" y="14859"/>
                    </a:lnTo>
                    <a:lnTo>
                      <a:pt x="242087" y="14859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4770" y="13201"/>
                    </a:lnTo>
                    <a:lnTo>
                      <a:pt x="214770" y="13201"/>
                    </a:lnTo>
                    <a:lnTo>
                      <a:pt x="199625" y="12230"/>
                    </a:lnTo>
                    <a:lnTo>
                      <a:pt x="199625" y="12230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4305" y="9430"/>
                    </a:lnTo>
                    <a:lnTo>
                      <a:pt x="154305" y="9430"/>
                    </a:lnTo>
                    <a:lnTo>
                      <a:pt x="139160" y="8515"/>
                    </a:lnTo>
                    <a:lnTo>
                      <a:pt x="139160" y="8515"/>
                    </a:lnTo>
                    <a:lnTo>
                      <a:pt x="124073" y="7601"/>
                    </a:lnTo>
                    <a:lnTo>
                      <a:pt x="124073" y="7601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3840" y="5715"/>
                    </a:lnTo>
                    <a:lnTo>
                      <a:pt x="93840" y="5715"/>
                    </a:lnTo>
                    <a:lnTo>
                      <a:pt x="75781" y="4629"/>
                    </a:lnTo>
                    <a:lnTo>
                      <a:pt x="75781" y="4629"/>
                    </a:lnTo>
                    <a:lnTo>
                      <a:pt x="63608" y="3886"/>
                    </a:lnTo>
                    <a:lnTo>
                      <a:pt x="63608" y="3886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3375" y="2000"/>
                    </a:lnTo>
                    <a:lnTo>
                      <a:pt x="33375" y="2000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8002" y="4800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80A7F2F7-925C-42AD-87C5-17988AEE6DA7}"/>
                  </a:ext>
                </a:extLst>
              </p:cNvPr>
              <p:cNvSpPr/>
              <p:nvPr/>
            </p:nvSpPr>
            <p:spPr>
              <a:xfrm>
                <a:off x="6637667" y="6003435"/>
                <a:ext cx="1514817" cy="96812"/>
              </a:xfrm>
              <a:custGeom>
                <a:avLst/>
                <a:gdLst>
                  <a:gd name="connsiteX0" fmla="*/ 15087 w 1514817"/>
                  <a:gd name="connsiteY0" fmla="*/ 4629 h 96812"/>
                  <a:gd name="connsiteX1" fmla="*/ 30232 w 1514817"/>
                  <a:gd name="connsiteY1" fmla="*/ 5543 h 96812"/>
                  <a:gd name="connsiteX2" fmla="*/ 30232 w 1514817"/>
                  <a:gd name="connsiteY2" fmla="*/ 5543 h 96812"/>
                  <a:gd name="connsiteX3" fmla="*/ 45320 w 1514817"/>
                  <a:gd name="connsiteY3" fmla="*/ 6458 h 96812"/>
                  <a:gd name="connsiteX4" fmla="*/ 45320 w 1514817"/>
                  <a:gd name="connsiteY4" fmla="*/ 6458 h 96812"/>
                  <a:gd name="connsiteX5" fmla="*/ 60464 w 1514817"/>
                  <a:gd name="connsiteY5" fmla="*/ 7373 h 96812"/>
                  <a:gd name="connsiteX6" fmla="*/ 60464 w 1514817"/>
                  <a:gd name="connsiteY6" fmla="*/ 7373 h 96812"/>
                  <a:gd name="connsiteX7" fmla="*/ 75552 w 1514817"/>
                  <a:gd name="connsiteY7" fmla="*/ 8344 h 96812"/>
                  <a:gd name="connsiteX8" fmla="*/ 75552 w 1514817"/>
                  <a:gd name="connsiteY8" fmla="*/ 8344 h 96812"/>
                  <a:gd name="connsiteX9" fmla="*/ 90697 w 1514817"/>
                  <a:gd name="connsiteY9" fmla="*/ 9258 h 96812"/>
                  <a:gd name="connsiteX10" fmla="*/ 90697 w 1514817"/>
                  <a:gd name="connsiteY10" fmla="*/ 9258 h 96812"/>
                  <a:gd name="connsiteX11" fmla="*/ 108699 w 1514817"/>
                  <a:gd name="connsiteY11" fmla="*/ 10344 h 96812"/>
                  <a:gd name="connsiteX12" fmla="*/ 108699 w 1514817"/>
                  <a:gd name="connsiteY12" fmla="*/ 10344 h 96812"/>
                  <a:gd name="connsiteX13" fmla="*/ 120929 w 1514817"/>
                  <a:gd name="connsiteY13" fmla="*/ 11087 h 96812"/>
                  <a:gd name="connsiteX14" fmla="*/ 120929 w 1514817"/>
                  <a:gd name="connsiteY14" fmla="*/ 11087 h 96812"/>
                  <a:gd name="connsiteX15" fmla="*/ 136017 w 1514817"/>
                  <a:gd name="connsiteY15" fmla="*/ 12059 h 96812"/>
                  <a:gd name="connsiteX16" fmla="*/ 136017 w 1514817"/>
                  <a:gd name="connsiteY16" fmla="*/ 12059 h 96812"/>
                  <a:gd name="connsiteX17" fmla="*/ 151161 w 1514817"/>
                  <a:gd name="connsiteY17" fmla="*/ 12973 h 96812"/>
                  <a:gd name="connsiteX18" fmla="*/ 151161 w 1514817"/>
                  <a:gd name="connsiteY18" fmla="*/ 12973 h 96812"/>
                  <a:gd name="connsiteX19" fmla="*/ 166249 w 1514817"/>
                  <a:gd name="connsiteY19" fmla="*/ 13888 h 96812"/>
                  <a:gd name="connsiteX20" fmla="*/ 166249 w 1514817"/>
                  <a:gd name="connsiteY20" fmla="*/ 13888 h 96812"/>
                  <a:gd name="connsiteX21" fmla="*/ 181394 w 1514817"/>
                  <a:gd name="connsiteY21" fmla="*/ 14859 h 96812"/>
                  <a:gd name="connsiteX22" fmla="*/ 181394 w 1514817"/>
                  <a:gd name="connsiteY22" fmla="*/ 14859 h 96812"/>
                  <a:gd name="connsiteX23" fmla="*/ 196481 w 1514817"/>
                  <a:gd name="connsiteY23" fmla="*/ 15773 h 96812"/>
                  <a:gd name="connsiteX24" fmla="*/ 196481 w 1514817"/>
                  <a:gd name="connsiteY24" fmla="*/ 15773 h 96812"/>
                  <a:gd name="connsiteX25" fmla="*/ 211626 w 1514817"/>
                  <a:gd name="connsiteY25" fmla="*/ 16688 h 96812"/>
                  <a:gd name="connsiteX26" fmla="*/ 211626 w 1514817"/>
                  <a:gd name="connsiteY26" fmla="*/ 16688 h 96812"/>
                  <a:gd name="connsiteX27" fmla="*/ 226714 w 1514817"/>
                  <a:gd name="connsiteY27" fmla="*/ 17603 h 96812"/>
                  <a:gd name="connsiteX28" fmla="*/ 226714 w 1514817"/>
                  <a:gd name="connsiteY28" fmla="*/ 17603 h 96812"/>
                  <a:gd name="connsiteX29" fmla="*/ 241859 w 1514817"/>
                  <a:gd name="connsiteY29" fmla="*/ 18574 h 96812"/>
                  <a:gd name="connsiteX30" fmla="*/ 241859 w 1514817"/>
                  <a:gd name="connsiteY30" fmla="*/ 18574 h 96812"/>
                  <a:gd name="connsiteX31" fmla="*/ 256946 w 1514817"/>
                  <a:gd name="connsiteY31" fmla="*/ 19488 h 96812"/>
                  <a:gd name="connsiteX32" fmla="*/ 256946 w 1514817"/>
                  <a:gd name="connsiteY32" fmla="*/ 19488 h 96812"/>
                  <a:gd name="connsiteX33" fmla="*/ 272091 w 1514817"/>
                  <a:gd name="connsiteY33" fmla="*/ 20403 h 96812"/>
                  <a:gd name="connsiteX34" fmla="*/ 272091 w 1514817"/>
                  <a:gd name="connsiteY34" fmla="*/ 20403 h 96812"/>
                  <a:gd name="connsiteX35" fmla="*/ 287179 w 1514817"/>
                  <a:gd name="connsiteY35" fmla="*/ 21317 h 96812"/>
                  <a:gd name="connsiteX36" fmla="*/ 287179 w 1514817"/>
                  <a:gd name="connsiteY36" fmla="*/ 21317 h 96812"/>
                  <a:gd name="connsiteX37" fmla="*/ 302323 w 1514817"/>
                  <a:gd name="connsiteY37" fmla="*/ 22289 h 96812"/>
                  <a:gd name="connsiteX38" fmla="*/ 302323 w 1514817"/>
                  <a:gd name="connsiteY38" fmla="*/ 22289 h 96812"/>
                  <a:gd name="connsiteX39" fmla="*/ 320383 w 1514817"/>
                  <a:gd name="connsiteY39" fmla="*/ 23375 h 96812"/>
                  <a:gd name="connsiteX40" fmla="*/ 320383 w 1514817"/>
                  <a:gd name="connsiteY40" fmla="*/ 23375 h 96812"/>
                  <a:gd name="connsiteX41" fmla="*/ 332556 w 1514817"/>
                  <a:gd name="connsiteY41" fmla="*/ 24117 h 96812"/>
                  <a:gd name="connsiteX42" fmla="*/ 332556 w 1514817"/>
                  <a:gd name="connsiteY42" fmla="*/ 24117 h 96812"/>
                  <a:gd name="connsiteX43" fmla="*/ 347643 w 1514817"/>
                  <a:gd name="connsiteY43" fmla="*/ 25032 h 96812"/>
                  <a:gd name="connsiteX44" fmla="*/ 347643 w 1514817"/>
                  <a:gd name="connsiteY44" fmla="*/ 25032 h 96812"/>
                  <a:gd name="connsiteX45" fmla="*/ 365703 w 1514817"/>
                  <a:gd name="connsiteY45" fmla="*/ 26175 h 96812"/>
                  <a:gd name="connsiteX46" fmla="*/ 365703 w 1514817"/>
                  <a:gd name="connsiteY46" fmla="*/ 26175 h 96812"/>
                  <a:gd name="connsiteX47" fmla="*/ 377933 w 1514817"/>
                  <a:gd name="connsiteY47" fmla="*/ 26918 h 96812"/>
                  <a:gd name="connsiteX48" fmla="*/ 377933 w 1514817"/>
                  <a:gd name="connsiteY48" fmla="*/ 26918 h 96812"/>
                  <a:gd name="connsiteX49" fmla="*/ 393021 w 1514817"/>
                  <a:gd name="connsiteY49" fmla="*/ 27832 h 96812"/>
                  <a:gd name="connsiteX50" fmla="*/ 393021 w 1514817"/>
                  <a:gd name="connsiteY50" fmla="*/ 27832 h 96812"/>
                  <a:gd name="connsiteX51" fmla="*/ 408165 w 1514817"/>
                  <a:gd name="connsiteY51" fmla="*/ 28804 h 96812"/>
                  <a:gd name="connsiteX52" fmla="*/ 408165 w 1514817"/>
                  <a:gd name="connsiteY52" fmla="*/ 28804 h 96812"/>
                  <a:gd name="connsiteX53" fmla="*/ 423253 w 1514817"/>
                  <a:gd name="connsiteY53" fmla="*/ 29718 h 96812"/>
                  <a:gd name="connsiteX54" fmla="*/ 423253 w 1514817"/>
                  <a:gd name="connsiteY54" fmla="*/ 29718 h 96812"/>
                  <a:gd name="connsiteX55" fmla="*/ 438397 w 1514817"/>
                  <a:gd name="connsiteY55" fmla="*/ 30632 h 96812"/>
                  <a:gd name="connsiteX56" fmla="*/ 438397 w 1514817"/>
                  <a:gd name="connsiteY56" fmla="*/ 30632 h 96812"/>
                  <a:gd name="connsiteX57" fmla="*/ 453485 w 1514817"/>
                  <a:gd name="connsiteY57" fmla="*/ 31547 h 96812"/>
                  <a:gd name="connsiteX58" fmla="*/ 453485 w 1514817"/>
                  <a:gd name="connsiteY58" fmla="*/ 31547 h 96812"/>
                  <a:gd name="connsiteX59" fmla="*/ 468630 w 1514817"/>
                  <a:gd name="connsiteY59" fmla="*/ 32519 h 96812"/>
                  <a:gd name="connsiteX60" fmla="*/ 468630 w 1514817"/>
                  <a:gd name="connsiteY60" fmla="*/ 32519 h 96812"/>
                  <a:gd name="connsiteX61" fmla="*/ 483718 w 1514817"/>
                  <a:gd name="connsiteY61" fmla="*/ 33433 h 96812"/>
                  <a:gd name="connsiteX62" fmla="*/ 483718 w 1514817"/>
                  <a:gd name="connsiteY62" fmla="*/ 33433 h 96812"/>
                  <a:gd name="connsiteX63" fmla="*/ 498862 w 1514817"/>
                  <a:gd name="connsiteY63" fmla="*/ 34347 h 96812"/>
                  <a:gd name="connsiteX64" fmla="*/ 498862 w 1514817"/>
                  <a:gd name="connsiteY64" fmla="*/ 34347 h 96812"/>
                  <a:gd name="connsiteX65" fmla="*/ 513950 w 1514817"/>
                  <a:gd name="connsiteY65" fmla="*/ 35262 h 96812"/>
                  <a:gd name="connsiteX66" fmla="*/ 513950 w 1514817"/>
                  <a:gd name="connsiteY66" fmla="*/ 35262 h 96812"/>
                  <a:gd name="connsiteX67" fmla="*/ 529094 w 1514817"/>
                  <a:gd name="connsiteY67" fmla="*/ 36234 h 96812"/>
                  <a:gd name="connsiteX68" fmla="*/ 529094 w 1514817"/>
                  <a:gd name="connsiteY68" fmla="*/ 36234 h 96812"/>
                  <a:gd name="connsiteX69" fmla="*/ 544182 w 1514817"/>
                  <a:gd name="connsiteY69" fmla="*/ 37148 h 96812"/>
                  <a:gd name="connsiteX70" fmla="*/ 544182 w 1514817"/>
                  <a:gd name="connsiteY70" fmla="*/ 37148 h 96812"/>
                  <a:gd name="connsiteX71" fmla="*/ 559327 w 1514817"/>
                  <a:gd name="connsiteY71" fmla="*/ 38062 h 96812"/>
                  <a:gd name="connsiteX72" fmla="*/ 559327 w 1514817"/>
                  <a:gd name="connsiteY72" fmla="*/ 38062 h 96812"/>
                  <a:gd name="connsiteX73" fmla="*/ 577329 w 1514817"/>
                  <a:gd name="connsiteY73" fmla="*/ 39205 h 96812"/>
                  <a:gd name="connsiteX74" fmla="*/ 577329 w 1514817"/>
                  <a:gd name="connsiteY74" fmla="*/ 39205 h 96812"/>
                  <a:gd name="connsiteX75" fmla="*/ 589559 w 1514817"/>
                  <a:gd name="connsiteY75" fmla="*/ 39948 h 96812"/>
                  <a:gd name="connsiteX76" fmla="*/ 589559 w 1514817"/>
                  <a:gd name="connsiteY76" fmla="*/ 39948 h 96812"/>
                  <a:gd name="connsiteX77" fmla="*/ 604647 w 1514817"/>
                  <a:gd name="connsiteY77" fmla="*/ 40862 h 96812"/>
                  <a:gd name="connsiteX78" fmla="*/ 604647 w 1514817"/>
                  <a:gd name="connsiteY78" fmla="*/ 40862 h 96812"/>
                  <a:gd name="connsiteX79" fmla="*/ 619792 w 1514817"/>
                  <a:gd name="connsiteY79" fmla="*/ 41777 h 96812"/>
                  <a:gd name="connsiteX80" fmla="*/ 619792 w 1514817"/>
                  <a:gd name="connsiteY80" fmla="*/ 41777 h 96812"/>
                  <a:gd name="connsiteX81" fmla="*/ 634879 w 1514817"/>
                  <a:gd name="connsiteY81" fmla="*/ 42691 h 96812"/>
                  <a:gd name="connsiteX82" fmla="*/ 634879 w 1514817"/>
                  <a:gd name="connsiteY82" fmla="*/ 42691 h 96812"/>
                  <a:gd name="connsiteX83" fmla="*/ 650024 w 1514817"/>
                  <a:gd name="connsiteY83" fmla="*/ 43663 h 96812"/>
                  <a:gd name="connsiteX84" fmla="*/ 650024 w 1514817"/>
                  <a:gd name="connsiteY84" fmla="*/ 43663 h 96812"/>
                  <a:gd name="connsiteX85" fmla="*/ 665112 w 1514817"/>
                  <a:gd name="connsiteY85" fmla="*/ 44577 h 96812"/>
                  <a:gd name="connsiteX86" fmla="*/ 665112 w 1514817"/>
                  <a:gd name="connsiteY86" fmla="*/ 44577 h 96812"/>
                  <a:gd name="connsiteX87" fmla="*/ 680257 w 1514817"/>
                  <a:gd name="connsiteY87" fmla="*/ 45492 h 96812"/>
                  <a:gd name="connsiteX88" fmla="*/ 680257 w 1514817"/>
                  <a:gd name="connsiteY88" fmla="*/ 45492 h 96812"/>
                  <a:gd name="connsiteX89" fmla="*/ 695344 w 1514817"/>
                  <a:gd name="connsiteY89" fmla="*/ 46463 h 96812"/>
                  <a:gd name="connsiteX90" fmla="*/ 695344 w 1514817"/>
                  <a:gd name="connsiteY90" fmla="*/ 46463 h 96812"/>
                  <a:gd name="connsiteX91" fmla="*/ 710489 w 1514817"/>
                  <a:gd name="connsiteY91" fmla="*/ 47378 h 96812"/>
                  <a:gd name="connsiteX92" fmla="*/ 710489 w 1514817"/>
                  <a:gd name="connsiteY92" fmla="*/ 47378 h 96812"/>
                  <a:gd name="connsiteX93" fmla="*/ 725576 w 1514817"/>
                  <a:gd name="connsiteY93" fmla="*/ 48292 h 96812"/>
                  <a:gd name="connsiteX94" fmla="*/ 725576 w 1514817"/>
                  <a:gd name="connsiteY94" fmla="*/ 48292 h 96812"/>
                  <a:gd name="connsiteX95" fmla="*/ 740721 w 1514817"/>
                  <a:gd name="connsiteY95" fmla="*/ 49206 h 96812"/>
                  <a:gd name="connsiteX96" fmla="*/ 740721 w 1514817"/>
                  <a:gd name="connsiteY96" fmla="*/ 49206 h 96812"/>
                  <a:gd name="connsiteX97" fmla="*/ 755809 w 1514817"/>
                  <a:gd name="connsiteY97" fmla="*/ 50178 h 96812"/>
                  <a:gd name="connsiteX98" fmla="*/ 755809 w 1514817"/>
                  <a:gd name="connsiteY98" fmla="*/ 50178 h 96812"/>
                  <a:gd name="connsiteX99" fmla="*/ 770954 w 1514817"/>
                  <a:gd name="connsiteY99" fmla="*/ 51092 h 96812"/>
                  <a:gd name="connsiteX100" fmla="*/ 770954 w 1514817"/>
                  <a:gd name="connsiteY100" fmla="*/ 51092 h 96812"/>
                  <a:gd name="connsiteX101" fmla="*/ 789013 w 1514817"/>
                  <a:gd name="connsiteY101" fmla="*/ 52178 h 96812"/>
                  <a:gd name="connsiteX102" fmla="*/ 789013 w 1514817"/>
                  <a:gd name="connsiteY102" fmla="*/ 52178 h 96812"/>
                  <a:gd name="connsiteX103" fmla="*/ 801186 w 1514817"/>
                  <a:gd name="connsiteY103" fmla="*/ 52921 h 96812"/>
                  <a:gd name="connsiteX104" fmla="*/ 801186 w 1514817"/>
                  <a:gd name="connsiteY104" fmla="*/ 52921 h 96812"/>
                  <a:gd name="connsiteX105" fmla="*/ 816273 w 1514817"/>
                  <a:gd name="connsiteY105" fmla="*/ 53893 h 96812"/>
                  <a:gd name="connsiteX106" fmla="*/ 816273 w 1514817"/>
                  <a:gd name="connsiteY106" fmla="*/ 53893 h 96812"/>
                  <a:gd name="connsiteX107" fmla="*/ 831418 w 1514817"/>
                  <a:gd name="connsiteY107" fmla="*/ 54807 h 96812"/>
                  <a:gd name="connsiteX108" fmla="*/ 831418 w 1514817"/>
                  <a:gd name="connsiteY108" fmla="*/ 54807 h 96812"/>
                  <a:gd name="connsiteX109" fmla="*/ 846563 w 1514817"/>
                  <a:gd name="connsiteY109" fmla="*/ 55721 h 96812"/>
                  <a:gd name="connsiteX110" fmla="*/ 846563 w 1514817"/>
                  <a:gd name="connsiteY110" fmla="*/ 55721 h 96812"/>
                  <a:gd name="connsiteX111" fmla="*/ 861651 w 1514817"/>
                  <a:gd name="connsiteY111" fmla="*/ 56636 h 96812"/>
                  <a:gd name="connsiteX112" fmla="*/ 861651 w 1514817"/>
                  <a:gd name="connsiteY112" fmla="*/ 56636 h 96812"/>
                  <a:gd name="connsiteX113" fmla="*/ 876738 w 1514817"/>
                  <a:gd name="connsiteY113" fmla="*/ 57608 h 96812"/>
                  <a:gd name="connsiteX114" fmla="*/ 876738 w 1514817"/>
                  <a:gd name="connsiteY114" fmla="*/ 57608 h 96812"/>
                  <a:gd name="connsiteX115" fmla="*/ 891883 w 1514817"/>
                  <a:gd name="connsiteY115" fmla="*/ 58522 h 96812"/>
                  <a:gd name="connsiteX116" fmla="*/ 891883 w 1514817"/>
                  <a:gd name="connsiteY116" fmla="*/ 58522 h 96812"/>
                  <a:gd name="connsiteX117" fmla="*/ 907027 w 1514817"/>
                  <a:gd name="connsiteY117" fmla="*/ 59436 h 96812"/>
                  <a:gd name="connsiteX118" fmla="*/ 907027 w 1514817"/>
                  <a:gd name="connsiteY118" fmla="*/ 59436 h 96812"/>
                  <a:gd name="connsiteX119" fmla="*/ 925030 w 1514817"/>
                  <a:gd name="connsiteY119" fmla="*/ 60579 h 96812"/>
                  <a:gd name="connsiteX120" fmla="*/ 925030 w 1514817"/>
                  <a:gd name="connsiteY120" fmla="*/ 60579 h 96812"/>
                  <a:gd name="connsiteX121" fmla="*/ 937260 w 1514817"/>
                  <a:gd name="connsiteY121" fmla="*/ 61322 h 96812"/>
                  <a:gd name="connsiteX122" fmla="*/ 937260 w 1514817"/>
                  <a:gd name="connsiteY122" fmla="*/ 61322 h 96812"/>
                  <a:gd name="connsiteX123" fmla="*/ 952348 w 1514817"/>
                  <a:gd name="connsiteY123" fmla="*/ 62236 h 96812"/>
                  <a:gd name="connsiteX124" fmla="*/ 952348 w 1514817"/>
                  <a:gd name="connsiteY124" fmla="*/ 62236 h 96812"/>
                  <a:gd name="connsiteX125" fmla="*/ 967492 w 1514817"/>
                  <a:gd name="connsiteY125" fmla="*/ 63151 h 96812"/>
                  <a:gd name="connsiteX126" fmla="*/ 967492 w 1514817"/>
                  <a:gd name="connsiteY126" fmla="*/ 63151 h 96812"/>
                  <a:gd name="connsiteX127" fmla="*/ 982580 w 1514817"/>
                  <a:gd name="connsiteY127" fmla="*/ 64122 h 96812"/>
                  <a:gd name="connsiteX128" fmla="*/ 982580 w 1514817"/>
                  <a:gd name="connsiteY128" fmla="*/ 64122 h 96812"/>
                  <a:gd name="connsiteX129" fmla="*/ 1000639 w 1514817"/>
                  <a:gd name="connsiteY129" fmla="*/ 65208 h 96812"/>
                  <a:gd name="connsiteX130" fmla="*/ 1000639 w 1514817"/>
                  <a:gd name="connsiteY130" fmla="*/ 65208 h 96812"/>
                  <a:gd name="connsiteX131" fmla="*/ 1012812 w 1514817"/>
                  <a:gd name="connsiteY131" fmla="*/ 65951 h 96812"/>
                  <a:gd name="connsiteX132" fmla="*/ 1012812 w 1514817"/>
                  <a:gd name="connsiteY132" fmla="*/ 65951 h 96812"/>
                  <a:gd name="connsiteX133" fmla="*/ 1027957 w 1514817"/>
                  <a:gd name="connsiteY133" fmla="*/ 66866 h 96812"/>
                  <a:gd name="connsiteX134" fmla="*/ 1027957 w 1514817"/>
                  <a:gd name="connsiteY134" fmla="*/ 66866 h 96812"/>
                  <a:gd name="connsiteX135" fmla="*/ 1045959 w 1514817"/>
                  <a:gd name="connsiteY135" fmla="*/ 68009 h 96812"/>
                  <a:gd name="connsiteX136" fmla="*/ 1045959 w 1514817"/>
                  <a:gd name="connsiteY136" fmla="*/ 68009 h 96812"/>
                  <a:gd name="connsiteX137" fmla="*/ 1058189 w 1514817"/>
                  <a:gd name="connsiteY137" fmla="*/ 68752 h 96812"/>
                  <a:gd name="connsiteX138" fmla="*/ 1058189 w 1514817"/>
                  <a:gd name="connsiteY138" fmla="*/ 68752 h 96812"/>
                  <a:gd name="connsiteX139" fmla="*/ 1073277 w 1514817"/>
                  <a:gd name="connsiteY139" fmla="*/ 69666 h 96812"/>
                  <a:gd name="connsiteX140" fmla="*/ 1073277 w 1514817"/>
                  <a:gd name="connsiteY140" fmla="*/ 69666 h 96812"/>
                  <a:gd name="connsiteX141" fmla="*/ 1088422 w 1514817"/>
                  <a:gd name="connsiteY141" fmla="*/ 70580 h 96812"/>
                  <a:gd name="connsiteX142" fmla="*/ 1088422 w 1514817"/>
                  <a:gd name="connsiteY142" fmla="*/ 70580 h 96812"/>
                  <a:gd name="connsiteX143" fmla="*/ 1103509 w 1514817"/>
                  <a:gd name="connsiteY143" fmla="*/ 71552 h 96812"/>
                  <a:gd name="connsiteX144" fmla="*/ 1103509 w 1514817"/>
                  <a:gd name="connsiteY144" fmla="*/ 71552 h 96812"/>
                  <a:gd name="connsiteX145" fmla="*/ 1118654 w 1514817"/>
                  <a:gd name="connsiteY145" fmla="*/ 72467 h 96812"/>
                  <a:gd name="connsiteX146" fmla="*/ 1118654 w 1514817"/>
                  <a:gd name="connsiteY146" fmla="*/ 72467 h 96812"/>
                  <a:gd name="connsiteX147" fmla="*/ 1133742 w 1514817"/>
                  <a:gd name="connsiteY147" fmla="*/ 73381 h 96812"/>
                  <a:gd name="connsiteX148" fmla="*/ 1133742 w 1514817"/>
                  <a:gd name="connsiteY148" fmla="*/ 73381 h 96812"/>
                  <a:gd name="connsiteX149" fmla="*/ 1148887 w 1514817"/>
                  <a:gd name="connsiteY149" fmla="*/ 74295 h 96812"/>
                  <a:gd name="connsiteX150" fmla="*/ 1148887 w 1514817"/>
                  <a:gd name="connsiteY150" fmla="*/ 74295 h 96812"/>
                  <a:gd name="connsiteX151" fmla="*/ 1163974 w 1514817"/>
                  <a:gd name="connsiteY151" fmla="*/ 75267 h 96812"/>
                  <a:gd name="connsiteX152" fmla="*/ 1163974 w 1514817"/>
                  <a:gd name="connsiteY152" fmla="*/ 75267 h 96812"/>
                  <a:gd name="connsiteX153" fmla="*/ 1179119 w 1514817"/>
                  <a:gd name="connsiteY153" fmla="*/ 76181 h 96812"/>
                  <a:gd name="connsiteX154" fmla="*/ 1179119 w 1514817"/>
                  <a:gd name="connsiteY154" fmla="*/ 76181 h 96812"/>
                  <a:gd name="connsiteX155" fmla="*/ 1194206 w 1514817"/>
                  <a:gd name="connsiteY155" fmla="*/ 77095 h 96812"/>
                  <a:gd name="connsiteX156" fmla="*/ 1194206 w 1514817"/>
                  <a:gd name="connsiteY156" fmla="*/ 77095 h 96812"/>
                  <a:gd name="connsiteX157" fmla="*/ 1212266 w 1514817"/>
                  <a:gd name="connsiteY157" fmla="*/ 78239 h 96812"/>
                  <a:gd name="connsiteX158" fmla="*/ 1212266 w 1514817"/>
                  <a:gd name="connsiteY158" fmla="*/ 78239 h 96812"/>
                  <a:gd name="connsiteX159" fmla="*/ 1224439 w 1514817"/>
                  <a:gd name="connsiteY159" fmla="*/ 78982 h 96812"/>
                  <a:gd name="connsiteX160" fmla="*/ 1224439 w 1514817"/>
                  <a:gd name="connsiteY160" fmla="*/ 78982 h 96812"/>
                  <a:gd name="connsiteX161" fmla="*/ 1239584 w 1514817"/>
                  <a:gd name="connsiteY161" fmla="*/ 79896 h 96812"/>
                  <a:gd name="connsiteX162" fmla="*/ 1239584 w 1514817"/>
                  <a:gd name="connsiteY162" fmla="*/ 79896 h 96812"/>
                  <a:gd name="connsiteX163" fmla="*/ 1254671 w 1514817"/>
                  <a:gd name="connsiteY163" fmla="*/ 80810 h 96812"/>
                  <a:gd name="connsiteX164" fmla="*/ 1254671 w 1514817"/>
                  <a:gd name="connsiteY164" fmla="*/ 80810 h 96812"/>
                  <a:gd name="connsiteX165" fmla="*/ 1272730 w 1514817"/>
                  <a:gd name="connsiteY165" fmla="*/ 81954 h 96812"/>
                  <a:gd name="connsiteX166" fmla="*/ 1272730 w 1514817"/>
                  <a:gd name="connsiteY166" fmla="*/ 81954 h 96812"/>
                  <a:gd name="connsiteX167" fmla="*/ 1284903 w 1514817"/>
                  <a:gd name="connsiteY167" fmla="*/ 82696 h 96812"/>
                  <a:gd name="connsiteX168" fmla="*/ 1284903 w 1514817"/>
                  <a:gd name="connsiteY168" fmla="*/ 82696 h 96812"/>
                  <a:gd name="connsiteX169" fmla="*/ 1300048 w 1514817"/>
                  <a:gd name="connsiteY169" fmla="*/ 83610 h 96812"/>
                  <a:gd name="connsiteX170" fmla="*/ 1300048 w 1514817"/>
                  <a:gd name="connsiteY170" fmla="*/ 83610 h 96812"/>
                  <a:gd name="connsiteX171" fmla="*/ 1315136 w 1514817"/>
                  <a:gd name="connsiteY171" fmla="*/ 84525 h 96812"/>
                  <a:gd name="connsiteX172" fmla="*/ 1315136 w 1514817"/>
                  <a:gd name="connsiteY172" fmla="*/ 84525 h 96812"/>
                  <a:gd name="connsiteX173" fmla="*/ 1333195 w 1514817"/>
                  <a:gd name="connsiteY173" fmla="*/ 85668 h 96812"/>
                  <a:gd name="connsiteX174" fmla="*/ 1333195 w 1514817"/>
                  <a:gd name="connsiteY174" fmla="*/ 85668 h 96812"/>
                  <a:gd name="connsiteX175" fmla="*/ 1345368 w 1514817"/>
                  <a:gd name="connsiteY175" fmla="*/ 86411 h 96812"/>
                  <a:gd name="connsiteX176" fmla="*/ 1345368 w 1514817"/>
                  <a:gd name="connsiteY176" fmla="*/ 86411 h 96812"/>
                  <a:gd name="connsiteX177" fmla="*/ 1360513 w 1514817"/>
                  <a:gd name="connsiteY177" fmla="*/ 87325 h 96812"/>
                  <a:gd name="connsiteX178" fmla="*/ 1360513 w 1514817"/>
                  <a:gd name="connsiteY178" fmla="*/ 87325 h 96812"/>
                  <a:gd name="connsiteX179" fmla="*/ 1375600 w 1514817"/>
                  <a:gd name="connsiteY179" fmla="*/ 88240 h 96812"/>
                  <a:gd name="connsiteX180" fmla="*/ 1375600 w 1514817"/>
                  <a:gd name="connsiteY180" fmla="*/ 88240 h 96812"/>
                  <a:gd name="connsiteX181" fmla="*/ 1393660 w 1514817"/>
                  <a:gd name="connsiteY181" fmla="*/ 89383 h 96812"/>
                  <a:gd name="connsiteX182" fmla="*/ 1393660 w 1514817"/>
                  <a:gd name="connsiteY182" fmla="*/ 89383 h 96812"/>
                  <a:gd name="connsiteX183" fmla="*/ 1405833 w 1514817"/>
                  <a:gd name="connsiteY183" fmla="*/ 90126 h 96812"/>
                  <a:gd name="connsiteX184" fmla="*/ 1405833 w 1514817"/>
                  <a:gd name="connsiteY184" fmla="*/ 90126 h 96812"/>
                  <a:gd name="connsiteX185" fmla="*/ 1423892 w 1514817"/>
                  <a:gd name="connsiteY185" fmla="*/ 91212 h 96812"/>
                  <a:gd name="connsiteX186" fmla="*/ 1423892 w 1514817"/>
                  <a:gd name="connsiteY186" fmla="*/ 91212 h 96812"/>
                  <a:gd name="connsiteX187" fmla="*/ 1436065 w 1514817"/>
                  <a:gd name="connsiteY187" fmla="*/ 91955 h 96812"/>
                  <a:gd name="connsiteX188" fmla="*/ 1436065 w 1514817"/>
                  <a:gd name="connsiteY188" fmla="*/ 91955 h 96812"/>
                  <a:gd name="connsiteX189" fmla="*/ 1451210 w 1514817"/>
                  <a:gd name="connsiteY189" fmla="*/ 92926 h 96812"/>
                  <a:gd name="connsiteX190" fmla="*/ 1451210 w 1514817"/>
                  <a:gd name="connsiteY190" fmla="*/ 92926 h 96812"/>
                  <a:gd name="connsiteX191" fmla="*/ 1469269 w 1514817"/>
                  <a:gd name="connsiteY191" fmla="*/ 94012 h 96812"/>
                  <a:gd name="connsiteX192" fmla="*/ 1469269 w 1514817"/>
                  <a:gd name="connsiteY192" fmla="*/ 94012 h 96812"/>
                  <a:gd name="connsiteX193" fmla="*/ 1481442 w 1514817"/>
                  <a:gd name="connsiteY193" fmla="*/ 94755 h 96812"/>
                  <a:gd name="connsiteX194" fmla="*/ 1481442 w 1514817"/>
                  <a:gd name="connsiteY194" fmla="*/ 94755 h 96812"/>
                  <a:gd name="connsiteX195" fmla="*/ 1496587 w 1514817"/>
                  <a:gd name="connsiteY195" fmla="*/ 95726 h 96812"/>
                  <a:gd name="connsiteX196" fmla="*/ 1496587 w 1514817"/>
                  <a:gd name="connsiteY196" fmla="*/ 95726 h 96812"/>
                  <a:gd name="connsiteX197" fmla="*/ 1514589 w 1514817"/>
                  <a:gd name="connsiteY197" fmla="*/ 96812 h 96812"/>
                  <a:gd name="connsiteX198" fmla="*/ 1514818 w 1514817"/>
                  <a:gd name="connsiteY198" fmla="*/ 93098 h 96812"/>
                  <a:gd name="connsiteX199" fmla="*/ 1499730 w 1514817"/>
                  <a:gd name="connsiteY199" fmla="*/ 92183 h 96812"/>
                  <a:gd name="connsiteX200" fmla="*/ 1499730 w 1514817"/>
                  <a:gd name="connsiteY200" fmla="*/ 92183 h 96812"/>
                  <a:gd name="connsiteX201" fmla="*/ 1481671 w 1514817"/>
                  <a:gd name="connsiteY201" fmla="*/ 91040 h 96812"/>
                  <a:gd name="connsiteX202" fmla="*/ 1481671 w 1514817"/>
                  <a:gd name="connsiteY202" fmla="*/ 91040 h 96812"/>
                  <a:gd name="connsiteX203" fmla="*/ 1469498 w 1514817"/>
                  <a:gd name="connsiteY203" fmla="*/ 90297 h 96812"/>
                  <a:gd name="connsiteX204" fmla="*/ 1469498 w 1514817"/>
                  <a:gd name="connsiteY204" fmla="*/ 90297 h 96812"/>
                  <a:gd name="connsiteX205" fmla="*/ 1454353 w 1514817"/>
                  <a:gd name="connsiteY205" fmla="*/ 89383 h 96812"/>
                  <a:gd name="connsiteX206" fmla="*/ 1454353 w 1514817"/>
                  <a:gd name="connsiteY206" fmla="*/ 89383 h 96812"/>
                  <a:gd name="connsiteX207" fmla="*/ 1439265 w 1514817"/>
                  <a:gd name="connsiteY207" fmla="*/ 88468 h 96812"/>
                  <a:gd name="connsiteX208" fmla="*/ 1439265 w 1514817"/>
                  <a:gd name="connsiteY208" fmla="*/ 88468 h 96812"/>
                  <a:gd name="connsiteX209" fmla="*/ 1424121 w 1514817"/>
                  <a:gd name="connsiteY209" fmla="*/ 87554 h 96812"/>
                  <a:gd name="connsiteX210" fmla="*/ 1424121 w 1514817"/>
                  <a:gd name="connsiteY210" fmla="*/ 87554 h 96812"/>
                  <a:gd name="connsiteX211" fmla="*/ 1409033 w 1514817"/>
                  <a:gd name="connsiteY211" fmla="*/ 86582 h 96812"/>
                  <a:gd name="connsiteX212" fmla="*/ 1409033 w 1514817"/>
                  <a:gd name="connsiteY212" fmla="*/ 86582 h 96812"/>
                  <a:gd name="connsiteX213" fmla="*/ 1393889 w 1514817"/>
                  <a:gd name="connsiteY213" fmla="*/ 85668 h 96812"/>
                  <a:gd name="connsiteX214" fmla="*/ 1393889 w 1514817"/>
                  <a:gd name="connsiteY214" fmla="*/ 85668 h 96812"/>
                  <a:gd name="connsiteX215" fmla="*/ 1378801 w 1514817"/>
                  <a:gd name="connsiteY215" fmla="*/ 84754 h 96812"/>
                  <a:gd name="connsiteX216" fmla="*/ 1378801 w 1514817"/>
                  <a:gd name="connsiteY216" fmla="*/ 84754 h 96812"/>
                  <a:gd name="connsiteX217" fmla="*/ 1363656 w 1514817"/>
                  <a:gd name="connsiteY217" fmla="*/ 83839 h 96812"/>
                  <a:gd name="connsiteX218" fmla="*/ 1363656 w 1514817"/>
                  <a:gd name="connsiteY218" fmla="*/ 83839 h 96812"/>
                  <a:gd name="connsiteX219" fmla="*/ 1348511 w 1514817"/>
                  <a:gd name="connsiteY219" fmla="*/ 82868 h 96812"/>
                  <a:gd name="connsiteX220" fmla="*/ 1348511 w 1514817"/>
                  <a:gd name="connsiteY220" fmla="*/ 82868 h 96812"/>
                  <a:gd name="connsiteX221" fmla="*/ 1333424 w 1514817"/>
                  <a:gd name="connsiteY221" fmla="*/ 81954 h 96812"/>
                  <a:gd name="connsiteX222" fmla="*/ 1333424 w 1514817"/>
                  <a:gd name="connsiteY222" fmla="*/ 81954 h 96812"/>
                  <a:gd name="connsiteX223" fmla="*/ 1318279 w 1514817"/>
                  <a:gd name="connsiteY223" fmla="*/ 81039 h 96812"/>
                  <a:gd name="connsiteX224" fmla="*/ 1318279 w 1514817"/>
                  <a:gd name="connsiteY224" fmla="*/ 81039 h 96812"/>
                  <a:gd name="connsiteX225" fmla="*/ 1303192 w 1514817"/>
                  <a:gd name="connsiteY225" fmla="*/ 80067 h 96812"/>
                  <a:gd name="connsiteX226" fmla="*/ 1303192 w 1514817"/>
                  <a:gd name="connsiteY226" fmla="*/ 80067 h 96812"/>
                  <a:gd name="connsiteX227" fmla="*/ 1288047 w 1514817"/>
                  <a:gd name="connsiteY227" fmla="*/ 79153 h 96812"/>
                  <a:gd name="connsiteX228" fmla="*/ 1288047 w 1514817"/>
                  <a:gd name="connsiteY228" fmla="*/ 79153 h 96812"/>
                  <a:gd name="connsiteX229" fmla="*/ 1272959 w 1514817"/>
                  <a:gd name="connsiteY229" fmla="*/ 78239 h 96812"/>
                  <a:gd name="connsiteX230" fmla="*/ 1272959 w 1514817"/>
                  <a:gd name="connsiteY230" fmla="*/ 78239 h 96812"/>
                  <a:gd name="connsiteX231" fmla="*/ 1257814 w 1514817"/>
                  <a:gd name="connsiteY231" fmla="*/ 77324 h 96812"/>
                  <a:gd name="connsiteX232" fmla="*/ 1257814 w 1514817"/>
                  <a:gd name="connsiteY232" fmla="*/ 77324 h 96812"/>
                  <a:gd name="connsiteX233" fmla="*/ 1242727 w 1514817"/>
                  <a:gd name="connsiteY233" fmla="*/ 76352 h 96812"/>
                  <a:gd name="connsiteX234" fmla="*/ 1242727 w 1514817"/>
                  <a:gd name="connsiteY234" fmla="*/ 76352 h 96812"/>
                  <a:gd name="connsiteX235" fmla="*/ 1227582 w 1514817"/>
                  <a:gd name="connsiteY235" fmla="*/ 75438 h 96812"/>
                  <a:gd name="connsiteX236" fmla="*/ 1227582 w 1514817"/>
                  <a:gd name="connsiteY236" fmla="*/ 75438 h 96812"/>
                  <a:gd name="connsiteX237" fmla="*/ 1212494 w 1514817"/>
                  <a:gd name="connsiteY237" fmla="*/ 74524 h 96812"/>
                  <a:gd name="connsiteX238" fmla="*/ 1212494 w 1514817"/>
                  <a:gd name="connsiteY238" fmla="*/ 74524 h 96812"/>
                  <a:gd name="connsiteX239" fmla="*/ 1197350 w 1514817"/>
                  <a:gd name="connsiteY239" fmla="*/ 73609 h 96812"/>
                  <a:gd name="connsiteX240" fmla="*/ 1197350 w 1514817"/>
                  <a:gd name="connsiteY240" fmla="*/ 73609 h 96812"/>
                  <a:gd name="connsiteX241" fmla="*/ 1182262 w 1514817"/>
                  <a:gd name="connsiteY241" fmla="*/ 72638 h 96812"/>
                  <a:gd name="connsiteX242" fmla="*/ 1182262 w 1514817"/>
                  <a:gd name="connsiteY242" fmla="*/ 72638 h 96812"/>
                  <a:gd name="connsiteX243" fmla="*/ 1167117 w 1514817"/>
                  <a:gd name="connsiteY243" fmla="*/ 71724 h 96812"/>
                  <a:gd name="connsiteX244" fmla="*/ 1167117 w 1514817"/>
                  <a:gd name="connsiteY244" fmla="*/ 71724 h 96812"/>
                  <a:gd name="connsiteX245" fmla="*/ 1152030 w 1514817"/>
                  <a:gd name="connsiteY245" fmla="*/ 70809 h 96812"/>
                  <a:gd name="connsiteX246" fmla="*/ 1152030 w 1514817"/>
                  <a:gd name="connsiteY246" fmla="*/ 70809 h 96812"/>
                  <a:gd name="connsiteX247" fmla="*/ 1136885 w 1514817"/>
                  <a:gd name="connsiteY247" fmla="*/ 69894 h 96812"/>
                  <a:gd name="connsiteX248" fmla="*/ 1136885 w 1514817"/>
                  <a:gd name="connsiteY248" fmla="*/ 69894 h 96812"/>
                  <a:gd name="connsiteX249" fmla="*/ 1121797 w 1514817"/>
                  <a:gd name="connsiteY249" fmla="*/ 68923 h 96812"/>
                  <a:gd name="connsiteX250" fmla="*/ 1121797 w 1514817"/>
                  <a:gd name="connsiteY250" fmla="*/ 68923 h 96812"/>
                  <a:gd name="connsiteX251" fmla="*/ 1106653 w 1514817"/>
                  <a:gd name="connsiteY251" fmla="*/ 68009 h 96812"/>
                  <a:gd name="connsiteX252" fmla="*/ 1106653 w 1514817"/>
                  <a:gd name="connsiteY252" fmla="*/ 68009 h 96812"/>
                  <a:gd name="connsiteX253" fmla="*/ 1091565 w 1514817"/>
                  <a:gd name="connsiteY253" fmla="*/ 67094 h 96812"/>
                  <a:gd name="connsiteX254" fmla="*/ 1091565 w 1514817"/>
                  <a:gd name="connsiteY254" fmla="*/ 67094 h 96812"/>
                  <a:gd name="connsiteX255" fmla="*/ 1076420 w 1514817"/>
                  <a:gd name="connsiteY255" fmla="*/ 66123 h 96812"/>
                  <a:gd name="connsiteX256" fmla="*/ 1076420 w 1514817"/>
                  <a:gd name="connsiteY256" fmla="*/ 66123 h 96812"/>
                  <a:gd name="connsiteX257" fmla="*/ 1058418 w 1514817"/>
                  <a:gd name="connsiteY257" fmla="*/ 65037 h 96812"/>
                  <a:gd name="connsiteX258" fmla="*/ 1058418 w 1514817"/>
                  <a:gd name="connsiteY258" fmla="*/ 65037 h 96812"/>
                  <a:gd name="connsiteX259" fmla="*/ 1046188 w 1514817"/>
                  <a:gd name="connsiteY259" fmla="*/ 64294 h 96812"/>
                  <a:gd name="connsiteX260" fmla="*/ 1046188 w 1514817"/>
                  <a:gd name="connsiteY260" fmla="*/ 64294 h 96812"/>
                  <a:gd name="connsiteX261" fmla="*/ 1031100 w 1514817"/>
                  <a:gd name="connsiteY261" fmla="*/ 63380 h 96812"/>
                  <a:gd name="connsiteX262" fmla="*/ 1031100 w 1514817"/>
                  <a:gd name="connsiteY262" fmla="*/ 63380 h 96812"/>
                  <a:gd name="connsiteX263" fmla="*/ 1013041 w 1514817"/>
                  <a:gd name="connsiteY263" fmla="*/ 62236 h 96812"/>
                  <a:gd name="connsiteX264" fmla="*/ 1013041 w 1514817"/>
                  <a:gd name="connsiteY264" fmla="*/ 62236 h 96812"/>
                  <a:gd name="connsiteX265" fmla="*/ 1000868 w 1514817"/>
                  <a:gd name="connsiteY265" fmla="*/ 61493 h 96812"/>
                  <a:gd name="connsiteX266" fmla="*/ 1000868 w 1514817"/>
                  <a:gd name="connsiteY266" fmla="*/ 61493 h 96812"/>
                  <a:gd name="connsiteX267" fmla="*/ 985723 w 1514817"/>
                  <a:gd name="connsiteY267" fmla="*/ 60579 h 96812"/>
                  <a:gd name="connsiteX268" fmla="*/ 985723 w 1514817"/>
                  <a:gd name="connsiteY268" fmla="*/ 60579 h 96812"/>
                  <a:gd name="connsiteX269" fmla="*/ 970635 w 1514817"/>
                  <a:gd name="connsiteY269" fmla="*/ 59665 h 96812"/>
                  <a:gd name="connsiteX270" fmla="*/ 970635 w 1514817"/>
                  <a:gd name="connsiteY270" fmla="*/ 59665 h 96812"/>
                  <a:gd name="connsiteX271" fmla="*/ 955491 w 1514817"/>
                  <a:gd name="connsiteY271" fmla="*/ 58693 h 96812"/>
                  <a:gd name="connsiteX272" fmla="*/ 955491 w 1514817"/>
                  <a:gd name="connsiteY272" fmla="*/ 58693 h 96812"/>
                  <a:gd name="connsiteX273" fmla="*/ 940403 w 1514817"/>
                  <a:gd name="connsiteY273" fmla="*/ 57779 h 96812"/>
                  <a:gd name="connsiteX274" fmla="*/ 940403 w 1514817"/>
                  <a:gd name="connsiteY274" fmla="*/ 57779 h 96812"/>
                  <a:gd name="connsiteX275" fmla="*/ 925259 w 1514817"/>
                  <a:gd name="connsiteY275" fmla="*/ 56865 h 96812"/>
                  <a:gd name="connsiteX276" fmla="*/ 925259 w 1514817"/>
                  <a:gd name="connsiteY276" fmla="*/ 56865 h 96812"/>
                  <a:gd name="connsiteX277" fmla="*/ 910171 w 1514817"/>
                  <a:gd name="connsiteY277" fmla="*/ 55950 h 96812"/>
                  <a:gd name="connsiteX278" fmla="*/ 910171 w 1514817"/>
                  <a:gd name="connsiteY278" fmla="*/ 55950 h 96812"/>
                  <a:gd name="connsiteX279" fmla="*/ 895026 w 1514817"/>
                  <a:gd name="connsiteY279" fmla="*/ 54978 h 96812"/>
                  <a:gd name="connsiteX280" fmla="*/ 895026 w 1514817"/>
                  <a:gd name="connsiteY280" fmla="*/ 54978 h 96812"/>
                  <a:gd name="connsiteX281" fmla="*/ 879938 w 1514817"/>
                  <a:gd name="connsiteY281" fmla="*/ 54064 h 96812"/>
                  <a:gd name="connsiteX282" fmla="*/ 879938 w 1514817"/>
                  <a:gd name="connsiteY282" fmla="*/ 54064 h 96812"/>
                  <a:gd name="connsiteX283" fmla="*/ 864794 w 1514817"/>
                  <a:gd name="connsiteY283" fmla="*/ 53150 h 96812"/>
                  <a:gd name="connsiteX284" fmla="*/ 864794 w 1514817"/>
                  <a:gd name="connsiteY284" fmla="*/ 53150 h 96812"/>
                  <a:gd name="connsiteX285" fmla="*/ 846734 w 1514817"/>
                  <a:gd name="connsiteY285" fmla="*/ 52006 h 96812"/>
                  <a:gd name="connsiteX286" fmla="*/ 846734 w 1514817"/>
                  <a:gd name="connsiteY286" fmla="*/ 52006 h 96812"/>
                  <a:gd name="connsiteX287" fmla="*/ 834562 w 1514817"/>
                  <a:gd name="connsiteY287" fmla="*/ 51263 h 96812"/>
                  <a:gd name="connsiteX288" fmla="*/ 834562 w 1514817"/>
                  <a:gd name="connsiteY288" fmla="*/ 51263 h 96812"/>
                  <a:gd name="connsiteX289" fmla="*/ 819417 w 1514817"/>
                  <a:gd name="connsiteY289" fmla="*/ 50349 h 96812"/>
                  <a:gd name="connsiteX290" fmla="*/ 819417 w 1514817"/>
                  <a:gd name="connsiteY290" fmla="*/ 50349 h 96812"/>
                  <a:gd name="connsiteX291" fmla="*/ 804329 w 1514817"/>
                  <a:gd name="connsiteY291" fmla="*/ 49435 h 96812"/>
                  <a:gd name="connsiteX292" fmla="*/ 804329 w 1514817"/>
                  <a:gd name="connsiteY292" fmla="*/ 49435 h 96812"/>
                  <a:gd name="connsiteX293" fmla="*/ 789184 w 1514817"/>
                  <a:gd name="connsiteY293" fmla="*/ 48463 h 96812"/>
                  <a:gd name="connsiteX294" fmla="*/ 789184 w 1514817"/>
                  <a:gd name="connsiteY294" fmla="*/ 48463 h 96812"/>
                  <a:gd name="connsiteX295" fmla="*/ 774097 w 1514817"/>
                  <a:gd name="connsiteY295" fmla="*/ 47549 h 96812"/>
                  <a:gd name="connsiteX296" fmla="*/ 774097 w 1514817"/>
                  <a:gd name="connsiteY296" fmla="*/ 47549 h 96812"/>
                  <a:gd name="connsiteX297" fmla="*/ 758952 w 1514817"/>
                  <a:gd name="connsiteY297" fmla="*/ 46635 h 96812"/>
                  <a:gd name="connsiteX298" fmla="*/ 758952 w 1514817"/>
                  <a:gd name="connsiteY298" fmla="*/ 46635 h 96812"/>
                  <a:gd name="connsiteX299" fmla="*/ 743864 w 1514817"/>
                  <a:gd name="connsiteY299" fmla="*/ 45720 h 96812"/>
                  <a:gd name="connsiteX300" fmla="*/ 743864 w 1514817"/>
                  <a:gd name="connsiteY300" fmla="*/ 45720 h 96812"/>
                  <a:gd name="connsiteX301" fmla="*/ 728720 w 1514817"/>
                  <a:gd name="connsiteY301" fmla="*/ 44749 h 96812"/>
                  <a:gd name="connsiteX302" fmla="*/ 728720 w 1514817"/>
                  <a:gd name="connsiteY302" fmla="*/ 44749 h 96812"/>
                  <a:gd name="connsiteX303" fmla="*/ 713632 w 1514817"/>
                  <a:gd name="connsiteY303" fmla="*/ 43834 h 96812"/>
                  <a:gd name="connsiteX304" fmla="*/ 713632 w 1514817"/>
                  <a:gd name="connsiteY304" fmla="*/ 43834 h 96812"/>
                  <a:gd name="connsiteX305" fmla="*/ 698487 w 1514817"/>
                  <a:gd name="connsiteY305" fmla="*/ 42920 h 96812"/>
                  <a:gd name="connsiteX306" fmla="*/ 698487 w 1514817"/>
                  <a:gd name="connsiteY306" fmla="*/ 42920 h 96812"/>
                  <a:gd name="connsiteX307" fmla="*/ 683399 w 1514817"/>
                  <a:gd name="connsiteY307" fmla="*/ 42005 h 96812"/>
                  <a:gd name="connsiteX308" fmla="*/ 683399 w 1514817"/>
                  <a:gd name="connsiteY308" fmla="*/ 42005 h 96812"/>
                  <a:gd name="connsiteX309" fmla="*/ 668255 w 1514817"/>
                  <a:gd name="connsiteY309" fmla="*/ 41034 h 96812"/>
                  <a:gd name="connsiteX310" fmla="*/ 668255 w 1514817"/>
                  <a:gd name="connsiteY310" fmla="*/ 41034 h 96812"/>
                  <a:gd name="connsiteX311" fmla="*/ 653167 w 1514817"/>
                  <a:gd name="connsiteY311" fmla="*/ 40119 h 96812"/>
                  <a:gd name="connsiteX312" fmla="*/ 653167 w 1514817"/>
                  <a:gd name="connsiteY312" fmla="*/ 40119 h 96812"/>
                  <a:gd name="connsiteX313" fmla="*/ 636994 w 1514817"/>
                  <a:gd name="connsiteY313" fmla="*/ 39148 h 96812"/>
                  <a:gd name="connsiteX314" fmla="*/ 620020 w 1514817"/>
                  <a:gd name="connsiteY314" fmla="*/ 38062 h 96812"/>
                  <a:gd name="connsiteX315" fmla="*/ 620020 w 1514817"/>
                  <a:gd name="connsiteY315" fmla="*/ 38062 h 96812"/>
                  <a:gd name="connsiteX316" fmla="*/ 607790 w 1514817"/>
                  <a:gd name="connsiteY316" fmla="*/ 37319 h 96812"/>
                  <a:gd name="connsiteX317" fmla="*/ 607790 w 1514817"/>
                  <a:gd name="connsiteY317" fmla="*/ 37319 h 96812"/>
                  <a:gd name="connsiteX318" fmla="*/ 589788 w 1514817"/>
                  <a:gd name="connsiteY318" fmla="*/ 36234 h 96812"/>
                  <a:gd name="connsiteX319" fmla="*/ 589788 w 1514817"/>
                  <a:gd name="connsiteY319" fmla="*/ 36234 h 96812"/>
                  <a:gd name="connsiteX320" fmla="*/ 577558 w 1514817"/>
                  <a:gd name="connsiteY320" fmla="*/ 35491 h 96812"/>
                  <a:gd name="connsiteX321" fmla="*/ 577558 w 1514817"/>
                  <a:gd name="connsiteY321" fmla="*/ 35491 h 96812"/>
                  <a:gd name="connsiteX322" fmla="*/ 559555 w 1514817"/>
                  <a:gd name="connsiteY322" fmla="*/ 34347 h 96812"/>
                  <a:gd name="connsiteX323" fmla="*/ 559555 w 1514817"/>
                  <a:gd name="connsiteY323" fmla="*/ 34347 h 96812"/>
                  <a:gd name="connsiteX324" fmla="*/ 547326 w 1514817"/>
                  <a:gd name="connsiteY324" fmla="*/ 33604 h 96812"/>
                  <a:gd name="connsiteX325" fmla="*/ 547326 w 1514817"/>
                  <a:gd name="connsiteY325" fmla="*/ 33604 h 96812"/>
                  <a:gd name="connsiteX326" fmla="*/ 532238 w 1514817"/>
                  <a:gd name="connsiteY326" fmla="*/ 32690 h 96812"/>
                  <a:gd name="connsiteX327" fmla="*/ 532238 w 1514817"/>
                  <a:gd name="connsiteY327" fmla="*/ 32690 h 96812"/>
                  <a:gd name="connsiteX328" fmla="*/ 517093 w 1514817"/>
                  <a:gd name="connsiteY328" fmla="*/ 31776 h 96812"/>
                  <a:gd name="connsiteX329" fmla="*/ 517093 w 1514817"/>
                  <a:gd name="connsiteY329" fmla="*/ 31776 h 96812"/>
                  <a:gd name="connsiteX330" fmla="*/ 499091 w 1514817"/>
                  <a:gd name="connsiteY330" fmla="*/ 30632 h 96812"/>
                  <a:gd name="connsiteX331" fmla="*/ 499091 w 1514817"/>
                  <a:gd name="connsiteY331" fmla="*/ 30632 h 96812"/>
                  <a:gd name="connsiteX332" fmla="*/ 486861 w 1514817"/>
                  <a:gd name="connsiteY332" fmla="*/ 29889 h 96812"/>
                  <a:gd name="connsiteX333" fmla="*/ 486861 w 1514817"/>
                  <a:gd name="connsiteY333" fmla="*/ 29889 h 96812"/>
                  <a:gd name="connsiteX334" fmla="*/ 471773 w 1514817"/>
                  <a:gd name="connsiteY334" fmla="*/ 28975 h 96812"/>
                  <a:gd name="connsiteX335" fmla="*/ 471773 w 1514817"/>
                  <a:gd name="connsiteY335" fmla="*/ 28975 h 96812"/>
                  <a:gd name="connsiteX336" fmla="*/ 456629 w 1514817"/>
                  <a:gd name="connsiteY336" fmla="*/ 28061 h 96812"/>
                  <a:gd name="connsiteX337" fmla="*/ 456629 w 1514817"/>
                  <a:gd name="connsiteY337" fmla="*/ 28061 h 96812"/>
                  <a:gd name="connsiteX338" fmla="*/ 441541 w 1514817"/>
                  <a:gd name="connsiteY338" fmla="*/ 27089 h 96812"/>
                  <a:gd name="connsiteX339" fmla="*/ 441541 w 1514817"/>
                  <a:gd name="connsiteY339" fmla="*/ 27089 h 96812"/>
                  <a:gd name="connsiteX340" fmla="*/ 426396 w 1514817"/>
                  <a:gd name="connsiteY340" fmla="*/ 26175 h 96812"/>
                  <a:gd name="connsiteX341" fmla="*/ 426396 w 1514817"/>
                  <a:gd name="connsiteY341" fmla="*/ 26175 h 96812"/>
                  <a:gd name="connsiteX342" fmla="*/ 411308 w 1514817"/>
                  <a:gd name="connsiteY342" fmla="*/ 25261 h 96812"/>
                  <a:gd name="connsiteX343" fmla="*/ 411308 w 1514817"/>
                  <a:gd name="connsiteY343" fmla="*/ 25261 h 96812"/>
                  <a:gd name="connsiteX344" fmla="*/ 396164 w 1514817"/>
                  <a:gd name="connsiteY344" fmla="*/ 24346 h 96812"/>
                  <a:gd name="connsiteX345" fmla="*/ 396164 w 1514817"/>
                  <a:gd name="connsiteY345" fmla="*/ 24346 h 96812"/>
                  <a:gd name="connsiteX346" fmla="*/ 378161 w 1514817"/>
                  <a:gd name="connsiteY346" fmla="*/ 23203 h 96812"/>
                  <a:gd name="connsiteX347" fmla="*/ 378161 w 1514817"/>
                  <a:gd name="connsiteY347" fmla="*/ 23203 h 96812"/>
                  <a:gd name="connsiteX348" fmla="*/ 365931 w 1514817"/>
                  <a:gd name="connsiteY348" fmla="*/ 22460 h 96812"/>
                  <a:gd name="connsiteX349" fmla="*/ 365931 w 1514817"/>
                  <a:gd name="connsiteY349" fmla="*/ 22460 h 96812"/>
                  <a:gd name="connsiteX350" fmla="*/ 350844 w 1514817"/>
                  <a:gd name="connsiteY350" fmla="*/ 21546 h 96812"/>
                  <a:gd name="connsiteX351" fmla="*/ 350844 w 1514817"/>
                  <a:gd name="connsiteY351" fmla="*/ 21546 h 96812"/>
                  <a:gd name="connsiteX352" fmla="*/ 332784 w 1514817"/>
                  <a:gd name="connsiteY352" fmla="*/ 20403 h 96812"/>
                  <a:gd name="connsiteX353" fmla="*/ 332784 w 1514817"/>
                  <a:gd name="connsiteY353" fmla="*/ 20403 h 96812"/>
                  <a:gd name="connsiteX354" fmla="*/ 320611 w 1514817"/>
                  <a:gd name="connsiteY354" fmla="*/ 19660 h 96812"/>
                  <a:gd name="connsiteX355" fmla="*/ 320611 w 1514817"/>
                  <a:gd name="connsiteY355" fmla="*/ 19660 h 96812"/>
                  <a:gd name="connsiteX356" fmla="*/ 305466 w 1514817"/>
                  <a:gd name="connsiteY356" fmla="*/ 18745 h 96812"/>
                  <a:gd name="connsiteX357" fmla="*/ 305466 w 1514817"/>
                  <a:gd name="connsiteY357" fmla="*/ 18745 h 96812"/>
                  <a:gd name="connsiteX358" fmla="*/ 290322 w 1514817"/>
                  <a:gd name="connsiteY358" fmla="*/ 17831 h 96812"/>
                  <a:gd name="connsiteX359" fmla="*/ 290322 w 1514817"/>
                  <a:gd name="connsiteY359" fmla="*/ 17831 h 96812"/>
                  <a:gd name="connsiteX360" fmla="*/ 272320 w 1514817"/>
                  <a:gd name="connsiteY360" fmla="*/ 16688 h 96812"/>
                  <a:gd name="connsiteX361" fmla="*/ 272320 w 1514817"/>
                  <a:gd name="connsiteY361" fmla="*/ 16688 h 96812"/>
                  <a:gd name="connsiteX362" fmla="*/ 260089 w 1514817"/>
                  <a:gd name="connsiteY362" fmla="*/ 15945 h 96812"/>
                  <a:gd name="connsiteX363" fmla="*/ 260089 w 1514817"/>
                  <a:gd name="connsiteY363" fmla="*/ 15945 h 96812"/>
                  <a:gd name="connsiteX364" fmla="*/ 245002 w 1514817"/>
                  <a:gd name="connsiteY364" fmla="*/ 15030 h 96812"/>
                  <a:gd name="connsiteX365" fmla="*/ 245002 w 1514817"/>
                  <a:gd name="connsiteY365" fmla="*/ 15030 h 96812"/>
                  <a:gd name="connsiteX366" fmla="*/ 229857 w 1514817"/>
                  <a:gd name="connsiteY366" fmla="*/ 14116 h 96812"/>
                  <a:gd name="connsiteX367" fmla="*/ 229857 w 1514817"/>
                  <a:gd name="connsiteY367" fmla="*/ 14116 h 96812"/>
                  <a:gd name="connsiteX368" fmla="*/ 211855 w 1514817"/>
                  <a:gd name="connsiteY368" fmla="*/ 12973 h 96812"/>
                  <a:gd name="connsiteX369" fmla="*/ 211855 w 1514817"/>
                  <a:gd name="connsiteY369" fmla="*/ 12973 h 96812"/>
                  <a:gd name="connsiteX370" fmla="*/ 199625 w 1514817"/>
                  <a:gd name="connsiteY370" fmla="*/ 12230 h 96812"/>
                  <a:gd name="connsiteX371" fmla="*/ 199625 w 1514817"/>
                  <a:gd name="connsiteY371" fmla="*/ 12230 h 96812"/>
                  <a:gd name="connsiteX372" fmla="*/ 184537 w 1514817"/>
                  <a:gd name="connsiteY372" fmla="*/ 11316 h 96812"/>
                  <a:gd name="connsiteX373" fmla="*/ 184537 w 1514817"/>
                  <a:gd name="connsiteY373" fmla="*/ 11316 h 96812"/>
                  <a:gd name="connsiteX374" fmla="*/ 168364 w 1514817"/>
                  <a:gd name="connsiteY374" fmla="*/ 10287 h 96812"/>
                  <a:gd name="connsiteX375" fmla="*/ 151390 w 1514817"/>
                  <a:gd name="connsiteY375" fmla="*/ 9258 h 96812"/>
                  <a:gd name="connsiteX376" fmla="*/ 151390 w 1514817"/>
                  <a:gd name="connsiteY376" fmla="*/ 9258 h 96812"/>
                  <a:gd name="connsiteX377" fmla="*/ 139160 w 1514817"/>
                  <a:gd name="connsiteY377" fmla="*/ 8515 h 96812"/>
                  <a:gd name="connsiteX378" fmla="*/ 139160 w 1514817"/>
                  <a:gd name="connsiteY378" fmla="*/ 8515 h 96812"/>
                  <a:gd name="connsiteX379" fmla="*/ 124072 w 1514817"/>
                  <a:gd name="connsiteY379" fmla="*/ 7601 h 96812"/>
                  <a:gd name="connsiteX380" fmla="*/ 124072 w 1514817"/>
                  <a:gd name="connsiteY380" fmla="*/ 7601 h 96812"/>
                  <a:gd name="connsiteX381" fmla="*/ 108928 w 1514817"/>
                  <a:gd name="connsiteY381" fmla="*/ 6687 h 96812"/>
                  <a:gd name="connsiteX382" fmla="*/ 108928 w 1514817"/>
                  <a:gd name="connsiteY382" fmla="*/ 6687 h 96812"/>
                  <a:gd name="connsiteX383" fmla="*/ 90926 w 1514817"/>
                  <a:gd name="connsiteY383" fmla="*/ 5543 h 96812"/>
                  <a:gd name="connsiteX384" fmla="*/ 90926 w 1514817"/>
                  <a:gd name="connsiteY384" fmla="*/ 5543 h 96812"/>
                  <a:gd name="connsiteX385" fmla="*/ 78695 w 1514817"/>
                  <a:gd name="connsiteY385" fmla="*/ 4801 h 96812"/>
                  <a:gd name="connsiteX386" fmla="*/ 78695 w 1514817"/>
                  <a:gd name="connsiteY386" fmla="*/ 4801 h 96812"/>
                  <a:gd name="connsiteX387" fmla="*/ 63608 w 1514817"/>
                  <a:gd name="connsiteY387" fmla="*/ 3887 h 96812"/>
                  <a:gd name="connsiteX388" fmla="*/ 63608 w 1514817"/>
                  <a:gd name="connsiteY388" fmla="*/ 3887 h 96812"/>
                  <a:gd name="connsiteX389" fmla="*/ 45548 w 1514817"/>
                  <a:gd name="connsiteY389" fmla="*/ 2743 h 96812"/>
                  <a:gd name="connsiteX390" fmla="*/ 45548 w 1514817"/>
                  <a:gd name="connsiteY390" fmla="*/ 2743 h 96812"/>
                  <a:gd name="connsiteX391" fmla="*/ 30461 w 1514817"/>
                  <a:gd name="connsiteY391" fmla="*/ 1829 h 96812"/>
                  <a:gd name="connsiteX392" fmla="*/ 30461 w 1514817"/>
                  <a:gd name="connsiteY392" fmla="*/ 1829 h 96812"/>
                  <a:gd name="connsiteX393" fmla="*/ 18231 w 1514817"/>
                  <a:gd name="connsiteY393" fmla="*/ 1086 h 96812"/>
                  <a:gd name="connsiteX394" fmla="*/ 18231 w 1514817"/>
                  <a:gd name="connsiteY394" fmla="*/ 1086 h 96812"/>
                  <a:gd name="connsiteX395" fmla="*/ 228 w 1514817"/>
                  <a:gd name="connsiteY395" fmla="*/ 0 h 96812"/>
                  <a:gd name="connsiteX396" fmla="*/ 0 w 1514817"/>
                  <a:gd name="connsiteY396" fmla="*/ 3658 h 96812"/>
                  <a:gd name="connsiteX397" fmla="*/ 15087 w 1514817"/>
                  <a:gd name="connsiteY397" fmla="*/ 4629 h 9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</a:cxnLst>
                <a:rect l="l" t="t" r="r" b="b"/>
                <a:pathLst>
                  <a:path w="1514817" h="96812">
                    <a:moveTo>
                      <a:pt x="15087" y="4629"/>
                    </a:moveTo>
                    <a:lnTo>
                      <a:pt x="30232" y="5543"/>
                    </a:lnTo>
                    <a:lnTo>
                      <a:pt x="30232" y="5543"/>
                    </a:lnTo>
                    <a:lnTo>
                      <a:pt x="45320" y="6458"/>
                    </a:lnTo>
                    <a:lnTo>
                      <a:pt x="45320" y="6458"/>
                    </a:lnTo>
                    <a:lnTo>
                      <a:pt x="60464" y="7373"/>
                    </a:lnTo>
                    <a:lnTo>
                      <a:pt x="60464" y="7373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0697" y="9258"/>
                    </a:lnTo>
                    <a:lnTo>
                      <a:pt x="90697" y="9258"/>
                    </a:lnTo>
                    <a:lnTo>
                      <a:pt x="108699" y="10344"/>
                    </a:lnTo>
                    <a:lnTo>
                      <a:pt x="108699" y="10344"/>
                    </a:lnTo>
                    <a:lnTo>
                      <a:pt x="120929" y="11087"/>
                    </a:lnTo>
                    <a:lnTo>
                      <a:pt x="120929" y="11087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1161" y="12973"/>
                    </a:lnTo>
                    <a:lnTo>
                      <a:pt x="151161" y="12973"/>
                    </a:lnTo>
                    <a:lnTo>
                      <a:pt x="166249" y="13888"/>
                    </a:lnTo>
                    <a:lnTo>
                      <a:pt x="166249" y="13888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1" y="15773"/>
                    </a:lnTo>
                    <a:lnTo>
                      <a:pt x="196481" y="15773"/>
                    </a:lnTo>
                    <a:lnTo>
                      <a:pt x="211626" y="16688"/>
                    </a:lnTo>
                    <a:lnTo>
                      <a:pt x="211626" y="16688"/>
                    </a:lnTo>
                    <a:lnTo>
                      <a:pt x="226714" y="17603"/>
                    </a:lnTo>
                    <a:lnTo>
                      <a:pt x="226714" y="17603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6" y="19488"/>
                    </a:lnTo>
                    <a:lnTo>
                      <a:pt x="256946" y="19488"/>
                    </a:lnTo>
                    <a:lnTo>
                      <a:pt x="272091" y="20403"/>
                    </a:lnTo>
                    <a:lnTo>
                      <a:pt x="272091" y="20403"/>
                    </a:lnTo>
                    <a:lnTo>
                      <a:pt x="287179" y="21317"/>
                    </a:lnTo>
                    <a:lnTo>
                      <a:pt x="287179" y="21317"/>
                    </a:lnTo>
                    <a:lnTo>
                      <a:pt x="302323" y="22289"/>
                    </a:lnTo>
                    <a:lnTo>
                      <a:pt x="302323" y="22289"/>
                    </a:lnTo>
                    <a:lnTo>
                      <a:pt x="320383" y="23375"/>
                    </a:lnTo>
                    <a:lnTo>
                      <a:pt x="320383" y="23375"/>
                    </a:lnTo>
                    <a:lnTo>
                      <a:pt x="332556" y="24117"/>
                    </a:lnTo>
                    <a:lnTo>
                      <a:pt x="332556" y="24117"/>
                    </a:lnTo>
                    <a:lnTo>
                      <a:pt x="347643" y="25032"/>
                    </a:lnTo>
                    <a:lnTo>
                      <a:pt x="347643" y="25032"/>
                    </a:lnTo>
                    <a:lnTo>
                      <a:pt x="365703" y="26175"/>
                    </a:lnTo>
                    <a:lnTo>
                      <a:pt x="365703" y="26175"/>
                    </a:lnTo>
                    <a:lnTo>
                      <a:pt x="377933" y="26918"/>
                    </a:lnTo>
                    <a:lnTo>
                      <a:pt x="377933" y="26918"/>
                    </a:lnTo>
                    <a:lnTo>
                      <a:pt x="393021" y="27832"/>
                    </a:lnTo>
                    <a:lnTo>
                      <a:pt x="393021" y="27832"/>
                    </a:lnTo>
                    <a:lnTo>
                      <a:pt x="408165" y="28804"/>
                    </a:lnTo>
                    <a:lnTo>
                      <a:pt x="408165" y="28804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7" y="30632"/>
                    </a:lnTo>
                    <a:lnTo>
                      <a:pt x="438397" y="30632"/>
                    </a:lnTo>
                    <a:lnTo>
                      <a:pt x="453485" y="31547"/>
                    </a:lnTo>
                    <a:lnTo>
                      <a:pt x="453485" y="31547"/>
                    </a:lnTo>
                    <a:lnTo>
                      <a:pt x="468630" y="32519"/>
                    </a:lnTo>
                    <a:lnTo>
                      <a:pt x="468630" y="32519"/>
                    </a:lnTo>
                    <a:lnTo>
                      <a:pt x="483718" y="33433"/>
                    </a:lnTo>
                    <a:lnTo>
                      <a:pt x="483718" y="33433"/>
                    </a:lnTo>
                    <a:lnTo>
                      <a:pt x="498862" y="34347"/>
                    </a:lnTo>
                    <a:lnTo>
                      <a:pt x="498862" y="34347"/>
                    </a:lnTo>
                    <a:lnTo>
                      <a:pt x="513950" y="35262"/>
                    </a:lnTo>
                    <a:lnTo>
                      <a:pt x="513950" y="35262"/>
                    </a:lnTo>
                    <a:lnTo>
                      <a:pt x="529094" y="36234"/>
                    </a:lnTo>
                    <a:lnTo>
                      <a:pt x="529094" y="36234"/>
                    </a:lnTo>
                    <a:lnTo>
                      <a:pt x="544182" y="37148"/>
                    </a:lnTo>
                    <a:lnTo>
                      <a:pt x="544182" y="37148"/>
                    </a:lnTo>
                    <a:lnTo>
                      <a:pt x="559327" y="38062"/>
                    </a:lnTo>
                    <a:lnTo>
                      <a:pt x="559327" y="38062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604647" y="40862"/>
                    </a:lnTo>
                    <a:lnTo>
                      <a:pt x="604647" y="40862"/>
                    </a:lnTo>
                    <a:lnTo>
                      <a:pt x="619792" y="41777"/>
                    </a:lnTo>
                    <a:lnTo>
                      <a:pt x="619792" y="41777"/>
                    </a:lnTo>
                    <a:lnTo>
                      <a:pt x="634879" y="42691"/>
                    </a:lnTo>
                    <a:lnTo>
                      <a:pt x="634879" y="42691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2" y="44577"/>
                    </a:lnTo>
                    <a:lnTo>
                      <a:pt x="665112" y="44577"/>
                    </a:lnTo>
                    <a:lnTo>
                      <a:pt x="680257" y="45492"/>
                    </a:lnTo>
                    <a:lnTo>
                      <a:pt x="680257" y="45492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378"/>
                    </a:lnTo>
                    <a:lnTo>
                      <a:pt x="710489" y="47378"/>
                    </a:lnTo>
                    <a:lnTo>
                      <a:pt x="725576" y="48292"/>
                    </a:lnTo>
                    <a:lnTo>
                      <a:pt x="725576" y="48292"/>
                    </a:lnTo>
                    <a:lnTo>
                      <a:pt x="740721" y="49206"/>
                    </a:lnTo>
                    <a:lnTo>
                      <a:pt x="740721" y="49206"/>
                    </a:lnTo>
                    <a:lnTo>
                      <a:pt x="755809" y="50178"/>
                    </a:lnTo>
                    <a:lnTo>
                      <a:pt x="755809" y="50178"/>
                    </a:lnTo>
                    <a:lnTo>
                      <a:pt x="770954" y="51092"/>
                    </a:lnTo>
                    <a:lnTo>
                      <a:pt x="770954" y="51092"/>
                    </a:lnTo>
                    <a:lnTo>
                      <a:pt x="789013" y="52178"/>
                    </a:lnTo>
                    <a:lnTo>
                      <a:pt x="789013" y="52178"/>
                    </a:lnTo>
                    <a:lnTo>
                      <a:pt x="801186" y="52921"/>
                    </a:lnTo>
                    <a:lnTo>
                      <a:pt x="801186" y="52921"/>
                    </a:lnTo>
                    <a:lnTo>
                      <a:pt x="816273" y="53893"/>
                    </a:lnTo>
                    <a:lnTo>
                      <a:pt x="816273" y="53893"/>
                    </a:lnTo>
                    <a:lnTo>
                      <a:pt x="831418" y="54807"/>
                    </a:lnTo>
                    <a:lnTo>
                      <a:pt x="831418" y="54807"/>
                    </a:lnTo>
                    <a:lnTo>
                      <a:pt x="846563" y="55721"/>
                    </a:lnTo>
                    <a:lnTo>
                      <a:pt x="846563" y="55721"/>
                    </a:lnTo>
                    <a:lnTo>
                      <a:pt x="861651" y="56636"/>
                    </a:lnTo>
                    <a:lnTo>
                      <a:pt x="861651" y="56636"/>
                    </a:lnTo>
                    <a:lnTo>
                      <a:pt x="876738" y="57608"/>
                    </a:lnTo>
                    <a:lnTo>
                      <a:pt x="876738" y="57608"/>
                    </a:lnTo>
                    <a:lnTo>
                      <a:pt x="891883" y="58522"/>
                    </a:lnTo>
                    <a:lnTo>
                      <a:pt x="891883" y="58522"/>
                    </a:lnTo>
                    <a:lnTo>
                      <a:pt x="907027" y="59436"/>
                    </a:lnTo>
                    <a:lnTo>
                      <a:pt x="907027" y="59436"/>
                    </a:lnTo>
                    <a:lnTo>
                      <a:pt x="925030" y="60579"/>
                    </a:lnTo>
                    <a:lnTo>
                      <a:pt x="925030" y="60579"/>
                    </a:lnTo>
                    <a:lnTo>
                      <a:pt x="937260" y="61322"/>
                    </a:lnTo>
                    <a:lnTo>
                      <a:pt x="937260" y="61322"/>
                    </a:lnTo>
                    <a:lnTo>
                      <a:pt x="952348" y="62236"/>
                    </a:lnTo>
                    <a:lnTo>
                      <a:pt x="952348" y="62236"/>
                    </a:lnTo>
                    <a:lnTo>
                      <a:pt x="967492" y="63151"/>
                    </a:lnTo>
                    <a:lnTo>
                      <a:pt x="967492" y="63151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1000639" y="65208"/>
                    </a:lnTo>
                    <a:lnTo>
                      <a:pt x="1000639" y="65208"/>
                    </a:lnTo>
                    <a:lnTo>
                      <a:pt x="1012812" y="65951"/>
                    </a:lnTo>
                    <a:lnTo>
                      <a:pt x="1012812" y="65951"/>
                    </a:lnTo>
                    <a:lnTo>
                      <a:pt x="1027957" y="66866"/>
                    </a:lnTo>
                    <a:lnTo>
                      <a:pt x="1027957" y="66866"/>
                    </a:lnTo>
                    <a:lnTo>
                      <a:pt x="1045959" y="68009"/>
                    </a:lnTo>
                    <a:lnTo>
                      <a:pt x="1045959" y="68009"/>
                    </a:lnTo>
                    <a:lnTo>
                      <a:pt x="1058189" y="68752"/>
                    </a:lnTo>
                    <a:lnTo>
                      <a:pt x="1058189" y="68752"/>
                    </a:lnTo>
                    <a:lnTo>
                      <a:pt x="1073277" y="69666"/>
                    </a:lnTo>
                    <a:lnTo>
                      <a:pt x="1073277" y="69666"/>
                    </a:lnTo>
                    <a:lnTo>
                      <a:pt x="1088422" y="70580"/>
                    </a:lnTo>
                    <a:lnTo>
                      <a:pt x="1088422" y="70580"/>
                    </a:lnTo>
                    <a:lnTo>
                      <a:pt x="1103509" y="71552"/>
                    </a:lnTo>
                    <a:lnTo>
                      <a:pt x="1103509" y="71552"/>
                    </a:lnTo>
                    <a:lnTo>
                      <a:pt x="1118654" y="72467"/>
                    </a:lnTo>
                    <a:lnTo>
                      <a:pt x="1118654" y="72467"/>
                    </a:lnTo>
                    <a:lnTo>
                      <a:pt x="1133742" y="73381"/>
                    </a:lnTo>
                    <a:lnTo>
                      <a:pt x="1133742" y="73381"/>
                    </a:lnTo>
                    <a:lnTo>
                      <a:pt x="1148887" y="74295"/>
                    </a:lnTo>
                    <a:lnTo>
                      <a:pt x="1148887" y="74295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181"/>
                    </a:lnTo>
                    <a:lnTo>
                      <a:pt x="1179119" y="76181"/>
                    </a:lnTo>
                    <a:lnTo>
                      <a:pt x="1194206" y="77095"/>
                    </a:lnTo>
                    <a:lnTo>
                      <a:pt x="1194206" y="77095"/>
                    </a:lnTo>
                    <a:lnTo>
                      <a:pt x="1212266" y="78239"/>
                    </a:lnTo>
                    <a:lnTo>
                      <a:pt x="1212266" y="78239"/>
                    </a:lnTo>
                    <a:lnTo>
                      <a:pt x="1224439" y="78982"/>
                    </a:lnTo>
                    <a:lnTo>
                      <a:pt x="1224439" y="78982"/>
                    </a:lnTo>
                    <a:lnTo>
                      <a:pt x="1239584" y="79896"/>
                    </a:lnTo>
                    <a:lnTo>
                      <a:pt x="1239584" y="79896"/>
                    </a:lnTo>
                    <a:lnTo>
                      <a:pt x="1254671" y="80810"/>
                    </a:lnTo>
                    <a:lnTo>
                      <a:pt x="1254671" y="80810"/>
                    </a:lnTo>
                    <a:lnTo>
                      <a:pt x="1272730" y="81954"/>
                    </a:lnTo>
                    <a:lnTo>
                      <a:pt x="1272730" y="81954"/>
                    </a:lnTo>
                    <a:lnTo>
                      <a:pt x="1284903" y="82696"/>
                    </a:lnTo>
                    <a:lnTo>
                      <a:pt x="1284903" y="82696"/>
                    </a:lnTo>
                    <a:lnTo>
                      <a:pt x="1300048" y="83610"/>
                    </a:lnTo>
                    <a:lnTo>
                      <a:pt x="1300048" y="83610"/>
                    </a:lnTo>
                    <a:lnTo>
                      <a:pt x="1315136" y="84525"/>
                    </a:lnTo>
                    <a:lnTo>
                      <a:pt x="1315136" y="84525"/>
                    </a:lnTo>
                    <a:lnTo>
                      <a:pt x="1333195" y="85668"/>
                    </a:lnTo>
                    <a:lnTo>
                      <a:pt x="1333195" y="85668"/>
                    </a:lnTo>
                    <a:lnTo>
                      <a:pt x="1345368" y="86411"/>
                    </a:lnTo>
                    <a:lnTo>
                      <a:pt x="1345368" y="86411"/>
                    </a:lnTo>
                    <a:lnTo>
                      <a:pt x="1360513" y="87325"/>
                    </a:lnTo>
                    <a:lnTo>
                      <a:pt x="1360513" y="87325"/>
                    </a:lnTo>
                    <a:lnTo>
                      <a:pt x="1375600" y="88240"/>
                    </a:lnTo>
                    <a:lnTo>
                      <a:pt x="1375600" y="88240"/>
                    </a:lnTo>
                    <a:lnTo>
                      <a:pt x="1393660" y="89383"/>
                    </a:lnTo>
                    <a:lnTo>
                      <a:pt x="1393660" y="89383"/>
                    </a:lnTo>
                    <a:lnTo>
                      <a:pt x="1405833" y="90126"/>
                    </a:lnTo>
                    <a:lnTo>
                      <a:pt x="1405833" y="90126"/>
                    </a:lnTo>
                    <a:lnTo>
                      <a:pt x="1423892" y="91212"/>
                    </a:lnTo>
                    <a:lnTo>
                      <a:pt x="1423892" y="91212"/>
                    </a:lnTo>
                    <a:lnTo>
                      <a:pt x="1436065" y="91955"/>
                    </a:lnTo>
                    <a:lnTo>
                      <a:pt x="1436065" y="91955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9269" y="94012"/>
                    </a:lnTo>
                    <a:lnTo>
                      <a:pt x="1469269" y="94012"/>
                    </a:lnTo>
                    <a:lnTo>
                      <a:pt x="1481442" y="94755"/>
                    </a:lnTo>
                    <a:lnTo>
                      <a:pt x="1481442" y="94755"/>
                    </a:lnTo>
                    <a:lnTo>
                      <a:pt x="1496587" y="95726"/>
                    </a:lnTo>
                    <a:lnTo>
                      <a:pt x="1496587" y="95726"/>
                    </a:lnTo>
                    <a:lnTo>
                      <a:pt x="1514589" y="96812"/>
                    </a:lnTo>
                    <a:lnTo>
                      <a:pt x="1514818" y="93098"/>
                    </a:lnTo>
                    <a:lnTo>
                      <a:pt x="1499730" y="92183"/>
                    </a:lnTo>
                    <a:lnTo>
                      <a:pt x="1499730" y="92183"/>
                    </a:lnTo>
                    <a:lnTo>
                      <a:pt x="1481671" y="91040"/>
                    </a:lnTo>
                    <a:lnTo>
                      <a:pt x="1481671" y="91040"/>
                    </a:lnTo>
                    <a:lnTo>
                      <a:pt x="1469498" y="90297"/>
                    </a:lnTo>
                    <a:lnTo>
                      <a:pt x="1469498" y="90297"/>
                    </a:lnTo>
                    <a:lnTo>
                      <a:pt x="1454353" y="89383"/>
                    </a:lnTo>
                    <a:lnTo>
                      <a:pt x="1454353" y="89383"/>
                    </a:lnTo>
                    <a:lnTo>
                      <a:pt x="1439265" y="88468"/>
                    </a:lnTo>
                    <a:lnTo>
                      <a:pt x="1439265" y="88468"/>
                    </a:lnTo>
                    <a:lnTo>
                      <a:pt x="1424121" y="87554"/>
                    </a:lnTo>
                    <a:lnTo>
                      <a:pt x="1424121" y="87554"/>
                    </a:lnTo>
                    <a:lnTo>
                      <a:pt x="1409033" y="86582"/>
                    </a:lnTo>
                    <a:lnTo>
                      <a:pt x="1409033" y="86582"/>
                    </a:lnTo>
                    <a:lnTo>
                      <a:pt x="1393889" y="85668"/>
                    </a:lnTo>
                    <a:lnTo>
                      <a:pt x="1393889" y="85668"/>
                    </a:lnTo>
                    <a:lnTo>
                      <a:pt x="1378801" y="84754"/>
                    </a:lnTo>
                    <a:lnTo>
                      <a:pt x="1378801" y="84754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11" y="82868"/>
                    </a:lnTo>
                    <a:lnTo>
                      <a:pt x="1348511" y="82868"/>
                    </a:lnTo>
                    <a:lnTo>
                      <a:pt x="1333424" y="81954"/>
                    </a:lnTo>
                    <a:lnTo>
                      <a:pt x="1333424" y="81954"/>
                    </a:lnTo>
                    <a:lnTo>
                      <a:pt x="1318279" y="81039"/>
                    </a:lnTo>
                    <a:lnTo>
                      <a:pt x="1318279" y="81039"/>
                    </a:lnTo>
                    <a:lnTo>
                      <a:pt x="1303192" y="80067"/>
                    </a:lnTo>
                    <a:lnTo>
                      <a:pt x="1303192" y="80067"/>
                    </a:lnTo>
                    <a:lnTo>
                      <a:pt x="1288047" y="79153"/>
                    </a:lnTo>
                    <a:lnTo>
                      <a:pt x="1288047" y="79153"/>
                    </a:lnTo>
                    <a:lnTo>
                      <a:pt x="1272959" y="78239"/>
                    </a:lnTo>
                    <a:lnTo>
                      <a:pt x="1272959" y="78239"/>
                    </a:lnTo>
                    <a:lnTo>
                      <a:pt x="1257814" y="77324"/>
                    </a:lnTo>
                    <a:lnTo>
                      <a:pt x="1257814" y="77324"/>
                    </a:lnTo>
                    <a:lnTo>
                      <a:pt x="1242727" y="76352"/>
                    </a:lnTo>
                    <a:lnTo>
                      <a:pt x="1242727" y="76352"/>
                    </a:lnTo>
                    <a:lnTo>
                      <a:pt x="1227582" y="75438"/>
                    </a:lnTo>
                    <a:lnTo>
                      <a:pt x="1227582" y="75438"/>
                    </a:lnTo>
                    <a:lnTo>
                      <a:pt x="1212494" y="74524"/>
                    </a:lnTo>
                    <a:lnTo>
                      <a:pt x="1212494" y="74524"/>
                    </a:lnTo>
                    <a:lnTo>
                      <a:pt x="1197350" y="73609"/>
                    </a:lnTo>
                    <a:lnTo>
                      <a:pt x="1197350" y="73609"/>
                    </a:lnTo>
                    <a:lnTo>
                      <a:pt x="1182262" y="72638"/>
                    </a:lnTo>
                    <a:lnTo>
                      <a:pt x="1182262" y="72638"/>
                    </a:lnTo>
                    <a:lnTo>
                      <a:pt x="1167117" y="71724"/>
                    </a:lnTo>
                    <a:lnTo>
                      <a:pt x="1167117" y="71724"/>
                    </a:lnTo>
                    <a:lnTo>
                      <a:pt x="1152030" y="70809"/>
                    </a:lnTo>
                    <a:lnTo>
                      <a:pt x="1152030" y="70809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7" y="68923"/>
                    </a:lnTo>
                    <a:lnTo>
                      <a:pt x="1121797" y="68923"/>
                    </a:lnTo>
                    <a:lnTo>
                      <a:pt x="1106653" y="68009"/>
                    </a:lnTo>
                    <a:lnTo>
                      <a:pt x="1106653" y="68009"/>
                    </a:lnTo>
                    <a:lnTo>
                      <a:pt x="1091565" y="67094"/>
                    </a:lnTo>
                    <a:lnTo>
                      <a:pt x="1091565" y="67094"/>
                    </a:lnTo>
                    <a:lnTo>
                      <a:pt x="1076420" y="66123"/>
                    </a:lnTo>
                    <a:lnTo>
                      <a:pt x="1076420" y="66123"/>
                    </a:lnTo>
                    <a:lnTo>
                      <a:pt x="1058418" y="65037"/>
                    </a:lnTo>
                    <a:lnTo>
                      <a:pt x="1058418" y="65037"/>
                    </a:lnTo>
                    <a:lnTo>
                      <a:pt x="1046188" y="64294"/>
                    </a:lnTo>
                    <a:lnTo>
                      <a:pt x="1046188" y="64294"/>
                    </a:lnTo>
                    <a:lnTo>
                      <a:pt x="1031100" y="63380"/>
                    </a:lnTo>
                    <a:lnTo>
                      <a:pt x="1031100" y="63380"/>
                    </a:lnTo>
                    <a:lnTo>
                      <a:pt x="1013041" y="62236"/>
                    </a:lnTo>
                    <a:lnTo>
                      <a:pt x="1013041" y="62236"/>
                    </a:lnTo>
                    <a:lnTo>
                      <a:pt x="1000868" y="61493"/>
                    </a:lnTo>
                    <a:lnTo>
                      <a:pt x="1000868" y="61493"/>
                    </a:lnTo>
                    <a:lnTo>
                      <a:pt x="985723" y="60579"/>
                    </a:lnTo>
                    <a:lnTo>
                      <a:pt x="985723" y="60579"/>
                    </a:lnTo>
                    <a:lnTo>
                      <a:pt x="970635" y="59665"/>
                    </a:lnTo>
                    <a:lnTo>
                      <a:pt x="970635" y="59665"/>
                    </a:lnTo>
                    <a:lnTo>
                      <a:pt x="955491" y="58693"/>
                    </a:lnTo>
                    <a:lnTo>
                      <a:pt x="955491" y="58693"/>
                    </a:lnTo>
                    <a:lnTo>
                      <a:pt x="940403" y="57779"/>
                    </a:lnTo>
                    <a:lnTo>
                      <a:pt x="940403" y="57779"/>
                    </a:lnTo>
                    <a:lnTo>
                      <a:pt x="925259" y="56865"/>
                    </a:lnTo>
                    <a:lnTo>
                      <a:pt x="925259" y="56865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5026" y="54978"/>
                    </a:lnTo>
                    <a:lnTo>
                      <a:pt x="895026" y="54978"/>
                    </a:lnTo>
                    <a:lnTo>
                      <a:pt x="879938" y="54064"/>
                    </a:lnTo>
                    <a:lnTo>
                      <a:pt x="879938" y="54064"/>
                    </a:lnTo>
                    <a:lnTo>
                      <a:pt x="864794" y="53150"/>
                    </a:lnTo>
                    <a:lnTo>
                      <a:pt x="864794" y="53150"/>
                    </a:lnTo>
                    <a:lnTo>
                      <a:pt x="846734" y="52006"/>
                    </a:lnTo>
                    <a:lnTo>
                      <a:pt x="846734" y="52006"/>
                    </a:lnTo>
                    <a:lnTo>
                      <a:pt x="834562" y="51263"/>
                    </a:lnTo>
                    <a:lnTo>
                      <a:pt x="834562" y="51263"/>
                    </a:lnTo>
                    <a:lnTo>
                      <a:pt x="819417" y="50349"/>
                    </a:lnTo>
                    <a:lnTo>
                      <a:pt x="819417" y="50349"/>
                    </a:lnTo>
                    <a:lnTo>
                      <a:pt x="804329" y="49435"/>
                    </a:lnTo>
                    <a:lnTo>
                      <a:pt x="804329" y="49435"/>
                    </a:lnTo>
                    <a:lnTo>
                      <a:pt x="789184" y="48463"/>
                    </a:lnTo>
                    <a:lnTo>
                      <a:pt x="789184" y="48463"/>
                    </a:lnTo>
                    <a:lnTo>
                      <a:pt x="774097" y="47549"/>
                    </a:lnTo>
                    <a:lnTo>
                      <a:pt x="774097" y="47549"/>
                    </a:lnTo>
                    <a:lnTo>
                      <a:pt x="758952" y="46635"/>
                    </a:lnTo>
                    <a:lnTo>
                      <a:pt x="758952" y="46635"/>
                    </a:lnTo>
                    <a:lnTo>
                      <a:pt x="743864" y="45720"/>
                    </a:lnTo>
                    <a:lnTo>
                      <a:pt x="743864" y="45720"/>
                    </a:lnTo>
                    <a:lnTo>
                      <a:pt x="728720" y="44749"/>
                    </a:lnTo>
                    <a:lnTo>
                      <a:pt x="728720" y="44749"/>
                    </a:lnTo>
                    <a:lnTo>
                      <a:pt x="713632" y="43834"/>
                    </a:lnTo>
                    <a:lnTo>
                      <a:pt x="713632" y="43834"/>
                    </a:lnTo>
                    <a:lnTo>
                      <a:pt x="698487" y="42920"/>
                    </a:lnTo>
                    <a:lnTo>
                      <a:pt x="698487" y="42920"/>
                    </a:lnTo>
                    <a:lnTo>
                      <a:pt x="683399" y="42005"/>
                    </a:lnTo>
                    <a:lnTo>
                      <a:pt x="683399" y="42005"/>
                    </a:lnTo>
                    <a:lnTo>
                      <a:pt x="668255" y="41034"/>
                    </a:lnTo>
                    <a:lnTo>
                      <a:pt x="668255" y="41034"/>
                    </a:lnTo>
                    <a:lnTo>
                      <a:pt x="653167" y="40119"/>
                    </a:lnTo>
                    <a:lnTo>
                      <a:pt x="653167" y="40119"/>
                    </a:lnTo>
                    <a:lnTo>
                      <a:pt x="636994" y="39148"/>
                    </a:lnTo>
                    <a:lnTo>
                      <a:pt x="620020" y="38062"/>
                    </a:lnTo>
                    <a:lnTo>
                      <a:pt x="620020" y="38062"/>
                    </a:lnTo>
                    <a:lnTo>
                      <a:pt x="607790" y="37319"/>
                    </a:lnTo>
                    <a:lnTo>
                      <a:pt x="607790" y="37319"/>
                    </a:lnTo>
                    <a:lnTo>
                      <a:pt x="589788" y="36234"/>
                    </a:lnTo>
                    <a:lnTo>
                      <a:pt x="589788" y="36234"/>
                    </a:lnTo>
                    <a:lnTo>
                      <a:pt x="577558" y="35491"/>
                    </a:lnTo>
                    <a:lnTo>
                      <a:pt x="577558" y="35491"/>
                    </a:lnTo>
                    <a:lnTo>
                      <a:pt x="559555" y="34347"/>
                    </a:lnTo>
                    <a:lnTo>
                      <a:pt x="559555" y="34347"/>
                    </a:lnTo>
                    <a:lnTo>
                      <a:pt x="547326" y="33604"/>
                    </a:lnTo>
                    <a:lnTo>
                      <a:pt x="547326" y="33604"/>
                    </a:lnTo>
                    <a:lnTo>
                      <a:pt x="532238" y="32690"/>
                    </a:lnTo>
                    <a:lnTo>
                      <a:pt x="532238" y="32690"/>
                    </a:lnTo>
                    <a:lnTo>
                      <a:pt x="517093" y="31776"/>
                    </a:lnTo>
                    <a:lnTo>
                      <a:pt x="517093" y="31776"/>
                    </a:lnTo>
                    <a:lnTo>
                      <a:pt x="499091" y="30632"/>
                    </a:lnTo>
                    <a:lnTo>
                      <a:pt x="499091" y="30632"/>
                    </a:lnTo>
                    <a:lnTo>
                      <a:pt x="486861" y="29889"/>
                    </a:lnTo>
                    <a:lnTo>
                      <a:pt x="486861" y="29889"/>
                    </a:lnTo>
                    <a:lnTo>
                      <a:pt x="471773" y="28975"/>
                    </a:lnTo>
                    <a:lnTo>
                      <a:pt x="471773" y="28975"/>
                    </a:lnTo>
                    <a:lnTo>
                      <a:pt x="456629" y="28061"/>
                    </a:lnTo>
                    <a:lnTo>
                      <a:pt x="456629" y="28061"/>
                    </a:lnTo>
                    <a:lnTo>
                      <a:pt x="441541" y="27089"/>
                    </a:lnTo>
                    <a:lnTo>
                      <a:pt x="441541" y="27089"/>
                    </a:lnTo>
                    <a:lnTo>
                      <a:pt x="426396" y="26175"/>
                    </a:lnTo>
                    <a:lnTo>
                      <a:pt x="426396" y="26175"/>
                    </a:lnTo>
                    <a:lnTo>
                      <a:pt x="411308" y="25261"/>
                    </a:lnTo>
                    <a:lnTo>
                      <a:pt x="411308" y="25261"/>
                    </a:lnTo>
                    <a:lnTo>
                      <a:pt x="396164" y="24346"/>
                    </a:lnTo>
                    <a:lnTo>
                      <a:pt x="396164" y="24346"/>
                    </a:lnTo>
                    <a:lnTo>
                      <a:pt x="378161" y="23203"/>
                    </a:lnTo>
                    <a:lnTo>
                      <a:pt x="378161" y="23203"/>
                    </a:lnTo>
                    <a:lnTo>
                      <a:pt x="365931" y="22460"/>
                    </a:lnTo>
                    <a:lnTo>
                      <a:pt x="365931" y="22460"/>
                    </a:lnTo>
                    <a:lnTo>
                      <a:pt x="350844" y="21546"/>
                    </a:lnTo>
                    <a:lnTo>
                      <a:pt x="350844" y="21546"/>
                    </a:lnTo>
                    <a:lnTo>
                      <a:pt x="332784" y="20403"/>
                    </a:lnTo>
                    <a:lnTo>
                      <a:pt x="332784" y="20403"/>
                    </a:lnTo>
                    <a:lnTo>
                      <a:pt x="320611" y="19660"/>
                    </a:lnTo>
                    <a:lnTo>
                      <a:pt x="320611" y="19660"/>
                    </a:lnTo>
                    <a:lnTo>
                      <a:pt x="305466" y="18745"/>
                    </a:lnTo>
                    <a:lnTo>
                      <a:pt x="305466" y="18745"/>
                    </a:lnTo>
                    <a:lnTo>
                      <a:pt x="290322" y="17831"/>
                    </a:lnTo>
                    <a:lnTo>
                      <a:pt x="290322" y="17831"/>
                    </a:lnTo>
                    <a:lnTo>
                      <a:pt x="272320" y="16688"/>
                    </a:lnTo>
                    <a:lnTo>
                      <a:pt x="272320" y="16688"/>
                    </a:lnTo>
                    <a:lnTo>
                      <a:pt x="260089" y="15945"/>
                    </a:lnTo>
                    <a:lnTo>
                      <a:pt x="260089" y="15945"/>
                    </a:lnTo>
                    <a:lnTo>
                      <a:pt x="245002" y="15030"/>
                    </a:lnTo>
                    <a:lnTo>
                      <a:pt x="245002" y="15030"/>
                    </a:lnTo>
                    <a:lnTo>
                      <a:pt x="229857" y="14116"/>
                    </a:lnTo>
                    <a:lnTo>
                      <a:pt x="229857" y="14116"/>
                    </a:lnTo>
                    <a:lnTo>
                      <a:pt x="211855" y="12973"/>
                    </a:lnTo>
                    <a:lnTo>
                      <a:pt x="211855" y="12973"/>
                    </a:lnTo>
                    <a:lnTo>
                      <a:pt x="199625" y="12230"/>
                    </a:lnTo>
                    <a:lnTo>
                      <a:pt x="199625" y="12230"/>
                    </a:lnTo>
                    <a:lnTo>
                      <a:pt x="184537" y="11316"/>
                    </a:lnTo>
                    <a:lnTo>
                      <a:pt x="184537" y="11316"/>
                    </a:lnTo>
                    <a:lnTo>
                      <a:pt x="168364" y="10287"/>
                    </a:lnTo>
                    <a:lnTo>
                      <a:pt x="151390" y="9258"/>
                    </a:lnTo>
                    <a:lnTo>
                      <a:pt x="151390" y="9258"/>
                    </a:lnTo>
                    <a:lnTo>
                      <a:pt x="139160" y="8515"/>
                    </a:lnTo>
                    <a:lnTo>
                      <a:pt x="139160" y="8515"/>
                    </a:lnTo>
                    <a:lnTo>
                      <a:pt x="124072" y="7601"/>
                    </a:lnTo>
                    <a:lnTo>
                      <a:pt x="124072" y="7601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0926" y="5543"/>
                    </a:lnTo>
                    <a:lnTo>
                      <a:pt x="90926" y="5543"/>
                    </a:lnTo>
                    <a:lnTo>
                      <a:pt x="78695" y="4801"/>
                    </a:lnTo>
                    <a:lnTo>
                      <a:pt x="78695" y="4801"/>
                    </a:lnTo>
                    <a:lnTo>
                      <a:pt x="63608" y="3887"/>
                    </a:lnTo>
                    <a:lnTo>
                      <a:pt x="63608" y="3887"/>
                    </a:lnTo>
                    <a:lnTo>
                      <a:pt x="45548" y="2743"/>
                    </a:lnTo>
                    <a:lnTo>
                      <a:pt x="45548" y="2743"/>
                    </a:lnTo>
                    <a:lnTo>
                      <a:pt x="30461" y="1829"/>
                    </a:lnTo>
                    <a:lnTo>
                      <a:pt x="30461" y="1829"/>
                    </a:lnTo>
                    <a:lnTo>
                      <a:pt x="18231" y="1086"/>
                    </a:lnTo>
                    <a:lnTo>
                      <a:pt x="18231" y="1086"/>
                    </a:lnTo>
                    <a:lnTo>
                      <a:pt x="228" y="0"/>
                    </a:lnTo>
                    <a:lnTo>
                      <a:pt x="0" y="3658"/>
                    </a:lnTo>
                    <a:lnTo>
                      <a:pt x="15087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F56B6D11-F47F-4108-9B56-9B1F82419B53}"/>
                  </a:ext>
                </a:extLst>
              </p:cNvPr>
              <p:cNvSpPr/>
              <p:nvPr/>
            </p:nvSpPr>
            <p:spPr>
              <a:xfrm>
                <a:off x="6629952" y="6128880"/>
                <a:ext cx="1514817" cy="96868"/>
              </a:xfrm>
              <a:custGeom>
                <a:avLst/>
                <a:gdLst>
                  <a:gd name="connsiteX0" fmla="*/ 15088 w 1514817"/>
                  <a:gd name="connsiteY0" fmla="*/ 4629 h 96868"/>
                  <a:gd name="connsiteX1" fmla="*/ 33147 w 1514817"/>
                  <a:gd name="connsiteY1" fmla="*/ 5772 h 96868"/>
                  <a:gd name="connsiteX2" fmla="*/ 33147 w 1514817"/>
                  <a:gd name="connsiteY2" fmla="*/ 5772 h 96868"/>
                  <a:gd name="connsiteX3" fmla="*/ 45320 w 1514817"/>
                  <a:gd name="connsiteY3" fmla="*/ 6515 h 96868"/>
                  <a:gd name="connsiteX4" fmla="*/ 45320 w 1514817"/>
                  <a:gd name="connsiteY4" fmla="*/ 6515 h 96868"/>
                  <a:gd name="connsiteX5" fmla="*/ 60465 w 1514817"/>
                  <a:gd name="connsiteY5" fmla="*/ 7429 h 96868"/>
                  <a:gd name="connsiteX6" fmla="*/ 60465 w 1514817"/>
                  <a:gd name="connsiteY6" fmla="*/ 7429 h 96868"/>
                  <a:gd name="connsiteX7" fmla="*/ 75552 w 1514817"/>
                  <a:gd name="connsiteY7" fmla="*/ 8401 h 96868"/>
                  <a:gd name="connsiteX8" fmla="*/ 75552 w 1514817"/>
                  <a:gd name="connsiteY8" fmla="*/ 8401 h 96868"/>
                  <a:gd name="connsiteX9" fmla="*/ 93612 w 1514817"/>
                  <a:gd name="connsiteY9" fmla="*/ 9486 h 96868"/>
                  <a:gd name="connsiteX10" fmla="*/ 93612 w 1514817"/>
                  <a:gd name="connsiteY10" fmla="*/ 9486 h 96868"/>
                  <a:gd name="connsiteX11" fmla="*/ 105785 w 1514817"/>
                  <a:gd name="connsiteY11" fmla="*/ 10229 h 96868"/>
                  <a:gd name="connsiteX12" fmla="*/ 105785 w 1514817"/>
                  <a:gd name="connsiteY12" fmla="*/ 10229 h 96868"/>
                  <a:gd name="connsiteX13" fmla="*/ 120930 w 1514817"/>
                  <a:gd name="connsiteY13" fmla="*/ 11144 h 96868"/>
                  <a:gd name="connsiteX14" fmla="*/ 120930 w 1514817"/>
                  <a:gd name="connsiteY14" fmla="*/ 11144 h 96868"/>
                  <a:gd name="connsiteX15" fmla="*/ 136017 w 1514817"/>
                  <a:gd name="connsiteY15" fmla="*/ 12116 h 96868"/>
                  <a:gd name="connsiteX16" fmla="*/ 136017 w 1514817"/>
                  <a:gd name="connsiteY16" fmla="*/ 12116 h 96868"/>
                  <a:gd name="connsiteX17" fmla="*/ 154077 w 1514817"/>
                  <a:gd name="connsiteY17" fmla="*/ 13201 h 96868"/>
                  <a:gd name="connsiteX18" fmla="*/ 154077 w 1514817"/>
                  <a:gd name="connsiteY18" fmla="*/ 13201 h 96868"/>
                  <a:gd name="connsiteX19" fmla="*/ 166250 w 1514817"/>
                  <a:gd name="connsiteY19" fmla="*/ 13944 h 96868"/>
                  <a:gd name="connsiteX20" fmla="*/ 166250 w 1514817"/>
                  <a:gd name="connsiteY20" fmla="*/ 13944 h 96868"/>
                  <a:gd name="connsiteX21" fmla="*/ 181394 w 1514817"/>
                  <a:gd name="connsiteY21" fmla="*/ 14859 h 96868"/>
                  <a:gd name="connsiteX22" fmla="*/ 181394 w 1514817"/>
                  <a:gd name="connsiteY22" fmla="*/ 14859 h 96868"/>
                  <a:gd name="connsiteX23" fmla="*/ 196482 w 1514817"/>
                  <a:gd name="connsiteY23" fmla="*/ 15830 h 96868"/>
                  <a:gd name="connsiteX24" fmla="*/ 196482 w 1514817"/>
                  <a:gd name="connsiteY24" fmla="*/ 15830 h 96868"/>
                  <a:gd name="connsiteX25" fmla="*/ 214541 w 1514817"/>
                  <a:gd name="connsiteY25" fmla="*/ 16916 h 96868"/>
                  <a:gd name="connsiteX26" fmla="*/ 214541 w 1514817"/>
                  <a:gd name="connsiteY26" fmla="*/ 16916 h 96868"/>
                  <a:gd name="connsiteX27" fmla="*/ 226714 w 1514817"/>
                  <a:gd name="connsiteY27" fmla="*/ 17659 h 96868"/>
                  <a:gd name="connsiteX28" fmla="*/ 226714 w 1514817"/>
                  <a:gd name="connsiteY28" fmla="*/ 17659 h 96868"/>
                  <a:gd name="connsiteX29" fmla="*/ 244774 w 1514817"/>
                  <a:gd name="connsiteY29" fmla="*/ 18802 h 96868"/>
                  <a:gd name="connsiteX30" fmla="*/ 244774 w 1514817"/>
                  <a:gd name="connsiteY30" fmla="*/ 18802 h 96868"/>
                  <a:gd name="connsiteX31" fmla="*/ 256947 w 1514817"/>
                  <a:gd name="connsiteY31" fmla="*/ 19545 h 96868"/>
                  <a:gd name="connsiteX32" fmla="*/ 256947 w 1514817"/>
                  <a:gd name="connsiteY32" fmla="*/ 19545 h 96868"/>
                  <a:gd name="connsiteX33" fmla="*/ 272091 w 1514817"/>
                  <a:gd name="connsiteY33" fmla="*/ 20459 h 96868"/>
                  <a:gd name="connsiteX34" fmla="*/ 272091 w 1514817"/>
                  <a:gd name="connsiteY34" fmla="*/ 20459 h 96868"/>
                  <a:gd name="connsiteX35" fmla="*/ 287179 w 1514817"/>
                  <a:gd name="connsiteY35" fmla="*/ 21374 h 96868"/>
                  <a:gd name="connsiteX36" fmla="*/ 287179 w 1514817"/>
                  <a:gd name="connsiteY36" fmla="*/ 21374 h 96868"/>
                  <a:gd name="connsiteX37" fmla="*/ 302324 w 1514817"/>
                  <a:gd name="connsiteY37" fmla="*/ 22345 h 96868"/>
                  <a:gd name="connsiteX38" fmla="*/ 302324 w 1514817"/>
                  <a:gd name="connsiteY38" fmla="*/ 22345 h 96868"/>
                  <a:gd name="connsiteX39" fmla="*/ 317411 w 1514817"/>
                  <a:gd name="connsiteY39" fmla="*/ 23260 h 96868"/>
                  <a:gd name="connsiteX40" fmla="*/ 317411 w 1514817"/>
                  <a:gd name="connsiteY40" fmla="*/ 23260 h 96868"/>
                  <a:gd name="connsiteX41" fmla="*/ 332556 w 1514817"/>
                  <a:gd name="connsiteY41" fmla="*/ 24174 h 96868"/>
                  <a:gd name="connsiteX42" fmla="*/ 332556 w 1514817"/>
                  <a:gd name="connsiteY42" fmla="*/ 24174 h 96868"/>
                  <a:gd name="connsiteX43" fmla="*/ 347644 w 1514817"/>
                  <a:gd name="connsiteY43" fmla="*/ 25089 h 96868"/>
                  <a:gd name="connsiteX44" fmla="*/ 347644 w 1514817"/>
                  <a:gd name="connsiteY44" fmla="*/ 25089 h 96868"/>
                  <a:gd name="connsiteX45" fmla="*/ 362788 w 1514817"/>
                  <a:gd name="connsiteY45" fmla="*/ 26060 h 96868"/>
                  <a:gd name="connsiteX46" fmla="*/ 362788 w 1514817"/>
                  <a:gd name="connsiteY46" fmla="*/ 26060 h 96868"/>
                  <a:gd name="connsiteX47" fmla="*/ 377933 w 1514817"/>
                  <a:gd name="connsiteY47" fmla="*/ 26975 h 96868"/>
                  <a:gd name="connsiteX48" fmla="*/ 377933 w 1514817"/>
                  <a:gd name="connsiteY48" fmla="*/ 26975 h 96868"/>
                  <a:gd name="connsiteX49" fmla="*/ 393020 w 1514817"/>
                  <a:gd name="connsiteY49" fmla="*/ 27889 h 96868"/>
                  <a:gd name="connsiteX50" fmla="*/ 393020 w 1514817"/>
                  <a:gd name="connsiteY50" fmla="*/ 27889 h 96868"/>
                  <a:gd name="connsiteX51" fmla="*/ 408165 w 1514817"/>
                  <a:gd name="connsiteY51" fmla="*/ 28803 h 96868"/>
                  <a:gd name="connsiteX52" fmla="*/ 408165 w 1514817"/>
                  <a:gd name="connsiteY52" fmla="*/ 28803 h 96868"/>
                  <a:gd name="connsiteX53" fmla="*/ 423253 w 1514817"/>
                  <a:gd name="connsiteY53" fmla="*/ 29775 h 96868"/>
                  <a:gd name="connsiteX54" fmla="*/ 423253 w 1514817"/>
                  <a:gd name="connsiteY54" fmla="*/ 29775 h 96868"/>
                  <a:gd name="connsiteX55" fmla="*/ 438398 w 1514817"/>
                  <a:gd name="connsiteY55" fmla="*/ 30690 h 96868"/>
                  <a:gd name="connsiteX56" fmla="*/ 438398 w 1514817"/>
                  <a:gd name="connsiteY56" fmla="*/ 30690 h 96868"/>
                  <a:gd name="connsiteX57" fmla="*/ 453485 w 1514817"/>
                  <a:gd name="connsiteY57" fmla="*/ 31603 h 96868"/>
                  <a:gd name="connsiteX58" fmla="*/ 453485 w 1514817"/>
                  <a:gd name="connsiteY58" fmla="*/ 31603 h 96868"/>
                  <a:gd name="connsiteX59" fmla="*/ 468630 w 1514817"/>
                  <a:gd name="connsiteY59" fmla="*/ 32518 h 96868"/>
                  <a:gd name="connsiteX60" fmla="*/ 468630 w 1514817"/>
                  <a:gd name="connsiteY60" fmla="*/ 32518 h 96868"/>
                  <a:gd name="connsiteX61" fmla="*/ 483717 w 1514817"/>
                  <a:gd name="connsiteY61" fmla="*/ 33490 h 96868"/>
                  <a:gd name="connsiteX62" fmla="*/ 483717 w 1514817"/>
                  <a:gd name="connsiteY62" fmla="*/ 33490 h 96868"/>
                  <a:gd name="connsiteX63" fmla="*/ 501777 w 1514817"/>
                  <a:gd name="connsiteY63" fmla="*/ 34575 h 96868"/>
                  <a:gd name="connsiteX64" fmla="*/ 501777 w 1514817"/>
                  <a:gd name="connsiteY64" fmla="*/ 34575 h 96868"/>
                  <a:gd name="connsiteX65" fmla="*/ 513950 w 1514817"/>
                  <a:gd name="connsiteY65" fmla="*/ 35318 h 96868"/>
                  <a:gd name="connsiteX66" fmla="*/ 513950 w 1514817"/>
                  <a:gd name="connsiteY66" fmla="*/ 35318 h 96868"/>
                  <a:gd name="connsiteX67" fmla="*/ 529095 w 1514817"/>
                  <a:gd name="connsiteY67" fmla="*/ 36233 h 96868"/>
                  <a:gd name="connsiteX68" fmla="*/ 529095 w 1514817"/>
                  <a:gd name="connsiteY68" fmla="*/ 36233 h 96868"/>
                  <a:gd name="connsiteX69" fmla="*/ 544183 w 1514817"/>
                  <a:gd name="connsiteY69" fmla="*/ 37205 h 96868"/>
                  <a:gd name="connsiteX70" fmla="*/ 544183 w 1514817"/>
                  <a:gd name="connsiteY70" fmla="*/ 37205 h 96868"/>
                  <a:gd name="connsiteX71" fmla="*/ 559327 w 1514817"/>
                  <a:gd name="connsiteY71" fmla="*/ 38119 h 96868"/>
                  <a:gd name="connsiteX72" fmla="*/ 559327 w 1514817"/>
                  <a:gd name="connsiteY72" fmla="*/ 38119 h 96868"/>
                  <a:gd name="connsiteX73" fmla="*/ 574414 w 1514817"/>
                  <a:gd name="connsiteY73" fmla="*/ 39033 h 96868"/>
                  <a:gd name="connsiteX74" fmla="*/ 574414 w 1514817"/>
                  <a:gd name="connsiteY74" fmla="*/ 39033 h 96868"/>
                  <a:gd name="connsiteX75" fmla="*/ 589559 w 1514817"/>
                  <a:gd name="connsiteY75" fmla="*/ 40005 h 96868"/>
                  <a:gd name="connsiteX76" fmla="*/ 589559 w 1514817"/>
                  <a:gd name="connsiteY76" fmla="*/ 40005 h 96868"/>
                  <a:gd name="connsiteX77" fmla="*/ 604647 w 1514817"/>
                  <a:gd name="connsiteY77" fmla="*/ 40919 h 96868"/>
                  <a:gd name="connsiteX78" fmla="*/ 604647 w 1514817"/>
                  <a:gd name="connsiteY78" fmla="*/ 40919 h 96868"/>
                  <a:gd name="connsiteX79" fmla="*/ 619792 w 1514817"/>
                  <a:gd name="connsiteY79" fmla="*/ 41833 h 96868"/>
                  <a:gd name="connsiteX80" fmla="*/ 619792 w 1514817"/>
                  <a:gd name="connsiteY80" fmla="*/ 41833 h 96868"/>
                  <a:gd name="connsiteX81" fmla="*/ 634880 w 1514817"/>
                  <a:gd name="connsiteY81" fmla="*/ 42748 h 96868"/>
                  <a:gd name="connsiteX82" fmla="*/ 634880 w 1514817"/>
                  <a:gd name="connsiteY82" fmla="*/ 42748 h 96868"/>
                  <a:gd name="connsiteX83" fmla="*/ 650024 w 1514817"/>
                  <a:gd name="connsiteY83" fmla="*/ 43719 h 96868"/>
                  <a:gd name="connsiteX84" fmla="*/ 650024 w 1514817"/>
                  <a:gd name="connsiteY84" fmla="*/ 43719 h 96868"/>
                  <a:gd name="connsiteX85" fmla="*/ 668026 w 1514817"/>
                  <a:gd name="connsiteY85" fmla="*/ 44805 h 96868"/>
                  <a:gd name="connsiteX86" fmla="*/ 668026 w 1514817"/>
                  <a:gd name="connsiteY86" fmla="*/ 44805 h 96868"/>
                  <a:gd name="connsiteX87" fmla="*/ 680256 w 1514817"/>
                  <a:gd name="connsiteY87" fmla="*/ 45548 h 96868"/>
                  <a:gd name="connsiteX88" fmla="*/ 680256 w 1514817"/>
                  <a:gd name="connsiteY88" fmla="*/ 45548 h 96868"/>
                  <a:gd name="connsiteX89" fmla="*/ 695344 w 1514817"/>
                  <a:gd name="connsiteY89" fmla="*/ 46463 h 96868"/>
                  <a:gd name="connsiteX90" fmla="*/ 695344 w 1514817"/>
                  <a:gd name="connsiteY90" fmla="*/ 46463 h 96868"/>
                  <a:gd name="connsiteX91" fmla="*/ 713404 w 1514817"/>
                  <a:gd name="connsiteY91" fmla="*/ 47606 h 96868"/>
                  <a:gd name="connsiteX92" fmla="*/ 713404 w 1514817"/>
                  <a:gd name="connsiteY92" fmla="*/ 47606 h 96868"/>
                  <a:gd name="connsiteX93" fmla="*/ 725577 w 1514817"/>
                  <a:gd name="connsiteY93" fmla="*/ 48349 h 96868"/>
                  <a:gd name="connsiteX94" fmla="*/ 725577 w 1514817"/>
                  <a:gd name="connsiteY94" fmla="*/ 48349 h 96868"/>
                  <a:gd name="connsiteX95" fmla="*/ 740721 w 1514817"/>
                  <a:gd name="connsiteY95" fmla="*/ 49263 h 96868"/>
                  <a:gd name="connsiteX96" fmla="*/ 740721 w 1514817"/>
                  <a:gd name="connsiteY96" fmla="*/ 49263 h 96868"/>
                  <a:gd name="connsiteX97" fmla="*/ 755809 w 1514817"/>
                  <a:gd name="connsiteY97" fmla="*/ 50177 h 96868"/>
                  <a:gd name="connsiteX98" fmla="*/ 755809 w 1514817"/>
                  <a:gd name="connsiteY98" fmla="*/ 50177 h 96868"/>
                  <a:gd name="connsiteX99" fmla="*/ 770953 w 1514817"/>
                  <a:gd name="connsiteY99" fmla="*/ 51149 h 96868"/>
                  <a:gd name="connsiteX100" fmla="*/ 770953 w 1514817"/>
                  <a:gd name="connsiteY100" fmla="*/ 51149 h 96868"/>
                  <a:gd name="connsiteX101" fmla="*/ 786041 w 1514817"/>
                  <a:gd name="connsiteY101" fmla="*/ 52064 h 96868"/>
                  <a:gd name="connsiteX102" fmla="*/ 786041 w 1514817"/>
                  <a:gd name="connsiteY102" fmla="*/ 52064 h 96868"/>
                  <a:gd name="connsiteX103" fmla="*/ 801186 w 1514817"/>
                  <a:gd name="connsiteY103" fmla="*/ 52977 h 96868"/>
                  <a:gd name="connsiteX104" fmla="*/ 801186 w 1514817"/>
                  <a:gd name="connsiteY104" fmla="*/ 52977 h 96868"/>
                  <a:gd name="connsiteX105" fmla="*/ 816274 w 1514817"/>
                  <a:gd name="connsiteY105" fmla="*/ 53892 h 96868"/>
                  <a:gd name="connsiteX106" fmla="*/ 816274 w 1514817"/>
                  <a:gd name="connsiteY106" fmla="*/ 53892 h 96868"/>
                  <a:gd name="connsiteX107" fmla="*/ 831418 w 1514817"/>
                  <a:gd name="connsiteY107" fmla="*/ 54864 h 96868"/>
                  <a:gd name="connsiteX108" fmla="*/ 831418 w 1514817"/>
                  <a:gd name="connsiteY108" fmla="*/ 54864 h 96868"/>
                  <a:gd name="connsiteX109" fmla="*/ 846506 w 1514817"/>
                  <a:gd name="connsiteY109" fmla="*/ 55778 h 96868"/>
                  <a:gd name="connsiteX110" fmla="*/ 846506 w 1514817"/>
                  <a:gd name="connsiteY110" fmla="*/ 55778 h 96868"/>
                  <a:gd name="connsiteX111" fmla="*/ 861650 w 1514817"/>
                  <a:gd name="connsiteY111" fmla="*/ 56692 h 96868"/>
                  <a:gd name="connsiteX112" fmla="*/ 861650 w 1514817"/>
                  <a:gd name="connsiteY112" fmla="*/ 56692 h 96868"/>
                  <a:gd name="connsiteX113" fmla="*/ 879710 w 1514817"/>
                  <a:gd name="connsiteY113" fmla="*/ 57836 h 96868"/>
                  <a:gd name="connsiteX114" fmla="*/ 879710 w 1514817"/>
                  <a:gd name="connsiteY114" fmla="*/ 57836 h 96868"/>
                  <a:gd name="connsiteX115" fmla="*/ 891883 w 1514817"/>
                  <a:gd name="connsiteY115" fmla="*/ 58579 h 96868"/>
                  <a:gd name="connsiteX116" fmla="*/ 891883 w 1514817"/>
                  <a:gd name="connsiteY116" fmla="*/ 58579 h 96868"/>
                  <a:gd name="connsiteX117" fmla="*/ 907028 w 1514817"/>
                  <a:gd name="connsiteY117" fmla="*/ 59493 h 96868"/>
                  <a:gd name="connsiteX118" fmla="*/ 907028 w 1514817"/>
                  <a:gd name="connsiteY118" fmla="*/ 59493 h 96868"/>
                  <a:gd name="connsiteX119" fmla="*/ 922115 w 1514817"/>
                  <a:gd name="connsiteY119" fmla="*/ 60407 h 96868"/>
                  <a:gd name="connsiteX120" fmla="*/ 922115 w 1514817"/>
                  <a:gd name="connsiteY120" fmla="*/ 60407 h 96868"/>
                  <a:gd name="connsiteX121" fmla="*/ 937260 w 1514817"/>
                  <a:gd name="connsiteY121" fmla="*/ 61379 h 96868"/>
                  <a:gd name="connsiteX122" fmla="*/ 937260 w 1514817"/>
                  <a:gd name="connsiteY122" fmla="*/ 61379 h 96868"/>
                  <a:gd name="connsiteX123" fmla="*/ 952347 w 1514817"/>
                  <a:gd name="connsiteY123" fmla="*/ 62293 h 96868"/>
                  <a:gd name="connsiteX124" fmla="*/ 952347 w 1514817"/>
                  <a:gd name="connsiteY124" fmla="*/ 62293 h 96868"/>
                  <a:gd name="connsiteX125" fmla="*/ 967435 w 1514817"/>
                  <a:gd name="connsiteY125" fmla="*/ 63208 h 96868"/>
                  <a:gd name="connsiteX126" fmla="*/ 967435 w 1514817"/>
                  <a:gd name="connsiteY126" fmla="*/ 63208 h 96868"/>
                  <a:gd name="connsiteX127" fmla="*/ 982580 w 1514817"/>
                  <a:gd name="connsiteY127" fmla="*/ 64122 h 96868"/>
                  <a:gd name="connsiteX128" fmla="*/ 982580 w 1514817"/>
                  <a:gd name="connsiteY128" fmla="*/ 64122 h 96868"/>
                  <a:gd name="connsiteX129" fmla="*/ 997725 w 1514817"/>
                  <a:gd name="connsiteY129" fmla="*/ 65094 h 96868"/>
                  <a:gd name="connsiteX130" fmla="*/ 997725 w 1514817"/>
                  <a:gd name="connsiteY130" fmla="*/ 65094 h 96868"/>
                  <a:gd name="connsiteX131" fmla="*/ 1012813 w 1514817"/>
                  <a:gd name="connsiteY131" fmla="*/ 66008 h 96868"/>
                  <a:gd name="connsiteX132" fmla="*/ 1012813 w 1514817"/>
                  <a:gd name="connsiteY132" fmla="*/ 66008 h 96868"/>
                  <a:gd name="connsiteX133" fmla="*/ 1027957 w 1514817"/>
                  <a:gd name="connsiteY133" fmla="*/ 66922 h 96868"/>
                  <a:gd name="connsiteX134" fmla="*/ 1027957 w 1514817"/>
                  <a:gd name="connsiteY134" fmla="*/ 66922 h 96868"/>
                  <a:gd name="connsiteX135" fmla="*/ 1043044 w 1514817"/>
                  <a:gd name="connsiteY135" fmla="*/ 67837 h 96868"/>
                  <a:gd name="connsiteX136" fmla="*/ 1043044 w 1514817"/>
                  <a:gd name="connsiteY136" fmla="*/ 67837 h 96868"/>
                  <a:gd name="connsiteX137" fmla="*/ 1058189 w 1514817"/>
                  <a:gd name="connsiteY137" fmla="*/ 68808 h 96868"/>
                  <a:gd name="connsiteX138" fmla="*/ 1058189 w 1514817"/>
                  <a:gd name="connsiteY138" fmla="*/ 68808 h 96868"/>
                  <a:gd name="connsiteX139" fmla="*/ 1073277 w 1514817"/>
                  <a:gd name="connsiteY139" fmla="*/ 69723 h 96868"/>
                  <a:gd name="connsiteX140" fmla="*/ 1073277 w 1514817"/>
                  <a:gd name="connsiteY140" fmla="*/ 69723 h 96868"/>
                  <a:gd name="connsiteX141" fmla="*/ 1088422 w 1514817"/>
                  <a:gd name="connsiteY141" fmla="*/ 70637 h 96868"/>
                  <a:gd name="connsiteX142" fmla="*/ 1088422 w 1514817"/>
                  <a:gd name="connsiteY142" fmla="*/ 70637 h 96868"/>
                  <a:gd name="connsiteX143" fmla="*/ 1103510 w 1514817"/>
                  <a:gd name="connsiteY143" fmla="*/ 71608 h 96868"/>
                  <a:gd name="connsiteX144" fmla="*/ 1103510 w 1514817"/>
                  <a:gd name="connsiteY144" fmla="*/ 71608 h 96868"/>
                  <a:gd name="connsiteX145" fmla="*/ 1118654 w 1514817"/>
                  <a:gd name="connsiteY145" fmla="*/ 72523 h 96868"/>
                  <a:gd name="connsiteX146" fmla="*/ 1118654 w 1514817"/>
                  <a:gd name="connsiteY146" fmla="*/ 72523 h 96868"/>
                  <a:gd name="connsiteX147" fmla="*/ 1136656 w 1514817"/>
                  <a:gd name="connsiteY147" fmla="*/ 73609 h 96868"/>
                  <a:gd name="connsiteX148" fmla="*/ 1136656 w 1514817"/>
                  <a:gd name="connsiteY148" fmla="*/ 73609 h 96868"/>
                  <a:gd name="connsiteX149" fmla="*/ 1148886 w 1514817"/>
                  <a:gd name="connsiteY149" fmla="*/ 74352 h 96868"/>
                  <a:gd name="connsiteX150" fmla="*/ 1148886 w 1514817"/>
                  <a:gd name="connsiteY150" fmla="*/ 74352 h 96868"/>
                  <a:gd name="connsiteX151" fmla="*/ 1163974 w 1514817"/>
                  <a:gd name="connsiteY151" fmla="*/ 75323 h 96868"/>
                  <a:gd name="connsiteX152" fmla="*/ 1163974 w 1514817"/>
                  <a:gd name="connsiteY152" fmla="*/ 75323 h 96868"/>
                  <a:gd name="connsiteX153" fmla="*/ 1179119 w 1514817"/>
                  <a:gd name="connsiteY153" fmla="*/ 76238 h 96868"/>
                  <a:gd name="connsiteX154" fmla="*/ 1179119 w 1514817"/>
                  <a:gd name="connsiteY154" fmla="*/ 76238 h 96868"/>
                  <a:gd name="connsiteX155" fmla="*/ 1194207 w 1514817"/>
                  <a:gd name="connsiteY155" fmla="*/ 77153 h 96868"/>
                  <a:gd name="connsiteX156" fmla="*/ 1194207 w 1514817"/>
                  <a:gd name="connsiteY156" fmla="*/ 77153 h 96868"/>
                  <a:gd name="connsiteX157" fmla="*/ 1209351 w 1514817"/>
                  <a:gd name="connsiteY157" fmla="*/ 78066 h 96868"/>
                  <a:gd name="connsiteX158" fmla="*/ 1209351 w 1514817"/>
                  <a:gd name="connsiteY158" fmla="*/ 78066 h 96868"/>
                  <a:gd name="connsiteX159" fmla="*/ 1224439 w 1514817"/>
                  <a:gd name="connsiteY159" fmla="*/ 79038 h 96868"/>
                  <a:gd name="connsiteX160" fmla="*/ 1224439 w 1514817"/>
                  <a:gd name="connsiteY160" fmla="*/ 79038 h 96868"/>
                  <a:gd name="connsiteX161" fmla="*/ 1239583 w 1514817"/>
                  <a:gd name="connsiteY161" fmla="*/ 79953 h 96868"/>
                  <a:gd name="connsiteX162" fmla="*/ 1239583 w 1514817"/>
                  <a:gd name="connsiteY162" fmla="*/ 79953 h 96868"/>
                  <a:gd name="connsiteX163" fmla="*/ 1254671 w 1514817"/>
                  <a:gd name="connsiteY163" fmla="*/ 80867 h 96868"/>
                  <a:gd name="connsiteX164" fmla="*/ 1254671 w 1514817"/>
                  <a:gd name="connsiteY164" fmla="*/ 80867 h 96868"/>
                  <a:gd name="connsiteX165" fmla="*/ 1269816 w 1514817"/>
                  <a:gd name="connsiteY165" fmla="*/ 81781 h 96868"/>
                  <a:gd name="connsiteX166" fmla="*/ 1269816 w 1514817"/>
                  <a:gd name="connsiteY166" fmla="*/ 81781 h 96868"/>
                  <a:gd name="connsiteX167" fmla="*/ 1284904 w 1514817"/>
                  <a:gd name="connsiteY167" fmla="*/ 82753 h 96868"/>
                  <a:gd name="connsiteX168" fmla="*/ 1284904 w 1514817"/>
                  <a:gd name="connsiteY168" fmla="*/ 82753 h 96868"/>
                  <a:gd name="connsiteX169" fmla="*/ 1300048 w 1514817"/>
                  <a:gd name="connsiteY169" fmla="*/ 83668 h 96868"/>
                  <a:gd name="connsiteX170" fmla="*/ 1300048 w 1514817"/>
                  <a:gd name="connsiteY170" fmla="*/ 83668 h 96868"/>
                  <a:gd name="connsiteX171" fmla="*/ 1315136 w 1514817"/>
                  <a:gd name="connsiteY171" fmla="*/ 84582 h 96868"/>
                  <a:gd name="connsiteX172" fmla="*/ 1315136 w 1514817"/>
                  <a:gd name="connsiteY172" fmla="*/ 84582 h 96868"/>
                  <a:gd name="connsiteX173" fmla="*/ 1330280 w 1514817"/>
                  <a:gd name="connsiteY173" fmla="*/ 85496 h 96868"/>
                  <a:gd name="connsiteX174" fmla="*/ 1330280 w 1514817"/>
                  <a:gd name="connsiteY174" fmla="*/ 85553 h 96868"/>
                  <a:gd name="connsiteX175" fmla="*/ 1348283 w 1514817"/>
                  <a:gd name="connsiteY175" fmla="*/ 86639 h 96868"/>
                  <a:gd name="connsiteX176" fmla="*/ 1348283 w 1514817"/>
                  <a:gd name="connsiteY176" fmla="*/ 86639 h 96868"/>
                  <a:gd name="connsiteX177" fmla="*/ 1360513 w 1514817"/>
                  <a:gd name="connsiteY177" fmla="*/ 87382 h 96868"/>
                  <a:gd name="connsiteX178" fmla="*/ 1360513 w 1514817"/>
                  <a:gd name="connsiteY178" fmla="*/ 87382 h 96868"/>
                  <a:gd name="connsiteX179" fmla="*/ 1375601 w 1514817"/>
                  <a:gd name="connsiteY179" fmla="*/ 88296 h 96868"/>
                  <a:gd name="connsiteX180" fmla="*/ 1375601 w 1514817"/>
                  <a:gd name="connsiteY180" fmla="*/ 88296 h 96868"/>
                  <a:gd name="connsiteX181" fmla="*/ 1390746 w 1514817"/>
                  <a:gd name="connsiteY181" fmla="*/ 89268 h 96868"/>
                  <a:gd name="connsiteX182" fmla="*/ 1390746 w 1514817"/>
                  <a:gd name="connsiteY182" fmla="*/ 89268 h 96868"/>
                  <a:gd name="connsiteX183" fmla="*/ 1405833 w 1514817"/>
                  <a:gd name="connsiteY183" fmla="*/ 90182 h 96868"/>
                  <a:gd name="connsiteX184" fmla="*/ 1405833 w 1514817"/>
                  <a:gd name="connsiteY184" fmla="*/ 90182 h 96868"/>
                  <a:gd name="connsiteX185" fmla="*/ 1420977 w 1514817"/>
                  <a:gd name="connsiteY185" fmla="*/ 91097 h 96868"/>
                  <a:gd name="connsiteX186" fmla="*/ 1420977 w 1514817"/>
                  <a:gd name="connsiteY186" fmla="*/ 91097 h 96868"/>
                  <a:gd name="connsiteX187" fmla="*/ 1436065 w 1514817"/>
                  <a:gd name="connsiteY187" fmla="*/ 92011 h 96868"/>
                  <a:gd name="connsiteX188" fmla="*/ 1436065 w 1514817"/>
                  <a:gd name="connsiteY188" fmla="*/ 92011 h 96868"/>
                  <a:gd name="connsiteX189" fmla="*/ 1451210 w 1514817"/>
                  <a:gd name="connsiteY189" fmla="*/ 92982 h 96868"/>
                  <a:gd name="connsiteX190" fmla="*/ 1451210 w 1514817"/>
                  <a:gd name="connsiteY190" fmla="*/ 92982 h 96868"/>
                  <a:gd name="connsiteX191" fmla="*/ 1466355 w 1514817"/>
                  <a:gd name="connsiteY191" fmla="*/ 93897 h 96868"/>
                  <a:gd name="connsiteX192" fmla="*/ 1466355 w 1514817"/>
                  <a:gd name="connsiteY192" fmla="*/ 93897 h 96868"/>
                  <a:gd name="connsiteX193" fmla="*/ 1481443 w 1514817"/>
                  <a:gd name="connsiteY193" fmla="*/ 94812 h 96868"/>
                  <a:gd name="connsiteX194" fmla="*/ 1481443 w 1514817"/>
                  <a:gd name="connsiteY194" fmla="*/ 94812 h 96868"/>
                  <a:gd name="connsiteX195" fmla="*/ 1496587 w 1514817"/>
                  <a:gd name="connsiteY195" fmla="*/ 95726 h 96868"/>
                  <a:gd name="connsiteX196" fmla="*/ 1496587 w 1514817"/>
                  <a:gd name="connsiteY196" fmla="*/ 95726 h 96868"/>
                  <a:gd name="connsiteX197" fmla="*/ 1514589 w 1514817"/>
                  <a:gd name="connsiteY197" fmla="*/ 96869 h 96868"/>
                  <a:gd name="connsiteX198" fmla="*/ 1514818 w 1514817"/>
                  <a:gd name="connsiteY198" fmla="*/ 93154 h 96868"/>
                  <a:gd name="connsiteX199" fmla="*/ 1496758 w 1514817"/>
                  <a:gd name="connsiteY199" fmla="*/ 92069 h 96868"/>
                  <a:gd name="connsiteX200" fmla="*/ 1496758 w 1514817"/>
                  <a:gd name="connsiteY200" fmla="*/ 92069 h 96868"/>
                  <a:gd name="connsiteX201" fmla="*/ 1484585 w 1514817"/>
                  <a:gd name="connsiteY201" fmla="*/ 91268 h 96868"/>
                  <a:gd name="connsiteX202" fmla="*/ 1484585 w 1514817"/>
                  <a:gd name="connsiteY202" fmla="*/ 91268 h 96868"/>
                  <a:gd name="connsiteX203" fmla="*/ 1469498 w 1514817"/>
                  <a:gd name="connsiteY203" fmla="*/ 90354 h 96868"/>
                  <a:gd name="connsiteX204" fmla="*/ 1469498 w 1514817"/>
                  <a:gd name="connsiteY204" fmla="*/ 90354 h 96868"/>
                  <a:gd name="connsiteX205" fmla="*/ 1454353 w 1514817"/>
                  <a:gd name="connsiteY205" fmla="*/ 89439 h 96868"/>
                  <a:gd name="connsiteX206" fmla="*/ 1454353 w 1514817"/>
                  <a:gd name="connsiteY206" fmla="*/ 89439 h 96868"/>
                  <a:gd name="connsiteX207" fmla="*/ 1436294 w 1514817"/>
                  <a:gd name="connsiteY207" fmla="*/ 88354 h 96868"/>
                  <a:gd name="connsiteX208" fmla="*/ 1436294 w 1514817"/>
                  <a:gd name="connsiteY208" fmla="*/ 88354 h 96868"/>
                  <a:gd name="connsiteX209" fmla="*/ 1424121 w 1514817"/>
                  <a:gd name="connsiteY209" fmla="*/ 87553 h 96868"/>
                  <a:gd name="connsiteX210" fmla="*/ 1424121 w 1514817"/>
                  <a:gd name="connsiteY210" fmla="*/ 87553 h 96868"/>
                  <a:gd name="connsiteX211" fmla="*/ 1406061 w 1514817"/>
                  <a:gd name="connsiteY211" fmla="*/ 86468 h 96868"/>
                  <a:gd name="connsiteX212" fmla="*/ 1406061 w 1514817"/>
                  <a:gd name="connsiteY212" fmla="*/ 86468 h 96868"/>
                  <a:gd name="connsiteX213" fmla="*/ 1393888 w 1514817"/>
                  <a:gd name="connsiteY213" fmla="*/ 85725 h 96868"/>
                  <a:gd name="connsiteX214" fmla="*/ 1393888 w 1514817"/>
                  <a:gd name="connsiteY214" fmla="*/ 85725 h 96868"/>
                  <a:gd name="connsiteX215" fmla="*/ 1378801 w 1514817"/>
                  <a:gd name="connsiteY215" fmla="*/ 84810 h 96868"/>
                  <a:gd name="connsiteX216" fmla="*/ 1378801 w 1514817"/>
                  <a:gd name="connsiteY216" fmla="*/ 84810 h 96868"/>
                  <a:gd name="connsiteX217" fmla="*/ 1360742 w 1514817"/>
                  <a:gd name="connsiteY217" fmla="*/ 83668 h 96868"/>
                  <a:gd name="connsiteX218" fmla="*/ 1360742 w 1514817"/>
                  <a:gd name="connsiteY218" fmla="*/ 83668 h 96868"/>
                  <a:gd name="connsiteX219" fmla="*/ 1348512 w 1514817"/>
                  <a:gd name="connsiteY219" fmla="*/ 82925 h 96868"/>
                  <a:gd name="connsiteX220" fmla="*/ 1348512 w 1514817"/>
                  <a:gd name="connsiteY220" fmla="*/ 82925 h 96868"/>
                  <a:gd name="connsiteX221" fmla="*/ 1330509 w 1514817"/>
                  <a:gd name="connsiteY221" fmla="*/ 81838 h 96868"/>
                  <a:gd name="connsiteX222" fmla="*/ 1330509 w 1514817"/>
                  <a:gd name="connsiteY222" fmla="*/ 81838 h 96868"/>
                  <a:gd name="connsiteX223" fmla="*/ 1318279 w 1514817"/>
                  <a:gd name="connsiteY223" fmla="*/ 81096 h 96868"/>
                  <a:gd name="connsiteX224" fmla="*/ 1318279 w 1514817"/>
                  <a:gd name="connsiteY224" fmla="*/ 81096 h 96868"/>
                  <a:gd name="connsiteX225" fmla="*/ 1303191 w 1514817"/>
                  <a:gd name="connsiteY225" fmla="*/ 80124 h 96868"/>
                  <a:gd name="connsiteX226" fmla="*/ 1303191 w 1514817"/>
                  <a:gd name="connsiteY226" fmla="*/ 80124 h 96868"/>
                  <a:gd name="connsiteX227" fmla="*/ 1288047 w 1514817"/>
                  <a:gd name="connsiteY227" fmla="*/ 79210 h 96868"/>
                  <a:gd name="connsiteX228" fmla="*/ 1288047 w 1514817"/>
                  <a:gd name="connsiteY228" fmla="*/ 79210 h 96868"/>
                  <a:gd name="connsiteX229" fmla="*/ 1270045 w 1514817"/>
                  <a:gd name="connsiteY229" fmla="*/ 78124 h 96868"/>
                  <a:gd name="connsiteX230" fmla="*/ 1270045 w 1514817"/>
                  <a:gd name="connsiteY230" fmla="*/ 78124 h 96868"/>
                  <a:gd name="connsiteX231" fmla="*/ 1257815 w 1514817"/>
                  <a:gd name="connsiteY231" fmla="*/ 77323 h 96868"/>
                  <a:gd name="connsiteX232" fmla="*/ 1257815 w 1514817"/>
                  <a:gd name="connsiteY232" fmla="*/ 77323 h 96868"/>
                  <a:gd name="connsiteX233" fmla="*/ 1242727 w 1514817"/>
                  <a:gd name="connsiteY233" fmla="*/ 76410 h 96868"/>
                  <a:gd name="connsiteX234" fmla="*/ 1242727 w 1514817"/>
                  <a:gd name="connsiteY234" fmla="*/ 76410 h 96868"/>
                  <a:gd name="connsiteX235" fmla="*/ 1227582 w 1514817"/>
                  <a:gd name="connsiteY235" fmla="*/ 75495 h 96868"/>
                  <a:gd name="connsiteX236" fmla="*/ 1227582 w 1514817"/>
                  <a:gd name="connsiteY236" fmla="*/ 75495 h 96868"/>
                  <a:gd name="connsiteX237" fmla="*/ 1209580 w 1514817"/>
                  <a:gd name="connsiteY237" fmla="*/ 74409 h 96868"/>
                  <a:gd name="connsiteX238" fmla="*/ 1209580 w 1514817"/>
                  <a:gd name="connsiteY238" fmla="*/ 74409 h 96868"/>
                  <a:gd name="connsiteX239" fmla="*/ 1194435 w 1514817"/>
                  <a:gd name="connsiteY239" fmla="*/ 73438 h 96868"/>
                  <a:gd name="connsiteX240" fmla="*/ 1194435 w 1514817"/>
                  <a:gd name="connsiteY240" fmla="*/ 73438 h 96868"/>
                  <a:gd name="connsiteX241" fmla="*/ 1182262 w 1514817"/>
                  <a:gd name="connsiteY241" fmla="*/ 72695 h 96868"/>
                  <a:gd name="connsiteX242" fmla="*/ 1182262 w 1514817"/>
                  <a:gd name="connsiteY242" fmla="*/ 72695 h 96868"/>
                  <a:gd name="connsiteX243" fmla="*/ 1167118 w 1514817"/>
                  <a:gd name="connsiteY243" fmla="*/ 71780 h 96868"/>
                  <a:gd name="connsiteX244" fmla="*/ 1167118 w 1514817"/>
                  <a:gd name="connsiteY244" fmla="*/ 71780 h 96868"/>
                  <a:gd name="connsiteX245" fmla="*/ 1149115 w 1514817"/>
                  <a:gd name="connsiteY245" fmla="*/ 70637 h 96868"/>
                  <a:gd name="connsiteX246" fmla="*/ 1149115 w 1514817"/>
                  <a:gd name="connsiteY246" fmla="*/ 70637 h 96868"/>
                  <a:gd name="connsiteX247" fmla="*/ 1136885 w 1514817"/>
                  <a:gd name="connsiteY247" fmla="*/ 69894 h 96868"/>
                  <a:gd name="connsiteX248" fmla="*/ 1136885 w 1514817"/>
                  <a:gd name="connsiteY248" fmla="*/ 69894 h 96868"/>
                  <a:gd name="connsiteX249" fmla="*/ 1121797 w 1514817"/>
                  <a:gd name="connsiteY249" fmla="*/ 68980 h 96868"/>
                  <a:gd name="connsiteX250" fmla="*/ 1121797 w 1514817"/>
                  <a:gd name="connsiteY250" fmla="*/ 68980 h 96868"/>
                  <a:gd name="connsiteX251" fmla="*/ 1106652 w 1514817"/>
                  <a:gd name="connsiteY251" fmla="*/ 68065 h 96868"/>
                  <a:gd name="connsiteX252" fmla="*/ 1106652 w 1514817"/>
                  <a:gd name="connsiteY252" fmla="*/ 68065 h 96868"/>
                  <a:gd name="connsiteX253" fmla="*/ 1088651 w 1514817"/>
                  <a:gd name="connsiteY253" fmla="*/ 66922 h 96868"/>
                  <a:gd name="connsiteX254" fmla="*/ 1088651 w 1514817"/>
                  <a:gd name="connsiteY254" fmla="*/ 66922 h 96868"/>
                  <a:gd name="connsiteX255" fmla="*/ 1076421 w 1514817"/>
                  <a:gd name="connsiteY255" fmla="*/ 66179 h 96868"/>
                  <a:gd name="connsiteX256" fmla="*/ 1076421 w 1514817"/>
                  <a:gd name="connsiteY256" fmla="*/ 66179 h 96868"/>
                  <a:gd name="connsiteX257" fmla="*/ 1061333 w 1514817"/>
                  <a:gd name="connsiteY257" fmla="*/ 65265 h 96868"/>
                  <a:gd name="connsiteX258" fmla="*/ 1061333 w 1514817"/>
                  <a:gd name="connsiteY258" fmla="*/ 65265 h 96868"/>
                  <a:gd name="connsiteX259" fmla="*/ 1043273 w 1514817"/>
                  <a:gd name="connsiteY259" fmla="*/ 64179 h 96868"/>
                  <a:gd name="connsiteX260" fmla="*/ 1043273 w 1514817"/>
                  <a:gd name="connsiteY260" fmla="*/ 64179 h 96868"/>
                  <a:gd name="connsiteX261" fmla="*/ 1028186 w 1514817"/>
                  <a:gd name="connsiteY261" fmla="*/ 63208 h 96868"/>
                  <a:gd name="connsiteX262" fmla="*/ 1028186 w 1514817"/>
                  <a:gd name="connsiteY262" fmla="*/ 63208 h 96868"/>
                  <a:gd name="connsiteX263" fmla="*/ 1015955 w 1514817"/>
                  <a:gd name="connsiteY263" fmla="*/ 62465 h 96868"/>
                  <a:gd name="connsiteX264" fmla="*/ 1015955 w 1514817"/>
                  <a:gd name="connsiteY264" fmla="*/ 62465 h 96868"/>
                  <a:gd name="connsiteX265" fmla="*/ 1000868 w 1514817"/>
                  <a:gd name="connsiteY265" fmla="*/ 61550 h 96868"/>
                  <a:gd name="connsiteX266" fmla="*/ 1000868 w 1514817"/>
                  <a:gd name="connsiteY266" fmla="*/ 61550 h 96868"/>
                  <a:gd name="connsiteX267" fmla="*/ 982809 w 1514817"/>
                  <a:gd name="connsiteY267" fmla="*/ 60464 h 96868"/>
                  <a:gd name="connsiteX268" fmla="*/ 982809 w 1514817"/>
                  <a:gd name="connsiteY268" fmla="*/ 60464 h 96868"/>
                  <a:gd name="connsiteX269" fmla="*/ 967664 w 1514817"/>
                  <a:gd name="connsiteY269" fmla="*/ 59493 h 96868"/>
                  <a:gd name="connsiteX270" fmla="*/ 967664 w 1514817"/>
                  <a:gd name="connsiteY270" fmla="*/ 59493 h 96868"/>
                  <a:gd name="connsiteX271" fmla="*/ 955491 w 1514817"/>
                  <a:gd name="connsiteY271" fmla="*/ 58750 h 96868"/>
                  <a:gd name="connsiteX272" fmla="*/ 955491 w 1514817"/>
                  <a:gd name="connsiteY272" fmla="*/ 58750 h 96868"/>
                  <a:gd name="connsiteX273" fmla="*/ 939318 w 1514817"/>
                  <a:gd name="connsiteY273" fmla="*/ 57779 h 96868"/>
                  <a:gd name="connsiteX274" fmla="*/ 922344 w 1514817"/>
                  <a:gd name="connsiteY274" fmla="*/ 56750 h 96868"/>
                  <a:gd name="connsiteX275" fmla="*/ 922344 w 1514817"/>
                  <a:gd name="connsiteY275" fmla="*/ 56750 h 96868"/>
                  <a:gd name="connsiteX276" fmla="*/ 910171 w 1514817"/>
                  <a:gd name="connsiteY276" fmla="*/ 55949 h 96868"/>
                  <a:gd name="connsiteX277" fmla="*/ 910171 w 1514817"/>
                  <a:gd name="connsiteY277" fmla="*/ 55949 h 96868"/>
                  <a:gd name="connsiteX278" fmla="*/ 895026 w 1514817"/>
                  <a:gd name="connsiteY278" fmla="*/ 55035 h 96868"/>
                  <a:gd name="connsiteX279" fmla="*/ 895026 w 1514817"/>
                  <a:gd name="connsiteY279" fmla="*/ 55035 h 96868"/>
                  <a:gd name="connsiteX280" fmla="*/ 879939 w 1514817"/>
                  <a:gd name="connsiteY280" fmla="*/ 54121 h 96868"/>
                  <a:gd name="connsiteX281" fmla="*/ 879939 w 1514817"/>
                  <a:gd name="connsiteY281" fmla="*/ 54121 h 96868"/>
                  <a:gd name="connsiteX282" fmla="*/ 861879 w 1514817"/>
                  <a:gd name="connsiteY282" fmla="*/ 52977 h 96868"/>
                  <a:gd name="connsiteX283" fmla="*/ 861879 w 1514817"/>
                  <a:gd name="connsiteY283" fmla="*/ 52977 h 96868"/>
                  <a:gd name="connsiteX284" fmla="*/ 849706 w 1514817"/>
                  <a:gd name="connsiteY284" fmla="*/ 52235 h 96868"/>
                  <a:gd name="connsiteX285" fmla="*/ 849706 w 1514817"/>
                  <a:gd name="connsiteY285" fmla="*/ 52235 h 96868"/>
                  <a:gd name="connsiteX286" fmla="*/ 834561 w 1514817"/>
                  <a:gd name="connsiteY286" fmla="*/ 51321 h 96868"/>
                  <a:gd name="connsiteX287" fmla="*/ 834561 w 1514817"/>
                  <a:gd name="connsiteY287" fmla="*/ 51321 h 96868"/>
                  <a:gd name="connsiteX288" fmla="*/ 819417 w 1514817"/>
                  <a:gd name="connsiteY288" fmla="*/ 50406 h 96868"/>
                  <a:gd name="connsiteX289" fmla="*/ 819417 w 1514817"/>
                  <a:gd name="connsiteY289" fmla="*/ 50406 h 96868"/>
                  <a:gd name="connsiteX290" fmla="*/ 801415 w 1514817"/>
                  <a:gd name="connsiteY290" fmla="*/ 49263 h 96868"/>
                  <a:gd name="connsiteX291" fmla="*/ 801415 w 1514817"/>
                  <a:gd name="connsiteY291" fmla="*/ 49263 h 96868"/>
                  <a:gd name="connsiteX292" fmla="*/ 789185 w 1514817"/>
                  <a:gd name="connsiteY292" fmla="*/ 48520 h 96868"/>
                  <a:gd name="connsiteX293" fmla="*/ 789185 w 1514817"/>
                  <a:gd name="connsiteY293" fmla="*/ 48520 h 96868"/>
                  <a:gd name="connsiteX294" fmla="*/ 774097 w 1514817"/>
                  <a:gd name="connsiteY294" fmla="*/ 47606 h 96868"/>
                  <a:gd name="connsiteX295" fmla="*/ 774097 w 1514817"/>
                  <a:gd name="connsiteY295" fmla="*/ 47606 h 96868"/>
                  <a:gd name="connsiteX296" fmla="*/ 756037 w 1514817"/>
                  <a:gd name="connsiteY296" fmla="*/ 46520 h 96868"/>
                  <a:gd name="connsiteX297" fmla="*/ 756037 w 1514817"/>
                  <a:gd name="connsiteY297" fmla="*/ 46520 h 96868"/>
                  <a:gd name="connsiteX298" fmla="*/ 740950 w 1514817"/>
                  <a:gd name="connsiteY298" fmla="*/ 45548 h 96868"/>
                  <a:gd name="connsiteX299" fmla="*/ 740950 w 1514817"/>
                  <a:gd name="connsiteY299" fmla="*/ 45548 h 96868"/>
                  <a:gd name="connsiteX300" fmla="*/ 725805 w 1514817"/>
                  <a:gd name="connsiteY300" fmla="*/ 44634 h 96868"/>
                  <a:gd name="connsiteX301" fmla="*/ 725805 w 1514817"/>
                  <a:gd name="connsiteY301" fmla="*/ 44634 h 96868"/>
                  <a:gd name="connsiteX302" fmla="*/ 713632 w 1514817"/>
                  <a:gd name="connsiteY302" fmla="*/ 43891 h 96868"/>
                  <a:gd name="connsiteX303" fmla="*/ 713632 w 1514817"/>
                  <a:gd name="connsiteY303" fmla="*/ 43891 h 96868"/>
                  <a:gd name="connsiteX304" fmla="*/ 695573 w 1514817"/>
                  <a:gd name="connsiteY304" fmla="*/ 42805 h 96868"/>
                  <a:gd name="connsiteX305" fmla="*/ 695573 w 1514817"/>
                  <a:gd name="connsiteY305" fmla="*/ 42805 h 96868"/>
                  <a:gd name="connsiteX306" fmla="*/ 680485 w 1514817"/>
                  <a:gd name="connsiteY306" fmla="*/ 41833 h 96868"/>
                  <a:gd name="connsiteX307" fmla="*/ 680485 w 1514817"/>
                  <a:gd name="connsiteY307" fmla="*/ 41833 h 96868"/>
                  <a:gd name="connsiteX308" fmla="*/ 668255 w 1514817"/>
                  <a:gd name="connsiteY308" fmla="*/ 41091 h 96868"/>
                  <a:gd name="connsiteX309" fmla="*/ 668255 w 1514817"/>
                  <a:gd name="connsiteY309" fmla="*/ 41091 h 96868"/>
                  <a:gd name="connsiteX310" fmla="*/ 653167 w 1514817"/>
                  <a:gd name="connsiteY310" fmla="*/ 40176 h 96868"/>
                  <a:gd name="connsiteX311" fmla="*/ 653167 w 1514817"/>
                  <a:gd name="connsiteY311" fmla="*/ 40176 h 96868"/>
                  <a:gd name="connsiteX312" fmla="*/ 638022 w 1514817"/>
                  <a:gd name="connsiteY312" fmla="*/ 39262 h 96868"/>
                  <a:gd name="connsiteX313" fmla="*/ 638022 w 1514817"/>
                  <a:gd name="connsiteY313" fmla="*/ 39262 h 96868"/>
                  <a:gd name="connsiteX314" fmla="*/ 620021 w 1514817"/>
                  <a:gd name="connsiteY314" fmla="*/ 38119 h 96868"/>
                  <a:gd name="connsiteX315" fmla="*/ 620021 w 1514817"/>
                  <a:gd name="connsiteY315" fmla="*/ 38119 h 96868"/>
                  <a:gd name="connsiteX316" fmla="*/ 607790 w 1514817"/>
                  <a:gd name="connsiteY316" fmla="*/ 37376 h 96868"/>
                  <a:gd name="connsiteX317" fmla="*/ 607790 w 1514817"/>
                  <a:gd name="connsiteY317" fmla="*/ 37376 h 96868"/>
                  <a:gd name="connsiteX318" fmla="*/ 592703 w 1514817"/>
                  <a:gd name="connsiteY318" fmla="*/ 36462 h 96868"/>
                  <a:gd name="connsiteX319" fmla="*/ 592703 w 1514817"/>
                  <a:gd name="connsiteY319" fmla="*/ 36462 h 96868"/>
                  <a:gd name="connsiteX320" fmla="*/ 577558 w 1514817"/>
                  <a:gd name="connsiteY320" fmla="*/ 35547 h 96868"/>
                  <a:gd name="connsiteX321" fmla="*/ 577558 w 1514817"/>
                  <a:gd name="connsiteY321" fmla="*/ 35547 h 96868"/>
                  <a:gd name="connsiteX322" fmla="*/ 559556 w 1514817"/>
                  <a:gd name="connsiteY322" fmla="*/ 34404 h 96868"/>
                  <a:gd name="connsiteX323" fmla="*/ 559556 w 1514817"/>
                  <a:gd name="connsiteY323" fmla="*/ 34404 h 96868"/>
                  <a:gd name="connsiteX324" fmla="*/ 547325 w 1514817"/>
                  <a:gd name="connsiteY324" fmla="*/ 33661 h 96868"/>
                  <a:gd name="connsiteX325" fmla="*/ 547325 w 1514817"/>
                  <a:gd name="connsiteY325" fmla="*/ 33661 h 96868"/>
                  <a:gd name="connsiteX326" fmla="*/ 532238 w 1514817"/>
                  <a:gd name="connsiteY326" fmla="*/ 32747 h 96868"/>
                  <a:gd name="connsiteX327" fmla="*/ 532238 w 1514817"/>
                  <a:gd name="connsiteY327" fmla="*/ 32747 h 96868"/>
                  <a:gd name="connsiteX328" fmla="*/ 517093 w 1514817"/>
                  <a:gd name="connsiteY328" fmla="*/ 31832 h 96868"/>
                  <a:gd name="connsiteX329" fmla="*/ 517093 w 1514817"/>
                  <a:gd name="connsiteY329" fmla="*/ 31832 h 96868"/>
                  <a:gd name="connsiteX330" fmla="*/ 515207 w 1514817"/>
                  <a:gd name="connsiteY330" fmla="*/ 31718 h 96868"/>
                  <a:gd name="connsiteX331" fmla="*/ 514179 w 1514817"/>
                  <a:gd name="connsiteY331" fmla="*/ 31603 h 96868"/>
                  <a:gd name="connsiteX332" fmla="*/ 514179 w 1514817"/>
                  <a:gd name="connsiteY332" fmla="*/ 31603 h 96868"/>
                  <a:gd name="connsiteX333" fmla="*/ 499091 w 1514817"/>
                  <a:gd name="connsiteY333" fmla="*/ 30690 h 96868"/>
                  <a:gd name="connsiteX334" fmla="*/ 499091 w 1514817"/>
                  <a:gd name="connsiteY334" fmla="*/ 30690 h 96868"/>
                  <a:gd name="connsiteX335" fmla="*/ 486861 w 1514817"/>
                  <a:gd name="connsiteY335" fmla="*/ 29947 h 96868"/>
                  <a:gd name="connsiteX336" fmla="*/ 486861 w 1514817"/>
                  <a:gd name="connsiteY336" fmla="*/ 29947 h 96868"/>
                  <a:gd name="connsiteX337" fmla="*/ 468858 w 1514817"/>
                  <a:gd name="connsiteY337" fmla="*/ 28860 h 96868"/>
                  <a:gd name="connsiteX338" fmla="*/ 468858 w 1514817"/>
                  <a:gd name="connsiteY338" fmla="*/ 28860 h 96868"/>
                  <a:gd name="connsiteX339" fmla="*/ 453714 w 1514817"/>
                  <a:gd name="connsiteY339" fmla="*/ 27889 h 96868"/>
                  <a:gd name="connsiteX340" fmla="*/ 453714 w 1514817"/>
                  <a:gd name="connsiteY340" fmla="*/ 27889 h 96868"/>
                  <a:gd name="connsiteX341" fmla="*/ 441541 w 1514817"/>
                  <a:gd name="connsiteY341" fmla="*/ 27146 h 96868"/>
                  <a:gd name="connsiteX342" fmla="*/ 441541 w 1514817"/>
                  <a:gd name="connsiteY342" fmla="*/ 27146 h 96868"/>
                  <a:gd name="connsiteX343" fmla="*/ 426396 w 1514817"/>
                  <a:gd name="connsiteY343" fmla="*/ 26232 h 96868"/>
                  <a:gd name="connsiteX344" fmla="*/ 426396 w 1514817"/>
                  <a:gd name="connsiteY344" fmla="*/ 26232 h 96868"/>
                  <a:gd name="connsiteX345" fmla="*/ 408394 w 1514817"/>
                  <a:gd name="connsiteY345" fmla="*/ 25145 h 96868"/>
                  <a:gd name="connsiteX346" fmla="*/ 408394 w 1514817"/>
                  <a:gd name="connsiteY346" fmla="*/ 25145 h 96868"/>
                  <a:gd name="connsiteX347" fmla="*/ 393249 w 1514817"/>
                  <a:gd name="connsiteY347" fmla="*/ 24174 h 96868"/>
                  <a:gd name="connsiteX348" fmla="*/ 393249 w 1514817"/>
                  <a:gd name="connsiteY348" fmla="*/ 24174 h 96868"/>
                  <a:gd name="connsiteX349" fmla="*/ 381076 w 1514817"/>
                  <a:gd name="connsiteY349" fmla="*/ 23431 h 96868"/>
                  <a:gd name="connsiteX350" fmla="*/ 381076 w 1514817"/>
                  <a:gd name="connsiteY350" fmla="*/ 23431 h 96868"/>
                  <a:gd name="connsiteX351" fmla="*/ 365932 w 1514817"/>
                  <a:gd name="connsiteY351" fmla="*/ 22517 h 96868"/>
                  <a:gd name="connsiteX352" fmla="*/ 365932 w 1514817"/>
                  <a:gd name="connsiteY352" fmla="*/ 22517 h 96868"/>
                  <a:gd name="connsiteX353" fmla="*/ 350844 w 1514817"/>
                  <a:gd name="connsiteY353" fmla="*/ 21602 h 96868"/>
                  <a:gd name="connsiteX354" fmla="*/ 350844 w 1514817"/>
                  <a:gd name="connsiteY354" fmla="*/ 21602 h 96868"/>
                  <a:gd name="connsiteX355" fmla="*/ 332784 w 1514817"/>
                  <a:gd name="connsiteY355" fmla="*/ 20459 h 96868"/>
                  <a:gd name="connsiteX356" fmla="*/ 332784 w 1514817"/>
                  <a:gd name="connsiteY356" fmla="*/ 20459 h 96868"/>
                  <a:gd name="connsiteX357" fmla="*/ 320612 w 1514817"/>
                  <a:gd name="connsiteY357" fmla="*/ 19716 h 96868"/>
                  <a:gd name="connsiteX358" fmla="*/ 320612 w 1514817"/>
                  <a:gd name="connsiteY358" fmla="*/ 19716 h 96868"/>
                  <a:gd name="connsiteX359" fmla="*/ 304438 w 1514817"/>
                  <a:gd name="connsiteY359" fmla="*/ 18745 h 96868"/>
                  <a:gd name="connsiteX360" fmla="*/ 290322 w 1514817"/>
                  <a:gd name="connsiteY360" fmla="*/ 17888 h 96868"/>
                  <a:gd name="connsiteX361" fmla="*/ 290322 w 1514817"/>
                  <a:gd name="connsiteY361" fmla="*/ 17888 h 96868"/>
                  <a:gd name="connsiteX362" fmla="*/ 272320 w 1514817"/>
                  <a:gd name="connsiteY362" fmla="*/ 16745 h 96868"/>
                  <a:gd name="connsiteX363" fmla="*/ 272320 w 1514817"/>
                  <a:gd name="connsiteY363" fmla="*/ 16745 h 96868"/>
                  <a:gd name="connsiteX364" fmla="*/ 257175 w 1514817"/>
                  <a:gd name="connsiteY364" fmla="*/ 15830 h 96868"/>
                  <a:gd name="connsiteX365" fmla="*/ 257175 w 1514817"/>
                  <a:gd name="connsiteY365" fmla="*/ 15830 h 96868"/>
                  <a:gd name="connsiteX366" fmla="*/ 245002 w 1514817"/>
                  <a:gd name="connsiteY366" fmla="*/ 15088 h 96868"/>
                  <a:gd name="connsiteX367" fmla="*/ 245002 w 1514817"/>
                  <a:gd name="connsiteY367" fmla="*/ 15088 h 96868"/>
                  <a:gd name="connsiteX368" fmla="*/ 229857 w 1514817"/>
                  <a:gd name="connsiteY368" fmla="*/ 14173 h 96868"/>
                  <a:gd name="connsiteX369" fmla="*/ 229857 w 1514817"/>
                  <a:gd name="connsiteY369" fmla="*/ 14173 h 96868"/>
                  <a:gd name="connsiteX370" fmla="*/ 211855 w 1514817"/>
                  <a:gd name="connsiteY370" fmla="*/ 13030 h 96868"/>
                  <a:gd name="connsiteX371" fmla="*/ 211855 w 1514817"/>
                  <a:gd name="connsiteY371" fmla="*/ 13030 h 96868"/>
                  <a:gd name="connsiteX372" fmla="*/ 199625 w 1514817"/>
                  <a:gd name="connsiteY372" fmla="*/ 12287 h 96868"/>
                  <a:gd name="connsiteX373" fmla="*/ 199625 w 1514817"/>
                  <a:gd name="connsiteY373" fmla="*/ 12287 h 96868"/>
                  <a:gd name="connsiteX374" fmla="*/ 184537 w 1514817"/>
                  <a:gd name="connsiteY374" fmla="*/ 11373 h 96868"/>
                  <a:gd name="connsiteX375" fmla="*/ 184537 w 1514817"/>
                  <a:gd name="connsiteY375" fmla="*/ 11373 h 96868"/>
                  <a:gd name="connsiteX376" fmla="*/ 169393 w 1514817"/>
                  <a:gd name="connsiteY376" fmla="*/ 10401 h 96868"/>
                  <a:gd name="connsiteX377" fmla="*/ 169393 w 1514817"/>
                  <a:gd name="connsiteY377" fmla="*/ 10401 h 96868"/>
                  <a:gd name="connsiteX378" fmla="*/ 151390 w 1514817"/>
                  <a:gd name="connsiteY378" fmla="*/ 9315 h 96868"/>
                  <a:gd name="connsiteX379" fmla="*/ 151390 w 1514817"/>
                  <a:gd name="connsiteY379" fmla="*/ 9315 h 96868"/>
                  <a:gd name="connsiteX380" fmla="*/ 139160 w 1514817"/>
                  <a:gd name="connsiteY380" fmla="*/ 8573 h 96868"/>
                  <a:gd name="connsiteX381" fmla="*/ 139160 w 1514817"/>
                  <a:gd name="connsiteY381" fmla="*/ 8573 h 96868"/>
                  <a:gd name="connsiteX382" fmla="*/ 121158 w 1514817"/>
                  <a:gd name="connsiteY382" fmla="*/ 7429 h 96868"/>
                  <a:gd name="connsiteX383" fmla="*/ 121158 w 1514817"/>
                  <a:gd name="connsiteY383" fmla="*/ 7486 h 96868"/>
                  <a:gd name="connsiteX384" fmla="*/ 108928 w 1514817"/>
                  <a:gd name="connsiteY384" fmla="*/ 6686 h 96868"/>
                  <a:gd name="connsiteX385" fmla="*/ 108928 w 1514817"/>
                  <a:gd name="connsiteY385" fmla="*/ 6686 h 96868"/>
                  <a:gd name="connsiteX386" fmla="*/ 90926 w 1514817"/>
                  <a:gd name="connsiteY386" fmla="*/ 5601 h 96868"/>
                  <a:gd name="connsiteX387" fmla="*/ 90926 w 1514817"/>
                  <a:gd name="connsiteY387" fmla="*/ 5601 h 96868"/>
                  <a:gd name="connsiteX388" fmla="*/ 78696 w 1514817"/>
                  <a:gd name="connsiteY388" fmla="*/ 4858 h 96868"/>
                  <a:gd name="connsiteX389" fmla="*/ 78696 w 1514817"/>
                  <a:gd name="connsiteY389" fmla="*/ 4858 h 96868"/>
                  <a:gd name="connsiteX390" fmla="*/ 63608 w 1514817"/>
                  <a:gd name="connsiteY390" fmla="*/ 3943 h 96868"/>
                  <a:gd name="connsiteX391" fmla="*/ 63608 w 1514817"/>
                  <a:gd name="connsiteY391" fmla="*/ 3943 h 96868"/>
                  <a:gd name="connsiteX392" fmla="*/ 48463 w 1514817"/>
                  <a:gd name="connsiteY392" fmla="*/ 2971 h 96868"/>
                  <a:gd name="connsiteX393" fmla="*/ 48463 w 1514817"/>
                  <a:gd name="connsiteY393" fmla="*/ 2971 h 96868"/>
                  <a:gd name="connsiteX394" fmla="*/ 30461 w 1514817"/>
                  <a:gd name="connsiteY394" fmla="*/ 1886 h 96868"/>
                  <a:gd name="connsiteX395" fmla="*/ 30461 w 1514817"/>
                  <a:gd name="connsiteY395" fmla="*/ 1886 h 96868"/>
                  <a:gd name="connsiteX396" fmla="*/ 18231 w 1514817"/>
                  <a:gd name="connsiteY396" fmla="*/ 1143 h 96868"/>
                  <a:gd name="connsiteX397" fmla="*/ 18231 w 1514817"/>
                  <a:gd name="connsiteY397" fmla="*/ 1143 h 96868"/>
                  <a:gd name="connsiteX398" fmla="*/ 228 w 1514817"/>
                  <a:gd name="connsiteY398" fmla="*/ 0 h 96868"/>
                  <a:gd name="connsiteX399" fmla="*/ 0 w 1514817"/>
                  <a:gd name="connsiteY399" fmla="*/ 3714 h 96868"/>
                  <a:gd name="connsiteX400" fmla="*/ 15088 w 1514817"/>
                  <a:gd name="connsiteY400" fmla="*/ 4629 h 9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</a:cxnLst>
                <a:rect l="l" t="t" r="r" b="b"/>
                <a:pathLst>
                  <a:path w="1514817" h="96868">
                    <a:moveTo>
                      <a:pt x="15088" y="4629"/>
                    </a:moveTo>
                    <a:lnTo>
                      <a:pt x="33147" y="5772"/>
                    </a:lnTo>
                    <a:lnTo>
                      <a:pt x="33147" y="5772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0465" y="7429"/>
                    </a:lnTo>
                    <a:lnTo>
                      <a:pt x="60465" y="7429"/>
                    </a:lnTo>
                    <a:lnTo>
                      <a:pt x="75552" y="8401"/>
                    </a:lnTo>
                    <a:lnTo>
                      <a:pt x="75552" y="8401"/>
                    </a:lnTo>
                    <a:lnTo>
                      <a:pt x="93612" y="9486"/>
                    </a:lnTo>
                    <a:lnTo>
                      <a:pt x="93612" y="9486"/>
                    </a:lnTo>
                    <a:lnTo>
                      <a:pt x="105785" y="10229"/>
                    </a:lnTo>
                    <a:lnTo>
                      <a:pt x="105785" y="10229"/>
                    </a:lnTo>
                    <a:lnTo>
                      <a:pt x="120930" y="11144"/>
                    </a:lnTo>
                    <a:lnTo>
                      <a:pt x="120930" y="11144"/>
                    </a:lnTo>
                    <a:lnTo>
                      <a:pt x="136017" y="12116"/>
                    </a:lnTo>
                    <a:lnTo>
                      <a:pt x="136017" y="12116"/>
                    </a:lnTo>
                    <a:lnTo>
                      <a:pt x="154077" y="13201"/>
                    </a:lnTo>
                    <a:lnTo>
                      <a:pt x="154077" y="13201"/>
                    </a:lnTo>
                    <a:lnTo>
                      <a:pt x="166250" y="13944"/>
                    </a:lnTo>
                    <a:lnTo>
                      <a:pt x="166250" y="13944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830"/>
                    </a:lnTo>
                    <a:lnTo>
                      <a:pt x="196482" y="15830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4774" y="18802"/>
                    </a:lnTo>
                    <a:lnTo>
                      <a:pt x="244774" y="18802"/>
                    </a:lnTo>
                    <a:lnTo>
                      <a:pt x="256947" y="19545"/>
                    </a:lnTo>
                    <a:lnTo>
                      <a:pt x="256947" y="19545"/>
                    </a:lnTo>
                    <a:lnTo>
                      <a:pt x="272091" y="20459"/>
                    </a:lnTo>
                    <a:lnTo>
                      <a:pt x="272091" y="20459"/>
                    </a:lnTo>
                    <a:lnTo>
                      <a:pt x="287179" y="21374"/>
                    </a:lnTo>
                    <a:lnTo>
                      <a:pt x="287179" y="21374"/>
                    </a:lnTo>
                    <a:lnTo>
                      <a:pt x="302324" y="22345"/>
                    </a:lnTo>
                    <a:lnTo>
                      <a:pt x="302324" y="22345"/>
                    </a:lnTo>
                    <a:lnTo>
                      <a:pt x="317411" y="23260"/>
                    </a:lnTo>
                    <a:lnTo>
                      <a:pt x="317411" y="23260"/>
                    </a:lnTo>
                    <a:lnTo>
                      <a:pt x="332556" y="24174"/>
                    </a:lnTo>
                    <a:lnTo>
                      <a:pt x="332556" y="24174"/>
                    </a:lnTo>
                    <a:lnTo>
                      <a:pt x="347644" y="25089"/>
                    </a:lnTo>
                    <a:lnTo>
                      <a:pt x="347644" y="25089"/>
                    </a:lnTo>
                    <a:lnTo>
                      <a:pt x="362788" y="26060"/>
                    </a:lnTo>
                    <a:lnTo>
                      <a:pt x="362788" y="26060"/>
                    </a:lnTo>
                    <a:lnTo>
                      <a:pt x="377933" y="26975"/>
                    </a:lnTo>
                    <a:lnTo>
                      <a:pt x="377933" y="26975"/>
                    </a:lnTo>
                    <a:lnTo>
                      <a:pt x="393020" y="27889"/>
                    </a:lnTo>
                    <a:lnTo>
                      <a:pt x="393020" y="27889"/>
                    </a:lnTo>
                    <a:lnTo>
                      <a:pt x="408165" y="28803"/>
                    </a:lnTo>
                    <a:lnTo>
                      <a:pt x="408165" y="28803"/>
                    </a:lnTo>
                    <a:lnTo>
                      <a:pt x="423253" y="29775"/>
                    </a:lnTo>
                    <a:lnTo>
                      <a:pt x="423253" y="29775"/>
                    </a:lnTo>
                    <a:lnTo>
                      <a:pt x="438398" y="30690"/>
                    </a:lnTo>
                    <a:lnTo>
                      <a:pt x="438398" y="30690"/>
                    </a:lnTo>
                    <a:lnTo>
                      <a:pt x="453485" y="31603"/>
                    </a:lnTo>
                    <a:lnTo>
                      <a:pt x="453485" y="31603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7" y="33490"/>
                    </a:lnTo>
                    <a:lnTo>
                      <a:pt x="483717" y="33490"/>
                    </a:lnTo>
                    <a:lnTo>
                      <a:pt x="501777" y="34575"/>
                    </a:lnTo>
                    <a:lnTo>
                      <a:pt x="501777" y="34575"/>
                    </a:lnTo>
                    <a:lnTo>
                      <a:pt x="513950" y="35318"/>
                    </a:lnTo>
                    <a:lnTo>
                      <a:pt x="513950" y="35318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4183" y="37205"/>
                    </a:lnTo>
                    <a:lnTo>
                      <a:pt x="544183" y="37205"/>
                    </a:lnTo>
                    <a:lnTo>
                      <a:pt x="559327" y="38119"/>
                    </a:lnTo>
                    <a:lnTo>
                      <a:pt x="559327" y="38119"/>
                    </a:lnTo>
                    <a:lnTo>
                      <a:pt x="574414" y="39033"/>
                    </a:lnTo>
                    <a:lnTo>
                      <a:pt x="574414" y="39033"/>
                    </a:lnTo>
                    <a:lnTo>
                      <a:pt x="589559" y="40005"/>
                    </a:lnTo>
                    <a:lnTo>
                      <a:pt x="589559" y="40005"/>
                    </a:lnTo>
                    <a:lnTo>
                      <a:pt x="604647" y="40919"/>
                    </a:lnTo>
                    <a:lnTo>
                      <a:pt x="604647" y="40919"/>
                    </a:lnTo>
                    <a:lnTo>
                      <a:pt x="619792" y="41833"/>
                    </a:lnTo>
                    <a:lnTo>
                      <a:pt x="619792" y="41833"/>
                    </a:lnTo>
                    <a:lnTo>
                      <a:pt x="634880" y="42748"/>
                    </a:lnTo>
                    <a:lnTo>
                      <a:pt x="634880" y="42748"/>
                    </a:lnTo>
                    <a:lnTo>
                      <a:pt x="650024" y="43719"/>
                    </a:lnTo>
                    <a:lnTo>
                      <a:pt x="650024" y="43719"/>
                    </a:lnTo>
                    <a:lnTo>
                      <a:pt x="668026" y="44805"/>
                    </a:lnTo>
                    <a:lnTo>
                      <a:pt x="668026" y="44805"/>
                    </a:lnTo>
                    <a:lnTo>
                      <a:pt x="680256" y="45548"/>
                    </a:lnTo>
                    <a:lnTo>
                      <a:pt x="680256" y="45548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3404" y="47606"/>
                    </a:lnTo>
                    <a:lnTo>
                      <a:pt x="713404" y="47606"/>
                    </a:lnTo>
                    <a:lnTo>
                      <a:pt x="725577" y="48349"/>
                    </a:lnTo>
                    <a:lnTo>
                      <a:pt x="725577" y="48349"/>
                    </a:lnTo>
                    <a:lnTo>
                      <a:pt x="740721" y="49263"/>
                    </a:lnTo>
                    <a:lnTo>
                      <a:pt x="740721" y="49263"/>
                    </a:lnTo>
                    <a:lnTo>
                      <a:pt x="755809" y="50177"/>
                    </a:lnTo>
                    <a:lnTo>
                      <a:pt x="755809" y="50177"/>
                    </a:lnTo>
                    <a:lnTo>
                      <a:pt x="770953" y="51149"/>
                    </a:lnTo>
                    <a:lnTo>
                      <a:pt x="770953" y="51149"/>
                    </a:lnTo>
                    <a:lnTo>
                      <a:pt x="786041" y="52064"/>
                    </a:lnTo>
                    <a:lnTo>
                      <a:pt x="786041" y="52064"/>
                    </a:lnTo>
                    <a:lnTo>
                      <a:pt x="801186" y="52977"/>
                    </a:lnTo>
                    <a:lnTo>
                      <a:pt x="801186" y="52977"/>
                    </a:lnTo>
                    <a:lnTo>
                      <a:pt x="816274" y="53892"/>
                    </a:lnTo>
                    <a:lnTo>
                      <a:pt x="816274" y="53892"/>
                    </a:lnTo>
                    <a:lnTo>
                      <a:pt x="831418" y="54864"/>
                    </a:lnTo>
                    <a:lnTo>
                      <a:pt x="831418" y="54864"/>
                    </a:lnTo>
                    <a:lnTo>
                      <a:pt x="846506" y="55778"/>
                    </a:lnTo>
                    <a:lnTo>
                      <a:pt x="846506" y="55778"/>
                    </a:lnTo>
                    <a:lnTo>
                      <a:pt x="861650" y="56692"/>
                    </a:lnTo>
                    <a:lnTo>
                      <a:pt x="861650" y="56692"/>
                    </a:lnTo>
                    <a:lnTo>
                      <a:pt x="879710" y="57836"/>
                    </a:lnTo>
                    <a:lnTo>
                      <a:pt x="879710" y="57836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2115" y="60407"/>
                    </a:lnTo>
                    <a:lnTo>
                      <a:pt x="922115" y="60407"/>
                    </a:lnTo>
                    <a:lnTo>
                      <a:pt x="937260" y="61379"/>
                    </a:lnTo>
                    <a:lnTo>
                      <a:pt x="937260" y="61379"/>
                    </a:lnTo>
                    <a:lnTo>
                      <a:pt x="952347" y="62293"/>
                    </a:lnTo>
                    <a:lnTo>
                      <a:pt x="952347" y="62293"/>
                    </a:lnTo>
                    <a:lnTo>
                      <a:pt x="967435" y="63208"/>
                    </a:lnTo>
                    <a:lnTo>
                      <a:pt x="967435" y="63208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94"/>
                    </a:lnTo>
                    <a:lnTo>
                      <a:pt x="997725" y="65094"/>
                    </a:lnTo>
                    <a:lnTo>
                      <a:pt x="1012813" y="66008"/>
                    </a:lnTo>
                    <a:lnTo>
                      <a:pt x="1012813" y="66008"/>
                    </a:lnTo>
                    <a:lnTo>
                      <a:pt x="1027957" y="66922"/>
                    </a:lnTo>
                    <a:lnTo>
                      <a:pt x="1027957" y="66922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58189" y="68808"/>
                    </a:lnTo>
                    <a:lnTo>
                      <a:pt x="1058189" y="68808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88422" y="70637"/>
                    </a:lnTo>
                    <a:lnTo>
                      <a:pt x="1088422" y="70637"/>
                    </a:lnTo>
                    <a:lnTo>
                      <a:pt x="1103510" y="71608"/>
                    </a:lnTo>
                    <a:lnTo>
                      <a:pt x="1103510" y="71608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6656" y="73609"/>
                    </a:lnTo>
                    <a:lnTo>
                      <a:pt x="1136656" y="73609"/>
                    </a:lnTo>
                    <a:lnTo>
                      <a:pt x="1148886" y="74352"/>
                    </a:lnTo>
                    <a:lnTo>
                      <a:pt x="1148886" y="74352"/>
                    </a:lnTo>
                    <a:lnTo>
                      <a:pt x="1163974" y="75323"/>
                    </a:lnTo>
                    <a:lnTo>
                      <a:pt x="1163974" y="75323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09351" y="78066"/>
                    </a:lnTo>
                    <a:lnTo>
                      <a:pt x="1209351" y="78066"/>
                    </a:lnTo>
                    <a:lnTo>
                      <a:pt x="1224439" y="79038"/>
                    </a:lnTo>
                    <a:lnTo>
                      <a:pt x="1224439" y="79038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69816" y="81781"/>
                    </a:lnTo>
                    <a:lnTo>
                      <a:pt x="1269816" y="81781"/>
                    </a:lnTo>
                    <a:lnTo>
                      <a:pt x="1284904" y="82753"/>
                    </a:lnTo>
                    <a:lnTo>
                      <a:pt x="1284904" y="82753"/>
                    </a:lnTo>
                    <a:lnTo>
                      <a:pt x="1300048" y="83668"/>
                    </a:lnTo>
                    <a:lnTo>
                      <a:pt x="1300048" y="83668"/>
                    </a:lnTo>
                    <a:lnTo>
                      <a:pt x="1315136" y="84582"/>
                    </a:lnTo>
                    <a:lnTo>
                      <a:pt x="1315136" y="84582"/>
                    </a:lnTo>
                    <a:lnTo>
                      <a:pt x="1330280" y="85496"/>
                    </a:lnTo>
                    <a:lnTo>
                      <a:pt x="1330280" y="85553"/>
                    </a:lnTo>
                    <a:lnTo>
                      <a:pt x="1348283" y="86639"/>
                    </a:lnTo>
                    <a:lnTo>
                      <a:pt x="1348283" y="86639"/>
                    </a:lnTo>
                    <a:lnTo>
                      <a:pt x="1360513" y="87382"/>
                    </a:lnTo>
                    <a:lnTo>
                      <a:pt x="1360513" y="87382"/>
                    </a:lnTo>
                    <a:lnTo>
                      <a:pt x="1375601" y="88296"/>
                    </a:lnTo>
                    <a:lnTo>
                      <a:pt x="1375601" y="88296"/>
                    </a:lnTo>
                    <a:lnTo>
                      <a:pt x="1390746" y="89268"/>
                    </a:lnTo>
                    <a:lnTo>
                      <a:pt x="1390746" y="89268"/>
                    </a:lnTo>
                    <a:lnTo>
                      <a:pt x="1405833" y="90182"/>
                    </a:lnTo>
                    <a:lnTo>
                      <a:pt x="1405833" y="90182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6065" y="92011"/>
                    </a:lnTo>
                    <a:lnTo>
                      <a:pt x="1436065" y="92011"/>
                    </a:lnTo>
                    <a:lnTo>
                      <a:pt x="1451210" y="92982"/>
                    </a:lnTo>
                    <a:lnTo>
                      <a:pt x="1451210" y="92982"/>
                    </a:lnTo>
                    <a:lnTo>
                      <a:pt x="1466355" y="93897"/>
                    </a:lnTo>
                    <a:lnTo>
                      <a:pt x="1466355" y="93897"/>
                    </a:lnTo>
                    <a:lnTo>
                      <a:pt x="1481443" y="94812"/>
                    </a:lnTo>
                    <a:lnTo>
                      <a:pt x="1481443" y="94812"/>
                    </a:lnTo>
                    <a:lnTo>
                      <a:pt x="1496587" y="95726"/>
                    </a:lnTo>
                    <a:lnTo>
                      <a:pt x="1496587" y="95726"/>
                    </a:lnTo>
                    <a:lnTo>
                      <a:pt x="1514589" y="96869"/>
                    </a:lnTo>
                    <a:lnTo>
                      <a:pt x="1514818" y="93154"/>
                    </a:lnTo>
                    <a:lnTo>
                      <a:pt x="1496758" y="92069"/>
                    </a:lnTo>
                    <a:lnTo>
                      <a:pt x="1496758" y="92069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9498" y="90354"/>
                    </a:lnTo>
                    <a:lnTo>
                      <a:pt x="1469498" y="90354"/>
                    </a:lnTo>
                    <a:lnTo>
                      <a:pt x="1454353" y="89439"/>
                    </a:lnTo>
                    <a:lnTo>
                      <a:pt x="1454353" y="89439"/>
                    </a:lnTo>
                    <a:lnTo>
                      <a:pt x="1436294" y="88354"/>
                    </a:lnTo>
                    <a:lnTo>
                      <a:pt x="1436294" y="88354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6061" y="86468"/>
                    </a:lnTo>
                    <a:lnTo>
                      <a:pt x="1406061" y="86468"/>
                    </a:lnTo>
                    <a:lnTo>
                      <a:pt x="1393888" y="85725"/>
                    </a:lnTo>
                    <a:lnTo>
                      <a:pt x="1393888" y="85725"/>
                    </a:lnTo>
                    <a:lnTo>
                      <a:pt x="1378801" y="84810"/>
                    </a:lnTo>
                    <a:lnTo>
                      <a:pt x="1378801" y="84810"/>
                    </a:lnTo>
                    <a:lnTo>
                      <a:pt x="1360742" y="83668"/>
                    </a:lnTo>
                    <a:lnTo>
                      <a:pt x="1360742" y="83668"/>
                    </a:lnTo>
                    <a:lnTo>
                      <a:pt x="1348512" y="82925"/>
                    </a:lnTo>
                    <a:lnTo>
                      <a:pt x="1348512" y="82925"/>
                    </a:lnTo>
                    <a:lnTo>
                      <a:pt x="1330509" y="81838"/>
                    </a:lnTo>
                    <a:lnTo>
                      <a:pt x="1330509" y="81838"/>
                    </a:lnTo>
                    <a:lnTo>
                      <a:pt x="1318279" y="81096"/>
                    </a:lnTo>
                    <a:lnTo>
                      <a:pt x="1318279" y="81096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8047" y="79210"/>
                    </a:lnTo>
                    <a:lnTo>
                      <a:pt x="1288047" y="79210"/>
                    </a:lnTo>
                    <a:lnTo>
                      <a:pt x="1270045" y="78124"/>
                    </a:lnTo>
                    <a:lnTo>
                      <a:pt x="1270045" y="78124"/>
                    </a:lnTo>
                    <a:lnTo>
                      <a:pt x="1257815" y="77323"/>
                    </a:lnTo>
                    <a:lnTo>
                      <a:pt x="1257815" y="77323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409"/>
                    </a:lnTo>
                    <a:lnTo>
                      <a:pt x="1209580" y="74409"/>
                    </a:lnTo>
                    <a:lnTo>
                      <a:pt x="1194435" y="73438"/>
                    </a:lnTo>
                    <a:lnTo>
                      <a:pt x="1194435" y="73438"/>
                    </a:lnTo>
                    <a:lnTo>
                      <a:pt x="1182262" y="72695"/>
                    </a:lnTo>
                    <a:lnTo>
                      <a:pt x="1182262" y="72695"/>
                    </a:lnTo>
                    <a:lnTo>
                      <a:pt x="1167118" y="71780"/>
                    </a:lnTo>
                    <a:lnTo>
                      <a:pt x="1167118" y="71780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21797" y="68980"/>
                    </a:lnTo>
                    <a:lnTo>
                      <a:pt x="1121797" y="68980"/>
                    </a:lnTo>
                    <a:lnTo>
                      <a:pt x="1106652" y="68065"/>
                    </a:lnTo>
                    <a:lnTo>
                      <a:pt x="1106652" y="68065"/>
                    </a:lnTo>
                    <a:lnTo>
                      <a:pt x="1088651" y="66922"/>
                    </a:lnTo>
                    <a:lnTo>
                      <a:pt x="1088651" y="66922"/>
                    </a:lnTo>
                    <a:lnTo>
                      <a:pt x="1076421" y="66179"/>
                    </a:lnTo>
                    <a:lnTo>
                      <a:pt x="1076421" y="66179"/>
                    </a:lnTo>
                    <a:lnTo>
                      <a:pt x="1061333" y="65265"/>
                    </a:lnTo>
                    <a:lnTo>
                      <a:pt x="1061333" y="65265"/>
                    </a:lnTo>
                    <a:lnTo>
                      <a:pt x="1043273" y="64179"/>
                    </a:lnTo>
                    <a:lnTo>
                      <a:pt x="1043273" y="64179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0"/>
                    </a:lnTo>
                    <a:lnTo>
                      <a:pt x="1000868" y="61550"/>
                    </a:lnTo>
                    <a:lnTo>
                      <a:pt x="982809" y="60464"/>
                    </a:lnTo>
                    <a:lnTo>
                      <a:pt x="982809" y="60464"/>
                    </a:lnTo>
                    <a:lnTo>
                      <a:pt x="967664" y="59493"/>
                    </a:lnTo>
                    <a:lnTo>
                      <a:pt x="967664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39318" y="57779"/>
                    </a:lnTo>
                    <a:lnTo>
                      <a:pt x="922344" y="56750"/>
                    </a:lnTo>
                    <a:lnTo>
                      <a:pt x="922344" y="56750"/>
                    </a:lnTo>
                    <a:lnTo>
                      <a:pt x="910171" y="55949"/>
                    </a:lnTo>
                    <a:lnTo>
                      <a:pt x="910171" y="55949"/>
                    </a:lnTo>
                    <a:lnTo>
                      <a:pt x="895026" y="55035"/>
                    </a:lnTo>
                    <a:lnTo>
                      <a:pt x="895026" y="55035"/>
                    </a:lnTo>
                    <a:lnTo>
                      <a:pt x="879939" y="54121"/>
                    </a:lnTo>
                    <a:lnTo>
                      <a:pt x="879939" y="54121"/>
                    </a:lnTo>
                    <a:lnTo>
                      <a:pt x="861879" y="52977"/>
                    </a:lnTo>
                    <a:lnTo>
                      <a:pt x="861879" y="52977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4561" y="51321"/>
                    </a:lnTo>
                    <a:lnTo>
                      <a:pt x="834561" y="51321"/>
                    </a:lnTo>
                    <a:lnTo>
                      <a:pt x="819417" y="50406"/>
                    </a:lnTo>
                    <a:lnTo>
                      <a:pt x="819417" y="50406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185" y="48520"/>
                    </a:lnTo>
                    <a:lnTo>
                      <a:pt x="789185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6037" y="46520"/>
                    </a:lnTo>
                    <a:lnTo>
                      <a:pt x="756037" y="46520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5805" y="44634"/>
                    </a:lnTo>
                    <a:lnTo>
                      <a:pt x="725805" y="44634"/>
                    </a:lnTo>
                    <a:lnTo>
                      <a:pt x="713632" y="43891"/>
                    </a:lnTo>
                    <a:lnTo>
                      <a:pt x="713632" y="43891"/>
                    </a:lnTo>
                    <a:lnTo>
                      <a:pt x="695573" y="42805"/>
                    </a:lnTo>
                    <a:lnTo>
                      <a:pt x="695573" y="42805"/>
                    </a:lnTo>
                    <a:lnTo>
                      <a:pt x="680485" y="41833"/>
                    </a:lnTo>
                    <a:lnTo>
                      <a:pt x="680485" y="41833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6"/>
                    </a:lnTo>
                    <a:lnTo>
                      <a:pt x="653167" y="40176"/>
                    </a:lnTo>
                    <a:lnTo>
                      <a:pt x="638022" y="39262"/>
                    </a:lnTo>
                    <a:lnTo>
                      <a:pt x="638022" y="39262"/>
                    </a:lnTo>
                    <a:lnTo>
                      <a:pt x="620021" y="38119"/>
                    </a:lnTo>
                    <a:lnTo>
                      <a:pt x="620021" y="38119"/>
                    </a:lnTo>
                    <a:lnTo>
                      <a:pt x="607790" y="37376"/>
                    </a:lnTo>
                    <a:lnTo>
                      <a:pt x="607790" y="37376"/>
                    </a:lnTo>
                    <a:lnTo>
                      <a:pt x="592703" y="36462"/>
                    </a:lnTo>
                    <a:lnTo>
                      <a:pt x="592703" y="36462"/>
                    </a:lnTo>
                    <a:lnTo>
                      <a:pt x="577558" y="35547"/>
                    </a:lnTo>
                    <a:lnTo>
                      <a:pt x="577558" y="35547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7325" y="33661"/>
                    </a:lnTo>
                    <a:lnTo>
                      <a:pt x="547325" y="33661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832"/>
                    </a:lnTo>
                    <a:lnTo>
                      <a:pt x="517093" y="31832"/>
                    </a:lnTo>
                    <a:lnTo>
                      <a:pt x="515207" y="31718"/>
                    </a:lnTo>
                    <a:lnTo>
                      <a:pt x="514179" y="31603"/>
                    </a:lnTo>
                    <a:lnTo>
                      <a:pt x="514179" y="31603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68858" y="28860"/>
                    </a:lnTo>
                    <a:lnTo>
                      <a:pt x="468858" y="28860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08394" y="25145"/>
                    </a:lnTo>
                    <a:lnTo>
                      <a:pt x="408394" y="25145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2" y="22517"/>
                    </a:lnTo>
                    <a:lnTo>
                      <a:pt x="365932" y="22517"/>
                    </a:lnTo>
                    <a:lnTo>
                      <a:pt x="350844" y="21602"/>
                    </a:lnTo>
                    <a:lnTo>
                      <a:pt x="350844" y="21602"/>
                    </a:lnTo>
                    <a:lnTo>
                      <a:pt x="332784" y="20459"/>
                    </a:lnTo>
                    <a:lnTo>
                      <a:pt x="332784" y="20459"/>
                    </a:lnTo>
                    <a:lnTo>
                      <a:pt x="320612" y="19716"/>
                    </a:lnTo>
                    <a:lnTo>
                      <a:pt x="320612" y="19716"/>
                    </a:lnTo>
                    <a:lnTo>
                      <a:pt x="304438" y="18745"/>
                    </a:lnTo>
                    <a:lnTo>
                      <a:pt x="290322" y="17888"/>
                    </a:lnTo>
                    <a:lnTo>
                      <a:pt x="290322" y="17888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57175" y="15830"/>
                    </a:lnTo>
                    <a:lnTo>
                      <a:pt x="257175" y="15830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9857" y="14173"/>
                    </a:lnTo>
                    <a:lnTo>
                      <a:pt x="229857" y="14173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9625" y="12287"/>
                    </a:lnTo>
                    <a:lnTo>
                      <a:pt x="199625" y="12287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69393" y="10401"/>
                    </a:lnTo>
                    <a:lnTo>
                      <a:pt x="169393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1158" y="7429"/>
                    </a:lnTo>
                    <a:lnTo>
                      <a:pt x="121158" y="7486"/>
                    </a:lnTo>
                    <a:lnTo>
                      <a:pt x="108928" y="6686"/>
                    </a:lnTo>
                    <a:lnTo>
                      <a:pt x="108928" y="6686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6" y="4858"/>
                    </a:lnTo>
                    <a:lnTo>
                      <a:pt x="78696" y="4858"/>
                    </a:lnTo>
                    <a:lnTo>
                      <a:pt x="63608" y="3943"/>
                    </a:lnTo>
                    <a:lnTo>
                      <a:pt x="63608" y="3943"/>
                    </a:lnTo>
                    <a:lnTo>
                      <a:pt x="48463" y="2971"/>
                    </a:lnTo>
                    <a:lnTo>
                      <a:pt x="48463" y="2971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4"/>
                    </a:lnTo>
                    <a:lnTo>
                      <a:pt x="15088" y="4629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257163BF-6209-4747-8DA8-420A40937E50}"/>
                  </a:ext>
                </a:extLst>
              </p:cNvPr>
              <p:cNvSpPr/>
              <p:nvPr/>
            </p:nvSpPr>
            <p:spPr>
              <a:xfrm>
                <a:off x="6622237" y="6254381"/>
                <a:ext cx="1514817" cy="96868"/>
              </a:xfrm>
              <a:custGeom>
                <a:avLst/>
                <a:gdLst>
                  <a:gd name="connsiteX0" fmla="*/ 1499501 w 1514817"/>
                  <a:gd name="connsiteY0" fmla="*/ 95898 h 96868"/>
                  <a:gd name="connsiteX1" fmla="*/ 1514589 w 1514817"/>
                  <a:gd name="connsiteY1" fmla="*/ 96869 h 96868"/>
                  <a:gd name="connsiteX2" fmla="*/ 1514818 w 1514817"/>
                  <a:gd name="connsiteY2" fmla="*/ 93155 h 96868"/>
                  <a:gd name="connsiteX3" fmla="*/ 1496758 w 1514817"/>
                  <a:gd name="connsiteY3" fmla="*/ 92011 h 96868"/>
                  <a:gd name="connsiteX4" fmla="*/ 1496758 w 1514817"/>
                  <a:gd name="connsiteY4" fmla="*/ 92011 h 96868"/>
                  <a:gd name="connsiteX5" fmla="*/ 1484585 w 1514817"/>
                  <a:gd name="connsiteY5" fmla="*/ 91268 h 96868"/>
                  <a:gd name="connsiteX6" fmla="*/ 1484585 w 1514817"/>
                  <a:gd name="connsiteY6" fmla="*/ 91268 h 96868"/>
                  <a:gd name="connsiteX7" fmla="*/ 1466526 w 1514817"/>
                  <a:gd name="connsiteY7" fmla="*/ 90183 h 96868"/>
                  <a:gd name="connsiteX8" fmla="*/ 1466526 w 1514817"/>
                  <a:gd name="connsiteY8" fmla="*/ 90183 h 96868"/>
                  <a:gd name="connsiteX9" fmla="*/ 1454353 w 1514817"/>
                  <a:gd name="connsiteY9" fmla="*/ 89440 h 96868"/>
                  <a:gd name="connsiteX10" fmla="*/ 1454353 w 1514817"/>
                  <a:gd name="connsiteY10" fmla="*/ 89440 h 96868"/>
                  <a:gd name="connsiteX11" fmla="*/ 1436294 w 1514817"/>
                  <a:gd name="connsiteY11" fmla="*/ 88296 h 96868"/>
                  <a:gd name="connsiteX12" fmla="*/ 1436294 w 1514817"/>
                  <a:gd name="connsiteY12" fmla="*/ 88296 h 96868"/>
                  <a:gd name="connsiteX13" fmla="*/ 1424121 w 1514817"/>
                  <a:gd name="connsiteY13" fmla="*/ 87553 h 96868"/>
                  <a:gd name="connsiteX14" fmla="*/ 1424121 w 1514817"/>
                  <a:gd name="connsiteY14" fmla="*/ 87553 h 96868"/>
                  <a:gd name="connsiteX15" fmla="*/ 1406061 w 1514817"/>
                  <a:gd name="connsiteY15" fmla="*/ 86468 h 96868"/>
                  <a:gd name="connsiteX16" fmla="*/ 1406061 w 1514817"/>
                  <a:gd name="connsiteY16" fmla="*/ 86468 h 96868"/>
                  <a:gd name="connsiteX17" fmla="*/ 1390974 w 1514817"/>
                  <a:gd name="connsiteY17" fmla="*/ 85553 h 96868"/>
                  <a:gd name="connsiteX18" fmla="*/ 1390974 w 1514817"/>
                  <a:gd name="connsiteY18" fmla="*/ 85553 h 96868"/>
                  <a:gd name="connsiteX19" fmla="*/ 1378801 w 1514817"/>
                  <a:gd name="connsiteY19" fmla="*/ 84753 h 96868"/>
                  <a:gd name="connsiteX20" fmla="*/ 1378801 w 1514817"/>
                  <a:gd name="connsiteY20" fmla="*/ 84753 h 96868"/>
                  <a:gd name="connsiteX21" fmla="*/ 1363656 w 1514817"/>
                  <a:gd name="connsiteY21" fmla="*/ 83839 h 96868"/>
                  <a:gd name="connsiteX22" fmla="*/ 1363656 w 1514817"/>
                  <a:gd name="connsiteY22" fmla="*/ 83839 h 96868"/>
                  <a:gd name="connsiteX23" fmla="*/ 1348512 w 1514817"/>
                  <a:gd name="connsiteY23" fmla="*/ 82925 h 96868"/>
                  <a:gd name="connsiteX24" fmla="*/ 1348512 w 1514817"/>
                  <a:gd name="connsiteY24" fmla="*/ 82925 h 96868"/>
                  <a:gd name="connsiteX25" fmla="*/ 1330509 w 1514817"/>
                  <a:gd name="connsiteY25" fmla="*/ 81838 h 96868"/>
                  <a:gd name="connsiteX26" fmla="*/ 1330509 w 1514817"/>
                  <a:gd name="connsiteY26" fmla="*/ 81838 h 96868"/>
                  <a:gd name="connsiteX27" fmla="*/ 1318279 w 1514817"/>
                  <a:gd name="connsiteY27" fmla="*/ 81039 h 96868"/>
                  <a:gd name="connsiteX28" fmla="*/ 1318279 w 1514817"/>
                  <a:gd name="connsiteY28" fmla="*/ 81039 h 96868"/>
                  <a:gd name="connsiteX29" fmla="*/ 1303191 w 1514817"/>
                  <a:gd name="connsiteY29" fmla="*/ 80124 h 96868"/>
                  <a:gd name="connsiteX30" fmla="*/ 1303191 w 1514817"/>
                  <a:gd name="connsiteY30" fmla="*/ 80124 h 96868"/>
                  <a:gd name="connsiteX31" fmla="*/ 1288046 w 1514817"/>
                  <a:gd name="connsiteY31" fmla="*/ 79210 h 96868"/>
                  <a:gd name="connsiteX32" fmla="*/ 1288046 w 1514817"/>
                  <a:gd name="connsiteY32" fmla="*/ 79210 h 96868"/>
                  <a:gd name="connsiteX33" fmla="*/ 1286218 w 1514817"/>
                  <a:gd name="connsiteY33" fmla="*/ 79095 h 96868"/>
                  <a:gd name="connsiteX34" fmla="*/ 1285132 w 1514817"/>
                  <a:gd name="connsiteY34" fmla="*/ 79038 h 96868"/>
                  <a:gd name="connsiteX35" fmla="*/ 1285132 w 1514817"/>
                  <a:gd name="connsiteY35" fmla="*/ 79038 h 96868"/>
                  <a:gd name="connsiteX36" fmla="*/ 1270045 w 1514817"/>
                  <a:gd name="connsiteY36" fmla="*/ 78067 h 96868"/>
                  <a:gd name="connsiteX37" fmla="*/ 1270045 w 1514817"/>
                  <a:gd name="connsiteY37" fmla="*/ 78067 h 96868"/>
                  <a:gd name="connsiteX38" fmla="*/ 1257815 w 1514817"/>
                  <a:gd name="connsiteY38" fmla="*/ 77324 h 96868"/>
                  <a:gd name="connsiteX39" fmla="*/ 1257815 w 1514817"/>
                  <a:gd name="connsiteY39" fmla="*/ 77324 h 96868"/>
                  <a:gd name="connsiteX40" fmla="*/ 1242727 w 1514817"/>
                  <a:gd name="connsiteY40" fmla="*/ 76410 h 96868"/>
                  <a:gd name="connsiteX41" fmla="*/ 1242727 w 1514817"/>
                  <a:gd name="connsiteY41" fmla="*/ 76410 h 96868"/>
                  <a:gd name="connsiteX42" fmla="*/ 1227582 w 1514817"/>
                  <a:gd name="connsiteY42" fmla="*/ 75495 h 96868"/>
                  <a:gd name="connsiteX43" fmla="*/ 1227582 w 1514817"/>
                  <a:gd name="connsiteY43" fmla="*/ 75495 h 96868"/>
                  <a:gd name="connsiteX44" fmla="*/ 1209580 w 1514817"/>
                  <a:gd name="connsiteY44" fmla="*/ 74352 h 96868"/>
                  <a:gd name="connsiteX45" fmla="*/ 1209580 w 1514817"/>
                  <a:gd name="connsiteY45" fmla="*/ 74352 h 96868"/>
                  <a:gd name="connsiteX46" fmla="*/ 1197349 w 1514817"/>
                  <a:gd name="connsiteY46" fmla="*/ 73609 h 96868"/>
                  <a:gd name="connsiteX47" fmla="*/ 1197349 w 1514817"/>
                  <a:gd name="connsiteY47" fmla="*/ 73609 h 96868"/>
                  <a:gd name="connsiteX48" fmla="*/ 1179347 w 1514817"/>
                  <a:gd name="connsiteY48" fmla="*/ 72523 h 96868"/>
                  <a:gd name="connsiteX49" fmla="*/ 1179347 w 1514817"/>
                  <a:gd name="connsiteY49" fmla="*/ 72523 h 96868"/>
                  <a:gd name="connsiteX50" fmla="*/ 1167118 w 1514817"/>
                  <a:gd name="connsiteY50" fmla="*/ 71780 h 96868"/>
                  <a:gd name="connsiteX51" fmla="*/ 1167118 w 1514817"/>
                  <a:gd name="connsiteY51" fmla="*/ 71780 h 96868"/>
                  <a:gd name="connsiteX52" fmla="*/ 1149115 w 1514817"/>
                  <a:gd name="connsiteY52" fmla="*/ 70637 h 96868"/>
                  <a:gd name="connsiteX53" fmla="*/ 1149115 w 1514817"/>
                  <a:gd name="connsiteY53" fmla="*/ 70637 h 96868"/>
                  <a:gd name="connsiteX54" fmla="*/ 1136885 w 1514817"/>
                  <a:gd name="connsiteY54" fmla="*/ 69894 h 96868"/>
                  <a:gd name="connsiteX55" fmla="*/ 1136885 w 1514817"/>
                  <a:gd name="connsiteY55" fmla="*/ 69894 h 96868"/>
                  <a:gd name="connsiteX56" fmla="*/ 1118883 w 1514817"/>
                  <a:gd name="connsiteY56" fmla="*/ 68809 h 96868"/>
                  <a:gd name="connsiteX57" fmla="*/ 1118883 w 1514817"/>
                  <a:gd name="connsiteY57" fmla="*/ 68809 h 96868"/>
                  <a:gd name="connsiteX58" fmla="*/ 1106652 w 1514817"/>
                  <a:gd name="connsiteY58" fmla="*/ 68066 h 96868"/>
                  <a:gd name="connsiteX59" fmla="*/ 1106652 w 1514817"/>
                  <a:gd name="connsiteY59" fmla="*/ 68066 h 96868"/>
                  <a:gd name="connsiteX60" fmla="*/ 1088650 w 1514817"/>
                  <a:gd name="connsiteY60" fmla="*/ 66922 h 96868"/>
                  <a:gd name="connsiteX61" fmla="*/ 1088650 w 1514817"/>
                  <a:gd name="connsiteY61" fmla="*/ 66922 h 96868"/>
                  <a:gd name="connsiteX62" fmla="*/ 1075392 w 1514817"/>
                  <a:gd name="connsiteY62" fmla="*/ 66122 h 96868"/>
                  <a:gd name="connsiteX63" fmla="*/ 1061333 w 1514817"/>
                  <a:gd name="connsiteY63" fmla="*/ 65266 h 96868"/>
                  <a:gd name="connsiteX64" fmla="*/ 1061333 w 1514817"/>
                  <a:gd name="connsiteY64" fmla="*/ 65266 h 96868"/>
                  <a:gd name="connsiteX65" fmla="*/ 1046188 w 1514817"/>
                  <a:gd name="connsiteY65" fmla="*/ 64351 h 96868"/>
                  <a:gd name="connsiteX66" fmla="*/ 1046188 w 1514817"/>
                  <a:gd name="connsiteY66" fmla="*/ 64351 h 96868"/>
                  <a:gd name="connsiteX67" fmla="*/ 1028186 w 1514817"/>
                  <a:gd name="connsiteY67" fmla="*/ 63208 h 96868"/>
                  <a:gd name="connsiteX68" fmla="*/ 1028186 w 1514817"/>
                  <a:gd name="connsiteY68" fmla="*/ 63208 h 96868"/>
                  <a:gd name="connsiteX69" fmla="*/ 1015955 w 1514817"/>
                  <a:gd name="connsiteY69" fmla="*/ 62465 h 96868"/>
                  <a:gd name="connsiteX70" fmla="*/ 1015955 w 1514817"/>
                  <a:gd name="connsiteY70" fmla="*/ 62465 h 96868"/>
                  <a:gd name="connsiteX71" fmla="*/ 1000868 w 1514817"/>
                  <a:gd name="connsiteY71" fmla="*/ 61551 h 96868"/>
                  <a:gd name="connsiteX72" fmla="*/ 1000868 w 1514817"/>
                  <a:gd name="connsiteY72" fmla="*/ 61551 h 96868"/>
                  <a:gd name="connsiteX73" fmla="*/ 985723 w 1514817"/>
                  <a:gd name="connsiteY73" fmla="*/ 60636 h 96868"/>
                  <a:gd name="connsiteX74" fmla="*/ 985723 w 1514817"/>
                  <a:gd name="connsiteY74" fmla="*/ 60636 h 96868"/>
                  <a:gd name="connsiteX75" fmla="*/ 967664 w 1514817"/>
                  <a:gd name="connsiteY75" fmla="*/ 59493 h 96868"/>
                  <a:gd name="connsiteX76" fmla="*/ 967664 w 1514817"/>
                  <a:gd name="connsiteY76" fmla="*/ 59493 h 96868"/>
                  <a:gd name="connsiteX77" fmla="*/ 955491 w 1514817"/>
                  <a:gd name="connsiteY77" fmla="*/ 58750 h 96868"/>
                  <a:gd name="connsiteX78" fmla="*/ 955491 w 1514817"/>
                  <a:gd name="connsiteY78" fmla="*/ 58750 h 96868"/>
                  <a:gd name="connsiteX79" fmla="*/ 940403 w 1514817"/>
                  <a:gd name="connsiteY79" fmla="*/ 57836 h 96868"/>
                  <a:gd name="connsiteX80" fmla="*/ 940403 w 1514817"/>
                  <a:gd name="connsiteY80" fmla="*/ 57836 h 96868"/>
                  <a:gd name="connsiteX81" fmla="*/ 922344 w 1514817"/>
                  <a:gd name="connsiteY81" fmla="*/ 56693 h 96868"/>
                  <a:gd name="connsiteX82" fmla="*/ 922344 w 1514817"/>
                  <a:gd name="connsiteY82" fmla="*/ 56693 h 96868"/>
                  <a:gd name="connsiteX83" fmla="*/ 910171 w 1514817"/>
                  <a:gd name="connsiteY83" fmla="*/ 55950 h 96868"/>
                  <a:gd name="connsiteX84" fmla="*/ 910171 w 1514817"/>
                  <a:gd name="connsiteY84" fmla="*/ 55950 h 96868"/>
                  <a:gd name="connsiteX85" fmla="*/ 892112 w 1514817"/>
                  <a:gd name="connsiteY85" fmla="*/ 54864 h 96868"/>
                  <a:gd name="connsiteX86" fmla="*/ 892112 w 1514817"/>
                  <a:gd name="connsiteY86" fmla="*/ 54864 h 96868"/>
                  <a:gd name="connsiteX87" fmla="*/ 879882 w 1514817"/>
                  <a:gd name="connsiteY87" fmla="*/ 54121 h 96868"/>
                  <a:gd name="connsiteX88" fmla="*/ 879882 w 1514817"/>
                  <a:gd name="connsiteY88" fmla="*/ 54121 h 96868"/>
                  <a:gd name="connsiteX89" fmla="*/ 861879 w 1514817"/>
                  <a:gd name="connsiteY89" fmla="*/ 52978 h 96868"/>
                  <a:gd name="connsiteX90" fmla="*/ 861879 w 1514817"/>
                  <a:gd name="connsiteY90" fmla="*/ 52978 h 96868"/>
                  <a:gd name="connsiteX91" fmla="*/ 849706 w 1514817"/>
                  <a:gd name="connsiteY91" fmla="*/ 52235 h 96868"/>
                  <a:gd name="connsiteX92" fmla="*/ 849706 w 1514817"/>
                  <a:gd name="connsiteY92" fmla="*/ 52235 h 96868"/>
                  <a:gd name="connsiteX93" fmla="*/ 831647 w 1514817"/>
                  <a:gd name="connsiteY93" fmla="*/ 51149 h 96868"/>
                  <a:gd name="connsiteX94" fmla="*/ 831647 w 1514817"/>
                  <a:gd name="connsiteY94" fmla="*/ 51149 h 96868"/>
                  <a:gd name="connsiteX95" fmla="*/ 819416 w 1514817"/>
                  <a:gd name="connsiteY95" fmla="*/ 50406 h 96868"/>
                  <a:gd name="connsiteX96" fmla="*/ 819416 w 1514817"/>
                  <a:gd name="connsiteY96" fmla="*/ 50406 h 96868"/>
                  <a:gd name="connsiteX97" fmla="*/ 801415 w 1514817"/>
                  <a:gd name="connsiteY97" fmla="*/ 49263 h 96868"/>
                  <a:gd name="connsiteX98" fmla="*/ 801415 w 1514817"/>
                  <a:gd name="connsiteY98" fmla="*/ 49263 h 96868"/>
                  <a:gd name="connsiteX99" fmla="*/ 789185 w 1514817"/>
                  <a:gd name="connsiteY99" fmla="*/ 48520 h 96868"/>
                  <a:gd name="connsiteX100" fmla="*/ 789185 w 1514817"/>
                  <a:gd name="connsiteY100" fmla="*/ 48520 h 96868"/>
                  <a:gd name="connsiteX101" fmla="*/ 774097 w 1514817"/>
                  <a:gd name="connsiteY101" fmla="*/ 47606 h 96868"/>
                  <a:gd name="connsiteX102" fmla="*/ 774097 w 1514817"/>
                  <a:gd name="connsiteY102" fmla="*/ 47606 h 96868"/>
                  <a:gd name="connsiteX103" fmla="*/ 758952 w 1514817"/>
                  <a:gd name="connsiteY103" fmla="*/ 46692 h 96868"/>
                  <a:gd name="connsiteX104" fmla="*/ 758952 w 1514817"/>
                  <a:gd name="connsiteY104" fmla="*/ 46692 h 96868"/>
                  <a:gd name="connsiteX105" fmla="*/ 740950 w 1514817"/>
                  <a:gd name="connsiteY105" fmla="*/ 45548 h 96868"/>
                  <a:gd name="connsiteX106" fmla="*/ 740950 w 1514817"/>
                  <a:gd name="connsiteY106" fmla="*/ 45548 h 96868"/>
                  <a:gd name="connsiteX107" fmla="*/ 728719 w 1514817"/>
                  <a:gd name="connsiteY107" fmla="*/ 44805 h 96868"/>
                  <a:gd name="connsiteX108" fmla="*/ 728719 w 1514817"/>
                  <a:gd name="connsiteY108" fmla="*/ 44805 h 96868"/>
                  <a:gd name="connsiteX109" fmla="*/ 713632 w 1514817"/>
                  <a:gd name="connsiteY109" fmla="*/ 43892 h 96868"/>
                  <a:gd name="connsiteX110" fmla="*/ 713632 w 1514817"/>
                  <a:gd name="connsiteY110" fmla="*/ 43892 h 96868"/>
                  <a:gd name="connsiteX111" fmla="*/ 698488 w 1514817"/>
                  <a:gd name="connsiteY111" fmla="*/ 42977 h 96868"/>
                  <a:gd name="connsiteX112" fmla="*/ 698488 w 1514817"/>
                  <a:gd name="connsiteY112" fmla="*/ 42977 h 96868"/>
                  <a:gd name="connsiteX113" fmla="*/ 680485 w 1514817"/>
                  <a:gd name="connsiteY113" fmla="*/ 41833 h 96868"/>
                  <a:gd name="connsiteX114" fmla="*/ 680485 w 1514817"/>
                  <a:gd name="connsiteY114" fmla="*/ 41833 h 96868"/>
                  <a:gd name="connsiteX115" fmla="*/ 668255 w 1514817"/>
                  <a:gd name="connsiteY115" fmla="*/ 41091 h 96868"/>
                  <a:gd name="connsiteX116" fmla="*/ 668255 w 1514817"/>
                  <a:gd name="connsiteY116" fmla="*/ 41091 h 96868"/>
                  <a:gd name="connsiteX117" fmla="*/ 653167 w 1514817"/>
                  <a:gd name="connsiteY117" fmla="*/ 40177 h 96868"/>
                  <a:gd name="connsiteX118" fmla="*/ 653167 w 1514817"/>
                  <a:gd name="connsiteY118" fmla="*/ 40177 h 96868"/>
                  <a:gd name="connsiteX119" fmla="*/ 651282 w 1514817"/>
                  <a:gd name="connsiteY119" fmla="*/ 40062 h 96868"/>
                  <a:gd name="connsiteX120" fmla="*/ 650253 w 1514817"/>
                  <a:gd name="connsiteY120" fmla="*/ 40005 h 96868"/>
                  <a:gd name="connsiteX121" fmla="*/ 650253 w 1514817"/>
                  <a:gd name="connsiteY121" fmla="*/ 40005 h 96868"/>
                  <a:gd name="connsiteX122" fmla="*/ 638022 w 1514817"/>
                  <a:gd name="connsiteY122" fmla="*/ 39205 h 96868"/>
                  <a:gd name="connsiteX123" fmla="*/ 638022 w 1514817"/>
                  <a:gd name="connsiteY123" fmla="*/ 39205 h 96868"/>
                  <a:gd name="connsiteX124" fmla="*/ 620020 w 1514817"/>
                  <a:gd name="connsiteY124" fmla="*/ 38119 h 96868"/>
                  <a:gd name="connsiteX125" fmla="*/ 620020 w 1514817"/>
                  <a:gd name="connsiteY125" fmla="*/ 38119 h 96868"/>
                  <a:gd name="connsiteX126" fmla="*/ 606761 w 1514817"/>
                  <a:gd name="connsiteY126" fmla="*/ 37319 h 96868"/>
                  <a:gd name="connsiteX127" fmla="*/ 592703 w 1514817"/>
                  <a:gd name="connsiteY127" fmla="*/ 36462 h 96868"/>
                  <a:gd name="connsiteX128" fmla="*/ 592703 w 1514817"/>
                  <a:gd name="connsiteY128" fmla="*/ 36462 h 96868"/>
                  <a:gd name="connsiteX129" fmla="*/ 577558 w 1514817"/>
                  <a:gd name="connsiteY129" fmla="*/ 35490 h 96868"/>
                  <a:gd name="connsiteX130" fmla="*/ 577558 w 1514817"/>
                  <a:gd name="connsiteY130" fmla="*/ 35490 h 96868"/>
                  <a:gd name="connsiteX131" fmla="*/ 559556 w 1514817"/>
                  <a:gd name="connsiteY131" fmla="*/ 34404 h 96868"/>
                  <a:gd name="connsiteX132" fmla="*/ 559556 w 1514817"/>
                  <a:gd name="connsiteY132" fmla="*/ 34404 h 96868"/>
                  <a:gd name="connsiteX133" fmla="*/ 544411 w 1514817"/>
                  <a:gd name="connsiteY133" fmla="*/ 33490 h 96868"/>
                  <a:gd name="connsiteX134" fmla="*/ 544411 w 1514817"/>
                  <a:gd name="connsiteY134" fmla="*/ 33490 h 96868"/>
                  <a:gd name="connsiteX135" fmla="*/ 532238 w 1514817"/>
                  <a:gd name="connsiteY135" fmla="*/ 32747 h 96868"/>
                  <a:gd name="connsiteX136" fmla="*/ 532238 w 1514817"/>
                  <a:gd name="connsiteY136" fmla="*/ 32747 h 96868"/>
                  <a:gd name="connsiteX137" fmla="*/ 517093 w 1514817"/>
                  <a:gd name="connsiteY137" fmla="*/ 31775 h 96868"/>
                  <a:gd name="connsiteX138" fmla="*/ 517093 w 1514817"/>
                  <a:gd name="connsiteY138" fmla="*/ 31775 h 96868"/>
                  <a:gd name="connsiteX139" fmla="*/ 499091 w 1514817"/>
                  <a:gd name="connsiteY139" fmla="*/ 30690 h 96868"/>
                  <a:gd name="connsiteX140" fmla="*/ 499091 w 1514817"/>
                  <a:gd name="connsiteY140" fmla="*/ 30690 h 96868"/>
                  <a:gd name="connsiteX141" fmla="*/ 486861 w 1514817"/>
                  <a:gd name="connsiteY141" fmla="*/ 29947 h 96868"/>
                  <a:gd name="connsiteX142" fmla="*/ 486861 w 1514817"/>
                  <a:gd name="connsiteY142" fmla="*/ 29947 h 96868"/>
                  <a:gd name="connsiteX143" fmla="*/ 471773 w 1514817"/>
                  <a:gd name="connsiteY143" fmla="*/ 29032 h 96868"/>
                  <a:gd name="connsiteX144" fmla="*/ 471773 w 1514817"/>
                  <a:gd name="connsiteY144" fmla="*/ 29032 h 96868"/>
                  <a:gd name="connsiteX145" fmla="*/ 453714 w 1514817"/>
                  <a:gd name="connsiteY145" fmla="*/ 27889 h 96868"/>
                  <a:gd name="connsiteX146" fmla="*/ 453714 w 1514817"/>
                  <a:gd name="connsiteY146" fmla="*/ 27889 h 96868"/>
                  <a:gd name="connsiteX147" fmla="*/ 441541 w 1514817"/>
                  <a:gd name="connsiteY147" fmla="*/ 27146 h 96868"/>
                  <a:gd name="connsiteX148" fmla="*/ 441541 w 1514817"/>
                  <a:gd name="connsiteY148" fmla="*/ 27146 h 96868"/>
                  <a:gd name="connsiteX149" fmla="*/ 426396 w 1514817"/>
                  <a:gd name="connsiteY149" fmla="*/ 26232 h 96868"/>
                  <a:gd name="connsiteX150" fmla="*/ 426396 w 1514817"/>
                  <a:gd name="connsiteY150" fmla="*/ 26232 h 96868"/>
                  <a:gd name="connsiteX151" fmla="*/ 411309 w 1514817"/>
                  <a:gd name="connsiteY151" fmla="*/ 25318 h 96868"/>
                  <a:gd name="connsiteX152" fmla="*/ 411309 w 1514817"/>
                  <a:gd name="connsiteY152" fmla="*/ 25318 h 96868"/>
                  <a:gd name="connsiteX153" fmla="*/ 393249 w 1514817"/>
                  <a:gd name="connsiteY153" fmla="*/ 24174 h 96868"/>
                  <a:gd name="connsiteX154" fmla="*/ 393249 w 1514817"/>
                  <a:gd name="connsiteY154" fmla="*/ 24174 h 96868"/>
                  <a:gd name="connsiteX155" fmla="*/ 381076 w 1514817"/>
                  <a:gd name="connsiteY155" fmla="*/ 23431 h 96868"/>
                  <a:gd name="connsiteX156" fmla="*/ 381076 w 1514817"/>
                  <a:gd name="connsiteY156" fmla="*/ 23431 h 96868"/>
                  <a:gd name="connsiteX157" fmla="*/ 365931 w 1514817"/>
                  <a:gd name="connsiteY157" fmla="*/ 22517 h 96868"/>
                  <a:gd name="connsiteX158" fmla="*/ 365931 w 1514817"/>
                  <a:gd name="connsiteY158" fmla="*/ 22517 h 96868"/>
                  <a:gd name="connsiteX159" fmla="*/ 350787 w 1514817"/>
                  <a:gd name="connsiteY159" fmla="*/ 21546 h 96868"/>
                  <a:gd name="connsiteX160" fmla="*/ 350787 w 1514817"/>
                  <a:gd name="connsiteY160" fmla="*/ 21546 h 96868"/>
                  <a:gd name="connsiteX161" fmla="*/ 332784 w 1514817"/>
                  <a:gd name="connsiteY161" fmla="*/ 20459 h 96868"/>
                  <a:gd name="connsiteX162" fmla="*/ 332784 w 1514817"/>
                  <a:gd name="connsiteY162" fmla="*/ 20459 h 96868"/>
                  <a:gd name="connsiteX163" fmla="*/ 320611 w 1514817"/>
                  <a:gd name="connsiteY163" fmla="*/ 19716 h 96868"/>
                  <a:gd name="connsiteX164" fmla="*/ 320611 w 1514817"/>
                  <a:gd name="connsiteY164" fmla="*/ 19716 h 96868"/>
                  <a:gd name="connsiteX165" fmla="*/ 305467 w 1514817"/>
                  <a:gd name="connsiteY165" fmla="*/ 18803 h 96868"/>
                  <a:gd name="connsiteX166" fmla="*/ 305467 w 1514817"/>
                  <a:gd name="connsiteY166" fmla="*/ 18803 h 96868"/>
                  <a:gd name="connsiteX167" fmla="*/ 290322 w 1514817"/>
                  <a:gd name="connsiteY167" fmla="*/ 17831 h 96868"/>
                  <a:gd name="connsiteX168" fmla="*/ 290322 w 1514817"/>
                  <a:gd name="connsiteY168" fmla="*/ 17831 h 96868"/>
                  <a:gd name="connsiteX169" fmla="*/ 272320 w 1514817"/>
                  <a:gd name="connsiteY169" fmla="*/ 16745 h 96868"/>
                  <a:gd name="connsiteX170" fmla="*/ 272320 w 1514817"/>
                  <a:gd name="connsiteY170" fmla="*/ 16745 h 96868"/>
                  <a:gd name="connsiteX171" fmla="*/ 257175 w 1514817"/>
                  <a:gd name="connsiteY171" fmla="*/ 15831 h 96868"/>
                  <a:gd name="connsiteX172" fmla="*/ 257175 w 1514817"/>
                  <a:gd name="connsiteY172" fmla="*/ 15831 h 96868"/>
                  <a:gd name="connsiteX173" fmla="*/ 245002 w 1514817"/>
                  <a:gd name="connsiteY173" fmla="*/ 15088 h 96868"/>
                  <a:gd name="connsiteX174" fmla="*/ 245002 w 1514817"/>
                  <a:gd name="connsiteY174" fmla="*/ 15088 h 96868"/>
                  <a:gd name="connsiteX175" fmla="*/ 226942 w 1514817"/>
                  <a:gd name="connsiteY175" fmla="*/ 13944 h 96868"/>
                  <a:gd name="connsiteX176" fmla="*/ 226942 w 1514817"/>
                  <a:gd name="connsiteY176" fmla="*/ 13944 h 96868"/>
                  <a:gd name="connsiteX177" fmla="*/ 211855 w 1514817"/>
                  <a:gd name="connsiteY177" fmla="*/ 13030 h 96868"/>
                  <a:gd name="connsiteX178" fmla="*/ 211855 w 1514817"/>
                  <a:gd name="connsiteY178" fmla="*/ 13030 h 96868"/>
                  <a:gd name="connsiteX179" fmla="*/ 196710 w 1514817"/>
                  <a:gd name="connsiteY179" fmla="*/ 12116 h 96868"/>
                  <a:gd name="connsiteX180" fmla="*/ 196710 w 1514817"/>
                  <a:gd name="connsiteY180" fmla="*/ 12116 h 96868"/>
                  <a:gd name="connsiteX181" fmla="*/ 184537 w 1514817"/>
                  <a:gd name="connsiteY181" fmla="*/ 11373 h 96868"/>
                  <a:gd name="connsiteX182" fmla="*/ 184537 w 1514817"/>
                  <a:gd name="connsiteY182" fmla="*/ 11373 h 96868"/>
                  <a:gd name="connsiteX183" fmla="*/ 182651 w 1514817"/>
                  <a:gd name="connsiteY183" fmla="*/ 11258 h 96868"/>
                  <a:gd name="connsiteX184" fmla="*/ 181623 w 1514817"/>
                  <a:gd name="connsiteY184" fmla="*/ 11144 h 96868"/>
                  <a:gd name="connsiteX185" fmla="*/ 181623 w 1514817"/>
                  <a:gd name="connsiteY185" fmla="*/ 11144 h 96868"/>
                  <a:gd name="connsiteX186" fmla="*/ 169392 w 1514817"/>
                  <a:gd name="connsiteY186" fmla="*/ 10401 h 96868"/>
                  <a:gd name="connsiteX187" fmla="*/ 169392 w 1514817"/>
                  <a:gd name="connsiteY187" fmla="*/ 10401 h 96868"/>
                  <a:gd name="connsiteX188" fmla="*/ 151390 w 1514817"/>
                  <a:gd name="connsiteY188" fmla="*/ 9315 h 96868"/>
                  <a:gd name="connsiteX189" fmla="*/ 151390 w 1514817"/>
                  <a:gd name="connsiteY189" fmla="*/ 9315 h 96868"/>
                  <a:gd name="connsiteX190" fmla="*/ 139160 w 1514817"/>
                  <a:gd name="connsiteY190" fmla="*/ 8573 h 96868"/>
                  <a:gd name="connsiteX191" fmla="*/ 139160 w 1514817"/>
                  <a:gd name="connsiteY191" fmla="*/ 8573 h 96868"/>
                  <a:gd name="connsiteX192" fmla="*/ 124072 w 1514817"/>
                  <a:gd name="connsiteY192" fmla="*/ 7601 h 96868"/>
                  <a:gd name="connsiteX193" fmla="*/ 124072 w 1514817"/>
                  <a:gd name="connsiteY193" fmla="*/ 7601 h 96868"/>
                  <a:gd name="connsiteX194" fmla="*/ 108928 w 1514817"/>
                  <a:gd name="connsiteY194" fmla="*/ 6687 h 96868"/>
                  <a:gd name="connsiteX195" fmla="*/ 108928 w 1514817"/>
                  <a:gd name="connsiteY195" fmla="*/ 6687 h 96868"/>
                  <a:gd name="connsiteX196" fmla="*/ 90926 w 1514817"/>
                  <a:gd name="connsiteY196" fmla="*/ 5601 h 96868"/>
                  <a:gd name="connsiteX197" fmla="*/ 90926 w 1514817"/>
                  <a:gd name="connsiteY197" fmla="*/ 5601 h 96868"/>
                  <a:gd name="connsiteX198" fmla="*/ 78695 w 1514817"/>
                  <a:gd name="connsiteY198" fmla="*/ 4858 h 96868"/>
                  <a:gd name="connsiteX199" fmla="*/ 78695 w 1514817"/>
                  <a:gd name="connsiteY199" fmla="*/ 4858 h 96868"/>
                  <a:gd name="connsiteX200" fmla="*/ 63608 w 1514817"/>
                  <a:gd name="connsiteY200" fmla="*/ 3887 h 96868"/>
                  <a:gd name="connsiteX201" fmla="*/ 63608 w 1514817"/>
                  <a:gd name="connsiteY201" fmla="*/ 3887 h 96868"/>
                  <a:gd name="connsiteX202" fmla="*/ 48463 w 1514817"/>
                  <a:gd name="connsiteY202" fmla="*/ 2972 h 96868"/>
                  <a:gd name="connsiteX203" fmla="*/ 48463 w 1514817"/>
                  <a:gd name="connsiteY203" fmla="*/ 2972 h 96868"/>
                  <a:gd name="connsiteX204" fmla="*/ 30461 w 1514817"/>
                  <a:gd name="connsiteY204" fmla="*/ 1886 h 96868"/>
                  <a:gd name="connsiteX205" fmla="*/ 30461 w 1514817"/>
                  <a:gd name="connsiteY205" fmla="*/ 1886 h 96868"/>
                  <a:gd name="connsiteX206" fmla="*/ 18231 w 1514817"/>
                  <a:gd name="connsiteY206" fmla="*/ 1143 h 96868"/>
                  <a:gd name="connsiteX207" fmla="*/ 18231 w 1514817"/>
                  <a:gd name="connsiteY207" fmla="*/ 1143 h 96868"/>
                  <a:gd name="connsiteX208" fmla="*/ 228 w 1514817"/>
                  <a:gd name="connsiteY208" fmla="*/ 0 h 96868"/>
                  <a:gd name="connsiteX209" fmla="*/ 0 w 1514817"/>
                  <a:gd name="connsiteY209" fmla="*/ 3715 h 96868"/>
                  <a:gd name="connsiteX210" fmla="*/ 15087 w 1514817"/>
                  <a:gd name="connsiteY210" fmla="*/ 4629 h 96868"/>
                  <a:gd name="connsiteX211" fmla="*/ 15087 w 1514817"/>
                  <a:gd name="connsiteY211" fmla="*/ 4629 h 96868"/>
                  <a:gd name="connsiteX212" fmla="*/ 33147 w 1514817"/>
                  <a:gd name="connsiteY212" fmla="*/ 5772 h 96868"/>
                  <a:gd name="connsiteX213" fmla="*/ 33147 w 1514817"/>
                  <a:gd name="connsiteY213" fmla="*/ 5772 h 96868"/>
                  <a:gd name="connsiteX214" fmla="*/ 45320 w 1514817"/>
                  <a:gd name="connsiteY214" fmla="*/ 6515 h 96868"/>
                  <a:gd name="connsiteX215" fmla="*/ 45320 w 1514817"/>
                  <a:gd name="connsiteY215" fmla="*/ 6515 h 96868"/>
                  <a:gd name="connsiteX216" fmla="*/ 63379 w 1514817"/>
                  <a:gd name="connsiteY216" fmla="*/ 7601 h 96868"/>
                  <a:gd name="connsiteX217" fmla="*/ 63379 w 1514817"/>
                  <a:gd name="connsiteY217" fmla="*/ 7601 h 96868"/>
                  <a:gd name="connsiteX218" fmla="*/ 75552 w 1514817"/>
                  <a:gd name="connsiteY218" fmla="*/ 8344 h 96868"/>
                  <a:gd name="connsiteX219" fmla="*/ 75552 w 1514817"/>
                  <a:gd name="connsiteY219" fmla="*/ 8344 h 96868"/>
                  <a:gd name="connsiteX220" fmla="*/ 93612 w 1514817"/>
                  <a:gd name="connsiteY220" fmla="*/ 9487 h 96868"/>
                  <a:gd name="connsiteX221" fmla="*/ 93612 w 1514817"/>
                  <a:gd name="connsiteY221" fmla="*/ 9487 h 96868"/>
                  <a:gd name="connsiteX222" fmla="*/ 105785 w 1514817"/>
                  <a:gd name="connsiteY222" fmla="*/ 10230 h 96868"/>
                  <a:gd name="connsiteX223" fmla="*/ 105785 w 1514817"/>
                  <a:gd name="connsiteY223" fmla="*/ 10230 h 96868"/>
                  <a:gd name="connsiteX224" fmla="*/ 120929 w 1514817"/>
                  <a:gd name="connsiteY224" fmla="*/ 11144 h 96868"/>
                  <a:gd name="connsiteX225" fmla="*/ 120929 w 1514817"/>
                  <a:gd name="connsiteY225" fmla="*/ 11144 h 96868"/>
                  <a:gd name="connsiteX226" fmla="*/ 122758 w 1514817"/>
                  <a:gd name="connsiteY226" fmla="*/ 11258 h 96868"/>
                  <a:gd name="connsiteX227" fmla="*/ 123844 w 1514817"/>
                  <a:gd name="connsiteY227" fmla="*/ 11316 h 96868"/>
                  <a:gd name="connsiteX228" fmla="*/ 123844 w 1514817"/>
                  <a:gd name="connsiteY228" fmla="*/ 11316 h 96868"/>
                  <a:gd name="connsiteX229" fmla="*/ 136017 w 1514817"/>
                  <a:gd name="connsiteY229" fmla="*/ 12059 h 96868"/>
                  <a:gd name="connsiteX230" fmla="*/ 136017 w 1514817"/>
                  <a:gd name="connsiteY230" fmla="*/ 12059 h 96868"/>
                  <a:gd name="connsiteX231" fmla="*/ 154076 w 1514817"/>
                  <a:gd name="connsiteY231" fmla="*/ 13201 h 96868"/>
                  <a:gd name="connsiteX232" fmla="*/ 154076 w 1514817"/>
                  <a:gd name="connsiteY232" fmla="*/ 13201 h 96868"/>
                  <a:gd name="connsiteX233" fmla="*/ 167335 w 1514817"/>
                  <a:gd name="connsiteY233" fmla="*/ 14001 h 96868"/>
                  <a:gd name="connsiteX234" fmla="*/ 181394 w 1514817"/>
                  <a:gd name="connsiteY234" fmla="*/ 14859 h 96868"/>
                  <a:gd name="connsiteX235" fmla="*/ 181394 w 1514817"/>
                  <a:gd name="connsiteY235" fmla="*/ 14859 h 96868"/>
                  <a:gd name="connsiteX236" fmla="*/ 196482 w 1514817"/>
                  <a:gd name="connsiteY236" fmla="*/ 15831 h 96868"/>
                  <a:gd name="connsiteX237" fmla="*/ 196482 w 1514817"/>
                  <a:gd name="connsiteY237" fmla="*/ 15831 h 96868"/>
                  <a:gd name="connsiteX238" fmla="*/ 214541 w 1514817"/>
                  <a:gd name="connsiteY238" fmla="*/ 16916 h 96868"/>
                  <a:gd name="connsiteX239" fmla="*/ 214541 w 1514817"/>
                  <a:gd name="connsiteY239" fmla="*/ 16916 h 96868"/>
                  <a:gd name="connsiteX240" fmla="*/ 226714 w 1514817"/>
                  <a:gd name="connsiteY240" fmla="*/ 17659 h 96868"/>
                  <a:gd name="connsiteX241" fmla="*/ 226714 w 1514817"/>
                  <a:gd name="connsiteY241" fmla="*/ 17659 h 96868"/>
                  <a:gd name="connsiteX242" fmla="*/ 241859 w 1514817"/>
                  <a:gd name="connsiteY242" fmla="*/ 18574 h 96868"/>
                  <a:gd name="connsiteX243" fmla="*/ 241859 w 1514817"/>
                  <a:gd name="connsiteY243" fmla="*/ 18574 h 96868"/>
                  <a:gd name="connsiteX244" fmla="*/ 256946 w 1514817"/>
                  <a:gd name="connsiteY244" fmla="*/ 19546 h 96868"/>
                  <a:gd name="connsiteX245" fmla="*/ 256946 w 1514817"/>
                  <a:gd name="connsiteY245" fmla="*/ 19546 h 96868"/>
                  <a:gd name="connsiteX246" fmla="*/ 275006 w 1514817"/>
                  <a:gd name="connsiteY246" fmla="*/ 20631 h 96868"/>
                  <a:gd name="connsiteX247" fmla="*/ 275006 w 1514817"/>
                  <a:gd name="connsiteY247" fmla="*/ 20631 h 96868"/>
                  <a:gd name="connsiteX248" fmla="*/ 290093 w 1514817"/>
                  <a:gd name="connsiteY248" fmla="*/ 21546 h 96868"/>
                  <a:gd name="connsiteX249" fmla="*/ 290093 w 1514817"/>
                  <a:gd name="connsiteY249" fmla="*/ 21546 h 96868"/>
                  <a:gd name="connsiteX250" fmla="*/ 302323 w 1514817"/>
                  <a:gd name="connsiteY250" fmla="*/ 22289 h 96868"/>
                  <a:gd name="connsiteX251" fmla="*/ 302323 w 1514817"/>
                  <a:gd name="connsiteY251" fmla="*/ 22289 h 96868"/>
                  <a:gd name="connsiteX252" fmla="*/ 317411 w 1514817"/>
                  <a:gd name="connsiteY252" fmla="*/ 23260 h 96868"/>
                  <a:gd name="connsiteX253" fmla="*/ 317411 w 1514817"/>
                  <a:gd name="connsiteY253" fmla="*/ 23260 h 96868"/>
                  <a:gd name="connsiteX254" fmla="*/ 335471 w 1514817"/>
                  <a:gd name="connsiteY254" fmla="*/ 24346 h 96868"/>
                  <a:gd name="connsiteX255" fmla="*/ 335471 w 1514817"/>
                  <a:gd name="connsiteY255" fmla="*/ 24346 h 96868"/>
                  <a:gd name="connsiteX256" fmla="*/ 350558 w 1514817"/>
                  <a:gd name="connsiteY256" fmla="*/ 25261 h 96868"/>
                  <a:gd name="connsiteX257" fmla="*/ 350558 w 1514817"/>
                  <a:gd name="connsiteY257" fmla="*/ 25261 h 96868"/>
                  <a:gd name="connsiteX258" fmla="*/ 362788 w 1514817"/>
                  <a:gd name="connsiteY258" fmla="*/ 26004 h 96868"/>
                  <a:gd name="connsiteX259" fmla="*/ 362788 w 1514817"/>
                  <a:gd name="connsiteY259" fmla="*/ 26004 h 96868"/>
                  <a:gd name="connsiteX260" fmla="*/ 380847 w 1514817"/>
                  <a:gd name="connsiteY260" fmla="*/ 27146 h 96868"/>
                  <a:gd name="connsiteX261" fmla="*/ 380847 w 1514817"/>
                  <a:gd name="connsiteY261" fmla="*/ 27146 h 96868"/>
                  <a:gd name="connsiteX262" fmla="*/ 395935 w 1514817"/>
                  <a:gd name="connsiteY262" fmla="*/ 28061 h 96868"/>
                  <a:gd name="connsiteX263" fmla="*/ 395935 w 1514817"/>
                  <a:gd name="connsiteY263" fmla="*/ 28061 h 96868"/>
                  <a:gd name="connsiteX264" fmla="*/ 408108 w 1514817"/>
                  <a:gd name="connsiteY264" fmla="*/ 28804 h 96868"/>
                  <a:gd name="connsiteX265" fmla="*/ 408108 w 1514817"/>
                  <a:gd name="connsiteY265" fmla="*/ 28804 h 96868"/>
                  <a:gd name="connsiteX266" fmla="*/ 423253 w 1514817"/>
                  <a:gd name="connsiteY266" fmla="*/ 29718 h 96868"/>
                  <a:gd name="connsiteX267" fmla="*/ 423253 w 1514817"/>
                  <a:gd name="connsiteY267" fmla="*/ 29718 h 96868"/>
                  <a:gd name="connsiteX268" fmla="*/ 438398 w 1514817"/>
                  <a:gd name="connsiteY268" fmla="*/ 30690 h 96868"/>
                  <a:gd name="connsiteX269" fmla="*/ 438398 w 1514817"/>
                  <a:gd name="connsiteY269" fmla="*/ 30690 h 96868"/>
                  <a:gd name="connsiteX270" fmla="*/ 456399 w 1514817"/>
                  <a:gd name="connsiteY270" fmla="*/ 31775 h 96868"/>
                  <a:gd name="connsiteX271" fmla="*/ 456399 w 1514817"/>
                  <a:gd name="connsiteY271" fmla="*/ 31775 h 96868"/>
                  <a:gd name="connsiteX272" fmla="*/ 468630 w 1514817"/>
                  <a:gd name="connsiteY272" fmla="*/ 32518 h 96868"/>
                  <a:gd name="connsiteX273" fmla="*/ 468630 w 1514817"/>
                  <a:gd name="connsiteY273" fmla="*/ 32518 h 96868"/>
                  <a:gd name="connsiteX274" fmla="*/ 483717 w 1514817"/>
                  <a:gd name="connsiteY274" fmla="*/ 33490 h 96868"/>
                  <a:gd name="connsiteX275" fmla="*/ 483717 w 1514817"/>
                  <a:gd name="connsiteY275" fmla="*/ 33490 h 96868"/>
                  <a:gd name="connsiteX276" fmla="*/ 501777 w 1514817"/>
                  <a:gd name="connsiteY276" fmla="*/ 34576 h 96868"/>
                  <a:gd name="connsiteX277" fmla="*/ 501777 w 1514817"/>
                  <a:gd name="connsiteY277" fmla="*/ 34576 h 96868"/>
                  <a:gd name="connsiteX278" fmla="*/ 513950 w 1514817"/>
                  <a:gd name="connsiteY278" fmla="*/ 35319 h 96868"/>
                  <a:gd name="connsiteX279" fmla="*/ 513950 w 1514817"/>
                  <a:gd name="connsiteY279" fmla="*/ 35319 h 96868"/>
                  <a:gd name="connsiteX280" fmla="*/ 529095 w 1514817"/>
                  <a:gd name="connsiteY280" fmla="*/ 36233 h 96868"/>
                  <a:gd name="connsiteX281" fmla="*/ 529095 w 1514817"/>
                  <a:gd name="connsiteY281" fmla="*/ 36233 h 96868"/>
                  <a:gd name="connsiteX282" fmla="*/ 547097 w 1514817"/>
                  <a:gd name="connsiteY282" fmla="*/ 37376 h 96868"/>
                  <a:gd name="connsiteX283" fmla="*/ 547097 w 1514817"/>
                  <a:gd name="connsiteY283" fmla="*/ 37376 h 96868"/>
                  <a:gd name="connsiteX284" fmla="*/ 562241 w 1514817"/>
                  <a:gd name="connsiteY284" fmla="*/ 38290 h 96868"/>
                  <a:gd name="connsiteX285" fmla="*/ 562241 w 1514817"/>
                  <a:gd name="connsiteY285" fmla="*/ 38290 h 96868"/>
                  <a:gd name="connsiteX286" fmla="*/ 577329 w 1514817"/>
                  <a:gd name="connsiteY286" fmla="*/ 39205 h 96868"/>
                  <a:gd name="connsiteX287" fmla="*/ 577329 w 1514817"/>
                  <a:gd name="connsiteY287" fmla="*/ 39205 h 96868"/>
                  <a:gd name="connsiteX288" fmla="*/ 589559 w 1514817"/>
                  <a:gd name="connsiteY288" fmla="*/ 39948 h 96868"/>
                  <a:gd name="connsiteX289" fmla="*/ 589559 w 1514817"/>
                  <a:gd name="connsiteY289" fmla="*/ 39948 h 96868"/>
                  <a:gd name="connsiteX290" fmla="*/ 591388 w 1514817"/>
                  <a:gd name="connsiteY290" fmla="*/ 40062 h 96868"/>
                  <a:gd name="connsiteX291" fmla="*/ 592474 w 1514817"/>
                  <a:gd name="connsiteY291" fmla="*/ 40177 h 96868"/>
                  <a:gd name="connsiteX292" fmla="*/ 592474 w 1514817"/>
                  <a:gd name="connsiteY292" fmla="*/ 40177 h 96868"/>
                  <a:gd name="connsiteX293" fmla="*/ 604647 w 1514817"/>
                  <a:gd name="connsiteY293" fmla="*/ 40920 h 96868"/>
                  <a:gd name="connsiteX294" fmla="*/ 604647 w 1514817"/>
                  <a:gd name="connsiteY294" fmla="*/ 40920 h 96868"/>
                  <a:gd name="connsiteX295" fmla="*/ 622707 w 1514817"/>
                  <a:gd name="connsiteY295" fmla="*/ 42005 h 96868"/>
                  <a:gd name="connsiteX296" fmla="*/ 622707 w 1514817"/>
                  <a:gd name="connsiteY296" fmla="*/ 42005 h 96868"/>
                  <a:gd name="connsiteX297" fmla="*/ 637794 w 1514817"/>
                  <a:gd name="connsiteY297" fmla="*/ 42920 h 96868"/>
                  <a:gd name="connsiteX298" fmla="*/ 637794 w 1514817"/>
                  <a:gd name="connsiteY298" fmla="*/ 42920 h 96868"/>
                  <a:gd name="connsiteX299" fmla="*/ 650024 w 1514817"/>
                  <a:gd name="connsiteY299" fmla="*/ 43663 h 96868"/>
                  <a:gd name="connsiteX300" fmla="*/ 650024 w 1514817"/>
                  <a:gd name="connsiteY300" fmla="*/ 43663 h 96868"/>
                  <a:gd name="connsiteX301" fmla="*/ 665111 w 1514817"/>
                  <a:gd name="connsiteY301" fmla="*/ 44634 h 96868"/>
                  <a:gd name="connsiteX302" fmla="*/ 665111 w 1514817"/>
                  <a:gd name="connsiteY302" fmla="*/ 44634 h 96868"/>
                  <a:gd name="connsiteX303" fmla="*/ 683171 w 1514817"/>
                  <a:gd name="connsiteY303" fmla="*/ 45720 h 96868"/>
                  <a:gd name="connsiteX304" fmla="*/ 683171 w 1514817"/>
                  <a:gd name="connsiteY304" fmla="*/ 45720 h 96868"/>
                  <a:gd name="connsiteX305" fmla="*/ 695344 w 1514817"/>
                  <a:gd name="connsiteY305" fmla="*/ 46463 h 96868"/>
                  <a:gd name="connsiteX306" fmla="*/ 695344 w 1514817"/>
                  <a:gd name="connsiteY306" fmla="*/ 46463 h 96868"/>
                  <a:gd name="connsiteX307" fmla="*/ 710489 w 1514817"/>
                  <a:gd name="connsiteY307" fmla="*/ 47435 h 96868"/>
                  <a:gd name="connsiteX308" fmla="*/ 710489 w 1514817"/>
                  <a:gd name="connsiteY308" fmla="*/ 47435 h 96868"/>
                  <a:gd name="connsiteX309" fmla="*/ 725577 w 1514817"/>
                  <a:gd name="connsiteY309" fmla="*/ 48349 h 96868"/>
                  <a:gd name="connsiteX310" fmla="*/ 725577 w 1514817"/>
                  <a:gd name="connsiteY310" fmla="*/ 48349 h 96868"/>
                  <a:gd name="connsiteX311" fmla="*/ 743635 w 1514817"/>
                  <a:gd name="connsiteY311" fmla="*/ 49435 h 96868"/>
                  <a:gd name="connsiteX312" fmla="*/ 743635 w 1514817"/>
                  <a:gd name="connsiteY312" fmla="*/ 49435 h 96868"/>
                  <a:gd name="connsiteX313" fmla="*/ 755808 w 1514817"/>
                  <a:gd name="connsiteY313" fmla="*/ 50178 h 96868"/>
                  <a:gd name="connsiteX314" fmla="*/ 755808 w 1514817"/>
                  <a:gd name="connsiteY314" fmla="*/ 50178 h 96868"/>
                  <a:gd name="connsiteX315" fmla="*/ 770953 w 1514817"/>
                  <a:gd name="connsiteY315" fmla="*/ 51149 h 96868"/>
                  <a:gd name="connsiteX316" fmla="*/ 770953 w 1514817"/>
                  <a:gd name="connsiteY316" fmla="*/ 51149 h 96868"/>
                  <a:gd name="connsiteX317" fmla="*/ 786041 w 1514817"/>
                  <a:gd name="connsiteY317" fmla="*/ 52064 h 96868"/>
                  <a:gd name="connsiteX318" fmla="*/ 786041 w 1514817"/>
                  <a:gd name="connsiteY318" fmla="*/ 52064 h 96868"/>
                  <a:gd name="connsiteX319" fmla="*/ 804101 w 1514817"/>
                  <a:gd name="connsiteY319" fmla="*/ 53150 h 96868"/>
                  <a:gd name="connsiteX320" fmla="*/ 804101 w 1514817"/>
                  <a:gd name="connsiteY320" fmla="*/ 53150 h 96868"/>
                  <a:gd name="connsiteX321" fmla="*/ 816274 w 1514817"/>
                  <a:gd name="connsiteY321" fmla="*/ 53893 h 96868"/>
                  <a:gd name="connsiteX322" fmla="*/ 816274 w 1514817"/>
                  <a:gd name="connsiteY322" fmla="*/ 53893 h 96868"/>
                  <a:gd name="connsiteX323" fmla="*/ 831418 w 1514817"/>
                  <a:gd name="connsiteY323" fmla="*/ 54864 h 96868"/>
                  <a:gd name="connsiteX324" fmla="*/ 831418 w 1514817"/>
                  <a:gd name="connsiteY324" fmla="*/ 54864 h 96868"/>
                  <a:gd name="connsiteX325" fmla="*/ 846505 w 1514817"/>
                  <a:gd name="connsiteY325" fmla="*/ 55778 h 96868"/>
                  <a:gd name="connsiteX326" fmla="*/ 846505 w 1514817"/>
                  <a:gd name="connsiteY326" fmla="*/ 55778 h 96868"/>
                  <a:gd name="connsiteX327" fmla="*/ 864565 w 1514817"/>
                  <a:gd name="connsiteY327" fmla="*/ 56864 h 96868"/>
                  <a:gd name="connsiteX328" fmla="*/ 864565 w 1514817"/>
                  <a:gd name="connsiteY328" fmla="*/ 56864 h 96868"/>
                  <a:gd name="connsiteX329" fmla="*/ 876738 w 1514817"/>
                  <a:gd name="connsiteY329" fmla="*/ 57607 h 96868"/>
                  <a:gd name="connsiteX330" fmla="*/ 876738 w 1514817"/>
                  <a:gd name="connsiteY330" fmla="*/ 57607 h 96868"/>
                  <a:gd name="connsiteX331" fmla="*/ 891883 w 1514817"/>
                  <a:gd name="connsiteY331" fmla="*/ 58579 h 96868"/>
                  <a:gd name="connsiteX332" fmla="*/ 891883 w 1514817"/>
                  <a:gd name="connsiteY332" fmla="*/ 58579 h 96868"/>
                  <a:gd name="connsiteX333" fmla="*/ 907028 w 1514817"/>
                  <a:gd name="connsiteY333" fmla="*/ 59493 h 96868"/>
                  <a:gd name="connsiteX334" fmla="*/ 907028 w 1514817"/>
                  <a:gd name="connsiteY334" fmla="*/ 59493 h 96868"/>
                  <a:gd name="connsiteX335" fmla="*/ 925029 w 1514817"/>
                  <a:gd name="connsiteY335" fmla="*/ 60579 h 96868"/>
                  <a:gd name="connsiteX336" fmla="*/ 925029 w 1514817"/>
                  <a:gd name="connsiteY336" fmla="*/ 60579 h 96868"/>
                  <a:gd name="connsiteX337" fmla="*/ 937202 w 1514817"/>
                  <a:gd name="connsiteY337" fmla="*/ 61322 h 96868"/>
                  <a:gd name="connsiteX338" fmla="*/ 937202 w 1514817"/>
                  <a:gd name="connsiteY338" fmla="*/ 61322 h 96868"/>
                  <a:gd name="connsiteX339" fmla="*/ 952347 w 1514817"/>
                  <a:gd name="connsiteY339" fmla="*/ 62294 h 96868"/>
                  <a:gd name="connsiteX340" fmla="*/ 952347 w 1514817"/>
                  <a:gd name="connsiteY340" fmla="*/ 62294 h 96868"/>
                  <a:gd name="connsiteX341" fmla="*/ 970407 w 1514817"/>
                  <a:gd name="connsiteY341" fmla="*/ 63379 h 96868"/>
                  <a:gd name="connsiteX342" fmla="*/ 970407 w 1514817"/>
                  <a:gd name="connsiteY342" fmla="*/ 63379 h 96868"/>
                  <a:gd name="connsiteX343" fmla="*/ 982580 w 1514817"/>
                  <a:gd name="connsiteY343" fmla="*/ 64122 h 96868"/>
                  <a:gd name="connsiteX344" fmla="*/ 982580 w 1514817"/>
                  <a:gd name="connsiteY344" fmla="*/ 64122 h 96868"/>
                  <a:gd name="connsiteX345" fmla="*/ 997725 w 1514817"/>
                  <a:gd name="connsiteY345" fmla="*/ 65094 h 96868"/>
                  <a:gd name="connsiteX346" fmla="*/ 997725 w 1514817"/>
                  <a:gd name="connsiteY346" fmla="*/ 65094 h 96868"/>
                  <a:gd name="connsiteX347" fmla="*/ 1015727 w 1514817"/>
                  <a:gd name="connsiteY347" fmla="*/ 66179 h 96868"/>
                  <a:gd name="connsiteX348" fmla="*/ 1015727 w 1514817"/>
                  <a:gd name="connsiteY348" fmla="*/ 66179 h 96868"/>
                  <a:gd name="connsiteX349" fmla="*/ 1030871 w 1514817"/>
                  <a:gd name="connsiteY349" fmla="*/ 67094 h 96868"/>
                  <a:gd name="connsiteX350" fmla="*/ 1030871 w 1514817"/>
                  <a:gd name="connsiteY350" fmla="*/ 67094 h 96868"/>
                  <a:gd name="connsiteX351" fmla="*/ 1043044 w 1514817"/>
                  <a:gd name="connsiteY351" fmla="*/ 67837 h 96868"/>
                  <a:gd name="connsiteX352" fmla="*/ 1043044 w 1514817"/>
                  <a:gd name="connsiteY352" fmla="*/ 67837 h 96868"/>
                  <a:gd name="connsiteX353" fmla="*/ 1061104 w 1514817"/>
                  <a:gd name="connsiteY353" fmla="*/ 68980 h 96868"/>
                  <a:gd name="connsiteX354" fmla="*/ 1061104 w 1514817"/>
                  <a:gd name="connsiteY354" fmla="*/ 68980 h 96868"/>
                  <a:gd name="connsiteX355" fmla="*/ 1073277 w 1514817"/>
                  <a:gd name="connsiteY355" fmla="*/ 69723 h 96868"/>
                  <a:gd name="connsiteX356" fmla="*/ 1073277 w 1514817"/>
                  <a:gd name="connsiteY356" fmla="*/ 69723 h 96868"/>
                  <a:gd name="connsiteX357" fmla="*/ 1091337 w 1514817"/>
                  <a:gd name="connsiteY357" fmla="*/ 70809 h 96868"/>
                  <a:gd name="connsiteX358" fmla="*/ 1091337 w 1514817"/>
                  <a:gd name="connsiteY358" fmla="*/ 70809 h 96868"/>
                  <a:gd name="connsiteX359" fmla="*/ 1103510 w 1514817"/>
                  <a:gd name="connsiteY359" fmla="*/ 71552 h 96868"/>
                  <a:gd name="connsiteX360" fmla="*/ 1103510 w 1514817"/>
                  <a:gd name="connsiteY360" fmla="*/ 71552 h 96868"/>
                  <a:gd name="connsiteX361" fmla="*/ 1118654 w 1514817"/>
                  <a:gd name="connsiteY361" fmla="*/ 72523 h 96868"/>
                  <a:gd name="connsiteX362" fmla="*/ 1118654 w 1514817"/>
                  <a:gd name="connsiteY362" fmla="*/ 72523 h 96868"/>
                  <a:gd name="connsiteX363" fmla="*/ 1133741 w 1514817"/>
                  <a:gd name="connsiteY363" fmla="*/ 73438 h 96868"/>
                  <a:gd name="connsiteX364" fmla="*/ 1133741 w 1514817"/>
                  <a:gd name="connsiteY364" fmla="*/ 73438 h 96868"/>
                  <a:gd name="connsiteX365" fmla="*/ 1151801 w 1514817"/>
                  <a:gd name="connsiteY365" fmla="*/ 74524 h 96868"/>
                  <a:gd name="connsiteX366" fmla="*/ 1151801 w 1514817"/>
                  <a:gd name="connsiteY366" fmla="*/ 74524 h 96868"/>
                  <a:gd name="connsiteX367" fmla="*/ 1163974 w 1514817"/>
                  <a:gd name="connsiteY367" fmla="*/ 75267 h 96868"/>
                  <a:gd name="connsiteX368" fmla="*/ 1163974 w 1514817"/>
                  <a:gd name="connsiteY368" fmla="*/ 75267 h 96868"/>
                  <a:gd name="connsiteX369" fmla="*/ 1179119 w 1514817"/>
                  <a:gd name="connsiteY369" fmla="*/ 76238 h 96868"/>
                  <a:gd name="connsiteX370" fmla="*/ 1179119 w 1514817"/>
                  <a:gd name="connsiteY370" fmla="*/ 76238 h 96868"/>
                  <a:gd name="connsiteX371" fmla="*/ 1194207 w 1514817"/>
                  <a:gd name="connsiteY371" fmla="*/ 77153 h 96868"/>
                  <a:gd name="connsiteX372" fmla="*/ 1194207 w 1514817"/>
                  <a:gd name="connsiteY372" fmla="*/ 77153 h 96868"/>
                  <a:gd name="connsiteX373" fmla="*/ 1212265 w 1514817"/>
                  <a:gd name="connsiteY373" fmla="*/ 78238 h 96868"/>
                  <a:gd name="connsiteX374" fmla="*/ 1212265 w 1514817"/>
                  <a:gd name="connsiteY374" fmla="*/ 78238 h 96868"/>
                  <a:gd name="connsiteX375" fmla="*/ 1224438 w 1514817"/>
                  <a:gd name="connsiteY375" fmla="*/ 78981 h 96868"/>
                  <a:gd name="connsiteX376" fmla="*/ 1224438 w 1514817"/>
                  <a:gd name="connsiteY376" fmla="*/ 78981 h 96868"/>
                  <a:gd name="connsiteX377" fmla="*/ 1226325 w 1514817"/>
                  <a:gd name="connsiteY377" fmla="*/ 79153 h 96868"/>
                  <a:gd name="connsiteX378" fmla="*/ 1227353 w 1514817"/>
                  <a:gd name="connsiteY378" fmla="*/ 79210 h 96868"/>
                  <a:gd name="connsiteX379" fmla="*/ 1227353 w 1514817"/>
                  <a:gd name="connsiteY379" fmla="*/ 79210 h 96868"/>
                  <a:gd name="connsiteX380" fmla="*/ 1239583 w 1514817"/>
                  <a:gd name="connsiteY380" fmla="*/ 79953 h 96868"/>
                  <a:gd name="connsiteX381" fmla="*/ 1239583 w 1514817"/>
                  <a:gd name="connsiteY381" fmla="*/ 79953 h 96868"/>
                  <a:gd name="connsiteX382" fmla="*/ 1254671 w 1514817"/>
                  <a:gd name="connsiteY382" fmla="*/ 80867 h 96868"/>
                  <a:gd name="connsiteX383" fmla="*/ 1254671 w 1514817"/>
                  <a:gd name="connsiteY383" fmla="*/ 80867 h 96868"/>
                  <a:gd name="connsiteX384" fmla="*/ 1272731 w 1514817"/>
                  <a:gd name="connsiteY384" fmla="*/ 81953 h 96868"/>
                  <a:gd name="connsiteX385" fmla="*/ 1272731 w 1514817"/>
                  <a:gd name="connsiteY385" fmla="*/ 81953 h 96868"/>
                  <a:gd name="connsiteX386" fmla="*/ 1284904 w 1514817"/>
                  <a:gd name="connsiteY386" fmla="*/ 82753 h 96868"/>
                  <a:gd name="connsiteX387" fmla="*/ 1284904 w 1514817"/>
                  <a:gd name="connsiteY387" fmla="*/ 82753 h 96868"/>
                  <a:gd name="connsiteX388" fmla="*/ 1300048 w 1514817"/>
                  <a:gd name="connsiteY388" fmla="*/ 83668 h 96868"/>
                  <a:gd name="connsiteX389" fmla="*/ 1300048 w 1514817"/>
                  <a:gd name="connsiteY389" fmla="*/ 83668 h 96868"/>
                  <a:gd name="connsiteX390" fmla="*/ 1315135 w 1514817"/>
                  <a:gd name="connsiteY390" fmla="*/ 84582 h 96868"/>
                  <a:gd name="connsiteX391" fmla="*/ 1315135 w 1514817"/>
                  <a:gd name="connsiteY391" fmla="*/ 84582 h 96868"/>
                  <a:gd name="connsiteX392" fmla="*/ 1330280 w 1514817"/>
                  <a:gd name="connsiteY392" fmla="*/ 85496 h 96868"/>
                  <a:gd name="connsiteX393" fmla="*/ 1330280 w 1514817"/>
                  <a:gd name="connsiteY393" fmla="*/ 85496 h 96868"/>
                  <a:gd name="connsiteX394" fmla="*/ 1345368 w 1514817"/>
                  <a:gd name="connsiteY394" fmla="*/ 86468 h 96868"/>
                  <a:gd name="connsiteX395" fmla="*/ 1345368 w 1514817"/>
                  <a:gd name="connsiteY395" fmla="*/ 86468 h 96868"/>
                  <a:gd name="connsiteX396" fmla="*/ 1360513 w 1514817"/>
                  <a:gd name="connsiteY396" fmla="*/ 87383 h 96868"/>
                  <a:gd name="connsiteX397" fmla="*/ 1360513 w 1514817"/>
                  <a:gd name="connsiteY397" fmla="*/ 87383 h 96868"/>
                  <a:gd name="connsiteX398" fmla="*/ 1375601 w 1514817"/>
                  <a:gd name="connsiteY398" fmla="*/ 88296 h 96868"/>
                  <a:gd name="connsiteX399" fmla="*/ 1375601 w 1514817"/>
                  <a:gd name="connsiteY399" fmla="*/ 88296 h 96868"/>
                  <a:gd name="connsiteX400" fmla="*/ 1390746 w 1514817"/>
                  <a:gd name="connsiteY400" fmla="*/ 89211 h 96868"/>
                  <a:gd name="connsiteX401" fmla="*/ 1390746 w 1514817"/>
                  <a:gd name="connsiteY401" fmla="*/ 89211 h 96868"/>
                  <a:gd name="connsiteX402" fmla="*/ 1405833 w 1514817"/>
                  <a:gd name="connsiteY402" fmla="*/ 90183 h 96868"/>
                  <a:gd name="connsiteX403" fmla="*/ 1405833 w 1514817"/>
                  <a:gd name="connsiteY403" fmla="*/ 90183 h 96868"/>
                  <a:gd name="connsiteX404" fmla="*/ 1420977 w 1514817"/>
                  <a:gd name="connsiteY404" fmla="*/ 91097 h 96868"/>
                  <a:gd name="connsiteX405" fmla="*/ 1420977 w 1514817"/>
                  <a:gd name="connsiteY405" fmla="*/ 91097 h 96868"/>
                  <a:gd name="connsiteX406" fmla="*/ 1439037 w 1514817"/>
                  <a:gd name="connsiteY406" fmla="*/ 92183 h 96868"/>
                  <a:gd name="connsiteX407" fmla="*/ 1439037 w 1514817"/>
                  <a:gd name="connsiteY407" fmla="*/ 92183 h 96868"/>
                  <a:gd name="connsiteX408" fmla="*/ 1451210 w 1514817"/>
                  <a:gd name="connsiteY408" fmla="*/ 92926 h 96868"/>
                  <a:gd name="connsiteX409" fmla="*/ 1451210 w 1514817"/>
                  <a:gd name="connsiteY409" fmla="*/ 92926 h 96868"/>
                  <a:gd name="connsiteX410" fmla="*/ 1466355 w 1514817"/>
                  <a:gd name="connsiteY410" fmla="*/ 93898 h 96868"/>
                  <a:gd name="connsiteX411" fmla="*/ 1466355 w 1514817"/>
                  <a:gd name="connsiteY411" fmla="*/ 93898 h 96868"/>
                  <a:gd name="connsiteX412" fmla="*/ 1484357 w 1514817"/>
                  <a:gd name="connsiteY412" fmla="*/ 94983 h 96868"/>
                  <a:gd name="connsiteX413" fmla="*/ 1484357 w 1514817"/>
                  <a:gd name="connsiteY413" fmla="*/ 94983 h 96868"/>
                  <a:gd name="connsiteX414" fmla="*/ 1499501 w 1514817"/>
                  <a:gd name="connsiteY414" fmla="*/ 95898 h 9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</a:cxnLst>
                <a:rect l="l" t="t" r="r" b="b"/>
                <a:pathLst>
                  <a:path w="1514817" h="96868">
                    <a:moveTo>
                      <a:pt x="1499501" y="95898"/>
                    </a:moveTo>
                    <a:lnTo>
                      <a:pt x="1514589" y="96869"/>
                    </a:lnTo>
                    <a:lnTo>
                      <a:pt x="1514818" y="93155"/>
                    </a:lnTo>
                    <a:lnTo>
                      <a:pt x="1496758" y="92011"/>
                    </a:lnTo>
                    <a:lnTo>
                      <a:pt x="1496758" y="92011"/>
                    </a:lnTo>
                    <a:lnTo>
                      <a:pt x="1484585" y="91268"/>
                    </a:lnTo>
                    <a:lnTo>
                      <a:pt x="1484585" y="91268"/>
                    </a:lnTo>
                    <a:lnTo>
                      <a:pt x="1466526" y="90183"/>
                    </a:lnTo>
                    <a:lnTo>
                      <a:pt x="1466526" y="90183"/>
                    </a:lnTo>
                    <a:lnTo>
                      <a:pt x="1454353" y="89440"/>
                    </a:lnTo>
                    <a:lnTo>
                      <a:pt x="1454353" y="89440"/>
                    </a:lnTo>
                    <a:lnTo>
                      <a:pt x="1436294" y="88296"/>
                    </a:lnTo>
                    <a:lnTo>
                      <a:pt x="1436294" y="88296"/>
                    </a:lnTo>
                    <a:lnTo>
                      <a:pt x="1424121" y="87553"/>
                    </a:lnTo>
                    <a:lnTo>
                      <a:pt x="1424121" y="87553"/>
                    </a:lnTo>
                    <a:lnTo>
                      <a:pt x="1406061" y="86468"/>
                    </a:lnTo>
                    <a:lnTo>
                      <a:pt x="1406061" y="86468"/>
                    </a:lnTo>
                    <a:lnTo>
                      <a:pt x="1390974" y="85553"/>
                    </a:lnTo>
                    <a:lnTo>
                      <a:pt x="1390974" y="85553"/>
                    </a:lnTo>
                    <a:lnTo>
                      <a:pt x="1378801" y="84753"/>
                    </a:lnTo>
                    <a:lnTo>
                      <a:pt x="1378801" y="84753"/>
                    </a:lnTo>
                    <a:lnTo>
                      <a:pt x="1363656" y="83839"/>
                    </a:lnTo>
                    <a:lnTo>
                      <a:pt x="1363656" y="83839"/>
                    </a:lnTo>
                    <a:lnTo>
                      <a:pt x="1348512" y="82925"/>
                    </a:lnTo>
                    <a:lnTo>
                      <a:pt x="1348512" y="82925"/>
                    </a:lnTo>
                    <a:lnTo>
                      <a:pt x="1330509" y="81838"/>
                    </a:lnTo>
                    <a:lnTo>
                      <a:pt x="1330509" y="81838"/>
                    </a:lnTo>
                    <a:lnTo>
                      <a:pt x="1318279" y="81039"/>
                    </a:lnTo>
                    <a:lnTo>
                      <a:pt x="1318279" y="81039"/>
                    </a:lnTo>
                    <a:lnTo>
                      <a:pt x="1303191" y="80124"/>
                    </a:lnTo>
                    <a:lnTo>
                      <a:pt x="1303191" y="80124"/>
                    </a:lnTo>
                    <a:lnTo>
                      <a:pt x="1288046" y="79210"/>
                    </a:lnTo>
                    <a:lnTo>
                      <a:pt x="1288046" y="79210"/>
                    </a:lnTo>
                    <a:lnTo>
                      <a:pt x="1286218" y="79095"/>
                    </a:lnTo>
                    <a:lnTo>
                      <a:pt x="1285132" y="79038"/>
                    </a:lnTo>
                    <a:lnTo>
                      <a:pt x="1285132" y="79038"/>
                    </a:lnTo>
                    <a:lnTo>
                      <a:pt x="1270045" y="78067"/>
                    </a:lnTo>
                    <a:lnTo>
                      <a:pt x="1270045" y="78067"/>
                    </a:lnTo>
                    <a:lnTo>
                      <a:pt x="1257815" y="77324"/>
                    </a:lnTo>
                    <a:lnTo>
                      <a:pt x="1257815" y="77324"/>
                    </a:lnTo>
                    <a:lnTo>
                      <a:pt x="1242727" y="76410"/>
                    </a:lnTo>
                    <a:lnTo>
                      <a:pt x="1242727" y="76410"/>
                    </a:lnTo>
                    <a:lnTo>
                      <a:pt x="1227582" y="75495"/>
                    </a:lnTo>
                    <a:lnTo>
                      <a:pt x="1227582" y="75495"/>
                    </a:lnTo>
                    <a:lnTo>
                      <a:pt x="1209580" y="74352"/>
                    </a:lnTo>
                    <a:lnTo>
                      <a:pt x="1209580" y="74352"/>
                    </a:lnTo>
                    <a:lnTo>
                      <a:pt x="1197349" y="73609"/>
                    </a:lnTo>
                    <a:lnTo>
                      <a:pt x="1197349" y="73609"/>
                    </a:lnTo>
                    <a:lnTo>
                      <a:pt x="1179347" y="72523"/>
                    </a:lnTo>
                    <a:lnTo>
                      <a:pt x="1179347" y="72523"/>
                    </a:lnTo>
                    <a:lnTo>
                      <a:pt x="1167118" y="71780"/>
                    </a:lnTo>
                    <a:lnTo>
                      <a:pt x="1167118" y="71780"/>
                    </a:lnTo>
                    <a:lnTo>
                      <a:pt x="1149115" y="70637"/>
                    </a:lnTo>
                    <a:lnTo>
                      <a:pt x="1149115" y="70637"/>
                    </a:lnTo>
                    <a:lnTo>
                      <a:pt x="1136885" y="69894"/>
                    </a:lnTo>
                    <a:lnTo>
                      <a:pt x="1136885" y="69894"/>
                    </a:lnTo>
                    <a:lnTo>
                      <a:pt x="1118883" y="68809"/>
                    </a:lnTo>
                    <a:lnTo>
                      <a:pt x="1118883" y="68809"/>
                    </a:lnTo>
                    <a:lnTo>
                      <a:pt x="1106652" y="68066"/>
                    </a:lnTo>
                    <a:lnTo>
                      <a:pt x="1106652" y="68066"/>
                    </a:lnTo>
                    <a:lnTo>
                      <a:pt x="1088650" y="66922"/>
                    </a:lnTo>
                    <a:lnTo>
                      <a:pt x="1088650" y="66922"/>
                    </a:lnTo>
                    <a:lnTo>
                      <a:pt x="1075392" y="66122"/>
                    </a:lnTo>
                    <a:lnTo>
                      <a:pt x="1061333" y="65266"/>
                    </a:lnTo>
                    <a:lnTo>
                      <a:pt x="1061333" y="65266"/>
                    </a:lnTo>
                    <a:lnTo>
                      <a:pt x="1046188" y="64351"/>
                    </a:lnTo>
                    <a:lnTo>
                      <a:pt x="1046188" y="64351"/>
                    </a:lnTo>
                    <a:lnTo>
                      <a:pt x="1028186" y="63208"/>
                    </a:lnTo>
                    <a:lnTo>
                      <a:pt x="1028186" y="63208"/>
                    </a:lnTo>
                    <a:lnTo>
                      <a:pt x="1015955" y="62465"/>
                    </a:lnTo>
                    <a:lnTo>
                      <a:pt x="1015955" y="62465"/>
                    </a:lnTo>
                    <a:lnTo>
                      <a:pt x="1000868" y="61551"/>
                    </a:lnTo>
                    <a:lnTo>
                      <a:pt x="1000868" y="61551"/>
                    </a:lnTo>
                    <a:lnTo>
                      <a:pt x="985723" y="60636"/>
                    </a:lnTo>
                    <a:lnTo>
                      <a:pt x="985723" y="60636"/>
                    </a:lnTo>
                    <a:lnTo>
                      <a:pt x="967664" y="59493"/>
                    </a:lnTo>
                    <a:lnTo>
                      <a:pt x="967664" y="59493"/>
                    </a:lnTo>
                    <a:lnTo>
                      <a:pt x="955491" y="58750"/>
                    </a:lnTo>
                    <a:lnTo>
                      <a:pt x="955491" y="58750"/>
                    </a:lnTo>
                    <a:lnTo>
                      <a:pt x="940403" y="57836"/>
                    </a:lnTo>
                    <a:lnTo>
                      <a:pt x="940403" y="57836"/>
                    </a:lnTo>
                    <a:lnTo>
                      <a:pt x="922344" y="56693"/>
                    </a:lnTo>
                    <a:lnTo>
                      <a:pt x="922344" y="56693"/>
                    </a:lnTo>
                    <a:lnTo>
                      <a:pt x="910171" y="55950"/>
                    </a:lnTo>
                    <a:lnTo>
                      <a:pt x="910171" y="55950"/>
                    </a:lnTo>
                    <a:lnTo>
                      <a:pt x="892112" y="54864"/>
                    </a:lnTo>
                    <a:lnTo>
                      <a:pt x="892112" y="54864"/>
                    </a:lnTo>
                    <a:lnTo>
                      <a:pt x="879882" y="54121"/>
                    </a:lnTo>
                    <a:lnTo>
                      <a:pt x="879882" y="54121"/>
                    </a:lnTo>
                    <a:lnTo>
                      <a:pt x="861879" y="52978"/>
                    </a:lnTo>
                    <a:lnTo>
                      <a:pt x="861879" y="52978"/>
                    </a:lnTo>
                    <a:lnTo>
                      <a:pt x="849706" y="52235"/>
                    </a:lnTo>
                    <a:lnTo>
                      <a:pt x="849706" y="52235"/>
                    </a:lnTo>
                    <a:lnTo>
                      <a:pt x="831647" y="51149"/>
                    </a:lnTo>
                    <a:lnTo>
                      <a:pt x="831647" y="51149"/>
                    </a:lnTo>
                    <a:lnTo>
                      <a:pt x="819416" y="50406"/>
                    </a:lnTo>
                    <a:lnTo>
                      <a:pt x="819416" y="50406"/>
                    </a:lnTo>
                    <a:lnTo>
                      <a:pt x="801415" y="49263"/>
                    </a:lnTo>
                    <a:lnTo>
                      <a:pt x="801415" y="49263"/>
                    </a:lnTo>
                    <a:lnTo>
                      <a:pt x="789185" y="48520"/>
                    </a:lnTo>
                    <a:lnTo>
                      <a:pt x="789185" y="48520"/>
                    </a:lnTo>
                    <a:lnTo>
                      <a:pt x="774097" y="47606"/>
                    </a:lnTo>
                    <a:lnTo>
                      <a:pt x="774097" y="47606"/>
                    </a:lnTo>
                    <a:lnTo>
                      <a:pt x="758952" y="46692"/>
                    </a:lnTo>
                    <a:lnTo>
                      <a:pt x="758952" y="46692"/>
                    </a:lnTo>
                    <a:lnTo>
                      <a:pt x="740950" y="45548"/>
                    </a:lnTo>
                    <a:lnTo>
                      <a:pt x="740950" y="45548"/>
                    </a:lnTo>
                    <a:lnTo>
                      <a:pt x="728719" y="44805"/>
                    </a:lnTo>
                    <a:lnTo>
                      <a:pt x="728719" y="44805"/>
                    </a:lnTo>
                    <a:lnTo>
                      <a:pt x="713632" y="43892"/>
                    </a:lnTo>
                    <a:lnTo>
                      <a:pt x="713632" y="43892"/>
                    </a:lnTo>
                    <a:lnTo>
                      <a:pt x="698488" y="42977"/>
                    </a:lnTo>
                    <a:lnTo>
                      <a:pt x="698488" y="42977"/>
                    </a:lnTo>
                    <a:lnTo>
                      <a:pt x="680485" y="41833"/>
                    </a:lnTo>
                    <a:lnTo>
                      <a:pt x="680485" y="41833"/>
                    </a:lnTo>
                    <a:lnTo>
                      <a:pt x="668255" y="41091"/>
                    </a:lnTo>
                    <a:lnTo>
                      <a:pt x="668255" y="41091"/>
                    </a:lnTo>
                    <a:lnTo>
                      <a:pt x="653167" y="40177"/>
                    </a:lnTo>
                    <a:lnTo>
                      <a:pt x="653167" y="40177"/>
                    </a:lnTo>
                    <a:lnTo>
                      <a:pt x="651282" y="40062"/>
                    </a:lnTo>
                    <a:lnTo>
                      <a:pt x="650253" y="40005"/>
                    </a:lnTo>
                    <a:lnTo>
                      <a:pt x="650253" y="40005"/>
                    </a:lnTo>
                    <a:lnTo>
                      <a:pt x="638022" y="39205"/>
                    </a:lnTo>
                    <a:lnTo>
                      <a:pt x="638022" y="39205"/>
                    </a:lnTo>
                    <a:lnTo>
                      <a:pt x="620020" y="38119"/>
                    </a:lnTo>
                    <a:lnTo>
                      <a:pt x="620020" y="38119"/>
                    </a:lnTo>
                    <a:lnTo>
                      <a:pt x="606761" y="37319"/>
                    </a:lnTo>
                    <a:lnTo>
                      <a:pt x="592703" y="36462"/>
                    </a:lnTo>
                    <a:lnTo>
                      <a:pt x="592703" y="36462"/>
                    </a:lnTo>
                    <a:lnTo>
                      <a:pt x="577558" y="35490"/>
                    </a:lnTo>
                    <a:lnTo>
                      <a:pt x="577558" y="35490"/>
                    </a:lnTo>
                    <a:lnTo>
                      <a:pt x="559556" y="34404"/>
                    </a:lnTo>
                    <a:lnTo>
                      <a:pt x="559556" y="34404"/>
                    </a:lnTo>
                    <a:lnTo>
                      <a:pt x="544411" y="33490"/>
                    </a:lnTo>
                    <a:lnTo>
                      <a:pt x="544411" y="33490"/>
                    </a:lnTo>
                    <a:lnTo>
                      <a:pt x="532238" y="32747"/>
                    </a:lnTo>
                    <a:lnTo>
                      <a:pt x="532238" y="32747"/>
                    </a:lnTo>
                    <a:lnTo>
                      <a:pt x="517093" y="31775"/>
                    </a:lnTo>
                    <a:lnTo>
                      <a:pt x="517093" y="31775"/>
                    </a:lnTo>
                    <a:lnTo>
                      <a:pt x="499091" y="30690"/>
                    </a:lnTo>
                    <a:lnTo>
                      <a:pt x="499091" y="30690"/>
                    </a:lnTo>
                    <a:lnTo>
                      <a:pt x="486861" y="29947"/>
                    </a:lnTo>
                    <a:lnTo>
                      <a:pt x="486861" y="29947"/>
                    </a:lnTo>
                    <a:lnTo>
                      <a:pt x="471773" y="29032"/>
                    </a:lnTo>
                    <a:lnTo>
                      <a:pt x="471773" y="29032"/>
                    </a:lnTo>
                    <a:lnTo>
                      <a:pt x="453714" y="27889"/>
                    </a:lnTo>
                    <a:lnTo>
                      <a:pt x="453714" y="27889"/>
                    </a:lnTo>
                    <a:lnTo>
                      <a:pt x="441541" y="27146"/>
                    </a:lnTo>
                    <a:lnTo>
                      <a:pt x="441541" y="27146"/>
                    </a:lnTo>
                    <a:lnTo>
                      <a:pt x="426396" y="26232"/>
                    </a:lnTo>
                    <a:lnTo>
                      <a:pt x="426396" y="26232"/>
                    </a:lnTo>
                    <a:lnTo>
                      <a:pt x="411309" y="25318"/>
                    </a:lnTo>
                    <a:lnTo>
                      <a:pt x="411309" y="25318"/>
                    </a:lnTo>
                    <a:lnTo>
                      <a:pt x="393249" y="24174"/>
                    </a:lnTo>
                    <a:lnTo>
                      <a:pt x="393249" y="24174"/>
                    </a:lnTo>
                    <a:lnTo>
                      <a:pt x="381076" y="23431"/>
                    </a:lnTo>
                    <a:lnTo>
                      <a:pt x="381076" y="23431"/>
                    </a:lnTo>
                    <a:lnTo>
                      <a:pt x="365931" y="22517"/>
                    </a:lnTo>
                    <a:lnTo>
                      <a:pt x="365931" y="22517"/>
                    </a:lnTo>
                    <a:lnTo>
                      <a:pt x="350787" y="21546"/>
                    </a:lnTo>
                    <a:lnTo>
                      <a:pt x="350787" y="21546"/>
                    </a:lnTo>
                    <a:lnTo>
                      <a:pt x="332784" y="20459"/>
                    </a:lnTo>
                    <a:lnTo>
                      <a:pt x="332784" y="20459"/>
                    </a:lnTo>
                    <a:lnTo>
                      <a:pt x="320611" y="19716"/>
                    </a:lnTo>
                    <a:lnTo>
                      <a:pt x="320611" y="19716"/>
                    </a:lnTo>
                    <a:lnTo>
                      <a:pt x="305467" y="18803"/>
                    </a:lnTo>
                    <a:lnTo>
                      <a:pt x="305467" y="18803"/>
                    </a:lnTo>
                    <a:lnTo>
                      <a:pt x="290322" y="17831"/>
                    </a:lnTo>
                    <a:lnTo>
                      <a:pt x="290322" y="17831"/>
                    </a:lnTo>
                    <a:lnTo>
                      <a:pt x="272320" y="16745"/>
                    </a:lnTo>
                    <a:lnTo>
                      <a:pt x="272320" y="16745"/>
                    </a:lnTo>
                    <a:lnTo>
                      <a:pt x="257175" y="15831"/>
                    </a:lnTo>
                    <a:lnTo>
                      <a:pt x="257175" y="15831"/>
                    </a:lnTo>
                    <a:lnTo>
                      <a:pt x="245002" y="15088"/>
                    </a:lnTo>
                    <a:lnTo>
                      <a:pt x="245002" y="15088"/>
                    </a:lnTo>
                    <a:lnTo>
                      <a:pt x="226942" y="13944"/>
                    </a:lnTo>
                    <a:lnTo>
                      <a:pt x="226942" y="13944"/>
                    </a:lnTo>
                    <a:lnTo>
                      <a:pt x="211855" y="13030"/>
                    </a:lnTo>
                    <a:lnTo>
                      <a:pt x="211855" y="13030"/>
                    </a:lnTo>
                    <a:lnTo>
                      <a:pt x="196710" y="12116"/>
                    </a:lnTo>
                    <a:lnTo>
                      <a:pt x="196710" y="12116"/>
                    </a:lnTo>
                    <a:lnTo>
                      <a:pt x="184537" y="11373"/>
                    </a:lnTo>
                    <a:lnTo>
                      <a:pt x="184537" y="11373"/>
                    </a:lnTo>
                    <a:lnTo>
                      <a:pt x="182651" y="11258"/>
                    </a:lnTo>
                    <a:lnTo>
                      <a:pt x="181623" y="11144"/>
                    </a:lnTo>
                    <a:lnTo>
                      <a:pt x="181623" y="11144"/>
                    </a:lnTo>
                    <a:lnTo>
                      <a:pt x="169392" y="10401"/>
                    </a:lnTo>
                    <a:lnTo>
                      <a:pt x="169392" y="10401"/>
                    </a:lnTo>
                    <a:lnTo>
                      <a:pt x="151390" y="9315"/>
                    </a:lnTo>
                    <a:lnTo>
                      <a:pt x="151390" y="9315"/>
                    </a:lnTo>
                    <a:lnTo>
                      <a:pt x="139160" y="8573"/>
                    </a:lnTo>
                    <a:lnTo>
                      <a:pt x="139160" y="8573"/>
                    </a:lnTo>
                    <a:lnTo>
                      <a:pt x="124072" y="7601"/>
                    </a:lnTo>
                    <a:lnTo>
                      <a:pt x="124072" y="7601"/>
                    </a:lnTo>
                    <a:lnTo>
                      <a:pt x="108928" y="6687"/>
                    </a:lnTo>
                    <a:lnTo>
                      <a:pt x="108928" y="6687"/>
                    </a:lnTo>
                    <a:lnTo>
                      <a:pt x="90926" y="5601"/>
                    </a:lnTo>
                    <a:lnTo>
                      <a:pt x="90926" y="5601"/>
                    </a:lnTo>
                    <a:lnTo>
                      <a:pt x="78695" y="4858"/>
                    </a:lnTo>
                    <a:lnTo>
                      <a:pt x="78695" y="4858"/>
                    </a:lnTo>
                    <a:lnTo>
                      <a:pt x="63608" y="3887"/>
                    </a:lnTo>
                    <a:lnTo>
                      <a:pt x="63608" y="3887"/>
                    </a:lnTo>
                    <a:lnTo>
                      <a:pt x="48463" y="2972"/>
                    </a:lnTo>
                    <a:lnTo>
                      <a:pt x="48463" y="2972"/>
                    </a:lnTo>
                    <a:lnTo>
                      <a:pt x="30461" y="1886"/>
                    </a:lnTo>
                    <a:lnTo>
                      <a:pt x="30461" y="1886"/>
                    </a:lnTo>
                    <a:lnTo>
                      <a:pt x="18231" y="1143"/>
                    </a:lnTo>
                    <a:lnTo>
                      <a:pt x="18231" y="1143"/>
                    </a:lnTo>
                    <a:lnTo>
                      <a:pt x="228" y="0"/>
                    </a:lnTo>
                    <a:lnTo>
                      <a:pt x="0" y="3715"/>
                    </a:lnTo>
                    <a:lnTo>
                      <a:pt x="15087" y="4629"/>
                    </a:lnTo>
                    <a:lnTo>
                      <a:pt x="15087" y="4629"/>
                    </a:lnTo>
                    <a:lnTo>
                      <a:pt x="33147" y="5772"/>
                    </a:lnTo>
                    <a:lnTo>
                      <a:pt x="33147" y="5772"/>
                    </a:lnTo>
                    <a:lnTo>
                      <a:pt x="45320" y="6515"/>
                    </a:lnTo>
                    <a:lnTo>
                      <a:pt x="45320" y="6515"/>
                    </a:lnTo>
                    <a:lnTo>
                      <a:pt x="63379" y="7601"/>
                    </a:lnTo>
                    <a:lnTo>
                      <a:pt x="63379" y="7601"/>
                    </a:lnTo>
                    <a:lnTo>
                      <a:pt x="75552" y="8344"/>
                    </a:lnTo>
                    <a:lnTo>
                      <a:pt x="75552" y="8344"/>
                    </a:lnTo>
                    <a:lnTo>
                      <a:pt x="93612" y="9487"/>
                    </a:lnTo>
                    <a:lnTo>
                      <a:pt x="93612" y="9487"/>
                    </a:lnTo>
                    <a:lnTo>
                      <a:pt x="105785" y="10230"/>
                    </a:lnTo>
                    <a:lnTo>
                      <a:pt x="105785" y="10230"/>
                    </a:lnTo>
                    <a:lnTo>
                      <a:pt x="120929" y="11144"/>
                    </a:lnTo>
                    <a:lnTo>
                      <a:pt x="120929" y="11144"/>
                    </a:lnTo>
                    <a:lnTo>
                      <a:pt x="122758" y="11258"/>
                    </a:lnTo>
                    <a:lnTo>
                      <a:pt x="123844" y="11316"/>
                    </a:lnTo>
                    <a:lnTo>
                      <a:pt x="123844" y="11316"/>
                    </a:lnTo>
                    <a:lnTo>
                      <a:pt x="136017" y="12059"/>
                    </a:lnTo>
                    <a:lnTo>
                      <a:pt x="136017" y="12059"/>
                    </a:lnTo>
                    <a:lnTo>
                      <a:pt x="154076" y="13201"/>
                    </a:lnTo>
                    <a:lnTo>
                      <a:pt x="154076" y="13201"/>
                    </a:lnTo>
                    <a:lnTo>
                      <a:pt x="167335" y="14001"/>
                    </a:lnTo>
                    <a:lnTo>
                      <a:pt x="181394" y="14859"/>
                    </a:lnTo>
                    <a:lnTo>
                      <a:pt x="181394" y="14859"/>
                    </a:lnTo>
                    <a:lnTo>
                      <a:pt x="196482" y="15831"/>
                    </a:lnTo>
                    <a:lnTo>
                      <a:pt x="196482" y="15831"/>
                    </a:lnTo>
                    <a:lnTo>
                      <a:pt x="214541" y="16916"/>
                    </a:lnTo>
                    <a:lnTo>
                      <a:pt x="214541" y="16916"/>
                    </a:lnTo>
                    <a:lnTo>
                      <a:pt x="226714" y="17659"/>
                    </a:lnTo>
                    <a:lnTo>
                      <a:pt x="226714" y="17659"/>
                    </a:lnTo>
                    <a:lnTo>
                      <a:pt x="241859" y="18574"/>
                    </a:lnTo>
                    <a:lnTo>
                      <a:pt x="241859" y="18574"/>
                    </a:lnTo>
                    <a:lnTo>
                      <a:pt x="256946" y="19546"/>
                    </a:lnTo>
                    <a:lnTo>
                      <a:pt x="256946" y="19546"/>
                    </a:lnTo>
                    <a:lnTo>
                      <a:pt x="275006" y="20631"/>
                    </a:lnTo>
                    <a:lnTo>
                      <a:pt x="275006" y="20631"/>
                    </a:lnTo>
                    <a:lnTo>
                      <a:pt x="290093" y="21546"/>
                    </a:lnTo>
                    <a:lnTo>
                      <a:pt x="290093" y="21546"/>
                    </a:lnTo>
                    <a:lnTo>
                      <a:pt x="302323" y="22289"/>
                    </a:lnTo>
                    <a:lnTo>
                      <a:pt x="302323" y="22289"/>
                    </a:lnTo>
                    <a:lnTo>
                      <a:pt x="317411" y="23260"/>
                    </a:lnTo>
                    <a:lnTo>
                      <a:pt x="317411" y="23260"/>
                    </a:lnTo>
                    <a:lnTo>
                      <a:pt x="335471" y="24346"/>
                    </a:lnTo>
                    <a:lnTo>
                      <a:pt x="335471" y="24346"/>
                    </a:lnTo>
                    <a:lnTo>
                      <a:pt x="350558" y="25261"/>
                    </a:lnTo>
                    <a:lnTo>
                      <a:pt x="350558" y="25261"/>
                    </a:lnTo>
                    <a:lnTo>
                      <a:pt x="362788" y="26004"/>
                    </a:lnTo>
                    <a:lnTo>
                      <a:pt x="362788" y="26004"/>
                    </a:lnTo>
                    <a:lnTo>
                      <a:pt x="380847" y="27146"/>
                    </a:lnTo>
                    <a:lnTo>
                      <a:pt x="380847" y="27146"/>
                    </a:lnTo>
                    <a:lnTo>
                      <a:pt x="395935" y="28061"/>
                    </a:lnTo>
                    <a:lnTo>
                      <a:pt x="395935" y="28061"/>
                    </a:lnTo>
                    <a:lnTo>
                      <a:pt x="408108" y="28804"/>
                    </a:lnTo>
                    <a:lnTo>
                      <a:pt x="408108" y="28804"/>
                    </a:lnTo>
                    <a:lnTo>
                      <a:pt x="423253" y="29718"/>
                    </a:lnTo>
                    <a:lnTo>
                      <a:pt x="423253" y="29718"/>
                    </a:lnTo>
                    <a:lnTo>
                      <a:pt x="438398" y="30690"/>
                    </a:lnTo>
                    <a:lnTo>
                      <a:pt x="438398" y="30690"/>
                    </a:lnTo>
                    <a:lnTo>
                      <a:pt x="456399" y="31775"/>
                    </a:lnTo>
                    <a:lnTo>
                      <a:pt x="456399" y="31775"/>
                    </a:lnTo>
                    <a:lnTo>
                      <a:pt x="468630" y="32518"/>
                    </a:lnTo>
                    <a:lnTo>
                      <a:pt x="468630" y="32518"/>
                    </a:lnTo>
                    <a:lnTo>
                      <a:pt x="483717" y="33490"/>
                    </a:lnTo>
                    <a:lnTo>
                      <a:pt x="483717" y="33490"/>
                    </a:lnTo>
                    <a:lnTo>
                      <a:pt x="501777" y="34576"/>
                    </a:lnTo>
                    <a:lnTo>
                      <a:pt x="501777" y="34576"/>
                    </a:lnTo>
                    <a:lnTo>
                      <a:pt x="513950" y="35319"/>
                    </a:lnTo>
                    <a:lnTo>
                      <a:pt x="513950" y="35319"/>
                    </a:lnTo>
                    <a:lnTo>
                      <a:pt x="529095" y="36233"/>
                    </a:lnTo>
                    <a:lnTo>
                      <a:pt x="529095" y="36233"/>
                    </a:lnTo>
                    <a:lnTo>
                      <a:pt x="547097" y="37376"/>
                    </a:lnTo>
                    <a:lnTo>
                      <a:pt x="547097" y="37376"/>
                    </a:lnTo>
                    <a:lnTo>
                      <a:pt x="562241" y="38290"/>
                    </a:lnTo>
                    <a:lnTo>
                      <a:pt x="562241" y="38290"/>
                    </a:lnTo>
                    <a:lnTo>
                      <a:pt x="577329" y="39205"/>
                    </a:lnTo>
                    <a:lnTo>
                      <a:pt x="577329" y="39205"/>
                    </a:lnTo>
                    <a:lnTo>
                      <a:pt x="589559" y="39948"/>
                    </a:lnTo>
                    <a:lnTo>
                      <a:pt x="589559" y="39948"/>
                    </a:lnTo>
                    <a:lnTo>
                      <a:pt x="591388" y="40062"/>
                    </a:lnTo>
                    <a:lnTo>
                      <a:pt x="592474" y="40177"/>
                    </a:lnTo>
                    <a:lnTo>
                      <a:pt x="592474" y="40177"/>
                    </a:lnTo>
                    <a:lnTo>
                      <a:pt x="604647" y="40920"/>
                    </a:lnTo>
                    <a:lnTo>
                      <a:pt x="604647" y="40920"/>
                    </a:lnTo>
                    <a:lnTo>
                      <a:pt x="622707" y="42005"/>
                    </a:lnTo>
                    <a:lnTo>
                      <a:pt x="622707" y="42005"/>
                    </a:lnTo>
                    <a:lnTo>
                      <a:pt x="637794" y="42920"/>
                    </a:lnTo>
                    <a:lnTo>
                      <a:pt x="637794" y="42920"/>
                    </a:lnTo>
                    <a:lnTo>
                      <a:pt x="650024" y="43663"/>
                    </a:lnTo>
                    <a:lnTo>
                      <a:pt x="650024" y="43663"/>
                    </a:lnTo>
                    <a:lnTo>
                      <a:pt x="665111" y="44634"/>
                    </a:lnTo>
                    <a:lnTo>
                      <a:pt x="665111" y="44634"/>
                    </a:lnTo>
                    <a:lnTo>
                      <a:pt x="683171" y="45720"/>
                    </a:lnTo>
                    <a:lnTo>
                      <a:pt x="683171" y="45720"/>
                    </a:lnTo>
                    <a:lnTo>
                      <a:pt x="695344" y="46463"/>
                    </a:lnTo>
                    <a:lnTo>
                      <a:pt x="695344" y="46463"/>
                    </a:lnTo>
                    <a:lnTo>
                      <a:pt x="710489" y="47435"/>
                    </a:lnTo>
                    <a:lnTo>
                      <a:pt x="710489" y="47435"/>
                    </a:lnTo>
                    <a:lnTo>
                      <a:pt x="725577" y="48349"/>
                    </a:lnTo>
                    <a:lnTo>
                      <a:pt x="725577" y="48349"/>
                    </a:lnTo>
                    <a:lnTo>
                      <a:pt x="743635" y="49435"/>
                    </a:lnTo>
                    <a:lnTo>
                      <a:pt x="743635" y="49435"/>
                    </a:lnTo>
                    <a:lnTo>
                      <a:pt x="755808" y="50178"/>
                    </a:lnTo>
                    <a:lnTo>
                      <a:pt x="755808" y="50178"/>
                    </a:lnTo>
                    <a:lnTo>
                      <a:pt x="770953" y="51149"/>
                    </a:lnTo>
                    <a:lnTo>
                      <a:pt x="770953" y="51149"/>
                    </a:lnTo>
                    <a:lnTo>
                      <a:pt x="786041" y="52064"/>
                    </a:lnTo>
                    <a:lnTo>
                      <a:pt x="786041" y="52064"/>
                    </a:lnTo>
                    <a:lnTo>
                      <a:pt x="804101" y="53150"/>
                    </a:lnTo>
                    <a:lnTo>
                      <a:pt x="804101" y="53150"/>
                    </a:lnTo>
                    <a:lnTo>
                      <a:pt x="816274" y="53893"/>
                    </a:lnTo>
                    <a:lnTo>
                      <a:pt x="816274" y="53893"/>
                    </a:lnTo>
                    <a:lnTo>
                      <a:pt x="831418" y="54864"/>
                    </a:lnTo>
                    <a:lnTo>
                      <a:pt x="831418" y="54864"/>
                    </a:lnTo>
                    <a:lnTo>
                      <a:pt x="846505" y="55778"/>
                    </a:lnTo>
                    <a:lnTo>
                      <a:pt x="846505" y="55778"/>
                    </a:lnTo>
                    <a:lnTo>
                      <a:pt x="864565" y="56864"/>
                    </a:lnTo>
                    <a:lnTo>
                      <a:pt x="864565" y="56864"/>
                    </a:lnTo>
                    <a:lnTo>
                      <a:pt x="876738" y="57607"/>
                    </a:lnTo>
                    <a:lnTo>
                      <a:pt x="876738" y="57607"/>
                    </a:lnTo>
                    <a:lnTo>
                      <a:pt x="891883" y="58579"/>
                    </a:lnTo>
                    <a:lnTo>
                      <a:pt x="891883" y="58579"/>
                    </a:lnTo>
                    <a:lnTo>
                      <a:pt x="907028" y="59493"/>
                    </a:lnTo>
                    <a:lnTo>
                      <a:pt x="907028" y="59493"/>
                    </a:lnTo>
                    <a:lnTo>
                      <a:pt x="925029" y="60579"/>
                    </a:lnTo>
                    <a:lnTo>
                      <a:pt x="925029" y="60579"/>
                    </a:lnTo>
                    <a:lnTo>
                      <a:pt x="937202" y="61322"/>
                    </a:lnTo>
                    <a:lnTo>
                      <a:pt x="937202" y="61322"/>
                    </a:lnTo>
                    <a:lnTo>
                      <a:pt x="952347" y="62294"/>
                    </a:lnTo>
                    <a:lnTo>
                      <a:pt x="952347" y="62294"/>
                    </a:lnTo>
                    <a:lnTo>
                      <a:pt x="970407" y="63379"/>
                    </a:lnTo>
                    <a:lnTo>
                      <a:pt x="970407" y="63379"/>
                    </a:lnTo>
                    <a:lnTo>
                      <a:pt x="982580" y="64122"/>
                    </a:lnTo>
                    <a:lnTo>
                      <a:pt x="982580" y="64122"/>
                    </a:lnTo>
                    <a:lnTo>
                      <a:pt x="997725" y="65094"/>
                    </a:lnTo>
                    <a:lnTo>
                      <a:pt x="997725" y="65094"/>
                    </a:lnTo>
                    <a:lnTo>
                      <a:pt x="1015727" y="66179"/>
                    </a:lnTo>
                    <a:lnTo>
                      <a:pt x="1015727" y="66179"/>
                    </a:lnTo>
                    <a:lnTo>
                      <a:pt x="1030871" y="67094"/>
                    </a:lnTo>
                    <a:lnTo>
                      <a:pt x="1030871" y="67094"/>
                    </a:lnTo>
                    <a:lnTo>
                      <a:pt x="1043044" y="67837"/>
                    </a:lnTo>
                    <a:lnTo>
                      <a:pt x="1043044" y="67837"/>
                    </a:lnTo>
                    <a:lnTo>
                      <a:pt x="1061104" y="68980"/>
                    </a:lnTo>
                    <a:lnTo>
                      <a:pt x="1061104" y="68980"/>
                    </a:lnTo>
                    <a:lnTo>
                      <a:pt x="1073277" y="69723"/>
                    </a:lnTo>
                    <a:lnTo>
                      <a:pt x="1073277" y="69723"/>
                    </a:lnTo>
                    <a:lnTo>
                      <a:pt x="1091337" y="70809"/>
                    </a:lnTo>
                    <a:lnTo>
                      <a:pt x="1091337" y="70809"/>
                    </a:lnTo>
                    <a:lnTo>
                      <a:pt x="1103510" y="71552"/>
                    </a:lnTo>
                    <a:lnTo>
                      <a:pt x="1103510" y="71552"/>
                    </a:lnTo>
                    <a:lnTo>
                      <a:pt x="1118654" y="72523"/>
                    </a:lnTo>
                    <a:lnTo>
                      <a:pt x="1118654" y="72523"/>
                    </a:lnTo>
                    <a:lnTo>
                      <a:pt x="1133741" y="73438"/>
                    </a:lnTo>
                    <a:lnTo>
                      <a:pt x="1133741" y="73438"/>
                    </a:lnTo>
                    <a:lnTo>
                      <a:pt x="1151801" y="74524"/>
                    </a:lnTo>
                    <a:lnTo>
                      <a:pt x="1151801" y="74524"/>
                    </a:lnTo>
                    <a:lnTo>
                      <a:pt x="1163974" y="75267"/>
                    </a:lnTo>
                    <a:lnTo>
                      <a:pt x="1163974" y="75267"/>
                    </a:lnTo>
                    <a:lnTo>
                      <a:pt x="1179119" y="76238"/>
                    </a:lnTo>
                    <a:lnTo>
                      <a:pt x="1179119" y="76238"/>
                    </a:lnTo>
                    <a:lnTo>
                      <a:pt x="1194207" y="77153"/>
                    </a:lnTo>
                    <a:lnTo>
                      <a:pt x="1194207" y="77153"/>
                    </a:lnTo>
                    <a:lnTo>
                      <a:pt x="1212265" y="78238"/>
                    </a:lnTo>
                    <a:lnTo>
                      <a:pt x="1212265" y="78238"/>
                    </a:lnTo>
                    <a:lnTo>
                      <a:pt x="1224438" y="78981"/>
                    </a:lnTo>
                    <a:lnTo>
                      <a:pt x="1224438" y="78981"/>
                    </a:lnTo>
                    <a:lnTo>
                      <a:pt x="1226325" y="79153"/>
                    </a:lnTo>
                    <a:lnTo>
                      <a:pt x="1227353" y="79210"/>
                    </a:lnTo>
                    <a:lnTo>
                      <a:pt x="1227353" y="79210"/>
                    </a:lnTo>
                    <a:lnTo>
                      <a:pt x="1239583" y="79953"/>
                    </a:lnTo>
                    <a:lnTo>
                      <a:pt x="1239583" y="79953"/>
                    </a:lnTo>
                    <a:lnTo>
                      <a:pt x="1254671" y="80867"/>
                    </a:lnTo>
                    <a:lnTo>
                      <a:pt x="1254671" y="80867"/>
                    </a:lnTo>
                    <a:lnTo>
                      <a:pt x="1272731" y="81953"/>
                    </a:lnTo>
                    <a:lnTo>
                      <a:pt x="1272731" y="81953"/>
                    </a:lnTo>
                    <a:lnTo>
                      <a:pt x="1284904" y="82753"/>
                    </a:lnTo>
                    <a:lnTo>
                      <a:pt x="1284904" y="82753"/>
                    </a:lnTo>
                    <a:lnTo>
                      <a:pt x="1300048" y="83668"/>
                    </a:lnTo>
                    <a:lnTo>
                      <a:pt x="1300048" y="83668"/>
                    </a:lnTo>
                    <a:lnTo>
                      <a:pt x="1315135" y="84582"/>
                    </a:lnTo>
                    <a:lnTo>
                      <a:pt x="1315135" y="84582"/>
                    </a:lnTo>
                    <a:lnTo>
                      <a:pt x="1330280" y="85496"/>
                    </a:lnTo>
                    <a:lnTo>
                      <a:pt x="1330280" y="85496"/>
                    </a:lnTo>
                    <a:lnTo>
                      <a:pt x="1345368" y="86468"/>
                    </a:lnTo>
                    <a:lnTo>
                      <a:pt x="1345368" y="86468"/>
                    </a:lnTo>
                    <a:lnTo>
                      <a:pt x="1360513" y="87383"/>
                    </a:lnTo>
                    <a:lnTo>
                      <a:pt x="1360513" y="87383"/>
                    </a:lnTo>
                    <a:lnTo>
                      <a:pt x="1375601" y="88296"/>
                    </a:lnTo>
                    <a:lnTo>
                      <a:pt x="1375601" y="88296"/>
                    </a:lnTo>
                    <a:lnTo>
                      <a:pt x="1390746" y="89211"/>
                    </a:lnTo>
                    <a:lnTo>
                      <a:pt x="1390746" y="89211"/>
                    </a:lnTo>
                    <a:lnTo>
                      <a:pt x="1405833" y="90183"/>
                    </a:lnTo>
                    <a:lnTo>
                      <a:pt x="1405833" y="90183"/>
                    </a:lnTo>
                    <a:lnTo>
                      <a:pt x="1420977" y="91097"/>
                    </a:lnTo>
                    <a:lnTo>
                      <a:pt x="1420977" y="91097"/>
                    </a:lnTo>
                    <a:lnTo>
                      <a:pt x="1439037" y="92183"/>
                    </a:lnTo>
                    <a:lnTo>
                      <a:pt x="1439037" y="92183"/>
                    </a:lnTo>
                    <a:lnTo>
                      <a:pt x="1451210" y="92926"/>
                    </a:lnTo>
                    <a:lnTo>
                      <a:pt x="1451210" y="92926"/>
                    </a:lnTo>
                    <a:lnTo>
                      <a:pt x="1466355" y="93898"/>
                    </a:lnTo>
                    <a:lnTo>
                      <a:pt x="1466355" y="93898"/>
                    </a:lnTo>
                    <a:lnTo>
                      <a:pt x="1484357" y="94983"/>
                    </a:lnTo>
                    <a:lnTo>
                      <a:pt x="1484357" y="94983"/>
                    </a:lnTo>
                    <a:lnTo>
                      <a:pt x="1499501" y="95898"/>
                    </a:lnTo>
                    <a:close/>
                  </a:path>
                </a:pathLst>
              </a:custGeom>
              <a:solidFill>
                <a:srgbClr val="9F9D9B"/>
              </a:solidFill>
              <a:ln w="571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4A620103-0125-42C3-8EC6-9DAB761CAEC1}"/>
                </a:ext>
              </a:extLst>
            </p:cNvPr>
            <p:cNvSpPr/>
            <p:nvPr/>
          </p:nvSpPr>
          <p:spPr>
            <a:xfrm>
              <a:off x="6465874" y="4587201"/>
              <a:ext cx="708374" cy="513321"/>
            </a:xfrm>
            <a:custGeom>
              <a:avLst/>
              <a:gdLst>
                <a:gd name="connsiteX0" fmla="*/ 667341 w 708374"/>
                <a:gd name="connsiteY0" fmla="*/ 75552 h 513321"/>
                <a:gd name="connsiteX1" fmla="*/ 632308 w 708374"/>
                <a:gd name="connsiteY1" fmla="*/ 22860 h 513321"/>
                <a:gd name="connsiteX2" fmla="*/ 620135 w 708374"/>
                <a:gd name="connsiteY2" fmla="*/ 0 h 513321"/>
                <a:gd name="connsiteX3" fmla="*/ 0 w 708374"/>
                <a:gd name="connsiteY3" fmla="*/ 366332 h 513321"/>
                <a:gd name="connsiteX4" fmla="*/ 29147 w 708374"/>
                <a:gd name="connsiteY4" fmla="*/ 411652 h 513321"/>
                <a:gd name="connsiteX5" fmla="*/ 89897 w 708374"/>
                <a:gd name="connsiteY5" fmla="*/ 513321 h 513321"/>
                <a:gd name="connsiteX6" fmla="*/ 708375 w 708374"/>
                <a:gd name="connsiteY6" fmla="*/ 147961 h 513321"/>
                <a:gd name="connsiteX7" fmla="*/ 667341 w 708374"/>
                <a:gd name="connsiteY7" fmla="*/ 75552 h 51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374" h="513321">
                  <a:moveTo>
                    <a:pt x="667341" y="75552"/>
                  </a:moveTo>
                  <a:cubicBezTo>
                    <a:pt x="656596" y="57322"/>
                    <a:pt x="643166" y="40920"/>
                    <a:pt x="632308" y="22860"/>
                  </a:cubicBezTo>
                  <a:cubicBezTo>
                    <a:pt x="628365" y="16345"/>
                    <a:pt x="622707" y="7944"/>
                    <a:pt x="620135" y="0"/>
                  </a:cubicBezTo>
                  <a:lnTo>
                    <a:pt x="0" y="366332"/>
                  </a:lnTo>
                  <a:cubicBezTo>
                    <a:pt x="12459" y="377190"/>
                    <a:pt x="22574" y="400965"/>
                    <a:pt x="29147" y="411652"/>
                  </a:cubicBezTo>
                  <a:cubicBezTo>
                    <a:pt x="49835" y="445256"/>
                    <a:pt x="70523" y="478917"/>
                    <a:pt x="89897" y="513321"/>
                  </a:cubicBezTo>
                  <a:lnTo>
                    <a:pt x="708375" y="147961"/>
                  </a:lnTo>
                  <a:cubicBezTo>
                    <a:pt x="691115" y="126702"/>
                    <a:pt x="681457" y="99498"/>
                    <a:pt x="667341" y="75552"/>
                  </a:cubicBezTo>
                  <a:close/>
                </a:path>
              </a:pathLst>
            </a:custGeom>
            <a:solidFill>
              <a:srgbClr val="C1CECB">
                <a:alpha val="80000"/>
              </a:srgbClr>
            </a:solidFill>
            <a:ln w="571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BBCEE2C-4D1D-47ED-8679-0783F2D65E31}"/>
              </a:ext>
            </a:extLst>
          </p:cNvPr>
          <p:cNvSpPr/>
          <p:nvPr/>
        </p:nvSpPr>
        <p:spPr>
          <a:xfrm>
            <a:off x="1097938" y="1909449"/>
            <a:ext cx="5532251" cy="1938992"/>
          </a:xfrm>
          <a:prstGeom prst="rect">
            <a:avLst/>
          </a:prstGeom>
          <a:solidFill>
            <a:srgbClr val="FFFF99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ar-SA" sz="4000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(A) Arslan Wessam B" pitchFamily="66" charset="-78"/>
                <a:cs typeface="(A) Arslan Wessam B" pitchFamily="66" charset="-78"/>
              </a:rPr>
              <a:t>عزيزتي الطالبة المُبدعة:</a:t>
            </a:r>
          </a:p>
          <a:p>
            <a:pPr algn="ctr"/>
            <a:r>
              <a:rPr lang="ar-SA" sz="4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(A) Arslan Wessam B" pitchFamily="66" charset="-78"/>
                <a:cs typeface="(A) Arslan Wessam B" pitchFamily="66" charset="-78"/>
              </a:rPr>
              <a:t>لخصي أهم الأفكار الرئيسية التي تعلمتها من درس اليوم في دفترك :</a:t>
            </a:r>
            <a:endParaRPr lang="ar-SA" sz="400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(A) Arslan Wessam B" pitchFamily="66" charset="-78"/>
              <a:cs typeface="(A) Arslan Wessam B" pitchFamily="66" charset="-78"/>
            </a:endParaRPr>
          </a:p>
        </p:txBody>
      </p:sp>
      <p:sp>
        <p:nvSpPr>
          <p:cNvPr id="18" name="مستطيل ذو زوايا قطرية مستديرة 13">
            <a:extLst>
              <a:ext uri="{FF2B5EF4-FFF2-40B4-BE49-F238E27FC236}">
                <a16:creationId xmlns:a16="http://schemas.microsoft.com/office/drawing/2014/main" id="{8DDAB740-726C-4AED-86CB-D15336DFAFE8}"/>
              </a:ext>
            </a:extLst>
          </p:cNvPr>
          <p:cNvSpPr/>
          <p:nvPr/>
        </p:nvSpPr>
        <p:spPr>
          <a:xfrm>
            <a:off x="394658" y="6096094"/>
            <a:ext cx="2406599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(A) Arslan Wessam B" pitchFamily="66" charset="-78"/>
                <a:cs typeface="(A) Arslan Wessam B" pitchFamily="66" charset="-78"/>
              </a:rPr>
              <a:t>مهارة التلخيص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2FBA98F-FCAC-4548-AF90-D3F4BAE86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653" y="4971504"/>
            <a:ext cx="1771770" cy="1771770"/>
          </a:xfrm>
          <a:prstGeom prst="rect">
            <a:avLst/>
          </a:prstGeom>
        </p:spPr>
      </p:pic>
      <p:pic>
        <p:nvPicPr>
          <p:cNvPr id="20" name="صورة 19" descr="صورة تحتوي على عنصر, المصباح&#10;&#10;تم إنشاء الوصف تلقائياً">
            <a:extLst>
              <a:ext uri="{FF2B5EF4-FFF2-40B4-BE49-F238E27FC236}">
                <a16:creationId xmlns:a16="http://schemas.microsoft.com/office/drawing/2014/main" id="{09473697-97B5-409A-BBB0-2816C830E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1" y="3445555"/>
            <a:ext cx="6108204" cy="3419863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AAF7688-E72D-3E6D-07C5-633B130C3206}"/>
              </a:ext>
            </a:extLst>
          </p:cNvPr>
          <p:cNvSpPr txBox="1"/>
          <p:nvPr/>
        </p:nvSpPr>
        <p:spPr>
          <a:xfrm>
            <a:off x="7066225" y="3366404"/>
            <a:ext cx="4074772" cy="98399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marL="571500" indent="-5715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r-SA" sz="4000" dirty="0">
                <a:ln w="0"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فسري آية من كتاب الله مستفيدة من أحد المصادر الرقمية المتخصصة في القرآن وتفسيره.</a:t>
            </a:r>
            <a:endParaRPr lang="ar-SA" sz="4000" b="1" dirty="0"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F82D9C1-BACE-BE2E-99F0-6879A8EA6692}"/>
              </a:ext>
            </a:extLst>
          </p:cNvPr>
          <p:cNvSpPr txBox="1"/>
          <p:nvPr/>
        </p:nvSpPr>
        <p:spPr>
          <a:xfrm>
            <a:off x="2885440" y="88506"/>
            <a:ext cx="9001760" cy="98399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ar-SA" sz="4000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itchFamily="66" charset="-78"/>
                <a:cs typeface="(A) Arslan Wessam B" pitchFamily="66" charset="-78"/>
              </a:rPr>
              <a:t>الدرس الأول: التقنية في خدمة القرآن الكريم وتفسيره</a:t>
            </a:r>
          </a:p>
        </p:txBody>
      </p:sp>
    </p:spTree>
    <p:extLst>
      <p:ext uri="{BB962C8B-B14F-4D97-AF65-F5344CB8AC3E}">
        <p14:creationId xmlns:p14="http://schemas.microsoft.com/office/powerpoint/2010/main" val="3312094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0BDB8D9C-4908-44E9-8C4C-872E69D08174}"/>
              </a:ext>
            </a:extLst>
          </p:cNvPr>
          <p:cNvSpPr/>
          <p:nvPr/>
        </p:nvSpPr>
        <p:spPr>
          <a:xfrm>
            <a:off x="924925" y="2606010"/>
            <a:ext cx="10064062" cy="15696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defRPr/>
            </a:pPr>
            <a:r>
              <a:rPr lang="ar-SA" sz="4800" kern="0" dirty="0">
                <a:solidFill>
                  <a:srgbClr val="3A3B44"/>
                </a:solidFill>
                <a:latin typeface="(A) Arslan Wessam B" pitchFamily="66" charset="-78"/>
                <a:cs typeface="(A) Arslan Wessam B" pitchFamily="66" charset="-78"/>
                <a:sym typeface="Calibri"/>
              </a:rPr>
              <a:t>بارك الله فيكن طالباتي المُبدعات ..</a:t>
            </a:r>
          </a:p>
          <a:p>
            <a:pPr algn="ctr" defTabSz="914400">
              <a:defRPr/>
            </a:pPr>
            <a:r>
              <a:rPr lang="ar-SA" sz="4800" kern="0" dirty="0">
                <a:solidFill>
                  <a:srgbClr val="3A3B44"/>
                </a:solidFill>
                <a:latin typeface="(A) Arslan Wessam B" pitchFamily="66" charset="-78"/>
                <a:cs typeface="(A) Arslan Wessam B" pitchFamily="66" charset="-78"/>
                <a:sym typeface="Calibri"/>
              </a:rPr>
              <a:t>ووفقكن لما يُحب ويرضى </a:t>
            </a:r>
          </a:p>
        </p:txBody>
      </p:sp>
      <p:sp>
        <p:nvSpPr>
          <p:cNvPr id="3" name="Google Shape;1119;p38">
            <a:extLst>
              <a:ext uri="{FF2B5EF4-FFF2-40B4-BE49-F238E27FC236}">
                <a16:creationId xmlns:a16="http://schemas.microsoft.com/office/drawing/2014/main" id="{8F410ECF-6E78-4C5D-A03A-204A7471E550}"/>
              </a:ext>
            </a:extLst>
          </p:cNvPr>
          <p:cNvSpPr/>
          <p:nvPr/>
        </p:nvSpPr>
        <p:spPr>
          <a:xfrm>
            <a:off x="2236513" y="4175670"/>
            <a:ext cx="2243243" cy="1975096"/>
          </a:xfrm>
          <a:custGeom>
            <a:avLst/>
            <a:gdLst/>
            <a:ahLst/>
            <a:cxnLst/>
            <a:rect l="l" t="t" r="r" b="b"/>
            <a:pathLst>
              <a:path w="57508" h="50637" extrusionOk="0">
                <a:moveTo>
                  <a:pt x="15445" y="0"/>
                </a:moveTo>
                <a:cubicBezTo>
                  <a:pt x="6905" y="0"/>
                  <a:pt x="0" y="7539"/>
                  <a:pt x="0" y="16845"/>
                </a:cubicBezTo>
                <a:cubicBezTo>
                  <a:pt x="0" y="17279"/>
                  <a:pt x="34" y="17746"/>
                  <a:pt x="34" y="18146"/>
                </a:cubicBezTo>
                <a:cubicBezTo>
                  <a:pt x="34" y="18180"/>
                  <a:pt x="34" y="18180"/>
                  <a:pt x="34" y="18213"/>
                </a:cubicBezTo>
                <a:cubicBezTo>
                  <a:pt x="367" y="20782"/>
                  <a:pt x="1101" y="23283"/>
                  <a:pt x="2235" y="25585"/>
                </a:cubicBezTo>
                <a:cubicBezTo>
                  <a:pt x="5237" y="32056"/>
                  <a:pt x="12309" y="41296"/>
                  <a:pt x="28754" y="50636"/>
                </a:cubicBezTo>
                <a:cubicBezTo>
                  <a:pt x="28754" y="50636"/>
                  <a:pt x="47968" y="39095"/>
                  <a:pt x="55006" y="26085"/>
                </a:cubicBezTo>
                <a:cubicBezTo>
                  <a:pt x="55940" y="24384"/>
                  <a:pt x="56674" y="22583"/>
                  <a:pt x="57141" y="20682"/>
                </a:cubicBezTo>
                <a:lnTo>
                  <a:pt x="57141" y="20582"/>
                </a:lnTo>
                <a:cubicBezTo>
                  <a:pt x="57408" y="19347"/>
                  <a:pt x="57508" y="18113"/>
                  <a:pt x="57508" y="16845"/>
                </a:cubicBezTo>
                <a:cubicBezTo>
                  <a:pt x="57508" y="7539"/>
                  <a:pt x="50603" y="0"/>
                  <a:pt x="42130" y="0"/>
                </a:cubicBezTo>
                <a:cubicBezTo>
                  <a:pt x="36426" y="0"/>
                  <a:pt x="31423" y="3403"/>
                  <a:pt x="28787" y="8439"/>
                </a:cubicBezTo>
                <a:cubicBezTo>
                  <a:pt x="26119" y="3403"/>
                  <a:pt x="21149" y="0"/>
                  <a:pt x="15445" y="0"/>
                </a:cubicBezTo>
                <a:close/>
              </a:path>
            </a:pathLst>
          </a:custGeom>
          <a:solidFill>
            <a:schemeClr val="bg2">
              <a:lumMod val="90000"/>
              <a:alpha val="67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0874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51;p52">
            <a:extLst>
              <a:ext uri="{FF2B5EF4-FFF2-40B4-BE49-F238E27FC236}">
                <a16:creationId xmlns:a16="http://schemas.microsoft.com/office/drawing/2014/main" id="{42D79CE4-8E33-B1E9-CDF6-428CC8FE3BB7}"/>
              </a:ext>
            </a:extLst>
          </p:cNvPr>
          <p:cNvGrpSpPr/>
          <p:nvPr/>
        </p:nvGrpSpPr>
        <p:grpSpPr>
          <a:xfrm>
            <a:off x="7483755" y="4429434"/>
            <a:ext cx="2946519" cy="293326"/>
            <a:chOff x="729050" y="223975"/>
            <a:chExt cx="6133625" cy="328400"/>
          </a:xfrm>
        </p:grpSpPr>
        <p:sp>
          <p:nvSpPr>
            <p:cNvPr id="3" name="Google Shape;952;p52">
              <a:extLst>
                <a:ext uri="{FF2B5EF4-FFF2-40B4-BE49-F238E27FC236}">
                  <a16:creationId xmlns:a16="http://schemas.microsoft.com/office/drawing/2014/main" id="{4195428F-C214-56D6-E185-7413B28B67A8}"/>
                </a:ext>
              </a:extLst>
            </p:cNvPr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53;p52">
              <a:extLst>
                <a:ext uri="{FF2B5EF4-FFF2-40B4-BE49-F238E27FC236}">
                  <a16:creationId xmlns:a16="http://schemas.microsoft.com/office/drawing/2014/main" id="{39845895-3789-755F-6E59-1313B4244209}"/>
                </a:ext>
              </a:extLst>
            </p:cNvPr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4;p52">
              <a:extLst>
                <a:ext uri="{FF2B5EF4-FFF2-40B4-BE49-F238E27FC236}">
                  <a16:creationId xmlns:a16="http://schemas.microsoft.com/office/drawing/2014/main" id="{8971EC43-D9B1-11F5-E2AB-3F5928320014}"/>
                </a:ext>
              </a:extLst>
            </p:cNvPr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55;p52">
              <a:extLst>
                <a:ext uri="{FF2B5EF4-FFF2-40B4-BE49-F238E27FC236}">
                  <a16:creationId xmlns:a16="http://schemas.microsoft.com/office/drawing/2014/main" id="{BFFEDDD4-E8BC-7EDE-1508-65C5F8B2FB64}"/>
                </a:ext>
              </a:extLst>
            </p:cNvPr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56;p52">
              <a:extLst>
                <a:ext uri="{FF2B5EF4-FFF2-40B4-BE49-F238E27FC236}">
                  <a16:creationId xmlns:a16="http://schemas.microsoft.com/office/drawing/2014/main" id="{5D9FF29F-1310-EDE2-DB48-1E44EF2EDE36}"/>
                </a:ext>
              </a:extLst>
            </p:cNvPr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57;p52">
              <a:extLst>
                <a:ext uri="{FF2B5EF4-FFF2-40B4-BE49-F238E27FC236}">
                  <a16:creationId xmlns:a16="http://schemas.microsoft.com/office/drawing/2014/main" id="{6D22DDC4-59A3-0CF8-3DD2-06BE36CB5D63}"/>
                </a:ext>
              </a:extLst>
            </p:cNvPr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58;p52">
              <a:extLst>
                <a:ext uri="{FF2B5EF4-FFF2-40B4-BE49-F238E27FC236}">
                  <a16:creationId xmlns:a16="http://schemas.microsoft.com/office/drawing/2014/main" id="{2BA7B69A-8555-9992-A49A-9A74D2260820}"/>
                </a:ext>
              </a:extLst>
            </p:cNvPr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59;p52">
              <a:extLst>
                <a:ext uri="{FF2B5EF4-FFF2-40B4-BE49-F238E27FC236}">
                  <a16:creationId xmlns:a16="http://schemas.microsoft.com/office/drawing/2014/main" id="{1DB2AC99-8380-97C9-0A51-E3CB4299254E}"/>
                </a:ext>
              </a:extLst>
            </p:cNvPr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0;p52">
              <a:extLst>
                <a:ext uri="{FF2B5EF4-FFF2-40B4-BE49-F238E27FC236}">
                  <a16:creationId xmlns:a16="http://schemas.microsoft.com/office/drawing/2014/main" id="{B0C9EE1B-83C0-6FFE-A68C-CB358875C8EA}"/>
                </a:ext>
              </a:extLst>
            </p:cNvPr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961;p52">
            <a:extLst>
              <a:ext uri="{FF2B5EF4-FFF2-40B4-BE49-F238E27FC236}">
                <a16:creationId xmlns:a16="http://schemas.microsoft.com/office/drawing/2014/main" id="{9DE28F60-A4E4-F157-F75C-167935450734}"/>
              </a:ext>
            </a:extLst>
          </p:cNvPr>
          <p:cNvGrpSpPr/>
          <p:nvPr/>
        </p:nvGrpSpPr>
        <p:grpSpPr>
          <a:xfrm>
            <a:off x="2659009" y="5328239"/>
            <a:ext cx="967526" cy="944119"/>
            <a:chOff x="1125475" y="238125"/>
            <a:chExt cx="5321925" cy="5193175"/>
          </a:xfrm>
        </p:grpSpPr>
        <p:sp>
          <p:nvSpPr>
            <p:cNvPr id="15" name="Google Shape;962;p52">
              <a:extLst>
                <a:ext uri="{FF2B5EF4-FFF2-40B4-BE49-F238E27FC236}">
                  <a16:creationId xmlns:a16="http://schemas.microsoft.com/office/drawing/2014/main" id="{7C4EDDB3-215D-7E30-DE4B-2E583915B099}"/>
                </a:ext>
              </a:extLst>
            </p:cNvPr>
            <p:cNvSpPr/>
            <p:nvPr/>
          </p:nvSpPr>
          <p:spPr>
            <a:xfrm>
              <a:off x="3670675" y="238125"/>
              <a:ext cx="327175" cy="316075"/>
            </a:xfrm>
            <a:custGeom>
              <a:avLst/>
              <a:gdLst/>
              <a:ahLst/>
              <a:cxnLst/>
              <a:rect l="l" t="t" r="r" b="b"/>
              <a:pathLst>
                <a:path w="13087" h="12643" extrusionOk="0">
                  <a:moveTo>
                    <a:pt x="0" y="0"/>
                  </a:moveTo>
                  <a:lnTo>
                    <a:pt x="0" y="333"/>
                  </a:lnTo>
                  <a:cubicBezTo>
                    <a:pt x="333" y="333"/>
                    <a:pt x="610" y="388"/>
                    <a:pt x="887" y="499"/>
                  </a:cubicBezTo>
                  <a:cubicBezTo>
                    <a:pt x="1165" y="610"/>
                    <a:pt x="1386" y="832"/>
                    <a:pt x="1608" y="1109"/>
                  </a:cubicBezTo>
                  <a:lnTo>
                    <a:pt x="1830" y="1386"/>
                  </a:lnTo>
                  <a:lnTo>
                    <a:pt x="1830" y="9649"/>
                  </a:lnTo>
                  <a:cubicBezTo>
                    <a:pt x="1886" y="10258"/>
                    <a:pt x="1775" y="10924"/>
                    <a:pt x="1497" y="11534"/>
                  </a:cubicBezTo>
                  <a:cubicBezTo>
                    <a:pt x="1109" y="11867"/>
                    <a:pt x="555" y="12033"/>
                    <a:pt x="0" y="12033"/>
                  </a:cubicBezTo>
                  <a:lnTo>
                    <a:pt x="0" y="12421"/>
                  </a:lnTo>
                  <a:lnTo>
                    <a:pt x="4436" y="12421"/>
                  </a:lnTo>
                  <a:lnTo>
                    <a:pt x="4436" y="12033"/>
                  </a:lnTo>
                  <a:cubicBezTo>
                    <a:pt x="3937" y="12033"/>
                    <a:pt x="3494" y="11922"/>
                    <a:pt x="3105" y="11645"/>
                  </a:cubicBezTo>
                  <a:cubicBezTo>
                    <a:pt x="2828" y="11312"/>
                    <a:pt x="2662" y="10647"/>
                    <a:pt x="2662" y="9649"/>
                  </a:cubicBezTo>
                  <a:lnTo>
                    <a:pt x="2662" y="2329"/>
                  </a:lnTo>
                  <a:lnTo>
                    <a:pt x="10979" y="12643"/>
                  </a:lnTo>
                  <a:lnTo>
                    <a:pt x="11312" y="12643"/>
                  </a:lnTo>
                  <a:lnTo>
                    <a:pt x="11312" y="2773"/>
                  </a:lnTo>
                  <a:cubicBezTo>
                    <a:pt x="11201" y="2107"/>
                    <a:pt x="11368" y="1442"/>
                    <a:pt x="11645" y="887"/>
                  </a:cubicBezTo>
                  <a:cubicBezTo>
                    <a:pt x="12033" y="555"/>
                    <a:pt x="12532" y="333"/>
                    <a:pt x="13087" y="333"/>
                  </a:cubicBezTo>
                  <a:lnTo>
                    <a:pt x="13087" y="0"/>
                  </a:lnTo>
                  <a:lnTo>
                    <a:pt x="8651" y="0"/>
                  </a:lnTo>
                  <a:lnTo>
                    <a:pt x="8651" y="333"/>
                  </a:lnTo>
                  <a:cubicBezTo>
                    <a:pt x="9150" y="333"/>
                    <a:pt x="9593" y="499"/>
                    <a:pt x="9981" y="721"/>
                  </a:cubicBezTo>
                  <a:cubicBezTo>
                    <a:pt x="10370" y="1331"/>
                    <a:pt x="10591" y="2052"/>
                    <a:pt x="10480" y="2773"/>
                  </a:cubicBezTo>
                  <a:lnTo>
                    <a:pt x="10480" y="9039"/>
                  </a:lnTo>
                  <a:lnTo>
                    <a:pt x="32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" name="Google Shape;963;p52">
              <a:extLst>
                <a:ext uri="{FF2B5EF4-FFF2-40B4-BE49-F238E27FC236}">
                  <a16:creationId xmlns:a16="http://schemas.microsoft.com/office/drawing/2014/main" id="{BEB49C94-F324-25DD-36A3-45E48FB25222}"/>
                </a:ext>
              </a:extLst>
            </p:cNvPr>
            <p:cNvSpPr/>
            <p:nvPr/>
          </p:nvSpPr>
          <p:spPr>
            <a:xfrm>
              <a:off x="1125475" y="2639150"/>
              <a:ext cx="433925" cy="316100"/>
            </a:xfrm>
            <a:custGeom>
              <a:avLst/>
              <a:gdLst/>
              <a:ahLst/>
              <a:cxnLst/>
              <a:rect l="l" t="t" r="r" b="b"/>
              <a:pathLst>
                <a:path w="17357" h="12644" extrusionOk="0">
                  <a:moveTo>
                    <a:pt x="13641" y="0"/>
                  </a:moveTo>
                  <a:lnTo>
                    <a:pt x="13641" y="389"/>
                  </a:lnTo>
                  <a:cubicBezTo>
                    <a:pt x="13918" y="389"/>
                    <a:pt x="14195" y="389"/>
                    <a:pt x="14473" y="500"/>
                  </a:cubicBezTo>
                  <a:cubicBezTo>
                    <a:pt x="14805" y="610"/>
                    <a:pt x="14972" y="888"/>
                    <a:pt x="14972" y="1220"/>
                  </a:cubicBezTo>
                  <a:cubicBezTo>
                    <a:pt x="14972" y="1387"/>
                    <a:pt x="14972" y="1498"/>
                    <a:pt x="14916" y="1609"/>
                  </a:cubicBezTo>
                  <a:cubicBezTo>
                    <a:pt x="14861" y="1941"/>
                    <a:pt x="14805" y="2274"/>
                    <a:pt x="14639" y="2607"/>
                  </a:cubicBezTo>
                  <a:lnTo>
                    <a:pt x="12310" y="8928"/>
                  </a:lnTo>
                  <a:lnTo>
                    <a:pt x="9593" y="1886"/>
                  </a:lnTo>
                  <a:cubicBezTo>
                    <a:pt x="9538" y="1664"/>
                    <a:pt x="9427" y="1498"/>
                    <a:pt x="9427" y="1387"/>
                  </a:cubicBezTo>
                  <a:cubicBezTo>
                    <a:pt x="9371" y="1331"/>
                    <a:pt x="9371" y="1220"/>
                    <a:pt x="9371" y="1109"/>
                  </a:cubicBezTo>
                  <a:cubicBezTo>
                    <a:pt x="9371" y="832"/>
                    <a:pt x="9538" y="555"/>
                    <a:pt x="9815" y="500"/>
                  </a:cubicBezTo>
                  <a:cubicBezTo>
                    <a:pt x="10148" y="389"/>
                    <a:pt x="10425" y="389"/>
                    <a:pt x="10758" y="389"/>
                  </a:cubicBezTo>
                  <a:lnTo>
                    <a:pt x="10758" y="56"/>
                  </a:lnTo>
                  <a:lnTo>
                    <a:pt x="5767" y="56"/>
                  </a:lnTo>
                  <a:lnTo>
                    <a:pt x="5767" y="389"/>
                  </a:lnTo>
                  <a:cubicBezTo>
                    <a:pt x="6044" y="389"/>
                    <a:pt x="6377" y="389"/>
                    <a:pt x="6654" y="500"/>
                  </a:cubicBezTo>
                  <a:cubicBezTo>
                    <a:pt x="6987" y="666"/>
                    <a:pt x="7264" y="943"/>
                    <a:pt x="7375" y="1331"/>
                  </a:cubicBezTo>
                  <a:lnTo>
                    <a:pt x="8262" y="3660"/>
                  </a:lnTo>
                  <a:lnTo>
                    <a:pt x="6266" y="8873"/>
                  </a:lnTo>
                  <a:lnTo>
                    <a:pt x="3604" y="1830"/>
                  </a:lnTo>
                  <a:cubicBezTo>
                    <a:pt x="3493" y="1664"/>
                    <a:pt x="3438" y="1498"/>
                    <a:pt x="3438" y="1387"/>
                  </a:cubicBezTo>
                  <a:cubicBezTo>
                    <a:pt x="3383" y="1276"/>
                    <a:pt x="3383" y="1165"/>
                    <a:pt x="3383" y="1054"/>
                  </a:cubicBezTo>
                  <a:cubicBezTo>
                    <a:pt x="3383" y="777"/>
                    <a:pt x="3549" y="555"/>
                    <a:pt x="3826" y="500"/>
                  </a:cubicBezTo>
                  <a:cubicBezTo>
                    <a:pt x="4048" y="389"/>
                    <a:pt x="4325" y="389"/>
                    <a:pt x="4602" y="389"/>
                  </a:cubicBezTo>
                  <a:lnTo>
                    <a:pt x="4602" y="56"/>
                  </a:lnTo>
                  <a:lnTo>
                    <a:pt x="0" y="56"/>
                  </a:lnTo>
                  <a:lnTo>
                    <a:pt x="0" y="389"/>
                  </a:lnTo>
                  <a:cubicBezTo>
                    <a:pt x="499" y="389"/>
                    <a:pt x="943" y="666"/>
                    <a:pt x="1220" y="1054"/>
                  </a:cubicBezTo>
                  <a:cubicBezTo>
                    <a:pt x="1774" y="2163"/>
                    <a:pt x="2218" y="3272"/>
                    <a:pt x="2606" y="4381"/>
                  </a:cubicBezTo>
                  <a:lnTo>
                    <a:pt x="4159" y="8762"/>
                  </a:lnTo>
                  <a:lnTo>
                    <a:pt x="5545" y="12643"/>
                  </a:lnTo>
                  <a:lnTo>
                    <a:pt x="5822" y="12643"/>
                  </a:lnTo>
                  <a:lnTo>
                    <a:pt x="8706" y="4714"/>
                  </a:lnTo>
                  <a:lnTo>
                    <a:pt x="10868" y="10481"/>
                  </a:lnTo>
                  <a:lnTo>
                    <a:pt x="11700" y="12643"/>
                  </a:lnTo>
                  <a:lnTo>
                    <a:pt x="11977" y="12643"/>
                  </a:lnTo>
                  <a:lnTo>
                    <a:pt x="13197" y="9261"/>
                  </a:lnTo>
                  <a:lnTo>
                    <a:pt x="13918" y="7098"/>
                  </a:lnTo>
                  <a:lnTo>
                    <a:pt x="15914" y="1498"/>
                  </a:lnTo>
                  <a:cubicBezTo>
                    <a:pt x="16025" y="1165"/>
                    <a:pt x="16247" y="832"/>
                    <a:pt x="16580" y="610"/>
                  </a:cubicBezTo>
                  <a:cubicBezTo>
                    <a:pt x="16802" y="500"/>
                    <a:pt x="17079" y="389"/>
                    <a:pt x="17356" y="389"/>
                  </a:cubicBezTo>
                  <a:lnTo>
                    <a:pt x="17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" name="Google Shape;964;p52">
              <a:extLst>
                <a:ext uri="{FF2B5EF4-FFF2-40B4-BE49-F238E27FC236}">
                  <a16:creationId xmlns:a16="http://schemas.microsoft.com/office/drawing/2014/main" id="{5DB69D95-6F5A-D0B6-5060-A755782FE93A}"/>
                </a:ext>
              </a:extLst>
            </p:cNvPr>
            <p:cNvSpPr/>
            <p:nvPr/>
          </p:nvSpPr>
          <p:spPr>
            <a:xfrm>
              <a:off x="6172900" y="2671025"/>
              <a:ext cx="274500" cy="310550"/>
            </a:xfrm>
            <a:custGeom>
              <a:avLst/>
              <a:gdLst/>
              <a:ahLst/>
              <a:cxnLst/>
              <a:rect l="l" t="t" r="r" b="b"/>
              <a:pathLst>
                <a:path w="10980" h="12422" extrusionOk="0">
                  <a:moveTo>
                    <a:pt x="0" y="1"/>
                  </a:moveTo>
                  <a:lnTo>
                    <a:pt x="0" y="389"/>
                  </a:lnTo>
                  <a:cubicBezTo>
                    <a:pt x="84" y="380"/>
                    <a:pt x="165" y="375"/>
                    <a:pt x="246" y="375"/>
                  </a:cubicBezTo>
                  <a:cubicBezTo>
                    <a:pt x="647" y="375"/>
                    <a:pt x="1017" y="491"/>
                    <a:pt x="1387" y="722"/>
                  </a:cubicBezTo>
                  <a:cubicBezTo>
                    <a:pt x="1608" y="1110"/>
                    <a:pt x="1719" y="1609"/>
                    <a:pt x="1664" y="2053"/>
                  </a:cubicBezTo>
                  <a:lnTo>
                    <a:pt x="1664" y="10370"/>
                  </a:lnTo>
                  <a:cubicBezTo>
                    <a:pt x="1664" y="11036"/>
                    <a:pt x="1553" y="11535"/>
                    <a:pt x="1387" y="11701"/>
                  </a:cubicBezTo>
                  <a:cubicBezTo>
                    <a:pt x="943" y="11923"/>
                    <a:pt x="499" y="12034"/>
                    <a:pt x="0" y="12034"/>
                  </a:cubicBezTo>
                  <a:lnTo>
                    <a:pt x="0" y="12422"/>
                  </a:lnTo>
                  <a:lnTo>
                    <a:pt x="10148" y="12422"/>
                  </a:lnTo>
                  <a:lnTo>
                    <a:pt x="10980" y="9261"/>
                  </a:lnTo>
                  <a:lnTo>
                    <a:pt x="10481" y="9206"/>
                  </a:lnTo>
                  <a:cubicBezTo>
                    <a:pt x="10203" y="10037"/>
                    <a:pt x="9593" y="10758"/>
                    <a:pt x="8817" y="11257"/>
                  </a:cubicBezTo>
                  <a:cubicBezTo>
                    <a:pt x="8074" y="11536"/>
                    <a:pt x="7292" y="11659"/>
                    <a:pt x="6503" y="11659"/>
                  </a:cubicBezTo>
                  <a:cubicBezTo>
                    <a:pt x="6350" y="11659"/>
                    <a:pt x="6198" y="11655"/>
                    <a:pt x="6045" y="11646"/>
                  </a:cubicBezTo>
                  <a:cubicBezTo>
                    <a:pt x="5851" y="11660"/>
                    <a:pt x="5658" y="11667"/>
                    <a:pt x="5466" y="11667"/>
                  </a:cubicBezTo>
                  <a:cubicBezTo>
                    <a:pt x="4941" y="11667"/>
                    <a:pt x="4425" y="11616"/>
                    <a:pt x="3937" y="11535"/>
                  </a:cubicBezTo>
                  <a:cubicBezTo>
                    <a:pt x="3660" y="11479"/>
                    <a:pt x="3549" y="11257"/>
                    <a:pt x="3549" y="10925"/>
                  </a:cubicBezTo>
                  <a:lnTo>
                    <a:pt x="3549" y="6267"/>
                  </a:lnTo>
                  <a:lnTo>
                    <a:pt x="6433" y="6267"/>
                  </a:lnTo>
                  <a:cubicBezTo>
                    <a:pt x="6525" y="6258"/>
                    <a:pt x="6618" y="6253"/>
                    <a:pt x="6709" y="6253"/>
                  </a:cubicBezTo>
                  <a:cubicBezTo>
                    <a:pt x="7169" y="6253"/>
                    <a:pt x="7616" y="6368"/>
                    <a:pt x="7985" y="6600"/>
                  </a:cubicBezTo>
                  <a:cubicBezTo>
                    <a:pt x="8263" y="7043"/>
                    <a:pt x="8429" y="7542"/>
                    <a:pt x="8484" y="8041"/>
                  </a:cubicBezTo>
                  <a:lnTo>
                    <a:pt x="8928" y="8041"/>
                  </a:lnTo>
                  <a:lnTo>
                    <a:pt x="8928" y="3716"/>
                  </a:lnTo>
                  <a:lnTo>
                    <a:pt x="8484" y="3716"/>
                  </a:lnTo>
                  <a:cubicBezTo>
                    <a:pt x="8484" y="4215"/>
                    <a:pt x="8263" y="4714"/>
                    <a:pt x="7985" y="5158"/>
                  </a:cubicBezTo>
                  <a:cubicBezTo>
                    <a:pt x="7599" y="5399"/>
                    <a:pt x="7129" y="5557"/>
                    <a:pt x="6647" y="5557"/>
                  </a:cubicBezTo>
                  <a:cubicBezTo>
                    <a:pt x="6576" y="5557"/>
                    <a:pt x="6504" y="5553"/>
                    <a:pt x="6433" y="5546"/>
                  </a:cubicBezTo>
                  <a:lnTo>
                    <a:pt x="3549" y="5546"/>
                  </a:lnTo>
                  <a:lnTo>
                    <a:pt x="3549" y="1387"/>
                  </a:lnTo>
                  <a:cubicBezTo>
                    <a:pt x="3549" y="1165"/>
                    <a:pt x="3605" y="999"/>
                    <a:pt x="3660" y="888"/>
                  </a:cubicBezTo>
                  <a:cubicBezTo>
                    <a:pt x="3716" y="777"/>
                    <a:pt x="3882" y="722"/>
                    <a:pt x="4159" y="722"/>
                  </a:cubicBezTo>
                  <a:lnTo>
                    <a:pt x="6765" y="722"/>
                  </a:lnTo>
                  <a:cubicBezTo>
                    <a:pt x="6882" y="713"/>
                    <a:pt x="6999" y="708"/>
                    <a:pt x="7116" y="708"/>
                  </a:cubicBezTo>
                  <a:cubicBezTo>
                    <a:pt x="7719" y="708"/>
                    <a:pt x="8315" y="831"/>
                    <a:pt x="8873" y="1110"/>
                  </a:cubicBezTo>
                  <a:cubicBezTo>
                    <a:pt x="9261" y="1553"/>
                    <a:pt x="9482" y="2108"/>
                    <a:pt x="9538" y="2718"/>
                  </a:cubicBezTo>
                  <a:lnTo>
                    <a:pt x="10037" y="2718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" name="Google Shape;965;p52">
              <a:extLst>
                <a:ext uri="{FF2B5EF4-FFF2-40B4-BE49-F238E27FC236}">
                  <a16:creationId xmlns:a16="http://schemas.microsoft.com/office/drawing/2014/main" id="{F2357199-3E83-57BC-072B-3F178771D63C}"/>
                </a:ext>
              </a:extLst>
            </p:cNvPr>
            <p:cNvSpPr/>
            <p:nvPr/>
          </p:nvSpPr>
          <p:spPr>
            <a:xfrm>
              <a:off x="3715025" y="5107975"/>
              <a:ext cx="210750" cy="323325"/>
            </a:xfrm>
            <a:custGeom>
              <a:avLst/>
              <a:gdLst/>
              <a:ahLst/>
              <a:cxnLst/>
              <a:rect l="l" t="t" r="r" b="b"/>
              <a:pathLst>
                <a:path w="8430" h="12933" extrusionOk="0">
                  <a:moveTo>
                    <a:pt x="3814" y="1"/>
                  </a:moveTo>
                  <a:cubicBezTo>
                    <a:pt x="2932" y="1"/>
                    <a:pt x="2065" y="377"/>
                    <a:pt x="1442" y="949"/>
                  </a:cubicBezTo>
                  <a:cubicBezTo>
                    <a:pt x="832" y="1559"/>
                    <a:pt x="500" y="2446"/>
                    <a:pt x="500" y="3333"/>
                  </a:cubicBezTo>
                  <a:cubicBezTo>
                    <a:pt x="555" y="4054"/>
                    <a:pt x="832" y="4719"/>
                    <a:pt x="1331" y="5274"/>
                  </a:cubicBezTo>
                  <a:cubicBezTo>
                    <a:pt x="1664" y="5662"/>
                    <a:pt x="2052" y="5939"/>
                    <a:pt x="2496" y="6217"/>
                  </a:cubicBezTo>
                  <a:lnTo>
                    <a:pt x="4049" y="7215"/>
                  </a:lnTo>
                  <a:cubicBezTo>
                    <a:pt x="4714" y="7603"/>
                    <a:pt x="5324" y="8046"/>
                    <a:pt x="5878" y="8490"/>
                  </a:cubicBezTo>
                  <a:cubicBezTo>
                    <a:pt x="6322" y="8934"/>
                    <a:pt x="6544" y="9488"/>
                    <a:pt x="6544" y="10098"/>
                  </a:cubicBezTo>
                  <a:cubicBezTo>
                    <a:pt x="6544" y="10708"/>
                    <a:pt x="6322" y="11263"/>
                    <a:pt x="5878" y="11706"/>
                  </a:cubicBezTo>
                  <a:cubicBezTo>
                    <a:pt x="5435" y="12039"/>
                    <a:pt x="4880" y="12261"/>
                    <a:pt x="4326" y="12261"/>
                  </a:cubicBezTo>
                  <a:cubicBezTo>
                    <a:pt x="3272" y="12261"/>
                    <a:pt x="2219" y="11762"/>
                    <a:pt x="1553" y="10930"/>
                  </a:cubicBezTo>
                  <a:cubicBezTo>
                    <a:pt x="1054" y="10320"/>
                    <a:pt x="721" y="9654"/>
                    <a:pt x="444" y="8934"/>
                  </a:cubicBezTo>
                  <a:lnTo>
                    <a:pt x="1" y="8934"/>
                  </a:lnTo>
                  <a:lnTo>
                    <a:pt x="555" y="12926"/>
                  </a:lnTo>
                  <a:lnTo>
                    <a:pt x="999" y="12926"/>
                  </a:lnTo>
                  <a:cubicBezTo>
                    <a:pt x="999" y="12760"/>
                    <a:pt x="1054" y="12649"/>
                    <a:pt x="1110" y="12483"/>
                  </a:cubicBezTo>
                  <a:cubicBezTo>
                    <a:pt x="1193" y="12358"/>
                    <a:pt x="1307" y="12295"/>
                    <a:pt x="1453" y="12295"/>
                  </a:cubicBezTo>
                  <a:cubicBezTo>
                    <a:pt x="1501" y="12295"/>
                    <a:pt x="1553" y="12302"/>
                    <a:pt x="1609" y="12316"/>
                  </a:cubicBezTo>
                  <a:cubicBezTo>
                    <a:pt x="1941" y="12372"/>
                    <a:pt x="2330" y="12483"/>
                    <a:pt x="2662" y="12593"/>
                  </a:cubicBezTo>
                  <a:cubicBezTo>
                    <a:pt x="3217" y="12815"/>
                    <a:pt x="3882" y="12926"/>
                    <a:pt x="4492" y="12926"/>
                  </a:cubicBezTo>
                  <a:cubicBezTo>
                    <a:pt x="4564" y="12930"/>
                    <a:pt x="4636" y="12932"/>
                    <a:pt x="4708" y="12932"/>
                  </a:cubicBezTo>
                  <a:cubicBezTo>
                    <a:pt x="5640" y="12932"/>
                    <a:pt x="6600" y="12601"/>
                    <a:pt x="7320" y="11983"/>
                  </a:cubicBezTo>
                  <a:cubicBezTo>
                    <a:pt x="8041" y="11318"/>
                    <a:pt x="8429" y="10431"/>
                    <a:pt x="8429" y="9488"/>
                  </a:cubicBezTo>
                  <a:cubicBezTo>
                    <a:pt x="8429" y="8823"/>
                    <a:pt x="8207" y="8157"/>
                    <a:pt x="7819" y="7603"/>
                  </a:cubicBezTo>
                  <a:cubicBezTo>
                    <a:pt x="7209" y="6882"/>
                    <a:pt x="6433" y="6327"/>
                    <a:pt x="5657" y="5884"/>
                  </a:cubicBezTo>
                  <a:lnTo>
                    <a:pt x="3993" y="4830"/>
                  </a:lnTo>
                  <a:cubicBezTo>
                    <a:pt x="3494" y="4553"/>
                    <a:pt x="2995" y="4165"/>
                    <a:pt x="2607" y="3721"/>
                  </a:cubicBezTo>
                  <a:cubicBezTo>
                    <a:pt x="2330" y="3389"/>
                    <a:pt x="2163" y="2945"/>
                    <a:pt x="2163" y="2501"/>
                  </a:cubicBezTo>
                  <a:cubicBezTo>
                    <a:pt x="2163" y="2002"/>
                    <a:pt x="2330" y="1559"/>
                    <a:pt x="2718" y="1226"/>
                  </a:cubicBezTo>
                  <a:cubicBezTo>
                    <a:pt x="3106" y="949"/>
                    <a:pt x="3605" y="782"/>
                    <a:pt x="4104" y="782"/>
                  </a:cubicBezTo>
                  <a:cubicBezTo>
                    <a:pt x="4825" y="838"/>
                    <a:pt x="5490" y="1060"/>
                    <a:pt x="6100" y="1503"/>
                  </a:cubicBezTo>
                  <a:cubicBezTo>
                    <a:pt x="6877" y="2113"/>
                    <a:pt x="7376" y="3000"/>
                    <a:pt x="7542" y="3998"/>
                  </a:cubicBezTo>
                  <a:lnTo>
                    <a:pt x="8041" y="3998"/>
                  </a:lnTo>
                  <a:lnTo>
                    <a:pt x="7597" y="6"/>
                  </a:lnTo>
                  <a:lnTo>
                    <a:pt x="7209" y="6"/>
                  </a:lnTo>
                  <a:cubicBezTo>
                    <a:pt x="7209" y="172"/>
                    <a:pt x="7098" y="339"/>
                    <a:pt x="7043" y="505"/>
                  </a:cubicBezTo>
                  <a:cubicBezTo>
                    <a:pt x="6877" y="616"/>
                    <a:pt x="6710" y="671"/>
                    <a:pt x="6544" y="671"/>
                  </a:cubicBezTo>
                  <a:cubicBezTo>
                    <a:pt x="6211" y="561"/>
                    <a:pt x="5823" y="450"/>
                    <a:pt x="5490" y="339"/>
                  </a:cubicBezTo>
                  <a:cubicBezTo>
                    <a:pt x="4991" y="117"/>
                    <a:pt x="4492" y="61"/>
                    <a:pt x="3993" y="6"/>
                  </a:cubicBezTo>
                  <a:cubicBezTo>
                    <a:pt x="3933" y="2"/>
                    <a:pt x="3873" y="1"/>
                    <a:pt x="38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" name="Google Shape;966;p52">
              <a:extLst>
                <a:ext uri="{FF2B5EF4-FFF2-40B4-BE49-F238E27FC236}">
                  <a16:creationId xmlns:a16="http://schemas.microsoft.com/office/drawing/2014/main" id="{9BD06F9B-E13C-766A-554C-06ABBCCBA8D2}"/>
                </a:ext>
              </a:extLst>
            </p:cNvPr>
            <p:cNvSpPr/>
            <p:nvPr/>
          </p:nvSpPr>
          <p:spPr>
            <a:xfrm>
              <a:off x="1763150" y="792625"/>
              <a:ext cx="4240650" cy="4087100"/>
            </a:xfrm>
            <a:custGeom>
              <a:avLst/>
              <a:gdLst/>
              <a:ahLst/>
              <a:cxnLst/>
              <a:rect l="l" t="t" r="r" b="b"/>
              <a:pathLst>
                <a:path w="169626" h="163484" extrusionOk="0">
                  <a:moveTo>
                    <a:pt x="86393" y="36210"/>
                  </a:moveTo>
                  <a:lnTo>
                    <a:pt x="86393" y="36210"/>
                  </a:lnTo>
                  <a:cubicBezTo>
                    <a:pt x="96097" y="37153"/>
                    <a:pt x="105191" y="41201"/>
                    <a:pt x="112455" y="47744"/>
                  </a:cubicBezTo>
                  <a:lnTo>
                    <a:pt x="101587" y="55618"/>
                  </a:lnTo>
                  <a:cubicBezTo>
                    <a:pt x="97816" y="52735"/>
                    <a:pt x="93436" y="50738"/>
                    <a:pt x="88778" y="49740"/>
                  </a:cubicBezTo>
                  <a:lnTo>
                    <a:pt x="86393" y="36210"/>
                  </a:lnTo>
                  <a:close/>
                  <a:moveTo>
                    <a:pt x="75248" y="36376"/>
                  </a:moveTo>
                  <a:lnTo>
                    <a:pt x="73473" y="50017"/>
                  </a:lnTo>
                  <a:cubicBezTo>
                    <a:pt x="68982" y="51182"/>
                    <a:pt x="64823" y="53234"/>
                    <a:pt x="61218" y="56173"/>
                  </a:cubicBezTo>
                  <a:cubicBezTo>
                    <a:pt x="56450" y="52956"/>
                    <a:pt x="51625" y="49685"/>
                    <a:pt x="50184" y="48520"/>
                  </a:cubicBezTo>
                  <a:cubicBezTo>
                    <a:pt x="57060" y="41977"/>
                    <a:pt x="65821" y="37763"/>
                    <a:pt x="75248" y="36376"/>
                  </a:cubicBezTo>
                  <a:close/>
                  <a:moveTo>
                    <a:pt x="73196" y="52014"/>
                  </a:moveTo>
                  <a:lnTo>
                    <a:pt x="71754" y="63104"/>
                  </a:lnTo>
                  <a:cubicBezTo>
                    <a:pt x="71144" y="62716"/>
                    <a:pt x="67207" y="60110"/>
                    <a:pt x="62827" y="57226"/>
                  </a:cubicBezTo>
                  <a:lnTo>
                    <a:pt x="62827" y="57171"/>
                  </a:lnTo>
                  <a:cubicBezTo>
                    <a:pt x="65932" y="54842"/>
                    <a:pt x="69425" y="53067"/>
                    <a:pt x="73196" y="52014"/>
                  </a:cubicBezTo>
                  <a:close/>
                  <a:moveTo>
                    <a:pt x="89110" y="51736"/>
                  </a:moveTo>
                  <a:lnTo>
                    <a:pt x="89110" y="51736"/>
                  </a:lnTo>
                  <a:cubicBezTo>
                    <a:pt x="93047" y="52679"/>
                    <a:pt x="96763" y="54398"/>
                    <a:pt x="99979" y="56782"/>
                  </a:cubicBezTo>
                  <a:lnTo>
                    <a:pt x="91162" y="63215"/>
                  </a:lnTo>
                  <a:lnTo>
                    <a:pt x="89110" y="51736"/>
                  </a:lnTo>
                  <a:close/>
                  <a:moveTo>
                    <a:pt x="51570" y="50017"/>
                  </a:moveTo>
                  <a:lnTo>
                    <a:pt x="51570" y="50017"/>
                  </a:lnTo>
                  <a:cubicBezTo>
                    <a:pt x="56949" y="53844"/>
                    <a:pt x="70922" y="62993"/>
                    <a:pt x="71588" y="63437"/>
                  </a:cubicBezTo>
                  <a:lnTo>
                    <a:pt x="71699" y="63326"/>
                  </a:lnTo>
                  <a:lnTo>
                    <a:pt x="70867" y="70035"/>
                  </a:lnTo>
                  <a:lnTo>
                    <a:pt x="51570" y="50017"/>
                  </a:lnTo>
                  <a:close/>
                  <a:moveTo>
                    <a:pt x="111513" y="49352"/>
                  </a:moveTo>
                  <a:lnTo>
                    <a:pt x="111513" y="49352"/>
                  </a:lnTo>
                  <a:cubicBezTo>
                    <a:pt x="102197" y="66154"/>
                    <a:pt x="100422" y="69647"/>
                    <a:pt x="100145" y="70479"/>
                  </a:cubicBezTo>
                  <a:lnTo>
                    <a:pt x="92548" y="69481"/>
                  </a:lnTo>
                  <a:lnTo>
                    <a:pt x="111513" y="49352"/>
                  </a:lnTo>
                  <a:close/>
                  <a:moveTo>
                    <a:pt x="105191" y="61496"/>
                  </a:moveTo>
                  <a:lnTo>
                    <a:pt x="105191" y="61551"/>
                  </a:lnTo>
                  <a:cubicBezTo>
                    <a:pt x="107853" y="64601"/>
                    <a:pt x="109905" y="68095"/>
                    <a:pt x="111235" y="71921"/>
                  </a:cubicBezTo>
                  <a:lnTo>
                    <a:pt x="100478" y="70534"/>
                  </a:lnTo>
                  <a:cubicBezTo>
                    <a:pt x="100755" y="69814"/>
                    <a:pt x="102419" y="66597"/>
                    <a:pt x="105191" y="61496"/>
                  </a:cubicBezTo>
                  <a:close/>
                  <a:moveTo>
                    <a:pt x="57193" y="62758"/>
                  </a:moveTo>
                  <a:cubicBezTo>
                    <a:pt x="59513" y="67177"/>
                    <a:pt x="61552" y="71091"/>
                    <a:pt x="61828" y="71643"/>
                  </a:cubicBezTo>
                  <a:lnTo>
                    <a:pt x="51736" y="73251"/>
                  </a:lnTo>
                  <a:cubicBezTo>
                    <a:pt x="52896" y="69442"/>
                    <a:pt x="54714" y="65908"/>
                    <a:pt x="57193" y="62758"/>
                  </a:cubicBezTo>
                  <a:close/>
                  <a:moveTo>
                    <a:pt x="112622" y="48021"/>
                  </a:moveTo>
                  <a:cubicBezTo>
                    <a:pt x="120108" y="54897"/>
                    <a:pt x="125154" y="64047"/>
                    <a:pt x="126873" y="74028"/>
                  </a:cubicBezTo>
                  <a:lnTo>
                    <a:pt x="113232" y="72253"/>
                  </a:lnTo>
                  <a:cubicBezTo>
                    <a:pt x="111845" y="67595"/>
                    <a:pt x="109405" y="63381"/>
                    <a:pt x="106134" y="59777"/>
                  </a:cubicBezTo>
                  <a:cubicBezTo>
                    <a:pt x="107908" y="56561"/>
                    <a:pt x="110071" y="52679"/>
                    <a:pt x="112511" y="48298"/>
                  </a:cubicBezTo>
                  <a:lnTo>
                    <a:pt x="112511" y="48243"/>
                  </a:lnTo>
                  <a:lnTo>
                    <a:pt x="112622" y="48021"/>
                  </a:lnTo>
                  <a:close/>
                  <a:moveTo>
                    <a:pt x="49851" y="48853"/>
                  </a:moveTo>
                  <a:cubicBezTo>
                    <a:pt x="50905" y="50627"/>
                    <a:pt x="53622" y="55895"/>
                    <a:pt x="56228" y="60886"/>
                  </a:cubicBezTo>
                  <a:cubicBezTo>
                    <a:pt x="53178" y="64601"/>
                    <a:pt x="50960" y="68926"/>
                    <a:pt x="49740" y="73584"/>
                  </a:cubicBezTo>
                  <a:lnTo>
                    <a:pt x="36210" y="75691"/>
                  </a:lnTo>
                  <a:cubicBezTo>
                    <a:pt x="37596" y="65488"/>
                    <a:pt x="42421" y="56006"/>
                    <a:pt x="49851" y="48853"/>
                  </a:cubicBezTo>
                  <a:close/>
                  <a:moveTo>
                    <a:pt x="81735" y="6100"/>
                  </a:moveTo>
                  <a:cubicBezTo>
                    <a:pt x="122104" y="6156"/>
                    <a:pt x="155430" y="37763"/>
                    <a:pt x="157537" y="78076"/>
                  </a:cubicBezTo>
                  <a:lnTo>
                    <a:pt x="127649" y="74139"/>
                  </a:lnTo>
                  <a:cubicBezTo>
                    <a:pt x="125930" y="63825"/>
                    <a:pt x="120773" y="54454"/>
                    <a:pt x="113065" y="47411"/>
                  </a:cubicBezTo>
                  <a:lnTo>
                    <a:pt x="113287" y="47134"/>
                  </a:lnTo>
                  <a:lnTo>
                    <a:pt x="113287" y="47134"/>
                  </a:lnTo>
                  <a:lnTo>
                    <a:pt x="113010" y="47356"/>
                  </a:lnTo>
                  <a:cubicBezTo>
                    <a:pt x="105579" y="40646"/>
                    <a:pt x="96208" y="36487"/>
                    <a:pt x="86282" y="35489"/>
                  </a:cubicBezTo>
                  <a:lnTo>
                    <a:pt x="81125" y="6100"/>
                  </a:lnTo>
                  <a:close/>
                  <a:moveTo>
                    <a:pt x="81680" y="2440"/>
                  </a:moveTo>
                  <a:cubicBezTo>
                    <a:pt x="82844" y="2440"/>
                    <a:pt x="84009" y="2440"/>
                    <a:pt x="85173" y="2496"/>
                  </a:cubicBezTo>
                  <a:lnTo>
                    <a:pt x="85562" y="2496"/>
                  </a:lnTo>
                  <a:cubicBezTo>
                    <a:pt x="87003" y="2551"/>
                    <a:pt x="88445" y="2662"/>
                    <a:pt x="89887" y="2828"/>
                  </a:cubicBezTo>
                  <a:lnTo>
                    <a:pt x="90330" y="2884"/>
                  </a:lnTo>
                  <a:cubicBezTo>
                    <a:pt x="91772" y="3050"/>
                    <a:pt x="93214" y="3217"/>
                    <a:pt x="94600" y="3438"/>
                  </a:cubicBezTo>
                  <a:lnTo>
                    <a:pt x="94988" y="3494"/>
                  </a:lnTo>
                  <a:cubicBezTo>
                    <a:pt x="96430" y="3771"/>
                    <a:pt x="97872" y="4048"/>
                    <a:pt x="99258" y="4381"/>
                  </a:cubicBezTo>
                  <a:lnTo>
                    <a:pt x="99646" y="4437"/>
                  </a:lnTo>
                  <a:cubicBezTo>
                    <a:pt x="101088" y="4769"/>
                    <a:pt x="102474" y="5157"/>
                    <a:pt x="103805" y="5546"/>
                  </a:cubicBezTo>
                  <a:lnTo>
                    <a:pt x="104249" y="5656"/>
                  </a:lnTo>
                  <a:cubicBezTo>
                    <a:pt x="105635" y="6045"/>
                    <a:pt x="107021" y="6488"/>
                    <a:pt x="108352" y="6987"/>
                  </a:cubicBezTo>
                  <a:lnTo>
                    <a:pt x="108740" y="7154"/>
                  </a:lnTo>
                  <a:cubicBezTo>
                    <a:pt x="110126" y="7653"/>
                    <a:pt x="111457" y="8152"/>
                    <a:pt x="112788" y="8706"/>
                  </a:cubicBezTo>
                  <a:lnTo>
                    <a:pt x="113176" y="8873"/>
                  </a:lnTo>
                  <a:cubicBezTo>
                    <a:pt x="114452" y="9483"/>
                    <a:pt x="115782" y="10093"/>
                    <a:pt x="117058" y="10703"/>
                  </a:cubicBezTo>
                  <a:lnTo>
                    <a:pt x="117446" y="10869"/>
                  </a:lnTo>
                  <a:cubicBezTo>
                    <a:pt x="118721" y="11534"/>
                    <a:pt x="119997" y="12255"/>
                    <a:pt x="121272" y="12976"/>
                  </a:cubicBezTo>
                  <a:lnTo>
                    <a:pt x="121605" y="13198"/>
                  </a:lnTo>
                  <a:cubicBezTo>
                    <a:pt x="122880" y="13863"/>
                    <a:pt x="124100" y="14695"/>
                    <a:pt x="125320" y="15471"/>
                  </a:cubicBezTo>
                  <a:lnTo>
                    <a:pt x="125653" y="15693"/>
                  </a:lnTo>
                  <a:cubicBezTo>
                    <a:pt x="126873" y="16469"/>
                    <a:pt x="128037" y="17301"/>
                    <a:pt x="129201" y="18188"/>
                  </a:cubicBezTo>
                  <a:lnTo>
                    <a:pt x="129534" y="18410"/>
                  </a:lnTo>
                  <a:cubicBezTo>
                    <a:pt x="130643" y="19297"/>
                    <a:pt x="131808" y="20185"/>
                    <a:pt x="132917" y="21127"/>
                  </a:cubicBezTo>
                  <a:lnTo>
                    <a:pt x="133194" y="21405"/>
                  </a:lnTo>
                  <a:cubicBezTo>
                    <a:pt x="134303" y="22347"/>
                    <a:pt x="135357" y="23290"/>
                    <a:pt x="136410" y="24288"/>
                  </a:cubicBezTo>
                  <a:lnTo>
                    <a:pt x="136743" y="24565"/>
                  </a:lnTo>
                  <a:cubicBezTo>
                    <a:pt x="137796" y="25563"/>
                    <a:pt x="138795" y="26617"/>
                    <a:pt x="139793" y="27671"/>
                  </a:cubicBezTo>
                  <a:cubicBezTo>
                    <a:pt x="139904" y="27726"/>
                    <a:pt x="139959" y="27837"/>
                    <a:pt x="140070" y="27948"/>
                  </a:cubicBezTo>
                  <a:lnTo>
                    <a:pt x="140125" y="27892"/>
                  </a:lnTo>
                  <a:cubicBezTo>
                    <a:pt x="141068" y="28946"/>
                    <a:pt x="142066" y="30055"/>
                    <a:pt x="142953" y="31164"/>
                  </a:cubicBezTo>
                  <a:cubicBezTo>
                    <a:pt x="143064" y="31275"/>
                    <a:pt x="143120" y="31386"/>
                    <a:pt x="143231" y="31497"/>
                  </a:cubicBezTo>
                  <a:cubicBezTo>
                    <a:pt x="144173" y="32606"/>
                    <a:pt x="145061" y="33715"/>
                    <a:pt x="145892" y="34879"/>
                  </a:cubicBezTo>
                  <a:lnTo>
                    <a:pt x="146336" y="35545"/>
                  </a:lnTo>
                  <a:cubicBezTo>
                    <a:pt x="147223" y="36709"/>
                    <a:pt x="147999" y="37929"/>
                    <a:pt x="148776" y="39094"/>
                  </a:cubicBezTo>
                  <a:lnTo>
                    <a:pt x="148998" y="39482"/>
                  </a:lnTo>
                  <a:cubicBezTo>
                    <a:pt x="149774" y="40702"/>
                    <a:pt x="150550" y="41922"/>
                    <a:pt x="151216" y="43197"/>
                  </a:cubicBezTo>
                  <a:lnTo>
                    <a:pt x="151437" y="43530"/>
                  </a:lnTo>
                  <a:cubicBezTo>
                    <a:pt x="152158" y="44805"/>
                    <a:pt x="152824" y="46080"/>
                    <a:pt x="153434" y="47411"/>
                  </a:cubicBezTo>
                  <a:cubicBezTo>
                    <a:pt x="153489" y="47522"/>
                    <a:pt x="153545" y="47633"/>
                    <a:pt x="153600" y="47744"/>
                  </a:cubicBezTo>
                  <a:cubicBezTo>
                    <a:pt x="154210" y="49075"/>
                    <a:pt x="154820" y="50406"/>
                    <a:pt x="155374" y="51736"/>
                  </a:cubicBezTo>
                  <a:cubicBezTo>
                    <a:pt x="155430" y="51847"/>
                    <a:pt x="155485" y="51958"/>
                    <a:pt x="155541" y="52125"/>
                  </a:cubicBezTo>
                  <a:cubicBezTo>
                    <a:pt x="156040" y="53455"/>
                    <a:pt x="156594" y="54786"/>
                    <a:pt x="157038" y="56173"/>
                  </a:cubicBezTo>
                  <a:cubicBezTo>
                    <a:pt x="157093" y="56283"/>
                    <a:pt x="157149" y="56450"/>
                    <a:pt x="157204" y="56561"/>
                  </a:cubicBezTo>
                  <a:cubicBezTo>
                    <a:pt x="157648" y="57947"/>
                    <a:pt x="158036" y="59333"/>
                    <a:pt x="158424" y="60720"/>
                  </a:cubicBezTo>
                  <a:cubicBezTo>
                    <a:pt x="158480" y="60830"/>
                    <a:pt x="158535" y="60997"/>
                    <a:pt x="158591" y="61108"/>
                  </a:cubicBezTo>
                  <a:cubicBezTo>
                    <a:pt x="158923" y="62494"/>
                    <a:pt x="159311" y="63880"/>
                    <a:pt x="159589" y="65322"/>
                  </a:cubicBezTo>
                  <a:cubicBezTo>
                    <a:pt x="159589" y="65433"/>
                    <a:pt x="159644" y="65599"/>
                    <a:pt x="159700" y="65710"/>
                  </a:cubicBezTo>
                  <a:cubicBezTo>
                    <a:pt x="159977" y="67096"/>
                    <a:pt x="160199" y="68538"/>
                    <a:pt x="160476" y="69980"/>
                  </a:cubicBezTo>
                  <a:cubicBezTo>
                    <a:pt x="160476" y="70146"/>
                    <a:pt x="160476" y="70257"/>
                    <a:pt x="160531" y="70368"/>
                  </a:cubicBezTo>
                  <a:cubicBezTo>
                    <a:pt x="160698" y="71810"/>
                    <a:pt x="160864" y="73251"/>
                    <a:pt x="161030" y="74693"/>
                  </a:cubicBezTo>
                  <a:lnTo>
                    <a:pt x="161030" y="75081"/>
                  </a:lnTo>
                  <a:cubicBezTo>
                    <a:pt x="161141" y="76246"/>
                    <a:pt x="161252" y="77410"/>
                    <a:pt x="161252" y="78519"/>
                  </a:cubicBezTo>
                  <a:lnTo>
                    <a:pt x="158258" y="78131"/>
                  </a:lnTo>
                  <a:cubicBezTo>
                    <a:pt x="158202" y="77189"/>
                    <a:pt x="158147" y="76301"/>
                    <a:pt x="158092" y="75359"/>
                  </a:cubicBezTo>
                  <a:lnTo>
                    <a:pt x="158036" y="74970"/>
                  </a:lnTo>
                  <a:cubicBezTo>
                    <a:pt x="157925" y="73584"/>
                    <a:pt x="157759" y="72198"/>
                    <a:pt x="157537" y="70812"/>
                  </a:cubicBezTo>
                  <a:lnTo>
                    <a:pt x="157482" y="70423"/>
                  </a:lnTo>
                  <a:cubicBezTo>
                    <a:pt x="157260" y="69037"/>
                    <a:pt x="157038" y="67706"/>
                    <a:pt x="156761" y="66320"/>
                  </a:cubicBezTo>
                  <a:cubicBezTo>
                    <a:pt x="156761" y="66209"/>
                    <a:pt x="156705" y="66043"/>
                    <a:pt x="156650" y="65932"/>
                  </a:cubicBezTo>
                  <a:cubicBezTo>
                    <a:pt x="156373" y="64546"/>
                    <a:pt x="156040" y="63215"/>
                    <a:pt x="155707" y="61884"/>
                  </a:cubicBezTo>
                  <a:cubicBezTo>
                    <a:pt x="155652" y="61773"/>
                    <a:pt x="155596" y="61607"/>
                    <a:pt x="155596" y="61496"/>
                  </a:cubicBezTo>
                  <a:cubicBezTo>
                    <a:pt x="155208" y="60165"/>
                    <a:pt x="154820" y="58834"/>
                    <a:pt x="154376" y="57503"/>
                  </a:cubicBezTo>
                  <a:cubicBezTo>
                    <a:pt x="154321" y="57392"/>
                    <a:pt x="154265" y="57282"/>
                    <a:pt x="154210" y="57115"/>
                  </a:cubicBezTo>
                  <a:cubicBezTo>
                    <a:pt x="153766" y="55840"/>
                    <a:pt x="153267" y="54509"/>
                    <a:pt x="152768" y="53234"/>
                  </a:cubicBezTo>
                  <a:cubicBezTo>
                    <a:pt x="152713" y="53123"/>
                    <a:pt x="152657" y="53012"/>
                    <a:pt x="152602" y="52845"/>
                  </a:cubicBezTo>
                  <a:cubicBezTo>
                    <a:pt x="152103" y="51570"/>
                    <a:pt x="151493" y="50295"/>
                    <a:pt x="150938" y="49075"/>
                  </a:cubicBezTo>
                  <a:lnTo>
                    <a:pt x="150717" y="48687"/>
                  </a:lnTo>
                  <a:cubicBezTo>
                    <a:pt x="150107" y="47467"/>
                    <a:pt x="149497" y="46247"/>
                    <a:pt x="148831" y="45027"/>
                  </a:cubicBezTo>
                  <a:cubicBezTo>
                    <a:pt x="148776" y="44916"/>
                    <a:pt x="148720" y="44750"/>
                    <a:pt x="148609" y="44639"/>
                  </a:cubicBezTo>
                  <a:cubicBezTo>
                    <a:pt x="147944" y="43419"/>
                    <a:pt x="147223" y="42254"/>
                    <a:pt x="146502" y="41090"/>
                  </a:cubicBezTo>
                  <a:cubicBezTo>
                    <a:pt x="146447" y="40979"/>
                    <a:pt x="146336" y="40868"/>
                    <a:pt x="146280" y="40757"/>
                  </a:cubicBezTo>
                  <a:cubicBezTo>
                    <a:pt x="145560" y="39593"/>
                    <a:pt x="144728" y="38428"/>
                    <a:pt x="143951" y="37319"/>
                  </a:cubicBezTo>
                  <a:lnTo>
                    <a:pt x="143508" y="36654"/>
                  </a:lnTo>
                  <a:cubicBezTo>
                    <a:pt x="142676" y="35545"/>
                    <a:pt x="141789" y="34491"/>
                    <a:pt x="140957" y="33382"/>
                  </a:cubicBezTo>
                  <a:lnTo>
                    <a:pt x="140680" y="33105"/>
                  </a:lnTo>
                  <a:cubicBezTo>
                    <a:pt x="139793" y="31996"/>
                    <a:pt x="138850" y="30998"/>
                    <a:pt x="137907" y="29944"/>
                  </a:cubicBezTo>
                  <a:lnTo>
                    <a:pt x="137630" y="29667"/>
                  </a:lnTo>
                  <a:cubicBezTo>
                    <a:pt x="136687" y="28669"/>
                    <a:pt x="135689" y="27671"/>
                    <a:pt x="134691" y="26728"/>
                  </a:cubicBezTo>
                  <a:lnTo>
                    <a:pt x="134414" y="26395"/>
                  </a:lnTo>
                  <a:cubicBezTo>
                    <a:pt x="133416" y="25453"/>
                    <a:pt x="132362" y="24565"/>
                    <a:pt x="131309" y="23623"/>
                  </a:cubicBezTo>
                  <a:lnTo>
                    <a:pt x="130976" y="23401"/>
                  </a:lnTo>
                  <a:cubicBezTo>
                    <a:pt x="129922" y="22514"/>
                    <a:pt x="128869" y="21626"/>
                    <a:pt x="127760" y="20795"/>
                  </a:cubicBezTo>
                  <a:lnTo>
                    <a:pt x="127427" y="20517"/>
                  </a:lnTo>
                  <a:cubicBezTo>
                    <a:pt x="126318" y="19686"/>
                    <a:pt x="125154" y="18909"/>
                    <a:pt x="124045" y="18133"/>
                  </a:cubicBezTo>
                  <a:lnTo>
                    <a:pt x="123656" y="17911"/>
                  </a:lnTo>
                  <a:cubicBezTo>
                    <a:pt x="122492" y="17190"/>
                    <a:pt x="121327" y="16414"/>
                    <a:pt x="120163" y="15749"/>
                  </a:cubicBezTo>
                  <a:lnTo>
                    <a:pt x="119775" y="15527"/>
                  </a:lnTo>
                  <a:cubicBezTo>
                    <a:pt x="118610" y="14861"/>
                    <a:pt x="117390" y="14196"/>
                    <a:pt x="116115" y="13586"/>
                  </a:cubicBezTo>
                  <a:lnTo>
                    <a:pt x="115782" y="13364"/>
                  </a:lnTo>
                  <a:cubicBezTo>
                    <a:pt x="114507" y="12754"/>
                    <a:pt x="113287" y="12200"/>
                    <a:pt x="112012" y="11645"/>
                  </a:cubicBezTo>
                  <a:cubicBezTo>
                    <a:pt x="111845" y="11590"/>
                    <a:pt x="111734" y="11534"/>
                    <a:pt x="111624" y="11479"/>
                  </a:cubicBezTo>
                  <a:cubicBezTo>
                    <a:pt x="110348" y="10924"/>
                    <a:pt x="109073" y="10425"/>
                    <a:pt x="107742" y="9926"/>
                  </a:cubicBezTo>
                  <a:lnTo>
                    <a:pt x="107354" y="9815"/>
                  </a:lnTo>
                  <a:cubicBezTo>
                    <a:pt x="106078" y="9316"/>
                    <a:pt x="104748" y="8928"/>
                    <a:pt x="103417" y="8540"/>
                  </a:cubicBezTo>
                  <a:lnTo>
                    <a:pt x="103029" y="8374"/>
                  </a:lnTo>
                  <a:cubicBezTo>
                    <a:pt x="101698" y="8041"/>
                    <a:pt x="100367" y="7653"/>
                    <a:pt x="98981" y="7375"/>
                  </a:cubicBezTo>
                  <a:lnTo>
                    <a:pt x="98593" y="7265"/>
                  </a:lnTo>
                  <a:cubicBezTo>
                    <a:pt x="97262" y="6932"/>
                    <a:pt x="95875" y="6710"/>
                    <a:pt x="94545" y="6433"/>
                  </a:cubicBezTo>
                  <a:lnTo>
                    <a:pt x="94101" y="6377"/>
                  </a:lnTo>
                  <a:cubicBezTo>
                    <a:pt x="92770" y="6156"/>
                    <a:pt x="91384" y="5989"/>
                    <a:pt x="89998" y="5823"/>
                  </a:cubicBezTo>
                  <a:lnTo>
                    <a:pt x="89609" y="5767"/>
                  </a:lnTo>
                  <a:cubicBezTo>
                    <a:pt x="88223" y="5656"/>
                    <a:pt x="86837" y="5546"/>
                    <a:pt x="85451" y="5490"/>
                  </a:cubicBezTo>
                  <a:lnTo>
                    <a:pt x="85007" y="5490"/>
                  </a:lnTo>
                  <a:cubicBezTo>
                    <a:pt x="83898" y="5435"/>
                    <a:pt x="82789" y="5379"/>
                    <a:pt x="81680" y="5379"/>
                  </a:cubicBezTo>
                  <a:lnTo>
                    <a:pt x="80959" y="5379"/>
                  </a:lnTo>
                  <a:lnTo>
                    <a:pt x="80848" y="4658"/>
                  </a:lnTo>
                  <a:lnTo>
                    <a:pt x="80460" y="2440"/>
                  </a:lnTo>
                  <a:close/>
                  <a:moveTo>
                    <a:pt x="79296" y="6156"/>
                  </a:moveTo>
                  <a:lnTo>
                    <a:pt x="75359" y="35711"/>
                  </a:lnTo>
                  <a:cubicBezTo>
                    <a:pt x="54564" y="38594"/>
                    <a:pt x="38262" y="55008"/>
                    <a:pt x="35545" y="75858"/>
                  </a:cubicBezTo>
                  <a:lnTo>
                    <a:pt x="5823" y="80571"/>
                  </a:lnTo>
                  <a:lnTo>
                    <a:pt x="5823" y="80571"/>
                  </a:lnTo>
                  <a:cubicBezTo>
                    <a:pt x="6599" y="40203"/>
                    <a:pt x="38872" y="7486"/>
                    <a:pt x="79296" y="6156"/>
                  </a:cubicBezTo>
                  <a:close/>
                  <a:moveTo>
                    <a:pt x="79739" y="2496"/>
                  </a:moveTo>
                  <a:lnTo>
                    <a:pt x="79351" y="5490"/>
                  </a:lnTo>
                  <a:cubicBezTo>
                    <a:pt x="78353" y="5490"/>
                    <a:pt x="77299" y="5546"/>
                    <a:pt x="76301" y="5656"/>
                  </a:cubicBezTo>
                  <a:lnTo>
                    <a:pt x="75913" y="5656"/>
                  </a:lnTo>
                  <a:cubicBezTo>
                    <a:pt x="74527" y="5767"/>
                    <a:pt x="73140" y="5878"/>
                    <a:pt x="71754" y="6045"/>
                  </a:cubicBezTo>
                  <a:lnTo>
                    <a:pt x="71311" y="6100"/>
                  </a:lnTo>
                  <a:cubicBezTo>
                    <a:pt x="69924" y="6322"/>
                    <a:pt x="68593" y="6544"/>
                    <a:pt x="67207" y="6821"/>
                  </a:cubicBezTo>
                  <a:lnTo>
                    <a:pt x="66819" y="6876"/>
                  </a:lnTo>
                  <a:cubicBezTo>
                    <a:pt x="65433" y="7154"/>
                    <a:pt x="64102" y="7486"/>
                    <a:pt x="62771" y="7819"/>
                  </a:cubicBezTo>
                  <a:lnTo>
                    <a:pt x="62383" y="7930"/>
                  </a:lnTo>
                  <a:cubicBezTo>
                    <a:pt x="61052" y="8263"/>
                    <a:pt x="59721" y="8651"/>
                    <a:pt x="58390" y="9094"/>
                  </a:cubicBezTo>
                  <a:lnTo>
                    <a:pt x="57670" y="9316"/>
                  </a:lnTo>
                  <a:cubicBezTo>
                    <a:pt x="56339" y="9760"/>
                    <a:pt x="55008" y="10203"/>
                    <a:pt x="53733" y="10703"/>
                  </a:cubicBezTo>
                  <a:lnTo>
                    <a:pt x="53344" y="10869"/>
                  </a:lnTo>
                  <a:cubicBezTo>
                    <a:pt x="52069" y="11368"/>
                    <a:pt x="50794" y="11922"/>
                    <a:pt x="49518" y="12477"/>
                  </a:cubicBezTo>
                  <a:lnTo>
                    <a:pt x="49186" y="12699"/>
                  </a:lnTo>
                  <a:cubicBezTo>
                    <a:pt x="47910" y="13253"/>
                    <a:pt x="46690" y="13863"/>
                    <a:pt x="45470" y="14473"/>
                  </a:cubicBezTo>
                  <a:lnTo>
                    <a:pt x="45082" y="14695"/>
                  </a:lnTo>
                  <a:cubicBezTo>
                    <a:pt x="43918" y="15360"/>
                    <a:pt x="42698" y="16081"/>
                    <a:pt x="41533" y="16802"/>
                  </a:cubicBezTo>
                  <a:lnTo>
                    <a:pt x="41145" y="17024"/>
                  </a:lnTo>
                  <a:cubicBezTo>
                    <a:pt x="39981" y="17745"/>
                    <a:pt x="38816" y="18466"/>
                    <a:pt x="37707" y="19297"/>
                  </a:cubicBezTo>
                  <a:lnTo>
                    <a:pt x="37375" y="19519"/>
                  </a:lnTo>
                  <a:cubicBezTo>
                    <a:pt x="36210" y="20351"/>
                    <a:pt x="35156" y="21183"/>
                    <a:pt x="34047" y="22015"/>
                  </a:cubicBezTo>
                  <a:lnTo>
                    <a:pt x="33715" y="22292"/>
                  </a:lnTo>
                  <a:cubicBezTo>
                    <a:pt x="32661" y="23179"/>
                    <a:pt x="31608" y="24066"/>
                    <a:pt x="30554" y="24954"/>
                  </a:cubicBezTo>
                  <a:lnTo>
                    <a:pt x="30277" y="25231"/>
                  </a:lnTo>
                  <a:cubicBezTo>
                    <a:pt x="29223" y="26173"/>
                    <a:pt x="28225" y="27116"/>
                    <a:pt x="27282" y="28114"/>
                  </a:cubicBezTo>
                  <a:lnTo>
                    <a:pt x="26950" y="28447"/>
                  </a:lnTo>
                  <a:cubicBezTo>
                    <a:pt x="26007" y="29390"/>
                    <a:pt x="25064" y="30443"/>
                    <a:pt x="24122" y="31497"/>
                  </a:cubicBezTo>
                  <a:lnTo>
                    <a:pt x="23844" y="31774"/>
                  </a:lnTo>
                  <a:cubicBezTo>
                    <a:pt x="22957" y="32828"/>
                    <a:pt x="22070" y="33881"/>
                    <a:pt x="21238" y="34990"/>
                  </a:cubicBezTo>
                  <a:lnTo>
                    <a:pt x="20961" y="35323"/>
                  </a:lnTo>
                  <a:cubicBezTo>
                    <a:pt x="20129" y="36432"/>
                    <a:pt x="19297" y="37541"/>
                    <a:pt x="18521" y="38650"/>
                  </a:cubicBezTo>
                  <a:lnTo>
                    <a:pt x="18299" y="39038"/>
                  </a:lnTo>
                  <a:cubicBezTo>
                    <a:pt x="17523" y="40147"/>
                    <a:pt x="16747" y="41312"/>
                    <a:pt x="16026" y="42476"/>
                  </a:cubicBezTo>
                  <a:lnTo>
                    <a:pt x="15860" y="42809"/>
                  </a:lnTo>
                  <a:cubicBezTo>
                    <a:pt x="15139" y="44029"/>
                    <a:pt x="14473" y="45249"/>
                    <a:pt x="13808" y="46469"/>
                  </a:cubicBezTo>
                  <a:lnTo>
                    <a:pt x="13641" y="46801"/>
                  </a:lnTo>
                  <a:cubicBezTo>
                    <a:pt x="12976" y="48077"/>
                    <a:pt x="12366" y="49297"/>
                    <a:pt x="11812" y="50572"/>
                  </a:cubicBezTo>
                  <a:cubicBezTo>
                    <a:pt x="11756" y="50683"/>
                    <a:pt x="11701" y="50794"/>
                    <a:pt x="11645" y="50960"/>
                  </a:cubicBezTo>
                  <a:cubicBezTo>
                    <a:pt x="11091" y="52180"/>
                    <a:pt x="10536" y="53455"/>
                    <a:pt x="10037" y="54786"/>
                  </a:cubicBezTo>
                  <a:lnTo>
                    <a:pt x="9926" y="55174"/>
                  </a:lnTo>
                  <a:cubicBezTo>
                    <a:pt x="9427" y="56450"/>
                    <a:pt x="8984" y="57781"/>
                    <a:pt x="8540" y="59111"/>
                  </a:cubicBezTo>
                  <a:lnTo>
                    <a:pt x="8374" y="59500"/>
                  </a:lnTo>
                  <a:cubicBezTo>
                    <a:pt x="7985" y="60830"/>
                    <a:pt x="7653" y="62161"/>
                    <a:pt x="7265" y="63492"/>
                  </a:cubicBezTo>
                  <a:cubicBezTo>
                    <a:pt x="7265" y="63603"/>
                    <a:pt x="7209" y="63769"/>
                    <a:pt x="7209" y="63880"/>
                  </a:cubicBezTo>
                  <a:cubicBezTo>
                    <a:pt x="6876" y="65211"/>
                    <a:pt x="6599" y="66597"/>
                    <a:pt x="6322" y="67928"/>
                  </a:cubicBezTo>
                  <a:lnTo>
                    <a:pt x="6266" y="68372"/>
                  </a:lnTo>
                  <a:cubicBezTo>
                    <a:pt x="5989" y="69703"/>
                    <a:pt x="5823" y="71089"/>
                    <a:pt x="5601" y="72475"/>
                  </a:cubicBezTo>
                  <a:cubicBezTo>
                    <a:pt x="5601" y="72586"/>
                    <a:pt x="5601" y="72752"/>
                    <a:pt x="5601" y="72863"/>
                  </a:cubicBezTo>
                  <a:cubicBezTo>
                    <a:pt x="5435" y="74250"/>
                    <a:pt x="5268" y="75636"/>
                    <a:pt x="5213" y="77022"/>
                  </a:cubicBezTo>
                  <a:lnTo>
                    <a:pt x="5213" y="77466"/>
                  </a:lnTo>
                  <a:cubicBezTo>
                    <a:pt x="5157" y="78519"/>
                    <a:pt x="5102" y="79573"/>
                    <a:pt x="5047" y="80626"/>
                  </a:cubicBezTo>
                  <a:lnTo>
                    <a:pt x="2052" y="81126"/>
                  </a:lnTo>
                  <a:cubicBezTo>
                    <a:pt x="2108" y="79850"/>
                    <a:pt x="2163" y="78575"/>
                    <a:pt x="2219" y="77244"/>
                  </a:cubicBezTo>
                  <a:lnTo>
                    <a:pt x="2219" y="76856"/>
                  </a:lnTo>
                  <a:cubicBezTo>
                    <a:pt x="2329" y="75414"/>
                    <a:pt x="2440" y="73972"/>
                    <a:pt x="2607" y="72531"/>
                  </a:cubicBezTo>
                  <a:cubicBezTo>
                    <a:pt x="2607" y="72420"/>
                    <a:pt x="2607" y="72253"/>
                    <a:pt x="2662" y="72142"/>
                  </a:cubicBezTo>
                  <a:cubicBezTo>
                    <a:pt x="2829" y="70701"/>
                    <a:pt x="3050" y="69259"/>
                    <a:pt x="3328" y="67873"/>
                  </a:cubicBezTo>
                  <a:lnTo>
                    <a:pt x="3383" y="67429"/>
                  </a:lnTo>
                  <a:cubicBezTo>
                    <a:pt x="3660" y="66043"/>
                    <a:pt x="3938" y="64601"/>
                    <a:pt x="4326" y="63215"/>
                  </a:cubicBezTo>
                  <a:cubicBezTo>
                    <a:pt x="4326" y="63048"/>
                    <a:pt x="4381" y="62938"/>
                    <a:pt x="4381" y="62827"/>
                  </a:cubicBezTo>
                  <a:cubicBezTo>
                    <a:pt x="4769" y="61440"/>
                    <a:pt x="5157" y="60054"/>
                    <a:pt x="5546" y="58668"/>
                  </a:cubicBezTo>
                  <a:cubicBezTo>
                    <a:pt x="5601" y="58501"/>
                    <a:pt x="5657" y="58391"/>
                    <a:pt x="5657" y="58280"/>
                  </a:cubicBezTo>
                  <a:cubicBezTo>
                    <a:pt x="6100" y="56893"/>
                    <a:pt x="6599" y="55507"/>
                    <a:pt x="7043" y="54176"/>
                  </a:cubicBezTo>
                  <a:lnTo>
                    <a:pt x="7209" y="53788"/>
                  </a:lnTo>
                  <a:cubicBezTo>
                    <a:pt x="7708" y="52402"/>
                    <a:pt x="8263" y="51071"/>
                    <a:pt x="8873" y="49796"/>
                  </a:cubicBezTo>
                  <a:lnTo>
                    <a:pt x="9039" y="49407"/>
                  </a:lnTo>
                  <a:cubicBezTo>
                    <a:pt x="9594" y="48077"/>
                    <a:pt x="10259" y="46746"/>
                    <a:pt x="10924" y="45470"/>
                  </a:cubicBezTo>
                  <a:cubicBezTo>
                    <a:pt x="10980" y="45360"/>
                    <a:pt x="11035" y="45249"/>
                    <a:pt x="11091" y="45138"/>
                  </a:cubicBezTo>
                  <a:cubicBezTo>
                    <a:pt x="11812" y="43862"/>
                    <a:pt x="12477" y="42587"/>
                    <a:pt x="13198" y="41367"/>
                  </a:cubicBezTo>
                  <a:lnTo>
                    <a:pt x="13420" y="40979"/>
                  </a:lnTo>
                  <a:cubicBezTo>
                    <a:pt x="14141" y="39759"/>
                    <a:pt x="14917" y="38539"/>
                    <a:pt x="15749" y="37375"/>
                  </a:cubicBezTo>
                  <a:lnTo>
                    <a:pt x="15970" y="36986"/>
                  </a:lnTo>
                  <a:cubicBezTo>
                    <a:pt x="16802" y="35822"/>
                    <a:pt x="17634" y="34657"/>
                    <a:pt x="18521" y="33493"/>
                  </a:cubicBezTo>
                  <a:lnTo>
                    <a:pt x="18798" y="33160"/>
                  </a:lnTo>
                  <a:cubicBezTo>
                    <a:pt x="19741" y="32051"/>
                    <a:pt x="20684" y="30887"/>
                    <a:pt x="21626" y="29833"/>
                  </a:cubicBezTo>
                  <a:lnTo>
                    <a:pt x="21904" y="29500"/>
                  </a:lnTo>
                  <a:cubicBezTo>
                    <a:pt x="22846" y="28447"/>
                    <a:pt x="23844" y="27393"/>
                    <a:pt x="24843" y="26340"/>
                  </a:cubicBezTo>
                  <a:lnTo>
                    <a:pt x="25120" y="26063"/>
                  </a:lnTo>
                  <a:cubicBezTo>
                    <a:pt x="26173" y="25009"/>
                    <a:pt x="27227" y="24011"/>
                    <a:pt x="28281" y="23068"/>
                  </a:cubicBezTo>
                  <a:cubicBezTo>
                    <a:pt x="28336" y="22957"/>
                    <a:pt x="28447" y="22846"/>
                    <a:pt x="28558" y="22791"/>
                  </a:cubicBezTo>
                  <a:cubicBezTo>
                    <a:pt x="29667" y="21793"/>
                    <a:pt x="30720" y="20906"/>
                    <a:pt x="31885" y="20018"/>
                  </a:cubicBezTo>
                  <a:lnTo>
                    <a:pt x="32218" y="19741"/>
                  </a:lnTo>
                  <a:cubicBezTo>
                    <a:pt x="33327" y="18854"/>
                    <a:pt x="34491" y="17967"/>
                    <a:pt x="35656" y="17135"/>
                  </a:cubicBezTo>
                  <a:lnTo>
                    <a:pt x="35988" y="16913"/>
                  </a:lnTo>
                  <a:cubicBezTo>
                    <a:pt x="37208" y="16081"/>
                    <a:pt x="38373" y="15250"/>
                    <a:pt x="39593" y="14473"/>
                  </a:cubicBezTo>
                  <a:lnTo>
                    <a:pt x="39981" y="14251"/>
                  </a:lnTo>
                  <a:cubicBezTo>
                    <a:pt x="41201" y="13531"/>
                    <a:pt x="42421" y="12810"/>
                    <a:pt x="43696" y="12089"/>
                  </a:cubicBezTo>
                  <a:lnTo>
                    <a:pt x="44084" y="11922"/>
                  </a:lnTo>
                  <a:cubicBezTo>
                    <a:pt x="45359" y="11202"/>
                    <a:pt x="46635" y="10592"/>
                    <a:pt x="47910" y="9982"/>
                  </a:cubicBezTo>
                  <a:lnTo>
                    <a:pt x="48298" y="9760"/>
                  </a:lnTo>
                  <a:cubicBezTo>
                    <a:pt x="49629" y="9150"/>
                    <a:pt x="50960" y="8595"/>
                    <a:pt x="52291" y="8041"/>
                  </a:cubicBezTo>
                  <a:lnTo>
                    <a:pt x="52679" y="7930"/>
                  </a:lnTo>
                  <a:cubicBezTo>
                    <a:pt x="54010" y="7375"/>
                    <a:pt x="55341" y="6876"/>
                    <a:pt x="56727" y="6433"/>
                  </a:cubicBezTo>
                  <a:lnTo>
                    <a:pt x="57503" y="6211"/>
                  </a:lnTo>
                  <a:cubicBezTo>
                    <a:pt x="58890" y="5767"/>
                    <a:pt x="60276" y="5324"/>
                    <a:pt x="61662" y="4991"/>
                  </a:cubicBezTo>
                  <a:lnTo>
                    <a:pt x="62050" y="4880"/>
                  </a:lnTo>
                  <a:cubicBezTo>
                    <a:pt x="63437" y="4547"/>
                    <a:pt x="64878" y="4215"/>
                    <a:pt x="66265" y="3938"/>
                  </a:cubicBezTo>
                  <a:lnTo>
                    <a:pt x="66708" y="3827"/>
                  </a:lnTo>
                  <a:cubicBezTo>
                    <a:pt x="68094" y="3605"/>
                    <a:pt x="69536" y="3328"/>
                    <a:pt x="70978" y="3161"/>
                  </a:cubicBezTo>
                  <a:lnTo>
                    <a:pt x="71366" y="3106"/>
                  </a:lnTo>
                  <a:cubicBezTo>
                    <a:pt x="72808" y="2939"/>
                    <a:pt x="74249" y="2773"/>
                    <a:pt x="75691" y="2662"/>
                  </a:cubicBezTo>
                  <a:lnTo>
                    <a:pt x="76079" y="2662"/>
                  </a:lnTo>
                  <a:cubicBezTo>
                    <a:pt x="77299" y="2551"/>
                    <a:pt x="78519" y="2496"/>
                    <a:pt x="79739" y="2496"/>
                  </a:cubicBezTo>
                  <a:close/>
                  <a:moveTo>
                    <a:pt x="70922" y="70479"/>
                  </a:moveTo>
                  <a:lnTo>
                    <a:pt x="81683" y="82012"/>
                  </a:lnTo>
                  <a:lnTo>
                    <a:pt x="81683" y="82012"/>
                  </a:lnTo>
                  <a:lnTo>
                    <a:pt x="1165" y="81514"/>
                  </a:lnTo>
                  <a:lnTo>
                    <a:pt x="62050" y="71865"/>
                  </a:lnTo>
                  <a:lnTo>
                    <a:pt x="70922" y="70479"/>
                  </a:lnTo>
                  <a:close/>
                  <a:moveTo>
                    <a:pt x="80072" y="1220"/>
                  </a:moveTo>
                  <a:lnTo>
                    <a:pt x="90996" y="63492"/>
                  </a:lnTo>
                  <a:lnTo>
                    <a:pt x="92049" y="69592"/>
                  </a:lnTo>
                  <a:lnTo>
                    <a:pt x="81735" y="82013"/>
                  </a:lnTo>
                  <a:lnTo>
                    <a:pt x="81735" y="82040"/>
                  </a:lnTo>
                  <a:lnTo>
                    <a:pt x="81734" y="82014"/>
                  </a:lnTo>
                  <a:lnTo>
                    <a:pt x="81735" y="82013"/>
                  </a:lnTo>
                  <a:lnTo>
                    <a:pt x="81734" y="82013"/>
                  </a:lnTo>
                  <a:lnTo>
                    <a:pt x="81734" y="82013"/>
                  </a:lnTo>
                  <a:lnTo>
                    <a:pt x="80072" y="1220"/>
                  </a:lnTo>
                  <a:close/>
                  <a:moveTo>
                    <a:pt x="161807" y="78797"/>
                  </a:moveTo>
                  <a:lnTo>
                    <a:pt x="98593" y="92216"/>
                  </a:lnTo>
                  <a:lnTo>
                    <a:pt x="92105" y="93602"/>
                  </a:lnTo>
                  <a:lnTo>
                    <a:pt x="81957" y="81791"/>
                  </a:lnTo>
                  <a:lnTo>
                    <a:pt x="161807" y="78797"/>
                  </a:lnTo>
                  <a:close/>
                  <a:moveTo>
                    <a:pt x="51515" y="89831"/>
                  </a:moveTo>
                  <a:lnTo>
                    <a:pt x="63048" y="91717"/>
                  </a:lnTo>
                  <a:lnTo>
                    <a:pt x="56561" y="100423"/>
                  </a:lnTo>
                  <a:cubicBezTo>
                    <a:pt x="54232" y="97262"/>
                    <a:pt x="52513" y="93658"/>
                    <a:pt x="51515" y="89831"/>
                  </a:cubicBezTo>
                  <a:close/>
                  <a:moveTo>
                    <a:pt x="112012" y="89610"/>
                  </a:moveTo>
                  <a:lnTo>
                    <a:pt x="112012" y="89610"/>
                  </a:lnTo>
                  <a:cubicBezTo>
                    <a:pt x="110847" y="94267"/>
                    <a:pt x="108629" y="98593"/>
                    <a:pt x="105524" y="102252"/>
                  </a:cubicBezTo>
                  <a:lnTo>
                    <a:pt x="98870" y="92382"/>
                  </a:lnTo>
                  <a:lnTo>
                    <a:pt x="112012" y="89610"/>
                  </a:lnTo>
                  <a:close/>
                  <a:moveTo>
                    <a:pt x="63492" y="91772"/>
                  </a:moveTo>
                  <a:lnTo>
                    <a:pt x="70534" y="92881"/>
                  </a:lnTo>
                  <a:lnTo>
                    <a:pt x="49075" y="111069"/>
                  </a:lnTo>
                  <a:lnTo>
                    <a:pt x="63492" y="91772"/>
                  </a:lnTo>
                  <a:close/>
                  <a:moveTo>
                    <a:pt x="71810" y="100811"/>
                  </a:moveTo>
                  <a:lnTo>
                    <a:pt x="73307" y="112067"/>
                  </a:lnTo>
                  <a:cubicBezTo>
                    <a:pt x="68982" y="110847"/>
                    <a:pt x="64989" y="108685"/>
                    <a:pt x="61551" y="105801"/>
                  </a:cubicBezTo>
                  <a:lnTo>
                    <a:pt x="71810" y="100811"/>
                  </a:lnTo>
                  <a:close/>
                  <a:moveTo>
                    <a:pt x="91051" y="100755"/>
                  </a:moveTo>
                  <a:lnTo>
                    <a:pt x="100866" y="106633"/>
                  </a:lnTo>
                  <a:cubicBezTo>
                    <a:pt x="97317" y="109350"/>
                    <a:pt x="93325" y="111291"/>
                    <a:pt x="88999" y="112345"/>
                  </a:cubicBezTo>
                  <a:lnTo>
                    <a:pt x="91051" y="100755"/>
                  </a:lnTo>
                  <a:close/>
                  <a:moveTo>
                    <a:pt x="36210" y="87336"/>
                  </a:moveTo>
                  <a:lnTo>
                    <a:pt x="49518" y="89499"/>
                  </a:lnTo>
                  <a:cubicBezTo>
                    <a:pt x="50572" y="93990"/>
                    <a:pt x="52568" y="98260"/>
                    <a:pt x="55396" y="101975"/>
                  </a:cubicBezTo>
                  <a:lnTo>
                    <a:pt x="47578" y="112455"/>
                  </a:lnTo>
                  <a:cubicBezTo>
                    <a:pt x="41312" y="105469"/>
                    <a:pt x="37319" y="96707"/>
                    <a:pt x="36210" y="87336"/>
                  </a:cubicBezTo>
                  <a:close/>
                  <a:moveTo>
                    <a:pt x="92216" y="93990"/>
                  </a:moveTo>
                  <a:lnTo>
                    <a:pt x="111956" y="112844"/>
                  </a:lnTo>
                  <a:lnTo>
                    <a:pt x="111956" y="112844"/>
                  </a:lnTo>
                  <a:lnTo>
                    <a:pt x="91107" y="100367"/>
                  </a:lnTo>
                  <a:lnTo>
                    <a:pt x="92216" y="93990"/>
                  </a:lnTo>
                  <a:close/>
                  <a:moveTo>
                    <a:pt x="59777" y="106689"/>
                  </a:moveTo>
                  <a:cubicBezTo>
                    <a:pt x="63714" y="110182"/>
                    <a:pt x="68427" y="112733"/>
                    <a:pt x="73529" y="114064"/>
                  </a:cubicBezTo>
                  <a:lnTo>
                    <a:pt x="73584" y="114064"/>
                  </a:lnTo>
                  <a:lnTo>
                    <a:pt x="75303" y="127261"/>
                  </a:lnTo>
                  <a:cubicBezTo>
                    <a:pt x="64656" y="125708"/>
                    <a:pt x="54897" y="120551"/>
                    <a:pt x="47688" y="112566"/>
                  </a:cubicBezTo>
                  <a:lnTo>
                    <a:pt x="59777" y="106689"/>
                  </a:lnTo>
                  <a:close/>
                  <a:moveTo>
                    <a:pt x="127372" y="86338"/>
                  </a:moveTo>
                  <a:lnTo>
                    <a:pt x="127372" y="86338"/>
                  </a:lnTo>
                  <a:cubicBezTo>
                    <a:pt x="125209" y="108075"/>
                    <a:pt x="108075" y="125265"/>
                    <a:pt x="86338" y="127483"/>
                  </a:cubicBezTo>
                  <a:lnTo>
                    <a:pt x="88667" y="114341"/>
                  </a:lnTo>
                  <a:cubicBezTo>
                    <a:pt x="93768" y="113232"/>
                    <a:pt x="98482" y="110958"/>
                    <a:pt x="102530" y="107631"/>
                  </a:cubicBezTo>
                  <a:lnTo>
                    <a:pt x="102530" y="107687"/>
                  </a:lnTo>
                  <a:lnTo>
                    <a:pt x="113620" y="114285"/>
                  </a:lnTo>
                  <a:lnTo>
                    <a:pt x="113121" y="113564"/>
                  </a:lnTo>
                  <a:lnTo>
                    <a:pt x="106577" y="103805"/>
                  </a:lnTo>
                  <a:cubicBezTo>
                    <a:pt x="110237" y="99646"/>
                    <a:pt x="112788" y="94600"/>
                    <a:pt x="114008" y="89166"/>
                  </a:cubicBezTo>
                  <a:lnTo>
                    <a:pt x="127372" y="86338"/>
                  </a:lnTo>
                  <a:close/>
                  <a:moveTo>
                    <a:pt x="5767" y="82401"/>
                  </a:moveTo>
                  <a:lnTo>
                    <a:pt x="35489" y="87225"/>
                  </a:lnTo>
                  <a:cubicBezTo>
                    <a:pt x="37984" y="108297"/>
                    <a:pt x="54398" y="125043"/>
                    <a:pt x="75414" y="127926"/>
                  </a:cubicBezTo>
                  <a:lnTo>
                    <a:pt x="75414" y="127982"/>
                  </a:lnTo>
                  <a:lnTo>
                    <a:pt x="79351" y="157925"/>
                  </a:lnTo>
                  <a:cubicBezTo>
                    <a:pt x="38539" y="156595"/>
                    <a:pt x="6045" y="123268"/>
                    <a:pt x="5767" y="82401"/>
                  </a:cubicBezTo>
                  <a:close/>
                  <a:moveTo>
                    <a:pt x="157648" y="79961"/>
                  </a:moveTo>
                  <a:cubicBezTo>
                    <a:pt x="157648" y="80626"/>
                    <a:pt x="157648" y="81347"/>
                    <a:pt x="157648" y="82068"/>
                  </a:cubicBezTo>
                  <a:cubicBezTo>
                    <a:pt x="157592" y="123934"/>
                    <a:pt x="123601" y="157870"/>
                    <a:pt x="81735" y="157925"/>
                  </a:cubicBezTo>
                  <a:lnTo>
                    <a:pt x="80959" y="157925"/>
                  </a:lnTo>
                  <a:lnTo>
                    <a:pt x="86171" y="128148"/>
                  </a:lnTo>
                  <a:cubicBezTo>
                    <a:pt x="108407" y="125986"/>
                    <a:pt x="125985" y="108352"/>
                    <a:pt x="128092" y="86172"/>
                  </a:cubicBezTo>
                  <a:lnTo>
                    <a:pt x="157648" y="79961"/>
                  </a:lnTo>
                  <a:close/>
                  <a:moveTo>
                    <a:pt x="2219" y="81791"/>
                  </a:moveTo>
                  <a:lnTo>
                    <a:pt x="5213" y="82290"/>
                  </a:lnTo>
                  <a:lnTo>
                    <a:pt x="5213" y="82345"/>
                  </a:lnTo>
                  <a:cubicBezTo>
                    <a:pt x="5213" y="83732"/>
                    <a:pt x="5268" y="85118"/>
                    <a:pt x="5324" y="86504"/>
                  </a:cubicBezTo>
                  <a:lnTo>
                    <a:pt x="5324" y="86948"/>
                  </a:lnTo>
                  <a:cubicBezTo>
                    <a:pt x="5435" y="88334"/>
                    <a:pt x="5546" y="89720"/>
                    <a:pt x="5712" y="91107"/>
                  </a:cubicBezTo>
                  <a:cubicBezTo>
                    <a:pt x="5712" y="91218"/>
                    <a:pt x="5712" y="91384"/>
                    <a:pt x="5767" y="91495"/>
                  </a:cubicBezTo>
                  <a:cubicBezTo>
                    <a:pt x="5934" y="92881"/>
                    <a:pt x="6156" y="94267"/>
                    <a:pt x="6377" y="95598"/>
                  </a:cubicBezTo>
                  <a:lnTo>
                    <a:pt x="6433" y="96042"/>
                  </a:lnTo>
                  <a:cubicBezTo>
                    <a:pt x="6710" y="97428"/>
                    <a:pt x="6987" y="98759"/>
                    <a:pt x="7320" y="100090"/>
                  </a:cubicBezTo>
                  <a:cubicBezTo>
                    <a:pt x="7320" y="100201"/>
                    <a:pt x="7375" y="100367"/>
                    <a:pt x="7431" y="100478"/>
                  </a:cubicBezTo>
                  <a:cubicBezTo>
                    <a:pt x="7764" y="101809"/>
                    <a:pt x="8096" y="103140"/>
                    <a:pt x="8540" y="104470"/>
                  </a:cubicBezTo>
                  <a:lnTo>
                    <a:pt x="8651" y="104859"/>
                  </a:lnTo>
                  <a:cubicBezTo>
                    <a:pt x="9094" y="106189"/>
                    <a:pt x="9538" y="107520"/>
                    <a:pt x="10037" y="108796"/>
                  </a:cubicBezTo>
                  <a:lnTo>
                    <a:pt x="10203" y="109184"/>
                  </a:lnTo>
                  <a:cubicBezTo>
                    <a:pt x="10703" y="110515"/>
                    <a:pt x="11202" y="111790"/>
                    <a:pt x="11756" y="113010"/>
                  </a:cubicBezTo>
                  <a:cubicBezTo>
                    <a:pt x="11812" y="113176"/>
                    <a:pt x="11867" y="113287"/>
                    <a:pt x="11922" y="113398"/>
                  </a:cubicBezTo>
                  <a:cubicBezTo>
                    <a:pt x="12532" y="114674"/>
                    <a:pt x="13087" y="115893"/>
                    <a:pt x="13752" y="117169"/>
                  </a:cubicBezTo>
                  <a:lnTo>
                    <a:pt x="13919" y="117502"/>
                  </a:lnTo>
                  <a:cubicBezTo>
                    <a:pt x="14584" y="118721"/>
                    <a:pt x="15250" y="119941"/>
                    <a:pt x="15970" y="121161"/>
                  </a:cubicBezTo>
                  <a:lnTo>
                    <a:pt x="16192" y="121494"/>
                  </a:lnTo>
                  <a:cubicBezTo>
                    <a:pt x="16913" y="122658"/>
                    <a:pt x="17634" y="123823"/>
                    <a:pt x="18410" y="124932"/>
                  </a:cubicBezTo>
                  <a:lnTo>
                    <a:pt x="18632" y="125320"/>
                  </a:lnTo>
                  <a:cubicBezTo>
                    <a:pt x="19464" y="126429"/>
                    <a:pt x="20240" y="127538"/>
                    <a:pt x="21127" y="128647"/>
                  </a:cubicBezTo>
                  <a:lnTo>
                    <a:pt x="21349" y="128980"/>
                  </a:lnTo>
                  <a:cubicBezTo>
                    <a:pt x="22181" y="130089"/>
                    <a:pt x="23068" y="131143"/>
                    <a:pt x="24011" y="132196"/>
                  </a:cubicBezTo>
                  <a:lnTo>
                    <a:pt x="24288" y="132473"/>
                  </a:lnTo>
                  <a:cubicBezTo>
                    <a:pt x="25175" y="133527"/>
                    <a:pt x="26118" y="134580"/>
                    <a:pt x="27116" y="135523"/>
                  </a:cubicBezTo>
                  <a:lnTo>
                    <a:pt x="27393" y="135856"/>
                  </a:lnTo>
                  <a:cubicBezTo>
                    <a:pt x="28336" y="136799"/>
                    <a:pt x="29334" y="137797"/>
                    <a:pt x="30388" y="138739"/>
                  </a:cubicBezTo>
                  <a:lnTo>
                    <a:pt x="30720" y="139017"/>
                  </a:lnTo>
                  <a:cubicBezTo>
                    <a:pt x="31719" y="139904"/>
                    <a:pt x="32772" y="140791"/>
                    <a:pt x="33881" y="141678"/>
                  </a:cubicBezTo>
                  <a:lnTo>
                    <a:pt x="34158" y="141955"/>
                  </a:lnTo>
                  <a:cubicBezTo>
                    <a:pt x="35267" y="142787"/>
                    <a:pt x="36376" y="143619"/>
                    <a:pt x="37485" y="144451"/>
                  </a:cubicBezTo>
                  <a:lnTo>
                    <a:pt x="37818" y="144673"/>
                  </a:lnTo>
                  <a:cubicBezTo>
                    <a:pt x="38983" y="145449"/>
                    <a:pt x="40147" y="146225"/>
                    <a:pt x="41312" y="146946"/>
                  </a:cubicBezTo>
                  <a:lnTo>
                    <a:pt x="41644" y="147168"/>
                  </a:lnTo>
                  <a:cubicBezTo>
                    <a:pt x="42809" y="147944"/>
                    <a:pt x="44029" y="148610"/>
                    <a:pt x="45249" y="149275"/>
                  </a:cubicBezTo>
                  <a:lnTo>
                    <a:pt x="45581" y="149497"/>
                  </a:lnTo>
                  <a:cubicBezTo>
                    <a:pt x="46801" y="150107"/>
                    <a:pt x="48077" y="150772"/>
                    <a:pt x="49296" y="151327"/>
                  </a:cubicBezTo>
                  <a:lnTo>
                    <a:pt x="49685" y="151493"/>
                  </a:lnTo>
                  <a:cubicBezTo>
                    <a:pt x="50960" y="152103"/>
                    <a:pt x="52235" y="152658"/>
                    <a:pt x="53511" y="153157"/>
                  </a:cubicBezTo>
                  <a:lnTo>
                    <a:pt x="53899" y="153323"/>
                  </a:lnTo>
                  <a:cubicBezTo>
                    <a:pt x="55174" y="153822"/>
                    <a:pt x="56450" y="154266"/>
                    <a:pt x="57781" y="154709"/>
                  </a:cubicBezTo>
                  <a:lnTo>
                    <a:pt x="58557" y="154931"/>
                  </a:lnTo>
                  <a:cubicBezTo>
                    <a:pt x="59832" y="155375"/>
                    <a:pt x="61163" y="155763"/>
                    <a:pt x="62494" y="156096"/>
                  </a:cubicBezTo>
                  <a:lnTo>
                    <a:pt x="62937" y="156206"/>
                  </a:lnTo>
                  <a:cubicBezTo>
                    <a:pt x="64268" y="156539"/>
                    <a:pt x="65599" y="156872"/>
                    <a:pt x="66985" y="157094"/>
                  </a:cubicBezTo>
                  <a:lnTo>
                    <a:pt x="67374" y="157205"/>
                  </a:lnTo>
                  <a:cubicBezTo>
                    <a:pt x="68704" y="157426"/>
                    <a:pt x="70091" y="157704"/>
                    <a:pt x="71477" y="157870"/>
                  </a:cubicBezTo>
                  <a:lnTo>
                    <a:pt x="71865" y="157925"/>
                  </a:lnTo>
                  <a:cubicBezTo>
                    <a:pt x="73251" y="158147"/>
                    <a:pt x="74638" y="158258"/>
                    <a:pt x="76024" y="158369"/>
                  </a:cubicBezTo>
                  <a:lnTo>
                    <a:pt x="76468" y="158369"/>
                  </a:lnTo>
                  <a:cubicBezTo>
                    <a:pt x="77521" y="158424"/>
                    <a:pt x="78519" y="158480"/>
                    <a:pt x="79573" y="158535"/>
                  </a:cubicBezTo>
                  <a:lnTo>
                    <a:pt x="79961" y="161530"/>
                  </a:lnTo>
                  <a:cubicBezTo>
                    <a:pt x="79589" y="161545"/>
                    <a:pt x="79226" y="161552"/>
                    <a:pt x="78869" y="161552"/>
                  </a:cubicBezTo>
                  <a:cubicBezTo>
                    <a:pt x="77895" y="161552"/>
                    <a:pt x="76972" y="161500"/>
                    <a:pt x="76079" y="161419"/>
                  </a:cubicBezTo>
                  <a:lnTo>
                    <a:pt x="76079" y="161474"/>
                  </a:lnTo>
                  <a:lnTo>
                    <a:pt x="75691" y="161474"/>
                  </a:lnTo>
                  <a:cubicBezTo>
                    <a:pt x="74249" y="161363"/>
                    <a:pt x="72808" y="161197"/>
                    <a:pt x="71366" y="161031"/>
                  </a:cubicBezTo>
                  <a:lnTo>
                    <a:pt x="70978" y="160975"/>
                  </a:lnTo>
                  <a:cubicBezTo>
                    <a:pt x="69536" y="160753"/>
                    <a:pt x="68094" y="160532"/>
                    <a:pt x="66708" y="160254"/>
                  </a:cubicBezTo>
                  <a:lnTo>
                    <a:pt x="66265" y="160199"/>
                  </a:lnTo>
                  <a:cubicBezTo>
                    <a:pt x="64878" y="159922"/>
                    <a:pt x="63437" y="159589"/>
                    <a:pt x="62050" y="159201"/>
                  </a:cubicBezTo>
                  <a:lnTo>
                    <a:pt x="61662" y="159145"/>
                  </a:lnTo>
                  <a:cubicBezTo>
                    <a:pt x="60276" y="158757"/>
                    <a:pt x="58890" y="158369"/>
                    <a:pt x="57503" y="157925"/>
                  </a:cubicBezTo>
                  <a:lnTo>
                    <a:pt x="56727" y="157648"/>
                  </a:lnTo>
                  <a:cubicBezTo>
                    <a:pt x="55341" y="157205"/>
                    <a:pt x="54010" y="156706"/>
                    <a:pt x="52679" y="156206"/>
                  </a:cubicBezTo>
                  <a:lnTo>
                    <a:pt x="52291" y="156040"/>
                  </a:lnTo>
                  <a:cubicBezTo>
                    <a:pt x="50960" y="155486"/>
                    <a:pt x="49629" y="154931"/>
                    <a:pt x="48298" y="154321"/>
                  </a:cubicBezTo>
                  <a:lnTo>
                    <a:pt x="47910" y="154155"/>
                  </a:lnTo>
                  <a:cubicBezTo>
                    <a:pt x="46635" y="153545"/>
                    <a:pt x="45304" y="152879"/>
                    <a:pt x="44084" y="152214"/>
                  </a:cubicBezTo>
                  <a:lnTo>
                    <a:pt x="43696" y="151992"/>
                  </a:lnTo>
                  <a:cubicBezTo>
                    <a:pt x="42421" y="151327"/>
                    <a:pt x="41201" y="150606"/>
                    <a:pt x="39981" y="149830"/>
                  </a:cubicBezTo>
                  <a:lnTo>
                    <a:pt x="39593" y="149608"/>
                  </a:lnTo>
                  <a:cubicBezTo>
                    <a:pt x="38373" y="148831"/>
                    <a:pt x="37153" y="148055"/>
                    <a:pt x="35988" y="147223"/>
                  </a:cubicBezTo>
                  <a:lnTo>
                    <a:pt x="35656" y="147002"/>
                  </a:lnTo>
                  <a:cubicBezTo>
                    <a:pt x="34491" y="146114"/>
                    <a:pt x="33327" y="145283"/>
                    <a:pt x="32162" y="144340"/>
                  </a:cubicBezTo>
                  <a:lnTo>
                    <a:pt x="31885" y="144118"/>
                  </a:lnTo>
                  <a:cubicBezTo>
                    <a:pt x="30720" y="143175"/>
                    <a:pt x="29611" y="142288"/>
                    <a:pt x="28558" y="141290"/>
                  </a:cubicBezTo>
                  <a:lnTo>
                    <a:pt x="28281" y="141013"/>
                  </a:lnTo>
                  <a:cubicBezTo>
                    <a:pt x="27172" y="140070"/>
                    <a:pt x="26173" y="139072"/>
                    <a:pt x="25120" y="138018"/>
                  </a:cubicBezTo>
                  <a:lnTo>
                    <a:pt x="24843" y="137741"/>
                  </a:lnTo>
                  <a:cubicBezTo>
                    <a:pt x="23844" y="136688"/>
                    <a:pt x="22846" y="135634"/>
                    <a:pt x="21904" y="134580"/>
                  </a:cubicBezTo>
                  <a:lnTo>
                    <a:pt x="21626" y="134248"/>
                  </a:lnTo>
                  <a:cubicBezTo>
                    <a:pt x="20684" y="133139"/>
                    <a:pt x="19741" y="132030"/>
                    <a:pt x="18854" y="130921"/>
                  </a:cubicBezTo>
                  <a:lnTo>
                    <a:pt x="18577" y="130588"/>
                  </a:lnTo>
                  <a:cubicBezTo>
                    <a:pt x="17689" y="129424"/>
                    <a:pt x="16858" y="128259"/>
                    <a:pt x="16026" y="127095"/>
                  </a:cubicBezTo>
                  <a:lnTo>
                    <a:pt x="15804" y="126762"/>
                  </a:lnTo>
                  <a:cubicBezTo>
                    <a:pt x="15028" y="125597"/>
                    <a:pt x="14196" y="124377"/>
                    <a:pt x="13475" y="123102"/>
                  </a:cubicBezTo>
                  <a:lnTo>
                    <a:pt x="13309" y="122714"/>
                  </a:lnTo>
                  <a:cubicBezTo>
                    <a:pt x="12588" y="121439"/>
                    <a:pt x="11867" y="120219"/>
                    <a:pt x="11257" y="118888"/>
                  </a:cubicBezTo>
                  <a:cubicBezTo>
                    <a:pt x="11146" y="118777"/>
                    <a:pt x="11091" y="118666"/>
                    <a:pt x="11035" y="118555"/>
                  </a:cubicBezTo>
                  <a:cubicBezTo>
                    <a:pt x="10370" y="117280"/>
                    <a:pt x="9760" y="115949"/>
                    <a:pt x="9150" y="114674"/>
                  </a:cubicBezTo>
                  <a:lnTo>
                    <a:pt x="8984" y="114285"/>
                  </a:lnTo>
                  <a:cubicBezTo>
                    <a:pt x="8374" y="112955"/>
                    <a:pt x="7819" y="111624"/>
                    <a:pt x="7320" y="110293"/>
                  </a:cubicBezTo>
                  <a:lnTo>
                    <a:pt x="7209" y="109905"/>
                  </a:lnTo>
                  <a:cubicBezTo>
                    <a:pt x="6655" y="108518"/>
                    <a:pt x="6211" y="107188"/>
                    <a:pt x="5823" y="105801"/>
                  </a:cubicBezTo>
                  <a:cubicBezTo>
                    <a:pt x="5767" y="105635"/>
                    <a:pt x="5712" y="105524"/>
                    <a:pt x="5657" y="105413"/>
                  </a:cubicBezTo>
                  <a:cubicBezTo>
                    <a:pt x="5268" y="104027"/>
                    <a:pt x="4880" y="102641"/>
                    <a:pt x="4492" y="101254"/>
                  </a:cubicBezTo>
                  <a:cubicBezTo>
                    <a:pt x="4492" y="101088"/>
                    <a:pt x="4437" y="100977"/>
                    <a:pt x="4437" y="100811"/>
                  </a:cubicBezTo>
                  <a:cubicBezTo>
                    <a:pt x="4104" y="99424"/>
                    <a:pt x="3771" y="98038"/>
                    <a:pt x="3494" y="96596"/>
                  </a:cubicBezTo>
                  <a:lnTo>
                    <a:pt x="3438" y="96153"/>
                  </a:lnTo>
                  <a:cubicBezTo>
                    <a:pt x="3161" y="94767"/>
                    <a:pt x="2939" y="93325"/>
                    <a:pt x="2773" y="91883"/>
                  </a:cubicBezTo>
                  <a:cubicBezTo>
                    <a:pt x="2773" y="91772"/>
                    <a:pt x="2773" y="91606"/>
                    <a:pt x="2718" y="91495"/>
                  </a:cubicBezTo>
                  <a:cubicBezTo>
                    <a:pt x="2551" y="90053"/>
                    <a:pt x="2440" y="88611"/>
                    <a:pt x="2329" y="87170"/>
                  </a:cubicBezTo>
                  <a:lnTo>
                    <a:pt x="2329" y="86782"/>
                  </a:lnTo>
                  <a:cubicBezTo>
                    <a:pt x="2274" y="85340"/>
                    <a:pt x="2219" y="83898"/>
                    <a:pt x="2219" y="82401"/>
                  </a:cubicBezTo>
                  <a:lnTo>
                    <a:pt x="2219" y="81791"/>
                  </a:lnTo>
                  <a:close/>
                  <a:moveTo>
                    <a:pt x="161308" y="79129"/>
                  </a:moveTo>
                  <a:lnTo>
                    <a:pt x="161308" y="79462"/>
                  </a:lnTo>
                  <a:lnTo>
                    <a:pt x="161308" y="79906"/>
                  </a:lnTo>
                  <a:cubicBezTo>
                    <a:pt x="161308" y="80571"/>
                    <a:pt x="161363" y="81347"/>
                    <a:pt x="161363" y="82068"/>
                  </a:cubicBezTo>
                  <a:cubicBezTo>
                    <a:pt x="161363" y="82789"/>
                    <a:pt x="161308" y="83454"/>
                    <a:pt x="161308" y="84175"/>
                  </a:cubicBezTo>
                  <a:lnTo>
                    <a:pt x="161308" y="84619"/>
                  </a:lnTo>
                  <a:cubicBezTo>
                    <a:pt x="161252" y="86061"/>
                    <a:pt x="161197" y="87502"/>
                    <a:pt x="161030" y="88944"/>
                  </a:cubicBezTo>
                  <a:lnTo>
                    <a:pt x="161030" y="89332"/>
                  </a:lnTo>
                  <a:cubicBezTo>
                    <a:pt x="160864" y="90774"/>
                    <a:pt x="160698" y="92216"/>
                    <a:pt x="160531" y="93658"/>
                  </a:cubicBezTo>
                  <a:cubicBezTo>
                    <a:pt x="160531" y="93768"/>
                    <a:pt x="160476" y="93935"/>
                    <a:pt x="160476" y="94046"/>
                  </a:cubicBezTo>
                  <a:cubicBezTo>
                    <a:pt x="160199" y="95487"/>
                    <a:pt x="159977" y="96929"/>
                    <a:pt x="159700" y="98315"/>
                  </a:cubicBezTo>
                  <a:cubicBezTo>
                    <a:pt x="159644" y="98426"/>
                    <a:pt x="159644" y="98593"/>
                    <a:pt x="159589" y="98704"/>
                  </a:cubicBezTo>
                  <a:cubicBezTo>
                    <a:pt x="159311" y="100145"/>
                    <a:pt x="158923" y="101532"/>
                    <a:pt x="158591" y="102918"/>
                  </a:cubicBezTo>
                  <a:cubicBezTo>
                    <a:pt x="158535" y="103084"/>
                    <a:pt x="158480" y="103195"/>
                    <a:pt x="158424" y="103306"/>
                  </a:cubicBezTo>
                  <a:cubicBezTo>
                    <a:pt x="158036" y="104692"/>
                    <a:pt x="157648" y="106079"/>
                    <a:pt x="157204" y="107465"/>
                  </a:cubicBezTo>
                  <a:cubicBezTo>
                    <a:pt x="157149" y="107631"/>
                    <a:pt x="157093" y="107742"/>
                    <a:pt x="157038" y="107853"/>
                  </a:cubicBezTo>
                  <a:cubicBezTo>
                    <a:pt x="156594" y="109239"/>
                    <a:pt x="156040" y="110570"/>
                    <a:pt x="155541" y="111901"/>
                  </a:cubicBezTo>
                  <a:lnTo>
                    <a:pt x="155374" y="112289"/>
                  </a:lnTo>
                  <a:cubicBezTo>
                    <a:pt x="154820" y="113620"/>
                    <a:pt x="154210" y="114951"/>
                    <a:pt x="153600" y="116282"/>
                  </a:cubicBezTo>
                  <a:cubicBezTo>
                    <a:pt x="153545" y="116393"/>
                    <a:pt x="153489" y="116503"/>
                    <a:pt x="153434" y="116614"/>
                  </a:cubicBezTo>
                  <a:cubicBezTo>
                    <a:pt x="152824" y="117945"/>
                    <a:pt x="152158" y="119221"/>
                    <a:pt x="151437" y="120496"/>
                  </a:cubicBezTo>
                  <a:lnTo>
                    <a:pt x="151216" y="120829"/>
                  </a:lnTo>
                  <a:cubicBezTo>
                    <a:pt x="150550" y="122104"/>
                    <a:pt x="149774" y="123324"/>
                    <a:pt x="148998" y="124544"/>
                  </a:cubicBezTo>
                  <a:lnTo>
                    <a:pt x="148776" y="124932"/>
                  </a:lnTo>
                  <a:cubicBezTo>
                    <a:pt x="147999" y="126152"/>
                    <a:pt x="147223" y="127316"/>
                    <a:pt x="146336" y="128481"/>
                  </a:cubicBezTo>
                  <a:lnTo>
                    <a:pt x="145892" y="129146"/>
                  </a:lnTo>
                  <a:cubicBezTo>
                    <a:pt x="145061" y="130311"/>
                    <a:pt x="144173" y="131420"/>
                    <a:pt x="143231" y="132529"/>
                  </a:cubicBezTo>
                  <a:cubicBezTo>
                    <a:pt x="143120" y="132640"/>
                    <a:pt x="143064" y="132751"/>
                    <a:pt x="142953" y="132862"/>
                  </a:cubicBezTo>
                  <a:cubicBezTo>
                    <a:pt x="142066" y="133971"/>
                    <a:pt x="141068" y="135080"/>
                    <a:pt x="140125" y="136133"/>
                  </a:cubicBezTo>
                  <a:lnTo>
                    <a:pt x="139848" y="136410"/>
                  </a:lnTo>
                  <a:cubicBezTo>
                    <a:pt x="138850" y="137464"/>
                    <a:pt x="137852" y="138518"/>
                    <a:pt x="136798" y="139516"/>
                  </a:cubicBezTo>
                  <a:lnTo>
                    <a:pt x="136466" y="139793"/>
                  </a:lnTo>
                  <a:cubicBezTo>
                    <a:pt x="135412" y="140791"/>
                    <a:pt x="134358" y="141734"/>
                    <a:pt x="133249" y="142676"/>
                  </a:cubicBezTo>
                  <a:lnTo>
                    <a:pt x="132972" y="142954"/>
                  </a:lnTo>
                  <a:cubicBezTo>
                    <a:pt x="131863" y="143896"/>
                    <a:pt x="130699" y="144784"/>
                    <a:pt x="129590" y="145671"/>
                  </a:cubicBezTo>
                  <a:lnTo>
                    <a:pt x="129257" y="145893"/>
                  </a:lnTo>
                  <a:cubicBezTo>
                    <a:pt x="128092" y="146780"/>
                    <a:pt x="126873" y="147612"/>
                    <a:pt x="125708" y="148388"/>
                  </a:cubicBezTo>
                  <a:lnTo>
                    <a:pt x="125320" y="148610"/>
                  </a:lnTo>
                  <a:cubicBezTo>
                    <a:pt x="124155" y="149386"/>
                    <a:pt x="122936" y="150162"/>
                    <a:pt x="121660" y="150883"/>
                  </a:cubicBezTo>
                  <a:lnTo>
                    <a:pt x="121327" y="151105"/>
                  </a:lnTo>
                  <a:cubicBezTo>
                    <a:pt x="120052" y="151826"/>
                    <a:pt x="118777" y="152491"/>
                    <a:pt x="117501" y="153212"/>
                  </a:cubicBezTo>
                  <a:lnTo>
                    <a:pt x="117113" y="153378"/>
                  </a:lnTo>
                  <a:cubicBezTo>
                    <a:pt x="115838" y="153988"/>
                    <a:pt x="114507" y="154598"/>
                    <a:pt x="113176" y="155208"/>
                  </a:cubicBezTo>
                  <a:lnTo>
                    <a:pt x="112843" y="155375"/>
                  </a:lnTo>
                  <a:cubicBezTo>
                    <a:pt x="111513" y="155929"/>
                    <a:pt x="110126" y="156428"/>
                    <a:pt x="108796" y="156927"/>
                  </a:cubicBezTo>
                  <a:lnTo>
                    <a:pt x="108407" y="157094"/>
                  </a:lnTo>
                  <a:cubicBezTo>
                    <a:pt x="107021" y="157593"/>
                    <a:pt x="105690" y="158036"/>
                    <a:pt x="104304" y="158424"/>
                  </a:cubicBezTo>
                  <a:lnTo>
                    <a:pt x="103860" y="158535"/>
                  </a:lnTo>
                  <a:cubicBezTo>
                    <a:pt x="102474" y="158924"/>
                    <a:pt x="101088" y="159312"/>
                    <a:pt x="99702" y="159644"/>
                  </a:cubicBezTo>
                  <a:lnTo>
                    <a:pt x="99313" y="159755"/>
                  </a:lnTo>
                  <a:cubicBezTo>
                    <a:pt x="97927" y="160033"/>
                    <a:pt x="96485" y="160310"/>
                    <a:pt x="95044" y="160587"/>
                  </a:cubicBezTo>
                  <a:lnTo>
                    <a:pt x="94655" y="160643"/>
                  </a:lnTo>
                  <a:cubicBezTo>
                    <a:pt x="93269" y="160864"/>
                    <a:pt x="91827" y="161086"/>
                    <a:pt x="90386" y="161197"/>
                  </a:cubicBezTo>
                  <a:lnTo>
                    <a:pt x="89942" y="161253"/>
                  </a:lnTo>
                  <a:cubicBezTo>
                    <a:pt x="88500" y="161419"/>
                    <a:pt x="87059" y="161530"/>
                    <a:pt x="85617" y="161585"/>
                  </a:cubicBezTo>
                  <a:lnTo>
                    <a:pt x="85229" y="161585"/>
                  </a:lnTo>
                  <a:cubicBezTo>
                    <a:pt x="84064" y="161641"/>
                    <a:pt x="82900" y="161641"/>
                    <a:pt x="81735" y="161641"/>
                  </a:cubicBezTo>
                  <a:lnTo>
                    <a:pt x="80349" y="161641"/>
                  </a:lnTo>
                  <a:lnTo>
                    <a:pt x="80460" y="161086"/>
                  </a:lnTo>
                  <a:lnTo>
                    <a:pt x="80904" y="158646"/>
                  </a:lnTo>
                  <a:lnTo>
                    <a:pt x="81735" y="158646"/>
                  </a:lnTo>
                  <a:cubicBezTo>
                    <a:pt x="82844" y="158646"/>
                    <a:pt x="83953" y="158646"/>
                    <a:pt x="85062" y="158591"/>
                  </a:cubicBezTo>
                  <a:lnTo>
                    <a:pt x="85451" y="158591"/>
                  </a:lnTo>
                  <a:cubicBezTo>
                    <a:pt x="86837" y="158535"/>
                    <a:pt x="88223" y="158424"/>
                    <a:pt x="89609" y="158258"/>
                  </a:cubicBezTo>
                  <a:lnTo>
                    <a:pt x="89998" y="158258"/>
                  </a:lnTo>
                  <a:cubicBezTo>
                    <a:pt x="91384" y="158092"/>
                    <a:pt x="92770" y="157925"/>
                    <a:pt x="94156" y="157704"/>
                  </a:cubicBezTo>
                  <a:lnTo>
                    <a:pt x="94545" y="157593"/>
                  </a:lnTo>
                  <a:cubicBezTo>
                    <a:pt x="95931" y="157371"/>
                    <a:pt x="97262" y="157094"/>
                    <a:pt x="98648" y="156816"/>
                  </a:cubicBezTo>
                  <a:lnTo>
                    <a:pt x="99036" y="156706"/>
                  </a:lnTo>
                  <a:cubicBezTo>
                    <a:pt x="100367" y="156428"/>
                    <a:pt x="101698" y="156040"/>
                    <a:pt x="103029" y="155652"/>
                  </a:cubicBezTo>
                  <a:lnTo>
                    <a:pt x="103417" y="155541"/>
                  </a:lnTo>
                  <a:cubicBezTo>
                    <a:pt x="104748" y="155153"/>
                    <a:pt x="106078" y="154709"/>
                    <a:pt x="107409" y="154266"/>
                  </a:cubicBezTo>
                  <a:lnTo>
                    <a:pt x="107797" y="154155"/>
                  </a:lnTo>
                  <a:cubicBezTo>
                    <a:pt x="109073" y="153656"/>
                    <a:pt x="110348" y="153157"/>
                    <a:pt x="111624" y="152602"/>
                  </a:cubicBezTo>
                  <a:cubicBezTo>
                    <a:pt x="111790" y="152547"/>
                    <a:pt x="111901" y="152491"/>
                    <a:pt x="112012" y="152436"/>
                  </a:cubicBezTo>
                  <a:cubicBezTo>
                    <a:pt x="113287" y="151881"/>
                    <a:pt x="114562" y="151327"/>
                    <a:pt x="115782" y="150717"/>
                  </a:cubicBezTo>
                  <a:lnTo>
                    <a:pt x="116170" y="150495"/>
                  </a:lnTo>
                  <a:cubicBezTo>
                    <a:pt x="117390" y="149885"/>
                    <a:pt x="118610" y="149220"/>
                    <a:pt x="119830" y="148554"/>
                  </a:cubicBezTo>
                  <a:lnTo>
                    <a:pt x="120163" y="148332"/>
                  </a:lnTo>
                  <a:cubicBezTo>
                    <a:pt x="121383" y="147612"/>
                    <a:pt x="122547" y="146891"/>
                    <a:pt x="123712" y="146170"/>
                  </a:cubicBezTo>
                  <a:lnTo>
                    <a:pt x="124045" y="145893"/>
                  </a:lnTo>
                  <a:cubicBezTo>
                    <a:pt x="125209" y="145172"/>
                    <a:pt x="126318" y="144340"/>
                    <a:pt x="127427" y="143508"/>
                  </a:cubicBezTo>
                  <a:lnTo>
                    <a:pt x="127760" y="143286"/>
                  </a:lnTo>
                  <a:cubicBezTo>
                    <a:pt x="128869" y="142455"/>
                    <a:pt x="129978" y="141567"/>
                    <a:pt x="131031" y="140680"/>
                  </a:cubicBezTo>
                  <a:lnTo>
                    <a:pt x="131309" y="140403"/>
                  </a:lnTo>
                  <a:cubicBezTo>
                    <a:pt x="132418" y="139516"/>
                    <a:pt x="133416" y="138628"/>
                    <a:pt x="134414" y="137630"/>
                  </a:cubicBezTo>
                  <a:lnTo>
                    <a:pt x="134747" y="137353"/>
                  </a:lnTo>
                  <a:cubicBezTo>
                    <a:pt x="135745" y="136410"/>
                    <a:pt x="136687" y="135412"/>
                    <a:pt x="137630" y="134414"/>
                  </a:cubicBezTo>
                  <a:cubicBezTo>
                    <a:pt x="137741" y="134303"/>
                    <a:pt x="137852" y="134192"/>
                    <a:pt x="137907" y="134081"/>
                  </a:cubicBezTo>
                  <a:cubicBezTo>
                    <a:pt x="138850" y="133083"/>
                    <a:pt x="139793" y="132030"/>
                    <a:pt x="140680" y="130976"/>
                  </a:cubicBezTo>
                  <a:lnTo>
                    <a:pt x="140957" y="130643"/>
                  </a:lnTo>
                  <a:cubicBezTo>
                    <a:pt x="141844" y="129590"/>
                    <a:pt x="142676" y="128481"/>
                    <a:pt x="143508" y="127372"/>
                  </a:cubicBezTo>
                  <a:lnTo>
                    <a:pt x="143951" y="126762"/>
                  </a:lnTo>
                  <a:cubicBezTo>
                    <a:pt x="144783" y="125653"/>
                    <a:pt x="145560" y="124488"/>
                    <a:pt x="146280" y="123324"/>
                  </a:cubicBezTo>
                  <a:lnTo>
                    <a:pt x="146502" y="122991"/>
                  </a:lnTo>
                  <a:cubicBezTo>
                    <a:pt x="147279" y="121827"/>
                    <a:pt x="147999" y="120607"/>
                    <a:pt x="148665" y="119387"/>
                  </a:cubicBezTo>
                  <a:lnTo>
                    <a:pt x="148831" y="119054"/>
                  </a:lnTo>
                  <a:cubicBezTo>
                    <a:pt x="149552" y="117834"/>
                    <a:pt x="150162" y="116614"/>
                    <a:pt x="150772" y="115394"/>
                  </a:cubicBezTo>
                  <a:lnTo>
                    <a:pt x="150938" y="115006"/>
                  </a:lnTo>
                  <a:cubicBezTo>
                    <a:pt x="151548" y="113731"/>
                    <a:pt x="152103" y="112511"/>
                    <a:pt x="152657" y="111180"/>
                  </a:cubicBezTo>
                  <a:lnTo>
                    <a:pt x="152768" y="110792"/>
                  </a:lnTo>
                  <a:cubicBezTo>
                    <a:pt x="153323" y="109517"/>
                    <a:pt x="153822" y="108241"/>
                    <a:pt x="154265" y="106910"/>
                  </a:cubicBezTo>
                  <a:cubicBezTo>
                    <a:pt x="154321" y="106799"/>
                    <a:pt x="154321" y="106689"/>
                    <a:pt x="154376" y="106522"/>
                  </a:cubicBezTo>
                  <a:cubicBezTo>
                    <a:pt x="154820" y="105247"/>
                    <a:pt x="155208" y="103916"/>
                    <a:pt x="155596" y="102585"/>
                  </a:cubicBezTo>
                  <a:cubicBezTo>
                    <a:pt x="155652" y="102419"/>
                    <a:pt x="155652" y="102308"/>
                    <a:pt x="155707" y="102197"/>
                  </a:cubicBezTo>
                  <a:cubicBezTo>
                    <a:pt x="156095" y="100866"/>
                    <a:pt x="156428" y="99480"/>
                    <a:pt x="156705" y="98149"/>
                  </a:cubicBezTo>
                  <a:cubicBezTo>
                    <a:pt x="156705" y="97983"/>
                    <a:pt x="156761" y="97872"/>
                    <a:pt x="156761" y="97705"/>
                  </a:cubicBezTo>
                  <a:cubicBezTo>
                    <a:pt x="157038" y="96375"/>
                    <a:pt x="157315" y="95044"/>
                    <a:pt x="157537" y="93658"/>
                  </a:cubicBezTo>
                  <a:lnTo>
                    <a:pt x="157592" y="93214"/>
                  </a:lnTo>
                  <a:cubicBezTo>
                    <a:pt x="157759" y="91828"/>
                    <a:pt x="157925" y="90497"/>
                    <a:pt x="158092" y="89111"/>
                  </a:cubicBezTo>
                  <a:lnTo>
                    <a:pt x="158092" y="88722"/>
                  </a:lnTo>
                  <a:cubicBezTo>
                    <a:pt x="158202" y="87336"/>
                    <a:pt x="158313" y="85950"/>
                    <a:pt x="158369" y="84564"/>
                  </a:cubicBezTo>
                  <a:lnTo>
                    <a:pt x="158369" y="84120"/>
                  </a:lnTo>
                  <a:cubicBezTo>
                    <a:pt x="158369" y="83454"/>
                    <a:pt x="158369" y="82734"/>
                    <a:pt x="158369" y="82068"/>
                  </a:cubicBezTo>
                  <a:cubicBezTo>
                    <a:pt x="158369" y="81347"/>
                    <a:pt x="158369" y="80682"/>
                    <a:pt x="158369" y="79961"/>
                  </a:cubicBezTo>
                  <a:cubicBezTo>
                    <a:pt x="158369" y="79906"/>
                    <a:pt x="158369" y="79850"/>
                    <a:pt x="158369" y="79795"/>
                  </a:cubicBezTo>
                  <a:lnTo>
                    <a:pt x="159589" y="79517"/>
                  </a:lnTo>
                  <a:lnTo>
                    <a:pt x="161308" y="79129"/>
                  </a:lnTo>
                  <a:close/>
                  <a:moveTo>
                    <a:pt x="81709" y="82040"/>
                  </a:moveTo>
                  <a:lnTo>
                    <a:pt x="81734" y="82067"/>
                  </a:lnTo>
                  <a:lnTo>
                    <a:pt x="80072" y="161918"/>
                  </a:lnTo>
                  <a:lnTo>
                    <a:pt x="71976" y="100533"/>
                  </a:lnTo>
                  <a:lnTo>
                    <a:pt x="70922" y="92826"/>
                  </a:lnTo>
                  <a:lnTo>
                    <a:pt x="81709" y="82040"/>
                  </a:lnTo>
                  <a:close/>
                  <a:moveTo>
                    <a:pt x="80016" y="0"/>
                  </a:moveTo>
                  <a:lnTo>
                    <a:pt x="79961" y="500"/>
                  </a:lnTo>
                  <a:cubicBezTo>
                    <a:pt x="35933" y="1553"/>
                    <a:pt x="610" y="37319"/>
                    <a:pt x="278" y="81403"/>
                  </a:cubicBezTo>
                  <a:lnTo>
                    <a:pt x="0" y="81458"/>
                  </a:lnTo>
                  <a:lnTo>
                    <a:pt x="278" y="81514"/>
                  </a:lnTo>
                  <a:lnTo>
                    <a:pt x="278" y="81957"/>
                  </a:lnTo>
                  <a:cubicBezTo>
                    <a:pt x="222" y="114951"/>
                    <a:pt x="20074" y="144673"/>
                    <a:pt x="50572" y="157260"/>
                  </a:cubicBezTo>
                  <a:cubicBezTo>
                    <a:pt x="60659" y="161449"/>
                    <a:pt x="71251" y="163483"/>
                    <a:pt x="81753" y="163483"/>
                  </a:cubicBezTo>
                  <a:cubicBezTo>
                    <a:pt x="102947" y="163483"/>
                    <a:pt x="123776" y="155199"/>
                    <a:pt x="139349" y="139627"/>
                  </a:cubicBezTo>
                  <a:cubicBezTo>
                    <a:pt x="162638" y="116282"/>
                    <a:pt x="169625" y="81236"/>
                    <a:pt x="156982" y="50794"/>
                  </a:cubicBezTo>
                  <a:cubicBezTo>
                    <a:pt x="144395" y="20351"/>
                    <a:pt x="114673" y="500"/>
                    <a:pt x="81735" y="500"/>
                  </a:cubicBezTo>
                  <a:lnTo>
                    <a:pt x="80127" y="500"/>
                  </a:lnTo>
                  <a:lnTo>
                    <a:pt x="800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1730CED-661E-47ED-0EC6-8FEBF73DD96F}"/>
              </a:ext>
            </a:extLst>
          </p:cNvPr>
          <p:cNvGrpSpPr/>
          <p:nvPr/>
        </p:nvGrpSpPr>
        <p:grpSpPr>
          <a:xfrm>
            <a:off x="2188119" y="2118592"/>
            <a:ext cx="4823074" cy="2757376"/>
            <a:chOff x="2262531" y="2824780"/>
            <a:chExt cx="4823074" cy="2757376"/>
          </a:xfrm>
        </p:grpSpPr>
        <p:grpSp>
          <p:nvGrpSpPr>
            <p:cNvPr id="21" name="Google Shape;878;p52">
              <a:extLst>
                <a:ext uri="{FF2B5EF4-FFF2-40B4-BE49-F238E27FC236}">
                  <a16:creationId xmlns:a16="http://schemas.microsoft.com/office/drawing/2014/main" id="{2FE1BBD5-91F0-350B-BD50-65965CA66FE1}"/>
                </a:ext>
              </a:extLst>
            </p:cNvPr>
            <p:cNvGrpSpPr/>
            <p:nvPr/>
          </p:nvGrpSpPr>
          <p:grpSpPr>
            <a:xfrm>
              <a:off x="2262531" y="2824780"/>
              <a:ext cx="4823074" cy="2757376"/>
              <a:chOff x="2947325" y="1714325"/>
              <a:chExt cx="5598350" cy="2709700"/>
            </a:xfrm>
          </p:grpSpPr>
          <p:sp>
            <p:nvSpPr>
              <p:cNvPr id="23" name="Google Shape;880;p52">
                <a:extLst>
                  <a:ext uri="{FF2B5EF4-FFF2-40B4-BE49-F238E27FC236}">
                    <a16:creationId xmlns:a16="http://schemas.microsoft.com/office/drawing/2014/main" id="{51C1315E-0FDD-080E-9BA8-8B531E966C5A}"/>
                  </a:ext>
                </a:extLst>
              </p:cNvPr>
              <p:cNvSpPr/>
              <p:nvPr/>
            </p:nvSpPr>
            <p:spPr>
              <a:xfrm>
                <a:off x="3041450" y="1714325"/>
                <a:ext cx="649650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25986" h="10598" extrusionOk="0">
                    <a:moveTo>
                      <a:pt x="9049" y="9278"/>
                    </a:moveTo>
                    <a:cubicBezTo>
                      <a:pt x="9073" y="9278"/>
                      <a:pt x="9092" y="9282"/>
                      <a:pt x="9104" y="9290"/>
                    </a:cubicBezTo>
                    <a:lnTo>
                      <a:pt x="9135" y="9290"/>
                    </a:lnTo>
                    <a:cubicBezTo>
                      <a:pt x="9295" y="9424"/>
                      <a:pt x="8971" y="9580"/>
                      <a:pt x="8800" y="9580"/>
                    </a:cubicBezTo>
                    <a:cubicBezTo>
                      <a:pt x="8774" y="9580"/>
                      <a:pt x="8751" y="9576"/>
                      <a:pt x="8734" y="9568"/>
                    </a:cubicBezTo>
                    <a:cubicBezTo>
                      <a:pt x="8574" y="9435"/>
                      <a:pt x="8898" y="9278"/>
                      <a:pt x="9049" y="9278"/>
                    </a:cubicBezTo>
                    <a:close/>
                    <a:moveTo>
                      <a:pt x="24906" y="1"/>
                    </a:moveTo>
                    <a:cubicBezTo>
                      <a:pt x="23663" y="123"/>
                      <a:pt x="22326" y="160"/>
                      <a:pt x="20931" y="160"/>
                    </a:cubicBezTo>
                    <a:cubicBezTo>
                      <a:pt x="18618" y="160"/>
                      <a:pt x="16144" y="56"/>
                      <a:pt x="13674" y="56"/>
                    </a:cubicBezTo>
                    <a:cubicBezTo>
                      <a:pt x="10452" y="56"/>
                      <a:pt x="7234" y="233"/>
                      <a:pt x="4383" y="1050"/>
                    </a:cubicBezTo>
                    <a:cubicBezTo>
                      <a:pt x="3889" y="2655"/>
                      <a:pt x="5957" y="2377"/>
                      <a:pt x="6203" y="3457"/>
                    </a:cubicBezTo>
                    <a:cubicBezTo>
                      <a:pt x="6134" y="3461"/>
                      <a:pt x="6068" y="3463"/>
                      <a:pt x="6004" y="3463"/>
                    </a:cubicBezTo>
                    <a:cubicBezTo>
                      <a:pt x="4031" y="3463"/>
                      <a:pt x="4369" y="1832"/>
                      <a:pt x="2435" y="1832"/>
                    </a:cubicBezTo>
                    <a:cubicBezTo>
                      <a:pt x="2244" y="1832"/>
                      <a:pt x="2030" y="1848"/>
                      <a:pt x="1790" y="1883"/>
                    </a:cubicBezTo>
                    <a:cubicBezTo>
                      <a:pt x="1667" y="2223"/>
                      <a:pt x="1265" y="2377"/>
                      <a:pt x="1420" y="2933"/>
                    </a:cubicBezTo>
                    <a:cubicBezTo>
                      <a:pt x="1361" y="2933"/>
                      <a:pt x="1301" y="2932"/>
                      <a:pt x="1241" y="2932"/>
                    </a:cubicBezTo>
                    <a:cubicBezTo>
                      <a:pt x="700" y="2932"/>
                      <a:pt x="142" y="2957"/>
                      <a:pt x="309" y="3457"/>
                    </a:cubicBezTo>
                    <a:cubicBezTo>
                      <a:pt x="0" y="4291"/>
                      <a:pt x="1265" y="4013"/>
                      <a:pt x="1451" y="4507"/>
                    </a:cubicBezTo>
                    <a:lnTo>
                      <a:pt x="1451" y="6111"/>
                    </a:lnTo>
                    <a:cubicBezTo>
                      <a:pt x="1636" y="6081"/>
                      <a:pt x="1796" y="6068"/>
                      <a:pt x="1939" y="6068"/>
                    </a:cubicBezTo>
                    <a:cubicBezTo>
                      <a:pt x="2651" y="6068"/>
                      <a:pt x="2917" y="6389"/>
                      <a:pt x="3611" y="6389"/>
                    </a:cubicBezTo>
                    <a:cubicBezTo>
                      <a:pt x="3765" y="5360"/>
                      <a:pt x="5313" y="4417"/>
                      <a:pt x="6574" y="4417"/>
                    </a:cubicBezTo>
                    <a:cubicBezTo>
                      <a:pt x="6827" y="4417"/>
                      <a:pt x="7068" y="4455"/>
                      <a:pt x="7284" y="4537"/>
                    </a:cubicBezTo>
                    <a:cubicBezTo>
                      <a:pt x="7506" y="4982"/>
                      <a:pt x="7249" y="5076"/>
                      <a:pt x="6865" y="5076"/>
                    </a:cubicBezTo>
                    <a:cubicBezTo>
                      <a:pt x="6584" y="5076"/>
                      <a:pt x="6235" y="5026"/>
                      <a:pt x="5956" y="5026"/>
                    </a:cubicBezTo>
                    <a:cubicBezTo>
                      <a:pt x="5661" y="5026"/>
                      <a:pt x="5444" y="5081"/>
                      <a:pt x="5463" y="5309"/>
                    </a:cubicBezTo>
                    <a:cubicBezTo>
                      <a:pt x="6574" y="5710"/>
                      <a:pt x="4197" y="5803"/>
                      <a:pt x="4352" y="6389"/>
                    </a:cubicBezTo>
                    <a:cubicBezTo>
                      <a:pt x="4546" y="6352"/>
                      <a:pt x="4716" y="6333"/>
                      <a:pt x="4861" y="6333"/>
                    </a:cubicBezTo>
                    <a:cubicBezTo>
                      <a:pt x="5434" y="6333"/>
                      <a:pt x="5635" y="6619"/>
                      <a:pt x="5463" y="7161"/>
                    </a:cubicBezTo>
                    <a:cubicBezTo>
                      <a:pt x="4751" y="7161"/>
                      <a:pt x="4479" y="6868"/>
                      <a:pt x="3785" y="6868"/>
                    </a:cubicBezTo>
                    <a:cubicBezTo>
                      <a:pt x="3636" y="6868"/>
                      <a:pt x="3468" y="6881"/>
                      <a:pt x="3272" y="6914"/>
                    </a:cubicBezTo>
                    <a:cubicBezTo>
                      <a:pt x="3302" y="7685"/>
                      <a:pt x="2037" y="7438"/>
                      <a:pt x="2531" y="8519"/>
                    </a:cubicBezTo>
                    <a:cubicBezTo>
                      <a:pt x="3365" y="8436"/>
                      <a:pt x="4110" y="8359"/>
                      <a:pt x="4768" y="8359"/>
                    </a:cubicBezTo>
                    <a:cubicBezTo>
                      <a:pt x="5836" y="8359"/>
                      <a:pt x="6672" y="8564"/>
                      <a:pt x="7284" y="9290"/>
                    </a:cubicBezTo>
                    <a:cubicBezTo>
                      <a:pt x="6906" y="9346"/>
                      <a:pt x="6545" y="9370"/>
                      <a:pt x="6199" y="9370"/>
                    </a:cubicBezTo>
                    <a:cubicBezTo>
                      <a:pt x="4302" y="9370"/>
                      <a:pt x="2864" y="8652"/>
                      <a:pt x="1546" y="8652"/>
                    </a:cubicBezTo>
                    <a:cubicBezTo>
                      <a:pt x="1263" y="8652"/>
                      <a:pt x="985" y="8685"/>
                      <a:pt x="710" y="8766"/>
                    </a:cubicBezTo>
                    <a:cubicBezTo>
                      <a:pt x="401" y="10031"/>
                      <a:pt x="2901" y="9259"/>
                      <a:pt x="2901" y="10370"/>
                    </a:cubicBezTo>
                    <a:cubicBezTo>
                      <a:pt x="3189" y="10338"/>
                      <a:pt x="3486" y="10325"/>
                      <a:pt x="3789" y="10325"/>
                    </a:cubicBezTo>
                    <a:cubicBezTo>
                      <a:pt x="5170" y="10325"/>
                      <a:pt x="6671" y="10597"/>
                      <a:pt x="7896" y="10597"/>
                    </a:cubicBezTo>
                    <a:cubicBezTo>
                      <a:pt x="8999" y="10597"/>
                      <a:pt x="9879" y="10376"/>
                      <a:pt x="10246" y="9537"/>
                    </a:cubicBezTo>
                    <a:cubicBezTo>
                      <a:pt x="10392" y="9552"/>
                      <a:pt x="10530" y="9559"/>
                      <a:pt x="10658" y="9559"/>
                    </a:cubicBezTo>
                    <a:cubicBezTo>
                      <a:pt x="11349" y="9559"/>
                      <a:pt x="11775" y="9338"/>
                      <a:pt x="11697" y="8766"/>
                    </a:cubicBezTo>
                    <a:cubicBezTo>
                      <a:pt x="11789" y="8519"/>
                      <a:pt x="11632" y="8457"/>
                      <a:pt x="11389" y="8457"/>
                    </a:cubicBezTo>
                    <a:cubicBezTo>
                      <a:pt x="11147" y="8457"/>
                      <a:pt x="10820" y="8519"/>
                      <a:pt x="10574" y="8519"/>
                    </a:cubicBezTo>
                    <a:cubicBezTo>
                      <a:pt x="10329" y="8519"/>
                      <a:pt x="10164" y="8457"/>
                      <a:pt x="10246" y="8210"/>
                    </a:cubicBezTo>
                    <a:lnTo>
                      <a:pt x="12808" y="8210"/>
                    </a:lnTo>
                    <a:cubicBezTo>
                      <a:pt x="12808" y="6790"/>
                      <a:pt x="15030" y="7006"/>
                      <a:pt x="14629" y="5309"/>
                    </a:cubicBezTo>
                    <a:cubicBezTo>
                      <a:pt x="16372" y="5253"/>
                      <a:pt x="16655" y="4197"/>
                      <a:pt x="18467" y="4197"/>
                    </a:cubicBezTo>
                    <a:cubicBezTo>
                      <a:pt x="18643" y="4197"/>
                      <a:pt x="18834" y="4207"/>
                      <a:pt x="19042" y="4229"/>
                    </a:cubicBezTo>
                    <a:cubicBezTo>
                      <a:pt x="19489" y="3603"/>
                      <a:pt x="20167" y="3178"/>
                      <a:pt x="21466" y="3178"/>
                    </a:cubicBezTo>
                    <a:cubicBezTo>
                      <a:pt x="21511" y="3178"/>
                      <a:pt x="21557" y="3179"/>
                      <a:pt x="21603" y="3180"/>
                    </a:cubicBezTo>
                    <a:cubicBezTo>
                      <a:pt x="22066" y="2501"/>
                      <a:pt x="20770" y="1883"/>
                      <a:pt x="21603" y="1853"/>
                    </a:cubicBezTo>
                    <a:cubicBezTo>
                      <a:pt x="23147" y="1328"/>
                      <a:pt x="25369" y="2099"/>
                      <a:pt x="25986" y="525"/>
                    </a:cubicBezTo>
                    <a:cubicBezTo>
                      <a:pt x="25986" y="93"/>
                      <a:pt x="24967" y="371"/>
                      <a:pt x="24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881;p52">
                <a:extLst>
                  <a:ext uri="{FF2B5EF4-FFF2-40B4-BE49-F238E27FC236}">
                    <a16:creationId xmlns:a16="http://schemas.microsoft.com/office/drawing/2014/main" id="{A4E1DDF1-971A-1FB2-AA9A-C582136C834A}"/>
                  </a:ext>
                </a:extLst>
              </p:cNvPr>
              <p:cNvSpPr/>
              <p:nvPr/>
            </p:nvSpPr>
            <p:spPr>
              <a:xfrm>
                <a:off x="5126925" y="1760625"/>
                <a:ext cx="251550" cy="549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197" extrusionOk="0">
                    <a:moveTo>
                      <a:pt x="63" y="1"/>
                    </a:moveTo>
                    <a:lnTo>
                      <a:pt x="63" y="1"/>
                    </a:lnTo>
                    <a:cubicBezTo>
                      <a:pt x="1" y="402"/>
                      <a:pt x="155" y="803"/>
                      <a:pt x="433" y="1081"/>
                    </a:cubicBezTo>
                    <a:cubicBezTo>
                      <a:pt x="2402" y="1527"/>
                      <a:pt x="4081" y="2197"/>
                      <a:pt x="6666" y="2197"/>
                    </a:cubicBezTo>
                    <a:cubicBezTo>
                      <a:pt x="7120" y="2197"/>
                      <a:pt x="7601" y="2176"/>
                      <a:pt x="8117" y="2130"/>
                    </a:cubicBezTo>
                    <a:cubicBezTo>
                      <a:pt x="8333" y="1389"/>
                      <a:pt x="10062" y="1729"/>
                      <a:pt x="9599" y="525"/>
                    </a:cubicBezTo>
                    <a:cubicBezTo>
                      <a:pt x="6266" y="155"/>
                      <a:pt x="3056" y="62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82;p52">
                <a:extLst>
                  <a:ext uri="{FF2B5EF4-FFF2-40B4-BE49-F238E27FC236}">
                    <a16:creationId xmlns:a16="http://schemas.microsoft.com/office/drawing/2014/main" id="{5E2CC23D-9EFC-237C-902F-0B1E6B079E8D}"/>
                  </a:ext>
                </a:extLst>
              </p:cNvPr>
              <p:cNvSpPr/>
              <p:nvPr/>
            </p:nvSpPr>
            <p:spPr>
              <a:xfrm>
                <a:off x="4926325" y="1772875"/>
                <a:ext cx="330250" cy="173850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6954" extrusionOk="0">
                    <a:moveTo>
                      <a:pt x="5298" y="0"/>
                    </a:moveTo>
                    <a:cubicBezTo>
                      <a:pt x="5143" y="0"/>
                      <a:pt x="4981" y="11"/>
                      <a:pt x="4815" y="35"/>
                    </a:cubicBezTo>
                    <a:cubicBezTo>
                      <a:pt x="3735" y="467"/>
                      <a:pt x="5402" y="1393"/>
                      <a:pt x="4414" y="1609"/>
                    </a:cubicBezTo>
                    <a:cubicBezTo>
                      <a:pt x="3969" y="880"/>
                      <a:pt x="2623" y="161"/>
                      <a:pt x="1532" y="161"/>
                    </a:cubicBezTo>
                    <a:cubicBezTo>
                      <a:pt x="730" y="161"/>
                      <a:pt x="66" y="550"/>
                      <a:pt x="1" y="1609"/>
                    </a:cubicBezTo>
                    <a:cubicBezTo>
                      <a:pt x="217" y="2412"/>
                      <a:pt x="1606" y="2257"/>
                      <a:pt x="1883" y="2967"/>
                    </a:cubicBezTo>
                    <a:cubicBezTo>
                      <a:pt x="1822" y="3615"/>
                      <a:pt x="1173" y="3800"/>
                      <a:pt x="1883" y="4294"/>
                    </a:cubicBezTo>
                    <a:cubicBezTo>
                      <a:pt x="3316" y="4236"/>
                      <a:pt x="3419" y="3235"/>
                      <a:pt x="4896" y="3235"/>
                    </a:cubicBezTo>
                    <a:cubicBezTo>
                      <a:pt x="4978" y="3235"/>
                      <a:pt x="5064" y="3238"/>
                      <a:pt x="5155" y="3245"/>
                    </a:cubicBezTo>
                    <a:cubicBezTo>
                      <a:pt x="5062" y="4418"/>
                      <a:pt x="3365" y="4418"/>
                      <a:pt x="3334" y="5621"/>
                    </a:cubicBezTo>
                    <a:cubicBezTo>
                      <a:pt x="3920" y="5997"/>
                      <a:pt x="4596" y="6211"/>
                      <a:pt x="5280" y="6211"/>
                    </a:cubicBezTo>
                    <a:cubicBezTo>
                      <a:pt x="5496" y="6211"/>
                      <a:pt x="5712" y="6190"/>
                      <a:pt x="5926" y="6146"/>
                    </a:cubicBezTo>
                    <a:lnTo>
                      <a:pt x="5926" y="6146"/>
                    </a:lnTo>
                    <a:cubicBezTo>
                      <a:pt x="5784" y="6788"/>
                      <a:pt x="6318" y="6953"/>
                      <a:pt x="7051" y="6953"/>
                    </a:cubicBezTo>
                    <a:cubicBezTo>
                      <a:pt x="7270" y="6953"/>
                      <a:pt x="7506" y="6939"/>
                      <a:pt x="7747" y="6917"/>
                    </a:cubicBezTo>
                    <a:cubicBezTo>
                      <a:pt x="8025" y="5930"/>
                      <a:pt x="8395" y="4942"/>
                      <a:pt x="8827" y="4016"/>
                    </a:cubicBezTo>
                    <a:cubicBezTo>
                      <a:pt x="9661" y="4615"/>
                      <a:pt x="10186" y="5434"/>
                      <a:pt x="11832" y="5434"/>
                    </a:cubicBezTo>
                    <a:cubicBezTo>
                      <a:pt x="12137" y="5434"/>
                      <a:pt x="12480" y="5406"/>
                      <a:pt x="12870" y="5343"/>
                    </a:cubicBezTo>
                    <a:cubicBezTo>
                      <a:pt x="13210" y="3307"/>
                      <a:pt x="10957" y="3183"/>
                      <a:pt x="9938" y="2165"/>
                    </a:cubicBezTo>
                    <a:cubicBezTo>
                      <a:pt x="9907" y="2320"/>
                      <a:pt x="9830" y="2377"/>
                      <a:pt x="9723" y="2377"/>
                    </a:cubicBezTo>
                    <a:cubicBezTo>
                      <a:pt x="9411" y="2377"/>
                      <a:pt x="8852" y="1886"/>
                      <a:pt x="8482" y="1886"/>
                    </a:cubicBezTo>
                    <a:cubicBezTo>
                      <a:pt x="8473" y="1886"/>
                      <a:pt x="8465" y="1886"/>
                      <a:pt x="8457" y="1887"/>
                    </a:cubicBezTo>
                    <a:cubicBezTo>
                      <a:pt x="8383" y="1889"/>
                      <a:pt x="8312" y="1891"/>
                      <a:pt x="8242" y="1891"/>
                    </a:cubicBezTo>
                    <a:cubicBezTo>
                      <a:pt x="7463" y="1891"/>
                      <a:pt x="6922" y="1730"/>
                      <a:pt x="6667" y="1362"/>
                    </a:cubicBezTo>
                    <a:cubicBezTo>
                      <a:pt x="7409" y="730"/>
                      <a:pt x="6560" y="0"/>
                      <a:pt x="5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83;p52">
                <a:extLst>
                  <a:ext uri="{FF2B5EF4-FFF2-40B4-BE49-F238E27FC236}">
                    <a16:creationId xmlns:a16="http://schemas.microsoft.com/office/drawing/2014/main" id="{12A2D344-4BE1-5BC1-464A-6BE076C905AB}"/>
                  </a:ext>
                </a:extLst>
              </p:cNvPr>
              <p:cNvSpPr/>
              <p:nvPr/>
            </p:nvSpPr>
            <p:spPr>
              <a:xfrm>
                <a:off x="5814175" y="1775000"/>
                <a:ext cx="843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578" extrusionOk="0">
                    <a:moveTo>
                      <a:pt x="1973" y="0"/>
                    </a:moveTo>
                    <a:cubicBezTo>
                      <a:pt x="1042" y="0"/>
                      <a:pt x="1" y="511"/>
                      <a:pt x="70" y="1277"/>
                    </a:cubicBezTo>
                    <a:cubicBezTo>
                      <a:pt x="406" y="1498"/>
                      <a:pt x="700" y="1578"/>
                      <a:pt x="976" y="1578"/>
                    </a:cubicBezTo>
                    <a:cubicBezTo>
                      <a:pt x="1703" y="1578"/>
                      <a:pt x="2308" y="1025"/>
                      <a:pt x="3219" y="1025"/>
                    </a:cubicBezTo>
                    <a:cubicBezTo>
                      <a:pt x="3269" y="1025"/>
                      <a:pt x="3320" y="1027"/>
                      <a:pt x="3373" y="1030"/>
                    </a:cubicBezTo>
                    <a:cubicBezTo>
                      <a:pt x="3346" y="304"/>
                      <a:pt x="2692" y="0"/>
                      <a:pt x="19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884;p52">
                <a:extLst>
                  <a:ext uri="{FF2B5EF4-FFF2-40B4-BE49-F238E27FC236}">
                    <a16:creationId xmlns:a16="http://schemas.microsoft.com/office/drawing/2014/main" id="{A0C0F39B-1DD5-A1A4-8B36-9A74547D9A3D}"/>
                  </a:ext>
                </a:extLst>
              </p:cNvPr>
              <p:cNvSpPr/>
              <p:nvPr/>
            </p:nvSpPr>
            <p:spPr>
              <a:xfrm>
                <a:off x="6399975" y="1792550"/>
                <a:ext cx="17595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2035" extrusionOk="0">
                    <a:moveTo>
                      <a:pt x="3128" y="0"/>
                    </a:moveTo>
                    <a:cubicBezTo>
                      <a:pt x="2310" y="0"/>
                      <a:pt x="1499" y="103"/>
                      <a:pt x="834" y="328"/>
                    </a:cubicBezTo>
                    <a:cubicBezTo>
                      <a:pt x="1" y="359"/>
                      <a:pt x="649" y="1439"/>
                      <a:pt x="464" y="1902"/>
                    </a:cubicBezTo>
                    <a:cubicBezTo>
                      <a:pt x="837" y="1858"/>
                      <a:pt x="1212" y="1841"/>
                      <a:pt x="1585" y="1841"/>
                    </a:cubicBezTo>
                    <a:cubicBezTo>
                      <a:pt x="2842" y="1841"/>
                      <a:pt x="4065" y="2034"/>
                      <a:pt x="5046" y="2034"/>
                    </a:cubicBezTo>
                    <a:cubicBezTo>
                      <a:pt x="6013" y="2034"/>
                      <a:pt x="6744" y="1846"/>
                      <a:pt x="7037" y="1100"/>
                    </a:cubicBezTo>
                    <a:cubicBezTo>
                      <a:pt x="6460" y="419"/>
                      <a:pt x="4779" y="0"/>
                      <a:pt x="3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85;p52">
                <a:extLst>
                  <a:ext uri="{FF2B5EF4-FFF2-40B4-BE49-F238E27FC236}">
                    <a16:creationId xmlns:a16="http://schemas.microsoft.com/office/drawing/2014/main" id="{DE9D9D08-B041-E8F4-21E0-9A29F93AB267}"/>
                  </a:ext>
                </a:extLst>
              </p:cNvPr>
              <p:cNvSpPr/>
              <p:nvPr/>
            </p:nvSpPr>
            <p:spPr>
              <a:xfrm>
                <a:off x="5743400" y="1900275"/>
                <a:ext cx="301700" cy="199075"/>
              </a:xfrm>
              <a:custGeom>
                <a:avLst/>
                <a:gdLst/>
                <a:ahLst/>
                <a:cxnLst/>
                <a:rect l="l" t="t" r="r" b="b"/>
                <a:pathLst>
                  <a:path w="12068" h="7963" extrusionOk="0">
                    <a:moveTo>
                      <a:pt x="10247" y="0"/>
                    </a:moveTo>
                    <a:cubicBezTo>
                      <a:pt x="10154" y="186"/>
                      <a:pt x="10247" y="525"/>
                      <a:pt x="9876" y="525"/>
                    </a:cubicBezTo>
                    <a:cubicBezTo>
                      <a:pt x="7130" y="741"/>
                      <a:pt x="5062" y="1482"/>
                      <a:pt x="2932" y="2099"/>
                    </a:cubicBezTo>
                    <a:cubicBezTo>
                      <a:pt x="3087" y="3488"/>
                      <a:pt x="1142" y="3303"/>
                      <a:pt x="1451" y="4753"/>
                    </a:cubicBezTo>
                    <a:cubicBezTo>
                      <a:pt x="988" y="5340"/>
                      <a:pt x="93" y="5525"/>
                      <a:pt x="0" y="6358"/>
                    </a:cubicBezTo>
                    <a:cubicBezTo>
                      <a:pt x="1173" y="6975"/>
                      <a:pt x="2377" y="7500"/>
                      <a:pt x="3642" y="7963"/>
                    </a:cubicBezTo>
                    <a:cubicBezTo>
                      <a:pt x="3796" y="7623"/>
                      <a:pt x="4105" y="7438"/>
                      <a:pt x="4753" y="7438"/>
                    </a:cubicBezTo>
                    <a:cubicBezTo>
                      <a:pt x="4198" y="6204"/>
                      <a:pt x="2500" y="5895"/>
                      <a:pt x="2901" y="3982"/>
                    </a:cubicBezTo>
                    <a:cubicBezTo>
                      <a:pt x="5494" y="3796"/>
                      <a:pt x="6451" y="2469"/>
                      <a:pt x="8395" y="1852"/>
                    </a:cubicBezTo>
                    <a:cubicBezTo>
                      <a:pt x="8619" y="1867"/>
                      <a:pt x="8831" y="1875"/>
                      <a:pt x="9034" y="1875"/>
                    </a:cubicBezTo>
                    <a:cubicBezTo>
                      <a:pt x="10922" y="1875"/>
                      <a:pt x="11872" y="1227"/>
                      <a:pt x="12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886;p52">
                <a:extLst>
                  <a:ext uri="{FF2B5EF4-FFF2-40B4-BE49-F238E27FC236}">
                    <a16:creationId xmlns:a16="http://schemas.microsoft.com/office/drawing/2014/main" id="{879C6DBE-454D-F6EA-3146-1129D9CCA456}"/>
                  </a:ext>
                </a:extLst>
              </p:cNvPr>
              <p:cNvSpPr/>
              <p:nvPr/>
            </p:nvSpPr>
            <p:spPr>
              <a:xfrm>
                <a:off x="7288025" y="1899900"/>
                <a:ext cx="1589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6359" h="2670" extrusionOk="0">
                    <a:moveTo>
                      <a:pt x="3635" y="0"/>
                    </a:moveTo>
                    <a:cubicBezTo>
                      <a:pt x="3559" y="0"/>
                      <a:pt x="3480" y="5"/>
                      <a:pt x="3396" y="15"/>
                    </a:cubicBezTo>
                    <a:cubicBezTo>
                      <a:pt x="3252" y="15"/>
                      <a:pt x="3082" y="550"/>
                      <a:pt x="2761" y="550"/>
                    </a:cubicBezTo>
                    <a:cubicBezTo>
                      <a:pt x="2737" y="550"/>
                      <a:pt x="2712" y="547"/>
                      <a:pt x="2686" y="540"/>
                    </a:cubicBezTo>
                    <a:lnTo>
                      <a:pt x="495" y="540"/>
                    </a:lnTo>
                    <a:cubicBezTo>
                      <a:pt x="1" y="2484"/>
                      <a:pt x="3087" y="1836"/>
                      <a:pt x="4136" y="2670"/>
                    </a:cubicBezTo>
                    <a:cubicBezTo>
                      <a:pt x="5031" y="2238"/>
                      <a:pt x="5463" y="1528"/>
                      <a:pt x="6358" y="1065"/>
                    </a:cubicBezTo>
                    <a:cubicBezTo>
                      <a:pt x="5033" y="950"/>
                      <a:pt x="4703" y="0"/>
                      <a:pt x="3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87;p52">
                <a:extLst>
                  <a:ext uri="{FF2B5EF4-FFF2-40B4-BE49-F238E27FC236}">
                    <a16:creationId xmlns:a16="http://schemas.microsoft.com/office/drawing/2014/main" id="{09B895F8-9D47-CD0F-473E-11803789B38B}"/>
                  </a:ext>
                </a:extLst>
              </p:cNvPr>
              <p:cNvSpPr/>
              <p:nvPr/>
            </p:nvSpPr>
            <p:spPr>
              <a:xfrm>
                <a:off x="4313725" y="2159450"/>
                <a:ext cx="211425" cy="105800"/>
              </a:xfrm>
              <a:custGeom>
                <a:avLst/>
                <a:gdLst/>
                <a:ahLst/>
                <a:cxnLst/>
                <a:rect l="l" t="t" r="r" b="b"/>
                <a:pathLst>
                  <a:path w="8457" h="4232" extrusionOk="0">
                    <a:moveTo>
                      <a:pt x="1568" y="0"/>
                    </a:moveTo>
                    <a:cubicBezTo>
                      <a:pt x="1530" y="0"/>
                      <a:pt x="1491" y="1"/>
                      <a:pt x="1451" y="3"/>
                    </a:cubicBezTo>
                    <a:cubicBezTo>
                      <a:pt x="1914" y="1268"/>
                      <a:pt x="0" y="898"/>
                      <a:pt x="0" y="1855"/>
                    </a:cubicBezTo>
                    <a:cubicBezTo>
                      <a:pt x="154" y="1887"/>
                      <a:pt x="284" y="1901"/>
                      <a:pt x="395" y="1901"/>
                    </a:cubicBezTo>
                    <a:cubicBezTo>
                      <a:pt x="953" y="1901"/>
                      <a:pt x="1067" y="1560"/>
                      <a:pt x="1604" y="1560"/>
                    </a:cubicBezTo>
                    <a:cubicBezTo>
                      <a:pt x="1669" y="1560"/>
                      <a:pt x="1741" y="1566"/>
                      <a:pt x="1821" y="1577"/>
                    </a:cubicBezTo>
                    <a:cubicBezTo>
                      <a:pt x="1636" y="2225"/>
                      <a:pt x="402" y="2163"/>
                      <a:pt x="741" y="3182"/>
                    </a:cubicBezTo>
                    <a:cubicBezTo>
                      <a:pt x="955" y="3142"/>
                      <a:pt x="1139" y="3124"/>
                      <a:pt x="1297" y="3124"/>
                    </a:cubicBezTo>
                    <a:cubicBezTo>
                      <a:pt x="2489" y="3124"/>
                      <a:pt x="2295" y="4122"/>
                      <a:pt x="3303" y="4231"/>
                    </a:cubicBezTo>
                    <a:cubicBezTo>
                      <a:pt x="3431" y="4012"/>
                      <a:pt x="3894" y="3933"/>
                      <a:pt x="4417" y="3933"/>
                    </a:cubicBezTo>
                    <a:cubicBezTo>
                      <a:pt x="5149" y="3933"/>
                      <a:pt x="6001" y="4087"/>
                      <a:pt x="6234" y="4231"/>
                    </a:cubicBezTo>
                    <a:cubicBezTo>
                      <a:pt x="6265" y="3552"/>
                      <a:pt x="7592" y="3830"/>
                      <a:pt x="8055" y="3460"/>
                    </a:cubicBezTo>
                    <a:cubicBezTo>
                      <a:pt x="8457" y="2102"/>
                      <a:pt x="7222" y="1916"/>
                      <a:pt x="7315" y="805"/>
                    </a:cubicBezTo>
                    <a:lnTo>
                      <a:pt x="7315" y="805"/>
                    </a:lnTo>
                    <a:cubicBezTo>
                      <a:pt x="6878" y="900"/>
                      <a:pt x="6517" y="927"/>
                      <a:pt x="6192" y="927"/>
                    </a:cubicBezTo>
                    <a:cubicBezTo>
                      <a:pt x="5731" y="927"/>
                      <a:pt x="5342" y="872"/>
                      <a:pt x="4910" y="872"/>
                    </a:cubicBezTo>
                    <a:cubicBezTo>
                      <a:pt x="4550" y="872"/>
                      <a:pt x="4160" y="910"/>
                      <a:pt x="3673" y="1052"/>
                    </a:cubicBezTo>
                    <a:cubicBezTo>
                      <a:pt x="2686" y="903"/>
                      <a:pt x="2742" y="0"/>
                      <a:pt x="15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88;p52">
                <a:extLst>
                  <a:ext uri="{FF2B5EF4-FFF2-40B4-BE49-F238E27FC236}">
                    <a16:creationId xmlns:a16="http://schemas.microsoft.com/office/drawing/2014/main" id="{D0030C89-C2A7-FD95-8CF5-E4722D741668}"/>
                  </a:ext>
                </a:extLst>
              </p:cNvPr>
              <p:cNvSpPr/>
              <p:nvPr/>
            </p:nvSpPr>
            <p:spPr>
              <a:xfrm>
                <a:off x="3076925" y="2225025"/>
                <a:ext cx="137375" cy="60375"/>
              </a:xfrm>
              <a:custGeom>
                <a:avLst/>
                <a:gdLst/>
                <a:ahLst/>
                <a:cxnLst/>
                <a:rect l="l" t="t" r="r" b="b"/>
                <a:pathLst>
                  <a:path w="5495" h="2415" extrusionOk="0">
                    <a:moveTo>
                      <a:pt x="2207" y="0"/>
                    </a:moveTo>
                    <a:cubicBezTo>
                      <a:pt x="2094" y="0"/>
                      <a:pt x="1968" y="10"/>
                      <a:pt x="1822" y="34"/>
                    </a:cubicBezTo>
                    <a:cubicBezTo>
                      <a:pt x="1381" y="474"/>
                      <a:pt x="1579" y="1405"/>
                      <a:pt x="468" y="1405"/>
                    </a:cubicBezTo>
                    <a:cubicBezTo>
                      <a:pt x="333" y="1405"/>
                      <a:pt x="178" y="1391"/>
                      <a:pt x="1" y="1361"/>
                    </a:cubicBezTo>
                    <a:lnTo>
                      <a:pt x="1" y="1361"/>
                    </a:lnTo>
                    <a:cubicBezTo>
                      <a:pt x="29" y="2218"/>
                      <a:pt x="1036" y="2414"/>
                      <a:pt x="2262" y="2414"/>
                    </a:cubicBezTo>
                    <a:cubicBezTo>
                      <a:pt x="2361" y="2414"/>
                      <a:pt x="2461" y="2413"/>
                      <a:pt x="2562" y="2410"/>
                    </a:cubicBezTo>
                    <a:cubicBezTo>
                      <a:pt x="2527" y="1827"/>
                      <a:pt x="2711" y="1644"/>
                      <a:pt x="3003" y="1644"/>
                    </a:cubicBezTo>
                    <a:cubicBezTo>
                      <a:pt x="3493" y="1644"/>
                      <a:pt x="4286" y="2159"/>
                      <a:pt x="4858" y="2159"/>
                    </a:cubicBezTo>
                    <a:cubicBezTo>
                      <a:pt x="5153" y="2159"/>
                      <a:pt x="5389" y="2022"/>
                      <a:pt x="5494" y="1608"/>
                    </a:cubicBezTo>
                    <a:cubicBezTo>
                      <a:pt x="4044" y="1330"/>
                      <a:pt x="5000" y="960"/>
                      <a:pt x="4044" y="281"/>
                    </a:cubicBezTo>
                    <a:cubicBezTo>
                      <a:pt x="3882" y="313"/>
                      <a:pt x="3744" y="326"/>
                      <a:pt x="3623" y="326"/>
                    </a:cubicBezTo>
                    <a:cubicBezTo>
                      <a:pt x="3022" y="326"/>
                      <a:pt x="2846" y="0"/>
                      <a:pt x="2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89;p52">
                <a:extLst>
                  <a:ext uri="{FF2B5EF4-FFF2-40B4-BE49-F238E27FC236}">
                    <a16:creationId xmlns:a16="http://schemas.microsoft.com/office/drawing/2014/main" id="{5D499BB8-5451-04DC-CC38-A0E4AD8BD33D}"/>
                  </a:ext>
                </a:extLst>
              </p:cNvPr>
              <p:cNvSpPr/>
              <p:nvPr/>
            </p:nvSpPr>
            <p:spPr>
              <a:xfrm>
                <a:off x="4640850" y="2358225"/>
                <a:ext cx="185975" cy="2195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780" extrusionOk="0">
                    <a:moveTo>
                      <a:pt x="4115" y="1"/>
                    </a:moveTo>
                    <a:cubicBezTo>
                      <a:pt x="3004" y="1"/>
                      <a:pt x="2352" y="345"/>
                      <a:pt x="1575" y="539"/>
                    </a:cubicBezTo>
                    <a:cubicBezTo>
                      <a:pt x="1853" y="1990"/>
                      <a:pt x="988" y="2607"/>
                      <a:pt x="1204" y="4026"/>
                    </a:cubicBezTo>
                    <a:cubicBezTo>
                      <a:pt x="1791" y="4242"/>
                      <a:pt x="2408" y="4428"/>
                      <a:pt x="3056" y="4520"/>
                    </a:cubicBezTo>
                    <a:cubicBezTo>
                      <a:pt x="3175" y="5256"/>
                      <a:pt x="2381" y="5736"/>
                      <a:pt x="1741" y="5736"/>
                    </a:cubicBezTo>
                    <a:cubicBezTo>
                      <a:pt x="1549" y="5736"/>
                      <a:pt x="1371" y="5693"/>
                      <a:pt x="1235" y="5600"/>
                    </a:cubicBezTo>
                    <a:lnTo>
                      <a:pt x="1235" y="5600"/>
                    </a:lnTo>
                    <a:cubicBezTo>
                      <a:pt x="927" y="6773"/>
                      <a:pt x="1482" y="7359"/>
                      <a:pt x="1945" y="7977"/>
                    </a:cubicBezTo>
                    <a:cubicBezTo>
                      <a:pt x="1328" y="8224"/>
                      <a:pt x="1" y="7977"/>
                      <a:pt x="124" y="8779"/>
                    </a:cubicBezTo>
                    <a:cubicBezTo>
                      <a:pt x="1680" y="8582"/>
                      <a:pt x="3235" y="8483"/>
                      <a:pt x="4806" y="8483"/>
                    </a:cubicBezTo>
                    <a:cubicBezTo>
                      <a:pt x="5199" y="8483"/>
                      <a:pt x="5593" y="8489"/>
                      <a:pt x="5988" y="8501"/>
                    </a:cubicBezTo>
                    <a:cubicBezTo>
                      <a:pt x="6266" y="7359"/>
                      <a:pt x="6050" y="6619"/>
                      <a:pt x="7439" y="5878"/>
                    </a:cubicBezTo>
                    <a:cubicBezTo>
                      <a:pt x="6945" y="5600"/>
                      <a:pt x="6327" y="5415"/>
                      <a:pt x="5957" y="5076"/>
                    </a:cubicBezTo>
                    <a:cubicBezTo>
                      <a:pt x="6420" y="3502"/>
                      <a:pt x="3519" y="3255"/>
                      <a:pt x="4877" y="1866"/>
                    </a:cubicBezTo>
                    <a:cubicBezTo>
                      <a:pt x="4383" y="1619"/>
                      <a:pt x="3766" y="1434"/>
                      <a:pt x="3396" y="1064"/>
                    </a:cubicBezTo>
                    <a:cubicBezTo>
                      <a:pt x="3920" y="848"/>
                      <a:pt x="4538" y="693"/>
                      <a:pt x="4507" y="14"/>
                    </a:cubicBezTo>
                    <a:cubicBezTo>
                      <a:pt x="4370" y="5"/>
                      <a:pt x="4240" y="1"/>
                      <a:pt x="4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90;p52">
                <a:extLst>
                  <a:ext uri="{FF2B5EF4-FFF2-40B4-BE49-F238E27FC236}">
                    <a16:creationId xmlns:a16="http://schemas.microsoft.com/office/drawing/2014/main" id="{8370AE69-71BC-0700-2F15-23915142EA7F}"/>
                  </a:ext>
                </a:extLst>
              </p:cNvPr>
              <p:cNvSpPr/>
              <p:nvPr/>
            </p:nvSpPr>
            <p:spPr>
              <a:xfrm>
                <a:off x="4565250" y="2458100"/>
                <a:ext cx="872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2933" extrusionOk="0">
                    <a:moveTo>
                      <a:pt x="1667" y="1"/>
                    </a:moveTo>
                    <a:cubicBezTo>
                      <a:pt x="1652" y="579"/>
                      <a:pt x="1459" y="680"/>
                      <a:pt x="1190" y="680"/>
                    </a:cubicBezTo>
                    <a:cubicBezTo>
                      <a:pt x="1047" y="680"/>
                      <a:pt x="882" y="651"/>
                      <a:pt x="711" y="651"/>
                    </a:cubicBezTo>
                    <a:cubicBezTo>
                      <a:pt x="537" y="651"/>
                      <a:pt x="356" y="681"/>
                      <a:pt x="186" y="803"/>
                    </a:cubicBezTo>
                    <a:cubicBezTo>
                      <a:pt x="247" y="1574"/>
                      <a:pt x="0" y="2531"/>
                      <a:pt x="556" y="2932"/>
                    </a:cubicBezTo>
                    <a:cubicBezTo>
                      <a:pt x="1389" y="2655"/>
                      <a:pt x="2778" y="2747"/>
                      <a:pt x="3488" y="2408"/>
                    </a:cubicBezTo>
                    <a:cubicBezTo>
                      <a:pt x="3087" y="1297"/>
                      <a:pt x="3395" y="1235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891;p52">
                <a:extLst>
                  <a:ext uri="{FF2B5EF4-FFF2-40B4-BE49-F238E27FC236}">
                    <a16:creationId xmlns:a16="http://schemas.microsoft.com/office/drawing/2014/main" id="{BA1E570B-11FC-50EA-C52A-B9F90844F3E2}"/>
                  </a:ext>
                </a:extLst>
              </p:cNvPr>
              <p:cNvSpPr/>
              <p:nvPr/>
            </p:nvSpPr>
            <p:spPr>
              <a:xfrm>
                <a:off x="7665325" y="2664100"/>
                <a:ext cx="1381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187" extrusionOk="0">
                    <a:moveTo>
                      <a:pt x="402" y="1"/>
                    </a:moveTo>
                    <a:cubicBezTo>
                      <a:pt x="679" y="1266"/>
                      <a:pt x="0" y="1821"/>
                      <a:pt x="31" y="2932"/>
                    </a:cubicBezTo>
                    <a:cubicBezTo>
                      <a:pt x="241" y="3079"/>
                      <a:pt x="403" y="3136"/>
                      <a:pt x="541" y="3136"/>
                    </a:cubicBezTo>
                    <a:cubicBezTo>
                      <a:pt x="1034" y="3136"/>
                      <a:pt x="1196" y="2396"/>
                      <a:pt x="2031" y="2396"/>
                    </a:cubicBezTo>
                    <a:cubicBezTo>
                      <a:pt x="2091" y="2396"/>
                      <a:pt x="2155" y="2400"/>
                      <a:pt x="2222" y="2408"/>
                    </a:cubicBezTo>
                    <a:cubicBezTo>
                      <a:pt x="2895" y="2437"/>
                      <a:pt x="2542" y="3187"/>
                      <a:pt x="3212" y="3187"/>
                    </a:cubicBezTo>
                    <a:cubicBezTo>
                      <a:pt x="3249" y="3187"/>
                      <a:pt x="3290" y="3184"/>
                      <a:pt x="3333" y="3179"/>
                    </a:cubicBezTo>
                    <a:cubicBezTo>
                      <a:pt x="4136" y="2531"/>
                      <a:pt x="4012" y="1204"/>
                      <a:pt x="5525" y="1081"/>
                    </a:cubicBezTo>
                    <a:cubicBezTo>
                      <a:pt x="3611" y="865"/>
                      <a:pt x="2408" y="155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892;p52">
                <a:extLst>
                  <a:ext uri="{FF2B5EF4-FFF2-40B4-BE49-F238E27FC236}">
                    <a16:creationId xmlns:a16="http://schemas.microsoft.com/office/drawing/2014/main" id="{351A26C5-79FC-F64B-3C28-3704B67D8899}"/>
                  </a:ext>
                </a:extLst>
              </p:cNvPr>
              <p:cNvSpPr/>
              <p:nvPr/>
            </p:nvSpPr>
            <p:spPr>
              <a:xfrm>
                <a:off x="7508700" y="2743575"/>
                <a:ext cx="239975" cy="226075"/>
              </a:xfrm>
              <a:custGeom>
                <a:avLst/>
                <a:gdLst/>
                <a:ahLst/>
                <a:cxnLst/>
                <a:rect l="l" t="t" r="r" b="b"/>
                <a:pathLst>
                  <a:path w="9599" h="9043" extrusionOk="0">
                    <a:moveTo>
                      <a:pt x="7407" y="0"/>
                    </a:moveTo>
                    <a:cubicBezTo>
                      <a:pt x="7839" y="1266"/>
                      <a:pt x="7222" y="1852"/>
                      <a:pt x="7778" y="3210"/>
                    </a:cubicBezTo>
                    <a:cubicBezTo>
                      <a:pt x="7500" y="3210"/>
                      <a:pt x="7315" y="3488"/>
                      <a:pt x="7407" y="3735"/>
                    </a:cubicBezTo>
                    <a:cubicBezTo>
                      <a:pt x="6204" y="4074"/>
                      <a:pt x="5093" y="4599"/>
                      <a:pt x="4105" y="5339"/>
                    </a:cubicBezTo>
                    <a:cubicBezTo>
                      <a:pt x="2809" y="5802"/>
                      <a:pt x="494" y="5525"/>
                      <a:pt x="432" y="6913"/>
                    </a:cubicBezTo>
                    <a:cubicBezTo>
                      <a:pt x="381" y="7160"/>
                      <a:pt x="587" y="7222"/>
                      <a:pt x="878" y="7222"/>
                    </a:cubicBezTo>
                    <a:cubicBezTo>
                      <a:pt x="1170" y="7222"/>
                      <a:pt x="1547" y="7160"/>
                      <a:pt x="1838" y="7160"/>
                    </a:cubicBezTo>
                    <a:cubicBezTo>
                      <a:pt x="2130" y="7160"/>
                      <a:pt x="2336" y="7222"/>
                      <a:pt x="2284" y="7469"/>
                    </a:cubicBezTo>
                    <a:lnTo>
                      <a:pt x="62" y="7438"/>
                    </a:lnTo>
                    <a:lnTo>
                      <a:pt x="62" y="7438"/>
                    </a:lnTo>
                    <a:cubicBezTo>
                      <a:pt x="0" y="8395"/>
                      <a:pt x="926" y="8611"/>
                      <a:pt x="1543" y="9043"/>
                    </a:cubicBezTo>
                    <a:cubicBezTo>
                      <a:pt x="1790" y="8086"/>
                      <a:pt x="2685" y="7561"/>
                      <a:pt x="3735" y="7191"/>
                    </a:cubicBezTo>
                    <a:cubicBezTo>
                      <a:pt x="4136" y="7191"/>
                      <a:pt x="4506" y="7284"/>
                      <a:pt x="4846" y="7469"/>
                    </a:cubicBezTo>
                    <a:cubicBezTo>
                      <a:pt x="5988" y="6420"/>
                      <a:pt x="8426" y="6327"/>
                      <a:pt x="9598" y="5339"/>
                    </a:cubicBezTo>
                    <a:cubicBezTo>
                      <a:pt x="9537" y="3426"/>
                      <a:pt x="8796" y="2006"/>
                      <a:pt x="8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893;p52">
                <a:extLst>
                  <a:ext uri="{FF2B5EF4-FFF2-40B4-BE49-F238E27FC236}">
                    <a16:creationId xmlns:a16="http://schemas.microsoft.com/office/drawing/2014/main" id="{043A65E2-814C-7041-A996-68B3D36FFF02}"/>
                  </a:ext>
                </a:extLst>
              </p:cNvPr>
              <p:cNvSpPr/>
              <p:nvPr/>
            </p:nvSpPr>
            <p:spPr>
              <a:xfrm>
                <a:off x="5275850" y="2869275"/>
                <a:ext cx="597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114" extrusionOk="0">
                    <a:moveTo>
                      <a:pt x="975" y="0"/>
                    </a:moveTo>
                    <a:cubicBezTo>
                      <a:pt x="788" y="0"/>
                      <a:pt x="586" y="12"/>
                      <a:pt x="370" y="34"/>
                    </a:cubicBezTo>
                    <a:cubicBezTo>
                      <a:pt x="401" y="250"/>
                      <a:pt x="216" y="281"/>
                      <a:pt x="0" y="311"/>
                    </a:cubicBezTo>
                    <a:cubicBezTo>
                      <a:pt x="93" y="1052"/>
                      <a:pt x="1204" y="497"/>
                      <a:pt x="2160" y="1114"/>
                    </a:cubicBezTo>
                    <a:cubicBezTo>
                      <a:pt x="2390" y="273"/>
                      <a:pt x="1862" y="0"/>
                      <a:pt x="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94;p52">
                <a:extLst>
                  <a:ext uri="{FF2B5EF4-FFF2-40B4-BE49-F238E27FC236}">
                    <a16:creationId xmlns:a16="http://schemas.microsoft.com/office/drawing/2014/main" id="{92F1EAD0-2797-9F05-D202-E333DE19C733}"/>
                  </a:ext>
                </a:extLst>
              </p:cNvPr>
              <p:cNvSpPr/>
              <p:nvPr/>
            </p:nvSpPr>
            <p:spPr>
              <a:xfrm>
                <a:off x="7318125" y="3077500"/>
                <a:ext cx="65600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599" extrusionOk="0">
                    <a:moveTo>
                      <a:pt x="1826" y="0"/>
                    </a:moveTo>
                    <a:cubicBezTo>
                      <a:pt x="1078" y="0"/>
                      <a:pt x="299" y="557"/>
                      <a:pt x="0" y="994"/>
                    </a:cubicBezTo>
                    <a:cubicBezTo>
                      <a:pt x="556" y="1364"/>
                      <a:pt x="957" y="1951"/>
                      <a:pt x="1081" y="2599"/>
                    </a:cubicBezTo>
                    <a:cubicBezTo>
                      <a:pt x="2624" y="2537"/>
                      <a:pt x="2500" y="1303"/>
                      <a:pt x="2562" y="223"/>
                    </a:cubicBezTo>
                    <a:cubicBezTo>
                      <a:pt x="2334" y="65"/>
                      <a:pt x="2082" y="0"/>
                      <a:pt x="1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895;p52">
                <a:extLst>
                  <a:ext uri="{FF2B5EF4-FFF2-40B4-BE49-F238E27FC236}">
                    <a16:creationId xmlns:a16="http://schemas.microsoft.com/office/drawing/2014/main" id="{12B615C1-EFE3-D367-87EA-DF29742B3C52}"/>
                  </a:ext>
                </a:extLst>
              </p:cNvPr>
              <p:cNvSpPr/>
              <p:nvPr/>
            </p:nvSpPr>
            <p:spPr>
              <a:xfrm>
                <a:off x="3077700" y="3082275"/>
                <a:ext cx="36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050" extrusionOk="0">
                    <a:moveTo>
                      <a:pt x="1" y="1"/>
                    </a:moveTo>
                    <a:lnTo>
                      <a:pt x="1" y="1050"/>
                    </a:lnTo>
                    <a:lnTo>
                      <a:pt x="1451" y="1050"/>
                    </a:lnTo>
                    <a:cubicBezTo>
                      <a:pt x="1389" y="402"/>
                      <a:pt x="927" y="6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96;p52">
                <a:extLst>
                  <a:ext uri="{FF2B5EF4-FFF2-40B4-BE49-F238E27FC236}">
                    <a16:creationId xmlns:a16="http://schemas.microsoft.com/office/drawing/2014/main" id="{C3C5FA8F-0F0A-79E5-2CDD-84BECE630F0D}"/>
                  </a:ext>
                </a:extLst>
              </p:cNvPr>
              <p:cNvSpPr/>
              <p:nvPr/>
            </p:nvSpPr>
            <p:spPr>
              <a:xfrm>
                <a:off x="3137525" y="3083050"/>
                <a:ext cx="43600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341" extrusionOk="0">
                    <a:moveTo>
                      <a:pt x="107" y="1"/>
                    </a:moveTo>
                    <a:cubicBezTo>
                      <a:pt x="1" y="774"/>
                      <a:pt x="194" y="1340"/>
                      <a:pt x="1125" y="1340"/>
                    </a:cubicBezTo>
                    <a:cubicBezTo>
                      <a:pt x="1271" y="1340"/>
                      <a:pt x="1435" y="1326"/>
                      <a:pt x="1620" y="1297"/>
                    </a:cubicBezTo>
                    <a:cubicBezTo>
                      <a:pt x="1743" y="834"/>
                      <a:pt x="1589" y="309"/>
                      <a:pt x="12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897;p52">
                <a:extLst>
                  <a:ext uri="{FF2B5EF4-FFF2-40B4-BE49-F238E27FC236}">
                    <a16:creationId xmlns:a16="http://schemas.microsoft.com/office/drawing/2014/main" id="{01DBC08A-B699-8391-6356-92D95FE24C6E}"/>
                  </a:ext>
                </a:extLst>
              </p:cNvPr>
              <p:cNvSpPr/>
              <p:nvPr/>
            </p:nvSpPr>
            <p:spPr>
              <a:xfrm>
                <a:off x="3186500" y="3109275"/>
                <a:ext cx="37050" cy="336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347" extrusionOk="0">
                    <a:moveTo>
                      <a:pt x="0" y="1"/>
                    </a:moveTo>
                    <a:lnTo>
                      <a:pt x="0" y="1328"/>
                    </a:lnTo>
                    <a:cubicBezTo>
                      <a:pt x="108" y="1341"/>
                      <a:pt x="205" y="1347"/>
                      <a:pt x="293" y="1347"/>
                    </a:cubicBezTo>
                    <a:cubicBezTo>
                      <a:pt x="837" y="1347"/>
                      <a:pt x="1057" y="1130"/>
                      <a:pt x="1482" y="1050"/>
                    </a:cubicBezTo>
                    <a:cubicBezTo>
                      <a:pt x="1420" y="371"/>
                      <a:pt x="957" y="32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98;p52">
                <a:extLst>
                  <a:ext uri="{FF2B5EF4-FFF2-40B4-BE49-F238E27FC236}">
                    <a16:creationId xmlns:a16="http://schemas.microsoft.com/office/drawing/2014/main" id="{59219946-54A1-D56A-B436-A3BF4513A3FD}"/>
                  </a:ext>
                </a:extLst>
              </p:cNvPr>
              <p:cNvSpPr/>
              <p:nvPr/>
            </p:nvSpPr>
            <p:spPr>
              <a:xfrm>
                <a:off x="2947325" y="3122400"/>
                <a:ext cx="349525" cy="106500"/>
              </a:xfrm>
              <a:custGeom>
                <a:avLst/>
                <a:gdLst/>
                <a:ahLst/>
                <a:cxnLst/>
                <a:rect l="l" t="t" r="r" b="b"/>
                <a:pathLst>
                  <a:path w="13981" h="4260" extrusionOk="0">
                    <a:moveTo>
                      <a:pt x="802" y="0"/>
                    </a:moveTo>
                    <a:cubicBezTo>
                      <a:pt x="648" y="525"/>
                      <a:pt x="0" y="679"/>
                      <a:pt x="62" y="1328"/>
                    </a:cubicBezTo>
                    <a:cubicBezTo>
                      <a:pt x="150" y="1335"/>
                      <a:pt x="233" y="1338"/>
                      <a:pt x="311" y="1338"/>
                    </a:cubicBezTo>
                    <a:cubicBezTo>
                      <a:pt x="1355" y="1338"/>
                      <a:pt x="1591" y="731"/>
                      <a:pt x="2664" y="731"/>
                    </a:cubicBezTo>
                    <a:cubicBezTo>
                      <a:pt x="2865" y="731"/>
                      <a:pt x="3094" y="753"/>
                      <a:pt x="3364" y="803"/>
                    </a:cubicBezTo>
                    <a:cubicBezTo>
                      <a:pt x="4907" y="1019"/>
                      <a:pt x="5061" y="2223"/>
                      <a:pt x="6666" y="2408"/>
                    </a:cubicBezTo>
                    <a:cubicBezTo>
                      <a:pt x="6794" y="2431"/>
                      <a:pt x="6943" y="2439"/>
                      <a:pt x="7104" y="2439"/>
                    </a:cubicBezTo>
                    <a:cubicBezTo>
                      <a:pt x="7596" y="2439"/>
                      <a:pt x="8202" y="2359"/>
                      <a:pt x="8693" y="2359"/>
                    </a:cubicBezTo>
                    <a:cubicBezTo>
                      <a:pt x="9126" y="2359"/>
                      <a:pt x="9469" y="2421"/>
                      <a:pt x="9567" y="2655"/>
                    </a:cubicBezTo>
                    <a:cubicBezTo>
                      <a:pt x="8240" y="2685"/>
                      <a:pt x="8672" y="3025"/>
                      <a:pt x="8857" y="3735"/>
                    </a:cubicBezTo>
                    <a:cubicBezTo>
                      <a:pt x="9037" y="3713"/>
                      <a:pt x="9200" y="3704"/>
                      <a:pt x="9351" y="3704"/>
                    </a:cubicBezTo>
                    <a:cubicBezTo>
                      <a:pt x="10288" y="3704"/>
                      <a:pt x="10728" y="4073"/>
                      <a:pt x="11419" y="4259"/>
                    </a:cubicBezTo>
                    <a:cubicBezTo>
                      <a:pt x="11438" y="3794"/>
                      <a:pt x="11983" y="3711"/>
                      <a:pt x="12643" y="3711"/>
                    </a:cubicBezTo>
                    <a:cubicBezTo>
                      <a:pt x="13016" y="3711"/>
                      <a:pt x="13425" y="3737"/>
                      <a:pt x="13796" y="3737"/>
                    </a:cubicBezTo>
                    <a:cubicBezTo>
                      <a:pt x="13859" y="3737"/>
                      <a:pt x="13920" y="3737"/>
                      <a:pt x="13980" y="3735"/>
                    </a:cubicBezTo>
                    <a:cubicBezTo>
                      <a:pt x="13456" y="1976"/>
                      <a:pt x="11419" y="2192"/>
                      <a:pt x="9228" y="2130"/>
                    </a:cubicBezTo>
                    <a:cubicBezTo>
                      <a:pt x="9475" y="1420"/>
                      <a:pt x="8487" y="1605"/>
                      <a:pt x="8487" y="1081"/>
                    </a:cubicBezTo>
                    <a:cubicBezTo>
                      <a:pt x="7685" y="772"/>
                      <a:pt x="6450" y="741"/>
                      <a:pt x="6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99;p52">
                <a:extLst>
                  <a:ext uri="{FF2B5EF4-FFF2-40B4-BE49-F238E27FC236}">
                    <a16:creationId xmlns:a16="http://schemas.microsoft.com/office/drawing/2014/main" id="{CAC819A1-A8FD-A80E-8155-934D25574FAA}"/>
                  </a:ext>
                </a:extLst>
              </p:cNvPr>
              <p:cNvSpPr/>
              <p:nvPr/>
            </p:nvSpPr>
            <p:spPr>
              <a:xfrm>
                <a:off x="3212650" y="3135525"/>
                <a:ext cx="5187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869" extrusionOk="0">
                    <a:moveTo>
                      <a:pt x="436" y="0"/>
                    </a:moveTo>
                    <a:lnTo>
                      <a:pt x="436" y="0"/>
                    </a:lnTo>
                    <a:cubicBezTo>
                      <a:pt x="1" y="557"/>
                      <a:pt x="654" y="868"/>
                      <a:pt x="1230" y="868"/>
                    </a:cubicBezTo>
                    <a:cubicBezTo>
                      <a:pt x="1676" y="868"/>
                      <a:pt x="2075" y="682"/>
                      <a:pt x="1886" y="278"/>
                    </a:cubicBezTo>
                    <a:cubicBezTo>
                      <a:pt x="1824" y="31"/>
                      <a:pt x="1447" y="17"/>
                      <a:pt x="1038" y="17"/>
                    </a:cubicBezTo>
                    <a:cubicBezTo>
                      <a:pt x="987" y="17"/>
                      <a:pt x="935" y="17"/>
                      <a:pt x="884" y="17"/>
                    </a:cubicBezTo>
                    <a:cubicBezTo>
                      <a:pt x="729" y="17"/>
                      <a:pt x="574" y="16"/>
                      <a:pt x="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00;p52">
                <a:extLst>
                  <a:ext uri="{FF2B5EF4-FFF2-40B4-BE49-F238E27FC236}">
                    <a16:creationId xmlns:a16="http://schemas.microsoft.com/office/drawing/2014/main" id="{A133C10E-903C-9A70-77F8-D1DFEEE3A4B5}"/>
                  </a:ext>
                </a:extLst>
              </p:cNvPr>
              <p:cNvSpPr/>
              <p:nvPr/>
            </p:nvSpPr>
            <p:spPr>
              <a:xfrm>
                <a:off x="7354175" y="3182775"/>
                <a:ext cx="9822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2894" extrusionOk="0">
                    <a:moveTo>
                      <a:pt x="2118" y="1"/>
                    </a:moveTo>
                    <a:cubicBezTo>
                      <a:pt x="1069" y="1"/>
                      <a:pt x="1" y="482"/>
                      <a:pt x="40" y="1320"/>
                    </a:cubicBezTo>
                    <a:cubicBezTo>
                      <a:pt x="657" y="1999"/>
                      <a:pt x="1398" y="2523"/>
                      <a:pt x="2231" y="2894"/>
                    </a:cubicBezTo>
                    <a:cubicBezTo>
                      <a:pt x="2694" y="2091"/>
                      <a:pt x="3928" y="1844"/>
                      <a:pt x="3712" y="517"/>
                    </a:cubicBezTo>
                    <a:cubicBezTo>
                      <a:pt x="3337" y="165"/>
                      <a:pt x="2731" y="1"/>
                      <a:pt x="2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01;p52">
                <a:extLst>
                  <a:ext uri="{FF2B5EF4-FFF2-40B4-BE49-F238E27FC236}">
                    <a16:creationId xmlns:a16="http://schemas.microsoft.com/office/drawing/2014/main" id="{D41CD063-E313-C97F-2309-D80E09E0CC15}"/>
                  </a:ext>
                </a:extLst>
              </p:cNvPr>
              <p:cNvSpPr/>
              <p:nvPr/>
            </p:nvSpPr>
            <p:spPr>
              <a:xfrm>
                <a:off x="7118300" y="3188300"/>
                <a:ext cx="5325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902" extrusionOk="0">
                    <a:moveTo>
                      <a:pt x="959" y="0"/>
                    </a:moveTo>
                    <a:cubicBezTo>
                      <a:pt x="857" y="0"/>
                      <a:pt x="753" y="6"/>
                      <a:pt x="648" y="19"/>
                    </a:cubicBezTo>
                    <a:cubicBezTo>
                      <a:pt x="0" y="1068"/>
                      <a:pt x="185" y="235"/>
                      <a:pt x="648" y="1901"/>
                    </a:cubicBezTo>
                    <a:cubicBezTo>
                      <a:pt x="1698" y="1716"/>
                      <a:pt x="1698" y="852"/>
                      <a:pt x="2130" y="296"/>
                    </a:cubicBezTo>
                    <a:cubicBezTo>
                      <a:pt x="1759" y="99"/>
                      <a:pt x="1369" y="0"/>
                      <a:pt x="9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02;p52">
                <a:extLst>
                  <a:ext uri="{FF2B5EF4-FFF2-40B4-BE49-F238E27FC236}">
                    <a16:creationId xmlns:a16="http://schemas.microsoft.com/office/drawing/2014/main" id="{71F72FAD-247A-C19C-8897-C537780468FB}"/>
                  </a:ext>
                </a:extLst>
              </p:cNvPr>
              <p:cNvSpPr/>
              <p:nvPr/>
            </p:nvSpPr>
            <p:spPr>
              <a:xfrm>
                <a:off x="3067675" y="3201875"/>
                <a:ext cx="6830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1081" extrusionOk="0">
                    <a:moveTo>
                      <a:pt x="0" y="0"/>
                    </a:moveTo>
                    <a:lnTo>
                      <a:pt x="0" y="1080"/>
                    </a:lnTo>
                    <a:cubicBezTo>
                      <a:pt x="412" y="988"/>
                      <a:pt x="690" y="967"/>
                      <a:pt x="925" y="967"/>
                    </a:cubicBezTo>
                    <a:cubicBezTo>
                      <a:pt x="1114" y="967"/>
                      <a:pt x="1275" y="980"/>
                      <a:pt x="1456" y="980"/>
                    </a:cubicBezTo>
                    <a:cubicBezTo>
                      <a:pt x="1727" y="980"/>
                      <a:pt x="2044" y="951"/>
                      <a:pt x="2562" y="803"/>
                    </a:cubicBezTo>
                    <a:cubicBezTo>
                      <a:pt x="2731" y="84"/>
                      <a:pt x="2018" y="2"/>
                      <a:pt x="1174" y="2"/>
                    </a:cubicBezTo>
                    <a:cubicBezTo>
                      <a:pt x="926" y="2"/>
                      <a:pt x="665" y="9"/>
                      <a:pt x="413" y="9"/>
                    </a:cubicBezTo>
                    <a:cubicBezTo>
                      <a:pt x="272" y="9"/>
                      <a:pt x="133" y="7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03;p52">
                <a:extLst>
                  <a:ext uri="{FF2B5EF4-FFF2-40B4-BE49-F238E27FC236}">
                    <a16:creationId xmlns:a16="http://schemas.microsoft.com/office/drawing/2014/main" id="{FF094314-E5CF-F340-4D2D-176964DE4E3F}"/>
                  </a:ext>
                </a:extLst>
              </p:cNvPr>
              <p:cNvSpPr/>
              <p:nvPr/>
            </p:nvSpPr>
            <p:spPr>
              <a:xfrm>
                <a:off x="3314575" y="3201875"/>
                <a:ext cx="624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1102" extrusionOk="0">
                    <a:moveTo>
                      <a:pt x="0" y="0"/>
                    </a:moveTo>
                    <a:lnTo>
                      <a:pt x="0" y="1080"/>
                    </a:lnTo>
                    <a:cubicBezTo>
                      <a:pt x="251" y="1092"/>
                      <a:pt x="498" y="1101"/>
                      <a:pt x="731" y="1101"/>
                    </a:cubicBezTo>
                    <a:cubicBezTo>
                      <a:pt x="1737" y="1101"/>
                      <a:pt x="2498" y="927"/>
                      <a:pt x="22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04;p52">
                <a:extLst>
                  <a:ext uri="{FF2B5EF4-FFF2-40B4-BE49-F238E27FC236}">
                    <a16:creationId xmlns:a16="http://schemas.microsoft.com/office/drawing/2014/main" id="{E70F11E7-3A99-7A07-C781-9F4C9DE0AEFF}"/>
                  </a:ext>
                </a:extLst>
              </p:cNvPr>
              <p:cNvSpPr/>
              <p:nvPr/>
            </p:nvSpPr>
            <p:spPr>
              <a:xfrm>
                <a:off x="7428450" y="3269000"/>
                <a:ext cx="155100" cy="9955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3982" extrusionOk="0">
                    <a:moveTo>
                      <a:pt x="2562" y="0"/>
                    </a:moveTo>
                    <a:cubicBezTo>
                      <a:pt x="2038" y="340"/>
                      <a:pt x="2192" y="1142"/>
                      <a:pt x="2192" y="1852"/>
                    </a:cubicBezTo>
                    <a:cubicBezTo>
                      <a:pt x="1897" y="1749"/>
                      <a:pt x="1651" y="1704"/>
                      <a:pt x="1440" y="1704"/>
                    </a:cubicBezTo>
                    <a:cubicBezTo>
                      <a:pt x="768" y="1704"/>
                      <a:pt x="447" y="2161"/>
                      <a:pt x="1" y="2654"/>
                    </a:cubicBezTo>
                    <a:cubicBezTo>
                      <a:pt x="225" y="2816"/>
                      <a:pt x="405" y="2870"/>
                      <a:pt x="576" y="2870"/>
                    </a:cubicBezTo>
                    <a:cubicBezTo>
                      <a:pt x="934" y="2870"/>
                      <a:pt x="1253" y="2632"/>
                      <a:pt x="1860" y="2632"/>
                    </a:cubicBezTo>
                    <a:cubicBezTo>
                      <a:pt x="1962" y="2632"/>
                      <a:pt x="2072" y="2639"/>
                      <a:pt x="2192" y="2654"/>
                    </a:cubicBezTo>
                    <a:cubicBezTo>
                      <a:pt x="2068" y="3272"/>
                      <a:pt x="1420" y="3796"/>
                      <a:pt x="2562" y="3981"/>
                    </a:cubicBezTo>
                    <a:cubicBezTo>
                      <a:pt x="3027" y="3297"/>
                      <a:pt x="3880" y="2880"/>
                      <a:pt x="5293" y="2880"/>
                    </a:cubicBezTo>
                    <a:cubicBezTo>
                      <a:pt x="5474" y="2880"/>
                      <a:pt x="5665" y="2887"/>
                      <a:pt x="5864" y="2901"/>
                    </a:cubicBezTo>
                    <a:cubicBezTo>
                      <a:pt x="6204" y="1698"/>
                      <a:pt x="4692" y="1821"/>
                      <a:pt x="4013" y="1327"/>
                    </a:cubicBezTo>
                    <a:cubicBezTo>
                      <a:pt x="4105" y="432"/>
                      <a:pt x="3612" y="31"/>
                      <a:pt x="2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905;p52">
                <a:extLst>
                  <a:ext uri="{FF2B5EF4-FFF2-40B4-BE49-F238E27FC236}">
                    <a16:creationId xmlns:a16="http://schemas.microsoft.com/office/drawing/2014/main" id="{19BBFE14-2F37-E995-C838-AD40EE84706C}"/>
                  </a:ext>
                </a:extLst>
              </p:cNvPr>
              <p:cNvSpPr/>
              <p:nvPr/>
            </p:nvSpPr>
            <p:spPr>
              <a:xfrm>
                <a:off x="6486400" y="3354625"/>
                <a:ext cx="81025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674" extrusionOk="0">
                    <a:moveTo>
                      <a:pt x="1389" y="1"/>
                    </a:moveTo>
                    <a:lnTo>
                      <a:pt x="1389" y="1"/>
                    </a:lnTo>
                    <a:cubicBezTo>
                      <a:pt x="1914" y="1575"/>
                      <a:pt x="0" y="1914"/>
                      <a:pt x="1389" y="2655"/>
                    </a:cubicBezTo>
                    <a:cubicBezTo>
                      <a:pt x="1485" y="2668"/>
                      <a:pt x="1572" y="2673"/>
                      <a:pt x="1651" y="2673"/>
                    </a:cubicBezTo>
                    <a:cubicBezTo>
                      <a:pt x="2539" y="2673"/>
                      <a:pt x="2447" y="1940"/>
                      <a:pt x="3241" y="1883"/>
                    </a:cubicBezTo>
                    <a:cubicBezTo>
                      <a:pt x="2932" y="1019"/>
                      <a:pt x="2161" y="526"/>
                      <a:pt x="13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906;p52">
                <a:extLst>
                  <a:ext uri="{FF2B5EF4-FFF2-40B4-BE49-F238E27FC236}">
                    <a16:creationId xmlns:a16="http://schemas.microsoft.com/office/drawing/2014/main" id="{B737B901-52A4-BD5A-C72D-AC439C0609BE}"/>
                  </a:ext>
                </a:extLst>
              </p:cNvPr>
              <p:cNvSpPr/>
              <p:nvPr/>
            </p:nvSpPr>
            <p:spPr>
              <a:xfrm>
                <a:off x="7126000" y="3414600"/>
                <a:ext cx="233050" cy="20787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8315" extrusionOk="0">
                    <a:moveTo>
                      <a:pt x="6183" y="0"/>
                    </a:moveTo>
                    <a:cubicBezTo>
                      <a:pt x="6081" y="0"/>
                      <a:pt x="5975" y="3"/>
                      <a:pt x="5865" y="9"/>
                    </a:cubicBezTo>
                    <a:cubicBezTo>
                      <a:pt x="5525" y="2787"/>
                      <a:pt x="649" y="2231"/>
                      <a:pt x="1" y="4793"/>
                    </a:cubicBezTo>
                    <a:cubicBezTo>
                      <a:pt x="340" y="5873"/>
                      <a:pt x="1945" y="6027"/>
                      <a:pt x="1822" y="7447"/>
                    </a:cubicBezTo>
                    <a:cubicBezTo>
                      <a:pt x="2090" y="7402"/>
                      <a:pt x="2322" y="7382"/>
                      <a:pt x="2528" y="7382"/>
                    </a:cubicBezTo>
                    <a:cubicBezTo>
                      <a:pt x="3944" y="7382"/>
                      <a:pt x="4082" y="8314"/>
                      <a:pt x="5497" y="8314"/>
                    </a:cubicBezTo>
                    <a:cubicBezTo>
                      <a:pt x="5703" y="8314"/>
                      <a:pt x="5936" y="8294"/>
                      <a:pt x="6204" y="8249"/>
                    </a:cubicBezTo>
                    <a:cubicBezTo>
                      <a:pt x="6112" y="7632"/>
                      <a:pt x="7284" y="7941"/>
                      <a:pt x="7315" y="7447"/>
                    </a:cubicBezTo>
                    <a:cubicBezTo>
                      <a:pt x="7037" y="7385"/>
                      <a:pt x="6605" y="7447"/>
                      <a:pt x="6605" y="7169"/>
                    </a:cubicBezTo>
                    <a:cubicBezTo>
                      <a:pt x="7809" y="6799"/>
                      <a:pt x="7192" y="5163"/>
                      <a:pt x="8426" y="4793"/>
                    </a:cubicBezTo>
                    <a:cubicBezTo>
                      <a:pt x="7593" y="3929"/>
                      <a:pt x="8735" y="3034"/>
                      <a:pt x="8056" y="2385"/>
                    </a:cubicBezTo>
                    <a:cubicBezTo>
                      <a:pt x="8704" y="2169"/>
                      <a:pt x="9321" y="1892"/>
                      <a:pt x="9167" y="1089"/>
                    </a:cubicBezTo>
                    <a:cubicBezTo>
                      <a:pt x="8330" y="599"/>
                      <a:pt x="7655" y="0"/>
                      <a:pt x="6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907;p52">
                <a:extLst>
                  <a:ext uri="{FF2B5EF4-FFF2-40B4-BE49-F238E27FC236}">
                    <a16:creationId xmlns:a16="http://schemas.microsoft.com/office/drawing/2014/main" id="{2A9715B3-740D-62C0-2897-B49B4B54FC9C}"/>
                  </a:ext>
                </a:extLst>
              </p:cNvPr>
              <p:cNvSpPr/>
              <p:nvPr/>
            </p:nvSpPr>
            <p:spPr>
              <a:xfrm>
                <a:off x="6832825" y="3427925"/>
                <a:ext cx="231475" cy="195125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7805" extrusionOk="0">
                    <a:moveTo>
                      <a:pt x="1821" y="1"/>
                    </a:moveTo>
                    <a:cubicBezTo>
                      <a:pt x="1842" y="391"/>
                      <a:pt x="1745" y="511"/>
                      <a:pt x="1570" y="511"/>
                    </a:cubicBezTo>
                    <a:cubicBezTo>
                      <a:pt x="1290" y="511"/>
                      <a:pt x="814" y="204"/>
                      <a:pt x="311" y="204"/>
                    </a:cubicBezTo>
                    <a:cubicBezTo>
                      <a:pt x="208" y="204"/>
                      <a:pt x="104" y="217"/>
                      <a:pt x="0" y="248"/>
                    </a:cubicBezTo>
                    <a:cubicBezTo>
                      <a:pt x="0" y="3365"/>
                      <a:pt x="5154" y="2717"/>
                      <a:pt x="4414" y="6358"/>
                    </a:cubicBezTo>
                    <a:cubicBezTo>
                      <a:pt x="5949" y="6491"/>
                      <a:pt x="6554" y="7805"/>
                      <a:pt x="7767" y="7805"/>
                    </a:cubicBezTo>
                    <a:cubicBezTo>
                      <a:pt x="7967" y="7805"/>
                      <a:pt x="8185" y="7769"/>
                      <a:pt x="8426" y="7685"/>
                    </a:cubicBezTo>
                    <a:cubicBezTo>
                      <a:pt x="9259" y="6667"/>
                      <a:pt x="7654" y="5525"/>
                      <a:pt x="7716" y="4260"/>
                    </a:cubicBezTo>
                    <a:cubicBezTo>
                      <a:pt x="6574" y="3704"/>
                      <a:pt x="5278" y="2963"/>
                      <a:pt x="4753" y="2377"/>
                    </a:cubicBezTo>
                    <a:cubicBezTo>
                      <a:pt x="4198" y="1760"/>
                      <a:pt x="3056" y="1328"/>
                      <a:pt x="3303" y="525"/>
                    </a:cubicBezTo>
                    <a:lnTo>
                      <a:pt x="3303" y="525"/>
                    </a:lnTo>
                    <a:cubicBezTo>
                      <a:pt x="3189" y="547"/>
                      <a:pt x="3091" y="556"/>
                      <a:pt x="3007" y="556"/>
                    </a:cubicBezTo>
                    <a:cubicBezTo>
                      <a:pt x="2359" y="556"/>
                      <a:pt x="2476" y="1"/>
                      <a:pt x="1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908;p52">
                <a:extLst>
                  <a:ext uri="{FF2B5EF4-FFF2-40B4-BE49-F238E27FC236}">
                    <a16:creationId xmlns:a16="http://schemas.microsoft.com/office/drawing/2014/main" id="{3AFBA6EC-287E-C681-0A99-6FDBF6947477}"/>
                  </a:ext>
                </a:extLst>
              </p:cNvPr>
              <p:cNvSpPr/>
              <p:nvPr/>
            </p:nvSpPr>
            <p:spPr>
              <a:xfrm>
                <a:off x="7311950" y="3501225"/>
                <a:ext cx="15357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5032" extrusionOk="0">
                    <a:moveTo>
                      <a:pt x="3210" y="1"/>
                    </a:moveTo>
                    <a:cubicBezTo>
                      <a:pt x="1328" y="1081"/>
                      <a:pt x="1" y="4043"/>
                      <a:pt x="2840" y="5031"/>
                    </a:cubicBezTo>
                    <a:cubicBezTo>
                      <a:pt x="2747" y="4260"/>
                      <a:pt x="2932" y="3673"/>
                      <a:pt x="3581" y="3457"/>
                    </a:cubicBezTo>
                    <a:cubicBezTo>
                      <a:pt x="4200" y="3838"/>
                      <a:pt x="4359" y="4439"/>
                      <a:pt x="5023" y="4439"/>
                    </a:cubicBezTo>
                    <a:cubicBezTo>
                      <a:pt x="5220" y="4439"/>
                      <a:pt x="5461" y="4387"/>
                      <a:pt x="5772" y="4260"/>
                    </a:cubicBezTo>
                    <a:cubicBezTo>
                      <a:pt x="5587" y="3148"/>
                      <a:pt x="4352" y="2778"/>
                      <a:pt x="4290" y="1575"/>
                    </a:cubicBezTo>
                    <a:lnTo>
                      <a:pt x="4290" y="1575"/>
                    </a:lnTo>
                    <a:cubicBezTo>
                      <a:pt x="4584" y="1760"/>
                      <a:pt x="4908" y="1852"/>
                      <a:pt x="5228" y="1852"/>
                    </a:cubicBezTo>
                    <a:cubicBezTo>
                      <a:pt x="5548" y="1852"/>
                      <a:pt x="5864" y="1760"/>
                      <a:pt x="6142" y="1575"/>
                    </a:cubicBezTo>
                    <a:cubicBezTo>
                      <a:pt x="6050" y="402"/>
                      <a:pt x="3827" y="772"/>
                      <a:pt x="32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909;p52">
                <a:extLst>
                  <a:ext uri="{FF2B5EF4-FFF2-40B4-BE49-F238E27FC236}">
                    <a16:creationId xmlns:a16="http://schemas.microsoft.com/office/drawing/2014/main" id="{C8CA5CA1-C96A-14CF-4344-2D266F610DC5}"/>
                  </a:ext>
                </a:extLst>
              </p:cNvPr>
              <p:cNvSpPr/>
              <p:nvPr/>
            </p:nvSpPr>
            <p:spPr>
              <a:xfrm>
                <a:off x="7564325" y="3506450"/>
                <a:ext cx="10180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4072" h="1405" extrusionOk="0">
                    <a:moveTo>
                      <a:pt x="2295" y="0"/>
                    </a:moveTo>
                    <a:cubicBezTo>
                      <a:pt x="1144" y="0"/>
                      <a:pt x="0" y="336"/>
                      <a:pt x="59" y="1119"/>
                    </a:cubicBezTo>
                    <a:cubicBezTo>
                      <a:pt x="481" y="1308"/>
                      <a:pt x="1072" y="1405"/>
                      <a:pt x="1671" y="1405"/>
                    </a:cubicBezTo>
                    <a:cubicBezTo>
                      <a:pt x="2826" y="1405"/>
                      <a:pt x="4010" y="1048"/>
                      <a:pt x="4071" y="316"/>
                    </a:cubicBezTo>
                    <a:cubicBezTo>
                      <a:pt x="3630" y="113"/>
                      <a:pt x="2961" y="0"/>
                      <a:pt x="2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910;p52">
                <a:extLst>
                  <a:ext uri="{FF2B5EF4-FFF2-40B4-BE49-F238E27FC236}">
                    <a16:creationId xmlns:a16="http://schemas.microsoft.com/office/drawing/2014/main" id="{A0B7BBC4-B4EE-8C53-0C02-361EADF7B808}"/>
                  </a:ext>
                </a:extLst>
              </p:cNvPr>
              <p:cNvSpPr/>
              <p:nvPr/>
            </p:nvSpPr>
            <p:spPr>
              <a:xfrm>
                <a:off x="7584300" y="3540575"/>
                <a:ext cx="429775" cy="167125"/>
              </a:xfrm>
              <a:custGeom>
                <a:avLst/>
                <a:gdLst/>
                <a:ahLst/>
                <a:cxnLst/>
                <a:rect l="l" t="t" r="r" b="b"/>
                <a:pathLst>
                  <a:path w="17191" h="6685" extrusionOk="0">
                    <a:moveTo>
                      <a:pt x="4754" y="1"/>
                    </a:moveTo>
                    <a:cubicBezTo>
                      <a:pt x="4435" y="377"/>
                      <a:pt x="4225" y="809"/>
                      <a:pt x="3434" y="809"/>
                    </a:cubicBezTo>
                    <a:cubicBezTo>
                      <a:pt x="3382" y="809"/>
                      <a:pt x="3329" y="807"/>
                      <a:pt x="3272" y="803"/>
                    </a:cubicBezTo>
                    <a:cubicBezTo>
                      <a:pt x="3155" y="825"/>
                      <a:pt x="3055" y="835"/>
                      <a:pt x="2968" y="835"/>
                    </a:cubicBezTo>
                    <a:cubicBezTo>
                      <a:pt x="2295" y="835"/>
                      <a:pt x="2428" y="246"/>
                      <a:pt x="1756" y="246"/>
                    </a:cubicBezTo>
                    <a:cubicBezTo>
                      <a:pt x="1669" y="246"/>
                      <a:pt x="1569" y="256"/>
                      <a:pt x="1451" y="278"/>
                    </a:cubicBezTo>
                    <a:cubicBezTo>
                      <a:pt x="1575" y="988"/>
                      <a:pt x="1" y="494"/>
                      <a:pt x="340" y="1328"/>
                    </a:cubicBezTo>
                    <a:cubicBezTo>
                      <a:pt x="356" y="1489"/>
                      <a:pt x="427" y="1545"/>
                      <a:pt x="540" y="1545"/>
                    </a:cubicBezTo>
                    <a:cubicBezTo>
                      <a:pt x="792" y="1545"/>
                      <a:pt x="1251" y="1263"/>
                      <a:pt x="1762" y="1263"/>
                    </a:cubicBezTo>
                    <a:cubicBezTo>
                      <a:pt x="1893" y="1263"/>
                      <a:pt x="2026" y="1281"/>
                      <a:pt x="2161" y="1328"/>
                    </a:cubicBezTo>
                    <a:cubicBezTo>
                      <a:pt x="3797" y="2284"/>
                      <a:pt x="5957" y="2871"/>
                      <a:pt x="7315" y="4013"/>
                    </a:cubicBezTo>
                    <a:lnTo>
                      <a:pt x="7315" y="5587"/>
                    </a:lnTo>
                    <a:cubicBezTo>
                      <a:pt x="7767" y="5389"/>
                      <a:pt x="8146" y="5311"/>
                      <a:pt x="8480" y="5311"/>
                    </a:cubicBezTo>
                    <a:cubicBezTo>
                      <a:pt x="9605" y="5311"/>
                      <a:pt x="10216" y="6199"/>
                      <a:pt x="11358" y="6389"/>
                    </a:cubicBezTo>
                    <a:cubicBezTo>
                      <a:pt x="12513" y="6361"/>
                      <a:pt x="12279" y="5278"/>
                      <a:pt x="13522" y="5278"/>
                    </a:cubicBezTo>
                    <a:cubicBezTo>
                      <a:pt x="13640" y="5278"/>
                      <a:pt x="13772" y="5287"/>
                      <a:pt x="13920" y="5309"/>
                    </a:cubicBezTo>
                    <a:cubicBezTo>
                      <a:pt x="14569" y="5622"/>
                      <a:pt x="15313" y="6685"/>
                      <a:pt x="16296" y="6685"/>
                    </a:cubicBezTo>
                    <a:cubicBezTo>
                      <a:pt x="16574" y="6685"/>
                      <a:pt x="16871" y="6600"/>
                      <a:pt x="17191" y="6389"/>
                    </a:cubicBezTo>
                    <a:cubicBezTo>
                      <a:pt x="16481" y="6204"/>
                      <a:pt x="16018" y="5525"/>
                      <a:pt x="16111" y="4784"/>
                    </a:cubicBezTo>
                    <a:cubicBezTo>
                      <a:pt x="15154" y="4167"/>
                      <a:pt x="13796" y="3827"/>
                      <a:pt x="13179" y="2932"/>
                    </a:cubicBezTo>
                    <a:lnTo>
                      <a:pt x="13179" y="2130"/>
                    </a:lnTo>
                    <a:cubicBezTo>
                      <a:pt x="10340" y="2068"/>
                      <a:pt x="9599" y="494"/>
                      <a:pt x="73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911;p52">
                <a:extLst>
                  <a:ext uri="{FF2B5EF4-FFF2-40B4-BE49-F238E27FC236}">
                    <a16:creationId xmlns:a16="http://schemas.microsoft.com/office/drawing/2014/main" id="{69252F59-AB6B-A75B-CD5E-A23739C1B20B}"/>
                  </a:ext>
                </a:extLst>
              </p:cNvPr>
              <p:cNvSpPr/>
              <p:nvPr/>
            </p:nvSpPr>
            <p:spPr>
              <a:xfrm>
                <a:off x="7045000" y="3627000"/>
                <a:ext cx="241525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9661" h="2731" extrusionOk="0">
                    <a:moveTo>
                      <a:pt x="1019" y="0"/>
                    </a:moveTo>
                    <a:cubicBezTo>
                      <a:pt x="710" y="494"/>
                      <a:pt x="0" y="679"/>
                      <a:pt x="309" y="1605"/>
                    </a:cubicBezTo>
                    <a:cubicBezTo>
                      <a:pt x="3441" y="1633"/>
                      <a:pt x="5104" y="2731"/>
                      <a:pt x="8295" y="2731"/>
                    </a:cubicBezTo>
                    <a:cubicBezTo>
                      <a:pt x="8657" y="2731"/>
                      <a:pt x="9038" y="2716"/>
                      <a:pt x="9444" y="2685"/>
                    </a:cubicBezTo>
                    <a:cubicBezTo>
                      <a:pt x="9660" y="1728"/>
                      <a:pt x="8179" y="2006"/>
                      <a:pt x="8364" y="1080"/>
                    </a:cubicBezTo>
                    <a:lnTo>
                      <a:pt x="8364" y="1080"/>
                    </a:lnTo>
                    <a:cubicBezTo>
                      <a:pt x="8224" y="1083"/>
                      <a:pt x="8086" y="1085"/>
                      <a:pt x="7950" y="1085"/>
                    </a:cubicBezTo>
                    <a:cubicBezTo>
                      <a:pt x="5171" y="1085"/>
                      <a:pt x="3137" y="500"/>
                      <a:pt x="10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913;p52">
                <a:extLst>
                  <a:ext uri="{FF2B5EF4-FFF2-40B4-BE49-F238E27FC236}">
                    <a16:creationId xmlns:a16="http://schemas.microsoft.com/office/drawing/2014/main" id="{E69287AE-0135-3F70-BA6B-404C34F7D979}"/>
                  </a:ext>
                </a:extLst>
              </p:cNvPr>
              <p:cNvSpPr/>
              <p:nvPr/>
            </p:nvSpPr>
            <p:spPr>
              <a:xfrm>
                <a:off x="5680900" y="3740275"/>
                <a:ext cx="181350" cy="278800"/>
              </a:xfrm>
              <a:custGeom>
                <a:avLst/>
                <a:gdLst/>
                <a:ahLst/>
                <a:cxnLst/>
                <a:rect l="l" t="t" r="r" b="b"/>
                <a:pathLst>
                  <a:path w="7254" h="11152" extrusionOk="0">
                    <a:moveTo>
                      <a:pt x="5901" y="0"/>
                    </a:moveTo>
                    <a:cubicBezTo>
                      <a:pt x="5861" y="0"/>
                      <a:pt x="5818" y="2"/>
                      <a:pt x="5772" y="6"/>
                    </a:cubicBezTo>
                    <a:cubicBezTo>
                      <a:pt x="5093" y="746"/>
                      <a:pt x="4568" y="1672"/>
                      <a:pt x="4290" y="2660"/>
                    </a:cubicBezTo>
                    <a:cubicBezTo>
                      <a:pt x="2716" y="2938"/>
                      <a:pt x="1914" y="3740"/>
                      <a:pt x="1019" y="4512"/>
                    </a:cubicBezTo>
                    <a:cubicBezTo>
                      <a:pt x="710" y="5437"/>
                      <a:pt x="1544" y="5561"/>
                      <a:pt x="1359" y="6363"/>
                    </a:cubicBezTo>
                    <a:cubicBezTo>
                      <a:pt x="1050" y="6919"/>
                      <a:pt x="803" y="7567"/>
                      <a:pt x="247" y="7968"/>
                    </a:cubicBezTo>
                    <a:cubicBezTo>
                      <a:pt x="1050" y="9172"/>
                      <a:pt x="1" y="10221"/>
                      <a:pt x="1359" y="11147"/>
                    </a:cubicBezTo>
                    <a:cubicBezTo>
                      <a:pt x="1426" y="11150"/>
                      <a:pt x="1491" y="11152"/>
                      <a:pt x="1554" y="11152"/>
                    </a:cubicBezTo>
                    <a:cubicBezTo>
                      <a:pt x="2412" y="11152"/>
                      <a:pt x="2820" y="10847"/>
                      <a:pt x="3656" y="10847"/>
                    </a:cubicBezTo>
                    <a:cubicBezTo>
                      <a:pt x="3843" y="10847"/>
                      <a:pt x="4051" y="10863"/>
                      <a:pt x="4290" y="10900"/>
                    </a:cubicBezTo>
                    <a:cubicBezTo>
                      <a:pt x="5093" y="9696"/>
                      <a:pt x="4784" y="9172"/>
                      <a:pt x="5772" y="7968"/>
                    </a:cubicBezTo>
                    <a:lnTo>
                      <a:pt x="5772" y="6641"/>
                    </a:lnTo>
                    <a:cubicBezTo>
                      <a:pt x="5864" y="6332"/>
                      <a:pt x="6142" y="6240"/>
                      <a:pt x="6512" y="6116"/>
                    </a:cubicBezTo>
                    <a:cubicBezTo>
                      <a:pt x="5833" y="4944"/>
                      <a:pt x="7161" y="3833"/>
                      <a:pt x="7253" y="1857"/>
                    </a:cubicBezTo>
                    <a:cubicBezTo>
                      <a:pt x="5906" y="1857"/>
                      <a:pt x="7201" y="0"/>
                      <a:pt x="5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914;p52">
                <a:extLst>
                  <a:ext uri="{FF2B5EF4-FFF2-40B4-BE49-F238E27FC236}">
                    <a16:creationId xmlns:a16="http://schemas.microsoft.com/office/drawing/2014/main" id="{A704494E-8814-0075-97A3-7E2CE1A7723F}"/>
                  </a:ext>
                </a:extLst>
              </p:cNvPr>
              <p:cNvSpPr/>
              <p:nvPr/>
            </p:nvSpPr>
            <p:spPr>
              <a:xfrm>
                <a:off x="8392125" y="4158225"/>
                <a:ext cx="153550" cy="1400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5601" extrusionOk="0">
                    <a:moveTo>
                      <a:pt x="2011" y="0"/>
                    </a:moveTo>
                    <a:cubicBezTo>
                      <a:pt x="1934" y="0"/>
                      <a:pt x="1850" y="5"/>
                      <a:pt x="1759" y="15"/>
                    </a:cubicBezTo>
                    <a:lnTo>
                      <a:pt x="1759" y="2144"/>
                    </a:lnTo>
                    <a:cubicBezTo>
                      <a:pt x="1451" y="2916"/>
                      <a:pt x="0" y="2823"/>
                      <a:pt x="278" y="3996"/>
                    </a:cubicBezTo>
                    <a:cubicBezTo>
                      <a:pt x="528" y="3971"/>
                      <a:pt x="736" y="3959"/>
                      <a:pt x="908" y="3959"/>
                    </a:cubicBezTo>
                    <a:cubicBezTo>
                      <a:pt x="2431" y="3959"/>
                      <a:pt x="1102" y="4880"/>
                      <a:pt x="1019" y="5601"/>
                    </a:cubicBezTo>
                    <a:cubicBezTo>
                      <a:pt x="3333" y="5508"/>
                      <a:pt x="3426" y="3780"/>
                      <a:pt x="4321" y="2669"/>
                    </a:cubicBezTo>
                    <a:cubicBezTo>
                      <a:pt x="4876" y="2299"/>
                      <a:pt x="5864" y="2206"/>
                      <a:pt x="6142" y="1620"/>
                    </a:cubicBezTo>
                    <a:cubicBezTo>
                      <a:pt x="5781" y="1284"/>
                      <a:pt x="5460" y="1189"/>
                      <a:pt x="5091" y="1189"/>
                    </a:cubicBezTo>
                    <a:cubicBezTo>
                      <a:pt x="4608" y="1189"/>
                      <a:pt x="4041" y="1351"/>
                      <a:pt x="3192" y="1351"/>
                    </a:cubicBezTo>
                    <a:cubicBezTo>
                      <a:pt x="3080" y="1351"/>
                      <a:pt x="2962" y="1348"/>
                      <a:pt x="2839" y="1342"/>
                    </a:cubicBezTo>
                    <a:cubicBezTo>
                      <a:pt x="2896" y="632"/>
                      <a:pt x="2901" y="0"/>
                      <a:pt x="20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915;p52">
                <a:extLst>
                  <a:ext uri="{FF2B5EF4-FFF2-40B4-BE49-F238E27FC236}">
                    <a16:creationId xmlns:a16="http://schemas.microsoft.com/office/drawing/2014/main" id="{FB88E91D-08E7-5232-3407-8E831050EC5A}"/>
                  </a:ext>
                </a:extLst>
              </p:cNvPr>
              <p:cNvSpPr/>
              <p:nvPr/>
            </p:nvSpPr>
            <p:spPr>
              <a:xfrm>
                <a:off x="8188425" y="4272000"/>
                <a:ext cx="219925" cy="152025"/>
              </a:xfrm>
              <a:custGeom>
                <a:avLst/>
                <a:gdLst/>
                <a:ahLst/>
                <a:cxnLst/>
                <a:rect l="l" t="t" r="r" b="b"/>
                <a:pathLst>
                  <a:path w="8797" h="6081" extrusionOk="0">
                    <a:moveTo>
                      <a:pt x="6975" y="0"/>
                    </a:moveTo>
                    <a:cubicBezTo>
                      <a:pt x="6636" y="556"/>
                      <a:pt x="5864" y="772"/>
                      <a:pt x="5864" y="1574"/>
                    </a:cubicBezTo>
                    <a:cubicBezTo>
                      <a:pt x="5766" y="1562"/>
                      <a:pt x="5666" y="1556"/>
                      <a:pt x="5565" y="1556"/>
                    </a:cubicBezTo>
                    <a:cubicBezTo>
                      <a:pt x="5163" y="1556"/>
                      <a:pt x="4753" y="1655"/>
                      <a:pt x="4383" y="1852"/>
                    </a:cubicBezTo>
                    <a:cubicBezTo>
                      <a:pt x="3766" y="2377"/>
                      <a:pt x="3550" y="3179"/>
                      <a:pt x="2562" y="3426"/>
                    </a:cubicBezTo>
                    <a:cubicBezTo>
                      <a:pt x="1050" y="3858"/>
                      <a:pt x="618" y="5031"/>
                      <a:pt x="1" y="6080"/>
                    </a:cubicBezTo>
                    <a:cubicBezTo>
                      <a:pt x="462" y="5914"/>
                      <a:pt x="861" y="5858"/>
                      <a:pt x="1251" y="5858"/>
                    </a:cubicBezTo>
                    <a:cubicBezTo>
                      <a:pt x="1878" y="5858"/>
                      <a:pt x="2485" y="6004"/>
                      <a:pt x="3303" y="6080"/>
                    </a:cubicBezTo>
                    <a:cubicBezTo>
                      <a:pt x="3642" y="5463"/>
                      <a:pt x="4753" y="5401"/>
                      <a:pt x="4383" y="4229"/>
                    </a:cubicBezTo>
                    <a:lnTo>
                      <a:pt x="5864" y="4229"/>
                    </a:lnTo>
                    <a:cubicBezTo>
                      <a:pt x="5988" y="2716"/>
                      <a:pt x="8735" y="3148"/>
                      <a:pt x="8796" y="1574"/>
                    </a:cubicBezTo>
                    <a:cubicBezTo>
                      <a:pt x="8673" y="710"/>
                      <a:pt x="7716" y="433"/>
                      <a:pt x="6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916;p52">
                <a:extLst>
                  <a:ext uri="{FF2B5EF4-FFF2-40B4-BE49-F238E27FC236}">
                    <a16:creationId xmlns:a16="http://schemas.microsoft.com/office/drawing/2014/main" id="{BCEDB4D4-7092-0323-4CC1-DA21CE00B653}"/>
                  </a:ext>
                </a:extLst>
              </p:cNvPr>
              <p:cNvSpPr/>
              <p:nvPr/>
            </p:nvSpPr>
            <p:spPr>
              <a:xfrm>
                <a:off x="7729350" y="4288800"/>
                <a:ext cx="12040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2508" extrusionOk="0">
                    <a:moveTo>
                      <a:pt x="1045" y="0"/>
                    </a:moveTo>
                    <a:cubicBezTo>
                      <a:pt x="778" y="0"/>
                      <a:pt x="557" y="26"/>
                      <a:pt x="402" y="100"/>
                    </a:cubicBezTo>
                    <a:cubicBezTo>
                      <a:pt x="1" y="501"/>
                      <a:pt x="1637" y="1705"/>
                      <a:pt x="1883" y="2507"/>
                    </a:cubicBezTo>
                    <a:cubicBezTo>
                      <a:pt x="3673" y="2384"/>
                      <a:pt x="4815" y="1797"/>
                      <a:pt x="4445" y="100"/>
                    </a:cubicBezTo>
                    <a:lnTo>
                      <a:pt x="4445" y="100"/>
                    </a:lnTo>
                    <a:cubicBezTo>
                      <a:pt x="4155" y="139"/>
                      <a:pt x="3860" y="154"/>
                      <a:pt x="3566" y="154"/>
                    </a:cubicBezTo>
                    <a:cubicBezTo>
                      <a:pt x="2621" y="154"/>
                      <a:pt x="1694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917;p52">
                <a:extLst>
                  <a:ext uri="{FF2B5EF4-FFF2-40B4-BE49-F238E27FC236}">
                    <a16:creationId xmlns:a16="http://schemas.microsoft.com/office/drawing/2014/main" id="{3CCD217E-EE51-AB51-9E83-504F12A179BB}"/>
                  </a:ext>
                </a:extLst>
              </p:cNvPr>
              <p:cNvSpPr/>
              <p:nvPr/>
            </p:nvSpPr>
            <p:spPr>
              <a:xfrm>
                <a:off x="4423275" y="2849225"/>
                <a:ext cx="1476000" cy="1342550"/>
              </a:xfrm>
              <a:custGeom>
                <a:avLst/>
                <a:gdLst/>
                <a:ahLst/>
                <a:cxnLst/>
                <a:rect l="l" t="t" r="r" b="b"/>
                <a:pathLst>
                  <a:path w="59040" h="53702" extrusionOk="0">
                    <a:moveTo>
                      <a:pt x="23544" y="0"/>
                    </a:moveTo>
                    <a:cubicBezTo>
                      <a:pt x="21759" y="0"/>
                      <a:pt x="20004" y="279"/>
                      <a:pt x="18333" y="836"/>
                    </a:cubicBezTo>
                    <a:cubicBezTo>
                      <a:pt x="17781" y="813"/>
                      <a:pt x="17243" y="800"/>
                      <a:pt x="16725" y="800"/>
                    </a:cubicBezTo>
                    <a:cubicBezTo>
                      <a:pt x="14433" y="800"/>
                      <a:pt x="12516" y="1060"/>
                      <a:pt x="11358" y="1916"/>
                    </a:cubicBezTo>
                    <a:cubicBezTo>
                      <a:pt x="11065" y="1388"/>
                      <a:pt x="10382" y="1111"/>
                      <a:pt x="9335" y="1111"/>
                    </a:cubicBezTo>
                    <a:cubicBezTo>
                      <a:pt x="9280" y="1111"/>
                      <a:pt x="9224" y="1112"/>
                      <a:pt x="9167" y="1113"/>
                    </a:cubicBezTo>
                    <a:cubicBezTo>
                      <a:pt x="8858" y="2039"/>
                      <a:pt x="7562" y="2224"/>
                      <a:pt x="6605" y="2687"/>
                    </a:cubicBezTo>
                    <a:cubicBezTo>
                      <a:pt x="5618" y="3953"/>
                      <a:pt x="5988" y="5558"/>
                      <a:pt x="5155" y="6669"/>
                    </a:cubicBezTo>
                    <a:cubicBezTo>
                      <a:pt x="4599" y="7378"/>
                      <a:pt x="2624" y="8088"/>
                      <a:pt x="1852" y="8798"/>
                    </a:cubicBezTo>
                    <a:cubicBezTo>
                      <a:pt x="1791" y="10341"/>
                      <a:pt x="927" y="11329"/>
                      <a:pt x="1" y="12285"/>
                    </a:cubicBezTo>
                    <a:lnTo>
                      <a:pt x="1" y="19198"/>
                    </a:lnTo>
                    <a:cubicBezTo>
                      <a:pt x="1266" y="20217"/>
                      <a:pt x="2377" y="21359"/>
                      <a:pt x="2933" y="22902"/>
                    </a:cubicBezTo>
                    <a:cubicBezTo>
                      <a:pt x="4630" y="23643"/>
                      <a:pt x="5772" y="24754"/>
                      <a:pt x="8056" y="25031"/>
                    </a:cubicBezTo>
                    <a:cubicBezTo>
                      <a:pt x="9414" y="24834"/>
                      <a:pt x="10791" y="24735"/>
                      <a:pt x="12173" y="24735"/>
                    </a:cubicBezTo>
                    <a:cubicBezTo>
                      <a:pt x="12518" y="24735"/>
                      <a:pt x="12864" y="24741"/>
                      <a:pt x="13210" y="24754"/>
                    </a:cubicBezTo>
                    <a:cubicBezTo>
                      <a:pt x="13947" y="24341"/>
                      <a:pt x="13923" y="23420"/>
                      <a:pt x="15213" y="23420"/>
                    </a:cubicBezTo>
                    <a:cubicBezTo>
                      <a:pt x="15272" y="23420"/>
                      <a:pt x="15335" y="23422"/>
                      <a:pt x="15401" y="23426"/>
                    </a:cubicBezTo>
                    <a:cubicBezTo>
                      <a:pt x="16080" y="23488"/>
                      <a:pt x="15617" y="24321"/>
                      <a:pt x="16142" y="24507"/>
                    </a:cubicBezTo>
                    <a:cubicBezTo>
                      <a:pt x="16370" y="24482"/>
                      <a:pt x="16579" y="24471"/>
                      <a:pt x="16774" y="24471"/>
                    </a:cubicBezTo>
                    <a:cubicBezTo>
                      <a:pt x="18025" y="24471"/>
                      <a:pt x="18665" y="24924"/>
                      <a:pt x="19814" y="25031"/>
                    </a:cubicBezTo>
                    <a:cubicBezTo>
                      <a:pt x="20325" y="24827"/>
                      <a:pt x="20625" y="24453"/>
                      <a:pt x="21430" y="24453"/>
                    </a:cubicBezTo>
                    <a:cubicBezTo>
                      <a:pt x="21598" y="24453"/>
                      <a:pt x="21787" y="24469"/>
                      <a:pt x="22005" y="24507"/>
                    </a:cubicBezTo>
                    <a:cubicBezTo>
                      <a:pt x="22376" y="26544"/>
                      <a:pt x="21234" y="27500"/>
                      <a:pt x="21265" y="29290"/>
                    </a:cubicBezTo>
                    <a:cubicBezTo>
                      <a:pt x="22314" y="30648"/>
                      <a:pt x="24104" y="31667"/>
                      <a:pt x="23456" y="33518"/>
                    </a:cubicBezTo>
                    <a:cubicBezTo>
                      <a:pt x="24443" y="34413"/>
                      <a:pt x="24505" y="35956"/>
                      <a:pt x="24937" y="37253"/>
                    </a:cubicBezTo>
                    <a:cubicBezTo>
                      <a:pt x="24011" y="38456"/>
                      <a:pt x="24227" y="40462"/>
                      <a:pt x="23456" y="41758"/>
                    </a:cubicBezTo>
                    <a:cubicBezTo>
                      <a:pt x="24999" y="42777"/>
                      <a:pt x="26172" y="44258"/>
                      <a:pt x="26789" y="46017"/>
                    </a:cubicBezTo>
                    <a:lnTo>
                      <a:pt x="26789" y="48394"/>
                    </a:lnTo>
                    <a:cubicBezTo>
                      <a:pt x="28394" y="49782"/>
                      <a:pt x="28363" y="52375"/>
                      <a:pt x="30060" y="53702"/>
                    </a:cubicBezTo>
                    <a:cubicBezTo>
                      <a:pt x="33578" y="53517"/>
                      <a:pt x="35338" y="52066"/>
                      <a:pt x="38486" y="51572"/>
                    </a:cubicBezTo>
                    <a:cubicBezTo>
                      <a:pt x="39041" y="50122"/>
                      <a:pt x="40152" y="49073"/>
                      <a:pt x="41788" y="48394"/>
                    </a:cubicBezTo>
                    <a:cubicBezTo>
                      <a:pt x="41603" y="47375"/>
                      <a:pt x="42436" y="47097"/>
                      <a:pt x="42127" y="46017"/>
                    </a:cubicBezTo>
                    <a:cubicBezTo>
                      <a:pt x="42703" y="45808"/>
                      <a:pt x="42990" y="45421"/>
                      <a:pt x="43835" y="45421"/>
                    </a:cubicBezTo>
                    <a:cubicBezTo>
                      <a:pt x="43987" y="45421"/>
                      <a:pt x="44157" y="45434"/>
                      <a:pt x="44349" y="45462"/>
                    </a:cubicBezTo>
                    <a:cubicBezTo>
                      <a:pt x="44380" y="42406"/>
                      <a:pt x="45892" y="40400"/>
                      <a:pt x="48763" y="39351"/>
                    </a:cubicBezTo>
                    <a:cubicBezTo>
                      <a:pt x="49287" y="36913"/>
                      <a:pt x="49287" y="34382"/>
                      <a:pt x="48763" y="31913"/>
                    </a:cubicBezTo>
                    <a:cubicBezTo>
                      <a:pt x="49534" y="30864"/>
                      <a:pt x="50151" y="29691"/>
                      <a:pt x="50552" y="28457"/>
                    </a:cubicBezTo>
                    <a:cubicBezTo>
                      <a:pt x="51447" y="28025"/>
                      <a:pt x="52188" y="27500"/>
                      <a:pt x="53145" y="27130"/>
                    </a:cubicBezTo>
                    <a:cubicBezTo>
                      <a:pt x="54873" y="25278"/>
                      <a:pt x="56478" y="23334"/>
                      <a:pt x="58268" y="21544"/>
                    </a:cubicBezTo>
                    <a:cubicBezTo>
                      <a:pt x="58546" y="20556"/>
                      <a:pt x="59040" y="19198"/>
                      <a:pt x="57898" y="18643"/>
                    </a:cubicBezTo>
                    <a:cubicBezTo>
                      <a:pt x="57787" y="18632"/>
                      <a:pt x="57684" y="18627"/>
                      <a:pt x="57588" y="18627"/>
                    </a:cubicBezTo>
                    <a:cubicBezTo>
                      <a:pt x="56369" y="18627"/>
                      <a:pt x="56318" y="19448"/>
                      <a:pt x="55118" y="19448"/>
                    </a:cubicBezTo>
                    <a:cubicBezTo>
                      <a:pt x="55079" y="19448"/>
                      <a:pt x="55038" y="19447"/>
                      <a:pt x="54997" y="19445"/>
                    </a:cubicBezTo>
                    <a:lnTo>
                      <a:pt x="51664" y="19445"/>
                    </a:lnTo>
                    <a:cubicBezTo>
                      <a:pt x="51509" y="17624"/>
                      <a:pt x="49688" y="16976"/>
                      <a:pt x="48361" y="15958"/>
                    </a:cubicBezTo>
                    <a:cubicBezTo>
                      <a:pt x="48701" y="14199"/>
                      <a:pt x="46201" y="14538"/>
                      <a:pt x="46911" y="12501"/>
                    </a:cubicBezTo>
                    <a:cubicBezTo>
                      <a:pt x="46294" y="11884"/>
                      <a:pt x="45152" y="11637"/>
                      <a:pt x="44720" y="10897"/>
                    </a:cubicBezTo>
                    <a:cubicBezTo>
                      <a:pt x="45028" y="10156"/>
                      <a:pt x="44288" y="8983"/>
                      <a:pt x="44627" y="8798"/>
                    </a:cubicBezTo>
                    <a:cubicBezTo>
                      <a:pt x="44534" y="8613"/>
                      <a:pt x="44411" y="8428"/>
                      <a:pt x="44288" y="8181"/>
                    </a:cubicBezTo>
                    <a:cubicBezTo>
                      <a:pt x="44220" y="8226"/>
                      <a:pt x="44119" y="8255"/>
                      <a:pt x="44046" y="8255"/>
                    </a:cubicBezTo>
                    <a:cubicBezTo>
                      <a:pt x="44019" y="8255"/>
                      <a:pt x="43995" y="8251"/>
                      <a:pt x="43979" y="8243"/>
                    </a:cubicBezTo>
                    <a:cubicBezTo>
                      <a:pt x="43855" y="8150"/>
                      <a:pt x="44041" y="8026"/>
                      <a:pt x="44195" y="7965"/>
                    </a:cubicBezTo>
                    <a:cubicBezTo>
                      <a:pt x="43516" y="6792"/>
                      <a:pt x="42590" y="5342"/>
                      <a:pt x="42220" y="4755"/>
                    </a:cubicBezTo>
                    <a:lnTo>
                      <a:pt x="42127" y="4755"/>
                    </a:lnTo>
                    <a:cubicBezTo>
                      <a:pt x="39473" y="4045"/>
                      <a:pt x="36140" y="3798"/>
                      <a:pt x="32591" y="3706"/>
                    </a:cubicBezTo>
                    <a:cubicBezTo>
                      <a:pt x="31542" y="3922"/>
                      <a:pt x="31727" y="5033"/>
                      <a:pt x="30770" y="5311"/>
                    </a:cubicBezTo>
                    <a:cubicBezTo>
                      <a:pt x="29104" y="4045"/>
                      <a:pt x="25770" y="3984"/>
                      <a:pt x="24196" y="2657"/>
                    </a:cubicBezTo>
                    <a:cubicBezTo>
                      <a:pt x="24474" y="1731"/>
                      <a:pt x="23795" y="1515"/>
                      <a:pt x="23456" y="1052"/>
                    </a:cubicBezTo>
                    <a:cubicBezTo>
                      <a:pt x="24320" y="990"/>
                      <a:pt x="24289" y="342"/>
                      <a:pt x="23826" y="2"/>
                    </a:cubicBezTo>
                    <a:cubicBezTo>
                      <a:pt x="23732" y="1"/>
                      <a:pt x="23638" y="0"/>
                      <a:pt x="235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918;p52">
                <a:extLst>
                  <a:ext uri="{FF2B5EF4-FFF2-40B4-BE49-F238E27FC236}">
                    <a16:creationId xmlns:a16="http://schemas.microsoft.com/office/drawing/2014/main" id="{1F812F22-2E9E-ECC4-D82B-5657F1CF03AE}"/>
                  </a:ext>
                </a:extLst>
              </p:cNvPr>
              <p:cNvSpPr/>
              <p:nvPr/>
            </p:nvSpPr>
            <p:spPr>
              <a:xfrm>
                <a:off x="4579125" y="1872875"/>
                <a:ext cx="3841575" cy="1635325"/>
              </a:xfrm>
              <a:custGeom>
                <a:avLst/>
                <a:gdLst/>
                <a:ahLst/>
                <a:cxnLst/>
                <a:rect l="l" t="t" r="r" b="b"/>
                <a:pathLst>
                  <a:path w="153663" h="65413" extrusionOk="0">
                    <a:moveTo>
                      <a:pt x="90433" y="4284"/>
                    </a:moveTo>
                    <a:cubicBezTo>
                      <a:pt x="90468" y="4284"/>
                      <a:pt x="90498" y="4291"/>
                      <a:pt x="90519" y="4306"/>
                    </a:cubicBezTo>
                    <a:cubicBezTo>
                      <a:pt x="90679" y="4413"/>
                      <a:pt x="90355" y="4565"/>
                      <a:pt x="90204" y="4565"/>
                    </a:cubicBezTo>
                    <a:cubicBezTo>
                      <a:pt x="90181" y="4565"/>
                      <a:pt x="90161" y="4561"/>
                      <a:pt x="90148" y="4553"/>
                    </a:cubicBezTo>
                    <a:lnTo>
                      <a:pt x="90118" y="4584"/>
                    </a:lnTo>
                    <a:cubicBezTo>
                      <a:pt x="89963" y="4455"/>
                      <a:pt x="90259" y="4284"/>
                      <a:pt x="90433" y="4284"/>
                    </a:cubicBezTo>
                    <a:close/>
                    <a:moveTo>
                      <a:pt x="89323" y="4819"/>
                    </a:moveTo>
                    <a:cubicBezTo>
                      <a:pt x="89346" y="4819"/>
                      <a:pt x="89364" y="4822"/>
                      <a:pt x="89377" y="4831"/>
                    </a:cubicBezTo>
                    <a:cubicBezTo>
                      <a:pt x="89582" y="4933"/>
                      <a:pt x="89297" y="5100"/>
                      <a:pt x="89124" y="5100"/>
                    </a:cubicBezTo>
                    <a:cubicBezTo>
                      <a:pt x="89089" y="5100"/>
                      <a:pt x="89058" y="5093"/>
                      <a:pt x="89037" y="5078"/>
                    </a:cubicBezTo>
                    <a:lnTo>
                      <a:pt x="89037" y="5109"/>
                    </a:lnTo>
                    <a:cubicBezTo>
                      <a:pt x="88877" y="4975"/>
                      <a:pt x="89179" y="4819"/>
                      <a:pt x="89323" y="4819"/>
                    </a:cubicBezTo>
                    <a:close/>
                    <a:moveTo>
                      <a:pt x="88224" y="5086"/>
                    </a:moveTo>
                    <a:cubicBezTo>
                      <a:pt x="88256" y="5086"/>
                      <a:pt x="88281" y="5093"/>
                      <a:pt x="88297" y="5109"/>
                    </a:cubicBezTo>
                    <a:cubicBezTo>
                      <a:pt x="88483" y="5215"/>
                      <a:pt x="88164" y="5368"/>
                      <a:pt x="87993" y="5368"/>
                    </a:cubicBezTo>
                    <a:cubicBezTo>
                      <a:pt x="87966" y="5368"/>
                      <a:pt x="87943" y="5364"/>
                      <a:pt x="87926" y="5355"/>
                    </a:cubicBezTo>
                    <a:lnTo>
                      <a:pt x="87926" y="5386"/>
                    </a:lnTo>
                    <a:cubicBezTo>
                      <a:pt x="87772" y="5258"/>
                      <a:pt x="88068" y="5086"/>
                      <a:pt x="88224" y="5086"/>
                    </a:cubicBezTo>
                    <a:close/>
                    <a:moveTo>
                      <a:pt x="31455" y="8800"/>
                    </a:moveTo>
                    <a:cubicBezTo>
                      <a:pt x="31479" y="8800"/>
                      <a:pt x="31498" y="8804"/>
                      <a:pt x="31511" y="8812"/>
                    </a:cubicBezTo>
                    <a:cubicBezTo>
                      <a:pt x="31665" y="8915"/>
                      <a:pt x="31392" y="9081"/>
                      <a:pt x="31225" y="9081"/>
                    </a:cubicBezTo>
                    <a:cubicBezTo>
                      <a:pt x="31191" y="9081"/>
                      <a:pt x="31161" y="9074"/>
                      <a:pt x="31140" y="9059"/>
                    </a:cubicBezTo>
                    <a:lnTo>
                      <a:pt x="31140" y="9090"/>
                    </a:lnTo>
                    <a:cubicBezTo>
                      <a:pt x="30980" y="8956"/>
                      <a:pt x="31305" y="8800"/>
                      <a:pt x="31455" y="8800"/>
                    </a:cubicBezTo>
                    <a:close/>
                    <a:moveTo>
                      <a:pt x="63645" y="8860"/>
                    </a:moveTo>
                    <a:cubicBezTo>
                      <a:pt x="63771" y="8860"/>
                      <a:pt x="63858" y="8987"/>
                      <a:pt x="63731" y="9367"/>
                    </a:cubicBezTo>
                    <a:cubicBezTo>
                      <a:pt x="63021" y="9327"/>
                      <a:pt x="63404" y="8860"/>
                      <a:pt x="63645" y="8860"/>
                    </a:cubicBezTo>
                    <a:close/>
                    <a:moveTo>
                      <a:pt x="63731" y="9367"/>
                    </a:moveTo>
                    <a:cubicBezTo>
                      <a:pt x="64008" y="9769"/>
                      <a:pt x="65551" y="9275"/>
                      <a:pt x="65212" y="10139"/>
                    </a:cubicBezTo>
                    <a:cubicBezTo>
                      <a:pt x="64502" y="10046"/>
                      <a:pt x="63638" y="10077"/>
                      <a:pt x="63731" y="9367"/>
                    </a:cubicBezTo>
                    <a:close/>
                    <a:moveTo>
                      <a:pt x="38399" y="14108"/>
                    </a:moveTo>
                    <a:cubicBezTo>
                      <a:pt x="38423" y="14108"/>
                      <a:pt x="38442" y="14112"/>
                      <a:pt x="38455" y="14120"/>
                    </a:cubicBezTo>
                    <a:cubicBezTo>
                      <a:pt x="38634" y="14223"/>
                      <a:pt x="38345" y="14389"/>
                      <a:pt x="38189" y="14389"/>
                    </a:cubicBezTo>
                    <a:cubicBezTo>
                      <a:pt x="38157" y="14389"/>
                      <a:pt x="38131" y="14383"/>
                      <a:pt x="38115" y="14367"/>
                    </a:cubicBezTo>
                    <a:lnTo>
                      <a:pt x="38084" y="14398"/>
                    </a:lnTo>
                    <a:cubicBezTo>
                      <a:pt x="37924" y="14264"/>
                      <a:pt x="38249" y="14108"/>
                      <a:pt x="38399" y="14108"/>
                    </a:cubicBezTo>
                    <a:close/>
                    <a:moveTo>
                      <a:pt x="30431" y="18657"/>
                    </a:moveTo>
                    <a:cubicBezTo>
                      <a:pt x="30462" y="19459"/>
                      <a:pt x="29320" y="19428"/>
                      <a:pt x="28239" y="19459"/>
                    </a:cubicBezTo>
                    <a:cubicBezTo>
                      <a:pt x="28209" y="18657"/>
                      <a:pt x="29505" y="18780"/>
                      <a:pt x="30431" y="18657"/>
                    </a:cubicBezTo>
                    <a:close/>
                    <a:moveTo>
                      <a:pt x="26540" y="13312"/>
                    </a:moveTo>
                    <a:cubicBezTo>
                      <a:pt x="26872" y="13312"/>
                      <a:pt x="27047" y="13406"/>
                      <a:pt x="27128" y="13595"/>
                    </a:cubicBezTo>
                    <a:cubicBezTo>
                      <a:pt x="26820" y="15416"/>
                      <a:pt x="23857" y="15293"/>
                      <a:pt x="24197" y="17577"/>
                    </a:cubicBezTo>
                    <a:cubicBezTo>
                      <a:pt x="25061" y="18194"/>
                      <a:pt x="26048" y="18564"/>
                      <a:pt x="27128" y="18626"/>
                    </a:cubicBezTo>
                    <a:lnTo>
                      <a:pt x="27128" y="21280"/>
                    </a:lnTo>
                    <a:cubicBezTo>
                      <a:pt x="26416" y="21201"/>
                      <a:pt x="27058" y="20129"/>
                      <a:pt x="26216" y="20129"/>
                    </a:cubicBezTo>
                    <a:cubicBezTo>
                      <a:pt x="26073" y="20129"/>
                      <a:pt x="25888" y="20159"/>
                      <a:pt x="25647" y="20231"/>
                    </a:cubicBezTo>
                    <a:cubicBezTo>
                      <a:pt x="24845" y="21157"/>
                      <a:pt x="25369" y="23008"/>
                      <a:pt x="24197" y="23687"/>
                    </a:cubicBezTo>
                    <a:cubicBezTo>
                      <a:pt x="23972" y="23705"/>
                      <a:pt x="23757" y="23711"/>
                      <a:pt x="23551" y="23711"/>
                    </a:cubicBezTo>
                    <a:cubicBezTo>
                      <a:pt x="22911" y="23711"/>
                      <a:pt x="22354" y="23648"/>
                      <a:pt x="21851" y="23648"/>
                    </a:cubicBezTo>
                    <a:cubicBezTo>
                      <a:pt x="21647" y="23648"/>
                      <a:pt x="21453" y="23658"/>
                      <a:pt x="21265" y="23687"/>
                    </a:cubicBezTo>
                    <a:cubicBezTo>
                      <a:pt x="20246" y="23842"/>
                      <a:pt x="20030" y="24459"/>
                      <a:pt x="19073" y="24490"/>
                    </a:cubicBezTo>
                    <a:cubicBezTo>
                      <a:pt x="19136" y="24280"/>
                      <a:pt x="18628" y="23927"/>
                      <a:pt x="18277" y="23927"/>
                    </a:cubicBezTo>
                    <a:cubicBezTo>
                      <a:pt x="18112" y="23927"/>
                      <a:pt x="17982" y="24005"/>
                      <a:pt x="17962" y="24212"/>
                    </a:cubicBezTo>
                    <a:cubicBezTo>
                      <a:pt x="17098" y="24150"/>
                      <a:pt x="17098" y="23502"/>
                      <a:pt x="17962" y="23440"/>
                    </a:cubicBezTo>
                    <a:cubicBezTo>
                      <a:pt x="17098" y="22823"/>
                      <a:pt x="16543" y="21836"/>
                      <a:pt x="16512" y="20755"/>
                    </a:cubicBezTo>
                    <a:lnTo>
                      <a:pt x="16512" y="20755"/>
                    </a:lnTo>
                    <a:cubicBezTo>
                      <a:pt x="18098" y="20863"/>
                      <a:pt x="17764" y="23640"/>
                      <a:pt x="19814" y="23640"/>
                    </a:cubicBezTo>
                    <a:cubicBezTo>
                      <a:pt x="20117" y="23640"/>
                      <a:pt x="20473" y="23580"/>
                      <a:pt x="20894" y="23440"/>
                    </a:cubicBezTo>
                    <a:cubicBezTo>
                      <a:pt x="21728" y="22360"/>
                      <a:pt x="22283" y="21064"/>
                      <a:pt x="23086" y="19953"/>
                    </a:cubicBezTo>
                    <a:cubicBezTo>
                      <a:pt x="22931" y="19398"/>
                      <a:pt x="22684" y="18842"/>
                      <a:pt x="22345" y="18348"/>
                    </a:cubicBezTo>
                    <a:cubicBezTo>
                      <a:pt x="22561" y="15848"/>
                      <a:pt x="25184" y="15108"/>
                      <a:pt x="26388" y="13318"/>
                    </a:cubicBezTo>
                    <a:cubicBezTo>
                      <a:pt x="26442" y="13314"/>
                      <a:pt x="26492" y="13312"/>
                      <a:pt x="26540" y="13312"/>
                    </a:cubicBezTo>
                    <a:close/>
                    <a:moveTo>
                      <a:pt x="16851" y="34304"/>
                    </a:moveTo>
                    <a:lnTo>
                      <a:pt x="16851" y="34828"/>
                    </a:lnTo>
                    <a:cubicBezTo>
                      <a:pt x="16481" y="34828"/>
                      <a:pt x="16389" y="34365"/>
                      <a:pt x="16851" y="34304"/>
                    </a:cubicBezTo>
                    <a:close/>
                    <a:moveTo>
                      <a:pt x="108562" y="36980"/>
                    </a:moveTo>
                    <a:cubicBezTo>
                      <a:pt x="108644" y="36980"/>
                      <a:pt x="108729" y="36983"/>
                      <a:pt x="108820" y="36989"/>
                    </a:cubicBezTo>
                    <a:cubicBezTo>
                      <a:pt x="108820" y="37390"/>
                      <a:pt x="108635" y="38007"/>
                      <a:pt x="109190" y="38038"/>
                    </a:cubicBezTo>
                    <a:cubicBezTo>
                      <a:pt x="109032" y="38258"/>
                      <a:pt x="108834" y="38332"/>
                      <a:pt x="108609" y="38332"/>
                    </a:cubicBezTo>
                    <a:cubicBezTo>
                      <a:pt x="108134" y="38332"/>
                      <a:pt x="107540" y="37998"/>
                      <a:pt x="106956" y="37998"/>
                    </a:cubicBezTo>
                    <a:cubicBezTo>
                      <a:pt x="106846" y="37998"/>
                      <a:pt x="106737" y="38010"/>
                      <a:pt x="106629" y="38038"/>
                    </a:cubicBezTo>
                    <a:cubicBezTo>
                      <a:pt x="107119" y="37576"/>
                      <a:pt x="107394" y="36980"/>
                      <a:pt x="108562" y="36980"/>
                    </a:cubicBezTo>
                    <a:close/>
                    <a:moveTo>
                      <a:pt x="83463" y="0"/>
                    </a:moveTo>
                    <a:cubicBezTo>
                      <a:pt x="83374" y="0"/>
                      <a:pt x="83278" y="5"/>
                      <a:pt x="83174" y="16"/>
                    </a:cubicBezTo>
                    <a:cubicBezTo>
                      <a:pt x="82309" y="294"/>
                      <a:pt x="82032" y="942"/>
                      <a:pt x="82093" y="1868"/>
                    </a:cubicBezTo>
                    <a:cubicBezTo>
                      <a:pt x="81842" y="1808"/>
                      <a:pt x="81638" y="1783"/>
                      <a:pt x="81468" y="1783"/>
                    </a:cubicBezTo>
                    <a:cubicBezTo>
                      <a:pt x="80466" y="1783"/>
                      <a:pt x="80700" y="2678"/>
                      <a:pt x="79703" y="2678"/>
                    </a:cubicBezTo>
                    <a:cubicBezTo>
                      <a:pt x="79650" y="2678"/>
                      <a:pt x="79593" y="2676"/>
                      <a:pt x="79532" y="2670"/>
                    </a:cubicBezTo>
                    <a:cubicBezTo>
                      <a:pt x="78898" y="2560"/>
                      <a:pt x="79150" y="1835"/>
                      <a:pt x="78376" y="1835"/>
                    </a:cubicBezTo>
                    <a:cubicBezTo>
                      <a:pt x="78283" y="1835"/>
                      <a:pt x="78176" y="1845"/>
                      <a:pt x="78051" y="1868"/>
                    </a:cubicBezTo>
                    <a:cubicBezTo>
                      <a:pt x="77218" y="2513"/>
                      <a:pt x="76105" y="2947"/>
                      <a:pt x="74446" y="2947"/>
                    </a:cubicBezTo>
                    <a:cubicBezTo>
                      <a:pt x="74199" y="2947"/>
                      <a:pt x="73940" y="2937"/>
                      <a:pt x="73668" y="2917"/>
                    </a:cubicBezTo>
                    <a:cubicBezTo>
                      <a:pt x="73069" y="3260"/>
                      <a:pt x="72760" y="3761"/>
                      <a:pt x="71740" y="3761"/>
                    </a:cubicBezTo>
                    <a:cubicBezTo>
                      <a:pt x="71657" y="3761"/>
                      <a:pt x="71570" y="3758"/>
                      <a:pt x="71477" y="3751"/>
                    </a:cubicBezTo>
                    <a:cubicBezTo>
                      <a:pt x="70952" y="4059"/>
                      <a:pt x="71292" y="5047"/>
                      <a:pt x="70335" y="5047"/>
                    </a:cubicBezTo>
                    <a:cubicBezTo>
                      <a:pt x="70225" y="5074"/>
                      <a:pt x="70092" y="5084"/>
                      <a:pt x="69946" y="5084"/>
                    </a:cubicBezTo>
                    <a:cubicBezTo>
                      <a:pt x="69583" y="5084"/>
                      <a:pt x="69142" y="5023"/>
                      <a:pt x="68785" y="5023"/>
                    </a:cubicBezTo>
                    <a:cubicBezTo>
                      <a:pt x="68319" y="5023"/>
                      <a:pt x="67996" y="5127"/>
                      <a:pt x="68175" y="5602"/>
                    </a:cubicBezTo>
                    <a:cubicBezTo>
                      <a:pt x="68175" y="6559"/>
                      <a:pt x="70304" y="5973"/>
                      <a:pt x="69996" y="7176"/>
                    </a:cubicBezTo>
                    <a:cubicBezTo>
                      <a:pt x="68756" y="6923"/>
                      <a:pt x="68365" y="6103"/>
                      <a:pt x="66804" y="6103"/>
                    </a:cubicBezTo>
                    <a:cubicBezTo>
                      <a:pt x="66655" y="6103"/>
                      <a:pt x="66495" y="6111"/>
                      <a:pt x="66323" y="6127"/>
                    </a:cubicBezTo>
                    <a:cubicBezTo>
                      <a:pt x="66323" y="6837"/>
                      <a:pt x="66539" y="7670"/>
                      <a:pt x="65582" y="7732"/>
                    </a:cubicBezTo>
                    <a:cubicBezTo>
                      <a:pt x="65181" y="7392"/>
                      <a:pt x="65181" y="6775"/>
                      <a:pt x="65212" y="6127"/>
                    </a:cubicBezTo>
                    <a:cubicBezTo>
                      <a:pt x="65109" y="6111"/>
                      <a:pt x="65017" y="6104"/>
                      <a:pt x="64936" y="6104"/>
                    </a:cubicBezTo>
                    <a:cubicBezTo>
                      <a:pt x="64033" y="6104"/>
                      <a:pt x="64380" y="6993"/>
                      <a:pt x="63497" y="6993"/>
                    </a:cubicBezTo>
                    <a:cubicBezTo>
                      <a:pt x="63368" y="6993"/>
                      <a:pt x="63211" y="6973"/>
                      <a:pt x="63021" y="6929"/>
                    </a:cubicBezTo>
                    <a:cubicBezTo>
                      <a:pt x="62548" y="6509"/>
                      <a:pt x="62522" y="5776"/>
                      <a:pt x="61479" y="5776"/>
                    </a:cubicBezTo>
                    <a:cubicBezTo>
                      <a:pt x="61297" y="5776"/>
                      <a:pt x="61083" y="5799"/>
                      <a:pt x="60830" y="5849"/>
                    </a:cubicBezTo>
                    <a:cubicBezTo>
                      <a:pt x="59811" y="6960"/>
                      <a:pt x="58392" y="7824"/>
                      <a:pt x="57157" y="8781"/>
                    </a:cubicBezTo>
                    <a:cubicBezTo>
                      <a:pt x="56941" y="8792"/>
                      <a:pt x="56747" y="8797"/>
                      <a:pt x="56570" y="8797"/>
                    </a:cubicBezTo>
                    <a:cubicBezTo>
                      <a:pt x="54792" y="8797"/>
                      <a:pt x="54734" y="8284"/>
                      <a:pt x="52404" y="8256"/>
                    </a:cubicBezTo>
                    <a:lnTo>
                      <a:pt x="52404" y="8256"/>
                    </a:lnTo>
                    <a:cubicBezTo>
                      <a:pt x="51818" y="9553"/>
                      <a:pt x="54287" y="8658"/>
                      <a:pt x="53855" y="9830"/>
                    </a:cubicBezTo>
                    <a:cubicBezTo>
                      <a:pt x="53473" y="9769"/>
                      <a:pt x="53088" y="9748"/>
                      <a:pt x="52689" y="9748"/>
                    </a:cubicBezTo>
                    <a:cubicBezTo>
                      <a:pt x="51748" y="9748"/>
                      <a:pt x="50729" y="9867"/>
                      <a:pt x="49499" y="9867"/>
                    </a:cubicBezTo>
                    <a:cubicBezTo>
                      <a:pt x="49139" y="9867"/>
                      <a:pt x="48761" y="9857"/>
                      <a:pt x="48361" y="9830"/>
                    </a:cubicBezTo>
                    <a:cubicBezTo>
                      <a:pt x="46726" y="10324"/>
                      <a:pt x="45831" y="11343"/>
                      <a:pt x="43979" y="11713"/>
                    </a:cubicBezTo>
                    <a:lnTo>
                      <a:pt x="43979" y="10139"/>
                    </a:lnTo>
                    <a:cubicBezTo>
                      <a:pt x="43757" y="10146"/>
                      <a:pt x="43539" y="10152"/>
                      <a:pt x="43332" y="10152"/>
                    </a:cubicBezTo>
                    <a:cubicBezTo>
                      <a:pt x="42676" y="10152"/>
                      <a:pt x="42116" y="10096"/>
                      <a:pt x="41788" y="9861"/>
                    </a:cubicBezTo>
                    <a:lnTo>
                      <a:pt x="41788" y="9861"/>
                    </a:lnTo>
                    <a:cubicBezTo>
                      <a:pt x="41875" y="11251"/>
                      <a:pt x="41799" y="12532"/>
                      <a:pt x="39954" y="12532"/>
                    </a:cubicBezTo>
                    <a:cubicBezTo>
                      <a:pt x="39832" y="12532"/>
                      <a:pt x="39703" y="12527"/>
                      <a:pt x="39566" y="12515"/>
                    </a:cubicBezTo>
                    <a:lnTo>
                      <a:pt x="39566" y="12515"/>
                    </a:lnTo>
                    <a:cubicBezTo>
                      <a:pt x="39689" y="13503"/>
                      <a:pt x="38239" y="13318"/>
                      <a:pt x="37375" y="13595"/>
                    </a:cubicBezTo>
                    <a:cubicBezTo>
                      <a:pt x="36480" y="13935"/>
                      <a:pt x="38023" y="14367"/>
                      <a:pt x="37004" y="14645"/>
                    </a:cubicBezTo>
                    <a:cubicBezTo>
                      <a:pt x="36867" y="14664"/>
                      <a:pt x="36737" y="14674"/>
                      <a:pt x="36616" y="14674"/>
                    </a:cubicBezTo>
                    <a:cubicBezTo>
                      <a:pt x="34829" y="14674"/>
                      <a:pt x="34726" y="12673"/>
                      <a:pt x="34813" y="12268"/>
                    </a:cubicBezTo>
                    <a:cubicBezTo>
                      <a:pt x="35492" y="12268"/>
                      <a:pt x="36201" y="12249"/>
                      <a:pt x="36882" y="12249"/>
                    </a:cubicBezTo>
                    <a:cubicBezTo>
                      <a:pt x="37903" y="12249"/>
                      <a:pt x="38862" y="12293"/>
                      <a:pt x="39566" y="12515"/>
                    </a:cubicBezTo>
                    <a:cubicBezTo>
                      <a:pt x="40553" y="10849"/>
                      <a:pt x="37498" y="9985"/>
                      <a:pt x="35153" y="9861"/>
                    </a:cubicBezTo>
                    <a:cubicBezTo>
                      <a:pt x="34597" y="9213"/>
                      <a:pt x="33609" y="8874"/>
                      <a:pt x="32252" y="8812"/>
                    </a:cubicBezTo>
                    <a:cubicBezTo>
                      <a:pt x="31758" y="8133"/>
                      <a:pt x="31140" y="7608"/>
                      <a:pt x="30400" y="7207"/>
                    </a:cubicBezTo>
                    <a:lnTo>
                      <a:pt x="27128" y="7207"/>
                    </a:lnTo>
                    <a:cubicBezTo>
                      <a:pt x="26110" y="7701"/>
                      <a:pt x="25184" y="8287"/>
                      <a:pt x="24197" y="8812"/>
                    </a:cubicBezTo>
                    <a:cubicBezTo>
                      <a:pt x="24151" y="8693"/>
                      <a:pt x="24091" y="8652"/>
                      <a:pt x="24013" y="8652"/>
                    </a:cubicBezTo>
                    <a:cubicBezTo>
                      <a:pt x="23852" y="8652"/>
                      <a:pt x="23612" y="8824"/>
                      <a:pt x="23251" y="8824"/>
                    </a:cubicBezTo>
                    <a:cubicBezTo>
                      <a:pt x="23198" y="8824"/>
                      <a:pt x="23143" y="8820"/>
                      <a:pt x="23086" y="8812"/>
                    </a:cubicBezTo>
                    <a:cubicBezTo>
                      <a:pt x="21789" y="9800"/>
                      <a:pt x="20154" y="10540"/>
                      <a:pt x="18703" y="11466"/>
                    </a:cubicBezTo>
                    <a:cubicBezTo>
                      <a:pt x="18302" y="12639"/>
                      <a:pt x="17530" y="13657"/>
                      <a:pt x="16512" y="14367"/>
                    </a:cubicBezTo>
                    <a:cubicBezTo>
                      <a:pt x="16419" y="14058"/>
                      <a:pt x="15833" y="14151"/>
                      <a:pt x="15401" y="14120"/>
                    </a:cubicBezTo>
                    <a:lnTo>
                      <a:pt x="15401" y="15169"/>
                    </a:lnTo>
                    <a:cubicBezTo>
                      <a:pt x="13086" y="15262"/>
                      <a:pt x="12839" y="16867"/>
                      <a:pt x="12099" y="18101"/>
                    </a:cubicBezTo>
                    <a:cubicBezTo>
                      <a:pt x="12839" y="18719"/>
                      <a:pt x="12932" y="19799"/>
                      <a:pt x="12839" y="21033"/>
                    </a:cubicBezTo>
                    <a:cubicBezTo>
                      <a:pt x="13179" y="21743"/>
                      <a:pt x="15154" y="21311"/>
                      <a:pt x="15771" y="21836"/>
                    </a:cubicBezTo>
                    <a:cubicBezTo>
                      <a:pt x="14969" y="22607"/>
                      <a:pt x="14290" y="22885"/>
                      <a:pt x="14290" y="23687"/>
                    </a:cubicBezTo>
                    <a:cubicBezTo>
                      <a:pt x="14372" y="23674"/>
                      <a:pt x="14444" y="23668"/>
                      <a:pt x="14509" y="23668"/>
                    </a:cubicBezTo>
                    <a:cubicBezTo>
                      <a:pt x="15049" y="23668"/>
                      <a:pt x="15003" y="24104"/>
                      <a:pt x="15031" y="24490"/>
                    </a:cubicBezTo>
                    <a:cubicBezTo>
                      <a:pt x="13734" y="24490"/>
                      <a:pt x="12901" y="24891"/>
                      <a:pt x="11728" y="25014"/>
                    </a:cubicBezTo>
                    <a:cubicBezTo>
                      <a:pt x="11389" y="25477"/>
                      <a:pt x="10710" y="25693"/>
                      <a:pt x="10988" y="26588"/>
                    </a:cubicBezTo>
                    <a:cubicBezTo>
                      <a:pt x="10783" y="26545"/>
                      <a:pt x="10610" y="26526"/>
                      <a:pt x="10465" y="26526"/>
                    </a:cubicBezTo>
                    <a:cubicBezTo>
                      <a:pt x="9218" y="26526"/>
                      <a:pt x="9918" y="27932"/>
                      <a:pt x="8678" y="27932"/>
                    </a:cubicBezTo>
                    <a:cubicBezTo>
                      <a:pt x="8601" y="27932"/>
                      <a:pt x="8518" y="27927"/>
                      <a:pt x="8426" y="27915"/>
                    </a:cubicBezTo>
                    <a:lnTo>
                      <a:pt x="8426" y="27915"/>
                    </a:lnTo>
                    <a:cubicBezTo>
                      <a:pt x="8488" y="28255"/>
                      <a:pt x="8364" y="28409"/>
                      <a:pt x="8056" y="28471"/>
                    </a:cubicBezTo>
                    <a:cubicBezTo>
                      <a:pt x="7947" y="28462"/>
                      <a:pt x="7843" y="28458"/>
                      <a:pt x="7745" y="28458"/>
                    </a:cubicBezTo>
                    <a:cubicBezTo>
                      <a:pt x="6402" y="28458"/>
                      <a:pt x="6044" y="29204"/>
                      <a:pt x="5124" y="29520"/>
                    </a:cubicBezTo>
                    <a:cubicBezTo>
                      <a:pt x="4229" y="29674"/>
                      <a:pt x="3241" y="29767"/>
                      <a:pt x="3303" y="30600"/>
                    </a:cubicBezTo>
                    <a:cubicBezTo>
                      <a:pt x="3623" y="30820"/>
                      <a:pt x="4201" y="30859"/>
                      <a:pt x="4828" y="30859"/>
                    </a:cubicBezTo>
                    <a:cubicBezTo>
                      <a:pt x="5170" y="30859"/>
                      <a:pt x="5527" y="30847"/>
                      <a:pt x="5865" y="30847"/>
                    </a:cubicBezTo>
                    <a:cubicBezTo>
                      <a:pt x="5679" y="32051"/>
                      <a:pt x="7562" y="31742"/>
                      <a:pt x="7346" y="32977"/>
                    </a:cubicBezTo>
                    <a:cubicBezTo>
                      <a:pt x="6945" y="33347"/>
                      <a:pt x="6945" y="33964"/>
                      <a:pt x="6235" y="34057"/>
                    </a:cubicBezTo>
                    <a:cubicBezTo>
                      <a:pt x="5755" y="33873"/>
                      <a:pt x="5287" y="33811"/>
                      <a:pt x="4812" y="33811"/>
                    </a:cubicBezTo>
                    <a:cubicBezTo>
                      <a:pt x="3803" y="33811"/>
                      <a:pt x="2761" y="34092"/>
                      <a:pt x="1500" y="34092"/>
                    </a:cubicBezTo>
                    <a:cubicBezTo>
                      <a:pt x="1256" y="34092"/>
                      <a:pt x="1003" y="34082"/>
                      <a:pt x="742" y="34057"/>
                    </a:cubicBezTo>
                    <a:lnTo>
                      <a:pt x="742" y="34057"/>
                    </a:lnTo>
                    <a:cubicBezTo>
                      <a:pt x="371" y="34921"/>
                      <a:pt x="1544" y="36927"/>
                      <a:pt x="1" y="36958"/>
                    </a:cubicBezTo>
                    <a:cubicBezTo>
                      <a:pt x="279" y="37729"/>
                      <a:pt x="1112" y="38131"/>
                      <a:pt x="742" y="39365"/>
                    </a:cubicBezTo>
                    <a:cubicBezTo>
                      <a:pt x="1045" y="39315"/>
                      <a:pt x="1311" y="39294"/>
                      <a:pt x="1550" y="39294"/>
                    </a:cubicBezTo>
                    <a:cubicBezTo>
                      <a:pt x="2644" y="39294"/>
                      <a:pt x="3157" y="39738"/>
                      <a:pt x="4044" y="39890"/>
                    </a:cubicBezTo>
                    <a:cubicBezTo>
                      <a:pt x="4723" y="39627"/>
                      <a:pt x="5108" y="39496"/>
                      <a:pt x="5498" y="39496"/>
                    </a:cubicBezTo>
                    <a:cubicBezTo>
                      <a:pt x="5888" y="39496"/>
                      <a:pt x="6281" y="39627"/>
                      <a:pt x="6976" y="39890"/>
                    </a:cubicBezTo>
                    <a:cubicBezTo>
                      <a:pt x="7809" y="38810"/>
                      <a:pt x="9074" y="38038"/>
                      <a:pt x="8796" y="36155"/>
                    </a:cubicBezTo>
                    <a:cubicBezTo>
                      <a:pt x="10401" y="35816"/>
                      <a:pt x="10124" y="34119"/>
                      <a:pt x="12099" y="34057"/>
                    </a:cubicBezTo>
                    <a:cubicBezTo>
                      <a:pt x="12524" y="34236"/>
                      <a:pt x="12879" y="34302"/>
                      <a:pt x="13202" y="34302"/>
                    </a:cubicBezTo>
                    <a:cubicBezTo>
                      <a:pt x="14050" y="34302"/>
                      <a:pt x="14676" y="33846"/>
                      <a:pt x="15771" y="33779"/>
                    </a:cubicBezTo>
                    <a:lnTo>
                      <a:pt x="15771" y="33779"/>
                    </a:lnTo>
                    <a:cubicBezTo>
                      <a:pt x="14722" y="34798"/>
                      <a:pt x="15247" y="36464"/>
                      <a:pt x="15771" y="37760"/>
                    </a:cubicBezTo>
                    <a:cubicBezTo>
                      <a:pt x="18086" y="37606"/>
                      <a:pt x="16635" y="36248"/>
                      <a:pt x="16851" y="34828"/>
                    </a:cubicBezTo>
                    <a:lnTo>
                      <a:pt x="16851" y="34828"/>
                    </a:lnTo>
                    <a:cubicBezTo>
                      <a:pt x="17623" y="34921"/>
                      <a:pt x="17592" y="35538"/>
                      <a:pt x="17962" y="35909"/>
                    </a:cubicBezTo>
                    <a:cubicBezTo>
                      <a:pt x="19752" y="35939"/>
                      <a:pt x="20863" y="36433"/>
                      <a:pt x="21265" y="37513"/>
                    </a:cubicBezTo>
                    <a:cubicBezTo>
                      <a:pt x="21215" y="37963"/>
                      <a:pt x="20639" y="38049"/>
                      <a:pt x="19931" y="38049"/>
                    </a:cubicBezTo>
                    <a:cubicBezTo>
                      <a:pt x="19764" y="38049"/>
                      <a:pt x="19590" y="38044"/>
                      <a:pt x="19413" y="38038"/>
                    </a:cubicBezTo>
                    <a:lnTo>
                      <a:pt x="19413" y="38038"/>
                    </a:lnTo>
                    <a:cubicBezTo>
                      <a:pt x="19351" y="38964"/>
                      <a:pt x="20709" y="38871"/>
                      <a:pt x="21265" y="39365"/>
                    </a:cubicBezTo>
                    <a:cubicBezTo>
                      <a:pt x="21080" y="38161"/>
                      <a:pt x="22252" y="37945"/>
                      <a:pt x="23086" y="37513"/>
                    </a:cubicBezTo>
                    <a:cubicBezTo>
                      <a:pt x="23302" y="36896"/>
                      <a:pt x="22376" y="37112"/>
                      <a:pt x="22345" y="36711"/>
                    </a:cubicBezTo>
                    <a:cubicBezTo>
                      <a:pt x="22484" y="36540"/>
                      <a:pt x="22618" y="36477"/>
                      <a:pt x="22749" y="36477"/>
                    </a:cubicBezTo>
                    <a:cubicBezTo>
                      <a:pt x="23116" y="36477"/>
                      <a:pt x="23455" y="36976"/>
                      <a:pt x="23801" y="36976"/>
                    </a:cubicBezTo>
                    <a:cubicBezTo>
                      <a:pt x="23931" y="36976"/>
                      <a:pt x="24062" y="36905"/>
                      <a:pt x="24197" y="36711"/>
                    </a:cubicBezTo>
                    <a:cubicBezTo>
                      <a:pt x="23209" y="35291"/>
                      <a:pt x="18641" y="35044"/>
                      <a:pt x="19814" y="32977"/>
                    </a:cubicBezTo>
                    <a:lnTo>
                      <a:pt x="19814" y="32977"/>
                    </a:lnTo>
                    <a:cubicBezTo>
                      <a:pt x="20894" y="34211"/>
                      <a:pt x="22962" y="34767"/>
                      <a:pt x="24197" y="35909"/>
                    </a:cubicBezTo>
                    <a:cubicBezTo>
                      <a:pt x="24413" y="36094"/>
                      <a:pt x="24721" y="36742"/>
                      <a:pt x="24906" y="36958"/>
                    </a:cubicBezTo>
                    <a:cubicBezTo>
                      <a:pt x="25215" y="37297"/>
                      <a:pt x="25801" y="37606"/>
                      <a:pt x="25647" y="38038"/>
                    </a:cubicBezTo>
                    <a:lnTo>
                      <a:pt x="25647" y="39612"/>
                    </a:lnTo>
                    <a:cubicBezTo>
                      <a:pt x="25976" y="39859"/>
                      <a:pt x="26580" y="39900"/>
                      <a:pt x="27238" y="39900"/>
                    </a:cubicBezTo>
                    <a:cubicBezTo>
                      <a:pt x="27567" y="39900"/>
                      <a:pt x="27910" y="39890"/>
                      <a:pt x="28239" y="39890"/>
                    </a:cubicBezTo>
                    <a:cubicBezTo>
                      <a:pt x="28826" y="38964"/>
                      <a:pt x="27561" y="37668"/>
                      <a:pt x="28579" y="36711"/>
                    </a:cubicBezTo>
                    <a:lnTo>
                      <a:pt x="29690" y="36711"/>
                    </a:lnTo>
                    <a:cubicBezTo>
                      <a:pt x="29258" y="37729"/>
                      <a:pt x="29628" y="37699"/>
                      <a:pt x="29320" y="38810"/>
                    </a:cubicBezTo>
                    <a:cubicBezTo>
                      <a:pt x="29362" y="38805"/>
                      <a:pt x="29401" y="38803"/>
                      <a:pt x="29437" y="38803"/>
                    </a:cubicBezTo>
                    <a:cubicBezTo>
                      <a:pt x="30121" y="38803"/>
                      <a:pt x="29845" y="39597"/>
                      <a:pt x="30431" y="39890"/>
                    </a:cubicBezTo>
                    <a:cubicBezTo>
                      <a:pt x="31033" y="40198"/>
                      <a:pt x="31864" y="40322"/>
                      <a:pt x="32685" y="40322"/>
                    </a:cubicBezTo>
                    <a:cubicBezTo>
                      <a:pt x="33672" y="40322"/>
                      <a:pt x="34644" y="40142"/>
                      <a:pt x="35183" y="39890"/>
                    </a:cubicBezTo>
                    <a:lnTo>
                      <a:pt x="35183" y="39890"/>
                    </a:lnTo>
                    <a:cubicBezTo>
                      <a:pt x="36232" y="40249"/>
                      <a:pt x="34343" y="41219"/>
                      <a:pt x="35756" y="41219"/>
                    </a:cubicBezTo>
                    <a:cubicBezTo>
                      <a:pt x="35799" y="41219"/>
                      <a:pt x="35844" y="41219"/>
                      <a:pt x="35893" y="41217"/>
                    </a:cubicBezTo>
                    <a:cubicBezTo>
                      <a:pt x="35963" y="41225"/>
                      <a:pt x="36027" y="41229"/>
                      <a:pt x="36085" y="41229"/>
                    </a:cubicBezTo>
                    <a:cubicBezTo>
                      <a:pt x="37161" y="41229"/>
                      <a:pt x="36286" y="39834"/>
                      <a:pt x="37323" y="39834"/>
                    </a:cubicBezTo>
                    <a:cubicBezTo>
                      <a:pt x="37438" y="39834"/>
                      <a:pt x="37577" y="39851"/>
                      <a:pt x="37745" y="39890"/>
                    </a:cubicBezTo>
                    <a:lnTo>
                      <a:pt x="37745" y="41464"/>
                    </a:lnTo>
                    <a:cubicBezTo>
                      <a:pt x="36850" y="41865"/>
                      <a:pt x="37220" y="43192"/>
                      <a:pt x="36449" y="43686"/>
                    </a:cubicBezTo>
                    <a:cubicBezTo>
                      <a:pt x="37097" y="44858"/>
                      <a:pt x="38609" y="47667"/>
                      <a:pt x="38825" y="48099"/>
                    </a:cubicBezTo>
                    <a:cubicBezTo>
                      <a:pt x="39597" y="48685"/>
                      <a:pt x="40276" y="49765"/>
                      <a:pt x="39936" y="50259"/>
                    </a:cubicBezTo>
                    <a:cubicBezTo>
                      <a:pt x="41479" y="51370"/>
                      <a:pt x="42498" y="52821"/>
                      <a:pt x="43979" y="53963"/>
                    </a:cubicBezTo>
                    <a:cubicBezTo>
                      <a:pt x="44843" y="55074"/>
                      <a:pt x="44720" y="56740"/>
                      <a:pt x="46541" y="57697"/>
                    </a:cubicBezTo>
                    <a:cubicBezTo>
                      <a:pt x="49102" y="57080"/>
                      <a:pt x="50892" y="55876"/>
                      <a:pt x="53886" y="55567"/>
                    </a:cubicBezTo>
                    <a:cubicBezTo>
                      <a:pt x="54379" y="55413"/>
                      <a:pt x="53947" y="54549"/>
                      <a:pt x="54595" y="54487"/>
                    </a:cubicBezTo>
                    <a:cubicBezTo>
                      <a:pt x="56200" y="54302"/>
                      <a:pt x="56848" y="53469"/>
                      <a:pt x="58268" y="53160"/>
                    </a:cubicBezTo>
                    <a:cubicBezTo>
                      <a:pt x="58021" y="52018"/>
                      <a:pt x="59348" y="51987"/>
                      <a:pt x="59379" y="51031"/>
                    </a:cubicBezTo>
                    <a:cubicBezTo>
                      <a:pt x="58731" y="50074"/>
                      <a:pt x="56848" y="50043"/>
                      <a:pt x="57157" y="48377"/>
                    </a:cubicBezTo>
                    <a:cubicBezTo>
                      <a:pt x="56896" y="48353"/>
                      <a:pt x="56651" y="48342"/>
                      <a:pt x="56421" y="48342"/>
                    </a:cubicBezTo>
                    <a:cubicBezTo>
                      <a:pt x="55432" y="48342"/>
                      <a:pt x="54732" y="48551"/>
                      <a:pt x="54256" y="48901"/>
                    </a:cubicBezTo>
                    <a:cubicBezTo>
                      <a:pt x="53947" y="47914"/>
                      <a:pt x="52589" y="47636"/>
                      <a:pt x="52775" y="46247"/>
                    </a:cubicBezTo>
                    <a:lnTo>
                      <a:pt x="52775" y="46247"/>
                    </a:lnTo>
                    <a:cubicBezTo>
                      <a:pt x="52716" y="46252"/>
                      <a:pt x="52660" y="46254"/>
                      <a:pt x="52607" y="46254"/>
                    </a:cubicBezTo>
                    <a:cubicBezTo>
                      <a:pt x="51581" y="46254"/>
                      <a:pt x="51658" y="45433"/>
                      <a:pt x="50954" y="45198"/>
                    </a:cubicBezTo>
                    <a:cubicBezTo>
                      <a:pt x="51509" y="45044"/>
                      <a:pt x="51880" y="44797"/>
                      <a:pt x="52404" y="44673"/>
                    </a:cubicBezTo>
                    <a:cubicBezTo>
                      <a:pt x="54347" y="45527"/>
                      <a:pt x="53875" y="48149"/>
                      <a:pt x="57067" y="48149"/>
                    </a:cubicBezTo>
                    <a:cubicBezTo>
                      <a:pt x="57222" y="48149"/>
                      <a:pt x="57385" y="48143"/>
                      <a:pt x="57558" y="48130"/>
                    </a:cubicBezTo>
                    <a:cubicBezTo>
                      <a:pt x="57682" y="48654"/>
                      <a:pt x="58577" y="48624"/>
                      <a:pt x="58268" y="49457"/>
                    </a:cubicBezTo>
                    <a:cubicBezTo>
                      <a:pt x="58402" y="49468"/>
                      <a:pt x="58527" y="49474"/>
                      <a:pt x="58645" y="49474"/>
                    </a:cubicBezTo>
                    <a:cubicBezTo>
                      <a:pt x="60078" y="49474"/>
                      <a:pt x="60416" y="48685"/>
                      <a:pt x="61864" y="48685"/>
                    </a:cubicBezTo>
                    <a:cubicBezTo>
                      <a:pt x="61889" y="48685"/>
                      <a:pt x="61915" y="48685"/>
                      <a:pt x="61941" y="48685"/>
                    </a:cubicBezTo>
                    <a:cubicBezTo>
                      <a:pt x="62315" y="48829"/>
                      <a:pt x="62340" y="49216"/>
                      <a:pt x="62920" y="49216"/>
                    </a:cubicBezTo>
                    <a:cubicBezTo>
                      <a:pt x="62961" y="49216"/>
                      <a:pt x="63005" y="49214"/>
                      <a:pt x="63052" y="49210"/>
                    </a:cubicBezTo>
                    <a:cubicBezTo>
                      <a:pt x="63320" y="49180"/>
                      <a:pt x="63568" y="49167"/>
                      <a:pt x="63797" y="49167"/>
                    </a:cubicBezTo>
                    <a:cubicBezTo>
                      <a:pt x="65730" y="49167"/>
                      <a:pt x="66394" y="50123"/>
                      <a:pt x="67774" y="50537"/>
                    </a:cubicBezTo>
                    <a:cubicBezTo>
                      <a:pt x="67696" y="50525"/>
                      <a:pt x="67627" y="50519"/>
                      <a:pt x="67566" y="50519"/>
                    </a:cubicBezTo>
                    <a:cubicBezTo>
                      <a:pt x="67164" y="50519"/>
                      <a:pt x="67090" y="50767"/>
                      <a:pt x="67064" y="51062"/>
                    </a:cubicBezTo>
                    <a:cubicBezTo>
                      <a:pt x="67465" y="51555"/>
                      <a:pt x="68761" y="51432"/>
                      <a:pt x="69286" y="51864"/>
                    </a:cubicBezTo>
                    <a:cubicBezTo>
                      <a:pt x="69070" y="52697"/>
                      <a:pt x="69934" y="52790"/>
                      <a:pt x="69625" y="53716"/>
                    </a:cubicBezTo>
                    <a:cubicBezTo>
                      <a:pt x="70736" y="54611"/>
                      <a:pt x="71199" y="55938"/>
                      <a:pt x="71816" y="57203"/>
                    </a:cubicBezTo>
                    <a:cubicBezTo>
                      <a:pt x="72588" y="57697"/>
                      <a:pt x="73360" y="58191"/>
                      <a:pt x="73668" y="59055"/>
                    </a:cubicBezTo>
                    <a:lnTo>
                      <a:pt x="73668" y="60660"/>
                    </a:lnTo>
                    <a:cubicBezTo>
                      <a:pt x="73946" y="60882"/>
                      <a:pt x="74468" y="60926"/>
                      <a:pt x="75048" y="60926"/>
                    </a:cubicBezTo>
                    <a:cubicBezTo>
                      <a:pt x="75435" y="60926"/>
                      <a:pt x="75847" y="60907"/>
                      <a:pt x="76230" y="60907"/>
                    </a:cubicBezTo>
                    <a:cubicBezTo>
                      <a:pt x="76723" y="59209"/>
                      <a:pt x="78020" y="58129"/>
                      <a:pt x="77680" y="55845"/>
                    </a:cubicBezTo>
                    <a:lnTo>
                      <a:pt x="79162" y="55845"/>
                    </a:lnTo>
                    <a:lnTo>
                      <a:pt x="79162" y="54796"/>
                    </a:lnTo>
                    <a:cubicBezTo>
                      <a:pt x="79363" y="54850"/>
                      <a:pt x="79521" y="54872"/>
                      <a:pt x="79647" y="54872"/>
                    </a:cubicBezTo>
                    <a:cubicBezTo>
                      <a:pt x="80313" y="54872"/>
                      <a:pt x="80096" y="54243"/>
                      <a:pt x="80723" y="54243"/>
                    </a:cubicBezTo>
                    <a:cubicBezTo>
                      <a:pt x="80797" y="54243"/>
                      <a:pt x="80882" y="54252"/>
                      <a:pt x="80982" y="54271"/>
                    </a:cubicBezTo>
                    <a:cubicBezTo>
                      <a:pt x="80890" y="53037"/>
                      <a:pt x="82340" y="52913"/>
                      <a:pt x="82834" y="52142"/>
                    </a:cubicBezTo>
                    <a:cubicBezTo>
                      <a:pt x="83822" y="51555"/>
                      <a:pt x="84964" y="51185"/>
                      <a:pt x="86105" y="51062"/>
                    </a:cubicBezTo>
                    <a:cubicBezTo>
                      <a:pt x="86939" y="51802"/>
                      <a:pt x="86939" y="53129"/>
                      <a:pt x="88328" y="53469"/>
                    </a:cubicBezTo>
                    <a:cubicBezTo>
                      <a:pt x="88451" y="54086"/>
                      <a:pt x="87649" y="54024"/>
                      <a:pt x="87926" y="54796"/>
                    </a:cubicBezTo>
                    <a:cubicBezTo>
                      <a:pt x="88358" y="55660"/>
                      <a:pt x="90858" y="54981"/>
                      <a:pt x="91630" y="55567"/>
                    </a:cubicBezTo>
                    <a:cubicBezTo>
                      <a:pt x="91136" y="56154"/>
                      <a:pt x="91815" y="56339"/>
                      <a:pt x="91229" y="57172"/>
                    </a:cubicBezTo>
                    <a:cubicBezTo>
                      <a:pt x="92185" y="57450"/>
                      <a:pt x="92864" y="57944"/>
                      <a:pt x="93080" y="58777"/>
                    </a:cubicBezTo>
                    <a:cubicBezTo>
                      <a:pt x="92926" y="59271"/>
                      <a:pt x="92031" y="59271"/>
                      <a:pt x="92340" y="60104"/>
                    </a:cubicBezTo>
                    <a:cubicBezTo>
                      <a:pt x="92463" y="60907"/>
                      <a:pt x="93481" y="61061"/>
                      <a:pt x="93080" y="62234"/>
                    </a:cubicBezTo>
                    <a:cubicBezTo>
                      <a:pt x="94839" y="63345"/>
                      <a:pt x="96506" y="64548"/>
                      <a:pt x="98574" y="65412"/>
                    </a:cubicBezTo>
                    <a:cubicBezTo>
                      <a:pt x="98666" y="63653"/>
                      <a:pt x="96845" y="63314"/>
                      <a:pt x="96753" y="61709"/>
                    </a:cubicBezTo>
                    <a:cubicBezTo>
                      <a:pt x="95734" y="61184"/>
                      <a:pt x="94747" y="60660"/>
                      <a:pt x="94160" y="59826"/>
                    </a:cubicBezTo>
                    <a:cubicBezTo>
                      <a:pt x="94346" y="58993"/>
                      <a:pt x="93697" y="57543"/>
                      <a:pt x="94901" y="57450"/>
                    </a:cubicBezTo>
                    <a:cubicBezTo>
                      <a:pt x="95704" y="58222"/>
                      <a:pt x="96290" y="59117"/>
                      <a:pt x="97864" y="59302"/>
                    </a:cubicBezTo>
                    <a:cubicBezTo>
                      <a:pt x="98142" y="59579"/>
                      <a:pt x="98265" y="59981"/>
                      <a:pt x="98203" y="60382"/>
                    </a:cubicBezTo>
                    <a:cubicBezTo>
                      <a:pt x="101752" y="60042"/>
                      <a:pt x="102617" y="57728"/>
                      <a:pt x="102215" y="54518"/>
                    </a:cubicBezTo>
                    <a:cubicBezTo>
                      <a:pt x="101752" y="54271"/>
                      <a:pt x="100888" y="54271"/>
                      <a:pt x="100395" y="53994"/>
                    </a:cubicBezTo>
                    <a:cubicBezTo>
                      <a:pt x="100857" y="52852"/>
                      <a:pt x="98635" y="52913"/>
                      <a:pt x="99685" y="52142"/>
                    </a:cubicBezTo>
                    <a:cubicBezTo>
                      <a:pt x="99883" y="51992"/>
                      <a:pt x="100040" y="51933"/>
                      <a:pt x="100177" y="51933"/>
                    </a:cubicBezTo>
                    <a:cubicBezTo>
                      <a:pt x="100674" y="51933"/>
                      <a:pt x="100893" y="52713"/>
                      <a:pt x="101804" y="52713"/>
                    </a:cubicBezTo>
                    <a:cubicBezTo>
                      <a:pt x="101928" y="52713"/>
                      <a:pt x="102064" y="52699"/>
                      <a:pt x="102215" y="52666"/>
                    </a:cubicBezTo>
                    <a:cubicBezTo>
                      <a:pt x="102436" y="51734"/>
                      <a:pt x="103653" y="51562"/>
                      <a:pt x="105104" y="51562"/>
                    </a:cubicBezTo>
                    <a:cubicBezTo>
                      <a:pt x="105478" y="51562"/>
                      <a:pt x="105867" y="51574"/>
                      <a:pt x="106258" y="51586"/>
                    </a:cubicBezTo>
                    <a:cubicBezTo>
                      <a:pt x="107431" y="50321"/>
                      <a:pt x="108974" y="49333"/>
                      <a:pt x="109560" y="47605"/>
                    </a:cubicBezTo>
                    <a:cubicBezTo>
                      <a:pt x="109631" y="47616"/>
                      <a:pt x="109693" y="47621"/>
                      <a:pt x="109749" y="47621"/>
                    </a:cubicBezTo>
                    <a:cubicBezTo>
                      <a:pt x="110161" y="47621"/>
                      <a:pt x="110237" y="47358"/>
                      <a:pt x="110672" y="47358"/>
                    </a:cubicBezTo>
                    <a:cubicBezTo>
                      <a:pt x="111289" y="46278"/>
                      <a:pt x="110579" y="44272"/>
                      <a:pt x="111752" y="43655"/>
                    </a:cubicBezTo>
                    <a:cubicBezTo>
                      <a:pt x="110980" y="43408"/>
                      <a:pt x="110672" y="42883"/>
                      <a:pt x="110672" y="42050"/>
                    </a:cubicBezTo>
                    <a:cubicBezTo>
                      <a:pt x="110054" y="41711"/>
                      <a:pt x="109221" y="41495"/>
                      <a:pt x="109190" y="40723"/>
                    </a:cubicBezTo>
                    <a:cubicBezTo>
                      <a:pt x="109036" y="40075"/>
                      <a:pt x="109869" y="40137"/>
                      <a:pt x="109560" y="39396"/>
                    </a:cubicBezTo>
                    <a:lnTo>
                      <a:pt x="109560" y="39396"/>
                    </a:lnTo>
                    <a:cubicBezTo>
                      <a:pt x="109680" y="39405"/>
                      <a:pt x="109790" y="39411"/>
                      <a:pt x="109890" y="39411"/>
                    </a:cubicBezTo>
                    <a:cubicBezTo>
                      <a:pt x="110437" y="39411"/>
                      <a:pt x="110698" y="39258"/>
                      <a:pt x="110672" y="38840"/>
                    </a:cubicBezTo>
                    <a:cubicBezTo>
                      <a:pt x="111721" y="38501"/>
                      <a:pt x="109005" y="37266"/>
                      <a:pt x="111412" y="37266"/>
                    </a:cubicBezTo>
                    <a:cubicBezTo>
                      <a:pt x="111813" y="38100"/>
                      <a:pt x="113079" y="38316"/>
                      <a:pt x="113603" y="39118"/>
                    </a:cubicBezTo>
                    <a:cubicBezTo>
                      <a:pt x="113233" y="40507"/>
                      <a:pt x="114282" y="40908"/>
                      <a:pt x="115455" y="41248"/>
                    </a:cubicBezTo>
                    <a:cubicBezTo>
                      <a:pt x="117646" y="40075"/>
                      <a:pt x="115363" y="37174"/>
                      <a:pt x="116535" y="35137"/>
                    </a:cubicBezTo>
                    <a:cubicBezTo>
                      <a:pt x="117307" y="34643"/>
                      <a:pt x="118418" y="34365"/>
                      <a:pt x="119467" y="34057"/>
                    </a:cubicBezTo>
                    <a:cubicBezTo>
                      <a:pt x="120300" y="32822"/>
                      <a:pt x="121072" y="31526"/>
                      <a:pt x="122368" y="30600"/>
                    </a:cubicBezTo>
                    <a:cubicBezTo>
                      <a:pt x="122893" y="28471"/>
                      <a:pt x="121535" y="26249"/>
                      <a:pt x="122368" y="24737"/>
                    </a:cubicBezTo>
                    <a:lnTo>
                      <a:pt x="122368" y="24737"/>
                    </a:lnTo>
                    <a:cubicBezTo>
                      <a:pt x="121874" y="26280"/>
                      <a:pt x="123232" y="26434"/>
                      <a:pt x="123479" y="27422"/>
                    </a:cubicBezTo>
                    <a:cubicBezTo>
                      <a:pt x="123572" y="29057"/>
                      <a:pt x="123664" y="30631"/>
                      <a:pt x="125331" y="31125"/>
                    </a:cubicBezTo>
                    <a:cubicBezTo>
                      <a:pt x="126010" y="30662"/>
                      <a:pt x="125022" y="30446"/>
                      <a:pt x="125331" y="29551"/>
                    </a:cubicBezTo>
                    <a:cubicBezTo>
                      <a:pt x="125363" y="29550"/>
                      <a:pt x="125394" y="29550"/>
                      <a:pt x="125424" y="29550"/>
                    </a:cubicBezTo>
                    <a:cubicBezTo>
                      <a:pt x="126011" y="29550"/>
                      <a:pt x="126113" y="29736"/>
                      <a:pt x="126320" y="29736"/>
                    </a:cubicBezTo>
                    <a:cubicBezTo>
                      <a:pt x="126424" y="29736"/>
                      <a:pt x="126553" y="29690"/>
                      <a:pt x="126781" y="29551"/>
                    </a:cubicBezTo>
                    <a:cubicBezTo>
                      <a:pt x="126843" y="28687"/>
                      <a:pt x="125825" y="28625"/>
                      <a:pt x="126072" y="27668"/>
                    </a:cubicBezTo>
                    <a:cubicBezTo>
                      <a:pt x="124745" y="27483"/>
                      <a:pt x="124405" y="26588"/>
                      <a:pt x="123850" y="25817"/>
                    </a:cubicBezTo>
                    <a:cubicBezTo>
                      <a:pt x="123726" y="24860"/>
                      <a:pt x="124004" y="23595"/>
                      <a:pt x="122769" y="23410"/>
                    </a:cubicBezTo>
                    <a:cubicBezTo>
                      <a:pt x="122038" y="23497"/>
                      <a:pt x="122609" y="24499"/>
                      <a:pt x="121805" y="24499"/>
                    </a:cubicBezTo>
                    <a:cubicBezTo>
                      <a:pt x="121761" y="24499"/>
                      <a:pt x="121712" y="24496"/>
                      <a:pt x="121658" y="24490"/>
                    </a:cubicBezTo>
                    <a:cubicBezTo>
                      <a:pt x="121499" y="23989"/>
                      <a:pt x="121215" y="23826"/>
                      <a:pt x="120865" y="23826"/>
                    </a:cubicBezTo>
                    <a:cubicBezTo>
                      <a:pt x="120215" y="23826"/>
                      <a:pt x="119338" y="24387"/>
                      <a:pt x="118613" y="24387"/>
                    </a:cubicBezTo>
                    <a:cubicBezTo>
                      <a:pt x="118213" y="24387"/>
                      <a:pt x="117860" y="24216"/>
                      <a:pt x="117615" y="23687"/>
                    </a:cubicBezTo>
                    <a:cubicBezTo>
                      <a:pt x="117862" y="23070"/>
                      <a:pt x="118541" y="22761"/>
                      <a:pt x="119097" y="22360"/>
                    </a:cubicBezTo>
                    <a:cubicBezTo>
                      <a:pt x="119529" y="21527"/>
                      <a:pt x="119375" y="20262"/>
                      <a:pt x="120578" y="19953"/>
                    </a:cubicBezTo>
                    <a:cubicBezTo>
                      <a:pt x="120782" y="20112"/>
                      <a:pt x="120925" y="20171"/>
                      <a:pt x="121042" y="20171"/>
                    </a:cubicBezTo>
                    <a:cubicBezTo>
                      <a:pt x="121373" y="20171"/>
                      <a:pt x="121488" y="19696"/>
                      <a:pt x="122182" y="19696"/>
                    </a:cubicBezTo>
                    <a:cubicBezTo>
                      <a:pt x="122240" y="19696"/>
                      <a:pt x="122302" y="19699"/>
                      <a:pt x="122368" y="19706"/>
                    </a:cubicBezTo>
                    <a:cubicBezTo>
                      <a:pt x="123879" y="19841"/>
                      <a:pt x="125295" y="20259"/>
                      <a:pt x="127091" y="20259"/>
                    </a:cubicBezTo>
                    <a:cubicBezTo>
                      <a:pt x="127350" y="20259"/>
                      <a:pt x="127617" y="20250"/>
                      <a:pt x="127892" y="20231"/>
                    </a:cubicBezTo>
                    <a:lnTo>
                      <a:pt x="127892" y="20231"/>
                    </a:lnTo>
                    <a:cubicBezTo>
                      <a:pt x="127769" y="20694"/>
                      <a:pt x="128170" y="20725"/>
                      <a:pt x="128602" y="20755"/>
                    </a:cubicBezTo>
                    <a:cubicBezTo>
                      <a:pt x="128901" y="20512"/>
                      <a:pt x="129427" y="20473"/>
                      <a:pt x="130014" y="20473"/>
                    </a:cubicBezTo>
                    <a:cubicBezTo>
                      <a:pt x="130294" y="20473"/>
                      <a:pt x="130588" y="20482"/>
                      <a:pt x="130878" y="20482"/>
                    </a:cubicBezTo>
                    <a:cubicBezTo>
                      <a:pt x="130985" y="20482"/>
                      <a:pt x="131090" y="20481"/>
                      <a:pt x="131195" y="20478"/>
                    </a:cubicBezTo>
                    <a:cubicBezTo>
                      <a:pt x="131380" y="19644"/>
                      <a:pt x="130547" y="19552"/>
                      <a:pt x="130824" y="18626"/>
                    </a:cubicBezTo>
                    <a:cubicBezTo>
                      <a:pt x="131565" y="18564"/>
                      <a:pt x="131534" y="17916"/>
                      <a:pt x="132275" y="17824"/>
                    </a:cubicBezTo>
                    <a:cubicBezTo>
                      <a:pt x="133046" y="17916"/>
                      <a:pt x="133016" y="18564"/>
                      <a:pt x="133756" y="18626"/>
                    </a:cubicBezTo>
                    <a:cubicBezTo>
                      <a:pt x="133618" y="18187"/>
                      <a:pt x="134291" y="17593"/>
                      <a:pt x="134794" y="17593"/>
                    </a:cubicBezTo>
                    <a:cubicBezTo>
                      <a:pt x="134963" y="17593"/>
                      <a:pt x="135113" y="17660"/>
                      <a:pt x="135207" y="17824"/>
                    </a:cubicBezTo>
                    <a:cubicBezTo>
                      <a:pt x="134034" y="19552"/>
                      <a:pt x="132306" y="20879"/>
                      <a:pt x="131904" y="23132"/>
                    </a:cubicBezTo>
                    <a:cubicBezTo>
                      <a:pt x="132151" y="23872"/>
                      <a:pt x="132954" y="24150"/>
                      <a:pt x="133386" y="24737"/>
                    </a:cubicBezTo>
                    <a:cubicBezTo>
                      <a:pt x="133540" y="25755"/>
                      <a:pt x="133818" y="26743"/>
                      <a:pt x="134836" y="27144"/>
                    </a:cubicBezTo>
                    <a:cubicBezTo>
                      <a:pt x="135762" y="26465"/>
                      <a:pt x="136287" y="25539"/>
                      <a:pt x="137398" y="25014"/>
                    </a:cubicBezTo>
                    <a:cubicBezTo>
                      <a:pt x="137058" y="23687"/>
                      <a:pt x="138571" y="23872"/>
                      <a:pt x="137799" y="22885"/>
                    </a:cubicBezTo>
                    <a:cubicBezTo>
                      <a:pt x="137892" y="22360"/>
                      <a:pt x="138756" y="22360"/>
                      <a:pt x="138879" y="21836"/>
                    </a:cubicBezTo>
                    <a:cubicBezTo>
                      <a:pt x="138355" y="21496"/>
                      <a:pt x="137244" y="21589"/>
                      <a:pt x="137429" y="20755"/>
                    </a:cubicBezTo>
                    <a:cubicBezTo>
                      <a:pt x="137643" y="19296"/>
                      <a:pt x="138679" y="18953"/>
                      <a:pt x="140104" y="18953"/>
                    </a:cubicBezTo>
                    <a:cubicBezTo>
                      <a:pt x="140939" y="18953"/>
                      <a:pt x="141907" y="19071"/>
                      <a:pt x="142922" y="19151"/>
                    </a:cubicBezTo>
                    <a:cubicBezTo>
                      <a:pt x="143447" y="18749"/>
                      <a:pt x="143385" y="17916"/>
                      <a:pt x="144002" y="17577"/>
                    </a:cubicBezTo>
                    <a:cubicBezTo>
                      <a:pt x="146117" y="17456"/>
                      <a:pt x="147699" y="16773"/>
                      <a:pt x="149039" y="16773"/>
                    </a:cubicBezTo>
                    <a:cubicBezTo>
                      <a:pt x="149068" y="16773"/>
                      <a:pt x="149097" y="16774"/>
                      <a:pt x="149125" y="16774"/>
                    </a:cubicBezTo>
                    <a:cubicBezTo>
                      <a:pt x="149125" y="15602"/>
                      <a:pt x="147305" y="15787"/>
                      <a:pt x="147305" y="14645"/>
                    </a:cubicBezTo>
                    <a:cubicBezTo>
                      <a:pt x="148096" y="14560"/>
                      <a:pt x="148007" y="13854"/>
                      <a:pt x="148863" y="13854"/>
                    </a:cubicBezTo>
                    <a:cubicBezTo>
                      <a:pt x="148942" y="13854"/>
                      <a:pt x="149029" y="13860"/>
                      <a:pt x="149125" y="13873"/>
                    </a:cubicBezTo>
                    <a:cubicBezTo>
                      <a:pt x="150899" y="13901"/>
                      <a:pt x="150824" y="15240"/>
                      <a:pt x="152601" y="15240"/>
                    </a:cubicBezTo>
                    <a:cubicBezTo>
                      <a:pt x="152772" y="15240"/>
                      <a:pt x="152960" y="15227"/>
                      <a:pt x="153168" y="15200"/>
                    </a:cubicBezTo>
                    <a:cubicBezTo>
                      <a:pt x="153662" y="14707"/>
                      <a:pt x="152829" y="13842"/>
                      <a:pt x="153539" y="13040"/>
                    </a:cubicBezTo>
                    <a:cubicBezTo>
                      <a:pt x="152836" y="12820"/>
                      <a:pt x="151915" y="12039"/>
                      <a:pt x="151120" y="12039"/>
                    </a:cubicBezTo>
                    <a:cubicBezTo>
                      <a:pt x="150797" y="12039"/>
                      <a:pt x="150495" y="12168"/>
                      <a:pt x="150236" y="12515"/>
                    </a:cubicBezTo>
                    <a:cubicBezTo>
                      <a:pt x="150360" y="12052"/>
                      <a:pt x="150236" y="11528"/>
                      <a:pt x="149866" y="11188"/>
                    </a:cubicBezTo>
                    <a:cubicBezTo>
                      <a:pt x="148153" y="10733"/>
                      <a:pt x="147113" y="9790"/>
                      <a:pt x="144812" y="9790"/>
                    </a:cubicBezTo>
                    <a:cubicBezTo>
                      <a:pt x="144460" y="9790"/>
                      <a:pt x="144080" y="9812"/>
                      <a:pt x="143663" y="9861"/>
                    </a:cubicBezTo>
                    <a:cubicBezTo>
                      <a:pt x="143231" y="9367"/>
                      <a:pt x="142243" y="9306"/>
                      <a:pt x="141811" y="8812"/>
                    </a:cubicBezTo>
                    <a:cubicBezTo>
                      <a:pt x="141600" y="8831"/>
                      <a:pt x="141404" y="8839"/>
                      <a:pt x="141219" y="8839"/>
                    </a:cubicBezTo>
                    <a:cubicBezTo>
                      <a:pt x="139599" y="8839"/>
                      <a:pt x="138906" y="8182"/>
                      <a:pt x="137303" y="8182"/>
                    </a:cubicBezTo>
                    <a:cubicBezTo>
                      <a:pt x="137009" y="8182"/>
                      <a:pt x="136684" y="8204"/>
                      <a:pt x="136318" y="8256"/>
                    </a:cubicBezTo>
                    <a:cubicBezTo>
                      <a:pt x="135793" y="9028"/>
                      <a:pt x="137305" y="9614"/>
                      <a:pt x="136318" y="9861"/>
                    </a:cubicBezTo>
                    <a:cubicBezTo>
                      <a:pt x="135238" y="9738"/>
                      <a:pt x="135454" y="8719"/>
                      <a:pt x="134497" y="8534"/>
                    </a:cubicBezTo>
                    <a:cubicBezTo>
                      <a:pt x="134049" y="8880"/>
                      <a:pt x="133446" y="8955"/>
                      <a:pt x="132743" y="8955"/>
                    </a:cubicBezTo>
                    <a:cubicBezTo>
                      <a:pt x="132207" y="8955"/>
                      <a:pt x="131612" y="8911"/>
                      <a:pt x="130982" y="8911"/>
                    </a:cubicBezTo>
                    <a:cubicBezTo>
                      <a:pt x="130446" y="8911"/>
                      <a:pt x="129885" y="8943"/>
                      <a:pt x="129312" y="9059"/>
                    </a:cubicBezTo>
                    <a:cubicBezTo>
                      <a:pt x="128168" y="8514"/>
                      <a:pt x="128106" y="7128"/>
                      <a:pt x="126198" y="7128"/>
                    </a:cubicBezTo>
                    <a:cubicBezTo>
                      <a:pt x="125944" y="7128"/>
                      <a:pt x="125657" y="7153"/>
                      <a:pt x="125331" y="7207"/>
                    </a:cubicBezTo>
                    <a:cubicBezTo>
                      <a:pt x="124806" y="7269"/>
                      <a:pt x="125207" y="7979"/>
                      <a:pt x="124590" y="7979"/>
                    </a:cubicBezTo>
                    <a:cubicBezTo>
                      <a:pt x="123047" y="7516"/>
                      <a:pt x="121566" y="6991"/>
                      <a:pt x="120177" y="6405"/>
                    </a:cubicBezTo>
                    <a:cubicBezTo>
                      <a:pt x="120054" y="6682"/>
                      <a:pt x="119776" y="6868"/>
                      <a:pt x="119467" y="6929"/>
                    </a:cubicBezTo>
                    <a:cubicBezTo>
                      <a:pt x="119782" y="6216"/>
                      <a:pt x="119255" y="6102"/>
                      <a:pt x="118584" y="6102"/>
                    </a:cubicBezTo>
                    <a:cubicBezTo>
                      <a:pt x="118269" y="6102"/>
                      <a:pt x="117922" y="6127"/>
                      <a:pt x="117615" y="6127"/>
                    </a:cubicBezTo>
                    <a:cubicBezTo>
                      <a:pt x="118510" y="5510"/>
                      <a:pt x="117245" y="5541"/>
                      <a:pt x="116906" y="5047"/>
                    </a:cubicBezTo>
                    <a:cubicBezTo>
                      <a:pt x="116416" y="5184"/>
                      <a:pt x="116073" y="5236"/>
                      <a:pt x="115796" y="5236"/>
                    </a:cubicBezTo>
                    <a:cubicBezTo>
                      <a:pt x="115077" y="5236"/>
                      <a:pt x="114807" y="4889"/>
                      <a:pt x="113603" y="4800"/>
                    </a:cubicBezTo>
                    <a:cubicBezTo>
                      <a:pt x="113525" y="5017"/>
                      <a:pt x="113169" y="5045"/>
                      <a:pt x="112778" y="5045"/>
                    </a:cubicBezTo>
                    <a:cubicBezTo>
                      <a:pt x="112641" y="5045"/>
                      <a:pt x="112500" y="5041"/>
                      <a:pt x="112364" y="5041"/>
                    </a:cubicBezTo>
                    <a:cubicBezTo>
                      <a:pt x="112280" y="5041"/>
                      <a:pt x="112199" y="5043"/>
                      <a:pt x="112122" y="5047"/>
                    </a:cubicBezTo>
                    <a:cubicBezTo>
                      <a:pt x="111783" y="5571"/>
                      <a:pt x="113233" y="5942"/>
                      <a:pt x="112122" y="6127"/>
                    </a:cubicBezTo>
                    <a:cubicBezTo>
                      <a:pt x="111517" y="6056"/>
                      <a:pt x="110881" y="6029"/>
                      <a:pt x="110229" y="6029"/>
                    </a:cubicBezTo>
                    <a:cubicBezTo>
                      <a:pt x="108266" y="6029"/>
                      <a:pt x="106155" y="6271"/>
                      <a:pt x="104291" y="6271"/>
                    </a:cubicBezTo>
                    <a:cubicBezTo>
                      <a:pt x="103552" y="6271"/>
                      <a:pt x="102852" y="6233"/>
                      <a:pt x="102215" y="6127"/>
                    </a:cubicBezTo>
                    <a:cubicBezTo>
                      <a:pt x="101381" y="5988"/>
                      <a:pt x="101023" y="5298"/>
                      <a:pt x="100306" y="5298"/>
                    </a:cubicBezTo>
                    <a:cubicBezTo>
                      <a:pt x="100227" y="5298"/>
                      <a:pt x="100144" y="5306"/>
                      <a:pt x="100055" y="5325"/>
                    </a:cubicBezTo>
                    <a:cubicBezTo>
                      <a:pt x="99729" y="5378"/>
                      <a:pt x="99424" y="5400"/>
                      <a:pt x="99135" y="5400"/>
                    </a:cubicBezTo>
                    <a:cubicBezTo>
                      <a:pt x="97917" y="5400"/>
                      <a:pt x="96985" y="4999"/>
                      <a:pt x="96012" y="4800"/>
                    </a:cubicBezTo>
                    <a:cubicBezTo>
                      <a:pt x="95907" y="4777"/>
                      <a:pt x="95793" y="4770"/>
                      <a:pt x="95675" y="4770"/>
                    </a:cubicBezTo>
                    <a:cubicBezTo>
                      <a:pt x="95391" y="4770"/>
                      <a:pt x="95080" y="4815"/>
                      <a:pt x="94803" y="4815"/>
                    </a:cubicBezTo>
                    <a:cubicBezTo>
                      <a:pt x="94719" y="4815"/>
                      <a:pt x="94638" y="4811"/>
                      <a:pt x="94562" y="4800"/>
                    </a:cubicBezTo>
                    <a:cubicBezTo>
                      <a:pt x="93785" y="4696"/>
                      <a:pt x="93161" y="4180"/>
                      <a:pt x="91778" y="4180"/>
                    </a:cubicBezTo>
                    <a:cubicBezTo>
                      <a:pt x="91512" y="4180"/>
                      <a:pt x="91218" y="4200"/>
                      <a:pt x="90889" y="4244"/>
                    </a:cubicBezTo>
                    <a:cubicBezTo>
                      <a:pt x="91012" y="3565"/>
                      <a:pt x="91969" y="3473"/>
                      <a:pt x="91969" y="2670"/>
                    </a:cubicBezTo>
                    <a:cubicBezTo>
                      <a:pt x="91475" y="1899"/>
                      <a:pt x="90272" y="1590"/>
                      <a:pt x="89778" y="819"/>
                    </a:cubicBezTo>
                    <a:cubicBezTo>
                      <a:pt x="89054" y="1040"/>
                      <a:pt x="88080" y="1091"/>
                      <a:pt x="87054" y="1091"/>
                    </a:cubicBezTo>
                    <a:cubicBezTo>
                      <a:pt x="86506" y="1091"/>
                      <a:pt x="85943" y="1076"/>
                      <a:pt x="85396" y="1066"/>
                    </a:cubicBezTo>
                    <a:cubicBezTo>
                      <a:pt x="84536" y="865"/>
                      <a:pt x="84607" y="0"/>
                      <a:pt x="834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919;p52">
                <a:extLst>
                  <a:ext uri="{FF2B5EF4-FFF2-40B4-BE49-F238E27FC236}">
                    <a16:creationId xmlns:a16="http://schemas.microsoft.com/office/drawing/2014/main" id="{AF9C558C-FD6B-5564-2099-A8D41D03D4FE}"/>
                  </a:ext>
                </a:extLst>
              </p:cNvPr>
              <p:cNvSpPr/>
              <p:nvPr/>
            </p:nvSpPr>
            <p:spPr>
              <a:xfrm>
                <a:off x="4579125" y="2053050"/>
                <a:ext cx="1047025" cy="824025"/>
              </a:xfrm>
              <a:custGeom>
                <a:avLst/>
                <a:gdLst/>
                <a:ahLst/>
                <a:cxnLst/>
                <a:rect l="l" t="t" r="r" b="b"/>
                <a:pathLst>
                  <a:path w="41881" h="32961" extrusionOk="0">
                    <a:moveTo>
                      <a:pt x="31440" y="1582"/>
                    </a:moveTo>
                    <a:cubicBezTo>
                      <a:pt x="31470" y="1582"/>
                      <a:pt x="31495" y="1589"/>
                      <a:pt x="31511" y="1605"/>
                    </a:cubicBezTo>
                    <a:cubicBezTo>
                      <a:pt x="31665" y="1708"/>
                      <a:pt x="31392" y="1874"/>
                      <a:pt x="31225" y="1874"/>
                    </a:cubicBezTo>
                    <a:cubicBezTo>
                      <a:pt x="31191" y="1874"/>
                      <a:pt x="31161" y="1867"/>
                      <a:pt x="31140" y="1852"/>
                    </a:cubicBezTo>
                    <a:cubicBezTo>
                      <a:pt x="31012" y="1749"/>
                      <a:pt x="31289" y="1582"/>
                      <a:pt x="31440" y="1582"/>
                    </a:cubicBezTo>
                    <a:close/>
                    <a:moveTo>
                      <a:pt x="30431" y="11450"/>
                    </a:moveTo>
                    <a:cubicBezTo>
                      <a:pt x="30462" y="12252"/>
                      <a:pt x="29320" y="12221"/>
                      <a:pt x="28239" y="12252"/>
                    </a:cubicBezTo>
                    <a:cubicBezTo>
                      <a:pt x="28209" y="11450"/>
                      <a:pt x="29505" y="11573"/>
                      <a:pt x="30431" y="11450"/>
                    </a:cubicBezTo>
                    <a:close/>
                    <a:moveTo>
                      <a:pt x="26540" y="6105"/>
                    </a:moveTo>
                    <a:cubicBezTo>
                      <a:pt x="26872" y="6105"/>
                      <a:pt x="27047" y="6199"/>
                      <a:pt x="27128" y="6388"/>
                    </a:cubicBezTo>
                    <a:cubicBezTo>
                      <a:pt x="26820" y="8209"/>
                      <a:pt x="23857" y="8086"/>
                      <a:pt x="24197" y="10370"/>
                    </a:cubicBezTo>
                    <a:cubicBezTo>
                      <a:pt x="25030" y="10987"/>
                      <a:pt x="26048" y="11357"/>
                      <a:pt x="27128" y="11419"/>
                    </a:cubicBezTo>
                    <a:lnTo>
                      <a:pt x="27128" y="14073"/>
                    </a:lnTo>
                    <a:cubicBezTo>
                      <a:pt x="26416" y="13994"/>
                      <a:pt x="27058" y="12922"/>
                      <a:pt x="26216" y="12922"/>
                    </a:cubicBezTo>
                    <a:cubicBezTo>
                      <a:pt x="26073" y="12922"/>
                      <a:pt x="25888" y="12952"/>
                      <a:pt x="25647" y="13024"/>
                    </a:cubicBezTo>
                    <a:cubicBezTo>
                      <a:pt x="24845" y="13950"/>
                      <a:pt x="25369" y="15801"/>
                      <a:pt x="24197" y="16480"/>
                    </a:cubicBezTo>
                    <a:cubicBezTo>
                      <a:pt x="23972" y="16498"/>
                      <a:pt x="23757" y="16504"/>
                      <a:pt x="23551" y="16504"/>
                    </a:cubicBezTo>
                    <a:cubicBezTo>
                      <a:pt x="22911" y="16504"/>
                      <a:pt x="22354" y="16441"/>
                      <a:pt x="21851" y="16441"/>
                    </a:cubicBezTo>
                    <a:cubicBezTo>
                      <a:pt x="21647" y="16441"/>
                      <a:pt x="21453" y="16451"/>
                      <a:pt x="21265" y="16480"/>
                    </a:cubicBezTo>
                    <a:cubicBezTo>
                      <a:pt x="20246" y="16635"/>
                      <a:pt x="20030" y="17252"/>
                      <a:pt x="19073" y="17283"/>
                    </a:cubicBezTo>
                    <a:cubicBezTo>
                      <a:pt x="19136" y="17073"/>
                      <a:pt x="18628" y="16720"/>
                      <a:pt x="18277" y="16720"/>
                    </a:cubicBezTo>
                    <a:cubicBezTo>
                      <a:pt x="18112" y="16720"/>
                      <a:pt x="17982" y="16798"/>
                      <a:pt x="17962" y="17005"/>
                    </a:cubicBezTo>
                    <a:cubicBezTo>
                      <a:pt x="17098" y="16943"/>
                      <a:pt x="17098" y="16295"/>
                      <a:pt x="17962" y="16233"/>
                    </a:cubicBezTo>
                    <a:cubicBezTo>
                      <a:pt x="17098" y="15616"/>
                      <a:pt x="16543" y="14629"/>
                      <a:pt x="16512" y="13548"/>
                    </a:cubicBezTo>
                    <a:lnTo>
                      <a:pt x="16512" y="13548"/>
                    </a:lnTo>
                    <a:cubicBezTo>
                      <a:pt x="18098" y="13656"/>
                      <a:pt x="17764" y="16433"/>
                      <a:pt x="19814" y="16433"/>
                    </a:cubicBezTo>
                    <a:cubicBezTo>
                      <a:pt x="20117" y="16433"/>
                      <a:pt x="20473" y="16373"/>
                      <a:pt x="20894" y="16233"/>
                    </a:cubicBezTo>
                    <a:cubicBezTo>
                      <a:pt x="21728" y="15153"/>
                      <a:pt x="22283" y="13857"/>
                      <a:pt x="23086" y="12746"/>
                    </a:cubicBezTo>
                    <a:cubicBezTo>
                      <a:pt x="22931" y="12191"/>
                      <a:pt x="22684" y="11635"/>
                      <a:pt x="22345" y="11141"/>
                    </a:cubicBezTo>
                    <a:cubicBezTo>
                      <a:pt x="22561" y="8641"/>
                      <a:pt x="25184" y="7901"/>
                      <a:pt x="26388" y="6111"/>
                    </a:cubicBezTo>
                    <a:cubicBezTo>
                      <a:pt x="26442" y="6107"/>
                      <a:pt x="26492" y="6105"/>
                      <a:pt x="26540" y="6105"/>
                    </a:cubicBezTo>
                    <a:close/>
                    <a:moveTo>
                      <a:pt x="16851" y="27097"/>
                    </a:moveTo>
                    <a:lnTo>
                      <a:pt x="16851" y="27621"/>
                    </a:lnTo>
                    <a:cubicBezTo>
                      <a:pt x="16481" y="27621"/>
                      <a:pt x="16389" y="27158"/>
                      <a:pt x="16851" y="27097"/>
                    </a:cubicBezTo>
                    <a:close/>
                    <a:moveTo>
                      <a:pt x="27128" y="0"/>
                    </a:moveTo>
                    <a:cubicBezTo>
                      <a:pt x="26110" y="494"/>
                      <a:pt x="25184" y="1049"/>
                      <a:pt x="24197" y="1574"/>
                    </a:cubicBezTo>
                    <a:cubicBezTo>
                      <a:pt x="24153" y="1469"/>
                      <a:pt x="24097" y="1434"/>
                      <a:pt x="24024" y="1434"/>
                    </a:cubicBezTo>
                    <a:cubicBezTo>
                      <a:pt x="23870" y="1434"/>
                      <a:pt x="23642" y="1594"/>
                      <a:pt x="23298" y="1594"/>
                    </a:cubicBezTo>
                    <a:cubicBezTo>
                      <a:pt x="23232" y="1594"/>
                      <a:pt x="23161" y="1588"/>
                      <a:pt x="23086" y="1574"/>
                    </a:cubicBezTo>
                    <a:cubicBezTo>
                      <a:pt x="21789" y="2593"/>
                      <a:pt x="20154" y="3333"/>
                      <a:pt x="18703" y="4228"/>
                    </a:cubicBezTo>
                    <a:cubicBezTo>
                      <a:pt x="18302" y="5432"/>
                      <a:pt x="17530" y="6450"/>
                      <a:pt x="16512" y="7160"/>
                    </a:cubicBezTo>
                    <a:cubicBezTo>
                      <a:pt x="16419" y="6851"/>
                      <a:pt x="15833" y="6944"/>
                      <a:pt x="15401" y="6882"/>
                    </a:cubicBezTo>
                    <a:lnTo>
                      <a:pt x="15401" y="7962"/>
                    </a:lnTo>
                    <a:cubicBezTo>
                      <a:pt x="13086" y="8055"/>
                      <a:pt x="12839" y="9629"/>
                      <a:pt x="12099" y="10863"/>
                    </a:cubicBezTo>
                    <a:cubicBezTo>
                      <a:pt x="12839" y="11512"/>
                      <a:pt x="12932" y="12561"/>
                      <a:pt x="12839" y="13795"/>
                    </a:cubicBezTo>
                    <a:cubicBezTo>
                      <a:pt x="13179" y="14505"/>
                      <a:pt x="15154" y="14073"/>
                      <a:pt x="15771" y="14598"/>
                    </a:cubicBezTo>
                    <a:cubicBezTo>
                      <a:pt x="14969" y="15369"/>
                      <a:pt x="14290" y="15678"/>
                      <a:pt x="14290" y="16449"/>
                    </a:cubicBezTo>
                    <a:cubicBezTo>
                      <a:pt x="14368" y="16437"/>
                      <a:pt x="14438" y="16431"/>
                      <a:pt x="14500" y="16431"/>
                    </a:cubicBezTo>
                    <a:cubicBezTo>
                      <a:pt x="15050" y="16431"/>
                      <a:pt x="15003" y="16891"/>
                      <a:pt x="15031" y="17252"/>
                    </a:cubicBezTo>
                    <a:cubicBezTo>
                      <a:pt x="13734" y="17252"/>
                      <a:pt x="12901" y="17684"/>
                      <a:pt x="11728" y="17776"/>
                    </a:cubicBezTo>
                    <a:cubicBezTo>
                      <a:pt x="11389" y="18270"/>
                      <a:pt x="10710" y="18455"/>
                      <a:pt x="10988" y="19381"/>
                    </a:cubicBezTo>
                    <a:cubicBezTo>
                      <a:pt x="10773" y="19333"/>
                      <a:pt x="10594" y="19312"/>
                      <a:pt x="10443" y="19312"/>
                    </a:cubicBezTo>
                    <a:cubicBezTo>
                      <a:pt x="9225" y="19312"/>
                      <a:pt x="9912" y="20725"/>
                      <a:pt x="8674" y="20725"/>
                    </a:cubicBezTo>
                    <a:cubicBezTo>
                      <a:pt x="8599" y="20725"/>
                      <a:pt x="8517" y="20719"/>
                      <a:pt x="8426" y="20708"/>
                    </a:cubicBezTo>
                    <a:lnTo>
                      <a:pt x="8426" y="20708"/>
                    </a:lnTo>
                    <a:cubicBezTo>
                      <a:pt x="8488" y="21017"/>
                      <a:pt x="8364" y="21171"/>
                      <a:pt x="8056" y="21233"/>
                    </a:cubicBezTo>
                    <a:cubicBezTo>
                      <a:pt x="7947" y="21225"/>
                      <a:pt x="7844" y="21221"/>
                      <a:pt x="7746" y="21221"/>
                    </a:cubicBezTo>
                    <a:cubicBezTo>
                      <a:pt x="6402" y="21221"/>
                      <a:pt x="6044" y="21968"/>
                      <a:pt x="5124" y="22313"/>
                    </a:cubicBezTo>
                    <a:cubicBezTo>
                      <a:pt x="4229" y="22437"/>
                      <a:pt x="3241" y="22529"/>
                      <a:pt x="3303" y="23362"/>
                    </a:cubicBezTo>
                    <a:cubicBezTo>
                      <a:pt x="3632" y="23609"/>
                      <a:pt x="4236" y="23650"/>
                      <a:pt x="4885" y="23650"/>
                    </a:cubicBezTo>
                    <a:cubicBezTo>
                      <a:pt x="5210" y="23650"/>
                      <a:pt x="5546" y="23640"/>
                      <a:pt x="5865" y="23640"/>
                    </a:cubicBezTo>
                    <a:cubicBezTo>
                      <a:pt x="5679" y="24844"/>
                      <a:pt x="7562" y="24535"/>
                      <a:pt x="7346" y="25770"/>
                    </a:cubicBezTo>
                    <a:cubicBezTo>
                      <a:pt x="6945" y="26109"/>
                      <a:pt x="6945" y="26757"/>
                      <a:pt x="6235" y="26819"/>
                    </a:cubicBezTo>
                    <a:cubicBezTo>
                      <a:pt x="5770" y="26650"/>
                      <a:pt x="5316" y="26592"/>
                      <a:pt x="4856" y="26592"/>
                    </a:cubicBezTo>
                    <a:cubicBezTo>
                      <a:pt x="3859" y="26592"/>
                      <a:pt x="2832" y="26865"/>
                      <a:pt x="1594" y="26865"/>
                    </a:cubicBezTo>
                    <a:cubicBezTo>
                      <a:pt x="1320" y="26865"/>
                      <a:pt x="1037" y="26851"/>
                      <a:pt x="742" y="26819"/>
                    </a:cubicBezTo>
                    <a:lnTo>
                      <a:pt x="742" y="26819"/>
                    </a:lnTo>
                    <a:cubicBezTo>
                      <a:pt x="371" y="27683"/>
                      <a:pt x="1544" y="29720"/>
                      <a:pt x="1" y="29751"/>
                    </a:cubicBezTo>
                    <a:cubicBezTo>
                      <a:pt x="279" y="30522"/>
                      <a:pt x="1112" y="30893"/>
                      <a:pt x="742" y="32127"/>
                    </a:cubicBezTo>
                    <a:cubicBezTo>
                      <a:pt x="1019" y="32087"/>
                      <a:pt x="1265" y="32070"/>
                      <a:pt x="1487" y="32070"/>
                    </a:cubicBezTo>
                    <a:cubicBezTo>
                      <a:pt x="2625" y="32070"/>
                      <a:pt x="3140" y="32523"/>
                      <a:pt x="4044" y="32652"/>
                    </a:cubicBezTo>
                    <a:cubicBezTo>
                      <a:pt x="4723" y="32405"/>
                      <a:pt x="5108" y="32281"/>
                      <a:pt x="5498" y="32281"/>
                    </a:cubicBezTo>
                    <a:cubicBezTo>
                      <a:pt x="5888" y="32281"/>
                      <a:pt x="6281" y="32405"/>
                      <a:pt x="6976" y="32652"/>
                    </a:cubicBezTo>
                    <a:cubicBezTo>
                      <a:pt x="7809" y="31603"/>
                      <a:pt x="9074" y="30800"/>
                      <a:pt x="8796" y="28948"/>
                    </a:cubicBezTo>
                    <a:cubicBezTo>
                      <a:pt x="10401" y="28609"/>
                      <a:pt x="10124" y="26912"/>
                      <a:pt x="12099" y="26819"/>
                    </a:cubicBezTo>
                    <a:cubicBezTo>
                      <a:pt x="12528" y="27008"/>
                      <a:pt x="12885" y="27077"/>
                      <a:pt x="13210" y="27077"/>
                    </a:cubicBezTo>
                    <a:cubicBezTo>
                      <a:pt x="14054" y="27077"/>
                      <a:pt x="14679" y="26608"/>
                      <a:pt x="15771" y="26541"/>
                    </a:cubicBezTo>
                    <a:lnTo>
                      <a:pt x="15771" y="26541"/>
                    </a:lnTo>
                    <a:cubicBezTo>
                      <a:pt x="14722" y="27591"/>
                      <a:pt x="15247" y="29257"/>
                      <a:pt x="15771" y="30553"/>
                    </a:cubicBezTo>
                    <a:cubicBezTo>
                      <a:pt x="18086" y="30399"/>
                      <a:pt x="16635" y="29041"/>
                      <a:pt x="16851" y="27621"/>
                    </a:cubicBezTo>
                    <a:lnTo>
                      <a:pt x="16851" y="27621"/>
                    </a:lnTo>
                    <a:cubicBezTo>
                      <a:pt x="17623" y="27683"/>
                      <a:pt x="17592" y="28331"/>
                      <a:pt x="17962" y="28671"/>
                    </a:cubicBezTo>
                    <a:cubicBezTo>
                      <a:pt x="19752" y="28702"/>
                      <a:pt x="20863" y="29226"/>
                      <a:pt x="21265" y="30275"/>
                    </a:cubicBezTo>
                    <a:cubicBezTo>
                      <a:pt x="21217" y="30731"/>
                      <a:pt x="20685" y="30814"/>
                      <a:pt x="20017" y="30814"/>
                    </a:cubicBezTo>
                    <a:cubicBezTo>
                      <a:pt x="19824" y="30814"/>
                      <a:pt x="19620" y="30807"/>
                      <a:pt x="19413" y="30800"/>
                    </a:cubicBezTo>
                    <a:lnTo>
                      <a:pt x="19413" y="30800"/>
                    </a:lnTo>
                    <a:cubicBezTo>
                      <a:pt x="19351" y="31726"/>
                      <a:pt x="20709" y="31633"/>
                      <a:pt x="21265" y="32127"/>
                    </a:cubicBezTo>
                    <a:cubicBezTo>
                      <a:pt x="21080" y="30954"/>
                      <a:pt x="22252" y="30738"/>
                      <a:pt x="23086" y="30275"/>
                    </a:cubicBezTo>
                    <a:cubicBezTo>
                      <a:pt x="23302" y="29689"/>
                      <a:pt x="22376" y="29905"/>
                      <a:pt x="22345" y="29473"/>
                    </a:cubicBezTo>
                    <a:cubicBezTo>
                      <a:pt x="22484" y="29302"/>
                      <a:pt x="22618" y="29239"/>
                      <a:pt x="22749" y="29239"/>
                    </a:cubicBezTo>
                    <a:cubicBezTo>
                      <a:pt x="23116" y="29239"/>
                      <a:pt x="23455" y="29738"/>
                      <a:pt x="23801" y="29738"/>
                    </a:cubicBezTo>
                    <a:cubicBezTo>
                      <a:pt x="23931" y="29738"/>
                      <a:pt x="24062" y="29667"/>
                      <a:pt x="24197" y="29473"/>
                    </a:cubicBezTo>
                    <a:cubicBezTo>
                      <a:pt x="23209" y="28084"/>
                      <a:pt x="18641" y="27837"/>
                      <a:pt x="19814" y="25770"/>
                    </a:cubicBezTo>
                    <a:lnTo>
                      <a:pt x="19814" y="25770"/>
                    </a:lnTo>
                    <a:cubicBezTo>
                      <a:pt x="20894" y="26973"/>
                      <a:pt x="22962" y="27560"/>
                      <a:pt x="24197" y="28671"/>
                    </a:cubicBezTo>
                    <a:cubicBezTo>
                      <a:pt x="24413" y="28887"/>
                      <a:pt x="24721" y="29504"/>
                      <a:pt x="24906" y="29751"/>
                    </a:cubicBezTo>
                    <a:cubicBezTo>
                      <a:pt x="25215" y="30090"/>
                      <a:pt x="25801" y="30399"/>
                      <a:pt x="25647" y="30800"/>
                    </a:cubicBezTo>
                    <a:lnTo>
                      <a:pt x="25647" y="32405"/>
                    </a:lnTo>
                    <a:cubicBezTo>
                      <a:pt x="25967" y="32625"/>
                      <a:pt x="26545" y="32663"/>
                      <a:pt x="27180" y="32663"/>
                    </a:cubicBezTo>
                    <a:cubicBezTo>
                      <a:pt x="27527" y="32663"/>
                      <a:pt x="27891" y="32652"/>
                      <a:pt x="28239" y="32652"/>
                    </a:cubicBezTo>
                    <a:cubicBezTo>
                      <a:pt x="28826" y="31757"/>
                      <a:pt x="27561" y="30430"/>
                      <a:pt x="28579" y="29473"/>
                    </a:cubicBezTo>
                    <a:lnTo>
                      <a:pt x="29690" y="29473"/>
                    </a:lnTo>
                    <a:cubicBezTo>
                      <a:pt x="29258" y="30522"/>
                      <a:pt x="29628" y="30461"/>
                      <a:pt x="29320" y="31603"/>
                    </a:cubicBezTo>
                    <a:cubicBezTo>
                      <a:pt x="29362" y="31598"/>
                      <a:pt x="29401" y="31596"/>
                      <a:pt x="29437" y="31596"/>
                    </a:cubicBezTo>
                    <a:cubicBezTo>
                      <a:pt x="30121" y="31596"/>
                      <a:pt x="29845" y="32388"/>
                      <a:pt x="30431" y="32652"/>
                    </a:cubicBezTo>
                    <a:cubicBezTo>
                      <a:pt x="30708" y="32806"/>
                      <a:pt x="31017" y="32899"/>
                      <a:pt x="31326" y="32960"/>
                    </a:cubicBezTo>
                    <a:lnTo>
                      <a:pt x="31819" y="26294"/>
                    </a:lnTo>
                    <a:cubicBezTo>
                      <a:pt x="34751" y="25245"/>
                      <a:pt x="37621" y="23980"/>
                      <a:pt x="40368" y="22498"/>
                    </a:cubicBezTo>
                    <a:cubicBezTo>
                      <a:pt x="41880" y="20770"/>
                      <a:pt x="41788" y="19536"/>
                      <a:pt x="41788" y="19536"/>
                    </a:cubicBezTo>
                    <a:cubicBezTo>
                      <a:pt x="41788" y="19536"/>
                      <a:pt x="39319" y="19350"/>
                      <a:pt x="38084" y="18826"/>
                    </a:cubicBezTo>
                    <a:cubicBezTo>
                      <a:pt x="37440" y="18137"/>
                      <a:pt x="36571" y="17752"/>
                      <a:pt x="35674" y="17752"/>
                    </a:cubicBezTo>
                    <a:cubicBezTo>
                      <a:pt x="35326" y="17752"/>
                      <a:pt x="34973" y="17810"/>
                      <a:pt x="34628" y="17931"/>
                    </a:cubicBezTo>
                    <a:cubicBezTo>
                      <a:pt x="34813" y="16604"/>
                      <a:pt x="33949" y="15338"/>
                      <a:pt x="32005" y="15338"/>
                    </a:cubicBezTo>
                    <a:cubicBezTo>
                      <a:pt x="30060" y="15338"/>
                      <a:pt x="30492" y="12314"/>
                      <a:pt x="31819" y="11512"/>
                    </a:cubicBezTo>
                    <a:cubicBezTo>
                      <a:pt x="33147" y="10740"/>
                      <a:pt x="32869" y="10401"/>
                      <a:pt x="31819" y="9598"/>
                    </a:cubicBezTo>
                    <a:cubicBezTo>
                      <a:pt x="30770" y="8796"/>
                      <a:pt x="30338" y="5895"/>
                      <a:pt x="30338" y="5895"/>
                    </a:cubicBezTo>
                    <a:lnTo>
                      <a:pt x="32282" y="1574"/>
                    </a:lnTo>
                    <a:lnTo>
                      <a:pt x="32252" y="1574"/>
                    </a:lnTo>
                    <a:cubicBezTo>
                      <a:pt x="31758" y="926"/>
                      <a:pt x="31140" y="370"/>
                      <a:pt x="304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921;p52">
                <a:extLst>
                  <a:ext uri="{FF2B5EF4-FFF2-40B4-BE49-F238E27FC236}">
                    <a16:creationId xmlns:a16="http://schemas.microsoft.com/office/drawing/2014/main" id="{22E83613-1481-856A-7CBC-DD246E578BFD}"/>
                  </a:ext>
                </a:extLst>
              </p:cNvPr>
              <p:cNvSpPr/>
              <p:nvPr/>
            </p:nvSpPr>
            <p:spPr>
              <a:xfrm>
                <a:off x="5814175" y="1775000"/>
                <a:ext cx="8432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1578" extrusionOk="0">
                    <a:moveTo>
                      <a:pt x="1973" y="0"/>
                    </a:moveTo>
                    <a:cubicBezTo>
                      <a:pt x="1042" y="0"/>
                      <a:pt x="1" y="511"/>
                      <a:pt x="70" y="1277"/>
                    </a:cubicBezTo>
                    <a:cubicBezTo>
                      <a:pt x="406" y="1498"/>
                      <a:pt x="700" y="1578"/>
                      <a:pt x="976" y="1578"/>
                    </a:cubicBezTo>
                    <a:cubicBezTo>
                      <a:pt x="1703" y="1578"/>
                      <a:pt x="2308" y="1025"/>
                      <a:pt x="3219" y="1025"/>
                    </a:cubicBezTo>
                    <a:cubicBezTo>
                      <a:pt x="3269" y="1025"/>
                      <a:pt x="3320" y="1027"/>
                      <a:pt x="3373" y="1030"/>
                    </a:cubicBezTo>
                    <a:cubicBezTo>
                      <a:pt x="3346" y="304"/>
                      <a:pt x="2692" y="0"/>
                      <a:pt x="19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22;p52">
                <a:extLst>
                  <a:ext uri="{FF2B5EF4-FFF2-40B4-BE49-F238E27FC236}">
                    <a16:creationId xmlns:a16="http://schemas.microsoft.com/office/drawing/2014/main" id="{32E04FD4-0762-9C74-CC54-F5472A5D1C67}"/>
                  </a:ext>
                </a:extLst>
              </p:cNvPr>
              <p:cNvSpPr/>
              <p:nvPr/>
            </p:nvSpPr>
            <p:spPr>
              <a:xfrm>
                <a:off x="6399975" y="1792550"/>
                <a:ext cx="17595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7038" h="2035" extrusionOk="0">
                    <a:moveTo>
                      <a:pt x="3128" y="0"/>
                    </a:moveTo>
                    <a:cubicBezTo>
                      <a:pt x="2310" y="0"/>
                      <a:pt x="1499" y="103"/>
                      <a:pt x="834" y="328"/>
                    </a:cubicBezTo>
                    <a:cubicBezTo>
                      <a:pt x="1" y="359"/>
                      <a:pt x="649" y="1439"/>
                      <a:pt x="464" y="1902"/>
                    </a:cubicBezTo>
                    <a:cubicBezTo>
                      <a:pt x="837" y="1858"/>
                      <a:pt x="1212" y="1841"/>
                      <a:pt x="1585" y="1841"/>
                    </a:cubicBezTo>
                    <a:cubicBezTo>
                      <a:pt x="2842" y="1841"/>
                      <a:pt x="4065" y="2034"/>
                      <a:pt x="5046" y="2034"/>
                    </a:cubicBezTo>
                    <a:cubicBezTo>
                      <a:pt x="6013" y="2034"/>
                      <a:pt x="6744" y="1846"/>
                      <a:pt x="7037" y="1100"/>
                    </a:cubicBezTo>
                    <a:cubicBezTo>
                      <a:pt x="6460" y="419"/>
                      <a:pt x="4779" y="0"/>
                      <a:pt x="31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923;p52">
                <a:extLst>
                  <a:ext uri="{FF2B5EF4-FFF2-40B4-BE49-F238E27FC236}">
                    <a16:creationId xmlns:a16="http://schemas.microsoft.com/office/drawing/2014/main" id="{8FE91ACB-EB11-5734-557E-81101718E6C5}"/>
                  </a:ext>
                </a:extLst>
              </p:cNvPr>
              <p:cNvSpPr/>
              <p:nvPr/>
            </p:nvSpPr>
            <p:spPr>
              <a:xfrm>
                <a:off x="5743400" y="1900275"/>
                <a:ext cx="301700" cy="199075"/>
              </a:xfrm>
              <a:custGeom>
                <a:avLst/>
                <a:gdLst/>
                <a:ahLst/>
                <a:cxnLst/>
                <a:rect l="l" t="t" r="r" b="b"/>
                <a:pathLst>
                  <a:path w="12068" h="7963" extrusionOk="0">
                    <a:moveTo>
                      <a:pt x="10247" y="0"/>
                    </a:moveTo>
                    <a:cubicBezTo>
                      <a:pt x="10154" y="186"/>
                      <a:pt x="10247" y="525"/>
                      <a:pt x="9876" y="525"/>
                    </a:cubicBezTo>
                    <a:cubicBezTo>
                      <a:pt x="7130" y="741"/>
                      <a:pt x="5062" y="1482"/>
                      <a:pt x="2932" y="2099"/>
                    </a:cubicBezTo>
                    <a:cubicBezTo>
                      <a:pt x="3087" y="3488"/>
                      <a:pt x="1142" y="3303"/>
                      <a:pt x="1451" y="4753"/>
                    </a:cubicBezTo>
                    <a:cubicBezTo>
                      <a:pt x="988" y="5340"/>
                      <a:pt x="93" y="5525"/>
                      <a:pt x="0" y="6358"/>
                    </a:cubicBezTo>
                    <a:cubicBezTo>
                      <a:pt x="1173" y="6975"/>
                      <a:pt x="2377" y="7500"/>
                      <a:pt x="3642" y="7963"/>
                    </a:cubicBezTo>
                    <a:cubicBezTo>
                      <a:pt x="3796" y="7623"/>
                      <a:pt x="4105" y="7438"/>
                      <a:pt x="4753" y="7438"/>
                    </a:cubicBezTo>
                    <a:cubicBezTo>
                      <a:pt x="4198" y="6204"/>
                      <a:pt x="2500" y="5895"/>
                      <a:pt x="2901" y="3982"/>
                    </a:cubicBezTo>
                    <a:cubicBezTo>
                      <a:pt x="5494" y="3796"/>
                      <a:pt x="6451" y="2469"/>
                      <a:pt x="8395" y="1852"/>
                    </a:cubicBezTo>
                    <a:cubicBezTo>
                      <a:pt x="8619" y="1867"/>
                      <a:pt x="8831" y="1875"/>
                      <a:pt x="9034" y="1875"/>
                    </a:cubicBezTo>
                    <a:cubicBezTo>
                      <a:pt x="10922" y="1875"/>
                      <a:pt x="11872" y="1227"/>
                      <a:pt x="12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924;p52">
                <a:extLst>
                  <a:ext uri="{FF2B5EF4-FFF2-40B4-BE49-F238E27FC236}">
                    <a16:creationId xmlns:a16="http://schemas.microsoft.com/office/drawing/2014/main" id="{57E1CE69-7BD8-0923-4342-E83CAE57617B}"/>
                  </a:ext>
                </a:extLst>
              </p:cNvPr>
              <p:cNvSpPr/>
              <p:nvPr/>
            </p:nvSpPr>
            <p:spPr>
              <a:xfrm>
                <a:off x="7288025" y="1899900"/>
                <a:ext cx="1589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6359" h="2670" extrusionOk="0">
                    <a:moveTo>
                      <a:pt x="3635" y="0"/>
                    </a:moveTo>
                    <a:cubicBezTo>
                      <a:pt x="3559" y="0"/>
                      <a:pt x="3480" y="5"/>
                      <a:pt x="3396" y="15"/>
                    </a:cubicBezTo>
                    <a:cubicBezTo>
                      <a:pt x="3252" y="15"/>
                      <a:pt x="3082" y="550"/>
                      <a:pt x="2761" y="550"/>
                    </a:cubicBezTo>
                    <a:cubicBezTo>
                      <a:pt x="2737" y="550"/>
                      <a:pt x="2712" y="547"/>
                      <a:pt x="2686" y="540"/>
                    </a:cubicBezTo>
                    <a:lnTo>
                      <a:pt x="495" y="540"/>
                    </a:lnTo>
                    <a:cubicBezTo>
                      <a:pt x="1" y="2484"/>
                      <a:pt x="3087" y="1836"/>
                      <a:pt x="4136" y="2670"/>
                    </a:cubicBezTo>
                    <a:cubicBezTo>
                      <a:pt x="5031" y="2238"/>
                      <a:pt x="5463" y="1528"/>
                      <a:pt x="6358" y="1065"/>
                    </a:cubicBezTo>
                    <a:cubicBezTo>
                      <a:pt x="5033" y="950"/>
                      <a:pt x="4703" y="0"/>
                      <a:pt x="3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925;p52">
                <a:extLst>
                  <a:ext uri="{FF2B5EF4-FFF2-40B4-BE49-F238E27FC236}">
                    <a16:creationId xmlns:a16="http://schemas.microsoft.com/office/drawing/2014/main" id="{E589FE23-DEF2-E85C-A233-CF46EF9D1984}"/>
                  </a:ext>
                </a:extLst>
              </p:cNvPr>
              <p:cNvSpPr/>
              <p:nvPr/>
            </p:nvSpPr>
            <p:spPr>
              <a:xfrm>
                <a:off x="4640850" y="2358225"/>
                <a:ext cx="185975" cy="2195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780" extrusionOk="0">
                    <a:moveTo>
                      <a:pt x="4115" y="1"/>
                    </a:moveTo>
                    <a:cubicBezTo>
                      <a:pt x="3004" y="1"/>
                      <a:pt x="2352" y="345"/>
                      <a:pt x="1575" y="539"/>
                    </a:cubicBezTo>
                    <a:cubicBezTo>
                      <a:pt x="1853" y="1990"/>
                      <a:pt x="988" y="2607"/>
                      <a:pt x="1204" y="4026"/>
                    </a:cubicBezTo>
                    <a:cubicBezTo>
                      <a:pt x="1791" y="4242"/>
                      <a:pt x="2408" y="4428"/>
                      <a:pt x="3056" y="4520"/>
                    </a:cubicBezTo>
                    <a:cubicBezTo>
                      <a:pt x="3175" y="5256"/>
                      <a:pt x="2381" y="5736"/>
                      <a:pt x="1741" y="5736"/>
                    </a:cubicBezTo>
                    <a:cubicBezTo>
                      <a:pt x="1549" y="5736"/>
                      <a:pt x="1371" y="5693"/>
                      <a:pt x="1235" y="5600"/>
                    </a:cubicBezTo>
                    <a:lnTo>
                      <a:pt x="1235" y="5600"/>
                    </a:lnTo>
                    <a:cubicBezTo>
                      <a:pt x="927" y="6773"/>
                      <a:pt x="1482" y="7359"/>
                      <a:pt x="1945" y="7977"/>
                    </a:cubicBezTo>
                    <a:cubicBezTo>
                      <a:pt x="1328" y="8224"/>
                      <a:pt x="1" y="7977"/>
                      <a:pt x="124" y="8779"/>
                    </a:cubicBezTo>
                    <a:cubicBezTo>
                      <a:pt x="1680" y="8582"/>
                      <a:pt x="3235" y="8483"/>
                      <a:pt x="4806" y="8483"/>
                    </a:cubicBezTo>
                    <a:cubicBezTo>
                      <a:pt x="5199" y="8483"/>
                      <a:pt x="5593" y="8489"/>
                      <a:pt x="5988" y="8501"/>
                    </a:cubicBezTo>
                    <a:cubicBezTo>
                      <a:pt x="6266" y="7359"/>
                      <a:pt x="6050" y="6619"/>
                      <a:pt x="7439" y="5878"/>
                    </a:cubicBezTo>
                    <a:cubicBezTo>
                      <a:pt x="6945" y="5600"/>
                      <a:pt x="6327" y="5415"/>
                      <a:pt x="5957" y="5076"/>
                    </a:cubicBezTo>
                    <a:cubicBezTo>
                      <a:pt x="6420" y="3502"/>
                      <a:pt x="3519" y="3255"/>
                      <a:pt x="4877" y="1866"/>
                    </a:cubicBezTo>
                    <a:cubicBezTo>
                      <a:pt x="4383" y="1619"/>
                      <a:pt x="3766" y="1434"/>
                      <a:pt x="3396" y="1064"/>
                    </a:cubicBezTo>
                    <a:cubicBezTo>
                      <a:pt x="3920" y="848"/>
                      <a:pt x="4538" y="693"/>
                      <a:pt x="4507" y="14"/>
                    </a:cubicBezTo>
                    <a:cubicBezTo>
                      <a:pt x="4370" y="5"/>
                      <a:pt x="4240" y="1"/>
                      <a:pt x="4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926;p52">
                <a:extLst>
                  <a:ext uri="{FF2B5EF4-FFF2-40B4-BE49-F238E27FC236}">
                    <a16:creationId xmlns:a16="http://schemas.microsoft.com/office/drawing/2014/main" id="{36F4CCDC-F6F5-30A6-AA61-9DF98E9F192C}"/>
                  </a:ext>
                </a:extLst>
              </p:cNvPr>
              <p:cNvSpPr/>
              <p:nvPr/>
            </p:nvSpPr>
            <p:spPr>
              <a:xfrm>
                <a:off x="4565250" y="2458100"/>
                <a:ext cx="872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2933" extrusionOk="0">
                    <a:moveTo>
                      <a:pt x="1667" y="1"/>
                    </a:moveTo>
                    <a:cubicBezTo>
                      <a:pt x="1652" y="579"/>
                      <a:pt x="1459" y="680"/>
                      <a:pt x="1190" y="680"/>
                    </a:cubicBezTo>
                    <a:cubicBezTo>
                      <a:pt x="1047" y="680"/>
                      <a:pt x="882" y="651"/>
                      <a:pt x="711" y="651"/>
                    </a:cubicBezTo>
                    <a:cubicBezTo>
                      <a:pt x="537" y="651"/>
                      <a:pt x="356" y="681"/>
                      <a:pt x="186" y="803"/>
                    </a:cubicBezTo>
                    <a:cubicBezTo>
                      <a:pt x="247" y="1574"/>
                      <a:pt x="0" y="2531"/>
                      <a:pt x="556" y="2932"/>
                    </a:cubicBezTo>
                    <a:cubicBezTo>
                      <a:pt x="1389" y="2655"/>
                      <a:pt x="2778" y="2747"/>
                      <a:pt x="3488" y="2408"/>
                    </a:cubicBezTo>
                    <a:cubicBezTo>
                      <a:pt x="3087" y="1297"/>
                      <a:pt x="3395" y="1235"/>
                      <a:pt x="34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927;p52">
                <a:extLst>
                  <a:ext uri="{FF2B5EF4-FFF2-40B4-BE49-F238E27FC236}">
                    <a16:creationId xmlns:a16="http://schemas.microsoft.com/office/drawing/2014/main" id="{A68527EC-9695-013B-4C72-3327BCE600DA}"/>
                  </a:ext>
                </a:extLst>
              </p:cNvPr>
              <p:cNvSpPr/>
              <p:nvPr/>
            </p:nvSpPr>
            <p:spPr>
              <a:xfrm>
                <a:off x="7665325" y="2664100"/>
                <a:ext cx="138125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3187" extrusionOk="0">
                    <a:moveTo>
                      <a:pt x="402" y="1"/>
                    </a:moveTo>
                    <a:cubicBezTo>
                      <a:pt x="679" y="1266"/>
                      <a:pt x="0" y="1821"/>
                      <a:pt x="31" y="2932"/>
                    </a:cubicBezTo>
                    <a:cubicBezTo>
                      <a:pt x="241" y="3079"/>
                      <a:pt x="403" y="3136"/>
                      <a:pt x="541" y="3136"/>
                    </a:cubicBezTo>
                    <a:cubicBezTo>
                      <a:pt x="1034" y="3136"/>
                      <a:pt x="1196" y="2396"/>
                      <a:pt x="2031" y="2396"/>
                    </a:cubicBezTo>
                    <a:cubicBezTo>
                      <a:pt x="2091" y="2396"/>
                      <a:pt x="2155" y="2400"/>
                      <a:pt x="2222" y="2408"/>
                    </a:cubicBezTo>
                    <a:cubicBezTo>
                      <a:pt x="2895" y="2437"/>
                      <a:pt x="2542" y="3187"/>
                      <a:pt x="3212" y="3187"/>
                    </a:cubicBezTo>
                    <a:cubicBezTo>
                      <a:pt x="3249" y="3187"/>
                      <a:pt x="3290" y="3184"/>
                      <a:pt x="3333" y="3179"/>
                    </a:cubicBezTo>
                    <a:cubicBezTo>
                      <a:pt x="4136" y="2531"/>
                      <a:pt x="4012" y="1204"/>
                      <a:pt x="5525" y="1081"/>
                    </a:cubicBezTo>
                    <a:cubicBezTo>
                      <a:pt x="3611" y="865"/>
                      <a:pt x="2408" y="155"/>
                      <a:pt x="4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928;p52">
                <a:extLst>
                  <a:ext uri="{FF2B5EF4-FFF2-40B4-BE49-F238E27FC236}">
                    <a16:creationId xmlns:a16="http://schemas.microsoft.com/office/drawing/2014/main" id="{4E118917-9EF5-D999-ECF6-4BFA8D25D7F4}"/>
                  </a:ext>
                </a:extLst>
              </p:cNvPr>
              <p:cNvSpPr/>
              <p:nvPr/>
            </p:nvSpPr>
            <p:spPr>
              <a:xfrm>
                <a:off x="7508700" y="2743575"/>
                <a:ext cx="239975" cy="226075"/>
              </a:xfrm>
              <a:custGeom>
                <a:avLst/>
                <a:gdLst/>
                <a:ahLst/>
                <a:cxnLst/>
                <a:rect l="l" t="t" r="r" b="b"/>
                <a:pathLst>
                  <a:path w="9599" h="9043" extrusionOk="0">
                    <a:moveTo>
                      <a:pt x="7407" y="0"/>
                    </a:moveTo>
                    <a:cubicBezTo>
                      <a:pt x="7839" y="1266"/>
                      <a:pt x="7222" y="1852"/>
                      <a:pt x="7778" y="3210"/>
                    </a:cubicBezTo>
                    <a:cubicBezTo>
                      <a:pt x="7500" y="3210"/>
                      <a:pt x="7315" y="3488"/>
                      <a:pt x="7407" y="3735"/>
                    </a:cubicBezTo>
                    <a:cubicBezTo>
                      <a:pt x="6204" y="4074"/>
                      <a:pt x="5093" y="4599"/>
                      <a:pt x="4105" y="5339"/>
                    </a:cubicBezTo>
                    <a:cubicBezTo>
                      <a:pt x="2809" y="5802"/>
                      <a:pt x="494" y="5525"/>
                      <a:pt x="432" y="6913"/>
                    </a:cubicBezTo>
                    <a:cubicBezTo>
                      <a:pt x="381" y="7160"/>
                      <a:pt x="587" y="7222"/>
                      <a:pt x="878" y="7222"/>
                    </a:cubicBezTo>
                    <a:cubicBezTo>
                      <a:pt x="1170" y="7222"/>
                      <a:pt x="1547" y="7160"/>
                      <a:pt x="1838" y="7160"/>
                    </a:cubicBezTo>
                    <a:cubicBezTo>
                      <a:pt x="2130" y="7160"/>
                      <a:pt x="2336" y="7222"/>
                      <a:pt x="2284" y="7469"/>
                    </a:cubicBezTo>
                    <a:lnTo>
                      <a:pt x="62" y="7438"/>
                    </a:lnTo>
                    <a:lnTo>
                      <a:pt x="62" y="7438"/>
                    </a:lnTo>
                    <a:cubicBezTo>
                      <a:pt x="0" y="8395"/>
                      <a:pt x="926" y="8611"/>
                      <a:pt x="1543" y="9043"/>
                    </a:cubicBezTo>
                    <a:cubicBezTo>
                      <a:pt x="1790" y="8086"/>
                      <a:pt x="2685" y="7561"/>
                      <a:pt x="3735" y="7191"/>
                    </a:cubicBezTo>
                    <a:cubicBezTo>
                      <a:pt x="4136" y="7191"/>
                      <a:pt x="4506" y="7284"/>
                      <a:pt x="4846" y="7469"/>
                    </a:cubicBezTo>
                    <a:cubicBezTo>
                      <a:pt x="5988" y="6420"/>
                      <a:pt x="8426" y="6327"/>
                      <a:pt x="9598" y="5339"/>
                    </a:cubicBezTo>
                    <a:cubicBezTo>
                      <a:pt x="9537" y="3426"/>
                      <a:pt x="8796" y="2006"/>
                      <a:pt x="88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929;p52">
                <a:extLst>
                  <a:ext uri="{FF2B5EF4-FFF2-40B4-BE49-F238E27FC236}">
                    <a16:creationId xmlns:a16="http://schemas.microsoft.com/office/drawing/2014/main" id="{A9B1916E-85F3-BE44-0C7A-52DDC4F43214}"/>
                  </a:ext>
                </a:extLst>
              </p:cNvPr>
              <p:cNvSpPr/>
              <p:nvPr/>
            </p:nvSpPr>
            <p:spPr>
              <a:xfrm>
                <a:off x="5275850" y="2869275"/>
                <a:ext cx="59750" cy="278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1114" extrusionOk="0">
                    <a:moveTo>
                      <a:pt x="975" y="0"/>
                    </a:moveTo>
                    <a:cubicBezTo>
                      <a:pt x="788" y="0"/>
                      <a:pt x="586" y="12"/>
                      <a:pt x="370" y="34"/>
                    </a:cubicBezTo>
                    <a:cubicBezTo>
                      <a:pt x="401" y="250"/>
                      <a:pt x="216" y="281"/>
                      <a:pt x="0" y="311"/>
                    </a:cubicBezTo>
                    <a:cubicBezTo>
                      <a:pt x="93" y="1052"/>
                      <a:pt x="1204" y="497"/>
                      <a:pt x="2160" y="1114"/>
                    </a:cubicBezTo>
                    <a:cubicBezTo>
                      <a:pt x="2390" y="273"/>
                      <a:pt x="1862" y="0"/>
                      <a:pt x="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930;p52">
                <a:extLst>
                  <a:ext uri="{FF2B5EF4-FFF2-40B4-BE49-F238E27FC236}">
                    <a16:creationId xmlns:a16="http://schemas.microsoft.com/office/drawing/2014/main" id="{8AB5982C-24FA-2A1B-6004-357BE64181BD}"/>
                  </a:ext>
                </a:extLst>
              </p:cNvPr>
              <p:cNvSpPr/>
              <p:nvPr/>
            </p:nvSpPr>
            <p:spPr>
              <a:xfrm>
                <a:off x="7318125" y="3077500"/>
                <a:ext cx="65600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599" extrusionOk="0">
                    <a:moveTo>
                      <a:pt x="1826" y="0"/>
                    </a:moveTo>
                    <a:cubicBezTo>
                      <a:pt x="1078" y="0"/>
                      <a:pt x="299" y="557"/>
                      <a:pt x="0" y="994"/>
                    </a:cubicBezTo>
                    <a:cubicBezTo>
                      <a:pt x="556" y="1364"/>
                      <a:pt x="957" y="1951"/>
                      <a:pt x="1081" y="2599"/>
                    </a:cubicBezTo>
                    <a:cubicBezTo>
                      <a:pt x="2624" y="2537"/>
                      <a:pt x="2500" y="1303"/>
                      <a:pt x="2562" y="223"/>
                    </a:cubicBezTo>
                    <a:cubicBezTo>
                      <a:pt x="2334" y="65"/>
                      <a:pt x="2082" y="0"/>
                      <a:pt x="18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931;p52">
                <a:extLst>
                  <a:ext uri="{FF2B5EF4-FFF2-40B4-BE49-F238E27FC236}">
                    <a16:creationId xmlns:a16="http://schemas.microsoft.com/office/drawing/2014/main" id="{681983E6-EFCC-211F-EEF8-D380BECFB24B}"/>
                  </a:ext>
                </a:extLst>
              </p:cNvPr>
              <p:cNvSpPr/>
              <p:nvPr/>
            </p:nvSpPr>
            <p:spPr>
              <a:xfrm>
                <a:off x="3077700" y="3082275"/>
                <a:ext cx="36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050" extrusionOk="0">
                    <a:moveTo>
                      <a:pt x="1" y="1"/>
                    </a:moveTo>
                    <a:lnTo>
                      <a:pt x="1" y="1050"/>
                    </a:lnTo>
                    <a:lnTo>
                      <a:pt x="1451" y="1050"/>
                    </a:lnTo>
                    <a:cubicBezTo>
                      <a:pt x="1389" y="402"/>
                      <a:pt x="927" y="6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932;p52">
                <a:extLst>
                  <a:ext uri="{FF2B5EF4-FFF2-40B4-BE49-F238E27FC236}">
                    <a16:creationId xmlns:a16="http://schemas.microsoft.com/office/drawing/2014/main" id="{5024F482-8D69-7BA8-1620-0977DAD7FA03}"/>
                  </a:ext>
                </a:extLst>
              </p:cNvPr>
              <p:cNvSpPr/>
              <p:nvPr/>
            </p:nvSpPr>
            <p:spPr>
              <a:xfrm>
                <a:off x="3137525" y="3083050"/>
                <a:ext cx="43600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341" extrusionOk="0">
                    <a:moveTo>
                      <a:pt x="107" y="1"/>
                    </a:moveTo>
                    <a:cubicBezTo>
                      <a:pt x="1" y="774"/>
                      <a:pt x="194" y="1340"/>
                      <a:pt x="1125" y="1340"/>
                    </a:cubicBezTo>
                    <a:cubicBezTo>
                      <a:pt x="1271" y="1340"/>
                      <a:pt x="1435" y="1326"/>
                      <a:pt x="1620" y="1297"/>
                    </a:cubicBezTo>
                    <a:cubicBezTo>
                      <a:pt x="1743" y="834"/>
                      <a:pt x="1589" y="309"/>
                      <a:pt x="12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933;p52">
                <a:extLst>
                  <a:ext uri="{FF2B5EF4-FFF2-40B4-BE49-F238E27FC236}">
                    <a16:creationId xmlns:a16="http://schemas.microsoft.com/office/drawing/2014/main" id="{486B7DB0-BD30-DEDA-680E-3575F754D160}"/>
                  </a:ext>
                </a:extLst>
              </p:cNvPr>
              <p:cNvSpPr/>
              <p:nvPr/>
            </p:nvSpPr>
            <p:spPr>
              <a:xfrm>
                <a:off x="3212650" y="3135525"/>
                <a:ext cx="51875" cy="21725"/>
              </a:xfrm>
              <a:custGeom>
                <a:avLst/>
                <a:gdLst/>
                <a:ahLst/>
                <a:cxnLst/>
                <a:rect l="l" t="t" r="r" b="b"/>
                <a:pathLst>
                  <a:path w="2075" h="869" extrusionOk="0">
                    <a:moveTo>
                      <a:pt x="436" y="0"/>
                    </a:moveTo>
                    <a:lnTo>
                      <a:pt x="436" y="0"/>
                    </a:lnTo>
                    <a:cubicBezTo>
                      <a:pt x="1" y="557"/>
                      <a:pt x="654" y="868"/>
                      <a:pt x="1230" y="868"/>
                    </a:cubicBezTo>
                    <a:cubicBezTo>
                      <a:pt x="1676" y="868"/>
                      <a:pt x="2075" y="682"/>
                      <a:pt x="1886" y="278"/>
                    </a:cubicBezTo>
                    <a:cubicBezTo>
                      <a:pt x="1824" y="31"/>
                      <a:pt x="1447" y="17"/>
                      <a:pt x="1038" y="17"/>
                    </a:cubicBezTo>
                    <a:cubicBezTo>
                      <a:pt x="987" y="17"/>
                      <a:pt x="935" y="17"/>
                      <a:pt x="884" y="17"/>
                    </a:cubicBezTo>
                    <a:cubicBezTo>
                      <a:pt x="729" y="17"/>
                      <a:pt x="574" y="16"/>
                      <a:pt x="4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934;p52">
                <a:extLst>
                  <a:ext uri="{FF2B5EF4-FFF2-40B4-BE49-F238E27FC236}">
                    <a16:creationId xmlns:a16="http://schemas.microsoft.com/office/drawing/2014/main" id="{A139E930-0AF1-15BD-253F-EFC2E7DD65B5}"/>
                  </a:ext>
                </a:extLst>
              </p:cNvPr>
              <p:cNvSpPr/>
              <p:nvPr/>
            </p:nvSpPr>
            <p:spPr>
              <a:xfrm>
                <a:off x="7354175" y="3182775"/>
                <a:ext cx="9822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2894" extrusionOk="0">
                    <a:moveTo>
                      <a:pt x="2118" y="1"/>
                    </a:moveTo>
                    <a:cubicBezTo>
                      <a:pt x="1069" y="1"/>
                      <a:pt x="1" y="482"/>
                      <a:pt x="40" y="1320"/>
                    </a:cubicBezTo>
                    <a:cubicBezTo>
                      <a:pt x="657" y="1999"/>
                      <a:pt x="1398" y="2523"/>
                      <a:pt x="2231" y="2894"/>
                    </a:cubicBezTo>
                    <a:cubicBezTo>
                      <a:pt x="2694" y="2091"/>
                      <a:pt x="3928" y="1844"/>
                      <a:pt x="3712" y="517"/>
                    </a:cubicBezTo>
                    <a:cubicBezTo>
                      <a:pt x="3337" y="165"/>
                      <a:pt x="2731" y="1"/>
                      <a:pt x="21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935;p52">
                <a:extLst>
                  <a:ext uri="{FF2B5EF4-FFF2-40B4-BE49-F238E27FC236}">
                    <a16:creationId xmlns:a16="http://schemas.microsoft.com/office/drawing/2014/main" id="{F89B8B44-2BA3-0BDE-74B5-AFA4C686CCE1}"/>
                  </a:ext>
                </a:extLst>
              </p:cNvPr>
              <p:cNvSpPr/>
              <p:nvPr/>
            </p:nvSpPr>
            <p:spPr>
              <a:xfrm>
                <a:off x="7118300" y="3188300"/>
                <a:ext cx="5325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2130" h="1902" extrusionOk="0">
                    <a:moveTo>
                      <a:pt x="959" y="0"/>
                    </a:moveTo>
                    <a:cubicBezTo>
                      <a:pt x="857" y="0"/>
                      <a:pt x="753" y="6"/>
                      <a:pt x="648" y="19"/>
                    </a:cubicBezTo>
                    <a:cubicBezTo>
                      <a:pt x="0" y="1068"/>
                      <a:pt x="185" y="235"/>
                      <a:pt x="648" y="1901"/>
                    </a:cubicBezTo>
                    <a:cubicBezTo>
                      <a:pt x="1698" y="1716"/>
                      <a:pt x="1698" y="852"/>
                      <a:pt x="2130" y="296"/>
                    </a:cubicBezTo>
                    <a:cubicBezTo>
                      <a:pt x="1759" y="99"/>
                      <a:pt x="1369" y="0"/>
                      <a:pt x="9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936;p52">
                <a:extLst>
                  <a:ext uri="{FF2B5EF4-FFF2-40B4-BE49-F238E27FC236}">
                    <a16:creationId xmlns:a16="http://schemas.microsoft.com/office/drawing/2014/main" id="{20B84E36-F891-6271-1F03-2F72BA815086}"/>
                  </a:ext>
                </a:extLst>
              </p:cNvPr>
              <p:cNvSpPr/>
              <p:nvPr/>
            </p:nvSpPr>
            <p:spPr>
              <a:xfrm>
                <a:off x="3067675" y="3201875"/>
                <a:ext cx="68300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1081" extrusionOk="0">
                    <a:moveTo>
                      <a:pt x="0" y="0"/>
                    </a:moveTo>
                    <a:lnTo>
                      <a:pt x="0" y="1080"/>
                    </a:lnTo>
                    <a:cubicBezTo>
                      <a:pt x="412" y="988"/>
                      <a:pt x="690" y="967"/>
                      <a:pt x="925" y="967"/>
                    </a:cubicBezTo>
                    <a:cubicBezTo>
                      <a:pt x="1114" y="967"/>
                      <a:pt x="1275" y="980"/>
                      <a:pt x="1456" y="980"/>
                    </a:cubicBezTo>
                    <a:cubicBezTo>
                      <a:pt x="1727" y="980"/>
                      <a:pt x="2044" y="951"/>
                      <a:pt x="2562" y="803"/>
                    </a:cubicBezTo>
                    <a:cubicBezTo>
                      <a:pt x="2731" y="84"/>
                      <a:pt x="2018" y="2"/>
                      <a:pt x="1174" y="2"/>
                    </a:cubicBezTo>
                    <a:cubicBezTo>
                      <a:pt x="926" y="2"/>
                      <a:pt x="665" y="9"/>
                      <a:pt x="413" y="9"/>
                    </a:cubicBezTo>
                    <a:cubicBezTo>
                      <a:pt x="272" y="9"/>
                      <a:pt x="133" y="7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937;p52">
                <a:extLst>
                  <a:ext uri="{FF2B5EF4-FFF2-40B4-BE49-F238E27FC236}">
                    <a16:creationId xmlns:a16="http://schemas.microsoft.com/office/drawing/2014/main" id="{F93D246F-D1C4-AB87-24D1-655AE8D6B5B4}"/>
                  </a:ext>
                </a:extLst>
              </p:cNvPr>
              <p:cNvSpPr/>
              <p:nvPr/>
            </p:nvSpPr>
            <p:spPr>
              <a:xfrm>
                <a:off x="3314575" y="3201875"/>
                <a:ext cx="624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1102" extrusionOk="0">
                    <a:moveTo>
                      <a:pt x="0" y="0"/>
                    </a:moveTo>
                    <a:lnTo>
                      <a:pt x="0" y="1080"/>
                    </a:lnTo>
                    <a:cubicBezTo>
                      <a:pt x="251" y="1092"/>
                      <a:pt x="498" y="1101"/>
                      <a:pt x="731" y="1101"/>
                    </a:cubicBezTo>
                    <a:cubicBezTo>
                      <a:pt x="1737" y="1101"/>
                      <a:pt x="2498" y="927"/>
                      <a:pt x="22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938;p52">
                <a:extLst>
                  <a:ext uri="{FF2B5EF4-FFF2-40B4-BE49-F238E27FC236}">
                    <a16:creationId xmlns:a16="http://schemas.microsoft.com/office/drawing/2014/main" id="{3C999C82-224B-9BCC-7A19-059B50C6285A}"/>
                  </a:ext>
                </a:extLst>
              </p:cNvPr>
              <p:cNvSpPr/>
              <p:nvPr/>
            </p:nvSpPr>
            <p:spPr>
              <a:xfrm>
                <a:off x="7428450" y="3269000"/>
                <a:ext cx="155100" cy="99550"/>
              </a:xfrm>
              <a:custGeom>
                <a:avLst/>
                <a:gdLst/>
                <a:ahLst/>
                <a:cxnLst/>
                <a:rect l="l" t="t" r="r" b="b"/>
                <a:pathLst>
                  <a:path w="6204" h="3982" extrusionOk="0">
                    <a:moveTo>
                      <a:pt x="2562" y="0"/>
                    </a:moveTo>
                    <a:cubicBezTo>
                      <a:pt x="2038" y="340"/>
                      <a:pt x="2192" y="1142"/>
                      <a:pt x="2192" y="1852"/>
                    </a:cubicBezTo>
                    <a:cubicBezTo>
                      <a:pt x="1897" y="1749"/>
                      <a:pt x="1651" y="1704"/>
                      <a:pt x="1440" y="1704"/>
                    </a:cubicBezTo>
                    <a:cubicBezTo>
                      <a:pt x="768" y="1704"/>
                      <a:pt x="447" y="2161"/>
                      <a:pt x="1" y="2654"/>
                    </a:cubicBezTo>
                    <a:cubicBezTo>
                      <a:pt x="225" y="2816"/>
                      <a:pt x="405" y="2870"/>
                      <a:pt x="576" y="2870"/>
                    </a:cubicBezTo>
                    <a:cubicBezTo>
                      <a:pt x="934" y="2870"/>
                      <a:pt x="1253" y="2632"/>
                      <a:pt x="1860" y="2632"/>
                    </a:cubicBezTo>
                    <a:cubicBezTo>
                      <a:pt x="1962" y="2632"/>
                      <a:pt x="2072" y="2639"/>
                      <a:pt x="2192" y="2654"/>
                    </a:cubicBezTo>
                    <a:cubicBezTo>
                      <a:pt x="2068" y="3272"/>
                      <a:pt x="1420" y="3796"/>
                      <a:pt x="2562" y="3981"/>
                    </a:cubicBezTo>
                    <a:cubicBezTo>
                      <a:pt x="3027" y="3297"/>
                      <a:pt x="3880" y="2880"/>
                      <a:pt x="5293" y="2880"/>
                    </a:cubicBezTo>
                    <a:cubicBezTo>
                      <a:pt x="5474" y="2880"/>
                      <a:pt x="5665" y="2887"/>
                      <a:pt x="5864" y="2901"/>
                    </a:cubicBezTo>
                    <a:cubicBezTo>
                      <a:pt x="6204" y="1698"/>
                      <a:pt x="4692" y="1821"/>
                      <a:pt x="4013" y="1327"/>
                    </a:cubicBezTo>
                    <a:cubicBezTo>
                      <a:pt x="4105" y="432"/>
                      <a:pt x="3612" y="31"/>
                      <a:pt x="2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939;p52">
                <a:extLst>
                  <a:ext uri="{FF2B5EF4-FFF2-40B4-BE49-F238E27FC236}">
                    <a16:creationId xmlns:a16="http://schemas.microsoft.com/office/drawing/2014/main" id="{597AE322-CCBB-824D-EE5A-8B34A9F6961A}"/>
                  </a:ext>
                </a:extLst>
              </p:cNvPr>
              <p:cNvSpPr/>
              <p:nvPr/>
            </p:nvSpPr>
            <p:spPr>
              <a:xfrm>
                <a:off x="6486400" y="3354625"/>
                <a:ext cx="81025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2674" extrusionOk="0">
                    <a:moveTo>
                      <a:pt x="1389" y="1"/>
                    </a:moveTo>
                    <a:lnTo>
                      <a:pt x="1389" y="1"/>
                    </a:lnTo>
                    <a:cubicBezTo>
                      <a:pt x="1914" y="1575"/>
                      <a:pt x="0" y="1914"/>
                      <a:pt x="1389" y="2655"/>
                    </a:cubicBezTo>
                    <a:cubicBezTo>
                      <a:pt x="1485" y="2668"/>
                      <a:pt x="1572" y="2673"/>
                      <a:pt x="1651" y="2673"/>
                    </a:cubicBezTo>
                    <a:cubicBezTo>
                      <a:pt x="2539" y="2673"/>
                      <a:pt x="2447" y="1940"/>
                      <a:pt x="3241" y="1883"/>
                    </a:cubicBezTo>
                    <a:cubicBezTo>
                      <a:pt x="2932" y="1019"/>
                      <a:pt x="2161" y="526"/>
                      <a:pt x="13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940;p52">
                <a:extLst>
                  <a:ext uri="{FF2B5EF4-FFF2-40B4-BE49-F238E27FC236}">
                    <a16:creationId xmlns:a16="http://schemas.microsoft.com/office/drawing/2014/main" id="{508188D2-244C-6DF3-C64E-75FBDD30D6DE}"/>
                  </a:ext>
                </a:extLst>
              </p:cNvPr>
              <p:cNvSpPr/>
              <p:nvPr/>
            </p:nvSpPr>
            <p:spPr>
              <a:xfrm>
                <a:off x="7126000" y="3414600"/>
                <a:ext cx="233050" cy="207875"/>
              </a:xfrm>
              <a:custGeom>
                <a:avLst/>
                <a:gdLst/>
                <a:ahLst/>
                <a:cxnLst/>
                <a:rect l="l" t="t" r="r" b="b"/>
                <a:pathLst>
                  <a:path w="9322" h="8315" extrusionOk="0">
                    <a:moveTo>
                      <a:pt x="6183" y="0"/>
                    </a:moveTo>
                    <a:cubicBezTo>
                      <a:pt x="6081" y="0"/>
                      <a:pt x="5975" y="3"/>
                      <a:pt x="5865" y="9"/>
                    </a:cubicBezTo>
                    <a:cubicBezTo>
                      <a:pt x="5525" y="2787"/>
                      <a:pt x="649" y="2231"/>
                      <a:pt x="1" y="4793"/>
                    </a:cubicBezTo>
                    <a:cubicBezTo>
                      <a:pt x="340" y="5873"/>
                      <a:pt x="1945" y="6027"/>
                      <a:pt x="1822" y="7447"/>
                    </a:cubicBezTo>
                    <a:cubicBezTo>
                      <a:pt x="2090" y="7402"/>
                      <a:pt x="2322" y="7382"/>
                      <a:pt x="2528" y="7382"/>
                    </a:cubicBezTo>
                    <a:cubicBezTo>
                      <a:pt x="3944" y="7382"/>
                      <a:pt x="4082" y="8314"/>
                      <a:pt x="5497" y="8314"/>
                    </a:cubicBezTo>
                    <a:cubicBezTo>
                      <a:pt x="5703" y="8314"/>
                      <a:pt x="5936" y="8294"/>
                      <a:pt x="6204" y="8249"/>
                    </a:cubicBezTo>
                    <a:cubicBezTo>
                      <a:pt x="6112" y="7632"/>
                      <a:pt x="7284" y="7941"/>
                      <a:pt x="7315" y="7447"/>
                    </a:cubicBezTo>
                    <a:cubicBezTo>
                      <a:pt x="7037" y="7385"/>
                      <a:pt x="6605" y="7447"/>
                      <a:pt x="6605" y="7169"/>
                    </a:cubicBezTo>
                    <a:cubicBezTo>
                      <a:pt x="7809" y="6799"/>
                      <a:pt x="7192" y="5163"/>
                      <a:pt x="8426" y="4793"/>
                    </a:cubicBezTo>
                    <a:cubicBezTo>
                      <a:pt x="7593" y="3929"/>
                      <a:pt x="8735" y="3034"/>
                      <a:pt x="8056" y="2385"/>
                    </a:cubicBezTo>
                    <a:cubicBezTo>
                      <a:pt x="8704" y="2169"/>
                      <a:pt x="9321" y="1892"/>
                      <a:pt x="9167" y="1089"/>
                    </a:cubicBezTo>
                    <a:cubicBezTo>
                      <a:pt x="8330" y="599"/>
                      <a:pt x="7655" y="0"/>
                      <a:pt x="61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941;p52">
                <a:extLst>
                  <a:ext uri="{FF2B5EF4-FFF2-40B4-BE49-F238E27FC236}">
                    <a16:creationId xmlns:a16="http://schemas.microsoft.com/office/drawing/2014/main" id="{E35B2055-4FCC-8B08-32E9-BC39CF6A346C}"/>
                  </a:ext>
                </a:extLst>
              </p:cNvPr>
              <p:cNvSpPr/>
              <p:nvPr/>
            </p:nvSpPr>
            <p:spPr>
              <a:xfrm>
                <a:off x="6832825" y="3427925"/>
                <a:ext cx="231475" cy="195125"/>
              </a:xfrm>
              <a:custGeom>
                <a:avLst/>
                <a:gdLst/>
                <a:ahLst/>
                <a:cxnLst/>
                <a:rect l="l" t="t" r="r" b="b"/>
                <a:pathLst>
                  <a:path w="9259" h="7805" extrusionOk="0">
                    <a:moveTo>
                      <a:pt x="1821" y="1"/>
                    </a:moveTo>
                    <a:cubicBezTo>
                      <a:pt x="1842" y="391"/>
                      <a:pt x="1745" y="511"/>
                      <a:pt x="1570" y="511"/>
                    </a:cubicBezTo>
                    <a:cubicBezTo>
                      <a:pt x="1290" y="511"/>
                      <a:pt x="814" y="204"/>
                      <a:pt x="311" y="204"/>
                    </a:cubicBezTo>
                    <a:cubicBezTo>
                      <a:pt x="208" y="204"/>
                      <a:pt x="104" y="217"/>
                      <a:pt x="0" y="248"/>
                    </a:cubicBezTo>
                    <a:cubicBezTo>
                      <a:pt x="0" y="3365"/>
                      <a:pt x="5154" y="2717"/>
                      <a:pt x="4414" y="6358"/>
                    </a:cubicBezTo>
                    <a:cubicBezTo>
                      <a:pt x="5949" y="6491"/>
                      <a:pt x="6554" y="7805"/>
                      <a:pt x="7767" y="7805"/>
                    </a:cubicBezTo>
                    <a:cubicBezTo>
                      <a:pt x="7967" y="7805"/>
                      <a:pt x="8185" y="7769"/>
                      <a:pt x="8426" y="7685"/>
                    </a:cubicBezTo>
                    <a:cubicBezTo>
                      <a:pt x="9259" y="6667"/>
                      <a:pt x="7654" y="5525"/>
                      <a:pt x="7716" y="4260"/>
                    </a:cubicBezTo>
                    <a:cubicBezTo>
                      <a:pt x="6574" y="3704"/>
                      <a:pt x="5278" y="2963"/>
                      <a:pt x="4753" y="2377"/>
                    </a:cubicBezTo>
                    <a:cubicBezTo>
                      <a:pt x="4198" y="1760"/>
                      <a:pt x="3056" y="1328"/>
                      <a:pt x="3303" y="525"/>
                    </a:cubicBezTo>
                    <a:lnTo>
                      <a:pt x="3303" y="525"/>
                    </a:lnTo>
                    <a:cubicBezTo>
                      <a:pt x="3189" y="547"/>
                      <a:pt x="3091" y="556"/>
                      <a:pt x="3007" y="556"/>
                    </a:cubicBezTo>
                    <a:cubicBezTo>
                      <a:pt x="2359" y="556"/>
                      <a:pt x="2476" y="1"/>
                      <a:pt x="1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942;p52">
                <a:extLst>
                  <a:ext uri="{FF2B5EF4-FFF2-40B4-BE49-F238E27FC236}">
                    <a16:creationId xmlns:a16="http://schemas.microsoft.com/office/drawing/2014/main" id="{3C913D39-6177-849E-E59A-23B7149FFA38}"/>
                  </a:ext>
                </a:extLst>
              </p:cNvPr>
              <p:cNvSpPr/>
              <p:nvPr/>
            </p:nvSpPr>
            <p:spPr>
              <a:xfrm>
                <a:off x="7311950" y="3501225"/>
                <a:ext cx="153575" cy="12580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5032" extrusionOk="0">
                    <a:moveTo>
                      <a:pt x="3210" y="1"/>
                    </a:moveTo>
                    <a:cubicBezTo>
                      <a:pt x="1328" y="1081"/>
                      <a:pt x="1" y="4043"/>
                      <a:pt x="2840" y="5031"/>
                    </a:cubicBezTo>
                    <a:cubicBezTo>
                      <a:pt x="2747" y="4260"/>
                      <a:pt x="2932" y="3673"/>
                      <a:pt x="3581" y="3457"/>
                    </a:cubicBezTo>
                    <a:cubicBezTo>
                      <a:pt x="4200" y="3838"/>
                      <a:pt x="4359" y="4439"/>
                      <a:pt x="5023" y="4439"/>
                    </a:cubicBezTo>
                    <a:cubicBezTo>
                      <a:pt x="5220" y="4439"/>
                      <a:pt x="5461" y="4387"/>
                      <a:pt x="5772" y="4260"/>
                    </a:cubicBezTo>
                    <a:cubicBezTo>
                      <a:pt x="5587" y="3148"/>
                      <a:pt x="4352" y="2778"/>
                      <a:pt x="4290" y="1575"/>
                    </a:cubicBezTo>
                    <a:lnTo>
                      <a:pt x="4290" y="1575"/>
                    </a:lnTo>
                    <a:cubicBezTo>
                      <a:pt x="4584" y="1760"/>
                      <a:pt x="4908" y="1852"/>
                      <a:pt x="5228" y="1852"/>
                    </a:cubicBezTo>
                    <a:cubicBezTo>
                      <a:pt x="5548" y="1852"/>
                      <a:pt x="5864" y="1760"/>
                      <a:pt x="6142" y="1575"/>
                    </a:cubicBezTo>
                    <a:cubicBezTo>
                      <a:pt x="6050" y="402"/>
                      <a:pt x="3827" y="772"/>
                      <a:pt x="32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943;p52">
                <a:extLst>
                  <a:ext uri="{FF2B5EF4-FFF2-40B4-BE49-F238E27FC236}">
                    <a16:creationId xmlns:a16="http://schemas.microsoft.com/office/drawing/2014/main" id="{F89E40E6-9D8B-472A-3F8C-EDD5C45290DB}"/>
                  </a:ext>
                </a:extLst>
              </p:cNvPr>
              <p:cNvSpPr/>
              <p:nvPr/>
            </p:nvSpPr>
            <p:spPr>
              <a:xfrm>
                <a:off x="7564325" y="3506450"/>
                <a:ext cx="101800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4072" h="1405" extrusionOk="0">
                    <a:moveTo>
                      <a:pt x="2295" y="0"/>
                    </a:moveTo>
                    <a:cubicBezTo>
                      <a:pt x="1144" y="0"/>
                      <a:pt x="0" y="336"/>
                      <a:pt x="59" y="1119"/>
                    </a:cubicBezTo>
                    <a:cubicBezTo>
                      <a:pt x="481" y="1308"/>
                      <a:pt x="1072" y="1405"/>
                      <a:pt x="1671" y="1405"/>
                    </a:cubicBezTo>
                    <a:cubicBezTo>
                      <a:pt x="2826" y="1405"/>
                      <a:pt x="4010" y="1048"/>
                      <a:pt x="4071" y="316"/>
                    </a:cubicBezTo>
                    <a:cubicBezTo>
                      <a:pt x="3630" y="113"/>
                      <a:pt x="2961" y="0"/>
                      <a:pt x="2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944;p52">
                <a:extLst>
                  <a:ext uri="{FF2B5EF4-FFF2-40B4-BE49-F238E27FC236}">
                    <a16:creationId xmlns:a16="http://schemas.microsoft.com/office/drawing/2014/main" id="{85ADC2BB-9FD3-4095-7EA6-0D08F57BB717}"/>
                  </a:ext>
                </a:extLst>
              </p:cNvPr>
              <p:cNvSpPr/>
              <p:nvPr/>
            </p:nvSpPr>
            <p:spPr>
              <a:xfrm>
                <a:off x="7045000" y="3627000"/>
                <a:ext cx="241525" cy="68275"/>
              </a:xfrm>
              <a:custGeom>
                <a:avLst/>
                <a:gdLst/>
                <a:ahLst/>
                <a:cxnLst/>
                <a:rect l="l" t="t" r="r" b="b"/>
                <a:pathLst>
                  <a:path w="9661" h="2731" extrusionOk="0">
                    <a:moveTo>
                      <a:pt x="1019" y="0"/>
                    </a:moveTo>
                    <a:cubicBezTo>
                      <a:pt x="710" y="494"/>
                      <a:pt x="0" y="679"/>
                      <a:pt x="309" y="1605"/>
                    </a:cubicBezTo>
                    <a:cubicBezTo>
                      <a:pt x="3441" y="1633"/>
                      <a:pt x="5104" y="2731"/>
                      <a:pt x="8295" y="2731"/>
                    </a:cubicBezTo>
                    <a:cubicBezTo>
                      <a:pt x="8657" y="2731"/>
                      <a:pt x="9038" y="2716"/>
                      <a:pt x="9444" y="2685"/>
                    </a:cubicBezTo>
                    <a:cubicBezTo>
                      <a:pt x="9660" y="1728"/>
                      <a:pt x="8179" y="2006"/>
                      <a:pt x="8364" y="1080"/>
                    </a:cubicBezTo>
                    <a:lnTo>
                      <a:pt x="8364" y="1080"/>
                    </a:lnTo>
                    <a:cubicBezTo>
                      <a:pt x="8224" y="1083"/>
                      <a:pt x="8086" y="1085"/>
                      <a:pt x="7950" y="1085"/>
                    </a:cubicBezTo>
                    <a:cubicBezTo>
                      <a:pt x="5171" y="1085"/>
                      <a:pt x="3137" y="500"/>
                      <a:pt x="10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45;p52">
                <a:extLst>
                  <a:ext uri="{FF2B5EF4-FFF2-40B4-BE49-F238E27FC236}">
                    <a16:creationId xmlns:a16="http://schemas.microsoft.com/office/drawing/2014/main" id="{4700A05D-4B50-C1BA-3A69-5E316F93B4DD}"/>
                  </a:ext>
                </a:extLst>
              </p:cNvPr>
              <p:cNvSpPr/>
              <p:nvPr/>
            </p:nvSpPr>
            <p:spPr>
              <a:xfrm>
                <a:off x="5680900" y="3740275"/>
                <a:ext cx="181350" cy="278800"/>
              </a:xfrm>
              <a:custGeom>
                <a:avLst/>
                <a:gdLst/>
                <a:ahLst/>
                <a:cxnLst/>
                <a:rect l="l" t="t" r="r" b="b"/>
                <a:pathLst>
                  <a:path w="7254" h="11152" extrusionOk="0">
                    <a:moveTo>
                      <a:pt x="5901" y="0"/>
                    </a:moveTo>
                    <a:cubicBezTo>
                      <a:pt x="5861" y="0"/>
                      <a:pt x="5818" y="2"/>
                      <a:pt x="5772" y="6"/>
                    </a:cubicBezTo>
                    <a:cubicBezTo>
                      <a:pt x="5093" y="746"/>
                      <a:pt x="4568" y="1672"/>
                      <a:pt x="4290" y="2660"/>
                    </a:cubicBezTo>
                    <a:cubicBezTo>
                      <a:pt x="2716" y="2938"/>
                      <a:pt x="1914" y="3740"/>
                      <a:pt x="1019" y="4512"/>
                    </a:cubicBezTo>
                    <a:cubicBezTo>
                      <a:pt x="710" y="5437"/>
                      <a:pt x="1544" y="5561"/>
                      <a:pt x="1359" y="6363"/>
                    </a:cubicBezTo>
                    <a:cubicBezTo>
                      <a:pt x="1050" y="6919"/>
                      <a:pt x="803" y="7567"/>
                      <a:pt x="247" y="7968"/>
                    </a:cubicBezTo>
                    <a:cubicBezTo>
                      <a:pt x="1050" y="9172"/>
                      <a:pt x="1" y="10221"/>
                      <a:pt x="1359" y="11147"/>
                    </a:cubicBezTo>
                    <a:cubicBezTo>
                      <a:pt x="1426" y="11150"/>
                      <a:pt x="1491" y="11152"/>
                      <a:pt x="1554" y="11152"/>
                    </a:cubicBezTo>
                    <a:cubicBezTo>
                      <a:pt x="2412" y="11152"/>
                      <a:pt x="2820" y="10847"/>
                      <a:pt x="3656" y="10847"/>
                    </a:cubicBezTo>
                    <a:cubicBezTo>
                      <a:pt x="3843" y="10847"/>
                      <a:pt x="4051" y="10863"/>
                      <a:pt x="4290" y="10900"/>
                    </a:cubicBezTo>
                    <a:cubicBezTo>
                      <a:pt x="5093" y="9696"/>
                      <a:pt x="4784" y="9172"/>
                      <a:pt x="5772" y="7968"/>
                    </a:cubicBezTo>
                    <a:lnTo>
                      <a:pt x="5772" y="6641"/>
                    </a:lnTo>
                    <a:cubicBezTo>
                      <a:pt x="5864" y="6332"/>
                      <a:pt x="6142" y="6240"/>
                      <a:pt x="6512" y="6116"/>
                    </a:cubicBezTo>
                    <a:cubicBezTo>
                      <a:pt x="5833" y="4944"/>
                      <a:pt x="7161" y="3833"/>
                      <a:pt x="7253" y="1857"/>
                    </a:cubicBezTo>
                    <a:cubicBezTo>
                      <a:pt x="5906" y="1857"/>
                      <a:pt x="7201" y="0"/>
                      <a:pt x="59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946;p52">
                <a:extLst>
                  <a:ext uri="{FF2B5EF4-FFF2-40B4-BE49-F238E27FC236}">
                    <a16:creationId xmlns:a16="http://schemas.microsoft.com/office/drawing/2014/main" id="{9D753678-C301-DC02-EBD5-E1BD3D88124B}"/>
                  </a:ext>
                </a:extLst>
              </p:cNvPr>
              <p:cNvSpPr/>
              <p:nvPr/>
            </p:nvSpPr>
            <p:spPr>
              <a:xfrm>
                <a:off x="8392125" y="4158225"/>
                <a:ext cx="153550" cy="1400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5601" extrusionOk="0">
                    <a:moveTo>
                      <a:pt x="2011" y="0"/>
                    </a:moveTo>
                    <a:cubicBezTo>
                      <a:pt x="1934" y="0"/>
                      <a:pt x="1850" y="5"/>
                      <a:pt x="1759" y="15"/>
                    </a:cubicBezTo>
                    <a:lnTo>
                      <a:pt x="1759" y="2144"/>
                    </a:lnTo>
                    <a:cubicBezTo>
                      <a:pt x="1451" y="2916"/>
                      <a:pt x="0" y="2823"/>
                      <a:pt x="278" y="3996"/>
                    </a:cubicBezTo>
                    <a:cubicBezTo>
                      <a:pt x="528" y="3971"/>
                      <a:pt x="736" y="3959"/>
                      <a:pt x="908" y="3959"/>
                    </a:cubicBezTo>
                    <a:cubicBezTo>
                      <a:pt x="2431" y="3959"/>
                      <a:pt x="1102" y="4880"/>
                      <a:pt x="1019" y="5601"/>
                    </a:cubicBezTo>
                    <a:cubicBezTo>
                      <a:pt x="3333" y="5508"/>
                      <a:pt x="3426" y="3780"/>
                      <a:pt x="4321" y="2669"/>
                    </a:cubicBezTo>
                    <a:cubicBezTo>
                      <a:pt x="4876" y="2299"/>
                      <a:pt x="5864" y="2206"/>
                      <a:pt x="6142" y="1620"/>
                    </a:cubicBezTo>
                    <a:cubicBezTo>
                      <a:pt x="5781" y="1284"/>
                      <a:pt x="5460" y="1189"/>
                      <a:pt x="5091" y="1189"/>
                    </a:cubicBezTo>
                    <a:cubicBezTo>
                      <a:pt x="4608" y="1189"/>
                      <a:pt x="4041" y="1351"/>
                      <a:pt x="3192" y="1351"/>
                    </a:cubicBezTo>
                    <a:cubicBezTo>
                      <a:pt x="3080" y="1351"/>
                      <a:pt x="2962" y="1348"/>
                      <a:pt x="2839" y="1342"/>
                    </a:cubicBezTo>
                    <a:cubicBezTo>
                      <a:pt x="2896" y="632"/>
                      <a:pt x="2901" y="0"/>
                      <a:pt x="20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947;p52">
                <a:extLst>
                  <a:ext uri="{FF2B5EF4-FFF2-40B4-BE49-F238E27FC236}">
                    <a16:creationId xmlns:a16="http://schemas.microsoft.com/office/drawing/2014/main" id="{E069BE42-3F91-C027-CF79-44C8483DCD31}"/>
                  </a:ext>
                </a:extLst>
              </p:cNvPr>
              <p:cNvSpPr/>
              <p:nvPr/>
            </p:nvSpPr>
            <p:spPr>
              <a:xfrm>
                <a:off x="8188425" y="4272000"/>
                <a:ext cx="219925" cy="152025"/>
              </a:xfrm>
              <a:custGeom>
                <a:avLst/>
                <a:gdLst/>
                <a:ahLst/>
                <a:cxnLst/>
                <a:rect l="l" t="t" r="r" b="b"/>
                <a:pathLst>
                  <a:path w="8797" h="6081" extrusionOk="0">
                    <a:moveTo>
                      <a:pt x="6975" y="0"/>
                    </a:moveTo>
                    <a:cubicBezTo>
                      <a:pt x="6636" y="556"/>
                      <a:pt x="5864" y="772"/>
                      <a:pt x="5864" y="1574"/>
                    </a:cubicBezTo>
                    <a:cubicBezTo>
                      <a:pt x="5766" y="1562"/>
                      <a:pt x="5666" y="1556"/>
                      <a:pt x="5565" y="1556"/>
                    </a:cubicBezTo>
                    <a:cubicBezTo>
                      <a:pt x="5163" y="1556"/>
                      <a:pt x="4753" y="1655"/>
                      <a:pt x="4383" y="1852"/>
                    </a:cubicBezTo>
                    <a:cubicBezTo>
                      <a:pt x="3766" y="2377"/>
                      <a:pt x="3550" y="3179"/>
                      <a:pt x="2562" y="3426"/>
                    </a:cubicBezTo>
                    <a:cubicBezTo>
                      <a:pt x="1050" y="3858"/>
                      <a:pt x="618" y="5031"/>
                      <a:pt x="1" y="6080"/>
                    </a:cubicBezTo>
                    <a:cubicBezTo>
                      <a:pt x="462" y="5914"/>
                      <a:pt x="861" y="5858"/>
                      <a:pt x="1251" y="5858"/>
                    </a:cubicBezTo>
                    <a:cubicBezTo>
                      <a:pt x="1878" y="5858"/>
                      <a:pt x="2485" y="6004"/>
                      <a:pt x="3303" y="6080"/>
                    </a:cubicBezTo>
                    <a:cubicBezTo>
                      <a:pt x="3642" y="5463"/>
                      <a:pt x="4753" y="5401"/>
                      <a:pt x="4383" y="4229"/>
                    </a:cubicBezTo>
                    <a:lnTo>
                      <a:pt x="5864" y="4229"/>
                    </a:lnTo>
                    <a:cubicBezTo>
                      <a:pt x="5988" y="2716"/>
                      <a:pt x="8735" y="3148"/>
                      <a:pt x="8796" y="1574"/>
                    </a:cubicBezTo>
                    <a:cubicBezTo>
                      <a:pt x="8673" y="710"/>
                      <a:pt x="7716" y="433"/>
                      <a:pt x="69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48;p52">
                <a:extLst>
                  <a:ext uri="{FF2B5EF4-FFF2-40B4-BE49-F238E27FC236}">
                    <a16:creationId xmlns:a16="http://schemas.microsoft.com/office/drawing/2014/main" id="{F91D0A6E-F0D8-211D-B0A0-E6A0D16FEF16}"/>
                  </a:ext>
                </a:extLst>
              </p:cNvPr>
              <p:cNvSpPr/>
              <p:nvPr/>
            </p:nvSpPr>
            <p:spPr>
              <a:xfrm>
                <a:off x="7729350" y="4288800"/>
                <a:ext cx="12040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4816" h="2508" extrusionOk="0">
                    <a:moveTo>
                      <a:pt x="1045" y="0"/>
                    </a:moveTo>
                    <a:cubicBezTo>
                      <a:pt x="778" y="0"/>
                      <a:pt x="557" y="26"/>
                      <a:pt x="402" y="100"/>
                    </a:cubicBezTo>
                    <a:cubicBezTo>
                      <a:pt x="1" y="501"/>
                      <a:pt x="1637" y="1705"/>
                      <a:pt x="1883" y="2507"/>
                    </a:cubicBezTo>
                    <a:cubicBezTo>
                      <a:pt x="3673" y="2384"/>
                      <a:pt x="4815" y="1797"/>
                      <a:pt x="4445" y="100"/>
                    </a:cubicBezTo>
                    <a:lnTo>
                      <a:pt x="4445" y="100"/>
                    </a:lnTo>
                    <a:cubicBezTo>
                      <a:pt x="4155" y="139"/>
                      <a:pt x="3860" y="154"/>
                      <a:pt x="3566" y="154"/>
                    </a:cubicBezTo>
                    <a:cubicBezTo>
                      <a:pt x="2621" y="154"/>
                      <a:pt x="1694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49;p52">
                <a:extLst>
                  <a:ext uri="{FF2B5EF4-FFF2-40B4-BE49-F238E27FC236}">
                    <a16:creationId xmlns:a16="http://schemas.microsoft.com/office/drawing/2014/main" id="{CCCF532E-01DC-13C3-AAA3-0AFE50B36B19}"/>
                  </a:ext>
                </a:extLst>
              </p:cNvPr>
              <p:cNvSpPr/>
              <p:nvPr/>
            </p:nvSpPr>
            <p:spPr>
              <a:xfrm>
                <a:off x="4579125" y="2053050"/>
                <a:ext cx="1047025" cy="824025"/>
              </a:xfrm>
              <a:custGeom>
                <a:avLst/>
                <a:gdLst/>
                <a:ahLst/>
                <a:cxnLst/>
                <a:rect l="l" t="t" r="r" b="b"/>
                <a:pathLst>
                  <a:path w="41881" h="32961" extrusionOk="0">
                    <a:moveTo>
                      <a:pt x="31440" y="1582"/>
                    </a:moveTo>
                    <a:cubicBezTo>
                      <a:pt x="31470" y="1582"/>
                      <a:pt x="31495" y="1589"/>
                      <a:pt x="31511" y="1605"/>
                    </a:cubicBezTo>
                    <a:cubicBezTo>
                      <a:pt x="31665" y="1708"/>
                      <a:pt x="31392" y="1874"/>
                      <a:pt x="31225" y="1874"/>
                    </a:cubicBezTo>
                    <a:cubicBezTo>
                      <a:pt x="31191" y="1874"/>
                      <a:pt x="31161" y="1867"/>
                      <a:pt x="31140" y="1852"/>
                    </a:cubicBezTo>
                    <a:cubicBezTo>
                      <a:pt x="31012" y="1749"/>
                      <a:pt x="31289" y="1582"/>
                      <a:pt x="31440" y="1582"/>
                    </a:cubicBezTo>
                    <a:close/>
                    <a:moveTo>
                      <a:pt x="30431" y="11450"/>
                    </a:moveTo>
                    <a:cubicBezTo>
                      <a:pt x="30462" y="12252"/>
                      <a:pt x="29320" y="12221"/>
                      <a:pt x="28239" y="12252"/>
                    </a:cubicBezTo>
                    <a:cubicBezTo>
                      <a:pt x="28209" y="11450"/>
                      <a:pt x="29505" y="11573"/>
                      <a:pt x="30431" y="11450"/>
                    </a:cubicBezTo>
                    <a:close/>
                    <a:moveTo>
                      <a:pt x="26540" y="6105"/>
                    </a:moveTo>
                    <a:cubicBezTo>
                      <a:pt x="26872" y="6105"/>
                      <a:pt x="27047" y="6199"/>
                      <a:pt x="27128" y="6388"/>
                    </a:cubicBezTo>
                    <a:cubicBezTo>
                      <a:pt x="26820" y="8209"/>
                      <a:pt x="23857" y="8086"/>
                      <a:pt x="24197" y="10370"/>
                    </a:cubicBezTo>
                    <a:cubicBezTo>
                      <a:pt x="25030" y="10987"/>
                      <a:pt x="26048" y="11357"/>
                      <a:pt x="27128" y="11419"/>
                    </a:cubicBezTo>
                    <a:lnTo>
                      <a:pt x="27128" y="14073"/>
                    </a:lnTo>
                    <a:cubicBezTo>
                      <a:pt x="26416" y="13994"/>
                      <a:pt x="27058" y="12922"/>
                      <a:pt x="26216" y="12922"/>
                    </a:cubicBezTo>
                    <a:cubicBezTo>
                      <a:pt x="26073" y="12922"/>
                      <a:pt x="25888" y="12952"/>
                      <a:pt x="25647" y="13024"/>
                    </a:cubicBezTo>
                    <a:cubicBezTo>
                      <a:pt x="24845" y="13950"/>
                      <a:pt x="25369" y="15801"/>
                      <a:pt x="24197" y="16480"/>
                    </a:cubicBezTo>
                    <a:cubicBezTo>
                      <a:pt x="23972" y="16498"/>
                      <a:pt x="23757" y="16504"/>
                      <a:pt x="23551" y="16504"/>
                    </a:cubicBezTo>
                    <a:cubicBezTo>
                      <a:pt x="22911" y="16504"/>
                      <a:pt x="22354" y="16441"/>
                      <a:pt x="21851" y="16441"/>
                    </a:cubicBezTo>
                    <a:cubicBezTo>
                      <a:pt x="21647" y="16441"/>
                      <a:pt x="21453" y="16451"/>
                      <a:pt x="21265" y="16480"/>
                    </a:cubicBezTo>
                    <a:cubicBezTo>
                      <a:pt x="20246" y="16635"/>
                      <a:pt x="20030" y="17252"/>
                      <a:pt x="19073" y="17283"/>
                    </a:cubicBezTo>
                    <a:cubicBezTo>
                      <a:pt x="19136" y="17073"/>
                      <a:pt x="18628" y="16720"/>
                      <a:pt x="18277" y="16720"/>
                    </a:cubicBezTo>
                    <a:cubicBezTo>
                      <a:pt x="18112" y="16720"/>
                      <a:pt x="17982" y="16798"/>
                      <a:pt x="17962" y="17005"/>
                    </a:cubicBezTo>
                    <a:cubicBezTo>
                      <a:pt x="17098" y="16943"/>
                      <a:pt x="17098" y="16295"/>
                      <a:pt x="17962" y="16233"/>
                    </a:cubicBezTo>
                    <a:cubicBezTo>
                      <a:pt x="17098" y="15616"/>
                      <a:pt x="16543" y="14629"/>
                      <a:pt x="16512" y="13548"/>
                    </a:cubicBezTo>
                    <a:lnTo>
                      <a:pt x="16512" y="13548"/>
                    </a:lnTo>
                    <a:cubicBezTo>
                      <a:pt x="18098" y="13656"/>
                      <a:pt x="17764" y="16433"/>
                      <a:pt x="19814" y="16433"/>
                    </a:cubicBezTo>
                    <a:cubicBezTo>
                      <a:pt x="20117" y="16433"/>
                      <a:pt x="20473" y="16373"/>
                      <a:pt x="20894" y="16233"/>
                    </a:cubicBezTo>
                    <a:cubicBezTo>
                      <a:pt x="21728" y="15153"/>
                      <a:pt x="22283" y="13857"/>
                      <a:pt x="23086" y="12746"/>
                    </a:cubicBezTo>
                    <a:cubicBezTo>
                      <a:pt x="22931" y="12191"/>
                      <a:pt x="22684" y="11635"/>
                      <a:pt x="22345" y="11141"/>
                    </a:cubicBezTo>
                    <a:cubicBezTo>
                      <a:pt x="22561" y="8641"/>
                      <a:pt x="25184" y="7901"/>
                      <a:pt x="26388" y="6111"/>
                    </a:cubicBezTo>
                    <a:cubicBezTo>
                      <a:pt x="26442" y="6107"/>
                      <a:pt x="26492" y="6105"/>
                      <a:pt x="26540" y="6105"/>
                    </a:cubicBezTo>
                    <a:close/>
                    <a:moveTo>
                      <a:pt x="16851" y="27097"/>
                    </a:moveTo>
                    <a:lnTo>
                      <a:pt x="16851" y="27621"/>
                    </a:lnTo>
                    <a:cubicBezTo>
                      <a:pt x="16481" y="27621"/>
                      <a:pt x="16389" y="27158"/>
                      <a:pt x="16851" y="27097"/>
                    </a:cubicBezTo>
                    <a:close/>
                    <a:moveTo>
                      <a:pt x="27128" y="0"/>
                    </a:moveTo>
                    <a:cubicBezTo>
                      <a:pt x="26110" y="494"/>
                      <a:pt x="25184" y="1049"/>
                      <a:pt x="24197" y="1574"/>
                    </a:cubicBezTo>
                    <a:cubicBezTo>
                      <a:pt x="24153" y="1469"/>
                      <a:pt x="24097" y="1434"/>
                      <a:pt x="24024" y="1434"/>
                    </a:cubicBezTo>
                    <a:cubicBezTo>
                      <a:pt x="23870" y="1434"/>
                      <a:pt x="23642" y="1594"/>
                      <a:pt x="23298" y="1594"/>
                    </a:cubicBezTo>
                    <a:cubicBezTo>
                      <a:pt x="23232" y="1594"/>
                      <a:pt x="23161" y="1588"/>
                      <a:pt x="23086" y="1574"/>
                    </a:cubicBezTo>
                    <a:cubicBezTo>
                      <a:pt x="21789" y="2593"/>
                      <a:pt x="20154" y="3333"/>
                      <a:pt x="18703" y="4228"/>
                    </a:cubicBezTo>
                    <a:cubicBezTo>
                      <a:pt x="18302" y="5432"/>
                      <a:pt x="17530" y="6450"/>
                      <a:pt x="16512" y="7160"/>
                    </a:cubicBezTo>
                    <a:cubicBezTo>
                      <a:pt x="16419" y="6851"/>
                      <a:pt x="15833" y="6944"/>
                      <a:pt x="15401" y="6882"/>
                    </a:cubicBezTo>
                    <a:lnTo>
                      <a:pt x="15401" y="7962"/>
                    </a:lnTo>
                    <a:cubicBezTo>
                      <a:pt x="13086" y="8055"/>
                      <a:pt x="12839" y="9629"/>
                      <a:pt x="12099" y="10863"/>
                    </a:cubicBezTo>
                    <a:cubicBezTo>
                      <a:pt x="12839" y="11512"/>
                      <a:pt x="12932" y="12561"/>
                      <a:pt x="12839" y="13795"/>
                    </a:cubicBezTo>
                    <a:cubicBezTo>
                      <a:pt x="13179" y="14505"/>
                      <a:pt x="15154" y="14073"/>
                      <a:pt x="15771" y="14598"/>
                    </a:cubicBezTo>
                    <a:cubicBezTo>
                      <a:pt x="14969" y="15369"/>
                      <a:pt x="14290" y="15678"/>
                      <a:pt x="14290" y="16449"/>
                    </a:cubicBezTo>
                    <a:cubicBezTo>
                      <a:pt x="14368" y="16437"/>
                      <a:pt x="14438" y="16431"/>
                      <a:pt x="14500" y="16431"/>
                    </a:cubicBezTo>
                    <a:cubicBezTo>
                      <a:pt x="15050" y="16431"/>
                      <a:pt x="15003" y="16891"/>
                      <a:pt x="15031" y="17252"/>
                    </a:cubicBezTo>
                    <a:cubicBezTo>
                      <a:pt x="13734" y="17252"/>
                      <a:pt x="12901" y="17684"/>
                      <a:pt x="11728" y="17776"/>
                    </a:cubicBezTo>
                    <a:cubicBezTo>
                      <a:pt x="11389" y="18270"/>
                      <a:pt x="10710" y="18455"/>
                      <a:pt x="10988" y="19381"/>
                    </a:cubicBezTo>
                    <a:cubicBezTo>
                      <a:pt x="10773" y="19333"/>
                      <a:pt x="10594" y="19312"/>
                      <a:pt x="10443" y="19312"/>
                    </a:cubicBezTo>
                    <a:cubicBezTo>
                      <a:pt x="9225" y="19312"/>
                      <a:pt x="9912" y="20725"/>
                      <a:pt x="8674" y="20725"/>
                    </a:cubicBezTo>
                    <a:cubicBezTo>
                      <a:pt x="8599" y="20725"/>
                      <a:pt x="8517" y="20719"/>
                      <a:pt x="8426" y="20708"/>
                    </a:cubicBezTo>
                    <a:lnTo>
                      <a:pt x="8426" y="20708"/>
                    </a:lnTo>
                    <a:cubicBezTo>
                      <a:pt x="8488" y="21017"/>
                      <a:pt x="8364" y="21171"/>
                      <a:pt x="8056" y="21233"/>
                    </a:cubicBezTo>
                    <a:cubicBezTo>
                      <a:pt x="7947" y="21225"/>
                      <a:pt x="7844" y="21221"/>
                      <a:pt x="7746" y="21221"/>
                    </a:cubicBezTo>
                    <a:cubicBezTo>
                      <a:pt x="6402" y="21221"/>
                      <a:pt x="6044" y="21968"/>
                      <a:pt x="5124" y="22313"/>
                    </a:cubicBezTo>
                    <a:cubicBezTo>
                      <a:pt x="4229" y="22437"/>
                      <a:pt x="3241" y="22529"/>
                      <a:pt x="3303" y="23362"/>
                    </a:cubicBezTo>
                    <a:cubicBezTo>
                      <a:pt x="3632" y="23609"/>
                      <a:pt x="4236" y="23650"/>
                      <a:pt x="4885" y="23650"/>
                    </a:cubicBezTo>
                    <a:cubicBezTo>
                      <a:pt x="5210" y="23650"/>
                      <a:pt x="5546" y="23640"/>
                      <a:pt x="5865" y="23640"/>
                    </a:cubicBezTo>
                    <a:cubicBezTo>
                      <a:pt x="5679" y="24844"/>
                      <a:pt x="7562" y="24535"/>
                      <a:pt x="7346" y="25770"/>
                    </a:cubicBezTo>
                    <a:cubicBezTo>
                      <a:pt x="6945" y="26109"/>
                      <a:pt x="6945" y="26757"/>
                      <a:pt x="6235" y="26819"/>
                    </a:cubicBezTo>
                    <a:cubicBezTo>
                      <a:pt x="5770" y="26650"/>
                      <a:pt x="5316" y="26592"/>
                      <a:pt x="4856" y="26592"/>
                    </a:cubicBezTo>
                    <a:cubicBezTo>
                      <a:pt x="3859" y="26592"/>
                      <a:pt x="2832" y="26865"/>
                      <a:pt x="1594" y="26865"/>
                    </a:cubicBezTo>
                    <a:cubicBezTo>
                      <a:pt x="1320" y="26865"/>
                      <a:pt x="1037" y="26851"/>
                      <a:pt x="742" y="26819"/>
                    </a:cubicBezTo>
                    <a:lnTo>
                      <a:pt x="742" y="26819"/>
                    </a:lnTo>
                    <a:cubicBezTo>
                      <a:pt x="371" y="27683"/>
                      <a:pt x="1544" y="29720"/>
                      <a:pt x="1" y="29751"/>
                    </a:cubicBezTo>
                    <a:cubicBezTo>
                      <a:pt x="279" y="30522"/>
                      <a:pt x="1112" y="30893"/>
                      <a:pt x="742" y="32127"/>
                    </a:cubicBezTo>
                    <a:cubicBezTo>
                      <a:pt x="1019" y="32087"/>
                      <a:pt x="1265" y="32070"/>
                      <a:pt x="1487" y="32070"/>
                    </a:cubicBezTo>
                    <a:cubicBezTo>
                      <a:pt x="2625" y="32070"/>
                      <a:pt x="3140" y="32523"/>
                      <a:pt x="4044" y="32652"/>
                    </a:cubicBezTo>
                    <a:cubicBezTo>
                      <a:pt x="4723" y="32405"/>
                      <a:pt x="5108" y="32281"/>
                      <a:pt x="5498" y="32281"/>
                    </a:cubicBezTo>
                    <a:cubicBezTo>
                      <a:pt x="5888" y="32281"/>
                      <a:pt x="6281" y="32405"/>
                      <a:pt x="6976" y="32652"/>
                    </a:cubicBezTo>
                    <a:cubicBezTo>
                      <a:pt x="7809" y="31603"/>
                      <a:pt x="9074" y="30800"/>
                      <a:pt x="8796" y="28948"/>
                    </a:cubicBezTo>
                    <a:cubicBezTo>
                      <a:pt x="10401" y="28609"/>
                      <a:pt x="10124" y="26912"/>
                      <a:pt x="12099" y="26819"/>
                    </a:cubicBezTo>
                    <a:cubicBezTo>
                      <a:pt x="12528" y="27008"/>
                      <a:pt x="12885" y="27077"/>
                      <a:pt x="13210" y="27077"/>
                    </a:cubicBezTo>
                    <a:cubicBezTo>
                      <a:pt x="14054" y="27077"/>
                      <a:pt x="14679" y="26608"/>
                      <a:pt x="15771" y="26541"/>
                    </a:cubicBezTo>
                    <a:lnTo>
                      <a:pt x="15771" y="26541"/>
                    </a:lnTo>
                    <a:cubicBezTo>
                      <a:pt x="14722" y="27591"/>
                      <a:pt x="15247" y="29257"/>
                      <a:pt x="15771" y="30553"/>
                    </a:cubicBezTo>
                    <a:cubicBezTo>
                      <a:pt x="18086" y="30399"/>
                      <a:pt x="16635" y="29041"/>
                      <a:pt x="16851" y="27621"/>
                    </a:cubicBezTo>
                    <a:lnTo>
                      <a:pt x="16851" y="27621"/>
                    </a:lnTo>
                    <a:cubicBezTo>
                      <a:pt x="17623" y="27683"/>
                      <a:pt x="17592" y="28331"/>
                      <a:pt x="17962" y="28671"/>
                    </a:cubicBezTo>
                    <a:cubicBezTo>
                      <a:pt x="19752" y="28702"/>
                      <a:pt x="20863" y="29226"/>
                      <a:pt x="21265" y="30275"/>
                    </a:cubicBezTo>
                    <a:cubicBezTo>
                      <a:pt x="21217" y="30731"/>
                      <a:pt x="20685" y="30814"/>
                      <a:pt x="20017" y="30814"/>
                    </a:cubicBezTo>
                    <a:cubicBezTo>
                      <a:pt x="19824" y="30814"/>
                      <a:pt x="19620" y="30807"/>
                      <a:pt x="19413" y="30800"/>
                    </a:cubicBezTo>
                    <a:lnTo>
                      <a:pt x="19413" y="30800"/>
                    </a:lnTo>
                    <a:cubicBezTo>
                      <a:pt x="19351" y="31726"/>
                      <a:pt x="20709" y="31633"/>
                      <a:pt x="21265" y="32127"/>
                    </a:cubicBezTo>
                    <a:cubicBezTo>
                      <a:pt x="21080" y="30954"/>
                      <a:pt x="22252" y="30738"/>
                      <a:pt x="23086" y="30275"/>
                    </a:cubicBezTo>
                    <a:cubicBezTo>
                      <a:pt x="23302" y="29689"/>
                      <a:pt x="22376" y="29905"/>
                      <a:pt x="22345" y="29473"/>
                    </a:cubicBezTo>
                    <a:cubicBezTo>
                      <a:pt x="22484" y="29302"/>
                      <a:pt x="22618" y="29239"/>
                      <a:pt x="22749" y="29239"/>
                    </a:cubicBezTo>
                    <a:cubicBezTo>
                      <a:pt x="23116" y="29239"/>
                      <a:pt x="23455" y="29738"/>
                      <a:pt x="23801" y="29738"/>
                    </a:cubicBezTo>
                    <a:cubicBezTo>
                      <a:pt x="23931" y="29738"/>
                      <a:pt x="24062" y="29667"/>
                      <a:pt x="24197" y="29473"/>
                    </a:cubicBezTo>
                    <a:cubicBezTo>
                      <a:pt x="23209" y="28084"/>
                      <a:pt x="18641" y="27837"/>
                      <a:pt x="19814" y="25770"/>
                    </a:cubicBezTo>
                    <a:lnTo>
                      <a:pt x="19814" y="25770"/>
                    </a:lnTo>
                    <a:cubicBezTo>
                      <a:pt x="20894" y="26973"/>
                      <a:pt x="22962" y="27560"/>
                      <a:pt x="24197" y="28671"/>
                    </a:cubicBezTo>
                    <a:cubicBezTo>
                      <a:pt x="24413" y="28887"/>
                      <a:pt x="24721" y="29504"/>
                      <a:pt x="24906" y="29751"/>
                    </a:cubicBezTo>
                    <a:cubicBezTo>
                      <a:pt x="25215" y="30090"/>
                      <a:pt x="25801" y="30399"/>
                      <a:pt x="25647" y="30800"/>
                    </a:cubicBezTo>
                    <a:lnTo>
                      <a:pt x="25647" y="32405"/>
                    </a:lnTo>
                    <a:cubicBezTo>
                      <a:pt x="25967" y="32625"/>
                      <a:pt x="26545" y="32663"/>
                      <a:pt x="27180" y="32663"/>
                    </a:cubicBezTo>
                    <a:cubicBezTo>
                      <a:pt x="27527" y="32663"/>
                      <a:pt x="27891" y="32652"/>
                      <a:pt x="28239" y="32652"/>
                    </a:cubicBezTo>
                    <a:cubicBezTo>
                      <a:pt x="28826" y="31757"/>
                      <a:pt x="27561" y="30430"/>
                      <a:pt x="28579" y="29473"/>
                    </a:cubicBezTo>
                    <a:lnTo>
                      <a:pt x="29690" y="29473"/>
                    </a:lnTo>
                    <a:cubicBezTo>
                      <a:pt x="29258" y="30522"/>
                      <a:pt x="29628" y="30461"/>
                      <a:pt x="29320" y="31603"/>
                    </a:cubicBezTo>
                    <a:cubicBezTo>
                      <a:pt x="29362" y="31598"/>
                      <a:pt x="29401" y="31596"/>
                      <a:pt x="29437" y="31596"/>
                    </a:cubicBezTo>
                    <a:cubicBezTo>
                      <a:pt x="30121" y="31596"/>
                      <a:pt x="29845" y="32388"/>
                      <a:pt x="30431" y="32652"/>
                    </a:cubicBezTo>
                    <a:cubicBezTo>
                      <a:pt x="30708" y="32806"/>
                      <a:pt x="31017" y="32899"/>
                      <a:pt x="31326" y="32960"/>
                    </a:cubicBezTo>
                    <a:lnTo>
                      <a:pt x="31819" y="26294"/>
                    </a:lnTo>
                    <a:cubicBezTo>
                      <a:pt x="34751" y="25245"/>
                      <a:pt x="37621" y="23980"/>
                      <a:pt x="40368" y="22498"/>
                    </a:cubicBezTo>
                    <a:cubicBezTo>
                      <a:pt x="41880" y="20770"/>
                      <a:pt x="41788" y="19536"/>
                      <a:pt x="41788" y="19536"/>
                    </a:cubicBezTo>
                    <a:cubicBezTo>
                      <a:pt x="41788" y="19536"/>
                      <a:pt x="39319" y="19350"/>
                      <a:pt x="38084" y="18826"/>
                    </a:cubicBezTo>
                    <a:cubicBezTo>
                      <a:pt x="37440" y="18137"/>
                      <a:pt x="36571" y="17752"/>
                      <a:pt x="35674" y="17752"/>
                    </a:cubicBezTo>
                    <a:cubicBezTo>
                      <a:pt x="35326" y="17752"/>
                      <a:pt x="34973" y="17810"/>
                      <a:pt x="34628" y="17931"/>
                    </a:cubicBezTo>
                    <a:cubicBezTo>
                      <a:pt x="34813" y="16604"/>
                      <a:pt x="33949" y="15338"/>
                      <a:pt x="32005" y="15338"/>
                    </a:cubicBezTo>
                    <a:cubicBezTo>
                      <a:pt x="30060" y="15338"/>
                      <a:pt x="30492" y="12314"/>
                      <a:pt x="31819" y="11512"/>
                    </a:cubicBezTo>
                    <a:cubicBezTo>
                      <a:pt x="33147" y="10740"/>
                      <a:pt x="32869" y="10401"/>
                      <a:pt x="31819" y="9598"/>
                    </a:cubicBezTo>
                    <a:cubicBezTo>
                      <a:pt x="30770" y="8796"/>
                      <a:pt x="30338" y="5895"/>
                      <a:pt x="30338" y="5895"/>
                    </a:cubicBezTo>
                    <a:lnTo>
                      <a:pt x="32282" y="1574"/>
                    </a:lnTo>
                    <a:lnTo>
                      <a:pt x="32252" y="1574"/>
                    </a:lnTo>
                    <a:cubicBezTo>
                      <a:pt x="31758" y="926"/>
                      <a:pt x="31140" y="370"/>
                      <a:pt x="304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972;p52">
              <a:extLst>
                <a:ext uri="{FF2B5EF4-FFF2-40B4-BE49-F238E27FC236}">
                  <a16:creationId xmlns:a16="http://schemas.microsoft.com/office/drawing/2014/main" id="{92883035-7D45-AF01-10BE-5CD43F22A340}"/>
                </a:ext>
              </a:extLst>
            </p:cNvPr>
            <p:cNvSpPr/>
            <p:nvPr/>
          </p:nvSpPr>
          <p:spPr>
            <a:xfrm>
              <a:off x="4550136" y="4000051"/>
              <a:ext cx="230844" cy="296575"/>
            </a:xfrm>
            <a:custGeom>
              <a:avLst/>
              <a:gdLst/>
              <a:ahLst/>
              <a:cxnLst/>
              <a:rect l="l" t="t" r="r" b="b"/>
              <a:pathLst>
                <a:path w="29230" h="37553" extrusionOk="0">
                  <a:moveTo>
                    <a:pt x="9655" y="0"/>
                  </a:moveTo>
                  <a:cubicBezTo>
                    <a:pt x="7693" y="0"/>
                    <a:pt x="5983" y="1692"/>
                    <a:pt x="5974" y="3671"/>
                  </a:cubicBezTo>
                  <a:cubicBezTo>
                    <a:pt x="5974" y="4182"/>
                    <a:pt x="6085" y="4693"/>
                    <a:pt x="6245" y="5036"/>
                  </a:cubicBezTo>
                  <a:cubicBezTo>
                    <a:pt x="7169" y="7653"/>
                    <a:pt x="7369" y="9675"/>
                    <a:pt x="6863" y="11515"/>
                  </a:cubicBezTo>
                  <a:lnTo>
                    <a:pt x="6716" y="11933"/>
                  </a:lnTo>
                  <a:cubicBezTo>
                    <a:pt x="6089" y="13821"/>
                    <a:pt x="5018" y="16181"/>
                    <a:pt x="1850" y="19345"/>
                  </a:cubicBezTo>
                  <a:cubicBezTo>
                    <a:pt x="1" y="21194"/>
                    <a:pt x="623" y="24331"/>
                    <a:pt x="3041" y="25340"/>
                  </a:cubicBezTo>
                  <a:cubicBezTo>
                    <a:pt x="3475" y="25523"/>
                    <a:pt x="3948" y="25620"/>
                    <a:pt x="4422" y="25620"/>
                  </a:cubicBezTo>
                  <a:cubicBezTo>
                    <a:pt x="4433" y="25620"/>
                    <a:pt x="4443" y="25620"/>
                    <a:pt x="4454" y="25620"/>
                  </a:cubicBezTo>
                  <a:lnTo>
                    <a:pt x="12866" y="25620"/>
                  </a:lnTo>
                  <a:lnTo>
                    <a:pt x="14862" y="37552"/>
                  </a:lnTo>
                  <a:lnTo>
                    <a:pt x="16848" y="25625"/>
                  </a:lnTo>
                  <a:lnTo>
                    <a:pt x="25243" y="25625"/>
                  </a:lnTo>
                  <a:cubicBezTo>
                    <a:pt x="25254" y="25625"/>
                    <a:pt x="25264" y="25625"/>
                    <a:pt x="25275" y="25625"/>
                  </a:cubicBezTo>
                  <a:cubicBezTo>
                    <a:pt x="25753" y="25625"/>
                    <a:pt x="26230" y="25527"/>
                    <a:pt x="26669" y="25345"/>
                  </a:cubicBezTo>
                  <a:cubicBezTo>
                    <a:pt x="27576" y="24976"/>
                    <a:pt x="28292" y="24256"/>
                    <a:pt x="28660" y="23354"/>
                  </a:cubicBezTo>
                  <a:cubicBezTo>
                    <a:pt x="29229" y="21980"/>
                    <a:pt x="28914" y="20398"/>
                    <a:pt x="27865" y="19345"/>
                  </a:cubicBezTo>
                  <a:cubicBezTo>
                    <a:pt x="24701" y="16177"/>
                    <a:pt x="23630" y="13821"/>
                    <a:pt x="22999" y="11933"/>
                  </a:cubicBezTo>
                  <a:cubicBezTo>
                    <a:pt x="22354" y="9999"/>
                    <a:pt x="22505" y="7880"/>
                    <a:pt x="23443" y="5213"/>
                  </a:cubicBezTo>
                  <a:cubicBezTo>
                    <a:pt x="23661" y="4733"/>
                    <a:pt x="23772" y="4218"/>
                    <a:pt x="23772" y="3693"/>
                  </a:cubicBezTo>
                  <a:cubicBezTo>
                    <a:pt x="23759" y="1670"/>
                    <a:pt x="22105" y="27"/>
                    <a:pt x="20100" y="27"/>
                  </a:cubicBezTo>
                  <a:cubicBezTo>
                    <a:pt x="20098" y="27"/>
                    <a:pt x="20095" y="27"/>
                    <a:pt x="20092" y="27"/>
                  </a:cubicBezTo>
                  <a:lnTo>
                    <a:pt x="9662" y="0"/>
                  </a:lnTo>
                  <a:cubicBezTo>
                    <a:pt x="9660" y="0"/>
                    <a:pt x="9657" y="0"/>
                    <a:pt x="965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" name="صورة 90">
            <a:extLst>
              <a:ext uri="{FF2B5EF4-FFF2-40B4-BE49-F238E27FC236}">
                <a16:creationId xmlns:a16="http://schemas.microsoft.com/office/drawing/2014/main" id="{0FF7AEAF-AE41-35D7-50A8-98A03DBB4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4381"/>
            <a:ext cx="12192000" cy="2193620"/>
          </a:xfrm>
          <a:prstGeom prst="rect">
            <a:avLst/>
          </a:prstGeom>
        </p:spPr>
      </p:pic>
      <p:pic>
        <p:nvPicPr>
          <p:cNvPr id="92" name="صورة 91">
            <a:extLst>
              <a:ext uri="{FF2B5EF4-FFF2-40B4-BE49-F238E27FC236}">
                <a16:creationId xmlns:a16="http://schemas.microsoft.com/office/drawing/2014/main" id="{2A7B217A-0280-398D-7248-D20A158335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95FA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009" y="460807"/>
            <a:ext cx="4209475" cy="41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20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E82C985-7DF9-E491-0556-3F183EE91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01" y="0"/>
            <a:ext cx="2313278" cy="2313278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AC379D8-E7F4-1768-653C-15850EAEA509}"/>
              </a:ext>
            </a:extLst>
          </p:cNvPr>
          <p:cNvSpPr/>
          <p:nvPr/>
        </p:nvSpPr>
        <p:spPr>
          <a:xfrm>
            <a:off x="8469099" y="1273107"/>
            <a:ext cx="2510711" cy="545445"/>
          </a:xfrm>
          <a:prstGeom prst="roundRect">
            <a:avLst/>
          </a:prstGeom>
          <a:solidFill>
            <a:srgbClr val="D0E0C6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4">
                    <a:lumMod val="75000"/>
                  </a:schemeClr>
                </a:solidFill>
              </a:rPr>
              <a:t>تهيئة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7FA07C9-9071-8ECF-342F-84E51A43C40A}"/>
              </a:ext>
            </a:extLst>
          </p:cNvPr>
          <p:cNvSpPr/>
          <p:nvPr/>
        </p:nvSpPr>
        <p:spPr>
          <a:xfrm>
            <a:off x="1310030" y="2101084"/>
            <a:ext cx="9903460" cy="19183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000" tIns="72000" rIns="108000" bIns="72000" anchor="ctr" anchorCtr="1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هند وصلت لها رسالة على تطبيقات الهاتف وتتضمن آيات من القرآن الكريم  وتفسيرها، وأرادت أن تتأكد من صحة التفسير، </a:t>
            </a:r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ماذا تفعل؟</a:t>
            </a:r>
            <a:endParaRPr lang="ar-SA" sz="2000" i="0" dirty="0">
              <a:solidFill>
                <a:srgbClr val="FF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2" descr="Question mark PNG High Quality Image - Png Lux">
            <a:extLst>
              <a:ext uri="{FF2B5EF4-FFF2-40B4-BE49-F238E27FC236}">
                <a16:creationId xmlns:a16="http://schemas.microsoft.com/office/drawing/2014/main" id="{11C4DAF3-2981-5F7D-3F76-169AFCE1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88" y="4574697"/>
            <a:ext cx="1876113" cy="11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051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73;p37">
            <a:extLst>
              <a:ext uri="{FF2B5EF4-FFF2-40B4-BE49-F238E27FC236}">
                <a16:creationId xmlns:a16="http://schemas.microsoft.com/office/drawing/2014/main" id="{AE679474-92BD-42B3-9333-4B5008BEEDA6}"/>
              </a:ext>
            </a:extLst>
          </p:cNvPr>
          <p:cNvGrpSpPr/>
          <p:nvPr/>
        </p:nvGrpSpPr>
        <p:grpSpPr>
          <a:xfrm>
            <a:off x="4283067" y="4693006"/>
            <a:ext cx="4134677" cy="221374"/>
            <a:chOff x="729050" y="223975"/>
            <a:chExt cx="6133625" cy="328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Google Shape;374;p37">
              <a:extLst>
                <a:ext uri="{FF2B5EF4-FFF2-40B4-BE49-F238E27FC236}">
                  <a16:creationId xmlns:a16="http://schemas.microsoft.com/office/drawing/2014/main" id="{335E115F-EFB0-4FC5-9665-797971F1EDE4}"/>
                </a:ext>
              </a:extLst>
            </p:cNvPr>
            <p:cNvSpPr/>
            <p:nvPr/>
          </p:nvSpPr>
          <p:spPr>
            <a:xfrm>
              <a:off x="1275975" y="223975"/>
              <a:ext cx="5038675" cy="328400"/>
            </a:xfrm>
            <a:custGeom>
              <a:avLst/>
              <a:gdLst/>
              <a:ahLst/>
              <a:cxnLst/>
              <a:rect l="l" t="t" r="r" b="b"/>
              <a:pathLst>
                <a:path w="201547" h="13136" extrusionOk="0">
                  <a:moveTo>
                    <a:pt x="201547" y="5481"/>
                  </a:moveTo>
                  <a:lnTo>
                    <a:pt x="201547" y="7351"/>
                  </a:lnTo>
                  <a:lnTo>
                    <a:pt x="145136" y="7351"/>
                  </a:lnTo>
                  <a:cubicBezTo>
                    <a:pt x="143918" y="7351"/>
                    <a:pt x="142744" y="7829"/>
                    <a:pt x="141961" y="8743"/>
                  </a:cubicBezTo>
                  <a:cubicBezTo>
                    <a:pt x="140526" y="8438"/>
                    <a:pt x="139178" y="6959"/>
                    <a:pt x="137525" y="5785"/>
                  </a:cubicBezTo>
                  <a:cubicBezTo>
                    <a:pt x="135046" y="4089"/>
                    <a:pt x="133045" y="3958"/>
                    <a:pt x="130479" y="5524"/>
                  </a:cubicBezTo>
                  <a:cubicBezTo>
                    <a:pt x="129087" y="6394"/>
                    <a:pt x="127739" y="7351"/>
                    <a:pt x="126434" y="8395"/>
                  </a:cubicBezTo>
                  <a:cubicBezTo>
                    <a:pt x="122520" y="11309"/>
                    <a:pt x="117997" y="13136"/>
                    <a:pt x="115039" y="7916"/>
                  </a:cubicBezTo>
                  <a:cubicBezTo>
                    <a:pt x="113995" y="8482"/>
                    <a:pt x="112908" y="8830"/>
                    <a:pt x="111777" y="9047"/>
                  </a:cubicBezTo>
                  <a:cubicBezTo>
                    <a:pt x="105949" y="10091"/>
                    <a:pt x="103470" y="3741"/>
                    <a:pt x="107428" y="1175"/>
                  </a:cubicBezTo>
                  <a:cubicBezTo>
                    <a:pt x="109211" y="1"/>
                    <a:pt x="111690" y="392"/>
                    <a:pt x="112386" y="3132"/>
                  </a:cubicBezTo>
                  <a:cubicBezTo>
                    <a:pt x="109254" y="1784"/>
                    <a:pt x="106340" y="5872"/>
                    <a:pt x="110037" y="7046"/>
                  </a:cubicBezTo>
                  <a:cubicBezTo>
                    <a:pt x="112256" y="7742"/>
                    <a:pt x="115561" y="6003"/>
                    <a:pt x="117127" y="5046"/>
                  </a:cubicBezTo>
                  <a:cubicBezTo>
                    <a:pt x="120693" y="2828"/>
                    <a:pt x="125651" y="914"/>
                    <a:pt x="128478" y="5176"/>
                  </a:cubicBezTo>
                  <a:cubicBezTo>
                    <a:pt x="130044" y="4002"/>
                    <a:pt x="132045" y="2567"/>
                    <a:pt x="134002" y="2436"/>
                  </a:cubicBezTo>
                  <a:cubicBezTo>
                    <a:pt x="137916" y="2219"/>
                    <a:pt x="139047" y="5481"/>
                    <a:pt x="142744" y="5481"/>
                  </a:cubicBezTo>
                  <a:close/>
                  <a:moveTo>
                    <a:pt x="0" y="7351"/>
                  </a:moveTo>
                  <a:lnTo>
                    <a:pt x="0" y="5481"/>
                  </a:lnTo>
                  <a:lnTo>
                    <a:pt x="58846" y="5481"/>
                  </a:lnTo>
                  <a:cubicBezTo>
                    <a:pt x="62543" y="5481"/>
                    <a:pt x="63674" y="2219"/>
                    <a:pt x="67545" y="2436"/>
                  </a:cubicBezTo>
                  <a:cubicBezTo>
                    <a:pt x="69458" y="2567"/>
                    <a:pt x="71459" y="4002"/>
                    <a:pt x="73068" y="5176"/>
                  </a:cubicBezTo>
                  <a:cubicBezTo>
                    <a:pt x="75895" y="914"/>
                    <a:pt x="80810" y="2828"/>
                    <a:pt x="84420" y="5046"/>
                  </a:cubicBezTo>
                  <a:cubicBezTo>
                    <a:pt x="86029" y="6003"/>
                    <a:pt x="89291" y="7742"/>
                    <a:pt x="91466" y="7046"/>
                  </a:cubicBezTo>
                  <a:cubicBezTo>
                    <a:pt x="95163" y="5872"/>
                    <a:pt x="92292" y="1784"/>
                    <a:pt x="89117" y="3132"/>
                  </a:cubicBezTo>
                  <a:cubicBezTo>
                    <a:pt x="89857" y="392"/>
                    <a:pt x="92336" y="1"/>
                    <a:pt x="94119" y="1175"/>
                  </a:cubicBezTo>
                  <a:cubicBezTo>
                    <a:pt x="98077" y="3741"/>
                    <a:pt x="95554" y="10091"/>
                    <a:pt x="89770" y="9047"/>
                  </a:cubicBezTo>
                  <a:cubicBezTo>
                    <a:pt x="88639" y="8830"/>
                    <a:pt x="87551" y="8438"/>
                    <a:pt x="86508" y="7916"/>
                  </a:cubicBezTo>
                  <a:cubicBezTo>
                    <a:pt x="83550" y="13136"/>
                    <a:pt x="79027" y="11309"/>
                    <a:pt x="75112" y="8351"/>
                  </a:cubicBezTo>
                  <a:cubicBezTo>
                    <a:pt x="73808" y="7351"/>
                    <a:pt x="72459" y="6394"/>
                    <a:pt x="71068" y="5524"/>
                  </a:cubicBezTo>
                  <a:cubicBezTo>
                    <a:pt x="68502" y="3958"/>
                    <a:pt x="66501" y="4089"/>
                    <a:pt x="63978" y="5785"/>
                  </a:cubicBezTo>
                  <a:cubicBezTo>
                    <a:pt x="62369" y="6916"/>
                    <a:pt x="60977" y="8438"/>
                    <a:pt x="59585" y="8743"/>
                  </a:cubicBezTo>
                  <a:cubicBezTo>
                    <a:pt x="58759" y="7829"/>
                    <a:pt x="57585" y="7307"/>
                    <a:pt x="56367" y="7351"/>
                  </a:cubicBezTo>
                  <a:close/>
                  <a:moveTo>
                    <a:pt x="116170" y="7351"/>
                  </a:moveTo>
                  <a:cubicBezTo>
                    <a:pt x="118997" y="11961"/>
                    <a:pt x="123477" y="9004"/>
                    <a:pt x="126739" y="6525"/>
                  </a:cubicBezTo>
                  <a:lnTo>
                    <a:pt x="126869" y="6438"/>
                  </a:lnTo>
                  <a:cubicBezTo>
                    <a:pt x="124216" y="3132"/>
                    <a:pt x="119780" y="5133"/>
                    <a:pt x="116822" y="6959"/>
                  </a:cubicBezTo>
                  <a:cubicBezTo>
                    <a:pt x="116605" y="7133"/>
                    <a:pt x="116387" y="7264"/>
                    <a:pt x="116170" y="7394"/>
                  </a:cubicBezTo>
                  <a:moveTo>
                    <a:pt x="85420" y="7394"/>
                  </a:moveTo>
                  <a:cubicBezTo>
                    <a:pt x="85203" y="7264"/>
                    <a:pt x="84985" y="7133"/>
                    <a:pt x="84724" y="6959"/>
                  </a:cubicBezTo>
                  <a:cubicBezTo>
                    <a:pt x="81767" y="5133"/>
                    <a:pt x="77374" y="3176"/>
                    <a:pt x="74721" y="6438"/>
                  </a:cubicBezTo>
                  <a:lnTo>
                    <a:pt x="74852" y="6525"/>
                  </a:lnTo>
                  <a:cubicBezTo>
                    <a:pt x="78113" y="9004"/>
                    <a:pt x="82593" y="11961"/>
                    <a:pt x="85420" y="735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5;p37">
              <a:extLst>
                <a:ext uri="{FF2B5EF4-FFF2-40B4-BE49-F238E27FC236}">
                  <a16:creationId xmlns:a16="http://schemas.microsoft.com/office/drawing/2014/main" id="{83D8C6A6-4716-4830-87EA-391DFDC261AD}"/>
                </a:ext>
              </a:extLst>
            </p:cNvPr>
            <p:cNvSpPr/>
            <p:nvPr/>
          </p:nvSpPr>
          <p:spPr>
            <a:xfrm>
              <a:off x="624177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828" y="5089"/>
                  </a:moveTo>
                  <a:cubicBezTo>
                    <a:pt x="871" y="5002"/>
                    <a:pt x="1" y="2610"/>
                    <a:pt x="1436" y="1305"/>
                  </a:cubicBezTo>
                  <a:cubicBezTo>
                    <a:pt x="2871" y="0"/>
                    <a:pt x="5176" y="1087"/>
                    <a:pt x="5089" y="3045"/>
                  </a:cubicBezTo>
                  <a:cubicBezTo>
                    <a:pt x="5002" y="4219"/>
                    <a:pt x="4002" y="5132"/>
                    <a:pt x="2828" y="50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6;p37">
              <a:extLst>
                <a:ext uri="{FF2B5EF4-FFF2-40B4-BE49-F238E27FC236}">
                  <a16:creationId xmlns:a16="http://schemas.microsoft.com/office/drawing/2014/main" id="{38700539-261A-4478-8797-1A62FF4B311E}"/>
                </a:ext>
              </a:extLst>
            </p:cNvPr>
            <p:cNvSpPr/>
            <p:nvPr/>
          </p:nvSpPr>
          <p:spPr>
            <a:xfrm>
              <a:off x="6437500" y="322925"/>
              <a:ext cx="112025" cy="110925"/>
            </a:xfrm>
            <a:custGeom>
              <a:avLst/>
              <a:gdLst/>
              <a:ahLst/>
              <a:cxnLst/>
              <a:rect l="l" t="t" r="r" b="b"/>
              <a:pathLst>
                <a:path w="4481" h="4437" extrusionOk="0">
                  <a:moveTo>
                    <a:pt x="2436" y="4393"/>
                  </a:moveTo>
                  <a:cubicBezTo>
                    <a:pt x="740" y="4306"/>
                    <a:pt x="0" y="2262"/>
                    <a:pt x="1262" y="1131"/>
                  </a:cubicBezTo>
                  <a:cubicBezTo>
                    <a:pt x="2479" y="0"/>
                    <a:pt x="4480" y="914"/>
                    <a:pt x="4393" y="2610"/>
                  </a:cubicBezTo>
                  <a:cubicBezTo>
                    <a:pt x="4350" y="3654"/>
                    <a:pt x="3480" y="4437"/>
                    <a:pt x="2436" y="43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77;p37">
              <a:extLst>
                <a:ext uri="{FF2B5EF4-FFF2-40B4-BE49-F238E27FC236}">
                  <a16:creationId xmlns:a16="http://schemas.microsoft.com/office/drawing/2014/main" id="{7DF0320A-F8C5-4056-BBE7-9151C9D0958F}"/>
                </a:ext>
              </a:extLst>
            </p:cNvPr>
            <p:cNvSpPr/>
            <p:nvPr/>
          </p:nvSpPr>
          <p:spPr>
            <a:xfrm>
              <a:off x="6618000" y="332700"/>
              <a:ext cx="94625" cy="94625"/>
            </a:xfrm>
            <a:custGeom>
              <a:avLst/>
              <a:gdLst/>
              <a:ahLst/>
              <a:cxnLst/>
              <a:rect l="l" t="t" r="r" b="b"/>
              <a:pathLst>
                <a:path w="3785" h="3785" extrusionOk="0">
                  <a:moveTo>
                    <a:pt x="2044" y="3741"/>
                  </a:moveTo>
                  <a:cubicBezTo>
                    <a:pt x="653" y="3698"/>
                    <a:pt x="0" y="1915"/>
                    <a:pt x="1044" y="958"/>
                  </a:cubicBezTo>
                  <a:cubicBezTo>
                    <a:pt x="2088" y="1"/>
                    <a:pt x="3784" y="827"/>
                    <a:pt x="3741" y="2219"/>
                  </a:cubicBezTo>
                  <a:cubicBezTo>
                    <a:pt x="3654" y="3089"/>
                    <a:pt x="2914" y="3785"/>
                    <a:pt x="2044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78;p37">
              <a:extLst>
                <a:ext uri="{FF2B5EF4-FFF2-40B4-BE49-F238E27FC236}">
                  <a16:creationId xmlns:a16="http://schemas.microsoft.com/office/drawing/2014/main" id="{2C87D9CF-AEA3-4312-A4EA-7400C85BA0D6}"/>
                </a:ext>
              </a:extLst>
            </p:cNvPr>
            <p:cNvSpPr/>
            <p:nvPr/>
          </p:nvSpPr>
          <p:spPr>
            <a:xfrm>
              <a:off x="6784350" y="342500"/>
              <a:ext cx="78325" cy="77225"/>
            </a:xfrm>
            <a:custGeom>
              <a:avLst/>
              <a:gdLst/>
              <a:ahLst/>
              <a:cxnLst/>
              <a:rect l="l" t="t" r="r" b="b"/>
              <a:pathLst>
                <a:path w="3133" h="3089" extrusionOk="0">
                  <a:moveTo>
                    <a:pt x="1697" y="3088"/>
                  </a:moveTo>
                  <a:cubicBezTo>
                    <a:pt x="523" y="3045"/>
                    <a:pt x="1" y="1610"/>
                    <a:pt x="871" y="827"/>
                  </a:cubicBezTo>
                  <a:cubicBezTo>
                    <a:pt x="1740" y="0"/>
                    <a:pt x="3132" y="653"/>
                    <a:pt x="3089" y="1827"/>
                  </a:cubicBezTo>
                  <a:cubicBezTo>
                    <a:pt x="3045" y="2523"/>
                    <a:pt x="2436" y="3088"/>
                    <a:pt x="1697" y="3045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79;p37">
              <a:extLst>
                <a:ext uri="{FF2B5EF4-FFF2-40B4-BE49-F238E27FC236}">
                  <a16:creationId xmlns:a16="http://schemas.microsoft.com/office/drawing/2014/main" id="{82C51D17-F234-4EAF-A563-6ED771046BED}"/>
                </a:ext>
              </a:extLst>
            </p:cNvPr>
            <p:cNvSpPr/>
            <p:nvPr/>
          </p:nvSpPr>
          <p:spPr>
            <a:xfrm>
              <a:off x="1219425" y="310975"/>
              <a:ext cx="129425" cy="128325"/>
            </a:xfrm>
            <a:custGeom>
              <a:avLst/>
              <a:gdLst/>
              <a:ahLst/>
              <a:cxnLst/>
              <a:rect l="l" t="t" r="r" b="b"/>
              <a:pathLst>
                <a:path w="5177" h="5133" extrusionOk="0">
                  <a:moveTo>
                    <a:pt x="2392" y="5089"/>
                  </a:moveTo>
                  <a:cubicBezTo>
                    <a:pt x="4306" y="5002"/>
                    <a:pt x="5176" y="2610"/>
                    <a:pt x="3741" y="1305"/>
                  </a:cubicBezTo>
                  <a:cubicBezTo>
                    <a:pt x="2306" y="0"/>
                    <a:pt x="0" y="1087"/>
                    <a:pt x="131" y="3045"/>
                  </a:cubicBezTo>
                  <a:cubicBezTo>
                    <a:pt x="174" y="4219"/>
                    <a:pt x="1175" y="5132"/>
                    <a:pt x="2392" y="50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0;p37">
              <a:extLst>
                <a:ext uri="{FF2B5EF4-FFF2-40B4-BE49-F238E27FC236}">
                  <a16:creationId xmlns:a16="http://schemas.microsoft.com/office/drawing/2014/main" id="{47AD2F84-07E6-423B-B5CE-D9BC62263EF6}"/>
                </a:ext>
              </a:extLst>
            </p:cNvPr>
            <p:cNvSpPr/>
            <p:nvPr/>
          </p:nvSpPr>
          <p:spPr>
            <a:xfrm>
              <a:off x="1042200" y="322925"/>
              <a:ext cx="112000" cy="110925"/>
            </a:xfrm>
            <a:custGeom>
              <a:avLst/>
              <a:gdLst/>
              <a:ahLst/>
              <a:cxnLst/>
              <a:rect l="l" t="t" r="r" b="b"/>
              <a:pathLst>
                <a:path w="4480" h="4437" extrusionOk="0">
                  <a:moveTo>
                    <a:pt x="2044" y="4393"/>
                  </a:moveTo>
                  <a:cubicBezTo>
                    <a:pt x="3697" y="4306"/>
                    <a:pt x="4480" y="2262"/>
                    <a:pt x="3218" y="1131"/>
                  </a:cubicBezTo>
                  <a:cubicBezTo>
                    <a:pt x="2001" y="0"/>
                    <a:pt x="0" y="914"/>
                    <a:pt x="87" y="2610"/>
                  </a:cubicBezTo>
                  <a:cubicBezTo>
                    <a:pt x="130" y="3610"/>
                    <a:pt x="1000" y="4437"/>
                    <a:pt x="2044" y="4393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1;p37">
              <a:extLst>
                <a:ext uri="{FF2B5EF4-FFF2-40B4-BE49-F238E27FC236}">
                  <a16:creationId xmlns:a16="http://schemas.microsoft.com/office/drawing/2014/main" id="{FCB23B0F-EDE1-4B10-BF5C-D4EAB3A31A39}"/>
                </a:ext>
              </a:extLst>
            </p:cNvPr>
            <p:cNvSpPr/>
            <p:nvPr/>
          </p:nvSpPr>
          <p:spPr>
            <a:xfrm>
              <a:off x="878000" y="332700"/>
              <a:ext cx="95700" cy="94625"/>
            </a:xfrm>
            <a:custGeom>
              <a:avLst/>
              <a:gdLst/>
              <a:ahLst/>
              <a:cxnLst/>
              <a:rect l="l" t="t" r="r" b="b"/>
              <a:pathLst>
                <a:path w="3828" h="3785" extrusionOk="0">
                  <a:moveTo>
                    <a:pt x="1740" y="3741"/>
                  </a:moveTo>
                  <a:cubicBezTo>
                    <a:pt x="3176" y="3698"/>
                    <a:pt x="3828" y="1915"/>
                    <a:pt x="2741" y="958"/>
                  </a:cubicBezTo>
                  <a:cubicBezTo>
                    <a:pt x="1697" y="1"/>
                    <a:pt x="1" y="827"/>
                    <a:pt x="88" y="2219"/>
                  </a:cubicBezTo>
                  <a:cubicBezTo>
                    <a:pt x="131" y="3089"/>
                    <a:pt x="870" y="3785"/>
                    <a:pt x="1740" y="37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2;p37">
              <a:extLst>
                <a:ext uri="{FF2B5EF4-FFF2-40B4-BE49-F238E27FC236}">
                  <a16:creationId xmlns:a16="http://schemas.microsoft.com/office/drawing/2014/main" id="{E8661DF7-0E5A-43BC-B383-C36CA76B3943}"/>
                </a:ext>
              </a:extLst>
            </p:cNvPr>
            <p:cNvSpPr/>
            <p:nvPr/>
          </p:nvSpPr>
          <p:spPr>
            <a:xfrm>
              <a:off x="729050" y="342500"/>
              <a:ext cx="77225" cy="78300"/>
            </a:xfrm>
            <a:custGeom>
              <a:avLst/>
              <a:gdLst/>
              <a:ahLst/>
              <a:cxnLst/>
              <a:rect l="l" t="t" r="r" b="b"/>
              <a:pathLst>
                <a:path w="3089" h="3132" extrusionOk="0">
                  <a:moveTo>
                    <a:pt x="1435" y="3088"/>
                  </a:moveTo>
                  <a:cubicBezTo>
                    <a:pt x="2566" y="3045"/>
                    <a:pt x="3088" y="1610"/>
                    <a:pt x="2262" y="783"/>
                  </a:cubicBezTo>
                  <a:cubicBezTo>
                    <a:pt x="1392" y="0"/>
                    <a:pt x="0" y="653"/>
                    <a:pt x="44" y="1827"/>
                  </a:cubicBezTo>
                  <a:cubicBezTo>
                    <a:pt x="44" y="2523"/>
                    <a:pt x="696" y="3132"/>
                    <a:pt x="1435" y="30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404;p36">
            <a:extLst>
              <a:ext uri="{FF2B5EF4-FFF2-40B4-BE49-F238E27FC236}">
                <a16:creationId xmlns:a16="http://schemas.microsoft.com/office/drawing/2014/main" id="{1C45BB40-3B41-40DA-B430-96B0915FB653}"/>
              </a:ext>
            </a:extLst>
          </p:cNvPr>
          <p:cNvSpPr txBox="1">
            <a:spLocks/>
          </p:cNvSpPr>
          <p:nvPr/>
        </p:nvSpPr>
        <p:spPr>
          <a:xfrm>
            <a:off x="1748880" y="2146980"/>
            <a:ext cx="7712400" cy="1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AD0AA"/>
              </a:buClr>
              <a:buSzPts val="4400"/>
              <a:buFont typeface="Roboto Thin"/>
              <a:buNone/>
              <a:defRPr sz="4400" b="0" i="0" u="none" strike="noStrike" cap="none">
                <a:solidFill>
                  <a:srgbClr val="7AD0AA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4256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31425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ar-SA" sz="4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itchFamily="66" charset="-78"/>
                <a:cs typeface="(A) Arslan Wessam B" pitchFamily="66" charset="-78"/>
              </a:rPr>
              <a:t>الوحدة الأولى</a:t>
            </a:r>
          </a:p>
          <a:p>
            <a:pPr algn="ctr"/>
            <a:r>
              <a:rPr lang="ar-SA" sz="4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itchFamily="66" charset="-78"/>
                <a:cs typeface="(A) Arslan Wessam B" pitchFamily="66" charset="-78"/>
              </a:rPr>
              <a:t>مقدمة في التفسير</a:t>
            </a:r>
          </a:p>
          <a:p>
            <a:pPr algn="ctr"/>
            <a:r>
              <a:rPr lang="ar-SA" sz="4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itchFamily="66" charset="-78"/>
                <a:cs typeface="(A) Arslan Wessam B" pitchFamily="66" charset="-78"/>
              </a:rPr>
              <a:t>الدرس الرابع: التقنية في خدمة القرآن الكريم وتفسيره</a:t>
            </a:r>
          </a:p>
        </p:txBody>
      </p:sp>
      <p:grpSp>
        <p:nvGrpSpPr>
          <p:cNvPr id="18" name="Google Shape;17599;p57">
            <a:extLst>
              <a:ext uri="{FF2B5EF4-FFF2-40B4-BE49-F238E27FC236}">
                <a16:creationId xmlns:a16="http://schemas.microsoft.com/office/drawing/2014/main" id="{C1D9862E-D652-4853-B410-2C3810A158D6}"/>
              </a:ext>
            </a:extLst>
          </p:cNvPr>
          <p:cNvGrpSpPr/>
          <p:nvPr/>
        </p:nvGrpSpPr>
        <p:grpSpPr>
          <a:xfrm>
            <a:off x="798426" y="4256476"/>
            <a:ext cx="2833479" cy="1427129"/>
            <a:chOff x="2048150" y="1951500"/>
            <a:chExt cx="3702575" cy="1354725"/>
          </a:xfrm>
        </p:grpSpPr>
        <p:sp>
          <p:nvSpPr>
            <p:cNvPr id="19" name="Google Shape;17600;p57">
              <a:extLst>
                <a:ext uri="{FF2B5EF4-FFF2-40B4-BE49-F238E27FC236}">
                  <a16:creationId xmlns:a16="http://schemas.microsoft.com/office/drawing/2014/main" id="{B2D87AB6-FB9F-43E4-9BD0-0CBDDEDC86C0}"/>
                </a:ext>
              </a:extLst>
            </p:cNvPr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7601;p57">
              <a:extLst>
                <a:ext uri="{FF2B5EF4-FFF2-40B4-BE49-F238E27FC236}">
                  <a16:creationId xmlns:a16="http://schemas.microsoft.com/office/drawing/2014/main" id="{0CA2C270-1956-4860-9F4D-31B138D68C3D}"/>
                </a:ext>
              </a:extLst>
            </p:cNvPr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7602;p57">
              <a:extLst>
                <a:ext uri="{FF2B5EF4-FFF2-40B4-BE49-F238E27FC236}">
                  <a16:creationId xmlns:a16="http://schemas.microsoft.com/office/drawing/2014/main" id="{CDF85AEE-2789-4F9B-B11B-5EEB06600FCF}"/>
                </a:ext>
              </a:extLst>
            </p:cNvPr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7603;p57">
              <a:extLst>
                <a:ext uri="{FF2B5EF4-FFF2-40B4-BE49-F238E27FC236}">
                  <a16:creationId xmlns:a16="http://schemas.microsoft.com/office/drawing/2014/main" id="{81A398C8-BB0B-4775-884D-8E48DAC27816}"/>
                </a:ext>
              </a:extLst>
            </p:cNvPr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7604;p57">
              <a:extLst>
                <a:ext uri="{FF2B5EF4-FFF2-40B4-BE49-F238E27FC236}">
                  <a16:creationId xmlns:a16="http://schemas.microsoft.com/office/drawing/2014/main" id="{E03011DB-00E9-4F24-AFA0-11BF7EE90ABB}"/>
                </a:ext>
              </a:extLst>
            </p:cNvPr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7605;p57">
              <a:extLst>
                <a:ext uri="{FF2B5EF4-FFF2-40B4-BE49-F238E27FC236}">
                  <a16:creationId xmlns:a16="http://schemas.microsoft.com/office/drawing/2014/main" id="{B2D07708-F9D2-49C7-B8C4-C2B422663A44}"/>
                </a:ext>
              </a:extLst>
            </p:cNvPr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7606;p57">
              <a:extLst>
                <a:ext uri="{FF2B5EF4-FFF2-40B4-BE49-F238E27FC236}">
                  <a16:creationId xmlns:a16="http://schemas.microsoft.com/office/drawing/2014/main" id="{E18F15C8-07E8-42FC-849F-A7B3C28853CE}"/>
                </a:ext>
              </a:extLst>
            </p:cNvPr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7607;p57">
              <a:extLst>
                <a:ext uri="{FF2B5EF4-FFF2-40B4-BE49-F238E27FC236}">
                  <a16:creationId xmlns:a16="http://schemas.microsoft.com/office/drawing/2014/main" id="{F871EDD3-54B8-4502-BBCE-4397CD58AB51}"/>
                </a:ext>
              </a:extLst>
            </p:cNvPr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7608;p57">
              <a:extLst>
                <a:ext uri="{FF2B5EF4-FFF2-40B4-BE49-F238E27FC236}">
                  <a16:creationId xmlns:a16="http://schemas.microsoft.com/office/drawing/2014/main" id="{46C00160-4781-465D-8BD1-87345BC245F1}"/>
                </a:ext>
              </a:extLst>
            </p:cNvPr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7609;p57">
              <a:extLst>
                <a:ext uri="{FF2B5EF4-FFF2-40B4-BE49-F238E27FC236}">
                  <a16:creationId xmlns:a16="http://schemas.microsoft.com/office/drawing/2014/main" id="{5E0B074E-08D8-4E6E-A3B1-B2ED2596124A}"/>
                </a:ext>
              </a:extLst>
            </p:cNvPr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7610;p57">
              <a:extLst>
                <a:ext uri="{FF2B5EF4-FFF2-40B4-BE49-F238E27FC236}">
                  <a16:creationId xmlns:a16="http://schemas.microsoft.com/office/drawing/2014/main" id="{65AB2203-6F07-4EF8-8B33-BE90D04F57EE}"/>
                </a:ext>
              </a:extLst>
            </p:cNvPr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7611;p57">
              <a:extLst>
                <a:ext uri="{FF2B5EF4-FFF2-40B4-BE49-F238E27FC236}">
                  <a16:creationId xmlns:a16="http://schemas.microsoft.com/office/drawing/2014/main" id="{9A3BE1E2-AF87-4533-9331-1D3163197DDE}"/>
                </a:ext>
              </a:extLst>
            </p:cNvPr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7612;p57">
              <a:extLst>
                <a:ext uri="{FF2B5EF4-FFF2-40B4-BE49-F238E27FC236}">
                  <a16:creationId xmlns:a16="http://schemas.microsoft.com/office/drawing/2014/main" id="{B5C686EA-D6A9-4FE0-A43F-698779FF1F8A}"/>
                </a:ext>
              </a:extLst>
            </p:cNvPr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7613;p57">
              <a:extLst>
                <a:ext uri="{FF2B5EF4-FFF2-40B4-BE49-F238E27FC236}">
                  <a16:creationId xmlns:a16="http://schemas.microsoft.com/office/drawing/2014/main" id="{45893EBD-4A71-4BFD-A086-44D3C494EF93}"/>
                </a:ext>
              </a:extLst>
            </p:cNvPr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7614;p57">
              <a:extLst>
                <a:ext uri="{FF2B5EF4-FFF2-40B4-BE49-F238E27FC236}">
                  <a16:creationId xmlns:a16="http://schemas.microsoft.com/office/drawing/2014/main" id="{954333D5-B05B-4A64-B6E0-8316C0CAD1AD}"/>
                </a:ext>
              </a:extLst>
            </p:cNvPr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7615;p57">
              <a:extLst>
                <a:ext uri="{FF2B5EF4-FFF2-40B4-BE49-F238E27FC236}">
                  <a16:creationId xmlns:a16="http://schemas.microsoft.com/office/drawing/2014/main" id="{863F70B0-0AA6-4D46-A7F7-2750415AFC23}"/>
                </a:ext>
              </a:extLst>
            </p:cNvPr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7616;p57">
              <a:extLst>
                <a:ext uri="{FF2B5EF4-FFF2-40B4-BE49-F238E27FC236}">
                  <a16:creationId xmlns:a16="http://schemas.microsoft.com/office/drawing/2014/main" id="{DAA04BF7-0948-4669-B0F9-C5806047A45C}"/>
                </a:ext>
              </a:extLst>
            </p:cNvPr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7617;p57">
              <a:extLst>
                <a:ext uri="{FF2B5EF4-FFF2-40B4-BE49-F238E27FC236}">
                  <a16:creationId xmlns:a16="http://schemas.microsoft.com/office/drawing/2014/main" id="{90D5EDC3-2EFE-401D-A971-E8BBB28B64A6}"/>
                </a:ext>
              </a:extLst>
            </p:cNvPr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7618;p57">
              <a:extLst>
                <a:ext uri="{FF2B5EF4-FFF2-40B4-BE49-F238E27FC236}">
                  <a16:creationId xmlns:a16="http://schemas.microsoft.com/office/drawing/2014/main" id="{B5E773C0-B8A0-44E4-9DDB-0216E802A408}"/>
                </a:ext>
              </a:extLst>
            </p:cNvPr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7619;p57">
              <a:extLst>
                <a:ext uri="{FF2B5EF4-FFF2-40B4-BE49-F238E27FC236}">
                  <a16:creationId xmlns:a16="http://schemas.microsoft.com/office/drawing/2014/main" id="{ADAC5117-CAF4-4D9B-A058-54C9193B3A31}"/>
                </a:ext>
              </a:extLst>
            </p:cNvPr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7620;p57">
              <a:extLst>
                <a:ext uri="{FF2B5EF4-FFF2-40B4-BE49-F238E27FC236}">
                  <a16:creationId xmlns:a16="http://schemas.microsoft.com/office/drawing/2014/main" id="{18D3A377-D18C-4C04-B578-4FC1C8A6CC68}"/>
                </a:ext>
              </a:extLst>
            </p:cNvPr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7621;p57">
              <a:extLst>
                <a:ext uri="{FF2B5EF4-FFF2-40B4-BE49-F238E27FC236}">
                  <a16:creationId xmlns:a16="http://schemas.microsoft.com/office/drawing/2014/main" id="{C456C8A5-8EA1-43A2-8F7B-B1B546259369}"/>
                </a:ext>
              </a:extLst>
            </p:cNvPr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7622;p57">
              <a:extLst>
                <a:ext uri="{FF2B5EF4-FFF2-40B4-BE49-F238E27FC236}">
                  <a16:creationId xmlns:a16="http://schemas.microsoft.com/office/drawing/2014/main" id="{93C6DB82-C910-48A4-BE9E-031B9AD01E08}"/>
                </a:ext>
              </a:extLst>
            </p:cNvPr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7623;p57">
              <a:extLst>
                <a:ext uri="{FF2B5EF4-FFF2-40B4-BE49-F238E27FC236}">
                  <a16:creationId xmlns:a16="http://schemas.microsoft.com/office/drawing/2014/main" id="{36FB0B78-A0EE-47CA-B558-FA91DEFE9BDC}"/>
                </a:ext>
              </a:extLst>
            </p:cNvPr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7624;p57">
              <a:extLst>
                <a:ext uri="{FF2B5EF4-FFF2-40B4-BE49-F238E27FC236}">
                  <a16:creationId xmlns:a16="http://schemas.microsoft.com/office/drawing/2014/main" id="{19AAB0B4-61A1-45CE-9311-2B12525838A2}"/>
                </a:ext>
              </a:extLst>
            </p:cNvPr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7625;p57">
              <a:extLst>
                <a:ext uri="{FF2B5EF4-FFF2-40B4-BE49-F238E27FC236}">
                  <a16:creationId xmlns:a16="http://schemas.microsoft.com/office/drawing/2014/main" id="{D2D4D292-E674-4031-9E95-E9BD2CD45166}"/>
                </a:ext>
              </a:extLst>
            </p:cNvPr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7626;p57">
              <a:extLst>
                <a:ext uri="{FF2B5EF4-FFF2-40B4-BE49-F238E27FC236}">
                  <a16:creationId xmlns:a16="http://schemas.microsoft.com/office/drawing/2014/main" id="{7F96A022-4023-448B-928C-160EF052C083}"/>
                </a:ext>
              </a:extLst>
            </p:cNvPr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7627;p57">
              <a:extLst>
                <a:ext uri="{FF2B5EF4-FFF2-40B4-BE49-F238E27FC236}">
                  <a16:creationId xmlns:a16="http://schemas.microsoft.com/office/drawing/2014/main" id="{D81C612B-1ACB-4D0F-AB55-E616AC5F0D8A}"/>
                </a:ext>
              </a:extLst>
            </p:cNvPr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7628;p57">
              <a:extLst>
                <a:ext uri="{FF2B5EF4-FFF2-40B4-BE49-F238E27FC236}">
                  <a16:creationId xmlns:a16="http://schemas.microsoft.com/office/drawing/2014/main" id="{A2F7E5D6-A323-4389-A4D8-B7632DC88B28}"/>
                </a:ext>
              </a:extLst>
            </p:cNvPr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7629;p57">
              <a:extLst>
                <a:ext uri="{FF2B5EF4-FFF2-40B4-BE49-F238E27FC236}">
                  <a16:creationId xmlns:a16="http://schemas.microsoft.com/office/drawing/2014/main" id="{08A9F729-FFC7-47B5-9277-41B717C29370}"/>
                </a:ext>
              </a:extLst>
            </p:cNvPr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17630;p57">
              <a:extLst>
                <a:ext uri="{FF2B5EF4-FFF2-40B4-BE49-F238E27FC236}">
                  <a16:creationId xmlns:a16="http://schemas.microsoft.com/office/drawing/2014/main" id="{0F096D19-02B0-4BA9-90F2-0CCE84BCDAD8}"/>
                </a:ext>
              </a:extLst>
            </p:cNvPr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7631;p57">
              <a:extLst>
                <a:ext uri="{FF2B5EF4-FFF2-40B4-BE49-F238E27FC236}">
                  <a16:creationId xmlns:a16="http://schemas.microsoft.com/office/drawing/2014/main" id="{0BE35B58-4973-41E7-9314-E2C2BFD7C72D}"/>
                </a:ext>
              </a:extLst>
            </p:cNvPr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17632;p57">
              <a:extLst>
                <a:ext uri="{FF2B5EF4-FFF2-40B4-BE49-F238E27FC236}">
                  <a16:creationId xmlns:a16="http://schemas.microsoft.com/office/drawing/2014/main" id="{C51272C5-CBF1-4ACC-9CA9-A65256B2187D}"/>
                </a:ext>
              </a:extLst>
            </p:cNvPr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17633;p57">
              <a:extLst>
                <a:ext uri="{FF2B5EF4-FFF2-40B4-BE49-F238E27FC236}">
                  <a16:creationId xmlns:a16="http://schemas.microsoft.com/office/drawing/2014/main" id="{7DE74313-8165-4131-BDE4-BE6148675FEC}"/>
                </a:ext>
              </a:extLst>
            </p:cNvPr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17634;p57">
              <a:extLst>
                <a:ext uri="{FF2B5EF4-FFF2-40B4-BE49-F238E27FC236}">
                  <a16:creationId xmlns:a16="http://schemas.microsoft.com/office/drawing/2014/main" id="{5DD645E1-426F-4A6C-AA46-59543F3F7B72}"/>
                </a:ext>
              </a:extLst>
            </p:cNvPr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17635;p57">
              <a:extLst>
                <a:ext uri="{FF2B5EF4-FFF2-40B4-BE49-F238E27FC236}">
                  <a16:creationId xmlns:a16="http://schemas.microsoft.com/office/drawing/2014/main" id="{A2B3FA56-AD62-4022-9F60-26D277A89362}"/>
                </a:ext>
              </a:extLst>
            </p:cNvPr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17636;p57">
              <a:extLst>
                <a:ext uri="{FF2B5EF4-FFF2-40B4-BE49-F238E27FC236}">
                  <a16:creationId xmlns:a16="http://schemas.microsoft.com/office/drawing/2014/main" id="{776B6C85-28F3-4A5F-8634-50DEC16259E9}"/>
                </a:ext>
              </a:extLst>
            </p:cNvPr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17637;p57">
              <a:extLst>
                <a:ext uri="{FF2B5EF4-FFF2-40B4-BE49-F238E27FC236}">
                  <a16:creationId xmlns:a16="http://schemas.microsoft.com/office/drawing/2014/main" id="{404AE6B1-0F7B-4977-9A3A-BDF7750AD6D3}"/>
                </a:ext>
              </a:extLst>
            </p:cNvPr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17638;p57">
              <a:extLst>
                <a:ext uri="{FF2B5EF4-FFF2-40B4-BE49-F238E27FC236}">
                  <a16:creationId xmlns:a16="http://schemas.microsoft.com/office/drawing/2014/main" id="{8CC6B469-0BDA-4679-BA78-C41F58AF6B85}"/>
                </a:ext>
              </a:extLst>
            </p:cNvPr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17639;p57">
              <a:extLst>
                <a:ext uri="{FF2B5EF4-FFF2-40B4-BE49-F238E27FC236}">
                  <a16:creationId xmlns:a16="http://schemas.microsoft.com/office/drawing/2014/main" id="{46A483B1-67FF-40FC-A458-964763D0C371}"/>
                </a:ext>
              </a:extLst>
            </p:cNvPr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17640;p57">
              <a:extLst>
                <a:ext uri="{FF2B5EF4-FFF2-40B4-BE49-F238E27FC236}">
                  <a16:creationId xmlns:a16="http://schemas.microsoft.com/office/drawing/2014/main" id="{71135BFE-06F2-42C1-8C87-40B69F208653}"/>
                </a:ext>
              </a:extLst>
            </p:cNvPr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17641;p57">
              <a:extLst>
                <a:ext uri="{FF2B5EF4-FFF2-40B4-BE49-F238E27FC236}">
                  <a16:creationId xmlns:a16="http://schemas.microsoft.com/office/drawing/2014/main" id="{D9B4627B-9FE5-4BE9-B53F-BF362A87A0CC}"/>
                </a:ext>
              </a:extLst>
            </p:cNvPr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17642;p57">
              <a:extLst>
                <a:ext uri="{FF2B5EF4-FFF2-40B4-BE49-F238E27FC236}">
                  <a16:creationId xmlns:a16="http://schemas.microsoft.com/office/drawing/2014/main" id="{C39D7A24-5F99-4FB1-BA6A-39E370BFC306}"/>
                </a:ext>
              </a:extLst>
            </p:cNvPr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17643;p57">
              <a:extLst>
                <a:ext uri="{FF2B5EF4-FFF2-40B4-BE49-F238E27FC236}">
                  <a16:creationId xmlns:a16="http://schemas.microsoft.com/office/drawing/2014/main" id="{6E5DC522-78F8-487D-AD2F-E42196F20B0D}"/>
                </a:ext>
              </a:extLst>
            </p:cNvPr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17644;p57">
              <a:extLst>
                <a:ext uri="{FF2B5EF4-FFF2-40B4-BE49-F238E27FC236}">
                  <a16:creationId xmlns:a16="http://schemas.microsoft.com/office/drawing/2014/main" id="{0F499389-929E-494F-8531-C6ADF998BC51}"/>
                </a:ext>
              </a:extLst>
            </p:cNvPr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17645;p57">
              <a:extLst>
                <a:ext uri="{FF2B5EF4-FFF2-40B4-BE49-F238E27FC236}">
                  <a16:creationId xmlns:a16="http://schemas.microsoft.com/office/drawing/2014/main" id="{38E1157C-8747-478D-AB15-8F0A79F8A9D5}"/>
                </a:ext>
              </a:extLst>
            </p:cNvPr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17646;p57">
              <a:extLst>
                <a:ext uri="{FF2B5EF4-FFF2-40B4-BE49-F238E27FC236}">
                  <a16:creationId xmlns:a16="http://schemas.microsoft.com/office/drawing/2014/main" id="{E459B407-CB16-48BF-AA10-805D38BAA730}"/>
                </a:ext>
              </a:extLst>
            </p:cNvPr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17647;p57">
              <a:extLst>
                <a:ext uri="{FF2B5EF4-FFF2-40B4-BE49-F238E27FC236}">
                  <a16:creationId xmlns:a16="http://schemas.microsoft.com/office/drawing/2014/main" id="{A446DDAE-F754-40D3-89DF-709524DD8766}"/>
                </a:ext>
              </a:extLst>
            </p:cNvPr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17648;p57">
              <a:extLst>
                <a:ext uri="{FF2B5EF4-FFF2-40B4-BE49-F238E27FC236}">
                  <a16:creationId xmlns:a16="http://schemas.microsoft.com/office/drawing/2014/main" id="{E059152C-A12B-42A3-AC5C-15FCD33BD6F8}"/>
                </a:ext>
              </a:extLst>
            </p:cNvPr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17649;p57">
              <a:extLst>
                <a:ext uri="{FF2B5EF4-FFF2-40B4-BE49-F238E27FC236}">
                  <a16:creationId xmlns:a16="http://schemas.microsoft.com/office/drawing/2014/main" id="{7DFAA209-C555-484B-B7B7-5A61ADA45BD1}"/>
                </a:ext>
              </a:extLst>
            </p:cNvPr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17650;p57">
              <a:extLst>
                <a:ext uri="{FF2B5EF4-FFF2-40B4-BE49-F238E27FC236}">
                  <a16:creationId xmlns:a16="http://schemas.microsoft.com/office/drawing/2014/main" id="{725305C0-7334-47E7-B96B-A53FE0393C2C}"/>
                </a:ext>
              </a:extLst>
            </p:cNvPr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17651;p57">
              <a:extLst>
                <a:ext uri="{FF2B5EF4-FFF2-40B4-BE49-F238E27FC236}">
                  <a16:creationId xmlns:a16="http://schemas.microsoft.com/office/drawing/2014/main" id="{77C03678-1A5C-4F21-8979-0F77933F5B42}"/>
                </a:ext>
              </a:extLst>
            </p:cNvPr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17652;p57">
              <a:extLst>
                <a:ext uri="{FF2B5EF4-FFF2-40B4-BE49-F238E27FC236}">
                  <a16:creationId xmlns:a16="http://schemas.microsoft.com/office/drawing/2014/main" id="{C5F18E60-67D8-4A2C-BADD-6AF79FB6C00C}"/>
                </a:ext>
              </a:extLst>
            </p:cNvPr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17653;p57">
              <a:extLst>
                <a:ext uri="{FF2B5EF4-FFF2-40B4-BE49-F238E27FC236}">
                  <a16:creationId xmlns:a16="http://schemas.microsoft.com/office/drawing/2014/main" id="{DA7A8EBE-31C0-4075-845D-1CF57326B1D3}"/>
                </a:ext>
              </a:extLst>
            </p:cNvPr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17654;p57">
              <a:extLst>
                <a:ext uri="{FF2B5EF4-FFF2-40B4-BE49-F238E27FC236}">
                  <a16:creationId xmlns:a16="http://schemas.microsoft.com/office/drawing/2014/main" id="{1B268589-EF59-42FF-B09B-A6DC50009155}"/>
                </a:ext>
              </a:extLst>
            </p:cNvPr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17655;p57">
              <a:extLst>
                <a:ext uri="{FF2B5EF4-FFF2-40B4-BE49-F238E27FC236}">
                  <a16:creationId xmlns:a16="http://schemas.microsoft.com/office/drawing/2014/main" id="{330AB938-D106-4D38-88CB-46A99AF80858}"/>
                </a:ext>
              </a:extLst>
            </p:cNvPr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17656;p57">
              <a:extLst>
                <a:ext uri="{FF2B5EF4-FFF2-40B4-BE49-F238E27FC236}">
                  <a16:creationId xmlns:a16="http://schemas.microsoft.com/office/drawing/2014/main" id="{8C73B9A5-8233-4857-9AC3-E97B144F6509}"/>
                </a:ext>
              </a:extLst>
            </p:cNvPr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17657;p57">
              <a:extLst>
                <a:ext uri="{FF2B5EF4-FFF2-40B4-BE49-F238E27FC236}">
                  <a16:creationId xmlns:a16="http://schemas.microsoft.com/office/drawing/2014/main" id="{651EDE79-53BD-4C6D-BC9D-43D897A1C0E6}"/>
                </a:ext>
              </a:extLst>
            </p:cNvPr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17658;p57">
              <a:extLst>
                <a:ext uri="{FF2B5EF4-FFF2-40B4-BE49-F238E27FC236}">
                  <a16:creationId xmlns:a16="http://schemas.microsoft.com/office/drawing/2014/main" id="{EBC91218-2CBC-473D-8191-FBC3053971FF}"/>
                </a:ext>
              </a:extLst>
            </p:cNvPr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17659;p57">
              <a:extLst>
                <a:ext uri="{FF2B5EF4-FFF2-40B4-BE49-F238E27FC236}">
                  <a16:creationId xmlns:a16="http://schemas.microsoft.com/office/drawing/2014/main" id="{5A3D0A04-1D4E-425F-AC1B-C615B2259BE4}"/>
                </a:ext>
              </a:extLst>
            </p:cNvPr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17660;p57">
              <a:extLst>
                <a:ext uri="{FF2B5EF4-FFF2-40B4-BE49-F238E27FC236}">
                  <a16:creationId xmlns:a16="http://schemas.microsoft.com/office/drawing/2014/main" id="{C79742AA-8153-47C9-9E86-74A121EB7C9B}"/>
                </a:ext>
              </a:extLst>
            </p:cNvPr>
            <p:cNvSpPr/>
            <p:nvPr/>
          </p:nvSpPr>
          <p:spPr>
            <a:xfrm>
              <a:off x="4343417" y="2379263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17661;p57">
              <a:extLst>
                <a:ext uri="{FF2B5EF4-FFF2-40B4-BE49-F238E27FC236}">
                  <a16:creationId xmlns:a16="http://schemas.microsoft.com/office/drawing/2014/main" id="{24DD4181-4B52-460A-B4E4-37E51078DC28}"/>
                </a:ext>
              </a:extLst>
            </p:cNvPr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17662;p57">
              <a:extLst>
                <a:ext uri="{FF2B5EF4-FFF2-40B4-BE49-F238E27FC236}">
                  <a16:creationId xmlns:a16="http://schemas.microsoft.com/office/drawing/2014/main" id="{1A9E7ADB-78B0-428F-8187-FF3BB0EA47D0}"/>
                </a:ext>
              </a:extLst>
            </p:cNvPr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7663;p57">
              <a:extLst>
                <a:ext uri="{FF2B5EF4-FFF2-40B4-BE49-F238E27FC236}">
                  <a16:creationId xmlns:a16="http://schemas.microsoft.com/office/drawing/2014/main" id="{A261E618-A0BE-46C2-B2F0-19996E9BBC76}"/>
                </a:ext>
              </a:extLst>
            </p:cNvPr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7664;p57">
              <a:extLst>
                <a:ext uri="{FF2B5EF4-FFF2-40B4-BE49-F238E27FC236}">
                  <a16:creationId xmlns:a16="http://schemas.microsoft.com/office/drawing/2014/main" id="{44AB0675-993E-4890-A551-CAF8237E72CC}"/>
                </a:ext>
              </a:extLst>
            </p:cNvPr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7665;p57">
              <a:extLst>
                <a:ext uri="{FF2B5EF4-FFF2-40B4-BE49-F238E27FC236}">
                  <a16:creationId xmlns:a16="http://schemas.microsoft.com/office/drawing/2014/main" id="{D2D907E8-03A3-4645-B873-52FCD04B73C8}"/>
                </a:ext>
              </a:extLst>
            </p:cNvPr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7666;p57">
              <a:extLst>
                <a:ext uri="{FF2B5EF4-FFF2-40B4-BE49-F238E27FC236}">
                  <a16:creationId xmlns:a16="http://schemas.microsoft.com/office/drawing/2014/main" id="{EECF0771-7E9C-477C-8C2E-1BAA439F53A4}"/>
                </a:ext>
              </a:extLst>
            </p:cNvPr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7667;p57">
              <a:extLst>
                <a:ext uri="{FF2B5EF4-FFF2-40B4-BE49-F238E27FC236}">
                  <a16:creationId xmlns:a16="http://schemas.microsoft.com/office/drawing/2014/main" id="{B8D131CC-5F35-4E5F-B592-18AC953562C5}"/>
                </a:ext>
              </a:extLst>
            </p:cNvPr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7668;p57">
              <a:extLst>
                <a:ext uri="{FF2B5EF4-FFF2-40B4-BE49-F238E27FC236}">
                  <a16:creationId xmlns:a16="http://schemas.microsoft.com/office/drawing/2014/main" id="{50738C42-0438-40E9-8547-689712D856B5}"/>
                </a:ext>
              </a:extLst>
            </p:cNvPr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7669;p57">
              <a:extLst>
                <a:ext uri="{FF2B5EF4-FFF2-40B4-BE49-F238E27FC236}">
                  <a16:creationId xmlns:a16="http://schemas.microsoft.com/office/drawing/2014/main" id="{553C8A11-FAC9-4D39-9882-773E1F549BE2}"/>
                </a:ext>
              </a:extLst>
            </p:cNvPr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7670;p57">
              <a:extLst>
                <a:ext uri="{FF2B5EF4-FFF2-40B4-BE49-F238E27FC236}">
                  <a16:creationId xmlns:a16="http://schemas.microsoft.com/office/drawing/2014/main" id="{FA67CBB2-6499-4D93-9774-CD5F48DE1504}"/>
                </a:ext>
              </a:extLst>
            </p:cNvPr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7671;p57">
              <a:extLst>
                <a:ext uri="{FF2B5EF4-FFF2-40B4-BE49-F238E27FC236}">
                  <a16:creationId xmlns:a16="http://schemas.microsoft.com/office/drawing/2014/main" id="{02927CF4-FFF6-4B88-90F1-4A837033CA8D}"/>
                </a:ext>
              </a:extLst>
            </p:cNvPr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7672;p57">
              <a:extLst>
                <a:ext uri="{FF2B5EF4-FFF2-40B4-BE49-F238E27FC236}">
                  <a16:creationId xmlns:a16="http://schemas.microsoft.com/office/drawing/2014/main" id="{D44EA1CB-37AF-4A6A-8425-D2815C467E07}"/>
                </a:ext>
              </a:extLst>
            </p:cNvPr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7673;p57">
              <a:extLst>
                <a:ext uri="{FF2B5EF4-FFF2-40B4-BE49-F238E27FC236}">
                  <a16:creationId xmlns:a16="http://schemas.microsoft.com/office/drawing/2014/main" id="{6F17794C-66CE-4D98-A22F-0FA0467522C4}"/>
                </a:ext>
              </a:extLst>
            </p:cNvPr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7674;p57">
              <a:extLst>
                <a:ext uri="{FF2B5EF4-FFF2-40B4-BE49-F238E27FC236}">
                  <a16:creationId xmlns:a16="http://schemas.microsoft.com/office/drawing/2014/main" id="{C13FC1DA-EE56-48EC-8956-F2065BEA8D60}"/>
                </a:ext>
              </a:extLst>
            </p:cNvPr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7675;p57">
              <a:extLst>
                <a:ext uri="{FF2B5EF4-FFF2-40B4-BE49-F238E27FC236}">
                  <a16:creationId xmlns:a16="http://schemas.microsoft.com/office/drawing/2014/main" id="{CE20A02F-A61B-4B56-928E-6013362A8DE1}"/>
                </a:ext>
              </a:extLst>
            </p:cNvPr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7676;p57">
              <a:extLst>
                <a:ext uri="{FF2B5EF4-FFF2-40B4-BE49-F238E27FC236}">
                  <a16:creationId xmlns:a16="http://schemas.microsoft.com/office/drawing/2014/main" id="{1ED73326-E56C-44BC-888F-7119B2AB9268}"/>
                </a:ext>
              </a:extLst>
            </p:cNvPr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7677;p57">
              <a:extLst>
                <a:ext uri="{FF2B5EF4-FFF2-40B4-BE49-F238E27FC236}">
                  <a16:creationId xmlns:a16="http://schemas.microsoft.com/office/drawing/2014/main" id="{C94604DA-FDC8-4100-A5DA-4A33CE7F9FB4}"/>
                </a:ext>
              </a:extLst>
            </p:cNvPr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7678;p57">
              <a:extLst>
                <a:ext uri="{FF2B5EF4-FFF2-40B4-BE49-F238E27FC236}">
                  <a16:creationId xmlns:a16="http://schemas.microsoft.com/office/drawing/2014/main" id="{3D1D0AE0-B830-4761-B140-C6A07C215827}"/>
                </a:ext>
              </a:extLst>
            </p:cNvPr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7679;p57">
              <a:extLst>
                <a:ext uri="{FF2B5EF4-FFF2-40B4-BE49-F238E27FC236}">
                  <a16:creationId xmlns:a16="http://schemas.microsoft.com/office/drawing/2014/main" id="{690B2FBC-CF6F-41FD-AABF-95A6A863A7F4}"/>
                </a:ext>
              </a:extLst>
            </p:cNvPr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7680;p57">
              <a:extLst>
                <a:ext uri="{FF2B5EF4-FFF2-40B4-BE49-F238E27FC236}">
                  <a16:creationId xmlns:a16="http://schemas.microsoft.com/office/drawing/2014/main" id="{0A6582BB-7886-4F72-9838-4297E848F356}"/>
                </a:ext>
              </a:extLst>
            </p:cNvPr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7681;p57">
              <a:extLst>
                <a:ext uri="{FF2B5EF4-FFF2-40B4-BE49-F238E27FC236}">
                  <a16:creationId xmlns:a16="http://schemas.microsoft.com/office/drawing/2014/main" id="{822970A1-4CC4-415E-8B08-058572E5A4AE}"/>
                </a:ext>
              </a:extLst>
            </p:cNvPr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7682;p57">
              <a:extLst>
                <a:ext uri="{FF2B5EF4-FFF2-40B4-BE49-F238E27FC236}">
                  <a16:creationId xmlns:a16="http://schemas.microsoft.com/office/drawing/2014/main" id="{EEF8EC20-049F-4F66-9943-14833798D581}"/>
                </a:ext>
              </a:extLst>
            </p:cNvPr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7683;p57">
              <a:extLst>
                <a:ext uri="{FF2B5EF4-FFF2-40B4-BE49-F238E27FC236}">
                  <a16:creationId xmlns:a16="http://schemas.microsoft.com/office/drawing/2014/main" id="{73F8A035-5DF7-449E-9A9B-24F10E44EF71}"/>
                </a:ext>
              </a:extLst>
            </p:cNvPr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7684;p57">
              <a:extLst>
                <a:ext uri="{FF2B5EF4-FFF2-40B4-BE49-F238E27FC236}">
                  <a16:creationId xmlns:a16="http://schemas.microsoft.com/office/drawing/2014/main" id="{FCE80447-D337-445D-AC08-213D2C59B60F}"/>
                </a:ext>
              </a:extLst>
            </p:cNvPr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17685;p57">
              <a:extLst>
                <a:ext uri="{FF2B5EF4-FFF2-40B4-BE49-F238E27FC236}">
                  <a16:creationId xmlns:a16="http://schemas.microsoft.com/office/drawing/2014/main" id="{B318F7F5-5030-417E-B315-981518D9ADD0}"/>
                </a:ext>
              </a:extLst>
            </p:cNvPr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17686;p57">
              <a:extLst>
                <a:ext uri="{FF2B5EF4-FFF2-40B4-BE49-F238E27FC236}">
                  <a16:creationId xmlns:a16="http://schemas.microsoft.com/office/drawing/2014/main" id="{45348E55-E877-4DD3-AF83-CB2CA6EC118A}"/>
                </a:ext>
              </a:extLst>
            </p:cNvPr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17687;p57">
              <a:extLst>
                <a:ext uri="{FF2B5EF4-FFF2-40B4-BE49-F238E27FC236}">
                  <a16:creationId xmlns:a16="http://schemas.microsoft.com/office/drawing/2014/main" id="{88FCD701-0EC5-48F5-B670-67ABCF3A12A1}"/>
                </a:ext>
              </a:extLst>
            </p:cNvPr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17688;p57">
              <a:extLst>
                <a:ext uri="{FF2B5EF4-FFF2-40B4-BE49-F238E27FC236}">
                  <a16:creationId xmlns:a16="http://schemas.microsoft.com/office/drawing/2014/main" id="{11D68403-DA36-4546-A1A7-39AA0600E72A}"/>
                </a:ext>
              </a:extLst>
            </p:cNvPr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17689;p57">
              <a:extLst>
                <a:ext uri="{FF2B5EF4-FFF2-40B4-BE49-F238E27FC236}">
                  <a16:creationId xmlns:a16="http://schemas.microsoft.com/office/drawing/2014/main" id="{E333AE28-1736-46A5-80A9-FC088D7868FC}"/>
                </a:ext>
              </a:extLst>
            </p:cNvPr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17690;p57">
              <a:extLst>
                <a:ext uri="{FF2B5EF4-FFF2-40B4-BE49-F238E27FC236}">
                  <a16:creationId xmlns:a16="http://schemas.microsoft.com/office/drawing/2014/main" id="{B979D5A9-D468-451C-80E6-10D06C3C98E6}"/>
                </a:ext>
              </a:extLst>
            </p:cNvPr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17691;p57">
              <a:extLst>
                <a:ext uri="{FF2B5EF4-FFF2-40B4-BE49-F238E27FC236}">
                  <a16:creationId xmlns:a16="http://schemas.microsoft.com/office/drawing/2014/main" id="{A49BD08E-16ED-4290-9CE5-1DEB333597BA}"/>
                </a:ext>
              </a:extLst>
            </p:cNvPr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17692;p57">
              <a:extLst>
                <a:ext uri="{FF2B5EF4-FFF2-40B4-BE49-F238E27FC236}">
                  <a16:creationId xmlns:a16="http://schemas.microsoft.com/office/drawing/2014/main" id="{833007F4-AA1F-4E18-871E-CE4CDFB6034F}"/>
                </a:ext>
              </a:extLst>
            </p:cNvPr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17693;p57">
              <a:extLst>
                <a:ext uri="{FF2B5EF4-FFF2-40B4-BE49-F238E27FC236}">
                  <a16:creationId xmlns:a16="http://schemas.microsoft.com/office/drawing/2014/main" id="{CDD354DF-4C5E-4E74-B455-9EB0D6C66C09}"/>
                </a:ext>
              </a:extLst>
            </p:cNvPr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17694;p57">
              <a:extLst>
                <a:ext uri="{FF2B5EF4-FFF2-40B4-BE49-F238E27FC236}">
                  <a16:creationId xmlns:a16="http://schemas.microsoft.com/office/drawing/2014/main" id="{CAEFCF44-30EC-440E-A901-163B82ECEBE5}"/>
                </a:ext>
              </a:extLst>
            </p:cNvPr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7695;p57">
              <a:extLst>
                <a:ext uri="{FF2B5EF4-FFF2-40B4-BE49-F238E27FC236}">
                  <a16:creationId xmlns:a16="http://schemas.microsoft.com/office/drawing/2014/main" id="{2D05036E-D7F4-4126-9E1E-06337849737A}"/>
                </a:ext>
              </a:extLst>
            </p:cNvPr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17696;p57">
              <a:extLst>
                <a:ext uri="{FF2B5EF4-FFF2-40B4-BE49-F238E27FC236}">
                  <a16:creationId xmlns:a16="http://schemas.microsoft.com/office/drawing/2014/main" id="{F387688E-046B-4FEE-9D44-164305AE035C}"/>
                </a:ext>
              </a:extLst>
            </p:cNvPr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7697;p57">
              <a:extLst>
                <a:ext uri="{FF2B5EF4-FFF2-40B4-BE49-F238E27FC236}">
                  <a16:creationId xmlns:a16="http://schemas.microsoft.com/office/drawing/2014/main" id="{E301BAA1-B03E-49E4-80B3-CA0B6A521A51}"/>
                </a:ext>
              </a:extLst>
            </p:cNvPr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7698;p57">
              <a:extLst>
                <a:ext uri="{FF2B5EF4-FFF2-40B4-BE49-F238E27FC236}">
                  <a16:creationId xmlns:a16="http://schemas.microsoft.com/office/drawing/2014/main" id="{B2FCF937-B173-431C-9540-87008DE27A24}"/>
                </a:ext>
              </a:extLst>
            </p:cNvPr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17699;p57">
              <a:extLst>
                <a:ext uri="{FF2B5EF4-FFF2-40B4-BE49-F238E27FC236}">
                  <a16:creationId xmlns:a16="http://schemas.microsoft.com/office/drawing/2014/main" id="{AE28408D-0918-4565-9CA5-60F194526AFE}"/>
                </a:ext>
              </a:extLst>
            </p:cNvPr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17700;p57">
              <a:extLst>
                <a:ext uri="{FF2B5EF4-FFF2-40B4-BE49-F238E27FC236}">
                  <a16:creationId xmlns:a16="http://schemas.microsoft.com/office/drawing/2014/main" id="{C55C7D58-0325-4E84-8AED-1CAA5B4A173A}"/>
                </a:ext>
              </a:extLst>
            </p:cNvPr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17701;p57">
              <a:extLst>
                <a:ext uri="{FF2B5EF4-FFF2-40B4-BE49-F238E27FC236}">
                  <a16:creationId xmlns:a16="http://schemas.microsoft.com/office/drawing/2014/main" id="{99C4E16F-EA01-453B-89DC-3BB962C141BF}"/>
                </a:ext>
              </a:extLst>
            </p:cNvPr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17702;p57">
              <a:extLst>
                <a:ext uri="{FF2B5EF4-FFF2-40B4-BE49-F238E27FC236}">
                  <a16:creationId xmlns:a16="http://schemas.microsoft.com/office/drawing/2014/main" id="{9F940C7D-00F9-4EE3-9020-3007B0B00135}"/>
                </a:ext>
              </a:extLst>
            </p:cNvPr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17703;p57">
              <a:extLst>
                <a:ext uri="{FF2B5EF4-FFF2-40B4-BE49-F238E27FC236}">
                  <a16:creationId xmlns:a16="http://schemas.microsoft.com/office/drawing/2014/main" id="{9A99CCA5-E9DB-403D-BBF5-0536F4E45FC1}"/>
                </a:ext>
              </a:extLst>
            </p:cNvPr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17704;p57">
              <a:extLst>
                <a:ext uri="{FF2B5EF4-FFF2-40B4-BE49-F238E27FC236}">
                  <a16:creationId xmlns:a16="http://schemas.microsoft.com/office/drawing/2014/main" id="{0B2F42F4-25B6-433F-85BF-716C64EB37FD}"/>
                </a:ext>
              </a:extLst>
            </p:cNvPr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17705;p57">
              <a:extLst>
                <a:ext uri="{FF2B5EF4-FFF2-40B4-BE49-F238E27FC236}">
                  <a16:creationId xmlns:a16="http://schemas.microsoft.com/office/drawing/2014/main" id="{5E09AFC1-F139-4942-8A62-2D37E4020FAC}"/>
                </a:ext>
              </a:extLst>
            </p:cNvPr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17706;p57">
              <a:extLst>
                <a:ext uri="{FF2B5EF4-FFF2-40B4-BE49-F238E27FC236}">
                  <a16:creationId xmlns:a16="http://schemas.microsoft.com/office/drawing/2014/main" id="{E9DCA9D4-4611-4166-8D0E-5695AB6186FA}"/>
                </a:ext>
              </a:extLst>
            </p:cNvPr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17707;p57">
              <a:extLst>
                <a:ext uri="{FF2B5EF4-FFF2-40B4-BE49-F238E27FC236}">
                  <a16:creationId xmlns:a16="http://schemas.microsoft.com/office/drawing/2014/main" id="{1D4BE63A-4133-40A9-840C-795E1158AE0A}"/>
                </a:ext>
              </a:extLst>
            </p:cNvPr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17708;p57">
              <a:extLst>
                <a:ext uri="{FF2B5EF4-FFF2-40B4-BE49-F238E27FC236}">
                  <a16:creationId xmlns:a16="http://schemas.microsoft.com/office/drawing/2014/main" id="{BAB11201-0AF4-4C90-B25E-5050508AC2E4}"/>
                </a:ext>
              </a:extLst>
            </p:cNvPr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7709;p57">
              <a:extLst>
                <a:ext uri="{FF2B5EF4-FFF2-40B4-BE49-F238E27FC236}">
                  <a16:creationId xmlns:a16="http://schemas.microsoft.com/office/drawing/2014/main" id="{7BC01CC3-C9DD-4E7A-81CA-923AA26115F9}"/>
                </a:ext>
              </a:extLst>
            </p:cNvPr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7710;p57">
              <a:extLst>
                <a:ext uri="{FF2B5EF4-FFF2-40B4-BE49-F238E27FC236}">
                  <a16:creationId xmlns:a16="http://schemas.microsoft.com/office/drawing/2014/main" id="{28602B93-3C6E-49C3-8E5D-75363B233590}"/>
                </a:ext>
              </a:extLst>
            </p:cNvPr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7711;p57">
              <a:extLst>
                <a:ext uri="{FF2B5EF4-FFF2-40B4-BE49-F238E27FC236}">
                  <a16:creationId xmlns:a16="http://schemas.microsoft.com/office/drawing/2014/main" id="{2EC8D9CA-E65B-4A0F-A9A3-9DE04030AF7A}"/>
                </a:ext>
              </a:extLst>
            </p:cNvPr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7712;p57">
              <a:extLst>
                <a:ext uri="{FF2B5EF4-FFF2-40B4-BE49-F238E27FC236}">
                  <a16:creationId xmlns:a16="http://schemas.microsoft.com/office/drawing/2014/main" id="{CB7AEC92-6095-47CA-865D-2F7CFB87F204}"/>
                </a:ext>
              </a:extLst>
            </p:cNvPr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7713;p57">
              <a:extLst>
                <a:ext uri="{FF2B5EF4-FFF2-40B4-BE49-F238E27FC236}">
                  <a16:creationId xmlns:a16="http://schemas.microsoft.com/office/drawing/2014/main" id="{6F59F19F-A087-47F8-A0C9-153A0C0A021E}"/>
                </a:ext>
              </a:extLst>
            </p:cNvPr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7714;p57">
              <a:extLst>
                <a:ext uri="{FF2B5EF4-FFF2-40B4-BE49-F238E27FC236}">
                  <a16:creationId xmlns:a16="http://schemas.microsoft.com/office/drawing/2014/main" id="{775DF140-858F-4BCC-B5E0-31888B9E7ED3}"/>
                </a:ext>
              </a:extLst>
            </p:cNvPr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7715;p57">
              <a:extLst>
                <a:ext uri="{FF2B5EF4-FFF2-40B4-BE49-F238E27FC236}">
                  <a16:creationId xmlns:a16="http://schemas.microsoft.com/office/drawing/2014/main" id="{607B575F-2235-4134-8299-A1E189B2A419}"/>
                </a:ext>
              </a:extLst>
            </p:cNvPr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7716;p57">
              <a:extLst>
                <a:ext uri="{FF2B5EF4-FFF2-40B4-BE49-F238E27FC236}">
                  <a16:creationId xmlns:a16="http://schemas.microsoft.com/office/drawing/2014/main" id="{D2675951-F53E-45F6-99D8-C148363D9558}"/>
                </a:ext>
              </a:extLst>
            </p:cNvPr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7717;p57">
              <a:extLst>
                <a:ext uri="{FF2B5EF4-FFF2-40B4-BE49-F238E27FC236}">
                  <a16:creationId xmlns:a16="http://schemas.microsoft.com/office/drawing/2014/main" id="{C05FE4B8-E6E1-490A-A205-731B417CC77F}"/>
                </a:ext>
              </a:extLst>
            </p:cNvPr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17718;p57">
              <a:extLst>
                <a:ext uri="{FF2B5EF4-FFF2-40B4-BE49-F238E27FC236}">
                  <a16:creationId xmlns:a16="http://schemas.microsoft.com/office/drawing/2014/main" id="{96CEB7D7-4FC4-46B9-984F-7BBE254CB9E6}"/>
                </a:ext>
              </a:extLst>
            </p:cNvPr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17719;p57">
              <a:extLst>
                <a:ext uri="{FF2B5EF4-FFF2-40B4-BE49-F238E27FC236}">
                  <a16:creationId xmlns:a16="http://schemas.microsoft.com/office/drawing/2014/main" id="{D215CEF7-18CC-4843-9163-5738D6B8D6E5}"/>
                </a:ext>
              </a:extLst>
            </p:cNvPr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17720;p57">
              <a:extLst>
                <a:ext uri="{FF2B5EF4-FFF2-40B4-BE49-F238E27FC236}">
                  <a16:creationId xmlns:a16="http://schemas.microsoft.com/office/drawing/2014/main" id="{9C73B64C-A5F8-4101-B76B-743743859616}"/>
                </a:ext>
              </a:extLst>
            </p:cNvPr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17721;p57">
              <a:extLst>
                <a:ext uri="{FF2B5EF4-FFF2-40B4-BE49-F238E27FC236}">
                  <a16:creationId xmlns:a16="http://schemas.microsoft.com/office/drawing/2014/main" id="{D393E8BC-F929-4973-9FF0-2B31ECF9ECA7}"/>
                </a:ext>
              </a:extLst>
            </p:cNvPr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17722;p57">
              <a:extLst>
                <a:ext uri="{FF2B5EF4-FFF2-40B4-BE49-F238E27FC236}">
                  <a16:creationId xmlns:a16="http://schemas.microsoft.com/office/drawing/2014/main" id="{74AFEFF2-D412-4356-9773-BD3E2A5F6E8C}"/>
                </a:ext>
              </a:extLst>
            </p:cNvPr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17723;p57">
              <a:extLst>
                <a:ext uri="{FF2B5EF4-FFF2-40B4-BE49-F238E27FC236}">
                  <a16:creationId xmlns:a16="http://schemas.microsoft.com/office/drawing/2014/main" id="{4B66C160-9514-40AE-9AA2-3971C9F286D0}"/>
                </a:ext>
              </a:extLst>
            </p:cNvPr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17724;p57">
              <a:extLst>
                <a:ext uri="{FF2B5EF4-FFF2-40B4-BE49-F238E27FC236}">
                  <a16:creationId xmlns:a16="http://schemas.microsoft.com/office/drawing/2014/main" id="{EFFCF296-6F58-49CC-9FB0-9385F9DA2C19}"/>
                </a:ext>
              </a:extLst>
            </p:cNvPr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17725;p57">
              <a:extLst>
                <a:ext uri="{FF2B5EF4-FFF2-40B4-BE49-F238E27FC236}">
                  <a16:creationId xmlns:a16="http://schemas.microsoft.com/office/drawing/2014/main" id="{2D48EFBD-07E0-470D-B15F-4BAF442B8D0D}"/>
                </a:ext>
              </a:extLst>
            </p:cNvPr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17726;p57">
              <a:extLst>
                <a:ext uri="{FF2B5EF4-FFF2-40B4-BE49-F238E27FC236}">
                  <a16:creationId xmlns:a16="http://schemas.microsoft.com/office/drawing/2014/main" id="{109AAFB5-E575-424D-8886-F35822E0A1D1}"/>
                </a:ext>
              </a:extLst>
            </p:cNvPr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17727;p57">
              <a:extLst>
                <a:ext uri="{FF2B5EF4-FFF2-40B4-BE49-F238E27FC236}">
                  <a16:creationId xmlns:a16="http://schemas.microsoft.com/office/drawing/2014/main" id="{A72BA070-25C4-4749-A5E5-F0D8FABE30E0}"/>
                </a:ext>
              </a:extLst>
            </p:cNvPr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17728;p57">
              <a:extLst>
                <a:ext uri="{FF2B5EF4-FFF2-40B4-BE49-F238E27FC236}">
                  <a16:creationId xmlns:a16="http://schemas.microsoft.com/office/drawing/2014/main" id="{3D7D0E02-5361-4EDD-85E0-DB221928A9FD}"/>
                </a:ext>
              </a:extLst>
            </p:cNvPr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17729;p57">
              <a:extLst>
                <a:ext uri="{FF2B5EF4-FFF2-40B4-BE49-F238E27FC236}">
                  <a16:creationId xmlns:a16="http://schemas.microsoft.com/office/drawing/2014/main" id="{B4668B34-74F5-46A3-8EE8-3891592E172B}"/>
                </a:ext>
              </a:extLst>
            </p:cNvPr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17730;p57">
              <a:extLst>
                <a:ext uri="{FF2B5EF4-FFF2-40B4-BE49-F238E27FC236}">
                  <a16:creationId xmlns:a16="http://schemas.microsoft.com/office/drawing/2014/main" id="{6C710F00-4AC6-4765-9A3E-C10E4077F3C5}"/>
                </a:ext>
              </a:extLst>
            </p:cNvPr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17731;p57">
              <a:extLst>
                <a:ext uri="{FF2B5EF4-FFF2-40B4-BE49-F238E27FC236}">
                  <a16:creationId xmlns:a16="http://schemas.microsoft.com/office/drawing/2014/main" id="{DB107201-273C-4740-B8D9-03EAF3747C1B}"/>
                </a:ext>
              </a:extLst>
            </p:cNvPr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17732;p57">
              <a:extLst>
                <a:ext uri="{FF2B5EF4-FFF2-40B4-BE49-F238E27FC236}">
                  <a16:creationId xmlns:a16="http://schemas.microsoft.com/office/drawing/2014/main" id="{97813F47-3E8F-4FC3-A8F9-07C5727EA66D}"/>
                </a:ext>
              </a:extLst>
            </p:cNvPr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17733;p57">
              <a:extLst>
                <a:ext uri="{FF2B5EF4-FFF2-40B4-BE49-F238E27FC236}">
                  <a16:creationId xmlns:a16="http://schemas.microsoft.com/office/drawing/2014/main" id="{A036B801-BDA2-4B1A-924A-DDAA95616156}"/>
                </a:ext>
              </a:extLst>
            </p:cNvPr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17734;p57">
              <a:extLst>
                <a:ext uri="{FF2B5EF4-FFF2-40B4-BE49-F238E27FC236}">
                  <a16:creationId xmlns:a16="http://schemas.microsoft.com/office/drawing/2014/main" id="{B47D4446-C4EB-452B-A127-3AF5D89AA58E}"/>
                </a:ext>
              </a:extLst>
            </p:cNvPr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17735;p57">
              <a:extLst>
                <a:ext uri="{FF2B5EF4-FFF2-40B4-BE49-F238E27FC236}">
                  <a16:creationId xmlns:a16="http://schemas.microsoft.com/office/drawing/2014/main" id="{E092D73D-463B-453E-873A-2ADDAC5F7D07}"/>
                </a:ext>
              </a:extLst>
            </p:cNvPr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17736;p57">
              <a:extLst>
                <a:ext uri="{FF2B5EF4-FFF2-40B4-BE49-F238E27FC236}">
                  <a16:creationId xmlns:a16="http://schemas.microsoft.com/office/drawing/2014/main" id="{3F56907D-E74A-49E5-9A5D-550B5F7D928B}"/>
                </a:ext>
              </a:extLst>
            </p:cNvPr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17737;p57">
              <a:extLst>
                <a:ext uri="{FF2B5EF4-FFF2-40B4-BE49-F238E27FC236}">
                  <a16:creationId xmlns:a16="http://schemas.microsoft.com/office/drawing/2014/main" id="{194C7C5D-0101-4B33-868C-584B936F27D4}"/>
                </a:ext>
              </a:extLst>
            </p:cNvPr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17738;p57">
              <a:extLst>
                <a:ext uri="{FF2B5EF4-FFF2-40B4-BE49-F238E27FC236}">
                  <a16:creationId xmlns:a16="http://schemas.microsoft.com/office/drawing/2014/main" id="{12DF5CF0-654A-4628-A3EF-234F1C0BB495}"/>
                </a:ext>
              </a:extLst>
            </p:cNvPr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17739;p57">
              <a:extLst>
                <a:ext uri="{FF2B5EF4-FFF2-40B4-BE49-F238E27FC236}">
                  <a16:creationId xmlns:a16="http://schemas.microsoft.com/office/drawing/2014/main" id="{166BF2A4-4A99-41A8-8A4A-0DC5D9A63277}"/>
                </a:ext>
              </a:extLst>
            </p:cNvPr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17740;p57">
              <a:extLst>
                <a:ext uri="{FF2B5EF4-FFF2-40B4-BE49-F238E27FC236}">
                  <a16:creationId xmlns:a16="http://schemas.microsoft.com/office/drawing/2014/main" id="{5CC785D5-F93F-4A44-AAC6-57B72E9A8F8B}"/>
                </a:ext>
              </a:extLst>
            </p:cNvPr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17741;p57">
              <a:extLst>
                <a:ext uri="{FF2B5EF4-FFF2-40B4-BE49-F238E27FC236}">
                  <a16:creationId xmlns:a16="http://schemas.microsoft.com/office/drawing/2014/main" id="{3B929522-43B3-479B-9649-4924D575DD82}"/>
                </a:ext>
              </a:extLst>
            </p:cNvPr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17742;p57">
              <a:extLst>
                <a:ext uri="{FF2B5EF4-FFF2-40B4-BE49-F238E27FC236}">
                  <a16:creationId xmlns:a16="http://schemas.microsoft.com/office/drawing/2014/main" id="{43C532ED-77F3-48E8-A671-026C9642D9A1}"/>
                </a:ext>
              </a:extLst>
            </p:cNvPr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17743;p57">
              <a:extLst>
                <a:ext uri="{FF2B5EF4-FFF2-40B4-BE49-F238E27FC236}">
                  <a16:creationId xmlns:a16="http://schemas.microsoft.com/office/drawing/2014/main" id="{7D117196-ED77-4C28-903C-C6FCCC4575FF}"/>
                </a:ext>
              </a:extLst>
            </p:cNvPr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17744;p57">
              <a:extLst>
                <a:ext uri="{FF2B5EF4-FFF2-40B4-BE49-F238E27FC236}">
                  <a16:creationId xmlns:a16="http://schemas.microsoft.com/office/drawing/2014/main" id="{7F201044-6C7B-431E-B42F-961B85519330}"/>
                </a:ext>
              </a:extLst>
            </p:cNvPr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17745;p57">
              <a:extLst>
                <a:ext uri="{FF2B5EF4-FFF2-40B4-BE49-F238E27FC236}">
                  <a16:creationId xmlns:a16="http://schemas.microsoft.com/office/drawing/2014/main" id="{96BE249E-6A01-4A6A-AFF9-856001FB3286}"/>
                </a:ext>
              </a:extLst>
            </p:cNvPr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17746;p57">
              <a:extLst>
                <a:ext uri="{FF2B5EF4-FFF2-40B4-BE49-F238E27FC236}">
                  <a16:creationId xmlns:a16="http://schemas.microsoft.com/office/drawing/2014/main" id="{829ED392-4B19-4DFD-9054-CA0D067F84ED}"/>
                </a:ext>
              </a:extLst>
            </p:cNvPr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17747;p57">
              <a:extLst>
                <a:ext uri="{FF2B5EF4-FFF2-40B4-BE49-F238E27FC236}">
                  <a16:creationId xmlns:a16="http://schemas.microsoft.com/office/drawing/2014/main" id="{B2A1293D-9E71-46A7-B01C-246F96F68AAE}"/>
                </a:ext>
              </a:extLst>
            </p:cNvPr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17748;p57">
              <a:extLst>
                <a:ext uri="{FF2B5EF4-FFF2-40B4-BE49-F238E27FC236}">
                  <a16:creationId xmlns:a16="http://schemas.microsoft.com/office/drawing/2014/main" id="{29AF728A-A083-4C6A-9737-B07418E121CD}"/>
                </a:ext>
              </a:extLst>
            </p:cNvPr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17749;p57">
              <a:extLst>
                <a:ext uri="{FF2B5EF4-FFF2-40B4-BE49-F238E27FC236}">
                  <a16:creationId xmlns:a16="http://schemas.microsoft.com/office/drawing/2014/main" id="{6E645584-7392-4B0E-B90F-D77C80E83E85}"/>
                </a:ext>
              </a:extLst>
            </p:cNvPr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17750;p57">
              <a:extLst>
                <a:ext uri="{FF2B5EF4-FFF2-40B4-BE49-F238E27FC236}">
                  <a16:creationId xmlns:a16="http://schemas.microsoft.com/office/drawing/2014/main" id="{80AF37F4-4CDE-42E7-90A4-BBCA22344444}"/>
                </a:ext>
              </a:extLst>
            </p:cNvPr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17751;p57">
              <a:extLst>
                <a:ext uri="{FF2B5EF4-FFF2-40B4-BE49-F238E27FC236}">
                  <a16:creationId xmlns:a16="http://schemas.microsoft.com/office/drawing/2014/main" id="{0C8E8A78-EC41-41B3-BB9C-F9B63936683B}"/>
                </a:ext>
              </a:extLst>
            </p:cNvPr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17752;p57">
              <a:extLst>
                <a:ext uri="{FF2B5EF4-FFF2-40B4-BE49-F238E27FC236}">
                  <a16:creationId xmlns:a16="http://schemas.microsoft.com/office/drawing/2014/main" id="{8620FB03-1F07-4D04-A20F-DA24287B7C3B}"/>
                </a:ext>
              </a:extLst>
            </p:cNvPr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17753;p57">
              <a:extLst>
                <a:ext uri="{FF2B5EF4-FFF2-40B4-BE49-F238E27FC236}">
                  <a16:creationId xmlns:a16="http://schemas.microsoft.com/office/drawing/2014/main" id="{04C3C1C6-4FAB-4B0C-A2AB-531825912894}"/>
                </a:ext>
              </a:extLst>
            </p:cNvPr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17754;p57">
              <a:extLst>
                <a:ext uri="{FF2B5EF4-FFF2-40B4-BE49-F238E27FC236}">
                  <a16:creationId xmlns:a16="http://schemas.microsoft.com/office/drawing/2014/main" id="{A5A505CA-8798-46A0-8DBF-55ACEFEB28FD}"/>
                </a:ext>
              </a:extLst>
            </p:cNvPr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17755;p57">
              <a:extLst>
                <a:ext uri="{FF2B5EF4-FFF2-40B4-BE49-F238E27FC236}">
                  <a16:creationId xmlns:a16="http://schemas.microsoft.com/office/drawing/2014/main" id="{51114A57-6071-4487-9ACB-E77E93F53CD5}"/>
                </a:ext>
              </a:extLst>
            </p:cNvPr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17756;p57">
              <a:extLst>
                <a:ext uri="{FF2B5EF4-FFF2-40B4-BE49-F238E27FC236}">
                  <a16:creationId xmlns:a16="http://schemas.microsoft.com/office/drawing/2014/main" id="{4542CDBD-1D72-444F-A245-0CD92A661E87}"/>
                </a:ext>
              </a:extLst>
            </p:cNvPr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17757;p57">
              <a:extLst>
                <a:ext uri="{FF2B5EF4-FFF2-40B4-BE49-F238E27FC236}">
                  <a16:creationId xmlns:a16="http://schemas.microsoft.com/office/drawing/2014/main" id="{D9C9309B-1F4D-4289-A255-DCCD4CF6A4B5}"/>
                </a:ext>
              </a:extLst>
            </p:cNvPr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17758;p57">
              <a:extLst>
                <a:ext uri="{FF2B5EF4-FFF2-40B4-BE49-F238E27FC236}">
                  <a16:creationId xmlns:a16="http://schemas.microsoft.com/office/drawing/2014/main" id="{13F21A50-E1BD-49B5-8BDD-B1C53A669D80}"/>
                </a:ext>
              </a:extLst>
            </p:cNvPr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17759;p57">
              <a:extLst>
                <a:ext uri="{FF2B5EF4-FFF2-40B4-BE49-F238E27FC236}">
                  <a16:creationId xmlns:a16="http://schemas.microsoft.com/office/drawing/2014/main" id="{3573B960-278A-4E36-8473-656181D36470}"/>
                </a:ext>
              </a:extLst>
            </p:cNvPr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17760;p57">
              <a:extLst>
                <a:ext uri="{FF2B5EF4-FFF2-40B4-BE49-F238E27FC236}">
                  <a16:creationId xmlns:a16="http://schemas.microsoft.com/office/drawing/2014/main" id="{54FC27DB-2079-4363-AC14-85EA9F4BEFC6}"/>
                </a:ext>
              </a:extLst>
            </p:cNvPr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17761;p57">
              <a:extLst>
                <a:ext uri="{FF2B5EF4-FFF2-40B4-BE49-F238E27FC236}">
                  <a16:creationId xmlns:a16="http://schemas.microsoft.com/office/drawing/2014/main" id="{C0C8198D-862E-4119-87F2-12C8A71DF6A7}"/>
                </a:ext>
              </a:extLst>
            </p:cNvPr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17762;p57">
              <a:extLst>
                <a:ext uri="{FF2B5EF4-FFF2-40B4-BE49-F238E27FC236}">
                  <a16:creationId xmlns:a16="http://schemas.microsoft.com/office/drawing/2014/main" id="{07A7EEEB-60A5-4178-91C1-79729E4A954C}"/>
                </a:ext>
              </a:extLst>
            </p:cNvPr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17763;p57">
              <a:extLst>
                <a:ext uri="{FF2B5EF4-FFF2-40B4-BE49-F238E27FC236}">
                  <a16:creationId xmlns:a16="http://schemas.microsoft.com/office/drawing/2014/main" id="{6883443F-22C1-44D4-A71D-FAEB9CB8A77C}"/>
                </a:ext>
              </a:extLst>
            </p:cNvPr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17764;p57">
              <a:extLst>
                <a:ext uri="{FF2B5EF4-FFF2-40B4-BE49-F238E27FC236}">
                  <a16:creationId xmlns:a16="http://schemas.microsoft.com/office/drawing/2014/main" id="{B14D4681-37D8-44C3-A443-C54490BB6881}"/>
                </a:ext>
              </a:extLst>
            </p:cNvPr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17765;p57">
              <a:extLst>
                <a:ext uri="{FF2B5EF4-FFF2-40B4-BE49-F238E27FC236}">
                  <a16:creationId xmlns:a16="http://schemas.microsoft.com/office/drawing/2014/main" id="{B40F6EA2-BA49-40C2-A3C0-C4A86D29D0B0}"/>
                </a:ext>
              </a:extLst>
            </p:cNvPr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17766;p57">
              <a:extLst>
                <a:ext uri="{FF2B5EF4-FFF2-40B4-BE49-F238E27FC236}">
                  <a16:creationId xmlns:a16="http://schemas.microsoft.com/office/drawing/2014/main" id="{5AAAFF6D-59F5-41A3-9B7A-D1FA0ED030D8}"/>
                </a:ext>
              </a:extLst>
            </p:cNvPr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17767;p57">
              <a:extLst>
                <a:ext uri="{FF2B5EF4-FFF2-40B4-BE49-F238E27FC236}">
                  <a16:creationId xmlns:a16="http://schemas.microsoft.com/office/drawing/2014/main" id="{C09F9765-814F-47B8-9269-2FBC1595B29D}"/>
                </a:ext>
              </a:extLst>
            </p:cNvPr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17768;p57">
              <a:extLst>
                <a:ext uri="{FF2B5EF4-FFF2-40B4-BE49-F238E27FC236}">
                  <a16:creationId xmlns:a16="http://schemas.microsoft.com/office/drawing/2014/main" id="{D0F8D069-6ED0-49BF-B23B-D1EB8876A403}"/>
                </a:ext>
              </a:extLst>
            </p:cNvPr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17769;p57">
              <a:extLst>
                <a:ext uri="{FF2B5EF4-FFF2-40B4-BE49-F238E27FC236}">
                  <a16:creationId xmlns:a16="http://schemas.microsoft.com/office/drawing/2014/main" id="{83BC5BB6-1095-4C6B-9DAB-050429503E26}"/>
                </a:ext>
              </a:extLst>
            </p:cNvPr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17770;p57">
              <a:extLst>
                <a:ext uri="{FF2B5EF4-FFF2-40B4-BE49-F238E27FC236}">
                  <a16:creationId xmlns:a16="http://schemas.microsoft.com/office/drawing/2014/main" id="{F7656E66-F264-4A9B-880B-3DAB2F2AE601}"/>
                </a:ext>
              </a:extLst>
            </p:cNvPr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17771;p57">
              <a:extLst>
                <a:ext uri="{FF2B5EF4-FFF2-40B4-BE49-F238E27FC236}">
                  <a16:creationId xmlns:a16="http://schemas.microsoft.com/office/drawing/2014/main" id="{C0461D6C-B659-4468-ADD0-AB294D26033C}"/>
                </a:ext>
              </a:extLst>
            </p:cNvPr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17772;p57">
              <a:extLst>
                <a:ext uri="{FF2B5EF4-FFF2-40B4-BE49-F238E27FC236}">
                  <a16:creationId xmlns:a16="http://schemas.microsoft.com/office/drawing/2014/main" id="{9350F76A-54A4-427D-9191-FA1DEC34D20A}"/>
                </a:ext>
              </a:extLst>
            </p:cNvPr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17773;p57">
              <a:extLst>
                <a:ext uri="{FF2B5EF4-FFF2-40B4-BE49-F238E27FC236}">
                  <a16:creationId xmlns:a16="http://schemas.microsoft.com/office/drawing/2014/main" id="{3456F9DA-B7E1-42C8-BA30-61696783A19A}"/>
                </a:ext>
              </a:extLst>
            </p:cNvPr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17774;p57">
              <a:extLst>
                <a:ext uri="{FF2B5EF4-FFF2-40B4-BE49-F238E27FC236}">
                  <a16:creationId xmlns:a16="http://schemas.microsoft.com/office/drawing/2014/main" id="{DA0467C4-A471-4CDD-B0CC-1B8B622860C2}"/>
                </a:ext>
              </a:extLst>
            </p:cNvPr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17775;p57">
              <a:extLst>
                <a:ext uri="{FF2B5EF4-FFF2-40B4-BE49-F238E27FC236}">
                  <a16:creationId xmlns:a16="http://schemas.microsoft.com/office/drawing/2014/main" id="{CB06485B-A326-4660-8136-9435BFE7CFBD}"/>
                </a:ext>
              </a:extLst>
            </p:cNvPr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17776;p57">
              <a:extLst>
                <a:ext uri="{FF2B5EF4-FFF2-40B4-BE49-F238E27FC236}">
                  <a16:creationId xmlns:a16="http://schemas.microsoft.com/office/drawing/2014/main" id="{5C7A4681-86C0-4823-88AB-52A388E82A5E}"/>
                </a:ext>
              </a:extLst>
            </p:cNvPr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17777;p57">
              <a:extLst>
                <a:ext uri="{FF2B5EF4-FFF2-40B4-BE49-F238E27FC236}">
                  <a16:creationId xmlns:a16="http://schemas.microsoft.com/office/drawing/2014/main" id="{71226C79-B7BD-45FD-BBC9-62E49BDBE081}"/>
                </a:ext>
              </a:extLst>
            </p:cNvPr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17778;p57">
              <a:extLst>
                <a:ext uri="{FF2B5EF4-FFF2-40B4-BE49-F238E27FC236}">
                  <a16:creationId xmlns:a16="http://schemas.microsoft.com/office/drawing/2014/main" id="{B3FBCF77-934A-4B25-9348-A5BEA59894BD}"/>
                </a:ext>
              </a:extLst>
            </p:cNvPr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17779;p57">
              <a:extLst>
                <a:ext uri="{FF2B5EF4-FFF2-40B4-BE49-F238E27FC236}">
                  <a16:creationId xmlns:a16="http://schemas.microsoft.com/office/drawing/2014/main" id="{6900C5F3-5A5C-467C-9FEB-15973600CF67}"/>
                </a:ext>
              </a:extLst>
            </p:cNvPr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17780;p57">
              <a:extLst>
                <a:ext uri="{FF2B5EF4-FFF2-40B4-BE49-F238E27FC236}">
                  <a16:creationId xmlns:a16="http://schemas.microsoft.com/office/drawing/2014/main" id="{DDA7870F-CB2A-4754-BE3E-6CEED542C3C7}"/>
                </a:ext>
              </a:extLst>
            </p:cNvPr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17781;p57">
              <a:extLst>
                <a:ext uri="{FF2B5EF4-FFF2-40B4-BE49-F238E27FC236}">
                  <a16:creationId xmlns:a16="http://schemas.microsoft.com/office/drawing/2014/main" id="{370632BA-7D82-48B6-A3B6-3033CEECC9C9}"/>
                </a:ext>
              </a:extLst>
            </p:cNvPr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17782;p57">
              <a:extLst>
                <a:ext uri="{FF2B5EF4-FFF2-40B4-BE49-F238E27FC236}">
                  <a16:creationId xmlns:a16="http://schemas.microsoft.com/office/drawing/2014/main" id="{7045F3FF-E059-491D-88F1-DAD4E6DCA0FE}"/>
                </a:ext>
              </a:extLst>
            </p:cNvPr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rgbClr val="3F3742"/>
            </a:solidFill>
            <a:ln w="9525" cap="flat" cmpd="sng">
              <a:solidFill>
                <a:srgbClr val="3731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5" name="Google Shape;9565;p38">
            <a:extLst>
              <a:ext uri="{FF2B5EF4-FFF2-40B4-BE49-F238E27FC236}">
                <a16:creationId xmlns:a16="http://schemas.microsoft.com/office/drawing/2014/main" id="{0FED4442-8F3A-458F-8581-CB872F13A65F}"/>
              </a:ext>
            </a:extLst>
          </p:cNvPr>
          <p:cNvGrpSpPr/>
          <p:nvPr/>
        </p:nvGrpSpPr>
        <p:grpSpPr>
          <a:xfrm rot="2700000" flipH="1">
            <a:off x="9641181" y="2156385"/>
            <a:ext cx="1627998" cy="4767940"/>
            <a:chOff x="4591050" y="1653000"/>
            <a:chExt cx="560975" cy="2127650"/>
          </a:xfrm>
        </p:grpSpPr>
        <p:sp>
          <p:nvSpPr>
            <p:cNvPr id="206" name="Google Shape;9566;p38">
              <a:extLst>
                <a:ext uri="{FF2B5EF4-FFF2-40B4-BE49-F238E27FC236}">
                  <a16:creationId xmlns:a16="http://schemas.microsoft.com/office/drawing/2014/main" id="{1BD4F62F-71AF-4A9A-ACAD-32C429342A00}"/>
                </a:ext>
              </a:extLst>
            </p:cNvPr>
            <p:cNvSpPr/>
            <p:nvPr/>
          </p:nvSpPr>
          <p:spPr>
            <a:xfrm>
              <a:off x="4638450" y="1715375"/>
              <a:ext cx="334200" cy="2037750"/>
            </a:xfrm>
            <a:custGeom>
              <a:avLst/>
              <a:gdLst/>
              <a:ahLst/>
              <a:cxnLst/>
              <a:rect l="l" t="t" r="r" b="b"/>
              <a:pathLst>
                <a:path w="13368" h="81510" extrusionOk="0">
                  <a:moveTo>
                    <a:pt x="8782" y="0"/>
                  </a:moveTo>
                  <a:cubicBezTo>
                    <a:pt x="8719" y="0"/>
                    <a:pt x="8661" y="48"/>
                    <a:pt x="8689" y="125"/>
                  </a:cubicBezTo>
                  <a:cubicBezTo>
                    <a:pt x="10653" y="7162"/>
                    <a:pt x="12106" y="14318"/>
                    <a:pt x="12618" y="21616"/>
                  </a:cubicBezTo>
                  <a:cubicBezTo>
                    <a:pt x="13034" y="27676"/>
                    <a:pt x="12761" y="33808"/>
                    <a:pt x="12118" y="39833"/>
                  </a:cubicBezTo>
                  <a:cubicBezTo>
                    <a:pt x="10558" y="54430"/>
                    <a:pt x="5391" y="67896"/>
                    <a:pt x="9" y="81445"/>
                  </a:cubicBezTo>
                  <a:cubicBezTo>
                    <a:pt x="1" y="81485"/>
                    <a:pt x="37" y="81509"/>
                    <a:pt x="64" y="81509"/>
                  </a:cubicBezTo>
                  <a:cubicBezTo>
                    <a:pt x="77" y="81509"/>
                    <a:pt x="89" y="81504"/>
                    <a:pt x="92" y="81492"/>
                  </a:cubicBezTo>
                  <a:cubicBezTo>
                    <a:pt x="2997" y="74623"/>
                    <a:pt x="5831" y="67717"/>
                    <a:pt x="8117" y="60621"/>
                  </a:cubicBezTo>
                  <a:cubicBezTo>
                    <a:pt x="10248" y="54013"/>
                    <a:pt x="11665" y="47226"/>
                    <a:pt x="12439" y="40333"/>
                  </a:cubicBezTo>
                  <a:cubicBezTo>
                    <a:pt x="13130" y="34141"/>
                    <a:pt x="13368" y="27843"/>
                    <a:pt x="12951" y="21628"/>
                  </a:cubicBezTo>
                  <a:cubicBezTo>
                    <a:pt x="12475" y="14306"/>
                    <a:pt x="10903" y="7114"/>
                    <a:pt x="8891" y="78"/>
                  </a:cubicBezTo>
                  <a:cubicBezTo>
                    <a:pt x="8871" y="24"/>
                    <a:pt x="8826" y="0"/>
                    <a:pt x="878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9567;p38">
              <a:extLst>
                <a:ext uri="{FF2B5EF4-FFF2-40B4-BE49-F238E27FC236}">
                  <a16:creationId xmlns:a16="http://schemas.microsoft.com/office/drawing/2014/main" id="{D3A28E3C-301B-4F7A-83CA-385A67173398}"/>
                </a:ext>
              </a:extLst>
            </p:cNvPr>
            <p:cNvSpPr/>
            <p:nvPr/>
          </p:nvSpPr>
          <p:spPr>
            <a:xfrm>
              <a:off x="4591050" y="1717300"/>
              <a:ext cx="352425" cy="2060575"/>
            </a:xfrm>
            <a:custGeom>
              <a:avLst/>
              <a:gdLst/>
              <a:ahLst/>
              <a:cxnLst/>
              <a:rect l="l" t="t" r="r" b="b"/>
              <a:pathLst>
                <a:path w="14097" h="82423" extrusionOk="0">
                  <a:moveTo>
                    <a:pt x="10978" y="1"/>
                  </a:moveTo>
                  <a:cubicBezTo>
                    <a:pt x="10978" y="1"/>
                    <a:pt x="10954" y="1"/>
                    <a:pt x="10954" y="13"/>
                  </a:cubicBezTo>
                  <a:cubicBezTo>
                    <a:pt x="12299" y="6478"/>
                    <a:pt x="13585" y="12990"/>
                    <a:pt x="13776" y="19598"/>
                  </a:cubicBezTo>
                  <a:cubicBezTo>
                    <a:pt x="13954" y="25397"/>
                    <a:pt x="13918" y="31350"/>
                    <a:pt x="13359" y="37124"/>
                  </a:cubicBezTo>
                  <a:cubicBezTo>
                    <a:pt x="11978" y="51626"/>
                    <a:pt x="7263" y="65949"/>
                    <a:pt x="1417" y="79249"/>
                  </a:cubicBezTo>
                  <a:cubicBezTo>
                    <a:pt x="1000" y="80201"/>
                    <a:pt x="524" y="81118"/>
                    <a:pt x="83" y="82070"/>
                  </a:cubicBezTo>
                  <a:cubicBezTo>
                    <a:pt x="1" y="82252"/>
                    <a:pt x="159" y="82422"/>
                    <a:pt x="311" y="82422"/>
                  </a:cubicBezTo>
                  <a:cubicBezTo>
                    <a:pt x="378" y="82422"/>
                    <a:pt x="444" y="82389"/>
                    <a:pt x="488" y="82308"/>
                  </a:cubicBezTo>
                  <a:cubicBezTo>
                    <a:pt x="2560" y="78891"/>
                    <a:pt x="3834" y="74903"/>
                    <a:pt x="5310" y="71212"/>
                  </a:cubicBezTo>
                  <a:cubicBezTo>
                    <a:pt x="6275" y="68795"/>
                    <a:pt x="7108" y="66306"/>
                    <a:pt x="7918" y="63818"/>
                  </a:cubicBezTo>
                  <a:cubicBezTo>
                    <a:pt x="10227" y="56686"/>
                    <a:pt x="12049" y="49412"/>
                    <a:pt x="13145" y="41982"/>
                  </a:cubicBezTo>
                  <a:cubicBezTo>
                    <a:pt x="14097" y="35434"/>
                    <a:pt x="14037" y="28826"/>
                    <a:pt x="14049" y="22218"/>
                  </a:cubicBezTo>
                  <a:cubicBezTo>
                    <a:pt x="14061" y="16800"/>
                    <a:pt x="13383" y="11478"/>
                    <a:pt x="12371" y="6156"/>
                  </a:cubicBezTo>
                  <a:cubicBezTo>
                    <a:pt x="11966" y="4096"/>
                    <a:pt x="11478" y="2037"/>
                    <a:pt x="109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9568;p38">
              <a:extLst>
                <a:ext uri="{FF2B5EF4-FFF2-40B4-BE49-F238E27FC236}">
                  <a16:creationId xmlns:a16="http://schemas.microsoft.com/office/drawing/2014/main" id="{390C3885-02BF-4205-9E54-98A42301D357}"/>
                </a:ext>
              </a:extLst>
            </p:cNvPr>
            <p:cNvSpPr/>
            <p:nvPr/>
          </p:nvSpPr>
          <p:spPr>
            <a:xfrm>
              <a:off x="4598475" y="3752225"/>
              <a:ext cx="50925" cy="28425"/>
            </a:xfrm>
            <a:custGeom>
              <a:avLst/>
              <a:gdLst/>
              <a:ahLst/>
              <a:cxnLst/>
              <a:rect l="l" t="t" r="r" b="b"/>
              <a:pathLst>
                <a:path w="2037" h="1137" extrusionOk="0">
                  <a:moveTo>
                    <a:pt x="1883" y="0"/>
                  </a:moveTo>
                  <a:cubicBezTo>
                    <a:pt x="1871" y="0"/>
                    <a:pt x="1859" y="2"/>
                    <a:pt x="1846" y="7"/>
                  </a:cubicBezTo>
                  <a:cubicBezTo>
                    <a:pt x="1727" y="54"/>
                    <a:pt x="1632" y="149"/>
                    <a:pt x="1548" y="221"/>
                  </a:cubicBezTo>
                  <a:cubicBezTo>
                    <a:pt x="1394" y="352"/>
                    <a:pt x="1203" y="459"/>
                    <a:pt x="1013" y="542"/>
                  </a:cubicBezTo>
                  <a:cubicBezTo>
                    <a:pt x="858" y="626"/>
                    <a:pt x="715" y="650"/>
                    <a:pt x="560" y="697"/>
                  </a:cubicBezTo>
                  <a:cubicBezTo>
                    <a:pt x="538" y="704"/>
                    <a:pt x="506" y="710"/>
                    <a:pt x="471" y="710"/>
                  </a:cubicBezTo>
                  <a:cubicBezTo>
                    <a:pt x="394" y="710"/>
                    <a:pt x="307" y="684"/>
                    <a:pt x="298" y="602"/>
                  </a:cubicBezTo>
                  <a:cubicBezTo>
                    <a:pt x="298" y="530"/>
                    <a:pt x="346" y="411"/>
                    <a:pt x="370" y="340"/>
                  </a:cubicBezTo>
                  <a:cubicBezTo>
                    <a:pt x="405" y="305"/>
                    <a:pt x="375" y="263"/>
                    <a:pt x="333" y="263"/>
                  </a:cubicBezTo>
                  <a:cubicBezTo>
                    <a:pt x="318" y="263"/>
                    <a:pt x="302" y="268"/>
                    <a:pt x="286" y="280"/>
                  </a:cubicBezTo>
                  <a:cubicBezTo>
                    <a:pt x="84" y="399"/>
                    <a:pt x="1" y="542"/>
                    <a:pt x="48" y="769"/>
                  </a:cubicBezTo>
                  <a:cubicBezTo>
                    <a:pt x="72" y="1007"/>
                    <a:pt x="382" y="1090"/>
                    <a:pt x="584" y="1126"/>
                  </a:cubicBezTo>
                  <a:cubicBezTo>
                    <a:pt x="625" y="1133"/>
                    <a:pt x="666" y="1137"/>
                    <a:pt x="708" y="1137"/>
                  </a:cubicBezTo>
                  <a:cubicBezTo>
                    <a:pt x="992" y="1137"/>
                    <a:pt x="1283" y="971"/>
                    <a:pt x="1501" y="804"/>
                  </a:cubicBezTo>
                  <a:cubicBezTo>
                    <a:pt x="1715" y="638"/>
                    <a:pt x="2037" y="399"/>
                    <a:pt x="1989" y="102"/>
                  </a:cubicBezTo>
                  <a:cubicBezTo>
                    <a:pt x="1979" y="43"/>
                    <a:pt x="1937" y="0"/>
                    <a:pt x="18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9569;p38">
              <a:extLst>
                <a:ext uri="{FF2B5EF4-FFF2-40B4-BE49-F238E27FC236}">
                  <a16:creationId xmlns:a16="http://schemas.microsoft.com/office/drawing/2014/main" id="{33DA6DA7-3A93-48C3-A066-CF8E78CF3CC5}"/>
                </a:ext>
              </a:extLst>
            </p:cNvPr>
            <p:cNvSpPr/>
            <p:nvPr/>
          </p:nvSpPr>
          <p:spPr>
            <a:xfrm>
              <a:off x="4688375" y="3192650"/>
              <a:ext cx="48250" cy="121375"/>
            </a:xfrm>
            <a:custGeom>
              <a:avLst/>
              <a:gdLst/>
              <a:ahLst/>
              <a:cxnLst/>
              <a:rect l="l" t="t" r="r" b="b"/>
              <a:pathLst>
                <a:path w="1930" h="4855" extrusionOk="0">
                  <a:moveTo>
                    <a:pt x="84" y="0"/>
                  </a:moveTo>
                  <a:cubicBezTo>
                    <a:pt x="44" y="0"/>
                    <a:pt x="1" y="45"/>
                    <a:pt x="36" y="89"/>
                  </a:cubicBezTo>
                  <a:cubicBezTo>
                    <a:pt x="1000" y="1542"/>
                    <a:pt x="1727" y="3006"/>
                    <a:pt x="1786" y="4792"/>
                  </a:cubicBezTo>
                  <a:cubicBezTo>
                    <a:pt x="1798" y="4834"/>
                    <a:pt x="1834" y="4855"/>
                    <a:pt x="1867" y="4855"/>
                  </a:cubicBezTo>
                  <a:cubicBezTo>
                    <a:pt x="1899" y="4855"/>
                    <a:pt x="1929" y="4834"/>
                    <a:pt x="1929" y="4792"/>
                  </a:cubicBezTo>
                  <a:cubicBezTo>
                    <a:pt x="1893" y="3030"/>
                    <a:pt x="1262" y="1351"/>
                    <a:pt x="119" y="18"/>
                  </a:cubicBezTo>
                  <a:cubicBezTo>
                    <a:pt x="110" y="6"/>
                    <a:pt x="97" y="0"/>
                    <a:pt x="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9570;p38">
              <a:extLst>
                <a:ext uri="{FF2B5EF4-FFF2-40B4-BE49-F238E27FC236}">
                  <a16:creationId xmlns:a16="http://schemas.microsoft.com/office/drawing/2014/main" id="{FDA12102-16E8-4C90-A8FD-25471F420A70}"/>
                </a:ext>
              </a:extLst>
            </p:cNvPr>
            <p:cNvSpPr/>
            <p:nvPr/>
          </p:nvSpPr>
          <p:spPr>
            <a:xfrm>
              <a:off x="4651950" y="3122550"/>
              <a:ext cx="100150" cy="354600"/>
            </a:xfrm>
            <a:custGeom>
              <a:avLst/>
              <a:gdLst/>
              <a:ahLst/>
              <a:cxnLst/>
              <a:rect l="l" t="t" r="r" b="b"/>
              <a:pathLst>
                <a:path w="4006" h="14184" extrusionOk="0">
                  <a:moveTo>
                    <a:pt x="79" y="1"/>
                  </a:moveTo>
                  <a:cubicBezTo>
                    <a:pt x="38" y="1"/>
                    <a:pt x="1" y="43"/>
                    <a:pt x="29" y="71"/>
                  </a:cubicBezTo>
                  <a:cubicBezTo>
                    <a:pt x="1624" y="2512"/>
                    <a:pt x="2684" y="4858"/>
                    <a:pt x="3053" y="7763"/>
                  </a:cubicBezTo>
                  <a:cubicBezTo>
                    <a:pt x="3267" y="9430"/>
                    <a:pt x="3827" y="12847"/>
                    <a:pt x="2267" y="14026"/>
                  </a:cubicBezTo>
                  <a:cubicBezTo>
                    <a:pt x="2179" y="14084"/>
                    <a:pt x="2212" y="14184"/>
                    <a:pt x="2279" y="14184"/>
                  </a:cubicBezTo>
                  <a:cubicBezTo>
                    <a:pt x="2294" y="14184"/>
                    <a:pt x="2310" y="14179"/>
                    <a:pt x="2327" y="14168"/>
                  </a:cubicBezTo>
                  <a:cubicBezTo>
                    <a:pt x="4005" y="13180"/>
                    <a:pt x="3577" y="9977"/>
                    <a:pt x="3446" y="8382"/>
                  </a:cubicBezTo>
                  <a:cubicBezTo>
                    <a:pt x="3160" y="5346"/>
                    <a:pt x="2315" y="2250"/>
                    <a:pt x="112" y="12"/>
                  </a:cubicBezTo>
                  <a:cubicBezTo>
                    <a:pt x="102" y="4"/>
                    <a:pt x="90" y="1"/>
                    <a:pt x="7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9571;p38">
              <a:extLst>
                <a:ext uri="{FF2B5EF4-FFF2-40B4-BE49-F238E27FC236}">
                  <a16:creationId xmlns:a16="http://schemas.microsoft.com/office/drawing/2014/main" id="{C71FFBC5-EF62-4AE0-BC1B-AE1947DB76B4}"/>
                </a:ext>
              </a:extLst>
            </p:cNvPr>
            <p:cNvSpPr/>
            <p:nvPr/>
          </p:nvSpPr>
          <p:spPr>
            <a:xfrm>
              <a:off x="4665675" y="3143900"/>
              <a:ext cx="96825" cy="302650"/>
            </a:xfrm>
            <a:custGeom>
              <a:avLst/>
              <a:gdLst/>
              <a:ahLst/>
              <a:cxnLst/>
              <a:rect l="l" t="t" r="r" b="b"/>
              <a:pathLst>
                <a:path w="3873" h="12106" extrusionOk="0">
                  <a:moveTo>
                    <a:pt x="115" y="0"/>
                  </a:moveTo>
                  <a:cubicBezTo>
                    <a:pt x="59" y="0"/>
                    <a:pt x="1" y="64"/>
                    <a:pt x="27" y="134"/>
                  </a:cubicBezTo>
                  <a:cubicBezTo>
                    <a:pt x="1908" y="3635"/>
                    <a:pt x="3706" y="8040"/>
                    <a:pt x="2587" y="12052"/>
                  </a:cubicBezTo>
                  <a:cubicBezTo>
                    <a:pt x="2579" y="12084"/>
                    <a:pt x="2603" y="12105"/>
                    <a:pt x="2627" y="12105"/>
                  </a:cubicBezTo>
                  <a:cubicBezTo>
                    <a:pt x="2639" y="12105"/>
                    <a:pt x="2651" y="12100"/>
                    <a:pt x="2659" y="12088"/>
                  </a:cubicBezTo>
                  <a:cubicBezTo>
                    <a:pt x="3873" y="8314"/>
                    <a:pt x="2623" y="3099"/>
                    <a:pt x="170" y="27"/>
                  </a:cubicBezTo>
                  <a:cubicBezTo>
                    <a:pt x="155" y="8"/>
                    <a:pt x="135" y="0"/>
                    <a:pt x="1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9572;p38">
              <a:extLst>
                <a:ext uri="{FF2B5EF4-FFF2-40B4-BE49-F238E27FC236}">
                  <a16:creationId xmlns:a16="http://schemas.microsoft.com/office/drawing/2014/main" id="{FCDE2C30-291B-4087-B938-AC6A6D48EBB8}"/>
                </a:ext>
              </a:extLst>
            </p:cNvPr>
            <p:cNvSpPr/>
            <p:nvPr/>
          </p:nvSpPr>
          <p:spPr>
            <a:xfrm>
              <a:off x="4648525" y="3101725"/>
              <a:ext cx="105050" cy="222350"/>
            </a:xfrm>
            <a:custGeom>
              <a:avLst/>
              <a:gdLst/>
              <a:ahLst/>
              <a:cxnLst/>
              <a:rect l="l" t="t" r="r" b="b"/>
              <a:pathLst>
                <a:path w="4202" h="8894" extrusionOk="0">
                  <a:moveTo>
                    <a:pt x="199" y="1"/>
                  </a:moveTo>
                  <a:cubicBezTo>
                    <a:pt x="104" y="1"/>
                    <a:pt x="0" y="98"/>
                    <a:pt x="35" y="202"/>
                  </a:cubicBezTo>
                  <a:cubicBezTo>
                    <a:pt x="511" y="1488"/>
                    <a:pt x="1416" y="2655"/>
                    <a:pt x="2154" y="3833"/>
                  </a:cubicBezTo>
                  <a:cubicBezTo>
                    <a:pt x="3118" y="5405"/>
                    <a:pt x="3785" y="7072"/>
                    <a:pt x="4166" y="8894"/>
                  </a:cubicBezTo>
                  <a:cubicBezTo>
                    <a:pt x="4190" y="8894"/>
                    <a:pt x="4202" y="8894"/>
                    <a:pt x="4202" y="8870"/>
                  </a:cubicBezTo>
                  <a:cubicBezTo>
                    <a:pt x="3749" y="5774"/>
                    <a:pt x="2333" y="2440"/>
                    <a:pt x="297" y="47"/>
                  </a:cubicBezTo>
                  <a:cubicBezTo>
                    <a:pt x="270" y="15"/>
                    <a:pt x="235" y="1"/>
                    <a:pt x="19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9573;p38">
              <a:extLst>
                <a:ext uri="{FF2B5EF4-FFF2-40B4-BE49-F238E27FC236}">
                  <a16:creationId xmlns:a16="http://schemas.microsoft.com/office/drawing/2014/main" id="{952FC6D9-B7E9-4EC8-8EBA-F61E516CA696}"/>
                </a:ext>
              </a:extLst>
            </p:cNvPr>
            <p:cNvSpPr/>
            <p:nvPr/>
          </p:nvSpPr>
          <p:spPr>
            <a:xfrm>
              <a:off x="4640450" y="2929425"/>
              <a:ext cx="159575" cy="443550"/>
            </a:xfrm>
            <a:custGeom>
              <a:avLst/>
              <a:gdLst/>
              <a:ahLst/>
              <a:cxnLst/>
              <a:rect l="l" t="t" r="r" b="b"/>
              <a:pathLst>
                <a:path w="6383" h="17742" extrusionOk="0">
                  <a:moveTo>
                    <a:pt x="83" y="1"/>
                  </a:moveTo>
                  <a:cubicBezTo>
                    <a:pt x="40" y="1"/>
                    <a:pt x="0" y="30"/>
                    <a:pt x="0" y="93"/>
                  </a:cubicBezTo>
                  <a:cubicBezTo>
                    <a:pt x="12" y="2903"/>
                    <a:pt x="560" y="6058"/>
                    <a:pt x="1989" y="8523"/>
                  </a:cubicBezTo>
                  <a:cubicBezTo>
                    <a:pt x="3501" y="11106"/>
                    <a:pt x="6382" y="14547"/>
                    <a:pt x="4632" y="17667"/>
                  </a:cubicBezTo>
                  <a:cubicBezTo>
                    <a:pt x="4600" y="17707"/>
                    <a:pt x="4627" y="17742"/>
                    <a:pt x="4663" y="17742"/>
                  </a:cubicBezTo>
                  <a:cubicBezTo>
                    <a:pt x="4681" y="17742"/>
                    <a:pt x="4700" y="17734"/>
                    <a:pt x="4715" y="17714"/>
                  </a:cubicBezTo>
                  <a:cubicBezTo>
                    <a:pt x="6311" y="15405"/>
                    <a:pt x="4858" y="12357"/>
                    <a:pt x="3620" y="10225"/>
                  </a:cubicBezTo>
                  <a:cubicBezTo>
                    <a:pt x="2679" y="8618"/>
                    <a:pt x="1667" y="7225"/>
                    <a:pt x="1179" y="5403"/>
                  </a:cubicBezTo>
                  <a:cubicBezTo>
                    <a:pt x="703" y="3653"/>
                    <a:pt x="774" y="1772"/>
                    <a:pt x="179" y="69"/>
                  </a:cubicBezTo>
                  <a:cubicBezTo>
                    <a:pt x="162" y="24"/>
                    <a:pt x="121" y="1"/>
                    <a:pt x="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9574;p38">
              <a:extLst>
                <a:ext uri="{FF2B5EF4-FFF2-40B4-BE49-F238E27FC236}">
                  <a16:creationId xmlns:a16="http://schemas.microsoft.com/office/drawing/2014/main" id="{0E8CAD8C-F3A0-42B5-9F02-6360DA0811D5}"/>
                </a:ext>
              </a:extLst>
            </p:cNvPr>
            <p:cNvSpPr/>
            <p:nvPr/>
          </p:nvSpPr>
          <p:spPr>
            <a:xfrm>
              <a:off x="4665750" y="2897500"/>
              <a:ext cx="113425" cy="332750"/>
            </a:xfrm>
            <a:custGeom>
              <a:avLst/>
              <a:gdLst/>
              <a:ahLst/>
              <a:cxnLst/>
              <a:rect l="l" t="t" r="r" b="b"/>
              <a:pathLst>
                <a:path w="4537" h="13310" extrusionOk="0">
                  <a:moveTo>
                    <a:pt x="108" y="1"/>
                  </a:moveTo>
                  <a:cubicBezTo>
                    <a:pt x="84" y="1"/>
                    <a:pt x="60" y="13"/>
                    <a:pt x="60" y="37"/>
                  </a:cubicBezTo>
                  <a:cubicBezTo>
                    <a:pt x="0" y="4537"/>
                    <a:pt x="1072" y="9895"/>
                    <a:pt x="4322" y="13276"/>
                  </a:cubicBezTo>
                  <a:cubicBezTo>
                    <a:pt x="4343" y="13300"/>
                    <a:pt x="4367" y="13309"/>
                    <a:pt x="4391" y="13309"/>
                  </a:cubicBezTo>
                  <a:cubicBezTo>
                    <a:pt x="4464" y="13309"/>
                    <a:pt x="4537" y="13217"/>
                    <a:pt x="4501" y="13145"/>
                  </a:cubicBezTo>
                  <a:cubicBezTo>
                    <a:pt x="3275" y="11181"/>
                    <a:pt x="2132" y="9395"/>
                    <a:pt x="1370" y="7192"/>
                  </a:cubicBezTo>
                  <a:cubicBezTo>
                    <a:pt x="584" y="4894"/>
                    <a:pt x="239" y="2442"/>
                    <a:pt x="155" y="37"/>
                  </a:cubicBezTo>
                  <a:cubicBezTo>
                    <a:pt x="155" y="13"/>
                    <a:pt x="131" y="1"/>
                    <a:pt x="10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9575;p38">
              <a:extLst>
                <a:ext uri="{FF2B5EF4-FFF2-40B4-BE49-F238E27FC236}">
                  <a16:creationId xmlns:a16="http://schemas.microsoft.com/office/drawing/2014/main" id="{D0BBF1CB-C30C-4973-A68B-E5A7F37C9B7A}"/>
                </a:ext>
              </a:extLst>
            </p:cNvPr>
            <p:cNvSpPr/>
            <p:nvPr/>
          </p:nvSpPr>
          <p:spPr>
            <a:xfrm>
              <a:off x="4782725" y="3223525"/>
              <a:ext cx="625" cy="11775"/>
            </a:xfrm>
            <a:custGeom>
              <a:avLst/>
              <a:gdLst/>
              <a:ahLst/>
              <a:cxnLst/>
              <a:rect l="l" t="t" r="r" b="b"/>
              <a:pathLst>
                <a:path w="25" h="471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lnTo>
                    <a:pt x="1" y="462"/>
                  </a:lnTo>
                  <a:cubicBezTo>
                    <a:pt x="1" y="468"/>
                    <a:pt x="7" y="470"/>
                    <a:pt x="13" y="470"/>
                  </a:cubicBezTo>
                  <a:cubicBezTo>
                    <a:pt x="18" y="470"/>
                    <a:pt x="24" y="468"/>
                    <a:pt x="24" y="462"/>
                  </a:cubicBezTo>
                  <a:lnTo>
                    <a:pt x="24" y="9"/>
                  </a:lnTo>
                  <a:cubicBezTo>
                    <a:pt x="24" y="3"/>
                    <a:pt x="18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9576;p38">
              <a:extLst>
                <a:ext uri="{FF2B5EF4-FFF2-40B4-BE49-F238E27FC236}">
                  <a16:creationId xmlns:a16="http://schemas.microsoft.com/office/drawing/2014/main" id="{02C060DF-9D3D-4BC0-B7FE-304356527BD6}"/>
                </a:ext>
              </a:extLst>
            </p:cNvPr>
            <p:cNvSpPr/>
            <p:nvPr/>
          </p:nvSpPr>
          <p:spPr>
            <a:xfrm>
              <a:off x="4669850" y="2929700"/>
              <a:ext cx="150400" cy="336225"/>
            </a:xfrm>
            <a:custGeom>
              <a:avLst/>
              <a:gdLst/>
              <a:ahLst/>
              <a:cxnLst/>
              <a:rect l="l" t="t" r="r" b="b"/>
              <a:pathLst>
                <a:path w="6016" h="13449" extrusionOk="0">
                  <a:moveTo>
                    <a:pt x="96" y="1"/>
                  </a:moveTo>
                  <a:cubicBezTo>
                    <a:pt x="46" y="1"/>
                    <a:pt x="0" y="56"/>
                    <a:pt x="27" y="118"/>
                  </a:cubicBezTo>
                  <a:cubicBezTo>
                    <a:pt x="1253" y="2225"/>
                    <a:pt x="2408" y="4356"/>
                    <a:pt x="3361" y="6619"/>
                  </a:cubicBezTo>
                  <a:cubicBezTo>
                    <a:pt x="4230" y="8690"/>
                    <a:pt x="5230" y="11107"/>
                    <a:pt x="4635" y="13369"/>
                  </a:cubicBezTo>
                  <a:cubicBezTo>
                    <a:pt x="4609" y="13412"/>
                    <a:pt x="4638" y="13448"/>
                    <a:pt x="4674" y="13448"/>
                  </a:cubicBezTo>
                  <a:cubicBezTo>
                    <a:pt x="4689" y="13448"/>
                    <a:pt x="4704" y="13443"/>
                    <a:pt x="4718" y="13429"/>
                  </a:cubicBezTo>
                  <a:cubicBezTo>
                    <a:pt x="6016" y="12024"/>
                    <a:pt x="4528" y="8595"/>
                    <a:pt x="3992" y="7178"/>
                  </a:cubicBezTo>
                  <a:cubicBezTo>
                    <a:pt x="3063" y="4761"/>
                    <a:pt x="1920" y="1963"/>
                    <a:pt x="146" y="23"/>
                  </a:cubicBezTo>
                  <a:cubicBezTo>
                    <a:pt x="131" y="7"/>
                    <a:pt x="113" y="1"/>
                    <a:pt x="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9577;p38">
              <a:extLst>
                <a:ext uri="{FF2B5EF4-FFF2-40B4-BE49-F238E27FC236}">
                  <a16:creationId xmlns:a16="http://schemas.microsoft.com/office/drawing/2014/main" id="{B4578EC1-2F7C-4C06-8D29-A60BF1D188A2}"/>
                </a:ext>
              </a:extLst>
            </p:cNvPr>
            <p:cNvSpPr/>
            <p:nvPr/>
          </p:nvSpPr>
          <p:spPr>
            <a:xfrm>
              <a:off x="4690250" y="2928275"/>
              <a:ext cx="132100" cy="267925"/>
            </a:xfrm>
            <a:custGeom>
              <a:avLst/>
              <a:gdLst/>
              <a:ahLst/>
              <a:cxnLst/>
              <a:rect l="l" t="t" r="r" b="b"/>
              <a:pathLst>
                <a:path w="5284" h="10717" extrusionOk="0">
                  <a:moveTo>
                    <a:pt x="170" y="1"/>
                  </a:moveTo>
                  <a:cubicBezTo>
                    <a:pt x="90" y="1"/>
                    <a:pt x="1" y="109"/>
                    <a:pt x="68" y="187"/>
                  </a:cubicBezTo>
                  <a:cubicBezTo>
                    <a:pt x="2378" y="3282"/>
                    <a:pt x="5093" y="6497"/>
                    <a:pt x="4962" y="10617"/>
                  </a:cubicBezTo>
                  <a:cubicBezTo>
                    <a:pt x="4956" y="10684"/>
                    <a:pt x="4999" y="10716"/>
                    <a:pt x="5045" y="10716"/>
                  </a:cubicBezTo>
                  <a:cubicBezTo>
                    <a:pt x="5089" y="10716"/>
                    <a:pt x="5134" y="10687"/>
                    <a:pt x="5140" y="10628"/>
                  </a:cubicBezTo>
                  <a:cubicBezTo>
                    <a:pt x="5283" y="8628"/>
                    <a:pt x="4688" y="6688"/>
                    <a:pt x="3831" y="4890"/>
                  </a:cubicBezTo>
                  <a:cubicBezTo>
                    <a:pt x="3009" y="3163"/>
                    <a:pt x="1818" y="1151"/>
                    <a:pt x="223" y="20"/>
                  </a:cubicBezTo>
                  <a:cubicBezTo>
                    <a:pt x="207" y="7"/>
                    <a:pt x="189" y="1"/>
                    <a:pt x="1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9578;p38">
              <a:extLst>
                <a:ext uri="{FF2B5EF4-FFF2-40B4-BE49-F238E27FC236}">
                  <a16:creationId xmlns:a16="http://schemas.microsoft.com/office/drawing/2014/main" id="{F07CCAD8-038B-4C55-BA5E-00F434B34EA0}"/>
                </a:ext>
              </a:extLst>
            </p:cNvPr>
            <p:cNvSpPr/>
            <p:nvPr/>
          </p:nvSpPr>
          <p:spPr>
            <a:xfrm>
              <a:off x="4674975" y="2968025"/>
              <a:ext cx="100925" cy="277850"/>
            </a:xfrm>
            <a:custGeom>
              <a:avLst/>
              <a:gdLst/>
              <a:ahLst/>
              <a:cxnLst/>
              <a:rect l="l" t="t" r="r" b="b"/>
              <a:pathLst>
                <a:path w="4037" h="11114" extrusionOk="0">
                  <a:moveTo>
                    <a:pt x="34" y="0"/>
                  </a:moveTo>
                  <a:cubicBezTo>
                    <a:pt x="18" y="0"/>
                    <a:pt x="1" y="12"/>
                    <a:pt x="1" y="37"/>
                  </a:cubicBezTo>
                  <a:cubicBezTo>
                    <a:pt x="227" y="1883"/>
                    <a:pt x="691" y="3645"/>
                    <a:pt x="1370" y="5371"/>
                  </a:cubicBezTo>
                  <a:cubicBezTo>
                    <a:pt x="2072" y="7157"/>
                    <a:pt x="3775" y="9027"/>
                    <a:pt x="3739" y="10979"/>
                  </a:cubicBezTo>
                  <a:cubicBezTo>
                    <a:pt x="3739" y="11069"/>
                    <a:pt x="3808" y="11113"/>
                    <a:pt x="3878" y="11113"/>
                  </a:cubicBezTo>
                  <a:cubicBezTo>
                    <a:pt x="3947" y="11113"/>
                    <a:pt x="4019" y="11069"/>
                    <a:pt x="4025" y="10979"/>
                  </a:cubicBezTo>
                  <a:cubicBezTo>
                    <a:pt x="4037" y="9360"/>
                    <a:pt x="2894" y="8015"/>
                    <a:pt x="2227" y="6622"/>
                  </a:cubicBezTo>
                  <a:cubicBezTo>
                    <a:pt x="1191" y="4490"/>
                    <a:pt x="417" y="2359"/>
                    <a:pt x="60" y="25"/>
                  </a:cubicBezTo>
                  <a:cubicBezTo>
                    <a:pt x="60" y="9"/>
                    <a:pt x="47" y="0"/>
                    <a:pt x="3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9579;p38">
              <a:extLst>
                <a:ext uri="{FF2B5EF4-FFF2-40B4-BE49-F238E27FC236}">
                  <a16:creationId xmlns:a16="http://schemas.microsoft.com/office/drawing/2014/main" id="{B65F46B8-D4A0-43FF-9C3E-967222A1283F}"/>
                </a:ext>
              </a:extLst>
            </p:cNvPr>
            <p:cNvSpPr/>
            <p:nvPr/>
          </p:nvSpPr>
          <p:spPr>
            <a:xfrm>
              <a:off x="4699375" y="2974000"/>
              <a:ext cx="65825" cy="217025"/>
            </a:xfrm>
            <a:custGeom>
              <a:avLst/>
              <a:gdLst/>
              <a:ahLst/>
              <a:cxnLst/>
              <a:rect l="l" t="t" r="r" b="b"/>
              <a:pathLst>
                <a:path w="2633" h="8681" extrusionOk="0">
                  <a:moveTo>
                    <a:pt x="403" y="1"/>
                  </a:moveTo>
                  <a:cubicBezTo>
                    <a:pt x="355" y="1"/>
                    <a:pt x="305" y="35"/>
                    <a:pt x="299" y="96"/>
                  </a:cubicBezTo>
                  <a:cubicBezTo>
                    <a:pt x="1" y="2942"/>
                    <a:pt x="1203" y="6252"/>
                    <a:pt x="2596" y="8680"/>
                  </a:cubicBezTo>
                  <a:cubicBezTo>
                    <a:pt x="2596" y="8680"/>
                    <a:pt x="2632" y="8669"/>
                    <a:pt x="2632" y="8657"/>
                  </a:cubicBezTo>
                  <a:cubicBezTo>
                    <a:pt x="2084" y="7299"/>
                    <a:pt x="1644" y="5906"/>
                    <a:pt x="1322" y="4489"/>
                  </a:cubicBezTo>
                  <a:cubicBezTo>
                    <a:pt x="977" y="3025"/>
                    <a:pt x="953" y="1477"/>
                    <a:pt x="489" y="60"/>
                  </a:cubicBezTo>
                  <a:cubicBezTo>
                    <a:pt x="474" y="20"/>
                    <a:pt x="439" y="1"/>
                    <a:pt x="40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9580;p38">
              <a:extLst>
                <a:ext uri="{FF2B5EF4-FFF2-40B4-BE49-F238E27FC236}">
                  <a16:creationId xmlns:a16="http://schemas.microsoft.com/office/drawing/2014/main" id="{3E131F6F-0266-4109-B075-DC1CA8C24EF4}"/>
                </a:ext>
              </a:extLst>
            </p:cNvPr>
            <p:cNvSpPr/>
            <p:nvPr/>
          </p:nvSpPr>
          <p:spPr>
            <a:xfrm>
              <a:off x="4698775" y="2862575"/>
              <a:ext cx="155725" cy="360175"/>
            </a:xfrm>
            <a:custGeom>
              <a:avLst/>
              <a:gdLst/>
              <a:ahLst/>
              <a:cxnLst/>
              <a:rect l="l" t="t" r="r" b="b"/>
              <a:pathLst>
                <a:path w="6229" h="14407" extrusionOk="0">
                  <a:moveTo>
                    <a:pt x="123" y="0"/>
                  </a:moveTo>
                  <a:cubicBezTo>
                    <a:pt x="61" y="0"/>
                    <a:pt x="1" y="84"/>
                    <a:pt x="37" y="148"/>
                  </a:cubicBezTo>
                  <a:cubicBezTo>
                    <a:pt x="2144" y="4720"/>
                    <a:pt x="6014" y="8946"/>
                    <a:pt x="5776" y="14304"/>
                  </a:cubicBezTo>
                  <a:cubicBezTo>
                    <a:pt x="5770" y="14374"/>
                    <a:pt x="5818" y="14407"/>
                    <a:pt x="5870" y="14407"/>
                  </a:cubicBezTo>
                  <a:cubicBezTo>
                    <a:pt x="5925" y="14407"/>
                    <a:pt x="5984" y="14371"/>
                    <a:pt x="5990" y="14304"/>
                  </a:cubicBezTo>
                  <a:cubicBezTo>
                    <a:pt x="6228" y="11792"/>
                    <a:pt x="5466" y="9435"/>
                    <a:pt x="4466" y="7161"/>
                  </a:cubicBezTo>
                  <a:cubicBezTo>
                    <a:pt x="3382" y="4672"/>
                    <a:pt x="1942" y="2100"/>
                    <a:pt x="180" y="29"/>
                  </a:cubicBezTo>
                  <a:cubicBezTo>
                    <a:pt x="163" y="9"/>
                    <a:pt x="143" y="0"/>
                    <a:pt x="12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9581;p38">
              <a:extLst>
                <a:ext uri="{FF2B5EF4-FFF2-40B4-BE49-F238E27FC236}">
                  <a16:creationId xmlns:a16="http://schemas.microsoft.com/office/drawing/2014/main" id="{F053E200-583E-41F6-8412-4E4DA7F80C4D}"/>
                </a:ext>
              </a:extLst>
            </p:cNvPr>
            <p:cNvSpPr/>
            <p:nvPr/>
          </p:nvSpPr>
          <p:spPr>
            <a:xfrm>
              <a:off x="4663850" y="2795550"/>
              <a:ext cx="173375" cy="327350"/>
            </a:xfrm>
            <a:custGeom>
              <a:avLst/>
              <a:gdLst/>
              <a:ahLst/>
              <a:cxnLst/>
              <a:rect l="l" t="t" r="r" b="b"/>
              <a:pathLst>
                <a:path w="6935" h="13094" extrusionOk="0">
                  <a:moveTo>
                    <a:pt x="171" y="1"/>
                  </a:moveTo>
                  <a:cubicBezTo>
                    <a:pt x="65" y="1"/>
                    <a:pt x="0" y="121"/>
                    <a:pt x="88" y="209"/>
                  </a:cubicBezTo>
                  <a:cubicBezTo>
                    <a:pt x="1743" y="2043"/>
                    <a:pt x="3458" y="3567"/>
                    <a:pt x="4708" y="5746"/>
                  </a:cubicBezTo>
                  <a:cubicBezTo>
                    <a:pt x="5970" y="7960"/>
                    <a:pt x="6649" y="10437"/>
                    <a:pt x="6732" y="12985"/>
                  </a:cubicBezTo>
                  <a:cubicBezTo>
                    <a:pt x="6732" y="13058"/>
                    <a:pt x="6785" y="13093"/>
                    <a:pt x="6837" y="13093"/>
                  </a:cubicBezTo>
                  <a:cubicBezTo>
                    <a:pt x="6886" y="13093"/>
                    <a:pt x="6934" y="13061"/>
                    <a:pt x="6934" y="12997"/>
                  </a:cubicBezTo>
                  <a:cubicBezTo>
                    <a:pt x="6934" y="8282"/>
                    <a:pt x="4565" y="2424"/>
                    <a:pt x="243" y="19"/>
                  </a:cubicBezTo>
                  <a:cubicBezTo>
                    <a:pt x="218" y="6"/>
                    <a:pt x="193" y="1"/>
                    <a:pt x="1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9582;p38">
              <a:extLst>
                <a:ext uri="{FF2B5EF4-FFF2-40B4-BE49-F238E27FC236}">
                  <a16:creationId xmlns:a16="http://schemas.microsoft.com/office/drawing/2014/main" id="{849C72F8-8529-451D-8EF1-3C5DAC2CF898}"/>
                </a:ext>
              </a:extLst>
            </p:cNvPr>
            <p:cNvSpPr/>
            <p:nvPr/>
          </p:nvSpPr>
          <p:spPr>
            <a:xfrm>
              <a:off x="4673725" y="2752575"/>
              <a:ext cx="162775" cy="236000"/>
            </a:xfrm>
            <a:custGeom>
              <a:avLst/>
              <a:gdLst/>
              <a:ahLst/>
              <a:cxnLst/>
              <a:rect l="l" t="t" r="r" b="b"/>
              <a:pathLst>
                <a:path w="6511" h="9440" extrusionOk="0">
                  <a:moveTo>
                    <a:pt x="89" y="1"/>
                  </a:moveTo>
                  <a:cubicBezTo>
                    <a:pt x="45" y="1"/>
                    <a:pt x="1" y="51"/>
                    <a:pt x="27" y="95"/>
                  </a:cubicBezTo>
                  <a:cubicBezTo>
                    <a:pt x="813" y="1524"/>
                    <a:pt x="2122" y="2678"/>
                    <a:pt x="3241" y="3845"/>
                  </a:cubicBezTo>
                  <a:cubicBezTo>
                    <a:pt x="4754" y="5476"/>
                    <a:pt x="5920" y="7179"/>
                    <a:pt x="6373" y="9382"/>
                  </a:cubicBezTo>
                  <a:cubicBezTo>
                    <a:pt x="6388" y="9423"/>
                    <a:pt x="6417" y="9439"/>
                    <a:pt x="6444" y="9439"/>
                  </a:cubicBezTo>
                  <a:cubicBezTo>
                    <a:pt x="6479" y="9439"/>
                    <a:pt x="6511" y="9410"/>
                    <a:pt x="6504" y="9370"/>
                  </a:cubicBezTo>
                  <a:cubicBezTo>
                    <a:pt x="5813" y="5560"/>
                    <a:pt x="2741" y="2655"/>
                    <a:pt x="134" y="23"/>
                  </a:cubicBezTo>
                  <a:cubicBezTo>
                    <a:pt x="121" y="8"/>
                    <a:pt x="105" y="1"/>
                    <a:pt x="8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9583;p38">
              <a:extLst>
                <a:ext uri="{FF2B5EF4-FFF2-40B4-BE49-F238E27FC236}">
                  <a16:creationId xmlns:a16="http://schemas.microsoft.com/office/drawing/2014/main" id="{5B0033AC-5DEA-4C50-A041-2C13590A0A1B}"/>
                </a:ext>
              </a:extLst>
            </p:cNvPr>
            <p:cNvSpPr/>
            <p:nvPr/>
          </p:nvSpPr>
          <p:spPr>
            <a:xfrm>
              <a:off x="4846275" y="3012500"/>
              <a:ext cx="12975" cy="70100"/>
            </a:xfrm>
            <a:custGeom>
              <a:avLst/>
              <a:gdLst/>
              <a:ahLst/>
              <a:cxnLst/>
              <a:rect l="l" t="t" r="r" b="b"/>
              <a:pathLst>
                <a:path w="519" h="2804" extrusionOk="0">
                  <a:moveTo>
                    <a:pt x="85" y="0"/>
                  </a:moveTo>
                  <a:cubicBezTo>
                    <a:pt x="44" y="0"/>
                    <a:pt x="0" y="28"/>
                    <a:pt x="7" y="80"/>
                  </a:cubicBezTo>
                  <a:cubicBezTo>
                    <a:pt x="54" y="949"/>
                    <a:pt x="30" y="1890"/>
                    <a:pt x="221" y="2759"/>
                  </a:cubicBezTo>
                  <a:cubicBezTo>
                    <a:pt x="227" y="2789"/>
                    <a:pt x="254" y="2804"/>
                    <a:pt x="280" y="2804"/>
                  </a:cubicBezTo>
                  <a:cubicBezTo>
                    <a:pt x="307" y="2804"/>
                    <a:pt x="334" y="2789"/>
                    <a:pt x="340" y="2759"/>
                  </a:cubicBezTo>
                  <a:cubicBezTo>
                    <a:pt x="519" y="1878"/>
                    <a:pt x="292" y="925"/>
                    <a:pt x="149" y="56"/>
                  </a:cubicBezTo>
                  <a:cubicBezTo>
                    <a:pt x="149" y="19"/>
                    <a:pt x="118" y="0"/>
                    <a:pt x="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9584;p38">
              <a:extLst>
                <a:ext uri="{FF2B5EF4-FFF2-40B4-BE49-F238E27FC236}">
                  <a16:creationId xmlns:a16="http://schemas.microsoft.com/office/drawing/2014/main" id="{E7F6114D-DC0C-437D-81E9-A05558894DDE}"/>
                </a:ext>
              </a:extLst>
            </p:cNvPr>
            <p:cNvSpPr/>
            <p:nvPr/>
          </p:nvSpPr>
          <p:spPr>
            <a:xfrm>
              <a:off x="4759725" y="2758500"/>
              <a:ext cx="112325" cy="276050"/>
            </a:xfrm>
            <a:custGeom>
              <a:avLst/>
              <a:gdLst/>
              <a:ahLst/>
              <a:cxnLst/>
              <a:rect l="l" t="t" r="r" b="b"/>
              <a:pathLst>
                <a:path w="4493" h="11042" extrusionOk="0">
                  <a:moveTo>
                    <a:pt x="91" y="1"/>
                  </a:moveTo>
                  <a:cubicBezTo>
                    <a:pt x="42" y="1"/>
                    <a:pt x="0" y="80"/>
                    <a:pt x="40" y="120"/>
                  </a:cubicBezTo>
                  <a:cubicBezTo>
                    <a:pt x="1599" y="1703"/>
                    <a:pt x="2195" y="3656"/>
                    <a:pt x="2742" y="5751"/>
                  </a:cubicBezTo>
                  <a:cubicBezTo>
                    <a:pt x="3219" y="7514"/>
                    <a:pt x="3838" y="9216"/>
                    <a:pt x="4195" y="11002"/>
                  </a:cubicBezTo>
                  <a:cubicBezTo>
                    <a:pt x="4209" y="11030"/>
                    <a:pt x="4227" y="11041"/>
                    <a:pt x="4242" y="11041"/>
                  </a:cubicBezTo>
                  <a:cubicBezTo>
                    <a:pt x="4252" y="11041"/>
                    <a:pt x="4261" y="11036"/>
                    <a:pt x="4266" y="11026"/>
                  </a:cubicBezTo>
                  <a:cubicBezTo>
                    <a:pt x="4493" y="10264"/>
                    <a:pt x="4112" y="9299"/>
                    <a:pt x="3921" y="8573"/>
                  </a:cubicBezTo>
                  <a:cubicBezTo>
                    <a:pt x="3635" y="7466"/>
                    <a:pt x="3326" y="6371"/>
                    <a:pt x="3028" y="5263"/>
                  </a:cubicBezTo>
                  <a:cubicBezTo>
                    <a:pt x="2528" y="3406"/>
                    <a:pt x="1790" y="1144"/>
                    <a:pt x="123" y="13"/>
                  </a:cubicBezTo>
                  <a:cubicBezTo>
                    <a:pt x="112" y="4"/>
                    <a:pt x="102" y="1"/>
                    <a:pt x="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Google Shape;9585;p38">
              <a:extLst>
                <a:ext uri="{FF2B5EF4-FFF2-40B4-BE49-F238E27FC236}">
                  <a16:creationId xmlns:a16="http://schemas.microsoft.com/office/drawing/2014/main" id="{7DF25DD8-3AF9-4FF4-BA8B-5239F4890AA1}"/>
                </a:ext>
              </a:extLst>
            </p:cNvPr>
            <p:cNvSpPr/>
            <p:nvPr/>
          </p:nvSpPr>
          <p:spPr>
            <a:xfrm>
              <a:off x="4692825" y="2625375"/>
              <a:ext cx="167925" cy="355225"/>
            </a:xfrm>
            <a:custGeom>
              <a:avLst/>
              <a:gdLst/>
              <a:ahLst/>
              <a:cxnLst/>
              <a:rect l="l" t="t" r="r" b="b"/>
              <a:pathLst>
                <a:path w="6717" h="14209" extrusionOk="0">
                  <a:moveTo>
                    <a:pt x="593" y="1"/>
                  </a:moveTo>
                  <a:cubicBezTo>
                    <a:pt x="555" y="1"/>
                    <a:pt x="519" y="21"/>
                    <a:pt x="513" y="63"/>
                  </a:cubicBezTo>
                  <a:cubicBezTo>
                    <a:pt x="1" y="2123"/>
                    <a:pt x="656" y="4587"/>
                    <a:pt x="1763" y="6350"/>
                  </a:cubicBezTo>
                  <a:cubicBezTo>
                    <a:pt x="3275" y="8790"/>
                    <a:pt x="6692" y="10886"/>
                    <a:pt x="6002" y="14172"/>
                  </a:cubicBezTo>
                  <a:cubicBezTo>
                    <a:pt x="5994" y="14195"/>
                    <a:pt x="6016" y="14208"/>
                    <a:pt x="6033" y="14208"/>
                  </a:cubicBezTo>
                  <a:cubicBezTo>
                    <a:pt x="6042" y="14208"/>
                    <a:pt x="6049" y="14204"/>
                    <a:pt x="6049" y="14196"/>
                  </a:cubicBezTo>
                  <a:cubicBezTo>
                    <a:pt x="6716" y="11946"/>
                    <a:pt x="5264" y="9921"/>
                    <a:pt x="3906" y="8255"/>
                  </a:cubicBezTo>
                  <a:cubicBezTo>
                    <a:pt x="2906" y="7016"/>
                    <a:pt x="1882" y="5945"/>
                    <a:pt x="1334" y="4433"/>
                  </a:cubicBezTo>
                  <a:cubicBezTo>
                    <a:pt x="811" y="3016"/>
                    <a:pt x="1049" y="1492"/>
                    <a:pt x="692" y="63"/>
                  </a:cubicBezTo>
                  <a:cubicBezTo>
                    <a:pt x="674" y="21"/>
                    <a:pt x="632" y="1"/>
                    <a:pt x="5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Google Shape;9586;p38">
              <a:extLst>
                <a:ext uri="{FF2B5EF4-FFF2-40B4-BE49-F238E27FC236}">
                  <a16:creationId xmlns:a16="http://schemas.microsoft.com/office/drawing/2014/main" id="{669E1E91-2BEA-4545-AA62-AC993244B9E9}"/>
                </a:ext>
              </a:extLst>
            </p:cNvPr>
            <p:cNvSpPr/>
            <p:nvPr/>
          </p:nvSpPr>
          <p:spPr>
            <a:xfrm>
              <a:off x="4777700" y="2759725"/>
              <a:ext cx="115475" cy="196775"/>
            </a:xfrm>
            <a:custGeom>
              <a:avLst/>
              <a:gdLst/>
              <a:ahLst/>
              <a:cxnLst/>
              <a:rect l="l" t="t" r="r" b="b"/>
              <a:pathLst>
                <a:path w="4619" h="7871" extrusionOk="0">
                  <a:moveTo>
                    <a:pt x="149" y="1"/>
                  </a:moveTo>
                  <a:cubicBezTo>
                    <a:pt x="60" y="1"/>
                    <a:pt x="1" y="127"/>
                    <a:pt x="59" y="214"/>
                  </a:cubicBezTo>
                  <a:cubicBezTo>
                    <a:pt x="904" y="1238"/>
                    <a:pt x="1726" y="2261"/>
                    <a:pt x="2428" y="3393"/>
                  </a:cubicBezTo>
                  <a:cubicBezTo>
                    <a:pt x="3131" y="4512"/>
                    <a:pt x="4452" y="6429"/>
                    <a:pt x="3928" y="7798"/>
                  </a:cubicBezTo>
                  <a:cubicBezTo>
                    <a:pt x="3928" y="7844"/>
                    <a:pt x="3968" y="7870"/>
                    <a:pt x="4003" y="7870"/>
                  </a:cubicBezTo>
                  <a:cubicBezTo>
                    <a:pt x="4022" y="7870"/>
                    <a:pt x="4039" y="7862"/>
                    <a:pt x="4047" y="7846"/>
                  </a:cubicBezTo>
                  <a:cubicBezTo>
                    <a:pt x="4619" y="6643"/>
                    <a:pt x="3857" y="5190"/>
                    <a:pt x="3321" y="4107"/>
                  </a:cubicBezTo>
                  <a:cubicBezTo>
                    <a:pt x="2642" y="2726"/>
                    <a:pt x="1547" y="892"/>
                    <a:pt x="214" y="23"/>
                  </a:cubicBezTo>
                  <a:cubicBezTo>
                    <a:pt x="191" y="7"/>
                    <a:pt x="169" y="1"/>
                    <a:pt x="14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9587;p38">
              <a:extLst>
                <a:ext uri="{FF2B5EF4-FFF2-40B4-BE49-F238E27FC236}">
                  <a16:creationId xmlns:a16="http://schemas.microsoft.com/office/drawing/2014/main" id="{8425AD83-3F7C-473D-B572-3AA1307C7E26}"/>
                </a:ext>
              </a:extLst>
            </p:cNvPr>
            <p:cNvSpPr/>
            <p:nvPr/>
          </p:nvSpPr>
          <p:spPr>
            <a:xfrm>
              <a:off x="4731225" y="2579650"/>
              <a:ext cx="105025" cy="264225"/>
            </a:xfrm>
            <a:custGeom>
              <a:avLst/>
              <a:gdLst/>
              <a:ahLst/>
              <a:cxnLst/>
              <a:rect l="l" t="t" r="r" b="b"/>
              <a:pathLst>
                <a:path w="4201" h="10569" extrusionOk="0">
                  <a:moveTo>
                    <a:pt x="559" y="0"/>
                  </a:moveTo>
                  <a:cubicBezTo>
                    <a:pt x="498" y="0"/>
                    <a:pt x="436" y="33"/>
                    <a:pt x="429" y="94"/>
                  </a:cubicBezTo>
                  <a:cubicBezTo>
                    <a:pt x="84" y="1856"/>
                    <a:pt x="1" y="3833"/>
                    <a:pt x="680" y="5512"/>
                  </a:cubicBezTo>
                  <a:cubicBezTo>
                    <a:pt x="1442" y="7369"/>
                    <a:pt x="3120" y="8726"/>
                    <a:pt x="4037" y="10524"/>
                  </a:cubicBezTo>
                  <a:cubicBezTo>
                    <a:pt x="4045" y="10555"/>
                    <a:pt x="4067" y="10569"/>
                    <a:pt x="4091" y="10569"/>
                  </a:cubicBezTo>
                  <a:cubicBezTo>
                    <a:pt x="4141" y="10569"/>
                    <a:pt x="4200" y="10513"/>
                    <a:pt x="4168" y="10441"/>
                  </a:cubicBezTo>
                  <a:cubicBezTo>
                    <a:pt x="3418" y="8893"/>
                    <a:pt x="2251" y="7643"/>
                    <a:pt x="1358" y="6202"/>
                  </a:cubicBezTo>
                  <a:cubicBezTo>
                    <a:pt x="60" y="4131"/>
                    <a:pt x="977" y="2249"/>
                    <a:pt x="680" y="94"/>
                  </a:cubicBezTo>
                  <a:cubicBezTo>
                    <a:pt x="674" y="30"/>
                    <a:pt x="617" y="0"/>
                    <a:pt x="5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Google Shape;9588;p38">
              <a:extLst>
                <a:ext uri="{FF2B5EF4-FFF2-40B4-BE49-F238E27FC236}">
                  <a16:creationId xmlns:a16="http://schemas.microsoft.com/office/drawing/2014/main" id="{AEFB321A-3DD1-4560-ADCD-1C204875CB8D}"/>
                </a:ext>
              </a:extLst>
            </p:cNvPr>
            <p:cNvSpPr/>
            <p:nvPr/>
          </p:nvSpPr>
          <p:spPr>
            <a:xfrm>
              <a:off x="4758025" y="2711025"/>
              <a:ext cx="145575" cy="166750"/>
            </a:xfrm>
            <a:custGeom>
              <a:avLst/>
              <a:gdLst/>
              <a:ahLst/>
              <a:cxnLst/>
              <a:rect l="l" t="t" r="r" b="b"/>
              <a:pathLst>
                <a:path w="5823" h="6670" extrusionOk="0">
                  <a:moveTo>
                    <a:pt x="343" y="0"/>
                  </a:moveTo>
                  <a:cubicBezTo>
                    <a:pt x="294" y="0"/>
                    <a:pt x="246" y="32"/>
                    <a:pt x="239" y="78"/>
                  </a:cubicBezTo>
                  <a:cubicBezTo>
                    <a:pt x="0" y="1066"/>
                    <a:pt x="1405" y="2031"/>
                    <a:pt x="2060" y="2531"/>
                  </a:cubicBezTo>
                  <a:cubicBezTo>
                    <a:pt x="3453" y="3614"/>
                    <a:pt x="5453" y="4602"/>
                    <a:pt x="5513" y="6626"/>
                  </a:cubicBezTo>
                  <a:cubicBezTo>
                    <a:pt x="5519" y="6655"/>
                    <a:pt x="5549" y="6670"/>
                    <a:pt x="5579" y="6670"/>
                  </a:cubicBezTo>
                  <a:cubicBezTo>
                    <a:pt x="5611" y="6670"/>
                    <a:pt x="5644" y="6652"/>
                    <a:pt x="5644" y="6615"/>
                  </a:cubicBezTo>
                  <a:cubicBezTo>
                    <a:pt x="5823" y="5150"/>
                    <a:pt x="4953" y="4186"/>
                    <a:pt x="3906" y="3305"/>
                  </a:cubicBezTo>
                  <a:cubicBezTo>
                    <a:pt x="3263" y="2769"/>
                    <a:pt x="2560" y="2340"/>
                    <a:pt x="1917" y="1816"/>
                  </a:cubicBezTo>
                  <a:cubicBezTo>
                    <a:pt x="1286" y="1292"/>
                    <a:pt x="989" y="566"/>
                    <a:pt x="417" y="30"/>
                  </a:cubicBezTo>
                  <a:cubicBezTo>
                    <a:pt x="396" y="10"/>
                    <a:pt x="369" y="0"/>
                    <a:pt x="34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Google Shape;9589;p38">
              <a:extLst>
                <a:ext uri="{FF2B5EF4-FFF2-40B4-BE49-F238E27FC236}">
                  <a16:creationId xmlns:a16="http://schemas.microsoft.com/office/drawing/2014/main" id="{8B39FE44-E3EF-4C18-99AA-1110E253E8B4}"/>
                </a:ext>
              </a:extLst>
            </p:cNvPr>
            <p:cNvSpPr/>
            <p:nvPr/>
          </p:nvSpPr>
          <p:spPr>
            <a:xfrm>
              <a:off x="4770825" y="2598275"/>
              <a:ext cx="119875" cy="199500"/>
            </a:xfrm>
            <a:custGeom>
              <a:avLst/>
              <a:gdLst/>
              <a:ahLst/>
              <a:cxnLst/>
              <a:rect l="l" t="t" r="r" b="b"/>
              <a:pathLst>
                <a:path w="4795" h="7980" extrusionOk="0">
                  <a:moveTo>
                    <a:pt x="570" y="1"/>
                  </a:moveTo>
                  <a:cubicBezTo>
                    <a:pt x="478" y="1"/>
                    <a:pt x="376" y="68"/>
                    <a:pt x="369" y="171"/>
                  </a:cubicBezTo>
                  <a:cubicBezTo>
                    <a:pt x="0" y="3409"/>
                    <a:pt x="2632" y="5945"/>
                    <a:pt x="4775" y="7969"/>
                  </a:cubicBezTo>
                  <a:cubicBezTo>
                    <a:pt x="4778" y="7977"/>
                    <a:pt x="4782" y="7980"/>
                    <a:pt x="4785" y="7980"/>
                  </a:cubicBezTo>
                  <a:cubicBezTo>
                    <a:pt x="4792" y="7980"/>
                    <a:pt x="4795" y="7966"/>
                    <a:pt x="4787" y="7957"/>
                  </a:cubicBezTo>
                  <a:cubicBezTo>
                    <a:pt x="3751" y="6850"/>
                    <a:pt x="2703" y="5731"/>
                    <a:pt x="1905" y="4445"/>
                  </a:cubicBezTo>
                  <a:cubicBezTo>
                    <a:pt x="1048" y="3076"/>
                    <a:pt x="965" y="1671"/>
                    <a:pt x="715" y="123"/>
                  </a:cubicBezTo>
                  <a:cubicBezTo>
                    <a:pt x="700" y="37"/>
                    <a:pt x="637" y="1"/>
                    <a:pt x="5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9590;p38">
              <a:extLst>
                <a:ext uri="{FF2B5EF4-FFF2-40B4-BE49-F238E27FC236}">
                  <a16:creationId xmlns:a16="http://schemas.microsoft.com/office/drawing/2014/main" id="{4B563B94-C1B7-4DBE-A38F-EC018211B6E4}"/>
                </a:ext>
              </a:extLst>
            </p:cNvPr>
            <p:cNvSpPr/>
            <p:nvPr/>
          </p:nvSpPr>
          <p:spPr>
            <a:xfrm>
              <a:off x="4810175" y="2636750"/>
              <a:ext cx="93325" cy="131750"/>
            </a:xfrm>
            <a:custGeom>
              <a:avLst/>
              <a:gdLst/>
              <a:ahLst/>
              <a:cxnLst/>
              <a:rect l="l" t="t" r="r" b="b"/>
              <a:pathLst>
                <a:path w="3733" h="5270" extrusionOk="0">
                  <a:moveTo>
                    <a:pt x="151" y="0"/>
                  </a:moveTo>
                  <a:cubicBezTo>
                    <a:pt x="72" y="0"/>
                    <a:pt x="0" y="77"/>
                    <a:pt x="46" y="168"/>
                  </a:cubicBezTo>
                  <a:cubicBezTo>
                    <a:pt x="1141" y="1918"/>
                    <a:pt x="2582" y="3454"/>
                    <a:pt x="3653" y="5252"/>
                  </a:cubicBezTo>
                  <a:cubicBezTo>
                    <a:pt x="3666" y="5264"/>
                    <a:pt x="3680" y="5269"/>
                    <a:pt x="3692" y="5269"/>
                  </a:cubicBezTo>
                  <a:cubicBezTo>
                    <a:pt x="3715" y="5269"/>
                    <a:pt x="3732" y="5251"/>
                    <a:pt x="3725" y="5228"/>
                  </a:cubicBezTo>
                  <a:cubicBezTo>
                    <a:pt x="2927" y="3394"/>
                    <a:pt x="1843" y="1275"/>
                    <a:pt x="224" y="25"/>
                  </a:cubicBezTo>
                  <a:cubicBezTo>
                    <a:pt x="201" y="8"/>
                    <a:pt x="176" y="0"/>
                    <a:pt x="1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9591;p38">
              <a:extLst>
                <a:ext uri="{FF2B5EF4-FFF2-40B4-BE49-F238E27FC236}">
                  <a16:creationId xmlns:a16="http://schemas.microsoft.com/office/drawing/2014/main" id="{D5EFB22B-25BB-45D2-8C22-8F58116D553C}"/>
                </a:ext>
              </a:extLst>
            </p:cNvPr>
            <p:cNvSpPr/>
            <p:nvPr/>
          </p:nvSpPr>
          <p:spPr>
            <a:xfrm>
              <a:off x="4798500" y="2575600"/>
              <a:ext cx="104200" cy="152050"/>
            </a:xfrm>
            <a:custGeom>
              <a:avLst/>
              <a:gdLst/>
              <a:ahLst/>
              <a:cxnLst/>
              <a:rect l="l" t="t" r="r" b="b"/>
              <a:pathLst>
                <a:path w="4168" h="6082" extrusionOk="0">
                  <a:moveTo>
                    <a:pt x="121" y="1"/>
                  </a:moveTo>
                  <a:cubicBezTo>
                    <a:pt x="59" y="1"/>
                    <a:pt x="1" y="83"/>
                    <a:pt x="48" y="149"/>
                  </a:cubicBezTo>
                  <a:cubicBezTo>
                    <a:pt x="1227" y="2042"/>
                    <a:pt x="3727" y="3638"/>
                    <a:pt x="3906" y="6019"/>
                  </a:cubicBezTo>
                  <a:cubicBezTo>
                    <a:pt x="3906" y="6061"/>
                    <a:pt x="3939" y="6081"/>
                    <a:pt x="3971" y="6081"/>
                  </a:cubicBezTo>
                  <a:cubicBezTo>
                    <a:pt x="4004" y="6081"/>
                    <a:pt x="4037" y="6061"/>
                    <a:pt x="4037" y="6019"/>
                  </a:cubicBezTo>
                  <a:cubicBezTo>
                    <a:pt x="4168" y="3781"/>
                    <a:pt x="1834" y="1256"/>
                    <a:pt x="167" y="18"/>
                  </a:cubicBezTo>
                  <a:cubicBezTo>
                    <a:pt x="153" y="6"/>
                    <a:pt x="137" y="1"/>
                    <a:pt x="12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9592;p38">
              <a:extLst>
                <a:ext uri="{FF2B5EF4-FFF2-40B4-BE49-F238E27FC236}">
                  <a16:creationId xmlns:a16="http://schemas.microsoft.com/office/drawing/2014/main" id="{FF2A076B-D47E-44D9-BBD3-4F7074236C5A}"/>
                </a:ext>
              </a:extLst>
            </p:cNvPr>
            <p:cNvSpPr/>
            <p:nvPr/>
          </p:nvSpPr>
          <p:spPr>
            <a:xfrm>
              <a:off x="4720250" y="2527700"/>
              <a:ext cx="177400" cy="200625"/>
            </a:xfrm>
            <a:custGeom>
              <a:avLst/>
              <a:gdLst/>
              <a:ahLst/>
              <a:cxnLst/>
              <a:rect l="l" t="t" r="r" b="b"/>
              <a:pathLst>
                <a:path w="7096" h="8025" extrusionOk="0">
                  <a:moveTo>
                    <a:pt x="209" y="1"/>
                  </a:moveTo>
                  <a:cubicBezTo>
                    <a:pt x="68" y="1"/>
                    <a:pt x="0" y="169"/>
                    <a:pt x="142" y="267"/>
                  </a:cubicBezTo>
                  <a:cubicBezTo>
                    <a:pt x="2690" y="2065"/>
                    <a:pt x="6619" y="4434"/>
                    <a:pt x="6929" y="7935"/>
                  </a:cubicBezTo>
                  <a:cubicBezTo>
                    <a:pt x="6923" y="7994"/>
                    <a:pt x="6964" y="8024"/>
                    <a:pt x="7008" y="8024"/>
                  </a:cubicBezTo>
                  <a:cubicBezTo>
                    <a:pt x="7051" y="8024"/>
                    <a:pt x="7095" y="7994"/>
                    <a:pt x="7095" y="7935"/>
                  </a:cubicBezTo>
                  <a:cubicBezTo>
                    <a:pt x="7084" y="6149"/>
                    <a:pt x="5976" y="4625"/>
                    <a:pt x="4845" y="3339"/>
                  </a:cubicBezTo>
                  <a:cubicBezTo>
                    <a:pt x="3750" y="2101"/>
                    <a:pt x="1928" y="339"/>
                    <a:pt x="249" y="5"/>
                  </a:cubicBezTo>
                  <a:cubicBezTo>
                    <a:pt x="235" y="2"/>
                    <a:pt x="222" y="1"/>
                    <a:pt x="20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9593;p38">
              <a:extLst>
                <a:ext uri="{FF2B5EF4-FFF2-40B4-BE49-F238E27FC236}">
                  <a16:creationId xmlns:a16="http://schemas.microsoft.com/office/drawing/2014/main" id="{80A65FF4-0548-4DEC-86FD-B7F966ACDE0A}"/>
                </a:ext>
              </a:extLst>
            </p:cNvPr>
            <p:cNvSpPr/>
            <p:nvPr/>
          </p:nvSpPr>
          <p:spPr>
            <a:xfrm>
              <a:off x="4753825" y="2473750"/>
              <a:ext cx="151375" cy="185175"/>
            </a:xfrm>
            <a:custGeom>
              <a:avLst/>
              <a:gdLst/>
              <a:ahLst/>
              <a:cxnLst/>
              <a:rect l="l" t="t" r="r" b="b"/>
              <a:pathLst>
                <a:path w="6055" h="7407" extrusionOk="0">
                  <a:moveTo>
                    <a:pt x="154" y="0"/>
                  </a:moveTo>
                  <a:cubicBezTo>
                    <a:pt x="78" y="0"/>
                    <a:pt x="0" y="82"/>
                    <a:pt x="26" y="175"/>
                  </a:cubicBezTo>
                  <a:cubicBezTo>
                    <a:pt x="883" y="3021"/>
                    <a:pt x="3788" y="5473"/>
                    <a:pt x="5907" y="7402"/>
                  </a:cubicBezTo>
                  <a:cubicBezTo>
                    <a:pt x="5916" y="7405"/>
                    <a:pt x="5925" y="7406"/>
                    <a:pt x="5933" y="7406"/>
                  </a:cubicBezTo>
                  <a:cubicBezTo>
                    <a:pt x="5997" y="7406"/>
                    <a:pt x="6055" y="7335"/>
                    <a:pt x="6002" y="7283"/>
                  </a:cubicBezTo>
                  <a:cubicBezTo>
                    <a:pt x="4919" y="6152"/>
                    <a:pt x="3907" y="4973"/>
                    <a:pt x="2919" y="3747"/>
                  </a:cubicBezTo>
                  <a:cubicBezTo>
                    <a:pt x="1954" y="2556"/>
                    <a:pt x="1240" y="1175"/>
                    <a:pt x="240" y="44"/>
                  </a:cubicBezTo>
                  <a:cubicBezTo>
                    <a:pt x="216" y="13"/>
                    <a:pt x="185" y="0"/>
                    <a:pt x="1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9594;p38">
              <a:extLst>
                <a:ext uri="{FF2B5EF4-FFF2-40B4-BE49-F238E27FC236}">
                  <a16:creationId xmlns:a16="http://schemas.microsoft.com/office/drawing/2014/main" id="{495EEBB8-2490-48EA-B4EA-3539564C6904}"/>
                </a:ext>
              </a:extLst>
            </p:cNvPr>
            <p:cNvSpPr/>
            <p:nvPr/>
          </p:nvSpPr>
          <p:spPr>
            <a:xfrm>
              <a:off x="4829100" y="2534825"/>
              <a:ext cx="95250" cy="148600"/>
            </a:xfrm>
            <a:custGeom>
              <a:avLst/>
              <a:gdLst/>
              <a:ahLst/>
              <a:cxnLst/>
              <a:rect l="l" t="t" r="r" b="b"/>
              <a:pathLst>
                <a:path w="3810" h="5944" extrusionOk="0">
                  <a:moveTo>
                    <a:pt x="81" y="1"/>
                  </a:moveTo>
                  <a:cubicBezTo>
                    <a:pt x="40" y="1"/>
                    <a:pt x="0" y="45"/>
                    <a:pt x="27" y="89"/>
                  </a:cubicBezTo>
                  <a:cubicBezTo>
                    <a:pt x="1396" y="1983"/>
                    <a:pt x="2634" y="3804"/>
                    <a:pt x="3658" y="5912"/>
                  </a:cubicBezTo>
                  <a:cubicBezTo>
                    <a:pt x="3673" y="5934"/>
                    <a:pt x="3695" y="5944"/>
                    <a:pt x="3716" y="5944"/>
                  </a:cubicBezTo>
                  <a:cubicBezTo>
                    <a:pt x="3762" y="5944"/>
                    <a:pt x="3809" y="5901"/>
                    <a:pt x="3801" y="5852"/>
                  </a:cubicBezTo>
                  <a:cubicBezTo>
                    <a:pt x="3242" y="3709"/>
                    <a:pt x="1682" y="1542"/>
                    <a:pt x="122" y="18"/>
                  </a:cubicBezTo>
                  <a:cubicBezTo>
                    <a:pt x="110" y="6"/>
                    <a:pt x="95" y="1"/>
                    <a:pt x="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Google Shape;9595;p38">
              <a:extLst>
                <a:ext uri="{FF2B5EF4-FFF2-40B4-BE49-F238E27FC236}">
                  <a16:creationId xmlns:a16="http://schemas.microsoft.com/office/drawing/2014/main" id="{F6A24956-1B0E-4E29-B04B-905D36F74384}"/>
                </a:ext>
              </a:extLst>
            </p:cNvPr>
            <p:cNvSpPr/>
            <p:nvPr/>
          </p:nvSpPr>
          <p:spPr>
            <a:xfrm>
              <a:off x="4781100" y="2482425"/>
              <a:ext cx="144400" cy="167000"/>
            </a:xfrm>
            <a:custGeom>
              <a:avLst/>
              <a:gdLst/>
              <a:ahLst/>
              <a:cxnLst/>
              <a:rect l="l" t="t" r="r" b="b"/>
              <a:pathLst>
                <a:path w="5776" h="6680" extrusionOk="0">
                  <a:moveTo>
                    <a:pt x="124" y="1"/>
                  </a:moveTo>
                  <a:cubicBezTo>
                    <a:pt x="54" y="1"/>
                    <a:pt x="0" y="81"/>
                    <a:pt x="54" y="161"/>
                  </a:cubicBezTo>
                  <a:cubicBezTo>
                    <a:pt x="1804" y="2412"/>
                    <a:pt x="3852" y="4376"/>
                    <a:pt x="5566" y="6650"/>
                  </a:cubicBezTo>
                  <a:cubicBezTo>
                    <a:pt x="5586" y="6670"/>
                    <a:pt x="5613" y="6679"/>
                    <a:pt x="5639" y="6679"/>
                  </a:cubicBezTo>
                  <a:cubicBezTo>
                    <a:pt x="5707" y="6679"/>
                    <a:pt x="5776" y="6620"/>
                    <a:pt x="5733" y="6543"/>
                  </a:cubicBezTo>
                  <a:cubicBezTo>
                    <a:pt x="4423" y="4138"/>
                    <a:pt x="2352" y="1709"/>
                    <a:pt x="197" y="30"/>
                  </a:cubicBezTo>
                  <a:cubicBezTo>
                    <a:pt x="173" y="10"/>
                    <a:pt x="147" y="1"/>
                    <a:pt x="1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Google Shape;9596;p38">
              <a:extLst>
                <a:ext uri="{FF2B5EF4-FFF2-40B4-BE49-F238E27FC236}">
                  <a16:creationId xmlns:a16="http://schemas.microsoft.com/office/drawing/2014/main" id="{EFE37D7C-3CAF-4605-B9E7-726458CBBDEE}"/>
                </a:ext>
              </a:extLst>
            </p:cNvPr>
            <p:cNvSpPr/>
            <p:nvPr/>
          </p:nvSpPr>
          <p:spPr>
            <a:xfrm>
              <a:off x="4749500" y="2413925"/>
              <a:ext cx="154200" cy="182075"/>
            </a:xfrm>
            <a:custGeom>
              <a:avLst/>
              <a:gdLst/>
              <a:ahLst/>
              <a:cxnLst/>
              <a:rect l="l" t="t" r="r" b="b"/>
              <a:pathLst>
                <a:path w="6168" h="7283" extrusionOk="0">
                  <a:moveTo>
                    <a:pt x="196" y="0"/>
                  </a:moveTo>
                  <a:cubicBezTo>
                    <a:pt x="90" y="0"/>
                    <a:pt x="0" y="137"/>
                    <a:pt x="91" y="246"/>
                  </a:cubicBezTo>
                  <a:cubicBezTo>
                    <a:pt x="2080" y="2604"/>
                    <a:pt x="4199" y="4806"/>
                    <a:pt x="6068" y="7259"/>
                  </a:cubicBezTo>
                  <a:cubicBezTo>
                    <a:pt x="6085" y="7276"/>
                    <a:pt x="6103" y="7282"/>
                    <a:pt x="6118" y="7282"/>
                  </a:cubicBezTo>
                  <a:cubicBezTo>
                    <a:pt x="6147" y="7282"/>
                    <a:pt x="6167" y="7259"/>
                    <a:pt x="6152" y="7235"/>
                  </a:cubicBezTo>
                  <a:cubicBezTo>
                    <a:pt x="4401" y="4711"/>
                    <a:pt x="2532" y="2151"/>
                    <a:pt x="294" y="44"/>
                  </a:cubicBezTo>
                  <a:cubicBezTo>
                    <a:pt x="263" y="13"/>
                    <a:pt x="229" y="0"/>
                    <a:pt x="1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9597;p38">
              <a:extLst>
                <a:ext uri="{FF2B5EF4-FFF2-40B4-BE49-F238E27FC236}">
                  <a16:creationId xmlns:a16="http://schemas.microsoft.com/office/drawing/2014/main" id="{2854E9C2-696B-45BE-9537-7EB6F7109CB7}"/>
                </a:ext>
              </a:extLst>
            </p:cNvPr>
            <p:cNvSpPr/>
            <p:nvPr/>
          </p:nvSpPr>
          <p:spPr>
            <a:xfrm>
              <a:off x="4740275" y="2385200"/>
              <a:ext cx="178800" cy="211450"/>
            </a:xfrm>
            <a:custGeom>
              <a:avLst/>
              <a:gdLst/>
              <a:ahLst/>
              <a:cxnLst/>
              <a:rect l="l" t="t" r="r" b="b"/>
              <a:pathLst>
                <a:path w="7152" h="8458" extrusionOk="0">
                  <a:moveTo>
                    <a:pt x="187" y="1"/>
                  </a:moveTo>
                  <a:cubicBezTo>
                    <a:pt x="81" y="1"/>
                    <a:pt x="1" y="126"/>
                    <a:pt x="91" y="217"/>
                  </a:cubicBezTo>
                  <a:cubicBezTo>
                    <a:pt x="1199" y="1455"/>
                    <a:pt x="2651" y="2419"/>
                    <a:pt x="3842" y="3598"/>
                  </a:cubicBezTo>
                  <a:cubicBezTo>
                    <a:pt x="5092" y="4848"/>
                    <a:pt x="6818" y="6551"/>
                    <a:pt x="7021" y="8408"/>
                  </a:cubicBezTo>
                  <a:cubicBezTo>
                    <a:pt x="7027" y="8439"/>
                    <a:pt x="7059" y="8457"/>
                    <a:pt x="7089" y="8457"/>
                  </a:cubicBezTo>
                  <a:cubicBezTo>
                    <a:pt x="7115" y="8457"/>
                    <a:pt x="7140" y="8442"/>
                    <a:pt x="7140" y="8408"/>
                  </a:cubicBezTo>
                  <a:cubicBezTo>
                    <a:pt x="7152" y="6741"/>
                    <a:pt x="5985" y="5324"/>
                    <a:pt x="4973" y="4122"/>
                  </a:cubicBezTo>
                  <a:cubicBezTo>
                    <a:pt x="3747" y="2681"/>
                    <a:pt x="2020" y="800"/>
                    <a:pt x="246" y="14"/>
                  </a:cubicBezTo>
                  <a:cubicBezTo>
                    <a:pt x="226" y="5"/>
                    <a:pt x="206" y="1"/>
                    <a:pt x="18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9598;p38">
              <a:extLst>
                <a:ext uri="{FF2B5EF4-FFF2-40B4-BE49-F238E27FC236}">
                  <a16:creationId xmlns:a16="http://schemas.microsoft.com/office/drawing/2014/main" id="{329F6CB8-6CE6-4998-AC45-17CE313E1B35}"/>
                </a:ext>
              </a:extLst>
            </p:cNvPr>
            <p:cNvSpPr/>
            <p:nvPr/>
          </p:nvSpPr>
          <p:spPr>
            <a:xfrm>
              <a:off x="4748050" y="2353125"/>
              <a:ext cx="175800" cy="191525"/>
            </a:xfrm>
            <a:custGeom>
              <a:avLst/>
              <a:gdLst/>
              <a:ahLst/>
              <a:cxnLst/>
              <a:rect l="l" t="t" r="r" b="b"/>
              <a:pathLst>
                <a:path w="7032" h="7661" extrusionOk="0">
                  <a:moveTo>
                    <a:pt x="155" y="1"/>
                  </a:moveTo>
                  <a:cubicBezTo>
                    <a:pt x="64" y="1"/>
                    <a:pt x="1" y="127"/>
                    <a:pt x="78" y="214"/>
                  </a:cubicBezTo>
                  <a:cubicBezTo>
                    <a:pt x="2483" y="2643"/>
                    <a:pt x="5198" y="4619"/>
                    <a:pt x="6924" y="7643"/>
                  </a:cubicBezTo>
                  <a:cubicBezTo>
                    <a:pt x="6932" y="7655"/>
                    <a:pt x="6948" y="7660"/>
                    <a:pt x="6964" y="7660"/>
                  </a:cubicBezTo>
                  <a:cubicBezTo>
                    <a:pt x="6997" y="7660"/>
                    <a:pt x="7031" y="7639"/>
                    <a:pt x="7007" y="7607"/>
                  </a:cubicBezTo>
                  <a:cubicBezTo>
                    <a:pt x="5686" y="4488"/>
                    <a:pt x="3055" y="1845"/>
                    <a:pt x="221" y="23"/>
                  </a:cubicBezTo>
                  <a:cubicBezTo>
                    <a:pt x="198" y="7"/>
                    <a:pt x="176" y="1"/>
                    <a:pt x="1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9599;p38">
              <a:extLst>
                <a:ext uri="{FF2B5EF4-FFF2-40B4-BE49-F238E27FC236}">
                  <a16:creationId xmlns:a16="http://schemas.microsoft.com/office/drawing/2014/main" id="{BCE00CB6-9708-47E4-9373-5E770A252F2A}"/>
                </a:ext>
              </a:extLst>
            </p:cNvPr>
            <p:cNvSpPr/>
            <p:nvPr/>
          </p:nvSpPr>
          <p:spPr>
            <a:xfrm>
              <a:off x="4752225" y="2309725"/>
              <a:ext cx="168275" cy="184700"/>
            </a:xfrm>
            <a:custGeom>
              <a:avLst/>
              <a:gdLst/>
              <a:ahLst/>
              <a:cxnLst/>
              <a:rect l="l" t="t" r="r" b="b"/>
              <a:pathLst>
                <a:path w="6731" h="7388" extrusionOk="0">
                  <a:moveTo>
                    <a:pt x="105" y="1"/>
                  </a:moveTo>
                  <a:cubicBezTo>
                    <a:pt x="53" y="1"/>
                    <a:pt x="1" y="67"/>
                    <a:pt x="18" y="128"/>
                  </a:cubicBezTo>
                  <a:cubicBezTo>
                    <a:pt x="1506" y="3021"/>
                    <a:pt x="4400" y="4974"/>
                    <a:pt x="6531" y="7367"/>
                  </a:cubicBezTo>
                  <a:cubicBezTo>
                    <a:pt x="6547" y="7381"/>
                    <a:pt x="6566" y="7388"/>
                    <a:pt x="6585" y="7388"/>
                  </a:cubicBezTo>
                  <a:cubicBezTo>
                    <a:pt x="6658" y="7388"/>
                    <a:pt x="6731" y="7288"/>
                    <a:pt x="6674" y="7212"/>
                  </a:cubicBezTo>
                  <a:cubicBezTo>
                    <a:pt x="4602" y="4712"/>
                    <a:pt x="2209" y="2545"/>
                    <a:pt x="161" y="33"/>
                  </a:cubicBezTo>
                  <a:cubicBezTo>
                    <a:pt x="145" y="10"/>
                    <a:pt x="125" y="1"/>
                    <a:pt x="1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9600;p38">
              <a:extLst>
                <a:ext uri="{FF2B5EF4-FFF2-40B4-BE49-F238E27FC236}">
                  <a16:creationId xmlns:a16="http://schemas.microsoft.com/office/drawing/2014/main" id="{D82FC9F7-43A2-441D-86FD-65E96B92AB2A}"/>
                </a:ext>
              </a:extLst>
            </p:cNvPr>
            <p:cNvSpPr/>
            <p:nvPr/>
          </p:nvSpPr>
          <p:spPr>
            <a:xfrm>
              <a:off x="4716175" y="2270575"/>
              <a:ext cx="202300" cy="224725"/>
            </a:xfrm>
            <a:custGeom>
              <a:avLst/>
              <a:gdLst/>
              <a:ahLst/>
              <a:cxnLst/>
              <a:rect l="l" t="t" r="r" b="b"/>
              <a:pathLst>
                <a:path w="8092" h="8989" extrusionOk="0">
                  <a:moveTo>
                    <a:pt x="260" y="1"/>
                  </a:moveTo>
                  <a:cubicBezTo>
                    <a:pt x="125" y="1"/>
                    <a:pt x="1" y="170"/>
                    <a:pt x="139" y="289"/>
                  </a:cubicBezTo>
                  <a:cubicBezTo>
                    <a:pt x="3032" y="2861"/>
                    <a:pt x="7616" y="4552"/>
                    <a:pt x="7997" y="8933"/>
                  </a:cubicBezTo>
                  <a:cubicBezTo>
                    <a:pt x="7997" y="8970"/>
                    <a:pt x="8023" y="8988"/>
                    <a:pt x="8048" y="8988"/>
                  </a:cubicBezTo>
                  <a:cubicBezTo>
                    <a:pt x="8070" y="8988"/>
                    <a:pt x="8092" y="8973"/>
                    <a:pt x="8092" y="8945"/>
                  </a:cubicBezTo>
                  <a:cubicBezTo>
                    <a:pt x="7997" y="4409"/>
                    <a:pt x="3282" y="2670"/>
                    <a:pt x="377" y="51"/>
                  </a:cubicBezTo>
                  <a:cubicBezTo>
                    <a:pt x="341" y="16"/>
                    <a:pt x="300" y="1"/>
                    <a:pt x="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9601;p38">
              <a:extLst>
                <a:ext uri="{FF2B5EF4-FFF2-40B4-BE49-F238E27FC236}">
                  <a16:creationId xmlns:a16="http://schemas.microsoft.com/office/drawing/2014/main" id="{74E2653E-CB4B-4994-B03A-5604201BCB46}"/>
                </a:ext>
              </a:extLst>
            </p:cNvPr>
            <p:cNvSpPr/>
            <p:nvPr/>
          </p:nvSpPr>
          <p:spPr>
            <a:xfrm>
              <a:off x="4728075" y="2181425"/>
              <a:ext cx="85325" cy="132750"/>
            </a:xfrm>
            <a:custGeom>
              <a:avLst/>
              <a:gdLst/>
              <a:ahLst/>
              <a:cxnLst/>
              <a:rect l="l" t="t" r="r" b="b"/>
              <a:pathLst>
                <a:path w="3413" h="5310" extrusionOk="0">
                  <a:moveTo>
                    <a:pt x="84" y="1"/>
                  </a:moveTo>
                  <a:cubicBezTo>
                    <a:pt x="44" y="1"/>
                    <a:pt x="0" y="36"/>
                    <a:pt x="8" y="81"/>
                  </a:cubicBezTo>
                  <a:cubicBezTo>
                    <a:pt x="79" y="1152"/>
                    <a:pt x="758" y="2045"/>
                    <a:pt x="1317" y="2926"/>
                  </a:cubicBezTo>
                  <a:cubicBezTo>
                    <a:pt x="1544" y="3284"/>
                    <a:pt x="3175" y="4808"/>
                    <a:pt x="2949" y="5165"/>
                  </a:cubicBezTo>
                  <a:cubicBezTo>
                    <a:pt x="2892" y="5245"/>
                    <a:pt x="2956" y="5309"/>
                    <a:pt x="3025" y="5309"/>
                  </a:cubicBezTo>
                  <a:cubicBezTo>
                    <a:pt x="3058" y="5309"/>
                    <a:pt x="3092" y="5295"/>
                    <a:pt x="3115" y="5260"/>
                  </a:cubicBezTo>
                  <a:cubicBezTo>
                    <a:pt x="3413" y="4843"/>
                    <a:pt x="2496" y="3927"/>
                    <a:pt x="2282" y="3641"/>
                  </a:cubicBezTo>
                  <a:cubicBezTo>
                    <a:pt x="1425" y="2510"/>
                    <a:pt x="722" y="1355"/>
                    <a:pt x="139" y="45"/>
                  </a:cubicBezTo>
                  <a:cubicBezTo>
                    <a:pt x="130" y="14"/>
                    <a:pt x="107" y="1"/>
                    <a:pt x="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9602;p38">
              <a:extLst>
                <a:ext uri="{FF2B5EF4-FFF2-40B4-BE49-F238E27FC236}">
                  <a16:creationId xmlns:a16="http://schemas.microsoft.com/office/drawing/2014/main" id="{CAC58FA2-A6B2-4BA1-BB88-AAE2FFAEB78C}"/>
                </a:ext>
              </a:extLst>
            </p:cNvPr>
            <p:cNvSpPr/>
            <p:nvPr/>
          </p:nvSpPr>
          <p:spPr>
            <a:xfrm>
              <a:off x="4827975" y="2339100"/>
              <a:ext cx="121475" cy="151275"/>
            </a:xfrm>
            <a:custGeom>
              <a:avLst/>
              <a:gdLst/>
              <a:ahLst/>
              <a:cxnLst/>
              <a:rect l="l" t="t" r="r" b="b"/>
              <a:pathLst>
                <a:path w="4859" h="6051" extrusionOk="0">
                  <a:moveTo>
                    <a:pt x="120" y="1"/>
                  </a:moveTo>
                  <a:cubicBezTo>
                    <a:pt x="48" y="1"/>
                    <a:pt x="1" y="85"/>
                    <a:pt x="60" y="144"/>
                  </a:cubicBezTo>
                  <a:cubicBezTo>
                    <a:pt x="881" y="1013"/>
                    <a:pt x="1739" y="1811"/>
                    <a:pt x="2501" y="2727"/>
                  </a:cubicBezTo>
                  <a:cubicBezTo>
                    <a:pt x="3394" y="3775"/>
                    <a:pt x="3846" y="4882"/>
                    <a:pt x="4525" y="6025"/>
                  </a:cubicBezTo>
                  <a:cubicBezTo>
                    <a:pt x="4530" y="6042"/>
                    <a:pt x="4544" y="6051"/>
                    <a:pt x="4557" y="6051"/>
                  </a:cubicBezTo>
                  <a:cubicBezTo>
                    <a:pt x="4573" y="6051"/>
                    <a:pt x="4590" y="6039"/>
                    <a:pt x="4596" y="6013"/>
                  </a:cubicBezTo>
                  <a:cubicBezTo>
                    <a:pt x="4858" y="4954"/>
                    <a:pt x="3882" y="3763"/>
                    <a:pt x="3322" y="2977"/>
                  </a:cubicBezTo>
                  <a:cubicBezTo>
                    <a:pt x="2489" y="1834"/>
                    <a:pt x="1405" y="727"/>
                    <a:pt x="167" y="13"/>
                  </a:cubicBezTo>
                  <a:cubicBezTo>
                    <a:pt x="151" y="5"/>
                    <a:pt x="135" y="1"/>
                    <a:pt x="12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9603;p38">
              <a:extLst>
                <a:ext uri="{FF2B5EF4-FFF2-40B4-BE49-F238E27FC236}">
                  <a16:creationId xmlns:a16="http://schemas.microsoft.com/office/drawing/2014/main" id="{0FAE5983-DD82-47CD-9B8D-52F3C8799277}"/>
                </a:ext>
              </a:extLst>
            </p:cNvPr>
            <p:cNvSpPr/>
            <p:nvPr/>
          </p:nvSpPr>
          <p:spPr>
            <a:xfrm>
              <a:off x="4792750" y="2294325"/>
              <a:ext cx="176925" cy="198800"/>
            </a:xfrm>
            <a:custGeom>
              <a:avLst/>
              <a:gdLst/>
              <a:ahLst/>
              <a:cxnLst/>
              <a:rect l="l" t="t" r="r" b="b"/>
              <a:pathLst>
                <a:path w="7077" h="7952" extrusionOk="0">
                  <a:moveTo>
                    <a:pt x="138" y="0"/>
                  </a:moveTo>
                  <a:cubicBezTo>
                    <a:pt x="50" y="0"/>
                    <a:pt x="0" y="121"/>
                    <a:pt x="64" y="184"/>
                  </a:cubicBezTo>
                  <a:cubicBezTo>
                    <a:pt x="850" y="946"/>
                    <a:pt x="6434" y="7209"/>
                    <a:pt x="4934" y="7852"/>
                  </a:cubicBezTo>
                  <a:cubicBezTo>
                    <a:pt x="4881" y="7873"/>
                    <a:pt x="4922" y="7951"/>
                    <a:pt x="4974" y="7951"/>
                  </a:cubicBezTo>
                  <a:cubicBezTo>
                    <a:pt x="4980" y="7951"/>
                    <a:pt x="4987" y="7950"/>
                    <a:pt x="4993" y="7947"/>
                  </a:cubicBezTo>
                  <a:cubicBezTo>
                    <a:pt x="7077" y="7519"/>
                    <a:pt x="1564" y="435"/>
                    <a:pt x="171" y="6"/>
                  </a:cubicBezTo>
                  <a:cubicBezTo>
                    <a:pt x="160" y="2"/>
                    <a:pt x="148" y="0"/>
                    <a:pt x="13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9604;p38">
              <a:extLst>
                <a:ext uri="{FF2B5EF4-FFF2-40B4-BE49-F238E27FC236}">
                  <a16:creationId xmlns:a16="http://schemas.microsoft.com/office/drawing/2014/main" id="{B10C0394-971F-4DAB-8355-CEC75794FC0C}"/>
                </a:ext>
              </a:extLst>
            </p:cNvPr>
            <p:cNvSpPr/>
            <p:nvPr/>
          </p:nvSpPr>
          <p:spPr>
            <a:xfrm>
              <a:off x="4784600" y="2243825"/>
              <a:ext cx="147275" cy="190875"/>
            </a:xfrm>
            <a:custGeom>
              <a:avLst/>
              <a:gdLst/>
              <a:ahLst/>
              <a:cxnLst/>
              <a:rect l="l" t="t" r="r" b="b"/>
              <a:pathLst>
                <a:path w="5891" h="7635" extrusionOk="0">
                  <a:moveTo>
                    <a:pt x="93" y="1"/>
                  </a:moveTo>
                  <a:cubicBezTo>
                    <a:pt x="39" y="1"/>
                    <a:pt x="0" y="76"/>
                    <a:pt x="45" y="109"/>
                  </a:cubicBezTo>
                  <a:cubicBezTo>
                    <a:pt x="1116" y="954"/>
                    <a:pt x="2152" y="1847"/>
                    <a:pt x="3093" y="2859"/>
                  </a:cubicBezTo>
                  <a:cubicBezTo>
                    <a:pt x="4176" y="4014"/>
                    <a:pt x="5712" y="5824"/>
                    <a:pt x="5426" y="7527"/>
                  </a:cubicBezTo>
                  <a:cubicBezTo>
                    <a:pt x="5419" y="7592"/>
                    <a:pt x="5469" y="7635"/>
                    <a:pt x="5517" y="7635"/>
                  </a:cubicBezTo>
                  <a:cubicBezTo>
                    <a:pt x="5548" y="7635"/>
                    <a:pt x="5579" y="7616"/>
                    <a:pt x="5593" y="7574"/>
                  </a:cubicBezTo>
                  <a:cubicBezTo>
                    <a:pt x="5891" y="6098"/>
                    <a:pt x="4962" y="4574"/>
                    <a:pt x="4093" y="3455"/>
                  </a:cubicBezTo>
                  <a:cubicBezTo>
                    <a:pt x="3045" y="2145"/>
                    <a:pt x="1735" y="597"/>
                    <a:pt x="104" y="2"/>
                  </a:cubicBezTo>
                  <a:cubicBezTo>
                    <a:pt x="100" y="1"/>
                    <a:pt x="96" y="1"/>
                    <a:pt x="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9605;p38">
              <a:extLst>
                <a:ext uri="{FF2B5EF4-FFF2-40B4-BE49-F238E27FC236}">
                  <a16:creationId xmlns:a16="http://schemas.microsoft.com/office/drawing/2014/main" id="{9E83DF43-E5B1-41C7-A27B-AE982904825F}"/>
                </a:ext>
              </a:extLst>
            </p:cNvPr>
            <p:cNvSpPr/>
            <p:nvPr/>
          </p:nvSpPr>
          <p:spPr>
            <a:xfrm>
              <a:off x="4841150" y="2252775"/>
              <a:ext cx="89725" cy="158600"/>
            </a:xfrm>
            <a:custGeom>
              <a:avLst/>
              <a:gdLst/>
              <a:ahLst/>
              <a:cxnLst/>
              <a:rect l="l" t="t" r="r" b="b"/>
              <a:pathLst>
                <a:path w="3589" h="6344" extrusionOk="0">
                  <a:moveTo>
                    <a:pt x="107" y="1"/>
                  </a:moveTo>
                  <a:cubicBezTo>
                    <a:pt x="54" y="1"/>
                    <a:pt x="1" y="51"/>
                    <a:pt x="9" y="120"/>
                  </a:cubicBezTo>
                  <a:cubicBezTo>
                    <a:pt x="307" y="1144"/>
                    <a:pt x="1057" y="2037"/>
                    <a:pt x="1628" y="2918"/>
                  </a:cubicBezTo>
                  <a:cubicBezTo>
                    <a:pt x="2343" y="4002"/>
                    <a:pt x="3057" y="5085"/>
                    <a:pt x="3510" y="6311"/>
                  </a:cubicBezTo>
                  <a:cubicBezTo>
                    <a:pt x="3514" y="6334"/>
                    <a:pt x="3528" y="6343"/>
                    <a:pt x="3542" y="6343"/>
                  </a:cubicBezTo>
                  <a:cubicBezTo>
                    <a:pt x="3564" y="6343"/>
                    <a:pt x="3588" y="6321"/>
                    <a:pt x="3581" y="6299"/>
                  </a:cubicBezTo>
                  <a:cubicBezTo>
                    <a:pt x="3355" y="5109"/>
                    <a:pt x="2843" y="4097"/>
                    <a:pt x="2224" y="3049"/>
                  </a:cubicBezTo>
                  <a:cubicBezTo>
                    <a:pt x="1628" y="2037"/>
                    <a:pt x="962" y="894"/>
                    <a:pt x="164" y="25"/>
                  </a:cubicBezTo>
                  <a:cubicBezTo>
                    <a:pt x="147" y="8"/>
                    <a:pt x="127" y="1"/>
                    <a:pt x="10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9606;p38">
              <a:extLst>
                <a:ext uri="{FF2B5EF4-FFF2-40B4-BE49-F238E27FC236}">
                  <a16:creationId xmlns:a16="http://schemas.microsoft.com/office/drawing/2014/main" id="{5B58C7E2-F005-44C1-85D7-ABB825B37073}"/>
                </a:ext>
              </a:extLst>
            </p:cNvPr>
            <p:cNvSpPr/>
            <p:nvPr/>
          </p:nvSpPr>
          <p:spPr>
            <a:xfrm>
              <a:off x="4900800" y="2295500"/>
              <a:ext cx="43575" cy="86475"/>
            </a:xfrm>
            <a:custGeom>
              <a:avLst/>
              <a:gdLst/>
              <a:ahLst/>
              <a:cxnLst/>
              <a:rect l="l" t="t" r="r" b="b"/>
              <a:pathLst>
                <a:path w="1743" h="3459" extrusionOk="0">
                  <a:moveTo>
                    <a:pt x="80" y="0"/>
                  </a:moveTo>
                  <a:cubicBezTo>
                    <a:pt x="41" y="0"/>
                    <a:pt x="1" y="32"/>
                    <a:pt x="16" y="78"/>
                  </a:cubicBezTo>
                  <a:cubicBezTo>
                    <a:pt x="195" y="602"/>
                    <a:pt x="516" y="1090"/>
                    <a:pt x="778" y="1566"/>
                  </a:cubicBezTo>
                  <a:cubicBezTo>
                    <a:pt x="1016" y="1995"/>
                    <a:pt x="1671" y="2888"/>
                    <a:pt x="1505" y="3400"/>
                  </a:cubicBezTo>
                  <a:cubicBezTo>
                    <a:pt x="1498" y="3435"/>
                    <a:pt x="1520" y="3458"/>
                    <a:pt x="1547" y="3458"/>
                  </a:cubicBezTo>
                  <a:cubicBezTo>
                    <a:pt x="1565" y="3458"/>
                    <a:pt x="1585" y="3448"/>
                    <a:pt x="1600" y="3424"/>
                  </a:cubicBezTo>
                  <a:cubicBezTo>
                    <a:pt x="1743" y="3019"/>
                    <a:pt x="1374" y="2412"/>
                    <a:pt x="1207" y="2054"/>
                  </a:cubicBezTo>
                  <a:cubicBezTo>
                    <a:pt x="897" y="1376"/>
                    <a:pt x="552" y="661"/>
                    <a:pt x="135" y="30"/>
                  </a:cubicBezTo>
                  <a:cubicBezTo>
                    <a:pt x="123" y="9"/>
                    <a:pt x="102" y="0"/>
                    <a:pt x="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9607;p38">
              <a:extLst>
                <a:ext uri="{FF2B5EF4-FFF2-40B4-BE49-F238E27FC236}">
                  <a16:creationId xmlns:a16="http://schemas.microsoft.com/office/drawing/2014/main" id="{07B6AD93-D964-4650-84FE-15A3153E97B4}"/>
                </a:ext>
              </a:extLst>
            </p:cNvPr>
            <p:cNvSpPr/>
            <p:nvPr/>
          </p:nvSpPr>
          <p:spPr>
            <a:xfrm>
              <a:off x="4728875" y="2153850"/>
              <a:ext cx="210750" cy="236000"/>
            </a:xfrm>
            <a:custGeom>
              <a:avLst/>
              <a:gdLst/>
              <a:ahLst/>
              <a:cxnLst/>
              <a:rect l="l" t="t" r="r" b="b"/>
              <a:pathLst>
                <a:path w="8430" h="9440" extrusionOk="0">
                  <a:moveTo>
                    <a:pt x="152" y="0"/>
                  </a:moveTo>
                  <a:cubicBezTo>
                    <a:pt x="79" y="0"/>
                    <a:pt x="1" y="62"/>
                    <a:pt x="35" y="148"/>
                  </a:cubicBezTo>
                  <a:cubicBezTo>
                    <a:pt x="583" y="1767"/>
                    <a:pt x="2762" y="2827"/>
                    <a:pt x="4095" y="3672"/>
                  </a:cubicBezTo>
                  <a:cubicBezTo>
                    <a:pt x="6274" y="5041"/>
                    <a:pt x="8132" y="6589"/>
                    <a:pt x="8060" y="9387"/>
                  </a:cubicBezTo>
                  <a:cubicBezTo>
                    <a:pt x="8060" y="9422"/>
                    <a:pt x="8090" y="9439"/>
                    <a:pt x="8123" y="9439"/>
                  </a:cubicBezTo>
                  <a:cubicBezTo>
                    <a:pt x="8159" y="9439"/>
                    <a:pt x="8197" y="9419"/>
                    <a:pt x="8203" y="9375"/>
                  </a:cubicBezTo>
                  <a:cubicBezTo>
                    <a:pt x="8429" y="7220"/>
                    <a:pt x="7548" y="5613"/>
                    <a:pt x="5810" y="4327"/>
                  </a:cubicBezTo>
                  <a:cubicBezTo>
                    <a:pt x="4917" y="3660"/>
                    <a:pt x="3941" y="3125"/>
                    <a:pt x="3000" y="2529"/>
                  </a:cubicBezTo>
                  <a:cubicBezTo>
                    <a:pt x="1881" y="1815"/>
                    <a:pt x="1155" y="934"/>
                    <a:pt x="226" y="29"/>
                  </a:cubicBezTo>
                  <a:cubicBezTo>
                    <a:pt x="206" y="9"/>
                    <a:pt x="179" y="0"/>
                    <a:pt x="15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9608;p38">
              <a:extLst>
                <a:ext uri="{FF2B5EF4-FFF2-40B4-BE49-F238E27FC236}">
                  <a16:creationId xmlns:a16="http://schemas.microsoft.com/office/drawing/2014/main" id="{56278A6E-D076-4A15-AD6E-16357A504D42}"/>
                </a:ext>
              </a:extLst>
            </p:cNvPr>
            <p:cNvSpPr/>
            <p:nvPr/>
          </p:nvSpPr>
          <p:spPr>
            <a:xfrm>
              <a:off x="4827875" y="2210675"/>
              <a:ext cx="118875" cy="134300"/>
            </a:xfrm>
            <a:custGeom>
              <a:avLst/>
              <a:gdLst/>
              <a:ahLst/>
              <a:cxnLst/>
              <a:rect l="l" t="t" r="r" b="b"/>
              <a:pathLst>
                <a:path w="4755" h="5372" extrusionOk="0">
                  <a:moveTo>
                    <a:pt x="117" y="1"/>
                  </a:moveTo>
                  <a:cubicBezTo>
                    <a:pt x="32" y="1"/>
                    <a:pt x="1" y="133"/>
                    <a:pt x="76" y="197"/>
                  </a:cubicBezTo>
                  <a:cubicBezTo>
                    <a:pt x="897" y="816"/>
                    <a:pt x="1671" y="1459"/>
                    <a:pt x="2398" y="2173"/>
                  </a:cubicBezTo>
                  <a:cubicBezTo>
                    <a:pt x="3112" y="2876"/>
                    <a:pt x="4410" y="4197"/>
                    <a:pt x="4231" y="5316"/>
                  </a:cubicBezTo>
                  <a:cubicBezTo>
                    <a:pt x="4224" y="5346"/>
                    <a:pt x="4249" y="5371"/>
                    <a:pt x="4272" y="5371"/>
                  </a:cubicBezTo>
                  <a:cubicBezTo>
                    <a:pt x="4285" y="5371"/>
                    <a:pt x="4298" y="5362"/>
                    <a:pt x="4303" y="5340"/>
                  </a:cubicBezTo>
                  <a:cubicBezTo>
                    <a:pt x="4755" y="4376"/>
                    <a:pt x="3969" y="3316"/>
                    <a:pt x="3386" y="2590"/>
                  </a:cubicBezTo>
                  <a:cubicBezTo>
                    <a:pt x="2612" y="1625"/>
                    <a:pt x="1409" y="328"/>
                    <a:pt x="147" y="6"/>
                  </a:cubicBezTo>
                  <a:cubicBezTo>
                    <a:pt x="136" y="3"/>
                    <a:pt x="126" y="1"/>
                    <a:pt x="11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9609;p38">
              <a:extLst>
                <a:ext uri="{FF2B5EF4-FFF2-40B4-BE49-F238E27FC236}">
                  <a16:creationId xmlns:a16="http://schemas.microsoft.com/office/drawing/2014/main" id="{A0FD7757-909B-48F1-8612-E5A4658A48E9}"/>
                </a:ext>
              </a:extLst>
            </p:cNvPr>
            <p:cNvSpPr/>
            <p:nvPr/>
          </p:nvSpPr>
          <p:spPr>
            <a:xfrm>
              <a:off x="4727650" y="2082425"/>
              <a:ext cx="210600" cy="200825"/>
            </a:xfrm>
            <a:custGeom>
              <a:avLst/>
              <a:gdLst/>
              <a:ahLst/>
              <a:cxnLst/>
              <a:rect l="l" t="t" r="r" b="b"/>
              <a:pathLst>
                <a:path w="8424" h="8033" extrusionOk="0">
                  <a:moveTo>
                    <a:pt x="490" y="1"/>
                  </a:moveTo>
                  <a:cubicBezTo>
                    <a:pt x="433" y="1"/>
                    <a:pt x="377" y="40"/>
                    <a:pt x="370" y="112"/>
                  </a:cubicBezTo>
                  <a:cubicBezTo>
                    <a:pt x="1" y="4255"/>
                    <a:pt x="6335" y="5398"/>
                    <a:pt x="8347" y="8018"/>
                  </a:cubicBezTo>
                  <a:cubicBezTo>
                    <a:pt x="8354" y="8028"/>
                    <a:pt x="8364" y="8032"/>
                    <a:pt x="8373" y="8032"/>
                  </a:cubicBezTo>
                  <a:cubicBezTo>
                    <a:pt x="8398" y="8032"/>
                    <a:pt x="8424" y="8004"/>
                    <a:pt x="8407" y="7970"/>
                  </a:cubicBezTo>
                  <a:cubicBezTo>
                    <a:pt x="7454" y="6565"/>
                    <a:pt x="6085" y="5696"/>
                    <a:pt x="4644" y="4850"/>
                  </a:cubicBezTo>
                  <a:cubicBezTo>
                    <a:pt x="3751" y="4327"/>
                    <a:pt x="2870" y="3791"/>
                    <a:pt x="2108" y="3088"/>
                  </a:cubicBezTo>
                  <a:cubicBezTo>
                    <a:pt x="1204" y="2243"/>
                    <a:pt x="977" y="1207"/>
                    <a:pt x="608" y="88"/>
                  </a:cubicBezTo>
                  <a:cubicBezTo>
                    <a:pt x="587" y="28"/>
                    <a:pt x="538" y="1"/>
                    <a:pt x="49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9610;p38">
              <a:extLst>
                <a:ext uri="{FF2B5EF4-FFF2-40B4-BE49-F238E27FC236}">
                  <a16:creationId xmlns:a16="http://schemas.microsoft.com/office/drawing/2014/main" id="{A7B705CE-2D4C-4F21-9FDD-C3D88DA312B4}"/>
                </a:ext>
              </a:extLst>
            </p:cNvPr>
            <p:cNvSpPr/>
            <p:nvPr/>
          </p:nvSpPr>
          <p:spPr>
            <a:xfrm>
              <a:off x="4828275" y="2183375"/>
              <a:ext cx="123850" cy="101250"/>
            </a:xfrm>
            <a:custGeom>
              <a:avLst/>
              <a:gdLst/>
              <a:ahLst/>
              <a:cxnLst/>
              <a:rect l="l" t="t" r="r" b="b"/>
              <a:pathLst>
                <a:path w="4954" h="4050" extrusionOk="0">
                  <a:moveTo>
                    <a:pt x="430" y="1"/>
                  </a:moveTo>
                  <a:cubicBezTo>
                    <a:pt x="320" y="1"/>
                    <a:pt x="209" y="9"/>
                    <a:pt x="96" y="27"/>
                  </a:cubicBezTo>
                  <a:cubicBezTo>
                    <a:pt x="24" y="39"/>
                    <a:pt x="0" y="146"/>
                    <a:pt x="84" y="181"/>
                  </a:cubicBezTo>
                  <a:cubicBezTo>
                    <a:pt x="572" y="443"/>
                    <a:pt x="1072" y="598"/>
                    <a:pt x="1548" y="896"/>
                  </a:cubicBezTo>
                  <a:cubicBezTo>
                    <a:pt x="2084" y="1229"/>
                    <a:pt x="2536" y="1670"/>
                    <a:pt x="2953" y="2134"/>
                  </a:cubicBezTo>
                  <a:cubicBezTo>
                    <a:pt x="3560" y="2777"/>
                    <a:pt x="4096" y="3503"/>
                    <a:pt x="4810" y="4039"/>
                  </a:cubicBezTo>
                  <a:cubicBezTo>
                    <a:pt x="4822" y="4047"/>
                    <a:pt x="4833" y="4050"/>
                    <a:pt x="4845" y="4050"/>
                  </a:cubicBezTo>
                  <a:cubicBezTo>
                    <a:pt x="4904" y="4050"/>
                    <a:pt x="4954" y="3956"/>
                    <a:pt x="4894" y="3896"/>
                  </a:cubicBezTo>
                  <a:cubicBezTo>
                    <a:pt x="3709" y="2723"/>
                    <a:pt x="2397" y="1"/>
                    <a:pt x="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9611;p38">
              <a:extLst>
                <a:ext uri="{FF2B5EF4-FFF2-40B4-BE49-F238E27FC236}">
                  <a16:creationId xmlns:a16="http://schemas.microsoft.com/office/drawing/2014/main" id="{E8D6971F-480B-4FB7-8D15-FCCD93C44039}"/>
                </a:ext>
              </a:extLst>
            </p:cNvPr>
            <p:cNvSpPr/>
            <p:nvPr/>
          </p:nvSpPr>
          <p:spPr>
            <a:xfrm>
              <a:off x="4766800" y="2105050"/>
              <a:ext cx="162700" cy="139925"/>
            </a:xfrm>
            <a:custGeom>
              <a:avLst/>
              <a:gdLst/>
              <a:ahLst/>
              <a:cxnLst/>
              <a:rect l="l" t="t" r="r" b="b"/>
              <a:pathLst>
                <a:path w="6508" h="5597" extrusionOk="0">
                  <a:moveTo>
                    <a:pt x="95" y="1"/>
                  </a:moveTo>
                  <a:cubicBezTo>
                    <a:pt x="46" y="1"/>
                    <a:pt x="0" y="54"/>
                    <a:pt x="19" y="100"/>
                  </a:cubicBezTo>
                  <a:cubicBezTo>
                    <a:pt x="423" y="1148"/>
                    <a:pt x="1912" y="1850"/>
                    <a:pt x="2793" y="2398"/>
                  </a:cubicBezTo>
                  <a:cubicBezTo>
                    <a:pt x="3948" y="3124"/>
                    <a:pt x="6019" y="4029"/>
                    <a:pt x="6317" y="5517"/>
                  </a:cubicBezTo>
                  <a:cubicBezTo>
                    <a:pt x="6333" y="5572"/>
                    <a:pt x="6375" y="5597"/>
                    <a:pt x="6415" y="5597"/>
                  </a:cubicBezTo>
                  <a:cubicBezTo>
                    <a:pt x="6462" y="5597"/>
                    <a:pt x="6507" y="5563"/>
                    <a:pt x="6507" y="5505"/>
                  </a:cubicBezTo>
                  <a:cubicBezTo>
                    <a:pt x="6436" y="4291"/>
                    <a:pt x="5245" y="3517"/>
                    <a:pt x="4329" y="2886"/>
                  </a:cubicBezTo>
                  <a:cubicBezTo>
                    <a:pt x="2936" y="1921"/>
                    <a:pt x="1531" y="981"/>
                    <a:pt x="138" y="16"/>
                  </a:cubicBezTo>
                  <a:cubicBezTo>
                    <a:pt x="124" y="6"/>
                    <a:pt x="109" y="1"/>
                    <a:pt x="9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9612;p38">
              <a:extLst>
                <a:ext uri="{FF2B5EF4-FFF2-40B4-BE49-F238E27FC236}">
                  <a16:creationId xmlns:a16="http://schemas.microsoft.com/office/drawing/2014/main" id="{82CC6745-62AE-4F0C-9773-59B3D2CE0E8C}"/>
                </a:ext>
              </a:extLst>
            </p:cNvPr>
            <p:cNvSpPr/>
            <p:nvPr/>
          </p:nvSpPr>
          <p:spPr>
            <a:xfrm>
              <a:off x="4772900" y="1952825"/>
              <a:ext cx="162850" cy="281500"/>
            </a:xfrm>
            <a:custGeom>
              <a:avLst/>
              <a:gdLst/>
              <a:ahLst/>
              <a:cxnLst/>
              <a:rect l="l" t="t" r="r" b="b"/>
              <a:pathLst>
                <a:path w="6514" h="11260" extrusionOk="0">
                  <a:moveTo>
                    <a:pt x="263" y="1"/>
                  </a:moveTo>
                  <a:cubicBezTo>
                    <a:pt x="224" y="1"/>
                    <a:pt x="185" y="27"/>
                    <a:pt x="179" y="81"/>
                  </a:cubicBezTo>
                  <a:cubicBezTo>
                    <a:pt x="1" y="2164"/>
                    <a:pt x="394" y="4165"/>
                    <a:pt x="1715" y="5820"/>
                  </a:cubicBezTo>
                  <a:cubicBezTo>
                    <a:pt x="3144" y="7594"/>
                    <a:pt x="6132" y="8713"/>
                    <a:pt x="6418" y="11225"/>
                  </a:cubicBezTo>
                  <a:cubicBezTo>
                    <a:pt x="6418" y="11248"/>
                    <a:pt x="6439" y="11259"/>
                    <a:pt x="6462" y="11259"/>
                  </a:cubicBezTo>
                  <a:cubicBezTo>
                    <a:pt x="6487" y="11259"/>
                    <a:pt x="6513" y="11245"/>
                    <a:pt x="6513" y="11213"/>
                  </a:cubicBezTo>
                  <a:cubicBezTo>
                    <a:pt x="6442" y="9511"/>
                    <a:pt x="4989" y="8332"/>
                    <a:pt x="3811" y="7296"/>
                  </a:cubicBezTo>
                  <a:cubicBezTo>
                    <a:pt x="2942" y="6522"/>
                    <a:pt x="2072" y="5820"/>
                    <a:pt x="1429" y="4843"/>
                  </a:cubicBezTo>
                  <a:cubicBezTo>
                    <a:pt x="501" y="3450"/>
                    <a:pt x="501" y="1652"/>
                    <a:pt x="346" y="81"/>
                  </a:cubicBezTo>
                  <a:cubicBezTo>
                    <a:pt x="340" y="27"/>
                    <a:pt x="301" y="1"/>
                    <a:pt x="2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9613;p38">
              <a:extLst>
                <a:ext uri="{FF2B5EF4-FFF2-40B4-BE49-F238E27FC236}">
                  <a16:creationId xmlns:a16="http://schemas.microsoft.com/office/drawing/2014/main" id="{AC033B73-FBB0-4984-81A0-07F59FCF6DB5}"/>
                </a:ext>
              </a:extLst>
            </p:cNvPr>
            <p:cNvSpPr/>
            <p:nvPr/>
          </p:nvSpPr>
          <p:spPr>
            <a:xfrm>
              <a:off x="4825225" y="2116850"/>
              <a:ext cx="117500" cy="128475"/>
            </a:xfrm>
            <a:custGeom>
              <a:avLst/>
              <a:gdLst/>
              <a:ahLst/>
              <a:cxnLst/>
              <a:rect l="l" t="t" r="r" b="b"/>
              <a:pathLst>
                <a:path w="4700" h="5139" extrusionOk="0">
                  <a:moveTo>
                    <a:pt x="132" y="0"/>
                  </a:moveTo>
                  <a:cubicBezTo>
                    <a:pt x="47" y="0"/>
                    <a:pt x="0" y="135"/>
                    <a:pt x="63" y="187"/>
                  </a:cubicBezTo>
                  <a:cubicBezTo>
                    <a:pt x="849" y="902"/>
                    <a:pt x="1694" y="1533"/>
                    <a:pt x="2420" y="2319"/>
                  </a:cubicBezTo>
                  <a:cubicBezTo>
                    <a:pt x="3111" y="3061"/>
                    <a:pt x="3658" y="3883"/>
                    <a:pt x="4226" y="4708"/>
                  </a:cubicBezTo>
                  <a:lnTo>
                    <a:pt x="4226" y="4708"/>
                  </a:lnTo>
                  <a:cubicBezTo>
                    <a:pt x="4208" y="4728"/>
                    <a:pt x="4203" y="4757"/>
                    <a:pt x="4230" y="4783"/>
                  </a:cubicBezTo>
                  <a:cubicBezTo>
                    <a:pt x="4321" y="4886"/>
                    <a:pt x="4401" y="4999"/>
                    <a:pt x="4491" y="5092"/>
                  </a:cubicBezTo>
                  <a:lnTo>
                    <a:pt x="4491" y="5092"/>
                  </a:lnTo>
                  <a:cubicBezTo>
                    <a:pt x="4492" y="5092"/>
                    <a:pt x="4492" y="5093"/>
                    <a:pt x="4492" y="5093"/>
                  </a:cubicBezTo>
                  <a:cubicBezTo>
                    <a:pt x="4492" y="5093"/>
                    <a:pt x="4492" y="5093"/>
                    <a:pt x="4492" y="5093"/>
                  </a:cubicBezTo>
                  <a:lnTo>
                    <a:pt x="4492" y="5093"/>
                  </a:lnTo>
                  <a:cubicBezTo>
                    <a:pt x="4496" y="5097"/>
                    <a:pt x="4500" y="5101"/>
                    <a:pt x="4504" y="5105"/>
                  </a:cubicBezTo>
                  <a:cubicBezTo>
                    <a:pt x="4521" y="5129"/>
                    <a:pt x="4545" y="5139"/>
                    <a:pt x="4570" y="5139"/>
                  </a:cubicBezTo>
                  <a:cubicBezTo>
                    <a:pt x="4632" y="5139"/>
                    <a:pt x="4699" y="5077"/>
                    <a:pt x="4682" y="5009"/>
                  </a:cubicBezTo>
                  <a:cubicBezTo>
                    <a:pt x="4051" y="3009"/>
                    <a:pt x="2111" y="795"/>
                    <a:pt x="170" y="9"/>
                  </a:cubicBezTo>
                  <a:cubicBezTo>
                    <a:pt x="157" y="3"/>
                    <a:pt x="144" y="0"/>
                    <a:pt x="1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9614;p38">
              <a:extLst>
                <a:ext uri="{FF2B5EF4-FFF2-40B4-BE49-F238E27FC236}">
                  <a16:creationId xmlns:a16="http://schemas.microsoft.com/office/drawing/2014/main" id="{2BE2C7E8-F416-4DB3-B978-130E9D92FCBB}"/>
                </a:ext>
              </a:extLst>
            </p:cNvPr>
            <p:cNvSpPr/>
            <p:nvPr/>
          </p:nvSpPr>
          <p:spPr>
            <a:xfrm>
              <a:off x="4813100" y="2050300"/>
              <a:ext cx="135450" cy="164050"/>
            </a:xfrm>
            <a:custGeom>
              <a:avLst/>
              <a:gdLst/>
              <a:ahLst/>
              <a:cxnLst/>
              <a:rect l="l" t="t" r="r" b="b"/>
              <a:pathLst>
                <a:path w="5418" h="6562" extrusionOk="0">
                  <a:moveTo>
                    <a:pt x="133" y="1"/>
                  </a:moveTo>
                  <a:cubicBezTo>
                    <a:pt x="47" y="1"/>
                    <a:pt x="1" y="106"/>
                    <a:pt x="60" y="194"/>
                  </a:cubicBezTo>
                  <a:cubicBezTo>
                    <a:pt x="1715" y="2171"/>
                    <a:pt x="4953" y="3695"/>
                    <a:pt x="5310" y="6516"/>
                  </a:cubicBezTo>
                  <a:cubicBezTo>
                    <a:pt x="5310" y="6546"/>
                    <a:pt x="5334" y="6561"/>
                    <a:pt x="5358" y="6561"/>
                  </a:cubicBezTo>
                  <a:cubicBezTo>
                    <a:pt x="5382" y="6561"/>
                    <a:pt x="5406" y="6546"/>
                    <a:pt x="5406" y="6516"/>
                  </a:cubicBezTo>
                  <a:cubicBezTo>
                    <a:pt x="5417" y="5195"/>
                    <a:pt x="4739" y="4159"/>
                    <a:pt x="3905" y="3171"/>
                  </a:cubicBezTo>
                  <a:cubicBezTo>
                    <a:pt x="2917" y="2016"/>
                    <a:pt x="1596" y="671"/>
                    <a:pt x="191" y="16"/>
                  </a:cubicBezTo>
                  <a:cubicBezTo>
                    <a:pt x="170" y="5"/>
                    <a:pt x="150" y="1"/>
                    <a:pt x="1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9615;p38">
              <a:extLst>
                <a:ext uri="{FF2B5EF4-FFF2-40B4-BE49-F238E27FC236}">
                  <a16:creationId xmlns:a16="http://schemas.microsoft.com/office/drawing/2014/main" id="{E9AD99FA-C06B-483A-8EC4-4AE567EE387E}"/>
                </a:ext>
              </a:extLst>
            </p:cNvPr>
            <p:cNvSpPr/>
            <p:nvPr/>
          </p:nvSpPr>
          <p:spPr>
            <a:xfrm>
              <a:off x="4821550" y="2001675"/>
              <a:ext cx="124325" cy="146525"/>
            </a:xfrm>
            <a:custGeom>
              <a:avLst/>
              <a:gdLst/>
              <a:ahLst/>
              <a:cxnLst/>
              <a:rect l="l" t="t" r="r" b="b"/>
              <a:pathLst>
                <a:path w="4973" h="5861" extrusionOk="0">
                  <a:moveTo>
                    <a:pt x="95" y="0"/>
                  </a:moveTo>
                  <a:cubicBezTo>
                    <a:pt x="39" y="0"/>
                    <a:pt x="1" y="77"/>
                    <a:pt x="31" y="127"/>
                  </a:cubicBezTo>
                  <a:cubicBezTo>
                    <a:pt x="1555" y="2068"/>
                    <a:pt x="4258" y="3223"/>
                    <a:pt x="4853" y="5818"/>
                  </a:cubicBezTo>
                  <a:cubicBezTo>
                    <a:pt x="4858" y="5847"/>
                    <a:pt x="4879" y="5861"/>
                    <a:pt x="4901" y="5861"/>
                  </a:cubicBezTo>
                  <a:cubicBezTo>
                    <a:pt x="4934" y="5861"/>
                    <a:pt x="4972" y="5832"/>
                    <a:pt x="4972" y="5783"/>
                  </a:cubicBezTo>
                  <a:cubicBezTo>
                    <a:pt x="4639" y="3389"/>
                    <a:pt x="2031" y="1258"/>
                    <a:pt x="126" y="8"/>
                  </a:cubicBezTo>
                  <a:cubicBezTo>
                    <a:pt x="116" y="3"/>
                    <a:pt x="105" y="0"/>
                    <a:pt x="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9616;p38">
              <a:extLst>
                <a:ext uri="{FF2B5EF4-FFF2-40B4-BE49-F238E27FC236}">
                  <a16:creationId xmlns:a16="http://schemas.microsoft.com/office/drawing/2014/main" id="{5EFF3241-8C0E-4B5B-BE6B-AAA68F50FFAD}"/>
                </a:ext>
              </a:extLst>
            </p:cNvPr>
            <p:cNvSpPr/>
            <p:nvPr/>
          </p:nvSpPr>
          <p:spPr>
            <a:xfrm>
              <a:off x="4842925" y="1987150"/>
              <a:ext cx="96025" cy="106800"/>
            </a:xfrm>
            <a:custGeom>
              <a:avLst/>
              <a:gdLst/>
              <a:ahLst/>
              <a:cxnLst/>
              <a:rect l="l" t="t" r="r" b="b"/>
              <a:pathLst>
                <a:path w="3841" h="4272" extrusionOk="0">
                  <a:moveTo>
                    <a:pt x="112" y="0"/>
                  </a:moveTo>
                  <a:cubicBezTo>
                    <a:pt x="56" y="0"/>
                    <a:pt x="1" y="47"/>
                    <a:pt x="45" y="101"/>
                  </a:cubicBezTo>
                  <a:cubicBezTo>
                    <a:pt x="1129" y="1601"/>
                    <a:pt x="2748" y="2589"/>
                    <a:pt x="3701" y="4244"/>
                  </a:cubicBezTo>
                  <a:cubicBezTo>
                    <a:pt x="3716" y="4263"/>
                    <a:pt x="3737" y="4271"/>
                    <a:pt x="3757" y="4271"/>
                  </a:cubicBezTo>
                  <a:cubicBezTo>
                    <a:pt x="3801" y="4271"/>
                    <a:pt x="3840" y="4234"/>
                    <a:pt x="3808" y="4185"/>
                  </a:cubicBezTo>
                  <a:cubicBezTo>
                    <a:pt x="2962" y="2589"/>
                    <a:pt x="1546" y="1149"/>
                    <a:pt x="164" y="18"/>
                  </a:cubicBezTo>
                  <a:cubicBezTo>
                    <a:pt x="150" y="6"/>
                    <a:pt x="131" y="0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9617;p38">
              <a:extLst>
                <a:ext uri="{FF2B5EF4-FFF2-40B4-BE49-F238E27FC236}">
                  <a16:creationId xmlns:a16="http://schemas.microsoft.com/office/drawing/2014/main" id="{2440A743-B350-4ADB-A122-6172092CC359}"/>
                </a:ext>
              </a:extLst>
            </p:cNvPr>
            <p:cNvSpPr/>
            <p:nvPr/>
          </p:nvSpPr>
          <p:spPr>
            <a:xfrm>
              <a:off x="4820225" y="1925100"/>
              <a:ext cx="111125" cy="146800"/>
            </a:xfrm>
            <a:custGeom>
              <a:avLst/>
              <a:gdLst/>
              <a:ahLst/>
              <a:cxnLst/>
              <a:rect l="l" t="t" r="r" b="b"/>
              <a:pathLst>
                <a:path w="4445" h="5872" extrusionOk="0">
                  <a:moveTo>
                    <a:pt x="135" y="0"/>
                  </a:moveTo>
                  <a:cubicBezTo>
                    <a:pt x="58" y="0"/>
                    <a:pt x="0" y="94"/>
                    <a:pt x="60" y="154"/>
                  </a:cubicBezTo>
                  <a:cubicBezTo>
                    <a:pt x="1787" y="1857"/>
                    <a:pt x="3680" y="3357"/>
                    <a:pt x="4299" y="5833"/>
                  </a:cubicBezTo>
                  <a:cubicBezTo>
                    <a:pt x="4308" y="5860"/>
                    <a:pt x="4331" y="5872"/>
                    <a:pt x="4356" y="5872"/>
                  </a:cubicBezTo>
                  <a:cubicBezTo>
                    <a:pt x="4399" y="5872"/>
                    <a:pt x="4445" y="5838"/>
                    <a:pt x="4430" y="5786"/>
                  </a:cubicBezTo>
                  <a:cubicBezTo>
                    <a:pt x="4025" y="3535"/>
                    <a:pt x="2287" y="976"/>
                    <a:pt x="179" y="11"/>
                  </a:cubicBezTo>
                  <a:cubicBezTo>
                    <a:pt x="164" y="4"/>
                    <a:pt x="149" y="0"/>
                    <a:pt x="13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9618;p38">
              <a:extLst>
                <a:ext uri="{FF2B5EF4-FFF2-40B4-BE49-F238E27FC236}">
                  <a16:creationId xmlns:a16="http://schemas.microsoft.com/office/drawing/2014/main" id="{493B3D54-B688-406A-800C-0F2896FD763B}"/>
                </a:ext>
              </a:extLst>
            </p:cNvPr>
            <p:cNvSpPr/>
            <p:nvPr/>
          </p:nvSpPr>
          <p:spPr>
            <a:xfrm>
              <a:off x="4765575" y="1856950"/>
              <a:ext cx="158425" cy="157875"/>
            </a:xfrm>
            <a:custGeom>
              <a:avLst/>
              <a:gdLst/>
              <a:ahLst/>
              <a:cxnLst/>
              <a:rect l="l" t="t" r="r" b="b"/>
              <a:pathLst>
                <a:path w="6337" h="6315" extrusionOk="0">
                  <a:moveTo>
                    <a:pt x="65" y="1"/>
                  </a:moveTo>
                  <a:cubicBezTo>
                    <a:pt x="33" y="1"/>
                    <a:pt x="1" y="27"/>
                    <a:pt x="8" y="70"/>
                  </a:cubicBezTo>
                  <a:cubicBezTo>
                    <a:pt x="568" y="3011"/>
                    <a:pt x="4509" y="4202"/>
                    <a:pt x="6247" y="6309"/>
                  </a:cubicBezTo>
                  <a:cubicBezTo>
                    <a:pt x="6252" y="6313"/>
                    <a:pt x="6259" y="6314"/>
                    <a:pt x="6265" y="6314"/>
                  </a:cubicBezTo>
                  <a:cubicBezTo>
                    <a:pt x="6299" y="6314"/>
                    <a:pt x="6336" y="6266"/>
                    <a:pt x="6306" y="6226"/>
                  </a:cubicBezTo>
                  <a:cubicBezTo>
                    <a:pt x="4437" y="3892"/>
                    <a:pt x="1306" y="2951"/>
                    <a:pt x="115" y="34"/>
                  </a:cubicBezTo>
                  <a:cubicBezTo>
                    <a:pt x="106" y="11"/>
                    <a:pt x="86" y="1"/>
                    <a:pt x="6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9619;p38">
              <a:extLst>
                <a:ext uri="{FF2B5EF4-FFF2-40B4-BE49-F238E27FC236}">
                  <a16:creationId xmlns:a16="http://schemas.microsoft.com/office/drawing/2014/main" id="{8DA22F1B-0730-45ED-BA2D-62E42D93395B}"/>
                </a:ext>
              </a:extLst>
            </p:cNvPr>
            <p:cNvSpPr/>
            <p:nvPr/>
          </p:nvSpPr>
          <p:spPr>
            <a:xfrm>
              <a:off x="4811500" y="1868525"/>
              <a:ext cx="117650" cy="121650"/>
            </a:xfrm>
            <a:custGeom>
              <a:avLst/>
              <a:gdLst/>
              <a:ahLst/>
              <a:cxnLst/>
              <a:rect l="l" t="t" r="r" b="b"/>
              <a:pathLst>
                <a:path w="4706" h="4866" extrusionOk="0">
                  <a:moveTo>
                    <a:pt x="91" y="1"/>
                  </a:moveTo>
                  <a:cubicBezTo>
                    <a:pt x="47" y="1"/>
                    <a:pt x="1" y="40"/>
                    <a:pt x="16" y="95"/>
                  </a:cubicBezTo>
                  <a:cubicBezTo>
                    <a:pt x="528" y="2167"/>
                    <a:pt x="3005" y="3631"/>
                    <a:pt x="4588" y="4846"/>
                  </a:cubicBezTo>
                  <a:cubicBezTo>
                    <a:pt x="4602" y="4860"/>
                    <a:pt x="4619" y="4865"/>
                    <a:pt x="4634" y="4865"/>
                  </a:cubicBezTo>
                  <a:cubicBezTo>
                    <a:pt x="4673" y="4865"/>
                    <a:pt x="4706" y="4829"/>
                    <a:pt x="4672" y="4786"/>
                  </a:cubicBezTo>
                  <a:cubicBezTo>
                    <a:pt x="4065" y="3953"/>
                    <a:pt x="3267" y="3346"/>
                    <a:pt x="2493" y="2679"/>
                  </a:cubicBezTo>
                  <a:cubicBezTo>
                    <a:pt x="1564" y="1869"/>
                    <a:pt x="862" y="1024"/>
                    <a:pt x="147" y="36"/>
                  </a:cubicBezTo>
                  <a:cubicBezTo>
                    <a:pt x="135" y="11"/>
                    <a:pt x="113" y="1"/>
                    <a:pt x="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9620;p38">
              <a:extLst>
                <a:ext uri="{FF2B5EF4-FFF2-40B4-BE49-F238E27FC236}">
                  <a16:creationId xmlns:a16="http://schemas.microsoft.com/office/drawing/2014/main" id="{1ECFFB79-47FF-4326-90E8-8A4FF57B67D3}"/>
                </a:ext>
              </a:extLst>
            </p:cNvPr>
            <p:cNvSpPr/>
            <p:nvPr/>
          </p:nvSpPr>
          <p:spPr>
            <a:xfrm>
              <a:off x="4816650" y="1809675"/>
              <a:ext cx="113400" cy="161800"/>
            </a:xfrm>
            <a:custGeom>
              <a:avLst/>
              <a:gdLst/>
              <a:ahLst/>
              <a:cxnLst/>
              <a:rect l="l" t="t" r="r" b="b"/>
              <a:pathLst>
                <a:path w="4536" h="6472" extrusionOk="0">
                  <a:moveTo>
                    <a:pt x="98" y="0"/>
                  </a:moveTo>
                  <a:cubicBezTo>
                    <a:pt x="62" y="0"/>
                    <a:pt x="25" y="35"/>
                    <a:pt x="25" y="80"/>
                  </a:cubicBezTo>
                  <a:cubicBezTo>
                    <a:pt x="1" y="2711"/>
                    <a:pt x="3037" y="4473"/>
                    <a:pt x="4347" y="6438"/>
                  </a:cubicBezTo>
                  <a:cubicBezTo>
                    <a:pt x="4367" y="6462"/>
                    <a:pt x="4392" y="6472"/>
                    <a:pt x="4417" y="6472"/>
                  </a:cubicBezTo>
                  <a:cubicBezTo>
                    <a:pt x="4478" y="6472"/>
                    <a:pt x="4536" y="6407"/>
                    <a:pt x="4502" y="6331"/>
                  </a:cubicBezTo>
                  <a:cubicBezTo>
                    <a:pt x="3942" y="5295"/>
                    <a:pt x="3168" y="4414"/>
                    <a:pt x="2382" y="3533"/>
                  </a:cubicBezTo>
                  <a:cubicBezTo>
                    <a:pt x="1430" y="2449"/>
                    <a:pt x="799" y="1318"/>
                    <a:pt x="156" y="44"/>
                  </a:cubicBezTo>
                  <a:cubicBezTo>
                    <a:pt x="142" y="13"/>
                    <a:pt x="120" y="0"/>
                    <a:pt x="9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9621;p38">
              <a:extLst>
                <a:ext uri="{FF2B5EF4-FFF2-40B4-BE49-F238E27FC236}">
                  <a16:creationId xmlns:a16="http://schemas.microsoft.com/office/drawing/2014/main" id="{121DA237-FB8E-4D13-B707-72DE35980492}"/>
                </a:ext>
              </a:extLst>
            </p:cNvPr>
            <p:cNvSpPr/>
            <p:nvPr/>
          </p:nvSpPr>
          <p:spPr>
            <a:xfrm>
              <a:off x="4814675" y="1793075"/>
              <a:ext cx="111200" cy="164825"/>
            </a:xfrm>
            <a:custGeom>
              <a:avLst/>
              <a:gdLst/>
              <a:ahLst/>
              <a:cxnLst/>
              <a:rect l="l" t="t" r="r" b="b"/>
              <a:pathLst>
                <a:path w="4448" h="6593" extrusionOk="0">
                  <a:moveTo>
                    <a:pt x="71" y="1"/>
                  </a:moveTo>
                  <a:cubicBezTo>
                    <a:pt x="36" y="1"/>
                    <a:pt x="0" y="25"/>
                    <a:pt x="9" y="65"/>
                  </a:cubicBezTo>
                  <a:cubicBezTo>
                    <a:pt x="663" y="2494"/>
                    <a:pt x="2759" y="4709"/>
                    <a:pt x="4390" y="6590"/>
                  </a:cubicBezTo>
                  <a:cubicBezTo>
                    <a:pt x="4392" y="6592"/>
                    <a:pt x="4394" y="6592"/>
                    <a:pt x="4397" y="6592"/>
                  </a:cubicBezTo>
                  <a:cubicBezTo>
                    <a:pt x="4414" y="6592"/>
                    <a:pt x="4448" y="6563"/>
                    <a:pt x="4438" y="6542"/>
                  </a:cubicBezTo>
                  <a:cubicBezTo>
                    <a:pt x="3723" y="5554"/>
                    <a:pt x="2985" y="4578"/>
                    <a:pt x="2306" y="3578"/>
                  </a:cubicBezTo>
                  <a:cubicBezTo>
                    <a:pt x="1521" y="2435"/>
                    <a:pt x="937" y="1137"/>
                    <a:pt x="116" y="18"/>
                  </a:cubicBezTo>
                  <a:cubicBezTo>
                    <a:pt x="104" y="6"/>
                    <a:pt x="88" y="1"/>
                    <a:pt x="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9622;p38">
              <a:extLst>
                <a:ext uri="{FF2B5EF4-FFF2-40B4-BE49-F238E27FC236}">
                  <a16:creationId xmlns:a16="http://schemas.microsoft.com/office/drawing/2014/main" id="{66AB9D6E-3AE6-48BF-8620-F00FDAA0FF33}"/>
                </a:ext>
              </a:extLst>
            </p:cNvPr>
            <p:cNvSpPr/>
            <p:nvPr/>
          </p:nvSpPr>
          <p:spPr>
            <a:xfrm>
              <a:off x="4803850" y="1718575"/>
              <a:ext cx="112625" cy="204875"/>
            </a:xfrm>
            <a:custGeom>
              <a:avLst/>
              <a:gdLst/>
              <a:ahLst/>
              <a:cxnLst/>
              <a:rect l="l" t="t" r="r" b="b"/>
              <a:pathLst>
                <a:path w="4505" h="8195" extrusionOk="0">
                  <a:moveTo>
                    <a:pt x="592" y="0"/>
                  </a:moveTo>
                  <a:cubicBezTo>
                    <a:pt x="564" y="0"/>
                    <a:pt x="537" y="15"/>
                    <a:pt x="537" y="45"/>
                  </a:cubicBezTo>
                  <a:cubicBezTo>
                    <a:pt x="1" y="3117"/>
                    <a:pt x="2608" y="5998"/>
                    <a:pt x="4406" y="8177"/>
                  </a:cubicBezTo>
                  <a:cubicBezTo>
                    <a:pt x="4419" y="8189"/>
                    <a:pt x="4432" y="8194"/>
                    <a:pt x="4444" y="8194"/>
                  </a:cubicBezTo>
                  <a:cubicBezTo>
                    <a:pt x="4478" y="8194"/>
                    <a:pt x="4504" y="8153"/>
                    <a:pt x="4478" y="8117"/>
                  </a:cubicBezTo>
                  <a:cubicBezTo>
                    <a:pt x="3704" y="6986"/>
                    <a:pt x="2906" y="5867"/>
                    <a:pt x="2192" y="4712"/>
                  </a:cubicBezTo>
                  <a:cubicBezTo>
                    <a:pt x="1275" y="3224"/>
                    <a:pt x="953" y="1724"/>
                    <a:pt x="656" y="45"/>
                  </a:cubicBezTo>
                  <a:cubicBezTo>
                    <a:pt x="650" y="15"/>
                    <a:pt x="620" y="0"/>
                    <a:pt x="59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9623;p38">
              <a:extLst>
                <a:ext uri="{FF2B5EF4-FFF2-40B4-BE49-F238E27FC236}">
                  <a16:creationId xmlns:a16="http://schemas.microsoft.com/office/drawing/2014/main" id="{A4363E8D-0B4A-46EE-ABF2-E8A5EBDECF6F}"/>
                </a:ext>
              </a:extLst>
            </p:cNvPr>
            <p:cNvSpPr/>
            <p:nvPr/>
          </p:nvSpPr>
          <p:spPr>
            <a:xfrm>
              <a:off x="4832150" y="1723400"/>
              <a:ext cx="82050" cy="168375"/>
            </a:xfrm>
            <a:custGeom>
              <a:avLst/>
              <a:gdLst/>
              <a:ahLst/>
              <a:cxnLst/>
              <a:rect l="l" t="t" r="r" b="b"/>
              <a:pathLst>
                <a:path w="3282" h="6735" extrusionOk="0">
                  <a:moveTo>
                    <a:pt x="655" y="1"/>
                  </a:moveTo>
                  <a:cubicBezTo>
                    <a:pt x="622" y="1"/>
                    <a:pt x="589" y="19"/>
                    <a:pt x="583" y="54"/>
                  </a:cubicBezTo>
                  <a:cubicBezTo>
                    <a:pt x="0" y="2376"/>
                    <a:pt x="2500" y="4626"/>
                    <a:pt x="3155" y="6686"/>
                  </a:cubicBezTo>
                  <a:cubicBezTo>
                    <a:pt x="3165" y="6720"/>
                    <a:pt x="3189" y="6734"/>
                    <a:pt x="3212" y="6734"/>
                  </a:cubicBezTo>
                  <a:cubicBezTo>
                    <a:pt x="3247" y="6734"/>
                    <a:pt x="3281" y="6705"/>
                    <a:pt x="3274" y="6662"/>
                  </a:cubicBezTo>
                  <a:cubicBezTo>
                    <a:pt x="3048" y="5650"/>
                    <a:pt x="2643" y="4769"/>
                    <a:pt x="2155" y="3864"/>
                  </a:cubicBezTo>
                  <a:cubicBezTo>
                    <a:pt x="1488" y="2614"/>
                    <a:pt x="1084" y="1412"/>
                    <a:pt x="726" y="54"/>
                  </a:cubicBezTo>
                  <a:cubicBezTo>
                    <a:pt x="720" y="19"/>
                    <a:pt x="688" y="1"/>
                    <a:pt x="6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9624;p38">
              <a:extLst>
                <a:ext uri="{FF2B5EF4-FFF2-40B4-BE49-F238E27FC236}">
                  <a16:creationId xmlns:a16="http://schemas.microsoft.com/office/drawing/2014/main" id="{FFB0FF7E-2F06-4475-BEEE-3D6A7C6448B1}"/>
                </a:ext>
              </a:extLst>
            </p:cNvPr>
            <p:cNvSpPr/>
            <p:nvPr/>
          </p:nvSpPr>
          <p:spPr>
            <a:xfrm>
              <a:off x="4846050" y="1688850"/>
              <a:ext cx="50000" cy="152750"/>
            </a:xfrm>
            <a:custGeom>
              <a:avLst/>
              <a:gdLst/>
              <a:ahLst/>
              <a:cxnLst/>
              <a:rect l="l" t="t" r="r" b="b"/>
              <a:pathLst>
                <a:path w="2000" h="6110" extrusionOk="0">
                  <a:moveTo>
                    <a:pt x="89" y="0"/>
                  </a:moveTo>
                  <a:cubicBezTo>
                    <a:pt x="44" y="0"/>
                    <a:pt x="0" y="42"/>
                    <a:pt x="16" y="103"/>
                  </a:cubicBezTo>
                  <a:cubicBezTo>
                    <a:pt x="504" y="2139"/>
                    <a:pt x="1421" y="4068"/>
                    <a:pt x="1944" y="6092"/>
                  </a:cubicBezTo>
                  <a:cubicBezTo>
                    <a:pt x="1944" y="6105"/>
                    <a:pt x="1952" y="6110"/>
                    <a:pt x="1962" y="6110"/>
                  </a:cubicBezTo>
                  <a:cubicBezTo>
                    <a:pt x="1978" y="6110"/>
                    <a:pt x="2000" y="6095"/>
                    <a:pt x="1992" y="6080"/>
                  </a:cubicBezTo>
                  <a:cubicBezTo>
                    <a:pt x="1659" y="4068"/>
                    <a:pt x="1230" y="1794"/>
                    <a:pt x="158" y="43"/>
                  </a:cubicBezTo>
                  <a:cubicBezTo>
                    <a:pt x="141" y="13"/>
                    <a:pt x="115" y="0"/>
                    <a:pt x="8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9625;p38">
              <a:extLst>
                <a:ext uri="{FF2B5EF4-FFF2-40B4-BE49-F238E27FC236}">
                  <a16:creationId xmlns:a16="http://schemas.microsoft.com/office/drawing/2014/main" id="{9916C53A-E889-4813-ACA6-FB9673D3BE33}"/>
                </a:ext>
              </a:extLst>
            </p:cNvPr>
            <p:cNvSpPr/>
            <p:nvPr/>
          </p:nvSpPr>
          <p:spPr>
            <a:xfrm>
              <a:off x="4865275" y="1690375"/>
              <a:ext cx="33850" cy="119300"/>
            </a:xfrm>
            <a:custGeom>
              <a:avLst/>
              <a:gdLst/>
              <a:ahLst/>
              <a:cxnLst/>
              <a:rect l="l" t="t" r="r" b="b"/>
              <a:pathLst>
                <a:path w="1354" h="4772" extrusionOk="0">
                  <a:moveTo>
                    <a:pt x="108" y="1"/>
                  </a:moveTo>
                  <a:cubicBezTo>
                    <a:pt x="54" y="1"/>
                    <a:pt x="1" y="55"/>
                    <a:pt x="9" y="125"/>
                  </a:cubicBezTo>
                  <a:cubicBezTo>
                    <a:pt x="271" y="1709"/>
                    <a:pt x="1128" y="3102"/>
                    <a:pt x="1259" y="4745"/>
                  </a:cubicBezTo>
                  <a:cubicBezTo>
                    <a:pt x="1259" y="4763"/>
                    <a:pt x="1274" y="4772"/>
                    <a:pt x="1288" y="4772"/>
                  </a:cubicBezTo>
                  <a:cubicBezTo>
                    <a:pt x="1303" y="4772"/>
                    <a:pt x="1318" y="4763"/>
                    <a:pt x="1318" y="4745"/>
                  </a:cubicBezTo>
                  <a:cubicBezTo>
                    <a:pt x="1354" y="3161"/>
                    <a:pt x="949" y="1447"/>
                    <a:pt x="187" y="54"/>
                  </a:cubicBezTo>
                  <a:cubicBezTo>
                    <a:pt x="166" y="16"/>
                    <a:pt x="137" y="1"/>
                    <a:pt x="10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9626;p38">
              <a:extLst>
                <a:ext uri="{FF2B5EF4-FFF2-40B4-BE49-F238E27FC236}">
                  <a16:creationId xmlns:a16="http://schemas.microsoft.com/office/drawing/2014/main" id="{EFA4D0B9-E6F3-4852-B158-A54BD5AADCC6}"/>
                </a:ext>
              </a:extLst>
            </p:cNvPr>
            <p:cNvSpPr/>
            <p:nvPr/>
          </p:nvSpPr>
          <p:spPr>
            <a:xfrm>
              <a:off x="4875900" y="1686200"/>
              <a:ext cx="9250" cy="54600"/>
            </a:xfrm>
            <a:custGeom>
              <a:avLst/>
              <a:gdLst/>
              <a:ahLst/>
              <a:cxnLst/>
              <a:rect l="l" t="t" r="r" b="b"/>
              <a:pathLst>
                <a:path w="370" h="2184" extrusionOk="0">
                  <a:moveTo>
                    <a:pt x="174" y="1"/>
                  </a:moveTo>
                  <a:cubicBezTo>
                    <a:pt x="143" y="1"/>
                    <a:pt x="113" y="18"/>
                    <a:pt x="107" y="54"/>
                  </a:cubicBezTo>
                  <a:cubicBezTo>
                    <a:pt x="0" y="328"/>
                    <a:pt x="60" y="626"/>
                    <a:pt x="96" y="899"/>
                  </a:cubicBezTo>
                  <a:cubicBezTo>
                    <a:pt x="155" y="1316"/>
                    <a:pt x="215" y="1721"/>
                    <a:pt x="238" y="2138"/>
                  </a:cubicBezTo>
                  <a:cubicBezTo>
                    <a:pt x="238" y="2169"/>
                    <a:pt x="258" y="2184"/>
                    <a:pt x="277" y="2184"/>
                  </a:cubicBezTo>
                  <a:cubicBezTo>
                    <a:pt x="294" y="2184"/>
                    <a:pt x="310" y="2172"/>
                    <a:pt x="310" y="2150"/>
                  </a:cubicBezTo>
                  <a:cubicBezTo>
                    <a:pt x="334" y="1780"/>
                    <a:pt x="334" y="1411"/>
                    <a:pt x="334" y="1042"/>
                  </a:cubicBezTo>
                  <a:cubicBezTo>
                    <a:pt x="334" y="721"/>
                    <a:pt x="369" y="352"/>
                    <a:pt x="250" y="54"/>
                  </a:cubicBezTo>
                  <a:cubicBezTo>
                    <a:pt x="238" y="18"/>
                    <a:pt x="206" y="1"/>
                    <a:pt x="17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9627;p38">
              <a:extLst>
                <a:ext uri="{FF2B5EF4-FFF2-40B4-BE49-F238E27FC236}">
                  <a16:creationId xmlns:a16="http://schemas.microsoft.com/office/drawing/2014/main" id="{E5B9AB8E-53D8-4835-8E23-581EC9BFEA6C}"/>
                </a:ext>
              </a:extLst>
            </p:cNvPr>
            <p:cNvSpPr/>
            <p:nvPr/>
          </p:nvSpPr>
          <p:spPr>
            <a:xfrm>
              <a:off x="4868750" y="1653000"/>
              <a:ext cx="21100" cy="95950"/>
            </a:xfrm>
            <a:custGeom>
              <a:avLst/>
              <a:gdLst/>
              <a:ahLst/>
              <a:cxnLst/>
              <a:rect l="l" t="t" r="r" b="b"/>
              <a:pathLst>
                <a:path w="844" h="3838" extrusionOk="0">
                  <a:moveTo>
                    <a:pt x="181" y="1"/>
                  </a:moveTo>
                  <a:cubicBezTo>
                    <a:pt x="126" y="1"/>
                    <a:pt x="72" y="47"/>
                    <a:pt x="72" y="120"/>
                  </a:cubicBezTo>
                  <a:cubicBezTo>
                    <a:pt x="1" y="644"/>
                    <a:pt x="155" y="1203"/>
                    <a:pt x="251" y="1727"/>
                  </a:cubicBezTo>
                  <a:cubicBezTo>
                    <a:pt x="346" y="2430"/>
                    <a:pt x="489" y="3108"/>
                    <a:pt x="703" y="3775"/>
                  </a:cubicBezTo>
                  <a:cubicBezTo>
                    <a:pt x="713" y="3819"/>
                    <a:pt x="741" y="3837"/>
                    <a:pt x="768" y="3837"/>
                  </a:cubicBezTo>
                  <a:cubicBezTo>
                    <a:pt x="806" y="3837"/>
                    <a:pt x="843" y="3801"/>
                    <a:pt x="822" y="3751"/>
                  </a:cubicBezTo>
                  <a:cubicBezTo>
                    <a:pt x="643" y="3061"/>
                    <a:pt x="596" y="2382"/>
                    <a:pt x="584" y="1680"/>
                  </a:cubicBezTo>
                  <a:cubicBezTo>
                    <a:pt x="572" y="1156"/>
                    <a:pt x="560" y="525"/>
                    <a:pt x="274" y="60"/>
                  </a:cubicBezTo>
                  <a:cubicBezTo>
                    <a:pt x="251" y="19"/>
                    <a:pt x="216" y="1"/>
                    <a:pt x="1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9628;p38">
              <a:extLst>
                <a:ext uri="{FF2B5EF4-FFF2-40B4-BE49-F238E27FC236}">
                  <a16:creationId xmlns:a16="http://schemas.microsoft.com/office/drawing/2014/main" id="{D08C8ADC-DEBC-4E78-A92B-B2AC508797EF}"/>
                </a:ext>
              </a:extLst>
            </p:cNvPr>
            <p:cNvSpPr/>
            <p:nvPr/>
          </p:nvSpPr>
          <p:spPr>
            <a:xfrm>
              <a:off x="4803050" y="3195825"/>
              <a:ext cx="128600" cy="101925"/>
            </a:xfrm>
            <a:custGeom>
              <a:avLst/>
              <a:gdLst/>
              <a:ahLst/>
              <a:cxnLst/>
              <a:rect l="l" t="t" r="r" b="b"/>
              <a:pathLst>
                <a:path w="5144" h="4077" extrusionOk="0">
                  <a:moveTo>
                    <a:pt x="5073" y="0"/>
                  </a:moveTo>
                  <a:cubicBezTo>
                    <a:pt x="5064" y="0"/>
                    <a:pt x="5055" y="3"/>
                    <a:pt x="5046" y="10"/>
                  </a:cubicBezTo>
                  <a:cubicBezTo>
                    <a:pt x="3295" y="1141"/>
                    <a:pt x="1331" y="2236"/>
                    <a:pt x="57" y="3939"/>
                  </a:cubicBezTo>
                  <a:cubicBezTo>
                    <a:pt x="1" y="4004"/>
                    <a:pt x="69" y="4077"/>
                    <a:pt x="147" y="4077"/>
                  </a:cubicBezTo>
                  <a:cubicBezTo>
                    <a:pt x="168" y="4077"/>
                    <a:pt x="191" y="4071"/>
                    <a:pt x="212" y="4058"/>
                  </a:cubicBezTo>
                  <a:cubicBezTo>
                    <a:pt x="1759" y="2629"/>
                    <a:pt x="3498" y="1439"/>
                    <a:pt x="5105" y="81"/>
                  </a:cubicBezTo>
                  <a:cubicBezTo>
                    <a:pt x="5144" y="52"/>
                    <a:pt x="5112" y="0"/>
                    <a:pt x="50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9629;p38">
              <a:extLst>
                <a:ext uri="{FF2B5EF4-FFF2-40B4-BE49-F238E27FC236}">
                  <a16:creationId xmlns:a16="http://schemas.microsoft.com/office/drawing/2014/main" id="{C3861A63-779F-4A79-8510-B1E7A0124821}"/>
                </a:ext>
              </a:extLst>
            </p:cNvPr>
            <p:cNvSpPr/>
            <p:nvPr/>
          </p:nvSpPr>
          <p:spPr>
            <a:xfrm>
              <a:off x="4801750" y="3080875"/>
              <a:ext cx="246300" cy="215900"/>
            </a:xfrm>
            <a:custGeom>
              <a:avLst/>
              <a:gdLst/>
              <a:ahLst/>
              <a:cxnLst/>
              <a:rect l="l" t="t" r="r" b="b"/>
              <a:pathLst>
                <a:path w="9852" h="8636" extrusionOk="0">
                  <a:moveTo>
                    <a:pt x="9743" y="0"/>
                  </a:moveTo>
                  <a:cubicBezTo>
                    <a:pt x="9715" y="0"/>
                    <a:pt x="9686" y="14"/>
                    <a:pt x="9670" y="48"/>
                  </a:cubicBezTo>
                  <a:cubicBezTo>
                    <a:pt x="7669" y="4310"/>
                    <a:pt x="3133" y="5358"/>
                    <a:pt x="37" y="8537"/>
                  </a:cubicBezTo>
                  <a:cubicBezTo>
                    <a:pt x="1" y="8583"/>
                    <a:pt x="42" y="8636"/>
                    <a:pt x="90" y="8636"/>
                  </a:cubicBezTo>
                  <a:cubicBezTo>
                    <a:pt x="104" y="8636"/>
                    <a:pt x="119" y="8631"/>
                    <a:pt x="133" y="8620"/>
                  </a:cubicBezTo>
                  <a:cubicBezTo>
                    <a:pt x="3359" y="5715"/>
                    <a:pt x="8610" y="4858"/>
                    <a:pt x="9836" y="119"/>
                  </a:cubicBezTo>
                  <a:cubicBezTo>
                    <a:pt x="9852" y="50"/>
                    <a:pt x="9797" y="0"/>
                    <a:pt x="974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9630;p38">
              <a:extLst>
                <a:ext uri="{FF2B5EF4-FFF2-40B4-BE49-F238E27FC236}">
                  <a16:creationId xmlns:a16="http://schemas.microsoft.com/office/drawing/2014/main" id="{9652C163-3EAB-42F0-9E45-93E13DF78F5E}"/>
                </a:ext>
              </a:extLst>
            </p:cNvPr>
            <p:cNvSpPr/>
            <p:nvPr/>
          </p:nvSpPr>
          <p:spPr>
            <a:xfrm>
              <a:off x="4842850" y="3069175"/>
              <a:ext cx="173525" cy="172350"/>
            </a:xfrm>
            <a:custGeom>
              <a:avLst/>
              <a:gdLst/>
              <a:ahLst/>
              <a:cxnLst/>
              <a:rect l="l" t="t" r="r" b="b"/>
              <a:pathLst>
                <a:path w="6941" h="6894" extrusionOk="0">
                  <a:moveTo>
                    <a:pt x="6811" y="0"/>
                  </a:moveTo>
                  <a:cubicBezTo>
                    <a:pt x="6791" y="0"/>
                    <a:pt x="6770" y="5"/>
                    <a:pt x="6752" y="16"/>
                  </a:cubicBezTo>
                  <a:cubicBezTo>
                    <a:pt x="4525" y="1944"/>
                    <a:pt x="358" y="3552"/>
                    <a:pt x="1" y="6874"/>
                  </a:cubicBezTo>
                  <a:cubicBezTo>
                    <a:pt x="1" y="6888"/>
                    <a:pt x="13" y="6893"/>
                    <a:pt x="23" y="6893"/>
                  </a:cubicBezTo>
                  <a:cubicBezTo>
                    <a:pt x="30" y="6893"/>
                    <a:pt x="36" y="6891"/>
                    <a:pt x="36" y="6886"/>
                  </a:cubicBezTo>
                  <a:cubicBezTo>
                    <a:pt x="858" y="3492"/>
                    <a:pt x="5156" y="2826"/>
                    <a:pt x="6894" y="111"/>
                  </a:cubicBezTo>
                  <a:cubicBezTo>
                    <a:pt x="6941" y="56"/>
                    <a:pt x="6879" y="0"/>
                    <a:pt x="681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9631;p38">
              <a:extLst>
                <a:ext uri="{FF2B5EF4-FFF2-40B4-BE49-F238E27FC236}">
                  <a16:creationId xmlns:a16="http://schemas.microsoft.com/office/drawing/2014/main" id="{DE44B413-56D3-403C-B820-355573BCB362}"/>
                </a:ext>
              </a:extLst>
            </p:cNvPr>
            <p:cNvSpPr/>
            <p:nvPr/>
          </p:nvSpPr>
          <p:spPr>
            <a:xfrm>
              <a:off x="4844125" y="2994650"/>
              <a:ext cx="228325" cy="203100"/>
            </a:xfrm>
            <a:custGeom>
              <a:avLst/>
              <a:gdLst/>
              <a:ahLst/>
              <a:cxnLst/>
              <a:rect l="l" t="t" r="r" b="b"/>
              <a:pathLst>
                <a:path w="9133" h="8124" extrusionOk="0">
                  <a:moveTo>
                    <a:pt x="9032" y="0"/>
                  </a:moveTo>
                  <a:cubicBezTo>
                    <a:pt x="9002" y="0"/>
                    <a:pt x="8972" y="11"/>
                    <a:pt x="8951" y="32"/>
                  </a:cubicBezTo>
                  <a:cubicBezTo>
                    <a:pt x="7629" y="1878"/>
                    <a:pt x="6117" y="3199"/>
                    <a:pt x="4248" y="4497"/>
                  </a:cubicBezTo>
                  <a:cubicBezTo>
                    <a:pt x="2748" y="5533"/>
                    <a:pt x="1117" y="6545"/>
                    <a:pt x="9" y="8033"/>
                  </a:cubicBezTo>
                  <a:cubicBezTo>
                    <a:pt x="1" y="8085"/>
                    <a:pt x="35" y="8124"/>
                    <a:pt x="64" y="8124"/>
                  </a:cubicBezTo>
                  <a:cubicBezTo>
                    <a:pt x="76" y="8124"/>
                    <a:pt x="86" y="8118"/>
                    <a:pt x="93" y="8104"/>
                  </a:cubicBezTo>
                  <a:cubicBezTo>
                    <a:pt x="1748" y="6592"/>
                    <a:pt x="3605" y="5390"/>
                    <a:pt x="5427" y="4092"/>
                  </a:cubicBezTo>
                  <a:cubicBezTo>
                    <a:pt x="6867" y="3068"/>
                    <a:pt x="8510" y="1830"/>
                    <a:pt x="9118" y="103"/>
                  </a:cubicBezTo>
                  <a:cubicBezTo>
                    <a:pt x="9133" y="35"/>
                    <a:pt x="9084" y="0"/>
                    <a:pt x="90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9632;p38">
              <a:extLst>
                <a:ext uri="{FF2B5EF4-FFF2-40B4-BE49-F238E27FC236}">
                  <a16:creationId xmlns:a16="http://schemas.microsoft.com/office/drawing/2014/main" id="{70B4694F-0AFC-4C11-B587-094229810AFD}"/>
                </a:ext>
              </a:extLst>
            </p:cNvPr>
            <p:cNvSpPr/>
            <p:nvPr/>
          </p:nvSpPr>
          <p:spPr>
            <a:xfrm>
              <a:off x="4838100" y="3057325"/>
              <a:ext cx="144900" cy="142350"/>
            </a:xfrm>
            <a:custGeom>
              <a:avLst/>
              <a:gdLst/>
              <a:ahLst/>
              <a:cxnLst/>
              <a:rect l="l" t="t" r="r" b="b"/>
              <a:pathLst>
                <a:path w="5796" h="5694" extrusionOk="0">
                  <a:moveTo>
                    <a:pt x="5738" y="0"/>
                  </a:moveTo>
                  <a:cubicBezTo>
                    <a:pt x="5734" y="0"/>
                    <a:pt x="5731" y="1"/>
                    <a:pt x="5727" y="2"/>
                  </a:cubicBezTo>
                  <a:cubicBezTo>
                    <a:pt x="4394" y="406"/>
                    <a:pt x="3179" y="1299"/>
                    <a:pt x="2143" y="2192"/>
                  </a:cubicBezTo>
                  <a:cubicBezTo>
                    <a:pt x="1143" y="3061"/>
                    <a:pt x="12" y="4264"/>
                    <a:pt x="0" y="5657"/>
                  </a:cubicBezTo>
                  <a:cubicBezTo>
                    <a:pt x="0" y="5680"/>
                    <a:pt x="10" y="5693"/>
                    <a:pt x="20" y="5693"/>
                  </a:cubicBezTo>
                  <a:cubicBezTo>
                    <a:pt x="26" y="5693"/>
                    <a:pt x="32" y="5689"/>
                    <a:pt x="36" y="5681"/>
                  </a:cubicBezTo>
                  <a:cubicBezTo>
                    <a:pt x="715" y="3038"/>
                    <a:pt x="3405" y="1156"/>
                    <a:pt x="5763" y="85"/>
                  </a:cubicBezTo>
                  <a:cubicBezTo>
                    <a:pt x="5796" y="63"/>
                    <a:pt x="5778" y="0"/>
                    <a:pt x="573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9633;p38">
              <a:extLst>
                <a:ext uri="{FF2B5EF4-FFF2-40B4-BE49-F238E27FC236}">
                  <a16:creationId xmlns:a16="http://schemas.microsoft.com/office/drawing/2014/main" id="{86A67250-01F7-4F9F-9718-87E3C44F191D}"/>
                </a:ext>
              </a:extLst>
            </p:cNvPr>
            <p:cNvSpPr/>
            <p:nvPr/>
          </p:nvSpPr>
          <p:spPr>
            <a:xfrm>
              <a:off x="4866550" y="3005725"/>
              <a:ext cx="187800" cy="152750"/>
            </a:xfrm>
            <a:custGeom>
              <a:avLst/>
              <a:gdLst/>
              <a:ahLst/>
              <a:cxnLst/>
              <a:rect l="l" t="t" r="r" b="b"/>
              <a:pathLst>
                <a:path w="7512" h="6110" extrusionOk="0">
                  <a:moveTo>
                    <a:pt x="7448" y="0"/>
                  </a:moveTo>
                  <a:cubicBezTo>
                    <a:pt x="7438" y="0"/>
                    <a:pt x="7429" y="5"/>
                    <a:pt x="7423" y="18"/>
                  </a:cubicBezTo>
                  <a:cubicBezTo>
                    <a:pt x="5411" y="2613"/>
                    <a:pt x="1684" y="3161"/>
                    <a:pt x="17" y="6042"/>
                  </a:cubicBezTo>
                  <a:cubicBezTo>
                    <a:pt x="0" y="6076"/>
                    <a:pt x="31" y="6110"/>
                    <a:pt x="59" y="6110"/>
                  </a:cubicBezTo>
                  <a:cubicBezTo>
                    <a:pt x="71" y="6110"/>
                    <a:pt x="82" y="6104"/>
                    <a:pt x="89" y="6090"/>
                  </a:cubicBezTo>
                  <a:cubicBezTo>
                    <a:pt x="1970" y="3399"/>
                    <a:pt x="5958" y="2982"/>
                    <a:pt x="7494" y="77"/>
                  </a:cubicBezTo>
                  <a:cubicBezTo>
                    <a:pt x="7512" y="42"/>
                    <a:pt x="7477" y="0"/>
                    <a:pt x="74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9634;p38">
              <a:extLst>
                <a:ext uri="{FF2B5EF4-FFF2-40B4-BE49-F238E27FC236}">
                  <a16:creationId xmlns:a16="http://schemas.microsoft.com/office/drawing/2014/main" id="{1B8F41A7-0C7C-449F-B1BD-0496DDB812DA}"/>
                </a:ext>
              </a:extLst>
            </p:cNvPr>
            <p:cNvSpPr/>
            <p:nvPr/>
          </p:nvSpPr>
          <p:spPr>
            <a:xfrm>
              <a:off x="4924850" y="2911925"/>
              <a:ext cx="163775" cy="202675"/>
            </a:xfrm>
            <a:custGeom>
              <a:avLst/>
              <a:gdLst/>
              <a:ahLst/>
              <a:cxnLst/>
              <a:rect l="l" t="t" r="r" b="b"/>
              <a:pathLst>
                <a:path w="6551" h="8107" extrusionOk="0">
                  <a:moveTo>
                    <a:pt x="6487" y="1"/>
                  </a:moveTo>
                  <a:cubicBezTo>
                    <a:pt x="6468" y="1"/>
                    <a:pt x="6449" y="10"/>
                    <a:pt x="6436" y="31"/>
                  </a:cubicBezTo>
                  <a:cubicBezTo>
                    <a:pt x="5281" y="2901"/>
                    <a:pt x="3091" y="6770"/>
                    <a:pt x="66" y="7961"/>
                  </a:cubicBezTo>
                  <a:cubicBezTo>
                    <a:pt x="1" y="7993"/>
                    <a:pt x="25" y="8106"/>
                    <a:pt x="94" y="8106"/>
                  </a:cubicBezTo>
                  <a:cubicBezTo>
                    <a:pt x="101" y="8106"/>
                    <a:pt x="107" y="8105"/>
                    <a:pt x="114" y="8104"/>
                  </a:cubicBezTo>
                  <a:cubicBezTo>
                    <a:pt x="1698" y="7520"/>
                    <a:pt x="2912" y="6151"/>
                    <a:pt x="3924" y="4865"/>
                  </a:cubicBezTo>
                  <a:cubicBezTo>
                    <a:pt x="5007" y="3520"/>
                    <a:pt x="6258" y="1817"/>
                    <a:pt x="6543" y="67"/>
                  </a:cubicBezTo>
                  <a:cubicBezTo>
                    <a:pt x="6551" y="29"/>
                    <a:pt x="6520" y="1"/>
                    <a:pt x="648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9635;p38">
              <a:extLst>
                <a:ext uri="{FF2B5EF4-FFF2-40B4-BE49-F238E27FC236}">
                  <a16:creationId xmlns:a16="http://schemas.microsoft.com/office/drawing/2014/main" id="{F6FE855C-FC56-44FC-BE4B-A59766F3BA2E}"/>
                </a:ext>
              </a:extLst>
            </p:cNvPr>
            <p:cNvSpPr/>
            <p:nvPr/>
          </p:nvSpPr>
          <p:spPr>
            <a:xfrm>
              <a:off x="4846300" y="3024300"/>
              <a:ext cx="150675" cy="122100"/>
            </a:xfrm>
            <a:custGeom>
              <a:avLst/>
              <a:gdLst/>
              <a:ahLst/>
              <a:cxnLst/>
              <a:rect l="l" t="t" r="r" b="b"/>
              <a:pathLst>
                <a:path w="6027" h="4884" extrusionOk="0">
                  <a:moveTo>
                    <a:pt x="5877" y="0"/>
                  </a:moveTo>
                  <a:cubicBezTo>
                    <a:pt x="5873" y="0"/>
                    <a:pt x="5868" y="0"/>
                    <a:pt x="5863" y="1"/>
                  </a:cubicBezTo>
                  <a:cubicBezTo>
                    <a:pt x="3506" y="513"/>
                    <a:pt x="1220" y="2799"/>
                    <a:pt x="17" y="4799"/>
                  </a:cubicBezTo>
                  <a:cubicBezTo>
                    <a:pt x="1" y="4841"/>
                    <a:pt x="43" y="4883"/>
                    <a:pt x="87" y="4883"/>
                  </a:cubicBezTo>
                  <a:cubicBezTo>
                    <a:pt x="105" y="4883"/>
                    <a:pt x="123" y="4876"/>
                    <a:pt x="137" y="4859"/>
                  </a:cubicBezTo>
                  <a:cubicBezTo>
                    <a:pt x="803" y="3847"/>
                    <a:pt x="1637" y="3013"/>
                    <a:pt x="2554" y="2216"/>
                  </a:cubicBezTo>
                  <a:cubicBezTo>
                    <a:pt x="3601" y="1346"/>
                    <a:pt x="4780" y="834"/>
                    <a:pt x="5935" y="168"/>
                  </a:cubicBezTo>
                  <a:cubicBezTo>
                    <a:pt x="6026" y="122"/>
                    <a:pt x="5975" y="0"/>
                    <a:pt x="587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9636;p38">
              <a:extLst>
                <a:ext uri="{FF2B5EF4-FFF2-40B4-BE49-F238E27FC236}">
                  <a16:creationId xmlns:a16="http://schemas.microsoft.com/office/drawing/2014/main" id="{5FC59A6A-B34D-45D2-819A-E42DB0710E4C}"/>
                </a:ext>
              </a:extLst>
            </p:cNvPr>
            <p:cNvSpPr/>
            <p:nvPr/>
          </p:nvSpPr>
          <p:spPr>
            <a:xfrm>
              <a:off x="4844475" y="2982850"/>
              <a:ext cx="153925" cy="165650"/>
            </a:xfrm>
            <a:custGeom>
              <a:avLst/>
              <a:gdLst/>
              <a:ahLst/>
              <a:cxnLst/>
              <a:rect l="l" t="t" r="r" b="b"/>
              <a:pathLst>
                <a:path w="6157" h="6626" extrusionOk="0">
                  <a:moveTo>
                    <a:pt x="6058" y="0"/>
                  </a:moveTo>
                  <a:cubicBezTo>
                    <a:pt x="6049" y="0"/>
                    <a:pt x="6041" y="1"/>
                    <a:pt x="6032" y="4"/>
                  </a:cubicBezTo>
                  <a:cubicBezTo>
                    <a:pt x="4639" y="599"/>
                    <a:pt x="3377" y="1849"/>
                    <a:pt x="2317" y="2909"/>
                  </a:cubicBezTo>
                  <a:cubicBezTo>
                    <a:pt x="1305" y="3921"/>
                    <a:pt x="352" y="5147"/>
                    <a:pt x="7" y="6552"/>
                  </a:cubicBezTo>
                  <a:cubicBezTo>
                    <a:pt x="0" y="6601"/>
                    <a:pt x="26" y="6625"/>
                    <a:pt x="53" y="6625"/>
                  </a:cubicBezTo>
                  <a:cubicBezTo>
                    <a:pt x="72" y="6625"/>
                    <a:pt x="92" y="6613"/>
                    <a:pt x="102" y="6588"/>
                  </a:cubicBezTo>
                  <a:cubicBezTo>
                    <a:pt x="876" y="3659"/>
                    <a:pt x="3805" y="1790"/>
                    <a:pt x="6103" y="111"/>
                  </a:cubicBezTo>
                  <a:cubicBezTo>
                    <a:pt x="6156" y="79"/>
                    <a:pt x="6124" y="0"/>
                    <a:pt x="605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9637;p38">
              <a:extLst>
                <a:ext uri="{FF2B5EF4-FFF2-40B4-BE49-F238E27FC236}">
                  <a16:creationId xmlns:a16="http://schemas.microsoft.com/office/drawing/2014/main" id="{EEBBE12C-0E60-432E-887C-A620B5E86C12}"/>
                </a:ext>
              </a:extLst>
            </p:cNvPr>
            <p:cNvSpPr/>
            <p:nvPr/>
          </p:nvSpPr>
          <p:spPr>
            <a:xfrm>
              <a:off x="4881225" y="2942125"/>
              <a:ext cx="141050" cy="137475"/>
            </a:xfrm>
            <a:custGeom>
              <a:avLst/>
              <a:gdLst/>
              <a:ahLst/>
              <a:cxnLst/>
              <a:rect l="l" t="t" r="r" b="b"/>
              <a:pathLst>
                <a:path w="5642" h="5499" extrusionOk="0">
                  <a:moveTo>
                    <a:pt x="5594" y="0"/>
                  </a:moveTo>
                  <a:cubicBezTo>
                    <a:pt x="5591" y="0"/>
                    <a:pt x="5588" y="1"/>
                    <a:pt x="5586" y="2"/>
                  </a:cubicBezTo>
                  <a:cubicBezTo>
                    <a:pt x="2978" y="454"/>
                    <a:pt x="1311" y="3407"/>
                    <a:pt x="25" y="5431"/>
                  </a:cubicBezTo>
                  <a:cubicBezTo>
                    <a:pt x="0" y="5465"/>
                    <a:pt x="34" y="5498"/>
                    <a:pt x="65" y="5498"/>
                  </a:cubicBezTo>
                  <a:cubicBezTo>
                    <a:pt x="78" y="5498"/>
                    <a:pt x="90" y="5493"/>
                    <a:pt x="97" y="5479"/>
                  </a:cubicBezTo>
                  <a:cubicBezTo>
                    <a:pt x="1573" y="3264"/>
                    <a:pt x="3014" y="1073"/>
                    <a:pt x="5598" y="73"/>
                  </a:cubicBezTo>
                  <a:cubicBezTo>
                    <a:pt x="5642" y="62"/>
                    <a:pt x="5625" y="0"/>
                    <a:pt x="55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9638;p38">
              <a:extLst>
                <a:ext uri="{FF2B5EF4-FFF2-40B4-BE49-F238E27FC236}">
                  <a16:creationId xmlns:a16="http://schemas.microsoft.com/office/drawing/2014/main" id="{FE060CCA-B8BB-4E00-A4ED-9FF0C92A4108}"/>
                </a:ext>
              </a:extLst>
            </p:cNvPr>
            <p:cNvSpPr/>
            <p:nvPr/>
          </p:nvSpPr>
          <p:spPr>
            <a:xfrm>
              <a:off x="4881375" y="2940175"/>
              <a:ext cx="191900" cy="129450"/>
            </a:xfrm>
            <a:custGeom>
              <a:avLst/>
              <a:gdLst/>
              <a:ahLst/>
              <a:cxnLst/>
              <a:rect l="l" t="t" r="r" b="b"/>
              <a:pathLst>
                <a:path w="7676" h="5178" extrusionOk="0">
                  <a:moveTo>
                    <a:pt x="7556" y="0"/>
                  </a:moveTo>
                  <a:cubicBezTo>
                    <a:pt x="7537" y="0"/>
                    <a:pt x="7516" y="6"/>
                    <a:pt x="7497" y="20"/>
                  </a:cubicBezTo>
                  <a:cubicBezTo>
                    <a:pt x="6365" y="1056"/>
                    <a:pt x="5199" y="1806"/>
                    <a:pt x="3818" y="2497"/>
                  </a:cubicBezTo>
                  <a:cubicBezTo>
                    <a:pt x="2436" y="3175"/>
                    <a:pt x="1401" y="4366"/>
                    <a:pt x="55" y="5069"/>
                  </a:cubicBezTo>
                  <a:cubicBezTo>
                    <a:pt x="1" y="5123"/>
                    <a:pt x="16" y="5177"/>
                    <a:pt x="55" y="5177"/>
                  </a:cubicBezTo>
                  <a:cubicBezTo>
                    <a:pt x="59" y="5177"/>
                    <a:pt x="63" y="5177"/>
                    <a:pt x="67" y="5176"/>
                  </a:cubicBezTo>
                  <a:cubicBezTo>
                    <a:pt x="1651" y="4604"/>
                    <a:pt x="2901" y="3437"/>
                    <a:pt x="4401" y="2699"/>
                  </a:cubicBezTo>
                  <a:cubicBezTo>
                    <a:pt x="5615" y="2092"/>
                    <a:pt x="7020" y="1437"/>
                    <a:pt x="7639" y="139"/>
                  </a:cubicBezTo>
                  <a:cubicBezTo>
                    <a:pt x="7676" y="66"/>
                    <a:pt x="7621" y="0"/>
                    <a:pt x="755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9639;p38">
              <a:extLst>
                <a:ext uri="{FF2B5EF4-FFF2-40B4-BE49-F238E27FC236}">
                  <a16:creationId xmlns:a16="http://schemas.microsoft.com/office/drawing/2014/main" id="{638D5FE3-6FDF-4269-8423-59632A90F43E}"/>
                </a:ext>
              </a:extLst>
            </p:cNvPr>
            <p:cNvSpPr/>
            <p:nvPr/>
          </p:nvSpPr>
          <p:spPr>
            <a:xfrm>
              <a:off x="4924825" y="2863925"/>
              <a:ext cx="160825" cy="186625"/>
            </a:xfrm>
            <a:custGeom>
              <a:avLst/>
              <a:gdLst/>
              <a:ahLst/>
              <a:cxnLst/>
              <a:rect l="l" t="t" r="r" b="b"/>
              <a:pathLst>
                <a:path w="6433" h="7465" extrusionOk="0">
                  <a:moveTo>
                    <a:pt x="6307" y="0"/>
                  </a:moveTo>
                  <a:cubicBezTo>
                    <a:pt x="6270" y="0"/>
                    <a:pt x="6236" y="15"/>
                    <a:pt x="6223" y="46"/>
                  </a:cubicBezTo>
                  <a:cubicBezTo>
                    <a:pt x="4818" y="2939"/>
                    <a:pt x="3389" y="6178"/>
                    <a:pt x="91" y="7345"/>
                  </a:cubicBezTo>
                  <a:cubicBezTo>
                    <a:pt x="0" y="7356"/>
                    <a:pt x="29" y="7465"/>
                    <a:pt x="103" y="7465"/>
                  </a:cubicBezTo>
                  <a:cubicBezTo>
                    <a:pt x="107" y="7465"/>
                    <a:pt x="111" y="7464"/>
                    <a:pt x="115" y="7464"/>
                  </a:cubicBezTo>
                  <a:cubicBezTo>
                    <a:pt x="3080" y="6809"/>
                    <a:pt x="6128" y="3118"/>
                    <a:pt x="6425" y="106"/>
                  </a:cubicBezTo>
                  <a:cubicBezTo>
                    <a:pt x="6433" y="39"/>
                    <a:pt x="6367" y="0"/>
                    <a:pt x="630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9640;p38">
              <a:extLst>
                <a:ext uri="{FF2B5EF4-FFF2-40B4-BE49-F238E27FC236}">
                  <a16:creationId xmlns:a16="http://schemas.microsoft.com/office/drawing/2014/main" id="{ED40CA39-D4EC-44AA-A670-AA416894F483}"/>
                </a:ext>
              </a:extLst>
            </p:cNvPr>
            <p:cNvSpPr/>
            <p:nvPr/>
          </p:nvSpPr>
          <p:spPr>
            <a:xfrm>
              <a:off x="4880000" y="2860575"/>
              <a:ext cx="160125" cy="158625"/>
            </a:xfrm>
            <a:custGeom>
              <a:avLst/>
              <a:gdLst/>
              <a:ahLst/>
              <a:cxnLst/>
              <a:rect l="l" t="t" r="r" b="b"/>
              <a:pathLst>
                <a:path w="6405" h="6345" extrusionOk="0">
                  <a:moveTo>
                    <a:pt x="6197" y="1"/>
                  </a:moveTo>
                  <a:cubicBezTo>
                    <a:pt x="6192" y="1"/>
                    <a:pt x="6187" y="1"/>
                    <a:pt x="6182" y="2"/>
                  </a:cubicBezTo>
                  <a:cubicBezTo>
                    <a:pt x="4718" y="263"/>
                    <a:pt x="3408" y="1418"/>
                    <a:pt x="2372" y="2383"/>
                  </a:cubicBezTo>
                  <a:cubicBezTo>
                    <a:pt x="1206" y="3442"/>
                    <a:pt x="455" y="4728"/>
                    <a:pt x="15" y="6217"/>
                  </a:cubicBezTo>
                  <a:cubicBezTo>
                    <a:pt x="1" y="6296"/>
                    <a:pt x="60" y="6344"/>
                    <a:pt x="114" y="6344"/>
                  </a:cubicBezTo>
                  <a:cubicBezTo>
                    <a:pt x="150" y="6344"/>
                    <a:pt x="184" y="6323"/>
                    <a:pt x="193" y="6276"/>
                  </a:cubicBezTo>
                  <a:cubicBezTo>
                    <a:pt x="1182" y="3454"/>
                    <a:pt x="4027" y="1859"/>
                    <a:pt x="6289" y="240"/>
                  </a:cubicBezTo>
                  <a:cubicBezTo>
                    <a:pt x="6404" y="159"/>
                    <a:pt x="6331" y="1"/>
                    <a:pt x="61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9641;p38">
              <a:extLst>
                <a:ext uri="{FF2B5EF4-FFF2-40B4-BE49-F238E27FC236}">
                  <a16:creationId xmlns:a16="http://schemas.microsoft.com/office/drawing/2014/main" id="{D721D479-1830-4E7D-8202-1AB9FAD3EDD0}"/>
                </a:ext>
              </a:extLst>
            </p:cNvPr>
            <p:cNvSpPr/>
            <p:nvPr/>
          </p:nvSpPr>
          <p:spPr>
            <a:xfrm>
              <a:off x="4890100" y="2863950"/>
              <a:ext cx="181350" cy="162175"/>
            </a:xfrm>
            <a:custGeom>
              <a:avLst/>
              <a:gdLst/>
              <a:ahLst/>
              <a:cxnLst/>
              <a:rect l="l" t="t" r="r" b="b"/>
              <a:pathLst>
                <a:path w="7254" h="6487" extrusionOk="0">
                  <a:moveTo>
                    <a:pt x="7121" y="1"/>
                  </a:moveTo>
                  <a:cubicBezTo>
                    <a:pt x="7107" y="1"/>
                    <a:pt x="7092" y="4"/>
                    <a:pt x="7076" y="9"/>
                  </a:cubicBezTo>
                  <a:cubicBezTo>
                    <a:pt x="5647" y="450"/>
                    <a:pt x="4492" y="1569"/>
                    <a:pt x="3504" y="2641"/>
                  </a:cubicBezTo>
                  <a:cubicBezTo>
                    <a:pt x="2337" y="3879"/>
                    <a:pt x="1218" y="5141"/>
                    <a:pt x="40" y="6355"/>
                  </a:cubicBezTo>
                  <a:cubicBezTo>
                    <a:pt x="0" y="6405"/>
                    <a:pt x="42" y="6486"/>
                    <a:pt x="105" y="6486"/>
                  </a:cubicBezTo>
                  <a:cubicBezTo>
                    <a:pt x="118" y="6486"/>
                    <a:pt x="132" y="6483"/>
                    <a:pt x="147" y="6474"/>
                  </a:cubicBezTo>
                  <a:cubicBezTo>
                    <a:pt x="1444" y="5855"/>
                    <a:pt x="2421" y="4665"/>
                    <a:pt x="3349" y="3593"/>
                  </a:cubicBezTo>
                  <a:cubicBezTo>
                    <a:pt x="4504" y="2248"/>
                    <a:pt x="5695" y="1200"/>
                    <a:pt x="7159" y="200"/>
                  </a:cubicBezTo>
                  <a:cubicBezTo>
                    <a:pt x="7254" y="137"/>
                    <a:pt x="7219" y="1"/>
                    <a:pt x="712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9642;p38">
              <a:extLst>
                <a:ext uri="{FF2B5EF4-FFF2-40B4-BE49-F238E27FC236}">
                  <a16:creationId xmlns:a16="http://schemas.microsoft.com/office/drawing/2014/main" id="{094C3935-CDD5-43F5-82F9-0B5AFA35F62D}"/>
                </a:ext>
              </a:extLst>
            </p:cNvPr>
            <p:cNvSpPr/>
            <p:nvPr/>
          </p:nvSpPr>
          <p:spPr>
            <a:xfrm>
              <a:off x="4894450" y="2799900"/>
              <a:ext cx="184400" cy="148625"/>
            </a:xfrm>
            <a:custGeom>
              <a:avLst/>
              <a:gdLst/>
              <a:ahLst/>
              <a:cxnLst/>
              <a:rect l="l" t="t" r="r" b="b"/>
              <a:pathLst>
                <a:path w="7376" h="5945" extrusionOk="0">
                  <a:moveTo>
                    <a:pt x="7222" y="1"/>
                  </a:moveTo>
                  <a:cubicBezTo>
                    <a:pt x="7207" y="1"/>
                    <a:pt x="7191" y="4"/>
                    <a:pt x="7176" y="12"/>
                  </a:cubicBezTo>
                  <a:cubicBezTo>
                    <a:pt x="4426" y="1274"/>
                    <a:pt x="1544" y="3226"/>
                    <a:pt x="8" y="5905"/>
                  </a:cubicBezTo>
                  <a:cubicBezTo>
                    <a:pt x="0" y="5922"/>
                    <a:pt x="15" y="5944"/>
                    <a:pt x="33" y="5944"/>
                  </a:cubicBezTo>
                  <a:cubicBezTo>
                    <a:pt x="40" y="5944"/>
                    <a:pt x="49" y="5940"/>
                    <a:pt x="56" y="5929"/>
                  </a:cubicBezTo>
                  <a:cubicBezTo>
                    <a:pt x="985" y="4441"/>
                    <a:pt x="2211" y="3393"/>
                    <a:pt x="3687" y="2464"/>
                  </a:cubicBezTo>
                  <a:cubicBezTo>
                    <a:pt x="4878" y="1702"/>
                    <a:pt x="6223" y="1107"/>
                    <a:pt x="7295" y="154"/>
                  </a:cubicBezTo>
                  <a:cubicBezTo>
                    <a:pt x="7375" y="94"/>
                    <a:pt x="7304" y="1"/>
                    <a:pt x="722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9643;p38">
              <a:extLst>
                <a:ext uri="{FF2B5EF4-FFF2-40B4-BE49-F238E27FC236}">
                  <a16:creationId xmlns:a16="http://schemas.microsoft.com/office/drawing/2014/main" id="{5C0D1742-7DB9-4267-A058-DC5AF4EC974E}"/>
                </a:ext>
              </a:extLst>
            </p:cNvPr>
            <p:cNvSpPr/>
            <p:nvPr/>
          </p:nvSpPr>
          <p:spPr>
            <a:xfrm>
              <a:off x="4935650" y="2696875"/>
              <a:ext cx="198900" cy="194275"/>
            </a:xfrm>
            <a:custGeom>
              <a:avLst/>
              <a:gdLst/>
              <a:ahLst/>
              <a:cxnLst/>
              <a:rect l="l" t="t" r="r" b="b"/>
              <a:pathLst>
                <a:path w="7956" h="7771" extrusionOk="0">
                  <a:moveTo>
                    <a:pt x="7850" y="0"/>
                  </a:moveTo>
                  <a:cubicBezTo>
                    <a:pt x="7819" y="0"/>
                    <a:pt x="7788" y="15"/>
                    <a:pt x="7766" y="49"/>
                  </a:cubicBezTo>
                  <a:cubicBezTo>
                    <a:pt x="5695" y="3156"/>
                    <a:pt x="2670" y="5026"/>
                    <a:pt x="75" y="7609"/>
                  </a:cubicBezTo>
                  <a:cubicBezTo>
                    <a:pt x="1" y="7665"/>
                    <a:pt x="78" y="7770"/>
                    <a:pt x="160" y="7770"/>
                  </a:cubicBezTo>
                  <a:cubicBezTo>
                    <a:pt x="184" y="7770"/>
                    <a:pt x="208" y="7761"/>
                    <a:pt x="230" y="7740"/>
                  </a:cubicBezTo>
                  <a:cubicBezTo>
                    <a:pt x="2801" y="5299"/>
                    <a:pt x="6528" y="3537"/>
                    <a:pt x="7933" y="108"/>
                  </a:cubicBezTo>
                  <a:cubicBezTo>
                    <a:pt x="7956" y="47"/>
                    <a:pt x="7905" y="0"/>
                    <a:pt x="78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9644;p38">
              <a:extLst>
                <a:ext uri="{FF2B5EF4-FFF2-40B4-BE49-F238E27FC236}">
                  <a16:creationId xmlns:a16="http://schemas.microsoft.com/office/drawing/2014/main" id="{582E5590-1AE7-48E1-929F-D8EC0D88C3A9}"/>
                </a:ext>
              </a:extLst>
            </p:cNvPr>
            <p:cNvSpPr/>
            <p:nvPr/>
          </p:nvSpPr>
          <p:spPr>
            <a:xfrm>
              <a:off x="5018950" y="2646550"/>
              <a:ext cx="133075" cy="182300"/>
            </a:xfrm>
            <a:custGeom>
              <a:avLst/>
              <a:gdLst/>
              <a:ahLst/>
              <a:cxnLst/>
              <a:rect l="l" t="t" r="r" b="b"/>
              <a:pathLst>
                <a:path w="5323" h="7292" extrusionOk="0">
                  <a:moveTo>
                    <a:pt x="5200" y="0"/>
                  </a:moveTo>
                  <a:cubicBezTo>
                    <a:pt x="5160" y="0"/>
                    <a:pt x="5120" y="16"/>
                    <a:pt x="5101" y="50"/>
                  </a:cubicBezTo>
                  <a:cubicBezTo>
                    <a:pt x="4395" y="1174"/>
                    <a:pt x="2475" y="7098"/>
                    <a:pt x="559" y="7098"/>
                  </a:cubicBezTo>
                  <a:cubicBezTo>
                    <a:pt x="406" y="7098"/>
                    <a:pt x="253" y="7060"/>
                    <a:pt x="100" y="6979"/>
                  </a:cubicBezTo>
                  <a:cubicBezTo>
                    <a:pt x="93" y="6975"/>
                    <a:pt x="85" y="6974"/>
                    <a:pt x="77" y="6974"/>
                  </a:cubicBezTo>
                  <a:cubicBezTo>
                    <a:pt x="37" y="6974"/>
                    <a:pt x="1" y="7020"/>
                    <a:pt x="41" y="7050"/>
                  </a:cubicBezTo>
                  <a:cubicBezTo>
                    <a:pt x="250" y="7216"/>
                    <a:pt x="470" y="7292"/>
                    <a:pt x="697" y="7292"/>
                  </a:cubicBezTo>
                  <a:cubicBezTo>
                    <a:pt x="2695" y="7292"/>
                    <a:pt x="5187" y="1414"/>
                    <a:pt x="5315" y="109"/>
                  </a:cubicBezTo>
                  <a:cubicBezTo>
                    <a:pt x="5323" y="37"/>
                    <a:pt x="5261" y="0"/>
                    <a:pt x="520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9645;p38">
              <a:extLst>
                <a:ext uri="{FF2B5EF4-FFF2-40B4-BE49-F238E27FC236}">
                  <a16:creationId xmlns:a16="http://schemas.microsoft.com/office/drawing/2014/main" id="{5B2F7E5B-A17A-4787-82E6-A8A607E8B07C}"/>
                </a:ext>
              </a:extLst>
            </p:cNvPr>
            <p:cNvSpPr/>
            <p:nvPr/>
          </p:nvSpPr>
          <p:spPr>
            <a:xfrm>
              <a:off x="4917750" y="2731425"/>
              <a:ext cx="159725" cy="166175"/>
            </a:xfrm>
            <a:custGeom>
              <a:avLst/>
              <a:gdLst/>
              <a:ahLst/>
              <a:cxnLst/>
              <a:rect l="l" t="t" r="r" b="b"/>
              <a:pathLst>
                <a:path w="6389" h="6647" extrusionOk="0">
                  <a:moveTo>
                    <a:pt x="6286" y="0"/>
                  </a:moveTo>
                  <a:cubicBezTo>
                    <a:pt x="6273" y="0"/>
                    <a:pt x="6258" y="4"/>
                    <a:pt x="6244" y="12"/>
                  </a:cubicBezTo>
                  <a:cubicBezTo>
                    <a:pt x="3839" y="1572"/>
                    <a:pt x="1124" y="3858"/>
                    <a:pt x="17" y="6549"/>
                  </a:cubicBezTo>
                  <a:cubicBezTo>
                    <a:pt x="1" y="6606"/>
                    <a:pt x="47" y="6647"/>
                    <a:pt x="84" y="6647"/>
                  </a:cubicBezTo>
                  <a:cubicBezTo>
                    <a:pt x="101" y="6647"/>
                    <a:pt x="117" y="6639"/>
                    <a:pt x="124" y="6620"/>
                  </a:cubicBezTo>
                  <a:cubicBezTo>
                    <a:pt x="1505" y="3715"/>
                    <a:pt x="4279" y="2393"/>
                    <a:pt x="6339" y="131"/>
                  </a:cubicBezTo>
                  <a:cubicBezTo>
                    <a:pt x="6388" y="82"/>
                    <a:pt x="6348" y="0"/>
                    <a:pt x="628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9646;p38">
              <a:extLst>
                <a:ext uri="{FF2B5EF4-FFF2-40B4-BE49-F238E27FC236}">
                  <a16:creationId xmlns:a16="http://schemas.microsoft.com/office/drawing/2014/main" id="{3E9B56A7-0801-4C9B-B30D-E4DFD8A5F060}"/>
                </a:ext>
              </a:extLst>
            </p:cNvPr>
            <p:cNvSpPr/>
            <p:nvPr/>
          </p:nvSpPr>
          <p:spPr>
            <a:xfrm>
              <a:off x="4935475" y="2672350"/>
              <a:ext cx="163825" cy="184625"/>
            </a:xfrm>
            <a:custGeom>
              <a:avLst/>
              <a:gdLst/>
              <a:ahLst/>
              <a:cxnLst/>
              <a:rect l="l" t="t" r="r" b="b"/>
              <a:pathLst>
                <a:path w="6553" h="7385" extrusionOk="0">
                  <a:moveTo>
                    <a:pt x="6465" y="0"/>
                  </a:moveTo>
                  <a:cubicBezTo>
                    <a:pt x="6447" y="0"/>
                    <a:pt x="6430" y="9"/>
                    <a:pt x="6416" y="30"/>
                  </a:cubicBezTo>
                  <a:cubicBezTo>
                    <a:pt x="4773" y="2887"/>
                    <a:pt x="1868" y="4494"/>
                    <a:pt x="58" y="7209"/>
                  </a:cubicBezTo>
                  <a:cubicBezTo>
                    <a:pt x="0" y="7300"/>
                    <a:pt x="80" y="7385"/>
                    <a:pt x="166" y="7385"/>
                  </a:cubicBezTo>
                  <a:cubicBezTo>
                    <a:pt x="204" y="7385"/>
                    <a:pt x="243" y="7368"/>
                    <a:pt x="272" y="7328"/>
                  </a:cubicBezTo>
                  <a:cubicBezTo>
                    <a:pt x="2094" y="4673"/>
                    <a:pt x="5213" y="3125"/>
                    <a:pt x="6535" y="113"/>
                  </a:cubicBezTo>
                  <a:cubicBezTo>
                    <a:pt x="6552" y="54"/>
                    <a:pt x="6509" y="0"/>
                    <a:pt x="646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9647;p38">
              <a:extLst>
                <a:ext uri="{FF2B5EF4-FFF2-40B4-BE49-F238E27FC236}">
                  <a16:creationId xmlns:a16="http://schemas.microsoft.com/office/drawing/2014/main" id="{704AB779-42AB-4172-839F-22C75EDB91B6}"/>
                </a:ext>
              </a:extLst>
            </p:cNvPr>
            <p:cNvSpPr/>
            <p:nvPr/>
          </p:nvSpPr>
          <p:spPr>
            <a:xfrm>
              <a:off x="4984250" y="2574700"/>
              <a:ext cx="146750" cy="226700"/>
            </a:xfrm>
            <a:custGeom>
              <a:avLst/>
              <a:gdLst/>
              <a:ahLst/>
              <a:cxnLst/>
              <a:rect l="l" t="t" r="r" b="b"/>
              <a:pathLst>
                <a:path w="5870" h="9068" extrusionOk="0">
                  <a:moveTo>
                    <a:pt x="5507" y="1"/>
                  </a:moveTo>
                  <a:cubicBezTo>
                    <a:pt x="5453" y="1"/>
                    <a:pt x="5397" y="32"/>
                    <a:pt x="5370" y="102"/>
                  </a:cubicBezTo>
                  <a:cubicBezTo>
                    <a:pt x="4822" y="1578"/>
                    <a:pt x="4536" y="3126"/>
                    <a:pt x="3941" y="4590"/>
                  </a:cubicBezTo>
                  <a:cubicBezTo>
                    <a:pt x="3354" y="6064"/>
                    <a:pt x="2177" y="8839"/>
                    <a:pt x="271" y="8839"/>
                  </a:cubicBezTo>
                  <a:cubicBezTo>
                    <a:pt x="205" y="8839"/>
                    <a:pt x="139" y="8836"/>
                    <a:pt x="72" y="8829"/>
                  </a:cubicBezTo>
                  <a:cubicBezTo>
                    <a:pt x="0" y="8829"/>
                    <a:pt x="0" y="8960"/>
                    <a:pt x="60" y="8972"/>
                  </a:cubicBezTo>
                  <a:cubicBezTo>
                    <a:pt x="262" y="9037"/>
                    <a:pt x="458" y="9067"/>
                    <a:pt x="647" y="9067"/>
                  </a:cubicBezTo>
                  <a:cubicBezTo>
                    <a:pt x="2074" y="9067"/>
                    <a:pt x="3093" y="7350"/>
                    <a:pt x="3703" y="6245"/>
                  </a:cubicBezTo>
                  <a:cubicBezTo>
                    <a:pt x="4596" y="4626"/>
                    <a:pt x="5870" y="2031"/>
                    <a:pt x="5644" y="126"/>
                  </a:cubicBezTo>
                  <a:cubicBezTo>
                    <a:pt x="5637" y="47"/>
                    <a:pt x="5573" y="1"/>
                    <a:pt x="550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9648;p38">
              <a:extLst>
                <a:ext uri="{FF2B5EF4-FFF2-40B4-BE49-F238E27FC236}">
                  <a16:creationId xmlns:a16="http://schemas.microsoft.com/office/drawing/2014/main" id="{420B67AC-D279-4826-B6F4-B12519CCA6C3}"/>
                </a:ext>
              </a:extLst>
            </p:cNvPr>
            <p:cNvSpPr/>
            <p:nvPr/>
          </p:nvSpPr>
          <p:spPr>
            <a:xfrm>
              <a:off x="4916675" y="2676575"/>
              <a:ext cx="159500" cy="210175"/>
            </a:xfrm>
            <a:custGeom>
              <a:avLst/>
              <a:gdLst/>
              <a:ahLst/>
              <a:cxnLst/>
              <a:rect l="l" t="t" r="r" b="b"/>
              <a:pathLst>
                <a:path w="6380" h="8407" extrusionOk="0">
                  <a:moveTo>
                    <a:pt x="6223" y="0"/>
                  </a:moveTo>
                  <a:cubicBezTo>
                    <a:pt x="6205" y="0"/>
                    <a:pt x="6186" y="5"/>
                    <a:pt x="6168" y="15"/>
                  </a:cubicBezTo>
                  <a:cubicBezTo>
                    <a:pt x="2810" y="1789"/>
                    <a:pt x="1274" y="5040"/>
                    <a:pt x="0" y="8397"/>
                  </a:cubicBezTo>
                  <a:cubicBezTo>
                    <a:pt x="0" y="8403"/>
                    <a:pt x="6" y="8406"/>
                    <a:pt x="14" y="8406"/>
                  </a:cubicBezTo>
                  <a:cubicBezTo>
                    <a:pt x="21" y="8406"/>
                    <a:pt x="30" y="8403"/>
                    <a:pt x="36" y="8397"/>
                  </a:cubicBezTo>
                  <a:cubicBezTo>
                    <a:pt x="929" y="7147"/>
                    <a:pt x="1322" y="5623"/>
                    <a:pt x="2155" y="4349"/>
                  </a:cubicBezTo>
                  <a:cubicBezTo>
                    <a:pt x="3251" y="2647"/>
                    <a:pt x="4953" y="1623"/>
                    <a:pt x="6311" y="194"/>
                  </a:cubicBezTo>
                  <a:cubicBezTo>
                    <a:pt x="6380" y="105"/>
                    <a:pt x="6310" y="0"/>
                    <a:pt x="622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9649;p38">
              <a:extLst>
                <a:ext uri="{FF2B5EF4-FFF2-40B4-BE49-F238E27FC236}">
                  <a16:creationId xmlns:a16="http://schemas.microsoft.com/office/drawing/2014/main" id="{3BCB57A8-47C0-4EC1-B564-052BF0388691}"/>
                </a:ext>
              </a:extLst>
            </p:cNvPr>
            <p:cNvSpPr/>
            <p:nvPr/>
          </p:nvSpPr>
          <p:spPr>
            <a:xfrm>
              <a:off x="4921725" y="2605475"/>
              <a:ext cx="178825" cy="225625"/>
            </a:xfrm>
            <a:custGeom>
              <a:avLst/>
              <a:gdLst/>
              <a:ahLst/>
              <a:cxnLst/>
              <a:rect l="l" t="t" r="r" b="b"/>
              <a:pathLst>
                <a:path w="7153" h="9025" extrusionOk="0">
                  <a:moveTo>
                    <a:pt x="7018" y="1"/>
                  </a:moveTo>
                  <a:cubicBezTo>
                    <a:pt x="7012" y="1"/>
                    <a:pt x="7007" y="1"/>
                    <a:pt x="7002" y="2"/>
                  </a:cubicBezTo>
                  <a:cubicBezTo>
                    <a:pt x="6323" y="109"/>
                    <a:pt x="5740" y="823"/>
                    <a:pt x="5299" y="1276"/>
                  </a:cubicBezTo>
                  <a:cubicBezTo>
                    <a:pt x="4418" y="2205"/>
                    <a:pt x="3620" y="3205"/>
                    <a:pt x="2858" y="4229"/>
                  </a:cubicBezTo>
                  <a:cubicBezTo>
                    <a:pt x="2156" y="5181"/>
                    <a:pt x="1" y="7693"/>
                    <a:pt x="834" y="9003"/>
                  </a:cubicBezTo>
                  <a:cubicBezTo>
                    <a:pt x="853" y="9018"/>
                    <a:pt x="875" y="9025"/>
                    <a:pt x="896" y="9025"/>
                  </a:cubicBezTo>
                  <a:cubicBezTo>
                    <a:pt x="942" y="9025"/>
                    <a:pt x="982" y="8992"/>
                    <a:pt x="965" y="8943"/>
                  </a:cubicBezTo>
                  <a:cubicBezTo>
                    <a:pt x="608" y="7550"/>
                    <a:pt x="2727" y="5193"/>
                    <a:pt x="3489" y="4193"/>
                  </a:cubicBezTo>
                  <a:cubicBezTo>
                    <a:pt x="4573" y="2752"/>
                    <a:pt x="6073" y="1574"/>
                    <a:pt x="7097" y="133"/>
                  </a:cubicBezTo>
                  <a:cubicBezTo>
                    <a:pt x="7152" y="67"/>
                    <a:pt x="7085" y="1"/>
                    <a:pt x="70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9650;p38">
              <a:extLst>
                <a:ext uri="{FF2B5EF4-FFF2-40B4-BE49-F238E27FC236}">
                  <a16:creationId xmlns:a16="http://schemas.microsoft.com/office/drawing/2014/main" id="{B57BD489-80DE-41D2-BA3F-67308357A677}"/>
                </a:ext>
              </a:extLst>
            </p:cNvPr>
            <p:cNvSpPr/>
            <p:nvPr/>
          </p:nvSpPr>
          <p:spPr>
            <a:xfrm>
              <a:off x="4946700" y="2523675"/>
              <a:ext cx="193200" cy="214125"/>
            </a:xfrm>
            <a:custGeom>
              <a:avLst/>
              <a:gdLst/>
              <a:ahLst/>
              <a:cxnLst/>
              <a:rect l="l" t="t" r="r" b="b"/>
              <a:pathLst>
                <a:path w="7728" h="8565" extrusionOk="0">
                  <a:moveTo>
                    <a:pt x="7589" y="0"/>
                  </a:moveTo>
                  <a:cubicBezTo>
                    <a:pt x="7568" y="0"/>
                    <a:pt x="7546" y="7"/>
                    <a:pt x="7527" y="23"/>
                  </a:cubicBezTo>
                  <a:cubicBezTo>
                    <a:pt x="5074" y="2833"/>
                    <a:pt x="1990" y="5238"/>
                    <a:pt x="26" y="8441"/>
                  </a:cubicBezTo>
                  <a:cubicBezTo>
                    <a:pt x="1" y="8500"/>
                    <a:pt x="58" y="8564"/>
                    <a:pt x="115" y="8564"/>
                  </a:cubicBezTo>
                  <a:cubicBezTo>
                    <a:pt x="139" y="8564"/>
                    <a:pt x="163" y="8553"/>
                    <a:pt x="181" y="8525"/>
                  </a:cubicBezTo>
                  <a:cubicBezTo>
                    <a:pt x="2312" y="5417"/>
                    <a:pt x="5717" y="3357"/>
                    <a:pt x="7682" y="143"/>
                  </a:cubicBezTo>
                  <a:cubicBezTo>
                    <a:pt x="7727" y="78"/>
                    <a:pt x="7660" y="0"/>
                    <a:pt x="758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9651;p38">
              <a:extLst>
                <a:ext uri="{FF2B5EF4-FFF2-40B4-BE49-F238E27FC236}">
                  <a16:creationId xmlns:a16="http://schemas.microsoft.com/office/drawing/2014/main" id="{818F1E48-454C-499E-B158-118FF90C4427}"/>
                </a:ext>
              </a:extLst>
            </p:cNvPr>
            <p:cNvSpPr/>
            <p:nvPr/>
          </p:nvSpPr>
          <p:spPr>
            <a:xfrm>
              <a:off x="4952225" y="2480675"/>
              <a:ext cx="149425" cy="204650"/>
            </a:xfrm>
            <a:custGeom>
              <a:avLst/>
              <a:gdLst/>
              <a:ahLst/>
              <a:cxnLst/>
              <a:rect l="l" t="t" r="r" b="b"/>
              <a:pathLst>
                <a:path w="5977" h="8186" extrusionOk="0">
                  <a:moveTo>
                    <a:pt x="5898" y="0"/>
                  </a:moveTo>
                  <a:cubicBezTo>
                    <a:pt x="5882" y="0"/>
                    <a:pt x="5869" y="6"/>
                    <a:pt x="5865" y="17"/>
                  </a:cubicBezTo>
                  <a:cubicBezTo>
                    <a:pt x="4270" y="2982"/>
                    <a:pt x="2031" y="5423"/>
                    <a:pt x="43" y="8101"/>
                  </a:cubicBezTo>
                  <a:cubicBezTo>
                    <a:pt x="1" y="8144"/>
                    <a:pt x="42" y="8186"/>
                    <a:pt x="87" y="8186"/>
                  </a:cubicBezTo>
                  <a:cubicBezTo>
                    <a:pt x="105" y="8186"/>
                    <a:pt x="124" y="8178"/>
                    <a:pt x="138" y="8161"/>
                  </a:cubicBezTo>
                  <a:cubicBezTo>
                    <a:pt x="2150" y="5542"/>
                    <a:pt x="4674" y="3160"/>
                    <a:pt x="5960" y="65"/>
                  </a:cubicBezTo>
                  <a:cubicBezTo>
                    <a:pt x="5976" y="24"/>
                    <a:pt x="5932" y="0"/>
                    <a:pt x="589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9652;p38">
              <a:extLst>
                <a:ext uri="{FF2B5EF4-FFF2-40B4-BE49-F238E27FC236}">
                  <a16:creationId xmlns:a16="http://schemas.microsoft.com/office/drawing/2014/main" id="{A10E9E48-56B4-44F5-8ED0-EE09451A7DA7}"/>
                </a:ext>
              </a:extLst>
            </p:cNvPr>
            <p:cNvSpPr/>
            <p:nvPr/>
          </p:nvSpPr>
          <p:spPr>
            <a:xfrm>
              <a:off x="4943850" y="2444525"/>
              <a:ext cx="164775" cy="212850"/>
            </a:xfrm>
            <a:custGeom>
              <a:avLst/>
              <a:gdLst/>
              <a:ahLst/>
              <a:cxnLst/>
              <a:rect l="l" t="t" r="r" b="b"/>
              <a:pathLst>
                <a:path w="6591" h="8514" extrusionOk="0">
                  <a:moveTo>
                    <a:pt x="6426" y="0"/>
                  </a:moveTo>
                  <a:cubicBezTo>
                    <a:pt x="6410" y="0"/>
                    <a:pt x="6394" y="4"/>
                    <a:pt x="6379" y="11"/>
                  </a:cubicBezTo>
                  <a:cubicBezTo>
                    <a:pt x="4783" y="856"/>
                    <a:pt x="3783" y="2558"/>
                    <a:pt x="2926" y="4071"/>
                  </a:cubicBezTo>
                  <a:cubicBezTo>
                    <a:pt x="2140" y="5452"/>
                    <a:pt x="1545" y="7761"/>
                    <a:pt x="21" y="8464"/>
                  </a:cubicBezTo>
                  <a:cubicBezTo>
                    <a:pt x="0" y="8485"/>
                    <a:pt x="6" y="8514"/>
                    <a:pt x="16" y="8514"/>
                  </a:cubicBezTo>
                  <a:cubicBezTo>
                    <a:pt x="17" y="8514"/>
                    <a:pt x="19" y="8513"/>
                    <a:pt x="21" y="8512"/>
                  </a:cubicBezTo>
                  <a:cubicBezTo>
                    <a:pt x="1330" y="8178"/>
                    <a:pt x="2033" y="6511"/>
                    <a:pt x="2604" y="5440"/>
                  </a:cubicBezTo>
                  <a:cubicBezTo>
                    <a:pt x="3628" y="3451"/>
                    <a:pt x="4938" y="1761"/>
                    <a:pt x="6510" y="189"/>
                  </a:cubicBezTo>
                  <a:cubicBezTo>
                    <a:pt x="6591" y="108"/>
                    <a:pt x="6516" y="0"/>
                    <a:pt x="642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9653;p38">
              <a:extLst>
                <a:ext uri="{FF2B5EF4-FFF2-40B4-BE49-F238E27FC236}">
                  <a16:creationId xmlns:a16="http://schemas.microsoft.com/office/drawing/2014/main" id="{70656193-9A9B-4D48-94C2-6B3F81551710}"/>
                </a:ext>
              </a:extLst>
            </p:cNvPr>
            <p:cNvSpPr/>
            <p:nvPr/>
          </p:nvSpPr>
          <p:spPr>
            <a:xfrm>
              <a:off x="4946000" y="2485275"/>
              <a:ext cx="111300" cy="177050"/>
            </a:xfrm>
            <a:custGeom>
              <a:avLst/>
              <a:gdLst/>
              <a:ahLst/>
              <a:cxnLst/>
              <a:rect l="l" t="t" r="r" b="b"/>
              <a:pathLst>
                <a:path w="4452" h="7082" extrusionOk="0">
                  <a:moveTo>
                    <a:pt x="4361" y="1"/>
                  </a:moveTo>
                  <a:cubicBezTo>
                    <a:pt x="4350" y="1"/>
                    <a:pt x="4338" y="4"/>
                    <a:pt x="4328" y="12"/>
                  </a:cubicBezTo>
                  <a:cubicBezTo>
                    <a:pt x="2471" y="2060"/>
                    <a:pt x="1161" y="4560"/>
                    <a:pt x="18" y="7036"/>
                  </a:cubicBezTo>
                  <a:cubicBezTo>
                    <a:pt x="1" y="7062"/>
                    <a:pt x="21" y="7082"/>
                    <a:pt x="38" y="7082"/>
                  </a:cubicBezTo>
                  <a:cubicBezTo>
                    <a:pt x="44" y="7082"/>
                    <a:pt x="50" y="7079"/>
                    <a:pt x="54" y="7072"/>
                  </a:cubicBezTo>
                  <a:cubicBezTo>
                    <a:pt x="1399" y="4631"/>
                    <a:pt x="2816" y="2333"/>
                    <a:pt x="4423" y="95"/>
                  </a:cubicBezTo>
                  <a:cubicBezTo>
                    <a:pt x="4452" y="48"/>
                    <a:pt x="4405" y="1"/>
                    <a:pt x="436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9654;p38">
              <a:extLst>
                <a:ext uri="{FF2B5EF4-FFF2-40B4-BE49-F238E27FC236}">
                  <a16:creationId xmlns:a16="http://schemas.microsoft.com/office/drawing/2014/main" id="{630370A7-EB56-4F9A-9CD0-9D9AB56D09BA}"/>
                </a:ext>
              </a:extLst>
            </p:cNvPr>
            <p:cNvSpPr/>
            <p:nvPr/>
          </p:nvSpPr>
          <p:spPr>
            <a:xfrm>
              <a:off x="4958650" y="2389025"/>
              <a:ext cx="140225" cy="236300"/>
            </a:xfrm>
            <a:custGeom>
              <a:avLst/>
              <a:gdLst/>
              <a:ahLst/>
              <a:cxnLst/>
              <a:rect l="l" t="t" r="r" b="b"/>
              <a:pathLst>
                <a:path w="5609" h="9452" extrusionOk="0">
                  <a:moveTo>
                    <a:pt x="5540" y="1"/>
                  </a:moveTo>
                  <a:cubicBezTo>
                    <a:pt x="5517" y="1"/>
                    <a:pt x="5494" y="13"/>
                    <a:pt x="5489" y="40"/>
                  </a:cubicBezTo>
                  <a:cubicBezTo>
                    <a:pt x="4989" y="2004"/>
                    <a:pt x="3334" y="3159"/>
                    <a:pt x="2155" y="4707"/>
                  </a:cubicBezTo>
                  <a:cubicBezTo>
                    <a:pt x="1215" y="5933"/>
                    <a:pt x="72" y="7838"/>
                    <a:pt x="0" y="9434"/>
                  </a:cubicBezTo>
                  <a:cubicBezTo>
                    <a:pt x="0" y="9446"/>
                    <a:pt x="12" y="9452"/>
                    <a:pt x="24" y="9452"/>
                  </a:cubicBezTo>
                  <a:cubicBezTo>
                    <a:pt x="36" y="9452"/>
                    <a:pt x="48" y="9446"/>
                    <a:pt x="48" y="9434"/>
                  </a:cubicBezTo>
                  <a:cubicBezTo>
                    <a:pt x="822" y="7493"/>
                    <a:pt x="1727" y="5576"/>
                    <a:pt x="3155" y="4028"/>
                  </a:cubicBezTo>
                  <a:cubicBezTo>
                    <a:pt x="4215" y="2885"/>
                    <a:pt x="5608" y="1754"/>
                    <a:pt x="5596" y="52"/>
                  </a:cubicBezTo>
                  <a:cubicBezTo>
                    <a:pt x="5596" y="19"/>
                    <a:pt x="5567" y="1"/>
                    <a:pt x="55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9655;p38">
              <a:extLst>
                <a:ext uri="{FF2B5EF4-FFF2-40B4-BE49-F238E27FC236}">
                  <a16:creationId xmlns:a16="http://schemas.microsoft.com/office/drawing/2014/main" id="{FAD54345-981C-430B-86A1-B3A92D102235}"/>
                </a:ext>
              </a:extLst>
            </p:cNvPr>
            <p:cNvSpPr/>
            <p:nvPr/>
          </p:nvSpPr>
          <p:spPr>
            <a:xfrm>
              <a:off x="4956625" y="2320175"/>
              <a:ext cx="164450" cy="259925"/>
            </a:xfrm>
            <a:custGeom>
              <a:avLst/>
              <a:gdLst/>
              <a:ahLst/>
              <a:cxnLst/>
              <a:rect l="l" t="t" r="r" b="b"/>
              <a:pathLst>
                <a:path w="6578" h="10397" extrusionOk="0">
                  <a:moveTo>
                    <a:pt x="6514" y="1"/>
                  </a:moveTo>
                  <a:cubicBezTo>
                    <a:pt x="6495" y="1"/>
                    <a:pt x="6476" y="10"/>
                    <a:pt x="6463" y="32"/>
                  </a:cubicBezTo>
                  <a:cubicBezTo>
                    <a:pt x="5522" y="1556"/>
                    <a:pt x="4165" y="2734"/>
                    <a:pt x="3058" y="4115"/>
                  </a:cubicBezTo>
                  <a:cubicBezTo>
                    <a:pt x="1629" y="5877"/>
                    <a:pt x="915" y="8211"/>
                    <a:pt x="34" y="10271"/>
                  </a:cubicBezTo>
                  <a:cubicBezTo>
                    <a:pt x="1" y="10336"/>
                    <a:pt x="58" y="10396"/>
                    <a:pt x="109" y="10396"/>
                  </a:cubicBezTo>
                  <a:cubicBezTo>
                    <a:pt x="132" y="10396"/>
                    <a:pt x="153" y="10384"/>
                    <a:pt x="165" y="10354"/>
                  </a:cubicBezTo>
                  <a:cubicBezTo>
                    <a:pt x="1212" y="8104"/>
                    <a:pt x="2070" y="5663"/>
                    <a:pt x="3725" y="3782"/>
                  </a:cubicBezTo>
                  <a:cubicBezTo>
                    <a:pt x="4713" y="2663"/>
                    <a:pt x="6165" y="1579"/>
                    <a:pt x="6570" y="67"/>
                  </a:cubicBezTo>
                  <a:cubicBezTo>
                    <a:pt x="6578" y="29"/>
                    <a:pt x="6547" y="1"/>
                    <a:pt x="65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9656;p38">
              <a:extLst>
                <a:ext uri="{FF2B5EF4-FFF2-40B4-BE49-F238E27FC236}">
                  <a16:creationId xmlns:a16="http://schemas.microsoft.com/office/drawing/2014/main" id="{7EFFD944-4159-4EEB-82A0-F0804BEA8671}"/>
                </a:ext>
              </a:extLst>
            </p:cNvPr>
            <p:cNvSpPr/>
            <p:nvPr/>
          </p:nvSpPr>
          <p:spPr>
            <a:xfrm>
              <a:off x="4956850" y="2283250"/>
              <a:ext cx="151825" cy="256600"/>
            </a:xfrm>
            <a:custGeom>
              <a:avLst/>
              <a:gdLst/>
              <a:ahLst/>
              <a:cxnLst/>
              <a:rect l="l" t="t" r="r" b="b"/>
              <a:pathLst>
                <a:path w="6073" h="10264" extrusionOk="0">
                  <a:moveTo>
                    <a:pt x="6019" y="1"/>
                  </a:moveTo>
                  <a:cubicBezTo>
                    <a:pt x="5993" y="1"/>
                    <a:pt x="5965" y="16"/>
                    <a:pt x="5954" y="44"/>
                  </a:cubicBezTo>
                  <a:cubicBezTo>
                    <a:pt x="5061" y="2223"/>
                    <a:pt x="3573" y="3806"/>
                    <a:pt x="2096" y="5580"/>
                  </a:cubicBezTo>
                  <a:cubicBezTo>
                    <a:pt x="977" y="6926"/>
                    <a:pt x="1" y="8414"/>
                    <a:pt x="37" y="10212"/>
                  </a:cubicBezTo>
                  <a:cubicBezTo>
                    <a:pt x="37" y="10245"/>
                    <a:pt x="65" y="10263"/>
                    <a:pt x="93" y="10263"/>
                  </a:cubicBezTo>
                  <a:cubicBezTo>
                    <a:pt x="116" y="10263"/>
                    <a:pt x="138" y="10251"/>
                    <a:pt x="144" y="10224"/>
                  </a:cubicBezTo>
                  <a:cubicBezTo>
                    <a:pt x="596" y="7878"/>
                    <a:pt x="2049" y="6164"/>
                    <a:pt x="3573" y="4390"/>
                  </a:cubicBezTo>
                  <a:cubicBezTo>
                    <a:pt x="4644" y="3140"/>
                    <a:pt x="5894" y="1759"/>
                    <a:pt x="6073" y="56"/>
                  </a:cubicBezTo>
                  <a:cubicBezTo>
                    <a:pt x="6073" y="19"/>
                    <a:pt x="6047" y="1"/>
                    <a:pt x="601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9657;p38">
              <a:extLst>
                <a:ext uri="{FF2B5EF4-FFF2-40B4-BE49-F238E27FC236}">
                  <a16:creationId xmlns:a16="http://schemas.microsoft.com/office/drawing/2014/main" id="{4757C90D-F2D0-46D4-96B3-EB1E32B8A290}"/>
                </a:ext>
              </a:extLst>
            </p:cNvPr>
            <p:cNvSpPr/>
            <p:nvPr/>
          </p:nvSpPr>
          <p:spPr>
            <a:xfrm>
              <a:off x="4953650" y="2142200"/>
              <a:ext cx="177950" cy="324850"/>
            </a:xfrm>
            <a:custGeom>
              <a:avLst/>
              <a:gdLst/>
              <a:ahLst/>
              <a:cxnLst/>
              <a:rect l="l" t="t" r="r" b="b"/>
              <a:pathLst>
                <a:path w="7118" h="12994" extrusionOk="0">
                  <a:moveTo>
                    <a:pt x="6514" y="1"/>
                  </a:moveTo>
                  <a:cubicBezTo>
                    <a:pt x="6483" y="1"/>
                    <a:pt x="6456" y="20"/>
                    <a:pt x="6451" y="66"/>
                  </a:cubicBezTo>
                  <a:cubicBezTo>
                    <a:pt x="6082" y="2543"/>
                    <a:pt x="5344" y="4603"/>
                    <a:pt x="3975" y="6710"/>
                  </a:cubicBezTo>
                  <a:cubicBezTo>
                    <a:pt x="2653" y="8770"/>
                    <a:pt x="1141" y="10651"/>
                    <a:pt x="34" y="12866"/>
                  </a:cubicBezTo>
                  <a:cubicBezTo>
                    <a:pt x="0" y="12924"/>
                    <a:pt x="66" y="12994"/>
                    <a:pt x="129" y="12994"/>
                  </a:cubicBezTo>
                  <a:cubicBezTo>
                    <a:pt x="156" y="12994"/>
                    <a:pt x="182" y="12981"/>
                    <a:pt x="200" y="12949"/>
                  </a:cubicBezTo>
                  <a:cubicBezTo>
                    <a:pt x="2510" y="9008"/>
                    <a:pt x="7118" y="5103"/>
                    <a:pt x="6618" y="90"/>
                  </a:cubicBezTo>
                  <a:cubicBezTo>
                    <a:pt x="6604" y="36"/>
                    <a:pt x="6555" y="1"/>
                    <a:pt x="65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9658;p38">
              <a:extLst>
                <a:ext uri="{FF2B5EF4-FFF2-40B4-BE49-F238E27FC236}">
                  <a16:creationId xmlns:a16="http://schemas.microsoft.com/office/drawing/2014/main" id="{5A3906D4-DD11-4171-BF33-B7E8DBD4EA3B}"/>
                </a:ext>
              </a:extLst>
            </p:cNvPr>
            <p:cNvSpPr/>
            <p:nvPr/>
          </p:nvSpPr>
          <p:spPr>
            <a:xfrm>
              <a:off x="4960725" y="2198525"/>
              <a:ext cx="134275" cy="256925"/>
            </a:xfrm>
            <a:custGeom>
              <a:avLst/>
              <a:gdLst/>
              <a:ahLst/>
              <a:cxnLst/>
              <a:rect l="l" t="t" r="r" b="b"/>
              <a:pathLst>
                <a:path w="5371" h="10277" extrusionOk="0">
                  <a:moveTo>
                    <a:pt x="5252" y="0"/>
                  </a:moveTo>
                  <a:cubicBezTo>
                    <a:pt x="5223" y="0"/>
                    <a:pt x="5196" y="12"/>
                    <a:pt x="5180" y="40"/>
                  </a:cubicBezTo>
                  <a:cubicBezTo>
                    <a:pt x="3299" y="3171"/>
                    <a:pt x="441" y="6505"/>
                    <a:pt x="1" y="10232"/>
                  </a:cubicBezTo>
                  <a:cubicBezTo>
                    <a:pt x="1" y="10260"/>
                    <a:pt x="22" y="10276"/>
                    <a:pt x="40" y="10276"/>
                  </a:cubicBezTo>
                  <a:cubicBezTo>
                    <a:pt x="51" y="10276"/>
                    <a:pt x="60" y="10269"/>
                    <a:pt x="60" y="10255"/>
                  </a:cubicBezTo>
                  <a:cubicBezTo>
                    <a:pt x="917" y="6350"/>
                    <a:pt x="4037" y="3766"/>
                    <a:pt x="5346" y="111"/>
                  </a:cubicBezTo>
                  <a:cubicBezTo>
                    <a:pt x="5370" y="48"/>
                    <a:pt x="5309" y="0"/>
                    <a:pt x="525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9659;p38">
              <a:extLst>
                <a:ext uri="{FF2B5EF4-FFF2-40B4-BE49-F238E27FC236}">
                  <a16:creationId xmlns:a16="http://schemas.microsoft.com/office/drawing/2014/main" id="{796EA107-EC2A-4195-B2BB-8E7DCD4B1F4B}"/>
                </a:ext>
              </a:extLst>
            </p:cNvPr>
            <p:cNvSpPr/>
            <p:nvPr/>
          </p:nvSpPr>
          <p:spPr>
            <a:xfrm>
              <a:off x="4965025" y="2131750"/>
              <a:ext cx="140575" cy="250275"/>
            </a:xfrm>
            <a:custGeom>
              <a:avLst/>
              <a:gdLst/>
              <a:ahLst/>
              <a:cxnLst/>
              <a:rect l="l" t="t" r="r" b="b"/>
              <a:pathLst>
                <a:path w="5623" h="10011" extrusionOk="0">
                  <a:moveTo>
                    <a:pt x="5492" y="0"/>
                  </a:moveTo>
                  <a:cubicBezTo>
                    <a:pt x="5466" y="0"/>
                    <a:pt x="5438" y="10"/>
                    <a:pt x="5413" y="32"/>
                  </a:cubicBezTo>
                  <a:cubicBezTo>
                    <a:pt x="2781" y="2639"/>
                    <a:pt x="1257" y="6533"/>
                    <a:pt x="7" y="9938"/>
                  </a:cubicBezTo>
                  <a:cubicBezTo>
                    <a:pt x="0" y="9986"/>
                    <a:pt x="30" y="10011"/>
                    <a:pt x="60" y="10011"/>
                  </a:cubicBezTo>
                  <a:cubicBezTo>
                    <a:pt x="82" y="10011"/>
                    <a:pt x="104" y="9998"/>
                    <a:pt x="114" y="9974"/>
                  </a:cubicBezTo>
                  <a:cubicBezTo>
                    <a:pt x="841" y="8235"/>
                    <a:pt x="1662" y="6557"/>
                    <a:pt x="2555" y="4902"/>
                  </a:cubicBezTo>
                  <a:cubicBezTo>
                    <a:pt x="3448" y="3235"/>
                    <a:pt x="4615" y="1770"/>
                    <a:pt x="5579" y="151"/>
                  </a:cubicBezTo>
                  <a:cubicBezTo>
                    <a:pt x="5623" y="72"/>
                    <a:pt x="5564" y="0"/>
                    <a:pt x="549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9660;p38">
              <a:extLst>
                <a:ext uri="{FF2B5EF4-FFF2-40B4-BE49-F238E27FC236}">
                  <a16:creationId xmlns:a16="http://schemas.microsoft.com/office/drawing/2014/main" id="{66EDAB6F-14AE-4D19-A2C0-EFA3D545EF59}"/>
                </a:ext>
              </a:extLst>
            </p:cNvPr>
            <p:cNvSpPr/>
            <p:nvPr/>
          </p:nvSpPr>
          <p:spPr>
            <a:xfrm>
              <a:off x="4947650" y="2075050"/>
              <a:ext cx="140400" cy="279825"/>
            </a:xfrm>
            <a:custGeom>
              <a:avLst/>
              <a:gdLst/>
              <a:ahLst/>
              <a:cxnLst/>
              <a:rect l="l" t="t" r="r" b="b"/>
              <a:pathLst>
                <a:path w="5616" h="11193" extrusionOk="0">
                  <a:moveTo>
                    <a:pt x="5484" y="0"/>
                  </a:moveTo>
                  <a:cubicBezTo>
                    <a:pt x="5454" y="0"/>
                    <a:pt x="5424" y="15"/>
                    <a:pt x="5405" y="50"/>
                  </a:cubicBezTo>
                  <a:cubicBezTo>
                    <a:pt x="4476" y="1669"/>
                    <a:pt x="4095" y="3657"/>
                    <a:pt x="3441" y="5396"/>
                  </a:cubicBezTo>
                  <a:cubicBezTo>
                    <a:pt x="2691" y="7443"/>
                    <a:pt x="1702" y="9622"/>
                    <a:pt x="47" y="11111"/>
                  </a:cubicBezTo>
                  <a:cubicBezTo>
                    <a:pt x="0" y="11148"/>
                    <a:pt x="27" y="11193"/>
                    <a:pt x="64" y="11193"/>
                  </a:cubicBezTo>
                  <a:cubicBezTo>
                    <a:pt x="74" y="11193"/>
                    <a:pt x="85" y="11190"/>
                    <a:pt x="95" y="11182"/>
                  </a:cubicBezTo>
                  <a:cubicBezTo>
                    <a:pt x="1809" y="10051"/>
                    <a:pt x="2750" y="8170"/>
                    <a:pt x="3524" y="6336"/>
                  </a:cubicBezTo>
                  <a:cubicBezTo>
                    <a:pt x="4357" y="4383"/>
                    <a:pt x="5215" y="2228"/>
                    <a:pt x="5608" y="145"/>
                  </a:cubicBezTo>
                  <a:cubicBezTo>
                    <a:pt x="5616" y="64"/>
                    <a:pt x="5547" y="0"/>
                    <a:pt x="54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9661;p38">
              <a:extLst>
                <a:ext uri="{FF2B5EF4-FFF2-40B4-BE49-F238E27FC236}">
                  <a16:creationId xmlns:a16="http://schemas.microsoft.com/office/drawing/2014/main" id="{22622C1B-9E9A-45ED-99C6-0F503B881A7B}"/>
                </a:ext>
              </a:extLst>
            </p:cNvPr>
            <p:cNvSpPr/>
            <p:nvPr/>
          </p:nvSpPr>
          <p:spPr>
            <a:xfrm>
              <a:off x="4965500" y="2023650"/>
              <a:ext cx="96450" cy="276775"/>
            </a:xfrm>
            <a:custGeom>
              <a:avLst/>
              <a:gdLst/>
              <a:ahLst/>
              <a:cxnLst/>
              <a:rect l="l" t="t" r="r" b="b"/>
              <a:pathLst>
                <a:path w="3858" h="11071" extrusionOk="0">
                  <a:moveTo>
                    <a:pt x="3693" y="1"/>
                  </a:moveTo>
                  <a:cubicBezTo>
                    <a:pt x="3661" y="1"/>
                    <a:pt x="3630" y="18"/>
                    <a:pt x="3620" y="58"/>
                  </a:cubicBezTo>
                  <a:cubicBezTo>
                    <a:pt x="3322" y="1891"/>
                    <a:pt x="2953" y="3677"/>
                    <a:pt x="2369" y="5439"/>
                  </a:cubicBezTo>
                  <a:cubicBezTo>
                    <a:pt x="1738" y="7368"/>
                    <a:pt x="786" y="9154"/>
                    <a:pt x="24" y="11023"/>
                  </a:cubicBezTo>
                  <a:cubicBezTo>
                    <a:pt x="0" y="11055"/>
                    <a:pt x="19" y="11071"/>
                    <a:pt x="44" y="11071"/>
                  </a:cubicBezTo>
                  <a:cubicBezTo>
                    <a:pt x="57" y="11071"/>
                    <a:pt x="72" y="11067"/>
                    <a:pt x="83" y="11059"/>
                  </a:cubicBezTo>
                  <a:cubicBezTo>
                    <a:pt x="2227" y="8094"/>
                    <a:pt x="3858" y="3761"/>
                    <a:pt x="3786" y="82"/>
                  </a:cubicBezTo>
                  <a:cubicBezTo>
                    <a:pt x="3786" y="33"/>
                    <a:pt x="3738" y="1"/>
                    <a:pt x="36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9662;p38">
              <a:extLst>
                <a:ext uri="{FF2B5EF4-FFF2-40B4-BE49-F238E27FC236}">
                  <a16:creationId xmlns:a16="http://schemas.microsoft.com/office/drawing/2014/main" id="{D3C3BB9E-B9E2-4FCA-BC78-2EC1B80AE6FE}"/>
                </a:ext>
              </a:extLst>
            </p:cNvPr>
            <p:cNvSpPr/>
            <p:nvPr/>
          </p:nvSpPr>
          <p:spPr>
            <a:xfrm>
              <a:off x="4947875" y="1953800"/>
              <a:ext cx="113775" cy="301675"/>
            </a:xfrm>
            <a:custGeom>
              <a:avLst/>
              <a:gdLst/>
              <a:ahLst/>
              <a:cxnLst/>
              <a:rect l="l" t="t" r="r" b="b"/>
              <a:pathLst>
                <a:path w="4551" h="12067" extrusionOk="0">
                  <a:moveTo>
                    <a:pt x="3999" y="0"/>
                  </a:moveTo>
                  <a:cubicBezTo>
                    <a:pt x="3947" y="0"/>
                    <a:pt x="3896" y="30"/>
                    <a:pt x="3884" y="90"/>
                  </a:cubicBezTo>
                  <a:cubicBezTo>
                    <a:pt x="3408" y="1983"/>
                    <a:pt x="3408" y="3983"/>
                    <a:pt x="2860" y="5888"/>
                  </a:cubicBezTo>
                  <a:cubicBezTo>
                    <a:pt x="2241" y="8055"/>
                    <a:pt x="1229" y="9995"/>
                    <a:pt x="62" y="11900"/>
                  </a:cubicBezTo>
                  <a:cubicBezTo>
                    <a:pt x="0" y="11980"/>
                    <a:pt x="76" y="12066"/>
                    <a:pt x="159" y="12066"/>
                  </a:cubicBezTo>
                  <a:cubicBezTo>
                    <a:pt x="187" y="12066"/>
                    <a:pt x="216" y="12056"/>
                    <a:pt x="241" y="12031"/>
                  </a:cubicBezTo>
                  <a:cubicBezTo>
                    <a:pt x="1741" y="10543"/>
                    <a:pt x="2562" y="8412"/>
                    <a:pt x="3193" y="6436"/>
                  </a:cubicBezTo>
                  <a:cubicBezTo>
                    <a:pt x="3789" y="4590"/>
                    <a:pt x="4551" y="2030"/>
                    <a:pt x="4122" y="90"/>
                  </a:cubicBezTo>
                  <a:cubicBezTo>
                    <a:pt x="4104" y="30"/>
                    <a:pt x="4051" y="0"/>
                    <a:pt x="39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9663;p38">
              <a:extLst>
                <a:ext uri="{FF2B5EF4-FFF2-40B4-BE49-F238E27FC236}">
                  <a16:creationId xmlns:a16="http://schemas.microsoft.com/office/drawing/2014/main" id="{62FFFFCE-3DDF-464D-B513-E7A313389C29}"/>
                </a:ext>
              </a:extLst>
            </p:cNvPr>
            <p:cNvSpPr/>
            <p:nvPr/>
          </p:nvSpPr>
          <p:spPr>
            <a:xfrm>
              <a:off x="4939400" y="1964225"/>
              <a:ext cx="88925" cy="241275"/>
            </a:xfrm>
            <a:custGeom>
              <a:avLst/>
              <a:gdLst/>
              <a:ahLst/>
              <a:cxnLst/>
              <a:rect l="l" t="t" r="r" b="b"/>
              <a:pathLst>
                <a:path w="3557" h="9651" extrusionOk="0">
                  <a:moveTo>
                    <a:pt x="3437" y="1"/>
                  </a:moveTo>
                  <a:cubicBezTo>
                    <a:pt x="3403" y="1"/>
                    <a:pt x="3369" y="21"/>
                    <a:pt x="3354" y="65"/>
                  </a:cubicBezTo>
                  <a:cubicBezTo>
                    <a:pt x="2949" y="1625"/>
                    <a:pt x="2509" y="3161"/>
                    <a:pt x="1925" y="4685"/>
                  </a:cubicBezTo>
                  <a:cubicBezTo>
                    <a:pt x="1306" y="6316"/>
                    <a:pt x="437" y="7840"/>
                    <a:pt x="8" y="9531"/>
                  </a:cubicBezTo>
                  <a:cubicBezTo>
                    <a:pt x="0" y="9600"/>
                    <a:pt x="53" y="9650"/>
                    <a:pt x="104" y="9650"/>
                  </a:cubicBezTo>
                  <a:cubicBezTo>
                    <a:pt x="131" y="9650"/>
                    <a:pt x="158" y="9636"/>
                    <a:pt x="175" y="9602"/>
                  </a:cubicBezTo>
                  <a:cubicBezTo>
                    <a:pt x="1901" y="6852"/>
                    <a:pt x="3556" y="3399"/>
                    <a:pt x="3532" y="101"/>
                  </a:cubicBezTo>
                  <a:cubicBezTo>
                    <a:pt x="3532" y="39"/>
                    <a:pt x="3484" y="1"/>
                    <a:pt x="34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9664;p38">
              <a:extLst>
                <a:ext uri="{FF2B5EF4-FFF2-40B4-BE49-F238E27FC236}">
                  <a16:creationId xmlns:a16="http://schemas.microsoft.com/office/drawing/2014/main" id="{5141CE7E-A34C-4FC0-994D-9FEC38054F93}"/>
                </a:ext>
              </a:extLst>
            </p:cNvPr>
            <p:cNvSpPr/>
            <p:nvPr/>
          </p:nvSpPr>
          <p:spPr>
            <a:xfrm>
              <a:off x="4953100" y="1924625"/>
              <a:ext cx="59750" cy="220175"/>
            </a:xfrm>
            <a:custGeom>
              <a:avLst/>
              <a:gdLst/>
              <a:ahLst/>
              <a:cxnLst/>
              <a:rect l="l" t="t" r="r" b="b"/>
              <a:pathLst>
                <a:path w="2390" h="8807" extrusionOk="0">
                  <a:moveTo>
                    <a:pt x="2029" y="0"/>
                  </a:moveTo>
                  <a:cubicBezTo>
                    <a:pt x="1975" y="0"/>
                    <a:pt x="1919" y="30"/>
                    <a:pt x="1901" y="90"/>
                  </a:cubicBezTo>
                  <a:cubicBezTo>
                    <a:pt x="1603" y="1423"/>
                    <a:pt x="1544" y="2816"/>
                    <a:pt x="1258" y="4162"/>
                  </a:cubicBezTo>
                  <a:cubicBezTo>
                    <a:pt x="949" y="5698"/>
                    <a:pt x="389" y="7138"/>
                    <a:pt x="8" y="8662"/>
                  </a:cubicBezTo>
                  <a:cubicBezTo>
                    <a:pt x="0" y="8747"/>
                    <a:pt x="72" y="8806"/>
                    <a:pt x="142" y="8806"/>
                  </a:cubicBezTo>
                  <a:cubicBezTo>
                    <a:pt x="182" y="8806"/>
                    <a:pt x="221" y="8788"/>
                    <a:pt x="246" y="8746"/>
                  </a:cubicBezTo>
                  <a:cubicBezTo>
                    <a:pt x="1103" y="7436"/>
                    <a:pt x="1484" y="5817"/>
                    <a:pt x="1818" y="4316"/>
                  </a:cubicBezTo>
                  <a:cubicBezTo>
                    <a:pt x="2115" y="2959"/>
                    <a:pt x="2389" y="1459"/>
                    <a:pt x="2139" y="90"/>
                  </a:cubicBezTo>
                  <a:cubicBezTo>
                    <a:pt x="2133" y="30"/>
                    <a:pt x="2083" y="0"/>
                    <a:pt x="20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9665;p38">
              <a:extLst>
                <a:ext uri="{FF2B5EF4-FFF2-40B4-BE49-F238E27FC236}">
                  <a16:creationId xmlns:a16="http://schemas.microsoft.com/office/drawing/2014/main" id="{95A7F2AB-138C-4891-B7F3-41B55E1AB46E}"/>
                </a:ext>
              </a:extLst>
            </p:cNvPr>
            <p:cNvSpPr/>
            <p:nvPr/>
          </p:nvSpPr>
          <p:spPr>
            <a:xfrm>
              <a:off x="4957750" y="1892175"/>
              <a:ext cx="57475" cy="208950"/>
            </a:xfrm>
            <a:custGeom>
              <a:avLst/>
              <a:gdLst/>
              <a:ahLst/>
              <a:cxnLst/>
              <a:rect l="l" t="t" r="r" b="b"/>
              <a:pathLst>
                <a:path w="2299" h="8358" extrusionOk="0">
                  <a:moveTo>
                    <a:pt x="1541" y="1"/>
                  </a:moveTo>
                  <a:cubicBezTo>
                    <a:pt x="1489" y="1"/>
                    <a:pt x="1435" y="30"/>
                    <a:pt x="1417" y="90"/>
                  </a:cubicBezTo>
                  <a:cubicBezTo>
                    <a:pt x="1132" y="1435"/>
                    <a:pt x="1167" y="2828"/>
                    <a:pt x="941" y="4186"/>
                  </a:cubicBezTo>
                  <a:cubicBezTo>
                    <a:pt x="703" y="5567"/>
                    <a:pt x="298" y="6924"/>
                    <a:pt x="1" y="8293"/>
                  </a:cubicBezTo>
                  <a:cubicBezTo>
                    <a:pt x="1" y="8334"/>
                    <a:pt x="39" y="8358"/>
                    <a:pt x="71" y="8358"/>
                  </a:cubicBezTo>
                  <a:cubicBezTo>
                    <a:pt x="86" y="8358"/>
                    <a:pt x="100" y="8352"/>
                    <a:pt x="108" y="8341"/>
                  </a:cubicBezTo>
                  <a:cubicBezTo>
                    <a:pt x="1334" y="6114"/>
                    <a:pt x="2298" y="2626"/>
                    <a:pt x="1655" y="90"/>
                  </a:cubicBezTo>
                  <a:cubicBezTo>
                    <a:pt x="1644" y="30"/>
                    <a:pt x="1593" y="1"/>
                    <a:pt x="154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9666;p38">
              <a:extLst>
                <a:ext uri="{FF2B5EF4-FFF2-40B4-BE49-F238E27FC236}">
                  <a16:creationId xmlns:a16="http://schemas.microsoft.com/office/drawing/2014/main" id="{A28499D7-2D3E-41D4-973D-E886C982B84B}"/>
                </a:ext>
              </a:extLst>
            </p:cNvPr>
            <p:cNvSpPr/>
            <p:nvPr/>
          </p:nvSpPr>
          <p:spPr>
            <a:xfrm>
              <a:off x="4948475" y="1873800"/>
              <a:ext cx="31325" cy="189450"/>
            </a:xfrm>
            <a:custGeom>
              <a:avLst/>
              <a:gdLst/>
              <a:ahLst/>
              <a:cxnLst/>
              <a:rect l="l" t="t" r="r" b="b"/>
              <a:pathLst>
                <a:path w="1253" h="7578" extrusionOk="0">
                  <a:moveTo>
                    <a:pt x="909" y="0"/>
                  </a:moveTo>
                  <a:cubicBezTo>
                    <a:pt x="878" y="0"/>
                    <a:pt x="848" y="21"/>
                    <a:pt x="848" y="63"/>
                  </a:cubicBezTo>
                  <a:cubicBezTo>
                    <a:pt x="550" y="2539"/>
                    <a:pt x="526" y="4980"/>
                    <a:pt x="14" y="7433"/>
                  </a:cubicBezTo>
                  <a:cubicBezTo>
                    <a:pt x="0" y="7524"/>
                    <a:pt x="73" y="7578"/>
                    <a:pt x="140" y="7578"/>
                  </a:cubicBezTo>
                  <a:cubicBezTo>
                    <a:pt x="187" y="7578"/>
                    <a:pt x="231" y="7551"/>
                    <a:pt x="241" y="7492"/>
                  </a:cubicBezTo>
                  <a:cubicBezTo>
                    <a:pt x="848" y="5087"/>
                    <a:pt x="1253" y="2551"/>
                    <a:pt x="979" y="63"/>
                  </a:cubicBezTo>
                  <a:cubicBezTo>
                    <a:pt x="973" y="21"/>
                    <a:pt x="940" y="0"/>
                    <a:pt x="90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9667;p38">
              <a:extLst>
                <a:ext uri="{FF2B5EF4-FFF2-40B4-BE49-F238E27FC236}">
                  <a16:creationId xmlns:a16="http://schemas.microsoft.com/office/drawing/2014/main" id="{875F7149-89CF-422E-92E7-936604BB907F}"/>
                </a:ext>
              </a:extLst>
            </p:cNvPr>
            <p:cNvSpPr/>
            <p:nvPr/>
          </p:nvSpPr>
          <p:spPr>
            <a:xfrm>
              <a:off x="4935250" y="1871625"/>
              <a:ext cx="37600" cy="163200"/>
            </a:xfrm>
            <a:custGeom>
              <a:avLst/>
              <a:gdLst/>
              <a:ahLst/>
              <a:cxnLst/>
              <a:rect l="l" t="t" r="r" b="b"/>
              <a:pathLst>
                <a:path w="1504" h="6528" extrusionOk="0">
                  <a:moveTo>
                    <a:pt x="1442" y="0"/>
                  </a:moveTo>
                  <a:cubicBezTo>
                    <a:pt x="1426" y="0"/>
                    <a:pt x="1409" y="9"/>
                    <a:pt x="1401" y="31"/>
                  </a:cubicBezTo>
                  <a:cubicBezTo>
                    <a:pt x="781" y="2138"/>
                    <a:pt x="543" y="4317"/>
                    <a:pt x="8" y="6436"/>
                  </a:cubicBezTo>
                  <a:cubicBezTo>
                    <a:pt x="0" y="6489"/>
                    <a:pt x="45" y="6528"/>
                    <a:pt x="82" y="6528"/>
                  </a:cubicBezTo>
                  <a:cubicBezTo>
                    <a:pt x="103" y="6528"/>
                    <a:pt x="122" y="6515"/>
                    <a:pt x="127" y="6484"/>
                  </a:cubicBezTo>
                  <a:cubicBezTo>
                    <a:pt x="758" y="4377"/>
                    <a:pt x="1162" y="2222"/>
                    <a:pt x="1496" y="67"/>
                  </a:cubicBezTo>
                  <a:cubicBezTo>
                    <a:pt x="1503" y="29"/>
                    <a:pt x="1472" y="0"/>
                    <a:pt x="144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9668;p38">
              <a:extLst>
                <a:ext uri="{FF2B5EF4-FFF2-40B4-BE49-F238E27FC236}">
                  <a16:creationId xmlns:a16="http://schemas.microsoft.com/office/drawing/2014/main" id="{5BC35310-3817-49E5-9DA8-6B1E49A6A529}"/>
                </a:ext>
              </a:extLst>
            </p:cNvPr>
            <p:cNvSpPr/>
            <p:nvPr/>
          </p:nvSpPr>
          <p:spPr>
            <a:xfrm>
              <a:off x="4934225" y="1777900"/>
              <a:ext cx="39325" cy="188800"/>
            </a:xfrm>
            <a:custGeom>
              <a:avLst/>
              <a:gdLst/>
              <a:ahLst/>
              <a:cxnLst/>
              <a:rect l="l" t="t" r="r" b="b"/>
              <a:pathLst>
                <a:path w="1573" h="7552" extrusionOk="0">
                  <a:moveTo>
                    <a:pt x="1501" y="0"/>
                  </a:moveTo>
                  <a:cubicBezTo>
                    <a:pt x="1473" y="0"/>
                    <a:pt x="1447" y="16"/>
                    <a:pt x="1442" y="53"/>
                  </a:cubicBezTo>
                  <a:cubicBezTo>
                    <a:pt x="930" y="2506"/>
                    <a:pt x="572" y="4994"/>
                    <a:pt x="25" y="7435"/>
                  </a:cubicBezTo>
                  <a:cubicBezTo>
                    <a:pt x="1" y="7499"/>
                    <a:pt x="62" y="7551"/>
                    <a:pt x="123" y="7551"/>
                  </a:cubicBezTo>
                  <a:cubicBezTo>
                    <a:pt x="153" y="7551"/>
                    <a:pt x="183" y="7538"/>
                    <a:pt x="203" y="7507"/>
                  </a:cubicBezTo>
                  <a:cubicBezTo>
                    <a:pt x="1334" y="5221"/>
                    <a:pt x="1501" y="2565"/>
                    <a:pt x="1573" y="65"/>
                  </a:cubicBezTo>
                  <a:cubicBezTo>
                    <a:pt x="1573" y="25"/>
                    <a:pt x="1536" y="0"/>
                    <a:pt x="15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9669;p38">
              <a:extLst>
                <a:ext uri="{FF2B5EF4-FFF2-40B4-BE49-F238E27FC236}">
                  <a16:creationId xmlns:a16="http://schemas.microsoft.com/office/drawing/2014/main" id="{2DBF9A83-6878-41C7-9BEA-E25201C6B912}"/>
                </a:ext>
              </a:extLst>
            </p:cNvPr>
            <p:cNvSpPr/>
            <p:nvPr/>
          </p:nvSpPr>
          <p:spPr>
            <a:xfrm>
              <a:off x="4931775" y="1740400"/>
              <a:ext cx="40000" cy="191675"/>
            </a:xfrm>
            <a:custGeom>
              <a:avLst/>
              <a:gdLst/>
              <a:ahLst/>
              <a:cxnLst/>
              <a:rect l="l" t="t" r="r" b="b"/>
              <a:pathLst>
                <a:path w="1600" h="7667" extrusionOk="0">
                  <a:moveTo>
                    <a:pt x="322" y="1"/>
                  </a:moveTo>
                  <a:cubicBezTo>
                    <a:pt x="271" y="1"/>
                    <a:pt x="214" y="46"/>
                    <a:pt x="230" y="101"/>
                  </a:cubicBezTo>
                  <a:cubicBezTo>
                    <a:pt x="682" y="2696"/>
                    <a:pt x="528" y="4970"/>
                    <a:pt x="16" y="7542"/>
                  </a:cubicBezTo>
                  <a:cubicBezTo>
                    <a:pt x="1" y="7616"/>
                    <a:pt x="68" y="7666"/>
                    <a:pt x="127" y="7666"/>
                  </a:cubicBezTo>
                  <a:cubicBezTo>
                    <a:pt x="164" y="7666"/>
                    <a:pt x="197" y="7647"/>
                    <a:pt x="206" y="7602"/>
                  </a:cubicBezTo>
                  <a:cubicBezTo>
                    <a:pt x="766" y="5375"/>
                    <a:pt x="1599" y="2184"/>
                    <a:pt x="385" y="41"/>
                  </a:cubicBezTo>
                  <a:cubicBezTo>
                    <a:pt x="373" y="13"/>
                    <a:pt x="348" y="1"/>
                    <a:pt x="32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9670;p38">
              <a:extLst>
                <a:ext uri="{FF2B5EF4-FFF2-40B4-BE49-F238E27FC236}">
                  <a16:creationId xmlns:a16="http://schemas.microsoft.com/office/drawing/2014/main" id="{9301F48E-7228-47D2-846E-700F6A6D7255}"/>
                </a:ext>
              </a:extLst>
            </p:cNvPr>
            <p:cNvSpPr/>
            <p:nvPr/>
          </p:nvSpPr>
          <p:spPr>
            <a:xfrm>
              <a:off x="4907750" y="1723125"/>
              <a:ext cx="38125" cy="184850"/>
            </a:xfrm>
            <a:custGeom>
              <a:avLst/>
              <a:gdLst/>
              <a:ahLst/>
              <a:cxnLst/>
              <a:rect l="l" t="t" r="r" b="b"/>
              <a:pathLst>
                <a:path w="1525" h="7394" extrusionOk="0">
                  <a:moveTo>
                    <a:pt x="396" y="1"/>
                  </a:moveTo>
                  <a:cubicBezTo>
                    <a:pt x="354" y="1"/>
                    <a:pt x="310" y="39"/>
                    <a:pt x="310" y="101"/>
                  </a:cubicBezTo>
                  <a:cubicBezTo>
                    <a:pt x="0" y="2518"/>
                    <a:pt x="1203" y="4828"/>
                    <a:pt x="381" y="7257"/>
                  </a:cubicBezTo>
                  <a:cubicBezTo>
                    <a:pt x="339" y="7342"/>
                    <a:pt x="406" y="7393"/>
                    <a:pt x="480" y="7393"/>
                  </a:cubicBezTo>
                  <a:cubicBezTo>
                    <a:pt x="530" y="7393"/>
                    <a:pt x="583" y="7369"/>
                    <a:pt x="607" y="7316"/>
                  </a:cubicBezTo>
                  <a:cubicBezTo>
                    <a:pt x="1524" y="5066"/>
                    <a:pt x="1060" y="2339"/>
                    <a:pt x="465" y="65"/>
                  </a:cubicBezTo>
                  <a:cubicBezTo>
                    <a:pt x="455" y="20"/>
                    <a:pt x="426" y="1"/>
                    <a:pt x="3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9671;p38">
              <a:extLst>
                <a:ext uri="{FF2B5EF4-FFF2-40B4-BE49-F238E27FC236}">
                  <a16:creationId xmlns:a16="http://schemas.microsoft.com/office/drawing/2014/main" id="{69879526-EF6B-4D92-A4FE-6819908D0D71}"/>
                </a:ext>
              </a:extLst>
            </p:cNvPr>
            <p:cNvSpPr/>
            <p:nvPr/>
          </p:nvSpPr>
          <p:spPr>
            <a:xfrm>
              <a:off x="4883325" y="1713725"/>
              <a:ext cx="35450" cy="130275"/>
            </a:xfrm>
            <a:custGeom>
              <a:avLst/>
              <a:gdLst/>
              <a:ahLst/>
              <a:cxnLst/>
              <a:rect l="l" t="t" r="r" b="b"/>
              <a:pathLst>
                <a:path w="1418" h="5211" extrusionOk="0">
                  <a:moveTo>
                    <a:pt x="87" y="0"/>
                  </a:moveTo>
                  <a:cubicBezTo>
                    <a:pt x="49" y="0"/>
                    <a:pt x="1" y="36"/>
                    <a:pt x="1" y="72"/>
                  </a:cubicBezTo>
                  <a:cubicBezTo>
                    <a:pt x="96" y="775"/>
                    <a:pt x="525" y="1453"/>
                    <a:pt x="680" y="2168"/>
                  </a:cubicBezTo>
                  <a:cubicBezTo>
                    <a:pt x="882" y="3120"/>
                    <a:pt x="989" y="4120"/>
                    <a:pt x="1049" y="5097"/>
                  </a:cubicBezTo>
                  <a:cubicBezTo>
                    <a:pt x="1049" y="5166"/>
                    <a:pt x="1117" y="5211"/>
                    <a:pt x="1181" y="5211"/>
                  </a:cubicBezTo>
                  <a:cubicBezTo>
                    <a:pt x="1228" y="5211"/>
                    <a:pt x="1272" y="5187"/>
                    <a:pt x="1287" y="5132"/>
                  </a:cubicBezTo>
                  <a:cubicBezTo>
                    <a:pt x="1418" y="4192"/>
                    <a:pt x="1311" y="3275"/>
                    <a:pt x="1108" y="2346"/>
                  </a:cubicBezTo>
                  <a:cubicBezTo>
                    <a:pt x="953" y="1692"/>
                    <a:pt x="751" y="394"/>
                    <a:pt x="120" y="13"/>
                  </a:cubicBezTo>
                  <a:cubicBezTo>
                    <a:pt x="111" y="4"/>
                    <a:pt x="100" y="0"/>
                    <a:pt x="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9672;p38">
              <a:extLst>
                <a:ext uri="{FF2B5EF4-FFF2-40B4-BE49-F238E27FC236}">
                  <a16:creationId xmlns:a16="http://schemas.microsoft.com/office/drawing/2014/main" id="{87739071-FABB-4B8C-B2C8-9F003EFE4CB3}"/>
                </a:ext>
              </a:extLst>
            </p:cNvPr>
            <p:cNvSpPr/>
            <p:nvPr/>
          </p:nvSpPr>
          <p:spPr>
            <a:xfrm>
              <a:off x="4877375" y="1720175"/>
              <a:ext cx="23250" cy="68075"/>
            </a:xfrm>
            <a:custGeom>
              <a:avLst/>
              <a:gdLst/>
              <a:ahLst/>
              <a:cxnLst/>
              <a:rect l="l" t="t" r="r" b="b"/>
              <a:pathLst>
                <a:path w="930" h="2723" extrusionOk="0">
                  <a:moveTo>
                    <a:pt x="124" y="1"/>
                  </a:moveTo>
                  <a:cubicBezTo>
                    <a:pt x="64" y="1"/>
                    <a:pt x="1" y="48"/>
                    <a:pt x="1" y="112"/>
                  </a:cubicBezTo>
                  <a:cubicBezTo>
                    <a:pt x="1" y="481"/>
                    <a:pt x="215" y="838"/>
                    <a:pt x="358" y="1183"/>
                  </a:cubicBezTo>
                  <a:cubicBezTo>
                    <a:pt x="560" y="1672"/>
                    <a:pt x="751" y="2148"/>
                    <a:pt x="751" y="2672"/>
                  </a:cubicBezTo>
                  <a:cubicBezTo>
                    <a:pt x="751" y="2704"/>
                    <a:pt x="780" y="2723"/>
                    <a:pt x="810" y="2723"/>
                  </a:cubicBezTo>
                  <a:cubicBezTo>
                    <a:pt x="834" y="2723"/>
                    <a:pt x="859" y="2710"/>
                    <a:pt x="870" y="2684"/>
                  </a:cubicBezTo>
                  <a:cubicBezTo>
                    <a:pt x="930" y="2255"/>
                    <a:pt x="894" y="1850"/>
                    <a:pt x="799" y="1434"/>
                  </a:cubicBezTo>
                  <a:cubicBezTo>
                    <a:pt x="679" y="993"/>
                    <a:pt x="501" y="398"/>
                    <a:pt x="203" y="40"/>
                  </a:cubicBezTo>
                  <a:cubicBezTo>
                    <a:pt x="183" y="13"/>
                    <a:pt x="154" y="1"/>
                    <a:pt x="1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9673;p38">
              <a:extLst>
                <a:ext uri="{FF2B5EF4-FFF2-40B4-BE49-F238E27FC236}">
                  <a16:creationId xmlns:a16="http://schemas.microsoft.com/office/drawing/2014/main" id="{4C3A9C4A-FF4B-4537-942E-F951D76AFF34}"/>
                </a:ext>
              </a:extLst>
            </p:cNvPr>
            <p:cNvSpPr/>
            <p:nvPr/>
          </p:nvSpPr>
          <p:spPr>
            <a:xfrm>
              <a:off x="4822025" y="3134675"/>
              <a:ext cx="169850" cy="130100"/>
            </a:xfrm>
            <a:custGeom>
              <a:avLst/>
              <a:gdLst/>
              <a:ahLst/>
              <a:cxnLst/>
              <a:rect l="l" t="t" r="r" b="b"/>
              <a:pathLst>
                <a:path w="6794" h="5204" extrusionOk="0">
                  <a:moveTo>
                    <a:pt x="6655" y="1"/>
                  </a:moveTo>
                  <a:cubicBezTo>
                    <a:pt x="6647" y="1"/>
                    <a:pt x="6640" y="2"/>
                    <a:pt x="6632" y="3"/>
                  </a:cubicBezTo>
                  <a:cubicBezTo>
                    <a:pt x="5239" y="444"/>
                    <a:pt x="4025" y="1289"/>
                    <a:pt x="2882" y="2194"/>
                  </a:cubicBezTo>
                  <a:cubicBezTo>
                    <a:pt x="2203" y="2753"/>
                    <a:pt x="1596" y="3373"/>
                    <a:pt x="1012" y="4016"/>
                  </a:cubicBezTo>
                  <a:cubicBezTo>
                    <a:pt x="891" y="4146"/>
                    <a:pt x="283" y="5002"/>
                    <a:pt x="229" y="5002"/>
                  </a:cubicBezTo>
                  <a:cubicBezTo>
                    <a:pt x="208" y="5002"/>
                    <a:pt x="265" y="4883"/>
                    <a:pt x="453" y="4563"/>
                  </a:cubicBezTo>
                  <a:cubicBezTo>
                    <a:pt x="453" y="4555"/>
                    <a:pt x="435" y="4546"/>
                    <a:pt x="424" y="4546"/>
                  </a:cubicBezTo>
                  <a:cubicBezTo>
                    <a:pt x="420" y="4546"/>
                    <a:pt x="417" y="4548"/>
                    <a:pt x="417" y="4551"/>
                  </a:cubicBezTo>
                  <a:cubicBezTo>
                    <a:pt x="346" y="4694"/>
                    <a:pt x="0" y="5051"/>
                    <a:pt x="250" y="5182"/>
                  </a:cubicBezTo>
                  <a:cubicBezTo>
                    <a:pt x="270" y="5197"/>
                    <a:pt x="294" y="5204"/>
                    <a:pt x="318" y="5204"/>
                  </a:cubicBezTo>
                  <a:cubicBezTo>
                    <a:pt x="351" y="5204"/>
                    <a:pt x="384" y="5191"/>
                    <a:pt x="405" y="5170"/>
                  </a:cubicBezTo>
                  <a:cubicBezTo>
                    <a:pt x="1405" y="4194"/>
                    <a:pt x="2298" y="3182"/>
                    <a:pt x="3429" y="2313"/>
                  </a:cubicBezTo>
                  <a:cubicBezTo>
                    <a:pt x="4465" y="1527"/>
                    <a:pt x="5656" y="979"/>
                    <a:pt x="6715" y="206"/>
                  </a:cubicBezTo>
                  <a:cubicBezTo>
                    <a:pt x="6793" y="150"/>
                    <a:pt x="6757" y="1"/>
                    <a:pt x="66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9674;p38">
              <a:extLst>
                <a:ext uri="{FF2B5EF4-FFF2-40B4-BE49-F238E27FC236}">
                  <a16:creationId xmlns:a16="http://schemas.microsoft.com/office/drawing/2014/main" id="{C9BF52FF-12E9-460F-B172-07AD6927A5F8}"/>
                </a:ext>
              </a:extLst>
            </p:cNvPr>
            <p:cNvSpPr/>
            <p:nvPr/>
          </p:nvSpPr>
          <p:spPr>
            <a:xfrm>
              <a:off x="4820725" y="3145775"/>
              <a:ext cx="125800" cy="111150"/>
            </a:xfrm>
            <a:custGeom>
              <a:avLst/>
              <a:gdLst/>
              <a:ahLst/>
              <a:cxnLst/>
              <a:rect l="l" t="t" r="r" b="b"/>
              <a:pathLst>
                <a:path w="5032" h="4446" extrusionOk="0">
                  <a:moveTo>
                    <a:pt x="4918" y="1"/>
                  </a:moveTo>
                  <a:cubicBezTo>
                    <a:pt x="4904" y="1"/>
                    <a:pt x="4890" y="4"/>
                    <a:pt x="4874" y="12"/>
                  </a:cubicBezTo>
                  <a:cubicBezTo>
                    <a:pt x="3112" y="1262"/>
                    <a:pt x="1469" y="2571"/>
                    <a:pt x="64" y="4226"/>
                  </a:cubicBezTo>
                  <a:cubicBezTo>
                    <a:pt x="1" y="4326"/>
                    <a:pt x="75" y="4446"/>
                    <a:pt x="161" y="4446"/>
                  </a:cubicBezTo>
                  <a:cubicBezTo>
                    <a:pt x="188" y="4446"/>
                    <a:pt x="217" y="4434"/>
                    <a:pt x="243" y="4405"/>
                  </a:cubicBezTo>
                  <a:cubicBezTo>
                    <a:pt x="1707" y="2857"/>
                    <a:pt x="3493" y="1667"/>
                    <a:pt x="4981" y="143"/>
                  </a:cubicBezTo>
                  <a:cubicBezTo>
                    <a:pt x="5031" y="93"/>
                    <a:pt x="4989" y="1"/>
                    <a:pt x="49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9675;p38">
              <a:extLst>
                <a:ext uri="{FF2B5EF4-FFF2-40B4-BE49-F238E27FC236}">
                  <a16:creationId xmlns:a16="http://schemas.microsoft.com/office/drawing/2014/main" id="{A40019D5-5376-44F3-A6D9-0849347ABCE8}"/>
                </a:ext>
              </a:extLst>
            </p:cNvPr>
            <p:cNvSpPr/>
            <p:nvPr/>
          </p:nvSpPr>
          <p:spPr>
            <a:xfrm>
              <a:off x="4765175" y="3218250"/>
              <a:ext cx="181325" cy="238150"/>
            </a:xfrm>
            <a:custGeom>
              <a:avLst/>
              <a:gdLst/>
              <a:ahLst/>
              <a:cxnLst/>
              <a:rect l="l" t="t" r="r" b="b"/>
              <a:pathLst>
                <a:path w="7253" h="9526" extrusionOk="0">
                  <a:moveTo>
                    <a:pt x="7069" y="1"/>
                  </a:moveTo>
                  <a:cubicBezTo>
                    <a:pt x="7058" y="1"/>
                    <a:pt x="7048" y="2"/>
                    <a:pt x="7037" y="6"/>
                  </a:cubicBezTo>
                  <a:cubicBezTo>
                    <a:pt x="5239" y="482"/>
                    <a:pt x="3572" y="2363"/>
                    <a:pt x="2500" y="3780"/>
                  </a:cubicBezTo>
                  <a:cubicBezTo>
                    <a:pt x="1274" y="5387"/>
                    <a:pt x="0" y="7388"/>
                    <a:pt x="48" y="9483"/>
                  </a:cubicBezTo>
                  <a:cubicBezTo>
                    <a:pt x="48" y="9510"/>
                    <a:pt x="67" y="9525"/>
                    <a:pt x="83" y="9525"/>
                  </a:cubicBezTo>
                  <a:cubicBezTo>
                    <a:pt x="96" y="9525"/>
                    <a:pt x="107" y="9516"/>
                    <a:pt x="107" y="9495"/>
                  </a:cubicBezTo>
                  <a:cubicBezTo>
                    <a:pt x="417" y="7388"/>
                    <a:pt x="1417" y="5614"/>
                    <a:pt x="2739" y="3971"/>
                  </a:cubicBezTo>
                  <a:cubicBezTo>
                    <a:pt x="4001" y="2411"/>
                    <a:pt x="5596" y="1435"/>
                    <a:pt x="7156" y="208"/>
                  </a:cubicBezTo>
                  <a:cubicBezTo>
                    <a:pt x="7252" y="133"/>
                    <a:pt x="7166" y="1"/>
                    <a:pt x="706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9676;p38">
              <a:extLst>
                <a:ext uri="{FF2B5EF4-FFF2-40B4-BE49-F238E27FC236}">
                  <a16:creationId xmlns:a16="http://schemas.microsoft.com/office/drawing/2014/main" id="{C1C8C5A0-2864-4025-987F-CAF01ED90A89}"/>
                </a:ext>
              </a:extLst>
            </p:cNvPr>
            <p:cNvSpPr/>
            <p:nvPr/>
          </p:nvSpPr>
          <p:spPr>
            <a:xfrm>
              <a:off x="4780775" y="3263025"/>
              <a:ext cx="150200" cy="128100"/>
            </a:xfrm>
            <a:custGeom>
              <a:avLst/>
              <a:gdLst/>
              <a:ahLst/>
              <a:cxnLst/>
              <a:rect l="l" t="t" r="r" b="b"/>
              <a:pathLst>
                <a:path w="6008" h="5124" extrusionOk="0">
                  <a:moveTo>
                    <a:pt x="5853" y="1"/>
                  </a:moveTo>
                  <a:cubicBezTo>
                    <a:pt x="3246" y="144"/>
                    <a:pt x="1424" y="3108"/>
                    <a:pt x="43" y="4978"/>
                  </a:cubicBezTo>
                  <a:cubicBezTo>
                    <a:pt x="1" y="5054"/>
                    <a:pt x="73" y="5124"/>
                    <a:pt x="143" y="5124"/>
                  </a:cubicBezTo>
                  <a:cubicBezTo>
                    <a:pt x="172" y="5124"/>
                    <a:pt x="201" y="5112"/>
                    <a:pt x="222" y="5085"/>
                  </a:cubicBezTo>
                  <a:cubicBezTo>
                    <a:pt x="972" y="4108"/>
                    <a:pt x="1710" y="3156"/>
                    <a:pt x="2579" y="2287"/>
                  </a:cubicBezTo>
                  <a:cubicBezTo>
                    <a:pt x="3555" y="1322"/>
                    <a:pt x="4686" y="810"/>
                    <a:pt x="5913" y="203"/>
                  </a:cubicBezTo>
                  <a:cubicBezTo>
                    <a:pt x="6008" y="156"/>
                    <a:pt x="5948" y="1"/>
                    <a:pt x="585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9677;p38">
              <a:extLst>
                <a:ext uri="{FF2B5EF4-FFF2-40B4-BE49-F238E27FC236}">
                  <a16:creationId xmlns:a16="http://schemas.microsoft.com/office/drawing/2014/main" id="{CD218C4C-A947-4009-81BD-C325FE619E4D}"/>
                </a:ext>
              </a:extLst>
            </p:cNvPr>
            <p:cNvSpPr/>
            <p:nvPr/>
          </p:nvSpPr>
          <p:spPr>
            <a:xfrm>
              <a:off x="4784025" y="3350150"/>
              <a:ext cx="112725" cy="55200"/>
            </a:xfrm>
            <a:custGeom>
              <a:avLst/>
              <a:gdLst/>
              <a:ahLst/>
              <a:cxnLst/>
              <a:rect l="l" t="t" r="r" b="b"/>
              <a:pathLst>
                <a:path w="4509" h="2208" extrusionOk="0">
                  <a:moveTo>
                    <a:pt x="3613" y="0"/>
                  </a:moveTo>
                  <a:cubicBezTo>
                    <a:pt x="2279" y="0"/>
                    <a:pt x="889" y="1266"/>
                    <a:pt x="68" y="2088"/>
                  </a:cubicBezTo>
                  <a:cubicBezTo>
                    <a:pt x="0" y="2136"/>
                    <a:pt x="58" y="2208"/>
                    <a:pt x="114" y="2208"/>
                  </a:cubicBezTo>
                  <a:cubicBezTo>
                    <a:pt x="127" y="2208"/>
                    <a:pt x="140" y="2204"/>
                    <a:pt x="151" y="2195"/>
                  </a:cubicBezTo>
                  <a:cubicBezTo>
                    <a:pt x="746" y="1719"/>
                    <a:pt x="1377" y="1302"/>
                    <a:pt x="2056" y="957"/>
                  </a:cubicBezTo>
                  <a:cubicBezTo>
                    <a:pt x="2818" y="576"/>
                    <a:pt x="3509" y="481"/>
                    <a:pt x="4354" y="385"/>
                  </a:cubicBezTo>
                  <a:cubicBezTo>
                    <a:pt x="4437" y="361"/>
                    <a:pt x="4509" y="230"/>
                    <a:pt x="4413" y="171"/>
                  </a:cubicBezTo>
                  <a:cubicBezTo>
                    <a:pt x="4152" y="52"/>
                    <a:pt x="3884" y="0"/>
                    <a:pt x="36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9678;p38">
              <a:extLst>
                <a:ext uri="{FF2B5EF4-FFF2-40B4-BE49-F238E27FC236}">
                  <a16:creationId xmlns:a16="http://schemas.microsoft.com/office/drawing/2014/main" id="{7EA7FAAF-88CC-48A4-A965-3241AF0D59B2}"/>
                </a:ext>
              </a:extLst>
            </p:cNvPr>
            <p:cNvSpPr/>
            <p:nvPr/>
          </p:nvSpPr>
          <p:spPr>
            <a:xfrm>
              <a:off x="4779225" y="3414550"/>
              <a:ext cx="66925" cy="38475"/>
            </a:xfrm>
            <a:custGeom>
              <a:avLst/>
              <a:gdLst/>
              <a:ahLst/>
              <a:cxnLst/>
              <a:rect l="l" t="t" r="r" b="b"/>
              <a:pathLst>
                <a:path w="2677" h="1539" extrusionOk="0">
                  <a:moveTo>
                    <a:pt x="1136" y="1"/>
                  </a:moveTo>
                  <a:cubicBezTo>
                    <a:pt x="706" y="1"/>
                    <a:pt x="350" y="227"/>
                    <a:pt x="45" y="619"/>
                  </a:cubicBezTo>
                  <a:cubicBezTo>
                    <a:pt x="0" y="664"/>
                    <a:pt x="51" y="723"/>
                    <a:pt x="104" y="723"/>
                  </a:cubicBezTo>
                  <a:cubicBezTo>
                    <a:pt x="121" y="723"/>
                    <a:pt x="138" y="717"/>
                    <a:pt x="153" y="702"/>
                  </a:cubicBezTo>
                  <a:cubicBezTo>
                    <a:pt x="403" y="455"/>
                    <a:pt x="656" y="356"/>
                    <a:pt x="903" y="356"/>
                  </a:cubicBezTo>
                  <a:cubicBezTo>
                    <a:pt x="1524" y="356"/>
                    <a:pt x="2103" y="989"/>
                    <a:pt x="2486" y="1500"/>
                  </a:cubicBezTo>
                  <a:cubicBezTo>
                    <a:pt x="2508" y="1527"/>
                    <a:pt x="2537" y="1538"/>
                    <a:pt x="2565" y="1538"/>
                  </a:cubicBezTo>
                  <a:cubicBezTo>
                    <a:pt x="2612" y="1538"/>
                    <a:pt x="2657" y="1505"/>
                    <a:pt x="2665" y="1453"/>
                  </a:cubicBezTo>
                  <a:cubicBezTo>
                    <a:pt x="2677" y="822"/>
                    <a:pt x="2224" y="310"/>
                    <a:pt x="1641" y="95"/>
                  </a:cubicBezTo>
                  <a:cubicBezTo>
                    <a:pt x="1462" y="31"/>
                    <a:pt x="1294" y="1"/>
                    <a:pt x="11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9679;p38">
              <a:extLst>
                <a:ext uri="{FF2B5EF4-FFF2-40B4-BE49-F238E27FC236}">
                  <a16:creationId xmlns:a16="http://schemas.microsoft.com/office/drawing/2014/main" id="{36B9611C-92FE-46A3-93D3-0200E47A2C11}"/>
                </a:ext>
              </a:extLst>
            </p:cNvPr>
            <p:cNvSpPr/>
            <p:nvPr/>
          </p:nvSpPr>
          <p:spPr>
            <a:xfrm>
              <a:off x="4777950" y="3446325"/>
              <a:ext cx="40525" cy="38375"/>
            </a:xfrm>
            <a:custGeom>
              <a:avLst/>
              <a:gdLst/>
              <a:ahLst/>
              <a:cxnLst/>
              <a:rect l="l" t="t" r="r" b="b"/>
              <a:pathLst>
                <a:path w="1621" h="1535" extrusionOk="0">
                  <a:moveTo>
                    <a:pt x="257" y="0"/>
                  </a:moveTo>
                  <a:cubicBezTo>
                    <a:pt x="76" y="0"/>
                    <a:pt x="0" y="302"/>
                    <a:pt x="204" y="324"/>
                  </a:cubicBezTo>
                  <a:cubicBezTo>
                    <a:pt x="454" y="372"/>
                    <a:pt x="692" y="479"/>
                    <a:pt x="846" y="705"/>
                  </a:cubicBezTo>
                  <a:cubicBezTo>
                    <a:pt x="977" y="908"/>
                    <a:pt x="977" y="1217"/>
                    <a:pt x="1049" y="1479"/>
                  </a:cubicBezTo>
                  <a:cubicBezTo>
                    <a:pt x="1055" y="1517"/>
                    <a:pt x="1084" y="1535"/>
                    <a:pt x="1117" y="1535"/>
                  </a:cubicBezTo>
                  <a:cubicBezTo>
                    <a:pt x="1147" y="1535"/>
                    <a:pt x="1181" y="1520"/>
                    <a:pt x="1204" y="1491"/>
                  </a:cubicBezTo>
                  <a:cubicBezTo>
                    <a:pt x="1620" y="801"/>
                    <a:pt x="966" y="110"/>
                    <a:pt x="287" y="3"/>
                  </a:cubicBezTo>
                  <a:cubicBezTo>
                    <a:pt x="277" y="1"/>
                    <a:pt x="267" y="0"/>
                    <a:pt x="2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9680;p38">
              <a:extLst>
                <a:ext uri="{FF2B5EF4-FFF2-40B4-BE49-F238E27FC236}">
                  <a16:creationId xmlns:a16="http://schemas.microsoft.com/office/drawing/2014/main" id="{584499BE-3756-45F5-9FC9-B5D0C15BD9D5}"/>
                </a:ext>
              </a:extLst>
            </p:cNvPr>
            <p:cNvSpPr/>
            <p:nvPr/>
          </p:nvSpPr>
          <p:spPr>
            <a:xfrm>
              <a:off x="4766825" y="3464675"/>
              <a:ext cx="30800" cy="30550"/>
            </a:xfrm>
            <a:custGeom>
              <a:avLst/>
              <a:gdLst/>
              <a:ahLst/>
              <a:cxnLst/>
              <a:rect l="l" t="t" r="r" b="b"/>
              <a:pathLst>
                <a:path w="1232" h="1222" extrusionOk="0">
                  <a:moveTo>
                    <a:pt x="293" y="1"/>
                  </a:moveTo>
                  <a:cubicBezTo>
                    <a:pt x="119" y="1"/>
                    <a:pt x="0" y="275"/>
                    <a:pt x="196" y="412"/>
                  </a:cubicBezTo>
                  <a:cubicBezTo>
                    <a:pt x="339" y="507"/>
                    <a:pt x="434" y="626"/>
                    <a:pt x="506" y="769"/>
                  </a:cubicBezTo>
                  <a:cubicBezTo>
                    <a:pt x="553" y="841"/>
                    <a:pt x="577" y="936"/>
                    <a:pt x="589" y="1007"/>
                  </a:cubicBezTo>
                  <a:cubicBezTo>
                    <a:pt x="601" y="1079"/>
                    <a:pt x="660" y="1138"/>
                    <a:pt x="720" y="1186"/>
                  </a:cubicBezTo>
                  <a:cubicBezTo>
                    <a:pt x="744" y="1210"/>
                    <a:pt x="774" y="1222"/>
                    <a:pt x="802" y="1222"/>
                  </a:cubicBezTo>
                  <a:cubicBezTo>
                    <a:pt x="830" y="1222"/>
                    <a:pt x="857" y="1210"/>
                    <a:pt x="875" y="1186"/>
                  </a:cubicBezTo>
                  <a:cubicBezTo>
                    <a:pt x="1232" y="829"/>
                    <a:pt x="708" y="245"/>
                    <a:pt x="410" y="43"/>
                  </a:cubicBezTo>
                  <a:cubicBezTo>
                    <a:pt x="370" y="13"/>
                    <a:pt x="330" y="1"/>
                    <a:pt x="2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9681;p38">
              <a:extLst>
                <a:ext uri="{FF2B5EF4-FFF2-40B4-BE49-F238E27FC236}">
                  <a16:creationId xmlns:a16="http://schemas.microsoft.com/office/drawing/2014/main" id="{A7DDB5D7-1389-4424-B443-08C9A6694C86}"/>
                </a:ext>
              </a:extLst>
            </p:cNvPr>
            <p:cNvSpPr/>
            <p:nvPr/>
          </p:nvSpPr>
          <p:spPr>
            <a:xfrm>
              <a:off x="4690125" y="3372075"/>
              <a:ext cx="37550" cy="110550"/>
            </a:xfrm>
            <a:custGeom>
              <a:avLst/>
              <a:gdLst/>
              <a:ahLst/>
              <a:cxnLst/>
              <a:rect l="l" t="t" r="r" b="b"/>
              <a:pathLst>
                <a:path w="1502" h="4422" extrusionOk="0">
                  <a:moveTo>
                    <a:pt x="131" y="0"/>
                  </a:moveTo>
                  <a:cubicBezTo>
                    <a:pt x="62" y="0"/>
                    <a:pt x="1" y="66"/>
                    <a:pt x="38" y="139"/>
                  </a:cubicBezTo>
                  <a:cubicBezTo>
                    <a:pt x="800" y="1520"/>
                    <a:pt x="1240" y="2735"/>
                    <a:pt x="1216" y="4342"/>
                  </a:cubicBezTo>
                  <a:cubicBezTo>
                    <a:pt x="1205" y="4394"/>
                    <a:pt x="1244" y="4421"/>
                    <a:pt x="1288" y="4421"/>
                  </a:cubicBezTo>
                  <a:cubicBezTo>
                    <a:pt x="1336" y="4421"/>
                    <a:pt x="1389" y="4391"/>
                    <a:pt x="1395" y="4330"/>
                  </a:cubicBezTo>
                  <a:cubicBezTo>
                    <a:pt x="1502" y="2925"/>
                    <a:pt x="1395" y="973"/>
                    <a:pt x="192" y="20"/>
                  </a:cubicBezTo>
                  <a:cubicBezTo>
                    <a:pt x="173" y="6"/>
                    <a:pt x="151" y="0"/>
                    <a:pt x="1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9682;p38">
              <a:extLst>
                <a:ext uri="{FF2B5EF4-FFF2-40B4-BE49-F238E27FC236}">
                  <a16:creationId xmlns:a16="http://schemas.microsoft.com/office/drawing/2014/main" id="{96FAA47C-5F71-44C8-BE48-45F0748906F9}"/>
                </a:ext>
              </a:extLst>
            </p:cNvPr>
            <p:cNvSpPr/>
            <p:nvPr/>
          </p:nvSpPr>
          <p:spPr>
            <a:xfrm>
              <a:off x="4671700" y="3437750"/>
              <a:ext cx="44375" cy="47725"/>
            </a:xfrm>
            <a:custGeom>
              <a:avLst/>
              <a:gdLst/>
              <a:ahLst/>
              <a:cxnLst/>
              <a:rect l="l" t="t" r="r" b="b"/>
              <a:pathLst>
                <a:path w="1775" h="1909" extrusionOk="0">
                  <a:moveTo>
                    <a:pt x="167" y="1"/>
                  </a:moveTo>
                  <a:cubicBezTo>
                    <a:pt x="48" y="1"/>
                    <a:pt x="1" y="167"/>
                    <a:pt x="108" y="215"/>
                  </a:cubicBezTo>
                  <a:cubicBezTo>
                    <a:pt x="655" y="525"/>
                    <a:pt x="1263" y="894"/>
                    <a:pt x="1025" y="1620"/>
                  </a:cubicBezTo>
                  <a:cubicBezTo>
                    <a:pt x="973" y="1796"/>
                    <a:pt x="1115" y="1908"/>
                    <a:pt x="1255" y="1908"/>
                  </a:cubicBezTo>
                  <a:cubicBezTo>
                    <a:pt x="1342" y="1908"/>
                    <a:pt x="1428" y="1864"/>
                    <a:pt x="1465" y="1763"/>
                  </a:cubicBezTo>
                  <a:cubicBezTo>
                    <a:pt x="1775" y="870"/>
                    <a:pt x="1084" y="13"/>
                    <a:pt x="1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9683;p38">
              <a:extLst>
                <a:ext uri="{FF2B5EF4-FFF2-40B4-BE49-F238E27FC236}">
                  <a16:creationId xmlns:a16="http://schemas.microsoft.com/office/drawing/2014/main" id="{9E183C32-3D8F-498D-AC6C-E85FCCAC0A3B}"/>
                </a:ext>
              </a:extLst>
            </p:cNvPr>
            <p:cNvSpPr/>
            <p:nvPr/>
          </p:nvSpPr>
          <p:spPr>
            <a:xfrm>
              <a:off x="4681825" y="3477050"/>
              <a:ext cx="31525" cy="25150"/>
            </a:xfrm>
            <a:custGeom>
              <a:avLst/>
              <a:gdLst/>
              <a:ahLst/>
              <a:cxnLst/>
              <a:rect l="l" t="t" r="r" b="b"/>
              <a:pathLst>
                <a:path w="1261" h="1006" extrusionOk="0">
                  <a:moveTo>
                    <a:pt x="658" y="1"/>
                  </a:moveTo>
                  <a:cubicBezTo>
                    <a:pt x="483" y="1"/>
                    <a:pt x="314" y="48"/>
                    <a:pt x="191" y="191"/>
                  </a:cubicBezTo>
                  <a:cubicBezTo>
                    <a:pt x="0" y="405"/>
                    <a:pt x="60" y="822"/>
                    <a:pt x="310" y="989"/>
                  </a:cubicBezTo>
                  <a:cubicBezTo>
                    <a:pt x="325" y="1001"/>
                    <a:pt x="340" y="1006"/>
                    <a:pt x="355" y="1006"/>
                  </a:cubicBezTo>
                  <a:cubicBezTo>
                    <a:pt x="397" y="1006"/>
                    <a:pt x="432" y="961"/>
                    <a:pt x="441" y="917"/>
                  </a:cubicBezTo>
                  <a:cubicBezTo>
                    <a:pt x="453" y="798"/>
                    <a:pt x="429" y="691"/>
                    <a:pt x="405" y="572"/>
                  </a:cubicBezTo>
                  <a:cubicBezTo>
                    <a:pt x="381" y="512"/>
                    <a:pt x="405" y="441"/>
                    <a:pt x="429" y="393"/>
                  </a:cubicBezTo>
                  <a:cubicBezTo>
                    <a:pt x="478" y="330"/>
                    <a:pt x="556" y="308"/>
                    <a:pt x="643" y="308"/>
                  </a:cubicBezTo>
                  <a:cubicBezTo>
                    <a:pt x="768" y="308"/>
                    <a:pt x="909" y="353"/>
                    <a:pt x="1001" y="381"/>
                  </a:cubicBezTo>
                  <a:cubicBezTo>
                    <a:pt x="1015" y="385"/>
                    <a:pt x="1028" y="386"/>
                    <a:pt x="1041" y="386"/>
                  </a:cubicBezTo>
                  <a:cubicBezTo>
                    <a:pt x="1202" y="386"/>
                    <a:pt x="1260" y="127"/>
                    <a:pt x="1084" y="72"/>
                  </a:cubicBezTo>
                  <a:cubicBezTo>
                    <a:pt x="954" y="34"/>
                    <a:pt x="804" y="1"/>
                    <a:pt x="65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9684;p38">
              <a:extLst>
                <a:ext uri="{FF2B5EF4-FFF2-40B4-BE49-F238E27FC236}">
                  <a16:creationId xmlns:a16="http://schemas.microsoft.com/office/drawing/2014/main" id="{D3E26A67-8F60-45C2-961F-5EA15C34C3C8}"/>
                </a:ext>
              </a:extLst>
            </p:cNvPr>
            <p:cNvSpPr/>
            <p:nvPr/>
          </p:nvSpPr>
          <p:spPr>
            <a:xfrm>
              <a:off x="4676475" y="3482425"/>
              <a:ext cx="42875" cy="34125"/>
            </a:xfrm>
            <a:custGeom>
              <a:avLst/>
              <a:gdLst/>
              <a:ahLst/>
              <a:cxnLst/>
              <a:rect l="l" t="t" r="r" b="b"/>
              <a:pathLst>
                <a:path w="1715" h="1365" extrusionOk="0">
                  <a:moveTo>
                    <a:pt x="1091" y="1"/>
                  </a:moveTo>
                  <a:cubicBezTo>
                    <a:pt x="980" y="1"/>
                    <a:pt x="867" y="21"/>
                    <a:pt x="762" y="59"/>
                  </a:cubicBezTo>
                  <a:cubicBezTo>
                    <a:pt x="274" y="250"/>
                    <a:pt x="0" y="1047"/>
                    <a:pt x="524" y="1357"/>
                  </a:cubicBezTo>
                  <a:cubicBezTo>
                    <a:pt x="534" y="1362"/>
                    <a:pt x="545" y="1365"/>
                    <a:pt x="556" y="1365"/>
                  </a:cubicBezTo>
                  <a:cubicBezTo>
                    <a:pt x="595" y="1365"/>
                    <a:pt x="631" y="1335"/>
                    <a:pt x="631" y="1297"/>
                  </a:cubicBezTo>
                  <a:cubicBezTo>
                    <a:pt x="631" y="1071"/>
                    <a:pt x="512" y="881"/>
                    <a:pt x="536" y="654"/>
                  </a:cubicBezTo>
                  <a:cubicBezTo>
                    <a:pt x="572" y="488"/>
                    <a:pt x="679" y="357"/>
                    <a:pt x="822" y="285"/>
                  </a:cubicBezTo>
                  <a:cubicBezTo>
                    <a:pt x="918" y="227"/>
                    <a:pt x="1032" y="196"/>
                    <a:pt x="1143" y="196"/>
                  </a:cubicBezTo>
                  <a:cubicBezTo>
                    <a:pt x="1346" y="196"/>
                    <a:pt x="1537" y="300"/>
                    <a:pt x="1584" y="524"/>
                  </a:cubicBezTo>
                  <a:cubicBezTo>
                    <a:pt x="1589" y="550"/>
                    <a:pt x="1616" y="563"/>
                    <a:pt x="1644" y="563"/>
                  </a:cubicBezTo>
                  <a:cubicBezTo>
                    <a:pt x="1679" y="563"/>
                    <a:pt x="1715" y="544"/>
                    <a:pt x="1715" y="512"/>
                  </a:cubicBezTo>
                  <a:cubicBezTo>
                    <a:pt x="1680" y="154"/>
                    <a:pt x="1395" y="1"/>
                    <a:pt x="10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9685;p38">
              <a:extLst>
                <a:ext uri="{FF2B5EF4-FFF2-40B4-BE49-F238E27FC236}">
                  <a16:creationId xmlns:a16="http://schemas.microsoft.com/office/drawing/2014/main" id="{668FB7D2-96F8-471D-82DF-0A0FA66629DE}"/>
                </a:ext>
              </a:extLst>
            </p:cNvPr>
            <p:cNvSpPr/>
            <p:nvPr/>
          </p:nvSpPr>
          <p:spPr>
            <a:xfrm>
              <a:off x="4695825" y="3483325"/>
              <a:ext cx="17575" cy="14075"/>
            </a:xfrm>
            <a:custGeom>
              <a:avLst/>
              <a:gdLst/>
              <a:ahLst/>
              <a:cxnLst/>
              <a:rect l="l" t="t" r="r" b="b"/>
              <a:pathLst>
                <a:path w="703" h="563" extrusionOk="0">
                  <a:moveTo>
                    <a:pt x="534" y="0"/>
                  </a:moveTo>
                  <a:cubicBezTo>
                    <a:pt x="450" y="0"/>
                    <a:pt x="381" y="92"/>
                    <a:pt x="321" y="142"/>
                  </a:cubicBezTo>
                  <a:cubicBezTo>
                    <a:pt x="325" y="153"/>
                    <a:pt x="330" y="163"/>
                    <a:pt x="335" y="171"/>
                  </a:cubicBezTo>
                  <a:lnTo>
                    <a:pt x="335" y="171"/>
                  </a:lnTo>
                  <a:cubicBezTo>
                    <a:pt x="322" y="180"/>
                    <a:pt x="309" y="190"/>
                    <a:pt x="298" y="202"/>
                  </a:cubicBezTo>
                  <a:cubicBezTo>
                    <a:pt x="214" y="261"/>
                    <a:pt x="0" y="392"/>
                    <a:pt x="107" y="535"/>
                  </a:cubicBezTo>
                  <a:cubicBezTo>
                    <a:pt x="123" y="554"/>
                    <a:pt x="142" y="562"/>
                    <a:pt x="162" y="562"/>
                  </a:cubicBezTo>
                  <a:cubicBezTo>
                    <a:pt x="178" y="562"/>
                    <a:pt x="196" y="557"/>
                    <a:pt x="211" y="547"/>
                  </a:cubicBezTo>
                  <a:lnTo>
                    <a:pt x="211" y="547"/>
                  </a:lnTo>
                  <a:cubicBezTo>
                    <a:pt x="212" y="547"/>
                    <a:pt x="213" y="547"/>
                    <a:pt x="214" y="547"/>
                  </a:cubicBezTo>
                  <a:cubicBezTo>
                    <a:pt x="226" y="547"/>
                    <a:pt x="238" y="547"/>
                    <a:pt x="262" y="535"/>
                  </a:cubicBezTo>
                  <a:cubicBezTo>
                    <a:pt x="298" y="511"/>
                    <a:pt x="357" y="476"/>
                    <a:pt x="393" y="440"/>
                  </a:cubicBezTo>
                  <a:cubicBezTo>
                    <a:pt x="464" y="380"/>
                    <a:pt x="560" y="321"/>
                    <a:pt x="619" y="261"/>
                  </a:cubicBezTo>
                  <a:cubicBezTo>
                    <a:pt x="702" y="190"/>
                    <a:pt x="702" y="59"/>
                    <a:pt x="583" y="11"/>
                  </a:cubicBezTo>
                  <a:cubicBezTo>
                    <a:pt x="566" y="4"/>
                    <a:pt x="550" y="0"/>
                    <a:pt x="53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9686;p38">
              <a:extLst>
                <a:ext uri="{FF2B5EF4-FFF2-40B4-BE49-F238E27FC236}">
                  <a16:creationId xmlns:a16="http://schemas.microsoft.com/office/drawing/2014/main" id="{ACE5807C-A6F4-4D4E-84B7-714F0C94C71E}"/>
                </a:ext>
              </a:extLst>
            </p:cNvPr>
            <p:cNvSpPr/>
            <p:nvPr/>
          </p:nvSpPr>
          <p:spPr>
            <a:xfrm>
              <a:off x="4693575" y="3429275"/>
              <a:ext cx="38875" cy="60325"/>
            </a:xfrm>
            <a:custGeom>
              <a:avLst/>
              <a:gdLst/>
              <a:ahLst/>
              <a:cxnLst/>
              <a:rect l="l" t="t" r="r" b="b"/>
              <a:pathLst>
                <a:path w="1555" h="2413" extrusionOk="0">
                  <a:moveTo>
                    <a:pt x="75" y="1"/>
                  </a:moveTo>
                  <a:cubicBezTo>
                    <a:pt x="36" y="1"/>
                    <a:pt x="1" y="45"/>
                    <a:pt x="19" y="90"/>
                  </a:cubicBezTo>
                  <a:cubicBezTo>
                    <a:pt x="364" y="768"/>
                    <a:pt x="1554" y="1637"/>
                    <a:pt x="423" y="2257"/>
                  </a:cubicBezTo>
                  <a:cubicBezTo>
                    <a:pt x="363" y="2297"/>
                    <a:pt x="404" y="2413"/>
                    <a:pt x="469" y="2413"/>
                  </a:cubicBezTo>
                  <a:cubicBezTo>
                    <a:pt x="481" y="2413"/>
                    <a:pt x="494" y="2409"/>
                    <a:pt x="507" y="2399"/>
                  </a:cubicBezTo>
                  <a:cubicBezTo>
                    <a:pt x="912" y="2173"/>
                    <a:pt x="1150" y="1876"/>
                    <a:pt x="1043" y="1399"/>
                  </a:cubicBezTo>
                  <a:cubicBezTo>
                    <a:pt x="947" y="911"/>
                    <a:pt x="459" y="352"/>
                    <a:pt x="114" y="18"/>
                  </a:cubicBezTo>
                  <a:cubicBezTo>
                    <a:pt x="102" y="6"/>
                    <a:pt x="88" y="1"/>
                    <a:pt x="7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9687;p38">
              <a:extLst>
                <a:ext uri="{FF2B5EF4-FFF2-40B4-BE49-F238E27FC236}">
                  <a16:creationId xmlns:a16="http://schemas.microsoft.com/office/drawing/2014/main" id="{793C62E3-D21F-47B7-B6CB-D0FEC9CA69B1}"/>
                </a:ext>
              </a:extLst>
            </p:cNvPr>
            <p:cNvSpPr/>
            <p:nvPr/>
          </p:nvSpPr>
          <p:spPr>
            <a:xfrm>
              <a:off x="4690075" y="3349550"/>
              <a:ext cx="39700" cy="101550"/>
            </a:xfrm>
            <a:custGeom>
              <a:avLst/>
              <a:gdLst/>
              <a:ahLst/>
              <a:cxnLst/>
              <a:rect l="l" t="t" r="r" b="b"/>
              <a:pathLst>
                <a:path w="1588" h="4062" extrusionOk="0">
                  <a:moveTo>
                    <a:pt x="123" y="0"/>
                  </a:moveTo>
                  <a:cubicBezTo>
                    <a:pt x="56" y="0"/>
                    <a:pt x="1" y="89"/>
                    <a:pt x="40" y="147"/>
                  </a:cubicBezTo>
                  <a:cubicBezTo>
                    <a:pt x="349" y="707"/>
                    <a:pt x="706" y="1243"/>
                    <a:pt x="921" y="1838"/>
                  </a:cubicBezTo>
                  <a:cubicBezTo>
                    <a:pt x="1159" y="2505"/>
                    <a:pt x="1242" y="3231"/>
                    <a:pt x="1278" y="3945"/>
                  </a:cubicBezTo>
                  <a:cubicBezTo>
                    <a:pt x="1284" y="4023"/>
                    <a:pt x="1343" y="4061"/>
                    <a:pt x="1403" y="4061"/>
                  </a:cubicBezTo>
                  <a:cubicBezTo>
                    <a:pt x="1462" y="4061"/>
                    <a:pt x="1522" y="4023"/>
                    <a:pt x="1528" y="3945"/>
                  </a:cubicBezTo>
                  <a:cubicBezTo>
                    <a:pt x="1587" y="2457"/>
                    <a:pt x="1456" y="969"/>
                    <a:pt x="170" y="16"/>
                  </a:cubicBezTo>
                  <a:cubicBezTo>
                    <a:pt x="155" y="5"/>
                    <a:pt x="138" y="0"/>
                    <a:pt x="12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9688;p38">
              <a:extLst>
                <a:ext uri="{FF2B5EF4-FFF2-40B4-BE49-F238E27FC236}">
                  <a16:creationId xmlns:a16="http://schemas.microsoft.com/office/drawing/2014/main" id="{EE1DFB36-B02C-475D-8227-3B8D10E5E29C}"/>
                </a:ext>
              </a:extLst>
            </p:cNvPr>
            <p:cNvSpPr/>
            <p:nvPr/>
          </p:nvSpPr>
          <p:spPr>
            <a:xfrm>
              <a:off x="4684675" y="3277475"/>
              <a:ext cx="58500" cy="167550"/>
            </a:xfrm>
            <a:custGeom>
              <a:avLst/>
              <a:gdLst/>
              <a:ahLst/>
              <a:cxnLst/>
              <a:rect l="l" t="t" r="r" b="b"/>
              <a:pathLst>
                <a:path w="2340" h="6702" extrusionOk="0">
                  <a:moveTo>
                    <a:pt x="130" y="1"/>
                  </a:moveTo>
                  <a:cubicBezTo>
                    <a:pt x="49" y="1"/>
                    <a:pt x="1" y="87"/>
                    <a:pt x="29" y="173"/>
                  </a:cubicBezTo>
                  <a:cubicBezTo>
                    <a:pt x="482" y="1173"/>
                    <a:pt x="1041" y="2018"/>
                    <a:pt x="1315" y="3114"/>
                  </a:cubicBezTo>
                  <a:cubicBezTo>
                    <a:pt x="1601" y="4221"/>
                    <a:pt x="1672" y="5495"/>
                    <a:pt x="1339" y="6602"/>
                  </a:cubicBezTo>
                  <a:cubicBezTo>
                    <a:pt x="1331" y="6657"/>
                    <a:pt x="1380" y="6702"/>
                    <a:pt x="1425" y="6702"/>
                  </a:cubicBezTo>
                  <a:cubicBezTo>
                    <a:pt x="1448" y="6702"/>
                    <a:pt x="1470" y="6690"/>
                    <a:pt x="1482" y="6662"/>
                  </a:cubicBezTo>
                  <a:cubicBezTo>
                    <a:pt x="2339" y="4912"/>
                    <a:pt x="2137" y="1090"/>
                    <a:pt x="196" y="18"/>
                  </a:cubicBezTo>
                  <a:cubicBezTo>
                    <a:pt x="172" y="6"/>
                    <a:pt x="150" y="1"/>
                    <a:pt x="1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9689;p38">
              <a:extLst>
                <a:ext uri="{FF2B5EF4-FFF2-40B4-BE49-F238E27FC236}">
                  <a16:creationId xmlns:a16="http://schemas.microsoft.com/office/drawing/2014/main" id="{7C5F958B-AA50-4117-A0BD-43F9AB2247F9}"/>
                </a:ext>
              </a:extLst>
            </p:cNvPr>
            <p:cNvSpPr/>
            <p:nvPr/>
          </p:nvSpPr>
          <p:spPr>
            <a:xfrm>
              <a:off x="4767550" y="3299625"/>
              <a:ext cx="157475" cy="127350"/>
            </a:xfrm>
            <a:custGeom>
              <a:avLst/>
              <a:gdLst/>
              <a:ahLst/>
              <a:cxnLst/>
              <a:rect l="l" t="t" r="r" b="b"/>
              <a:pathLst>
                <a:path w="6299" h="5094" extrusionOk="0">
                  <a:moveTo>
                    <a:pt x="5778" y="1"/>
                  </a:moveTo>
                  <a:cubicBezTo>
                    <a:pt x="5332" y="1"/>
                    <a:pt x="4847" y="258"/>
                    <a:pt x="4489" y="418"/>
                  </a:cubicBezTo>
                  <a:cubicBezTo>
                    <a:pt x="3620" y="799"/>
                    <a:pt x="2822" y="1299"/>
                    <a:pt x="2072" y="1870"/>
                  </a:cubicBezTo>
                  <a:cubicBezTo>
                    <a:pt x="1120" y="2597"/>
                    <a:pt x="0" y="3740"/>
                    <a:pt x="417" y="5049"/>
                  </a:cubicBezTo>
                  <a:cubicBezTo>
                    <a:pt x="427" y="5080"/>
                    <a:pt x="449" y="5093"/>
                    <a:pt x="469" y="5093"/>
                  </a:cubicBezTo>
                  <a:cubicBezTo>
                    <a:pt x="495" y="5093"/>
                    <a:pt x="519" y="5071"/>
                    <a:pt x="512" y="5038"/>
                  </a:cubicBezTo>
                  <a:cubicBezTo>
                    <a:pt x="227" y="3502"/>
                    <a:pt x="2048" y="2323"/>
                    <a:pt x="3156" y="1656"/>
                  </a:cubicBezTo>
                  <a:cubicBezTo>
                    <a:pt x="3775" y="1299"/>
                    <a:pt x="4441" y="1001"/>
                    <a:pt x="5108" y="763"/>
                  </a:cubicBezTo>
                  <a:cubicBezTo>
                    <a:pt x="5465" y="632"/>
                    <a:pt x="5882" y="573"/>
                    <a:pt x="6192" y="335"/>
                  </a:cubicBezTo>
                  <a:cubicBezTo>
                    <a:pt x="6299" y="263"/>
                    <a:pt x="6227" y="108"/>
                    <a:pt x="6120" y="61"/>
                  </a:cubicBezTo>
                  <a:cubicBezTo>
                    <a:pt x="6011" y="19"/>
                    <a:pt x="5896" y="1"/>
                    <a:pt x="57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9690;p38">
              <a:extLst>
                <a:ext uri="{FF2B5EF4-FFF2-40B4-BE49-F238E27FC236}">
                  <a16:creationId xmlns:a16="http://schemas.microsoft.com/office/drawing/2014/main" id="{57474C10-52E6-47F9-9D9D-8F21DC4C2EDC}"/>
                </a:ext>
              </a:extLst>
            </p:cNvPr>
            <p:cNvSpPr/>
            <p:nvPr/>
          </p:nvSpPr>
          <p:spPr>
            <a:xfrm>
              <a:off x="4760125" y="3397700"/>
              <a:ext cx="101800" cy="28175"/>
            </a:xfrm>
            <a:custGeom>
              <a:avLst/>
              <a:gdLst/>
              <a:ahLst/>
              <a:cxnLst/>
              <a:rect l="l" t="t" r="r" b="b"/>
              <a:pathLst>
                <a:path w="4072" h="1127" extrusionOk="0">
                  <a:moveTo>
                    <a:pt x="2441" y="0"/>
                  </a:moveTo>
                  <a:cubicBezTo>
                    <a:pt x="1555" y="0"/>
                    <a:pt x="600" y="300"/>
                    <a:pt x="119" y="781"/>
                  </a:cubicBezTo>
                  <a:cubicBezTo>
                    <a:pt x="0" y="936"/>
                    <a:pt x="126" y="1126"/>
                    <a:pt x="272" y="1126"/>
                  </a:cubicBezTo>
                  <a:cubicBezTo>
                    <a:pt x="317" y="1126"/>
                    <a:pt x="363" y="1109"/>
                    <a:pt x="405" y="1067"/>
                  </a:cubicBezTo>
                  <a:cubicBezTo>
                    <a:pt x="855" y="622"/>
                    <a:pt x="1400" y="504"/>
                    <a:pt x="1970" y="504"/>
                  </a:cubicBezTo>
                  <a:cubicBezTo>
                    <a:pt x="2606" y="504"/>
                    <a:pt x="3274" y="650"/>
                    <a:pt x="3879" y="650"/>
                  </a:cubicBezTo>
                  <a:cubicBezTo>
                    <a:pt x="3892" y="650"/>
                    <a:pt x="3904" y="650"/>
                    <a:pt x="3917" y="650"/>
                  </a:cubicBezTo>
                  <a:cubicBezTo>
                    <a:pt x="4012" y="650"/>
                    <a:pt x="4072" y="531"/>
                    <a:pt x="3988" y="460"/>
                  </a:cubicBezTo>
                  <a:cubicBezTo>
                    <a:pt x="3621" y="141"/>
                    <a:pt x="3047" y="0"/>
                    <a:pt x="244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9691;p38">
              <a:extLst>
                <a:ext uri="{FF2B5EF4-FFF2-40B4-BE49-F238E27FC236}">
                  <a16:creationId xmlns:a16="http://schemas.microsoft.com/office/drawing/2014/main" id="{3479D5B3-B166-4198-8CC3-DE2629C5083C}"/>
                </a:ext>
              </a:extLst>
            </p:cNvPr>
            <p:cNvSpPr/>
            <p:nvPr/>
          </p:nvSpPr>
          <p:spPr>
            <a:xfrm>
              <a:off x="4781925" y="3432850"/>
              <a:ext cx="34475" cy="32050"/>
            </a:xfrm>
            <a:custGeom>
              <a:avLst/>
              <a:gdLst/>
              <a:ahLst/>
              <a:cxnLst/>
              <a:rect l="l" t="t" r="r" b="b"/>
              <a:pathLst>
                <a:path w="1379" h="1282" extrusionOk="0">
                  <a:moveTo>
                    <a:pt x="191" y="0"/>
                  </a:moveTo>
                  <a:cubicBezTo>
                    <a:pt x="46" y="0"/>
                    <a:pt x="0" y="212"/>
                    <a:pt x="164" y="244"/>
                  </a:cubicBezTo>
                  <a:cubicBezTo>
                    <a:pt x="723" y="351"/>
                    <a:pt x="997" y="721"/>
                    <a:pt x="1199" y="1221"/>
                  </a:cubicBezTo>
                  <a:cubicBezTo>
                    <a:pt x="1217" y="1261"/>
                    <a:pt x="1256" y="1282"/>
                    <a:pt x="1292" y="1282"/>
                  </a:cubicBezTo>
                  <a:cubicBezTo>
                    <a:pt x="1331" y="1282"/>
                    <a:pt x="1366" y="1258"/>
                    <a:pt x="1366" y="1209"/>
                  </a:cubicBezTo>
                  <a:cubicBezTo>
                    <a:pt x="1378" y="554"/>
                    <a:pt x="842" y="113"/>
                    <a:pt x="235" y="6"/>
                  </a:cubicBezTo>
                  <a:cubicBezTo>
                    <a:pt x="220" y="2"/>
                    <a:pt x="205" y="0"/>
                    <a:pt x="19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9692;p38">
              <a:extLst>
                <a:ext uri="{FF2B5EF4-FFF2-40B4-BE49-F238E27FC236}">
                  <a16:creationId xmlns:a16="http://schemas.microsoft.com/office/drawing/2014/main" id="{9F9E0D8D-3DBD-4409-A234-91CCB3408235}"/>
                </a:ext>
              </a:extLst>
            </p:cNvPr>
            <p:cNvSpPr/>
            <p:nvPr/>
          </p:nvSpPr>
          <p:spPr>
            <a:xfrm>
              <a:off x="4772125" y="3454525"/>
              <a:ext cx="18375" cy="25750"/>
            </a:xfrm>
            <a:custGeom>
              <a:avLst/>
              <a:gdLst/>
              <a:ahLst/>
              <a:cxnLst/>
              <a:rect l="l" t="t" r="r" b="b"/>
              <a:pathLst>
                <a:path w="735" h="1030" extrusionOk="0">
                  <a:moveTo>
                    <a:pt x="190" y="0"/>
                  </a:moveTo>
                  <a:cubicBezTo>
                    <a:pt x="90" y="0"/>
                    <a:pt x="0" y="135"/>
                    <a:pt x="91" y="235"/>
                  </a:cubicBezTo>
                  <a:cubicBezTo>
                    <a:pt x="198" y="342"/>
                    <a:pt x="258" y="473"/>
                    <a:pt x="306" y="616"/>
                  </a:cubicBezTo>
                  <a:cubicBezTo>
                    <a:pt x="341" y="747"/>
                    <a:pt x="329" y="866"/>
                    <a:pt x="401" y="985"/>
                  </a:cubicBezTo>
                  <a:cubicBezTo>
                    <a:pt x="419" y="1014"/>
                    <a:pt x="454" y="1029"/>
                    <a:pt x="489" y="1029"/>
                  </a:cubicBezTo>
                  <a:cubicBezTo>
                    <a:pt x="523" y="1029"/>
                    <a:pt x="556" y="1014"/>
                    <a:pt x="568" y="985"/>
                  </a:cubicBezTo>
                  <a:cubicBezTo>
                    <a:pt x="734" y="687"/>
                    <a:pt x="496" y="270"/>
                    <a:pt x="282" y="44"/>
                  </a:cubicBezTo>
                  <a:cubicBezTo>
                    <a:pt x="254" y="13"/>
                    <a:pt x="221" y="0"/>
                    <a:pt x="1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9693;p38">
              <a:extLst>
                <a:ext uri="{FF2B5EF4-FFF2-40B4-BE49-F238E27FC236}">
                  <a16:creationId xmlns:a16="http://schemas.microsoft.com/office/drawing/2014/main" id="{DA58A009-7BC0-4E69-961B-C45BE8A54CE9}"/>
                </a:ext>
              </a:extLst>
            </p:cNvPr>
            <p:cNvSpPr/>
            <p:nvPr/>
          </p:nvSpPr>
          <p:spPr>
            <a:xfrm>
              <a:off x="4733900" y="3288600"/>
              <a:ext cx="33375" cy="124250"/>
            </a:xfrm>
            <a:custGeom>
              <a:avLst/>
              <a:gdLst/>
              <a:ahLst/>
              <a:cxnLst/>
              <a:rect l="l" t="t" r="r" b="b"/>
              <a:pathLst>
                <a:path w="1335" h="4970" extrusionOk="0">
                  <a:moveTo>
                    <a:pt x="139" y="1"/>
                  </a:moveTo>
                  <a:cubicBezTo>
                    <a:pt x="87" y="1"/>
                    <a:pt x="39" y="44"/>
                    <a:pt x="61" y="109"/>
                  </a:cubicBezTo>
                  <a:cubicBezTo>
                    <a:pt x="358" y="1538"/>
                    <a:pt x="954" y="3395"/>
                    <a:pt x="84" y="4728"/>
                  </a:cubicBezTo>
                  <a:cubicBezTo>
                    <a:pt x="0" y="4846"/>
                    <a:pt x="124" y="4969"/>
                    <a:pt x="245" y="4969"/>
                  </a:cubicBezTo>
                  <a:cubicBezTo>
                    <a:pt x="296" y="4969"/>
                    <a:pt x="347" y="4948"/>
                    <a:pt x="382" y="4895"/>
                  </a:cubicBezTo>
                  <a:cubicBezTo>
                    <a:pt x="1335" y="3478"/>
                    <a:pt x="823" y="1502"/>
                    <a:pt x="227" y="61"/>
                  </a:cubicBezTo>
                  <a:cubicBezTo>
                    <a:pt x="208" y="19"/>
                    <a:pt x="173" y="1"/>
                    <a:pt x="1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9694;p38">
              <a:extLst>
                <a:ext uri="{FF2B5EF4-FFF2-40B4-BE49-F238E27FC236}">
                  <a16:creationId xmlns:a16="http://schemas.microsoft.com/office/drawing/2014/main" id="{22E016C8-4C8E-435A-BEC1-EF4B2B0C03B9}"/>
                </a:ext>
              </a:extLst>
            </p:cNvPr>
            <p:cNvSpPr/>
            <p:nvPr/>
          </p:nvSpPr>
          <p:spPr>
            <a:xfrm>
              <a:off x="4720250" y="3192000"/>
              <a:ext cx="50600" cy="209975"/>
            </a:xfrm>
            <a:custGeom>
              <a:avLst/>
              <a:gdLst/>
              <a:ahLst/>
              <a:cxnLst/>
              <a:rect l="l" t="t" r="r" b="b"/>
              <a:pathLst>
                <a:path w="2024" h="8399" extrusionOk="0">
                  <a:moveTo>
                    <a:pt x="102" y="1"/>
                  </a:moveTo>
                  <a:cubicBezTo>
                    <a:pt x="51" y="1"/>
                    <a:pt x="0" y="42"/>
                    <a:pt x="23" y="103"/>
                  </a:cubicBezTo>
                  <a:cubicBezTo>
                    <a:pt x="916" y="2746"/>
                    <a:pt x="1892" y="5556"/>
                    <a:pt x="964" y="8342"/>
                  </a:cubicBezTo>
                  <a:cubicBezTo>
                    <a:pt x="941" y="8380"/>
                    <a:pt x="966" y="8398"/>
                    <a:pt x="990" y="8398"/>
                  </a:cubicBezTo>
                  <a:cubicBezTo>
                    <a:pt x="1004" y="8398"/>
                    <a:pt x="1019" y="8392"/>
                    <a:pt x="1023" y="8378"/>
                  </a:cubicBezTo>
                  <a:cubicBezTo>
                    <a:pt x="2023" y="5854"/>
                    <a:pt x="1619" y="2330"/>
                    <a:pt x="178" y="44"/>
                  </a:cubicBezTo>
                  <a:cubicBezTo>
                    <a:pt x="161" y="14"/>
                    <a:pt x="131" y="1"/>
                    <a:pt x="1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9695;p38">
              <a:extLst>
                <a:ext uri="{FF2B5EF4-FFF2-40B4-BE49-F238E27FC236}">
                  <a16:creationId xmlns:a16="http://schemas.microsoft.com/office/drawing/2014/main" id="{5EAAC90E-C692-4F85-8163-20574A8A550E}"/>
                </a:ext>
              </a:extLst>
            </p:cNvPr>
            <p:cNvSpPr/>
            <p:nvPr/>
          </p:nvSpPr>
          <p:spPr>
            <a:xfrm>
              <a:off x="4752375" y="3154975"/>
              <a:ext cx="42575" cy="194000"/>
            </a:xfrm>
            <a:custGeom>
              <a:avLst/>
              <a:gdLst/>
              <a:ahLst/>
              <a:cxnLst/>
              <a:rect l="l" t="t" r="r" b="b"/>
              <a:pathLst>
                <a:path w="1703" h="7760" extrusionOk="0">
                  <a:moveTo>
                    <a:pt x="111" y="1"/>
                  </a:moveTo>
                  <a:cubicBezTo>
                    <a:pt x="58" y="1"/>
                    <a:pt x="1" y="50"/>
                    <a:pt x="24" y="120"/>
                  </a:cubicBezTo>
                  <a:cubicBezTo>
                    <a:pt x="655" y="2596"/>
                    <a:pt x="1453" y="5120"/>
                    <a:pt x="715" y="7668"/>
                  </a:cubicBezTo>
                  <a:cubicBezTo>
                    <a:pt x="692" y="7721"/>
                    <a:pt x="741" y="7760"/>
                    <a:pt x="792" y="7760"/>
                  </a:cubicBezTo>
                  <a:cubicBezTo>
                    <a:pt x="822" y="7760"/>
                    <a:pt x="852" y="7747"/>
                    <a:pt x="869" y="7716"/>
                  </a:cubicBezTo>
                  <a:cubicBezTo>
                    <a:pt x="1703" y="5335"/>
                    <a:pt x="1250" y="2299"/>
                    <a:pt x="179" y="48"/>
                  </a:cubicBezTo>
                  <a:cubicBezTo>
                    <a:pt x="166" y="15"/>
                    <a:pt x="139" y="1"/>
                    <a:pt x="11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9696;p38">
              <a:extLst>
                <a:ext uri="{FF2B5EF4-FFF2-40B4-BE49-F238E27FC236}">
                  <a16:creationId xmlns:a16="http://schemas.microsoft.com/office/drawing/2014/main" id="{087BEC84-11AE-42D8-BF92-398B604C7278}"/>
                </a:ext>
              </a:extLst>
            </p:cNvPr>
            <p:cNvSpPr/>
            <p:nvPr/>
          </p:nvSpPr>
          <p:spPr>
            <a:xfrm>
              <a:off x="4742950" y="3113425"/>
              <a:ext cx="60925" cy="181900"/>
            </a:xfrm>
            <a:custGeom>
              <a:avLst/>
              <a:gdLst/>
              <a:ahLst/>
              <a:cxnLst/>
              <a:rect l="l" t="t" r="r" b="b"/>
              <a:pathLst>
                <a:path w="2437" h="7276" extrusionOk="0">
                  <a:moveTo>
                    <a:pt x="94" y="1"/>
                  </a:moveTo>
                  <a:cubicBezTo>
                    <a:pt x="52" y="1"/>
                    <a:pt x="0" y="55"/>
                    <a:pt x="8" y="103"/>
                  </a:cubicBezTo>
                  <a:cubicBezTo>
                    <a:pt x="425" y="2020"/>
                    <a:pt x="2223" y="5330"/>
                    <a:pt x="889" y="7128"/>
                  </a:cubicBezTo>
                  <a:cubicBezTo>
                    <a:pt x="835" y="7191"/>
                    <a:pt x="904" y="7275"/>
                    <a:pt x="972" y="7275"/>
                  </a:cubicBezTo>
                  <a:cubicBezTo>
                    <a:pt x="994" y="7275"/>
                    <a:pt x="1015" y="7267"/>
                    <a:pt x="1032" y="7247"/>
                  </a:cubicBezTo>
                  <a:cubicBezTo>
                    <a:pt x="2437" y="5461"/>
                    <a:pt x="901" y="1829"/>
                    <a:pt x="139" y="44"/>
                  </a:cubicBezTo>
                  <a:cubicBezTo>
                    <a:pt x="131" y="13"/>
                    <a:pt x="114" y="1"/>
                    <a:pt x="9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9697;p38">
              <a:extLst>
                <a:ext uri="{FF2B5EF4-FFF2-40B4-BE49-F238E27FC236}">
                  <a16:creationId xmlns:a16="http://schemas.microsoft.com/office/drawing/2014/main" id="{19253C9D-E1AB-4062-91AF-FADC42C108D1}"/>
                </a:ext>
              </a:extLst>
            </p:cNvPr>
            <p:cNvSpPr/>
            <p:nvPr/>
          </p:nvSpPr>
          <p:spPr>
            <a:xfrm>
              <a:off x="4755175" y="3101200"/>
              <a:ext cx="37400" cy="132450"/>
            </a:xfrm>
            <a:custGeom>
              <a:avLst/>
              <a:gdLst/>
              <a:ahLst/>
              <a:cxnLst/>
              <a:rect l="l" t="t" r="r" b="b"/>
              <a:pathLst>
                <a:path w="1496" h="5298" extrusionOk="0">
                  <a:moveTo>
                    <a:pt x="87" y="0"/>
                  </a:moveTo>
                  <a:cubicBezTo>
                    <a:pt x="43" y="0"/>
                    <a:pt x="0" y="36"/>
                    <a:pt x="7" y="92"/>
                  </a:cubicBezTo>
                  <a:cubicBezTo>
                    <a:pt x="412" y="1842"/>
                    <a:pt x="1293" y="3366"/>
                    <a:pt x="1257" y="5200"/>
                  </a:cubicBezTo>
                  <a:cubicBezTo>
                    <a:pt x="1251" y="5265"/>
                    <a:pt x="1302" y="5298"/>
                    <a:pt x="1356" y="5298"/>
                  </a:cubicBezTo>
                  <a:cubicBezTo>
                    <a:pt x="1409" y="5298"/>
                    <a:pt x="1466" y="5265"/>
                    <a:pt x="1472" y="5200"/>
                  </a:cubicBezTo>
                  <a:cubicBezTo>
                    <a:pt x="1496" y="3414"/>
                    <a:pt x="781" y="1687"/>
                    <a:pt x="162" y="56"/>
                  </a:cubicBezTo>
                  <a:cubicBezTo>
                    <a:pt x="147" y="17"/>
                    <a:pt x="117" y="0"/>
                    <a:pt x="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9698;p38">
              <a:extLst>
                <a:ext uri="{FF2B5EF4-FFF2-40B4-BE49-F238E27FC236}">
                  <a16:creationId xmlns:a16="http://schemas.microsoft.com/office/drawing/2014/main" id="{6C14CC2D-9FC0-4C05-995F-5F56F81F5E32}"/>
                </a:ext>
              </a:extLst>
            </p:cNvPr>
            <p:cNvSpPr/>
            <p:nvPr/>
          </p:nvSpPr>
          <p:spPr>
            <a:xfrm>
              <a:off x="4766475" y="3127000"/>
              <a:ext cx="26100" cy="91175"/>
            </a:xfrm>
            <a:custGeom>
              <a:avLst/>
              <a:gdLst/>
              <a:ahLst/>
              <a:cxnLst/>
              <a:rect l="l" t="t" r="r" b="b"/>
              <a:pathLst>
                <a:path w="1044" h="3647" extrusionOk="0">
                  <a:moveTo>
                    <a:pt x="124" y="0"/>
                  </a:moveTo>
                  <a:cubicBezTo>
                    <a:pt x="65" y="0"/>
                    <a:pt x="0" y="47"/>
                    <a:pt x="8" y="120"/>
                  </a:cubicBezTo>
                  <a:cubicBezTo>
                    <a:pt x="127" y="1251"/>
                    <a:pt x="710" y="2251"/>
                    <a:pt x="448" y="3430"/>
                  </a:cubicBezTo>
                  <a:cubicBezTo>
                    <a:pt x="413" y="3563"/>
                    <a:pt x="519" y="3647"/>
                    <a:pt x="621" y="3647"/>
                  </a:cubicBezTo>
                  <a:cubicBezTo>
                    <a:pt x="692" y="3647"/>
                    <a:pt x="762" y="3606"/>
                    <a:pt x="782" y="3513"/>
                  </a:cubicBezTo>
                  <a:cubicBezTo>
                    <a:pt x="1044" y="2382"/>
                    <a:pt x="710" y="1096"/>
                    <a:pt x="210" y="60"/>
                  </a:cubicBezTo>
                  <a:cubicBezTo>
                    <a:pt x="196" y="19"/>
                    <a:pt x="161" y="0"/>
                    <a:pt x="1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9699;p38">
              <a:extLst>
                <a:ext uri="{FF2B5EF4-FFF2-40B4-BE49-F238E27FC236}">
                  <a16:creationId xmlns:a16="http://schemas.microsoft.com/office/drawing/2014/main" id="{B9022B60-BB03-4EEF-8EF4-113A4D39EB47}"/>
                </a:ext>
              </a:extLst>
            </p:cNvPr>
            <p:cNvSpPr/>
            <p:nvPr/>
          </p:nvSpPr>
          <p:spPr>
            <a:xfrm>
              <a:off x="4767500" y="3086325"/>
              <a:ext cx="24175" cy="137525"/>
            </a:xfrm>
            <a:custGeom>
              <a:avLst/>
              <a:gdLst/>
              <a:ahLst/>
              <a:cxnLst/>
              <a:rect l="l" t="t" r="r" b="b"/>
              <a:pathLst>
                <a:path w="967" h="5501" extrusionOk="0">
                  <a:moveTo>
                    <a:pt x="90" y="1"/>
                  </a:moveTo>
                  <a:cubicBezTo>
                    <a:pt x="46" y="1"/>
                    <a:pt x="0" y="39"/>
                    <a:pt x="14" y="104"/>
                  </a:cubicBezTo>
                  <a:cubicBezTo>
                    <a:pt x="276" y="1866"/>
                    <a:pt x="729" y="3592"/>
                    <a:pt x="681" y="5402"/>
                  </a:cubicBezTo>
                  <a:cubicBezTo>
                    <a:pt x="675" y="5467"/>
                    <a:pt x="720" y="5500"/>
                    <a:pt x="767" y="5500"/>
                  </a:cubicBezTo>
                  <a:cubicBezTo>
                    <a:pt x="815" y="5500"/>
                    <a:pt x="866" y="5467"/>
                    <a:pt x="872" y="5402"/>
                  </a:cubicBezTo>
                  <a:cubicBezTo>
                    <a:pt x="967" y="3592"/>
                    <a:pt x="693" y="1770"/>
                    <a:pt x="157" y="56"/>
                  </a:cubicBezTo>
                  <a:cubicBezTo>
                    <a:pt x="148" y="18"/>
                    <a:pt x="119" y="1"/>
                    <a:pt x="9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9700;p38">
              <a:extLst>
                <a:ext uri="{FF2B5EF4-FFF2-40B4-BE49-F238E27FC236}">
                  <a16:creationId xmlns:a16="http://schemas.microsoft.com/office/drawing/2014/main" id="{E9914021-6FA9-482B-BB53-B8CB080DB0F6}"/>
                </a:ext>
              </a:extLst>
            </p:cNvPr>
            <p:cNvSpPr/>
            <p:nvPr/>
          </p:nvSpPr>
          <p:spPr>
            <a:xfrm>
              <a:off x="4789050" y="3081125"/>
              <a:ext cx="21975" cy="169775"/>
            </a:xfrm>
            <a:custGeom>
              <a:avLst/>
              <a:gdLst/>
              <a:ahLst/>
              <a:cxnLst/>
              <a:rect l="l" t="t" r="r" b="b"/>
              <a:pathLst>
                <a:path w="879" h="6791" extrusionOk="0">
                  <a:moveTo>
                    <a:pt x="214" y="0"/>
                  </a:moveTo>
                  <a:cubicBezTo>
                    <a:pt x="165" y="0"/>
                    <a:pt x="117" y="33"/>
                    <a:pt x="117" y="97"/>
                  </a:cubicBezTo>
                  <a:cubicBezTo>
                    <a:pt x="69" y="2288"/>
                    <a:pt x="545" y="4514"/>
                    <a:pt x="21" y="6681"/>
                  </a:cubicBezTo>
                  <a:cubicBezTo>
                    <a:pt x="1" y="6750"/>
                    <a:pt x="51" y="6791"/>
                    <a:pt x="104" y="6791"/>
                  </a:cubicBezTo>
                  <a:cubicBezTo>
                    <a:pt x="144" y="6791"/>
                    <a:pt x="185" y="6768"/>
                    <a:pt x="200" y="6717"/>
                  </a:cubicBezTo>
                  <a:cubicBezTo>
                    <a:pt x="879" y="4610"/>
                    <a:pt x="783" y="2217"/>
                    <a:pt x="307" y="73"/>
                  </a:cubicBezTo>
                  <a:cubicBezTo>
                    <a:pt x="296" y="24"/>
                    <a:pt x="255" y="0"/>
                    <a:pt x="21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9701;p38">
              <a:extLst>
                <a:ext uri="{FF2B5EF4-FFF2-40B4-BE49-F238E27FC236}">
                  <a16:creationId xmlns:a16="http://schemas.microsoft.com/office/drawing/2014/main" id="{B9DE756C-EFFE-4731-931C-2B7A0E98F5C5}"/>
                </a:ext>
              </a:extLst>
            </p:cNvPr>
            <p:cNvSpPr/>
            <p:nvPr/>
          </p:nvSpPr>
          <p:spPr>
            <a:xfrm>
              <a:off x="4788900" y="3105925"/>
              <a:ext cx="20650" cy="132425"/>
            </a:xfrm>
            <a:custGeom>
              <a:avLst/>
              <a:gdLst/>
              <a:ahLst/>
              <a:cxnLst/>
              <a:rect l="l" t="t" r="r" b="b"/>
              <a:pathLst>
                <a:path w="826" h="5297" extrusionOk="0">
                  <a:moveTo>
                    <a:pt x="306" y="1"/>
                  </a:moveTo>
                  <a:cubicBezTo>
                    <a:pt x="267" y="1"/>
                    <a:pt x="230" y="25"/>
                    <a:pt x="230" y="70"/>
                  </a:cubicBezTo>
                  <a:cubicBezTo>
                    <a:pt x="373" y="1796"/>
                    <a:pt x="480" y="3487"/>
                    <a:pt x="16" y="5177"/>
                  </a:cubicBezTo>
                  <a:cubicBezTo>
                    <a:pt x="1" y="5251"/>
                    <a:pt x="63" y="5297"/>
                    <a:pt x="118" y="5297"/>
                  </a:cubicBezTo>
                  <a:cubicBezTo>
                    <a:pt x="153" y="5297"/>
                    <a:pt x="185" y="5278"/>
                    <a:pt x="194" y="5237"/>
                  </a:cubicBezTo>
                  <a:cubicBezTo>
                    <a:pt x="706" y="3570"/>
                    <a:pt x="825" y="1760"/>
                    <a:pt x="385" y="58"/>
                  </a:cubicBezTo>
                  <a:cubicBezTo>
                    <a:pt x="374" y="19"/>
                    <a:pt x="339" y="1"/>
                    <a:pt x="30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9702;p38">
              <a:extLst>
                <a:ext uri="{FF2B5EF4-FFF2-40B4-BE49-F238E27FC236}">
                  <a16:creationId xmlns:a16="http://schemas.microsoft.com/office/drawing/2014/main" id="{32D5659A-5D33-4D46-82AA-0C17FBA267A5}"/>
                </a:ext>
              </a:extLst>
            </p:cNvPr>
            <p:cNvSpPr/>
            <p:nvPr/>
          </p:nvSpPr>
          <p:spPr>
            <a:xfrm>
              <a:off x="4782575" y="3046950"/>
              <a:ext cx="57325" cy="189725"/>
            </a:xfrm>
            <a:custGeom>
              <a:avLst/>
              <a:gdLst/>
              <a:ahLst/>
              <a:cxnLst/>
              <a:rect l="l" t="t" r="r" b="b"/>
              <a:pathLst>
                <a:path w="2293" h="7589" extrusionOk="0">
                  <a:moveTo>
                    <a:pt x="761" y="1"/>
                  </a:moveTo>
                  <a:cubicBezTo>
                    <a:pt x="722" y="1"/>
                    <a:pt x="685" y="25"/>
                    <a:pt x="685" y="71"/>
                  </a:cubicBezTo>
                  <a:cubicBezTo>
                    <a:pt x="804" y="2155"/>
                    <a:pt x="1959" y="5810"/>
                    <a:pt x="90" y="7394"/>
                  </a:cubicBezTo>
                  <a:cubicBezTo>
                    <a:pt x="0" y="7453"/>
                    <a:pt x="86" y="7589"/>
                    <a:pt x="172" y="7589"/>
                  </a:cubicBezTo>
                  <a:cubicBezTo>
                    <a:pt x="189" y="7589"/>
                    <a:pt x="206" y="7584"/>
                    <a:pt x="221" y="7572"/>
                  </a:cubicBezTo>
                  <a:cubicBezTo>
                    <a:pt x="2293" y="6048"/>
                    <a:pt x="1435" y="2119"/>
                    <a:pt x="840" y="47"/>
                  </a:cubicBezTo>
                  <a:cubicBezTo>
                    <a:pt x="824" y="16"/>
                    <a:pt x="792" y="1"/>
                    <a:pt x="76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9703;p38">
              <a:extLst>
                <a:ext uri="{FF2B5EF4-FFF2-40B4-BE49-F238E27FC236}">
                  <a16:creationId xmlns:a16="http://schemas.microsoft.com/office/drawing/2014/main" id="{A64994C4-41CA-46C0-8B02-C174B3E7E88A}"/>
                </a:ext>
              </a:extLst>
            </p:cNvPr>
            <p:cNvSpPr/>
            <p:nvPr/>
          </p:nvSpPr>
          <p:spPr>
            <a:xfrm>
              <a:off x="4803325" y="3036650"/>
              <a:ext cx="40450" cy="179600"/>
            </a:xfrm>
            <a:custGeom>
              <a:avLst/>
              <a:gdLst/>
              <a:ahLst/>
              <a:cxnLst/>
              <a:rect l="l" t="t" r="r" b="b"/>
              <a:pathLst>
                <a:path w="1618" h="7184" extrusionOk="0">
                  <a:moveTo>
                    <a:pt x="218" y="1"/>
                  </a:moveTo>
                  <a:cubicBezTo>
                    <a:pt x="159" y="1"/>
                    <a:pt x="106" y="48"/>
                    <a:pt x="129" y="126"/>
                  </a:cubicBezTo>
                  <a:cubicBezTo>
                    <a:pt x="784" y="2305"/>
                    <a:pt x="796" y="4900"/>
                    <a:pt x="22" y="7067"/>
                  </a:cubicBezTo>
                  <a:cubicBezTo>
                    <a:pt x="1" y="7138"/>
                    <a:pt x="56" y="7184"/>
                    <a:pt x="113" y="7184"/>
                  </a:cubicBezTo>
                  <a:cubicBezTo>
                    <a:pt x="153" y="7184"/>
                    <a:pt x="193" y="7163"/>
                    <a:pt x="212" y="7115"/>
                  </a:cubicBezTo>
                  <a:cubicBezTo>
                    <a:pt x="986" y="5210"/>
                    <a:pt x="1617" y="1852"/>
                    <a:pt x="308" y="43"/>
                  </a:cubicBezTo>
                  <a:cubicBezTo>
                    <a:pt x="283" y="14"/>
                    <a:pt x="250" y="1"/>
                    <a:pt x="21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9704;p38">
              <a:extLst>
                <a:ext uri="{FF2B5EF4-FFF2-40B4-BE49-F238E27FC236}">
                  <a16:creationId xmlns:a16="http://schemas.microsoft.com/office/drawing/2014/main" id="{70AAA277-397F-40E6-826F-E2C87304AF1A}"/>
                </a:ext>
              </a:extLst>
            </p:cNvPr>
            <p:cNvSpPr/>
            <p:nvPr/>
          </p:nvSpPr>
          <p:spPr>
            <a:xfrm>
              <a:off x="4787300" y="2985200"/>
              <a:ext cx="45450" cy="188750"/>
            </a:xfrm>
            <a:custGeom>
              <a:avLst/>
              <a:gdLst/>
              <a:ahLst/>
              <a:cxnLst/>
              <a:rect l="l" t="t" r="r" b="b"/>
              <a:pathLst>
                <a:path w="1818" h="7550" extrusionOk="0">
                  <a:moveTo>
                    <a:pt x="91" y="1"/>
                  </a:moveTo>
                  <a:cubicBezTo>
                    <a:pt x="50" y="1"/>
                    <a:pt x="0" y="45"/>
                    <a:pt x="8" y="100"/>
                  </a:cubicBezTo>
                  <a:cubicBezTo>
                    <a:pt x="853" y="2494"/>
                    <a:pt x="1568" y="4911"/>
                    <a:pt x="889" y="7447"/>
                  </a:cubicBezTo>
                  <a:cubicBezTo>
                    <a:pt x="868" y="7511"/>
                    <a:pt x="915" y="7549"/>
                    <a:pt x="964" y="7549"/>
                  </a:cubicBezTo>
                  <a:cubicBezTo>
                    <a:pt x="996" y="7549"/>
                    <a:pt x="1030" y="7532"/>
                    <a:pt x="1044" y="7494"/>
                  </a:cubicBezTo>
                  <a:cubicBezTo>
                    <a:pt x="1818" y="5018"/>
                    <a:pt x="1342" y="2315"/>
                    <a:pt x="139" y="41"/>
                  </a:cubicBezTo>
                  <a:cubicBezTo>
                    <a:pt x="131" y="13"/>
                    <a:pt x="112" y="1"/>
                    <a:pt x="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9705;p38">
              <a:extLst>
                <a:ext uri="{FF2B5EF4-FFF2-40B4-BE49-F238E27FC236}">
                  <a16:creationId xmlns:a16="http://schemas.microsoft.com/office/drawing/2014/main" id="{571420F0-4881-456E-A8C4-EF14BD2D4859}"/>
                </a:ext>
              </a:extLst>
            </p:cNvPr>
            <p:cNvSpPr/>
            <p:nvPr/>
          </p:nvSpPr>
          <p:spPr>
            <a:xfrm>
              <a:off x="4769950" y="2987750"/>
              <a:ext cx="62500" cy="163750"/>
            </a:xfrm>
            <a:custGeom>
              <a:avLst/>
              <a:gdLst/>
              <a:ahLst/>
              <a:cxnLst/>
              <a:rect l="l" t="t" r="r" b="b"/>
              <a:pathLst>
                <a:path w="2500" h="6550" extrusionOk="0">
                  <a:moveTo>
                    <a:pt x="93" y="0"/>
                  </a:moveTo>
                  <a:cubicBezTo>
                    <a:pt x="50" y="0"/>
                    <a:pt x="0" y="56"/>
                    <a:pt x="35" y="118"/>
                  </a:cubicBezTo>
                  <a:cubicBezTo>
                    <a:pt x="1238" y="2118"/>
                    <a:pt x="2274" y="4082"/>
                    <a:pt x="2298" y="6487"/>
                  </a:cubicBezTo>
                  <a:cubicBezTo>
                    <a:pt x="2286" y="6529"/>
                    <a:pt x="2315" y="6550"/>
                    <a:pt x="2348" y="6550"/>
                  </a:cubicBezTo>
                  <a:cubicBezTo>
                    <a:pt x="2381" y="6550"/>
                    <a:pt x="2417" y="6529"/>
                    <a:pt x="2417" y="6487"/>
                  </a:cubicBezTo>
                  <a:cubicBezTo>
                    <a:pt x="2500" y="4082"/>
                    <a:pt x="1678" y="1832"/>
                    <a:pt x="131" y="22"/>
                  </a:cubicBezTo>
                  <a:cubicBezTo>
                    <a:pt x="121" y="7"/>
                    <a:pt x="108" y="0"/>
                    <a:pt x="9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9706;p38">
              <a:extLst>
                <a:ext uri="{FF2B5EF4-FFF2-40B4-BE49-F238E27FC236}">
                  <a16:creationId xmlns:a16="http://schemas.microsoft.com/office/drawing/2014/main" id="{5CE75C24-8078-48D3-87A0-89BDE2C3260E}"/>
                </a:ext>
              </a:extLst>
            </p:cNvPr>
            <p:cNvSpPr/>
            <p:nvPr/>
          </p:nvSpPr>
          <p:spPr>
            <a:xfrm>
              <a:off x="4712800" y="2946025"/>
              <a:ext cx="98525" cy="235000"/>
            </a:xfrm>
            <a:custGeom>
              <a:avLst/>
              <a:gdLst/>
              <a:ahLst/>
              <a:cxnLst/>
              <a:rect l="l" t="t" r="r" b="b"/>
              <a:pathLst>
                <a:path w="3941" h="9400" extrusionOk="0">
                  <a:moveTo>
                    <a:pt x="86" y="1"/>
                  </a:moveTo>
                  <a:cubicBezTo>
                    <a:pt x="22" y="1"/>
                    <a:pt x="0" y="82"/>
                    <a:pt x="59" y="132"/>
                  </a:cubicBezTo>
                  <a:cubicBezTo>
                    <a:pt x="2833" y="2215"/>
                    <a:pt x="3691" y="6025"/>
                    <a:pt x="3691" y="9335"/>
                  </a:cubicBezTo>
                  <a:cubicBezTo>
                    <a:pt x="3691" y="9378"/>
                    <a:pt x="3723" y="9399"/>
                    <a:pt x="3754" y="9399"/>
                  </a:cubicBezTo>
                  <a:cubicBezTo>
                    <a:pt x="3782" y="9399"/>
                    <a:pt x="3810" y="9381"/>
                    <a:pt x="3810" y="9347"/>
                  </a:cubicBezTo>
                  <a:cubicBezTo>
                    <a:pt x="3941" y="6228"/>
                    <a:pt x="3345" y="1525"/>
                    <a:pt x="131" y="13"/>
                  </a:cubicBezTo>
                  <a:cubicBezTo>
                    <a:pt x="114" y="4"/>
                    <a:pt x="99" y="1"/>
                    <a:pt x="8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9707;p38">
              <a:extLst>
                <a:ext uri="{FF2B5EF4-FFF2-40B4-BE49-F238E27FC236}">
                  <a16:creationId xmlns:a16="http://schemas.microsoft.com/office/drawing/2014/main" id="{0566907E-180B-415B-9BFA-F7A9B6758BDD}"/>
                </a:ext>
              </a:extLst>
            </p:cNvPr>
            <p:cNvSpPr/>
            <p:nvPr/>
          </p:nvSpPr>
          <p:spPr>
            <a:xfrm>
              <a:off x="4715450" y="2938375"/>
              <a:ext cx="92900" cy="190975"/>
            </a:xfrm>
            <a:custGeom>
              <a:avLst/>
              <a:gdLst/>
              <a:ahLst/>
              <a:cxnLst/>
              <a:rect l="l" t="t" r="r" b="b"/>
              <a:pathLst>
                <a:path w="3716" h="7639" extrusionOk="0">
                  <a:moveTo>
                    <a:pt x="93" y="1"/>
                  </a:moveTo>
                  <a:cubicBezTo>
                    <a:pt x="40" y="1"/>
                    <a:pt x="0" y="64"/>
                    <a:pt x="37" y="128"/>
                  </a:cubicBezTo>
                  <a:cubicBezTo>
                    <a:pt x="1763" y="2307"/>
                    <a:pt x="3120" y="4807"/>
                    <a:pt x="3561" y="7581"/>
                  </a:cubicBezTo>
                  <a:cubicBezTo>
                    <a:pt x="3572" y="7620"/>
                    <a:pt x="3606" y="7638"/>
                    <a:pt x="3639" y="7638"/>
                  </a:cubicBezTo>
                  <a:cubicBezTo>
                    <a:pt x="3678" y="7638"/>
                    <a:pt x="3716" y="7614"/>
                    <a:pt x="3716" y="7569"/>
                  </a:cubicBezTo>
                  <a:cubicBezTo>
                    <a:pt x="3418" y="4831"/>
                    <a:pt x="2263" y="1866"/>
                    <a:pt x="144" y="21"/>
                  </a:cubicBezTo>
                  <a:cubicBezTo>
                    <a:pt x="127" y="7"/>
                    <a:pt x="109" y="1"/>
                    <a:pt x="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9708;p38">
              <a:extLst>
                <a:ext uri="{FF2B5EF4-FFF2-40B4-BE49-F238E27FC236}">
                  <a16:creationId xmlns:a16="http://schemas.microsoft.com/office/drawing/2014/main" id="{E8FBE241-D6C6-48F8-A7FD-A47F6ADF7B94}"/>
                </a:ext>
              </a:extLst>
            </p:cNvPr>
            <p:cNvSpPr/>
            <p:nvPr/>
          </p:nvSpPr>
          <p:spPr>
            <a:xfrm>
              <a:off x="4770225" y="2987900"/>
              <a:ext cx="57875" cy="121675"/>
            </a:xfrm>
            <a:custGeom>
              <a:avLst/>
              <a:gdLst/>
              <a:ahLst/>
              <a:cxnLst/>
              <a:rect l="l" t="t" r="r" b="b"/>
              <a:pathLst>
                <a:path w="2315" h="4867" extrusionOk="0">
                  <a:moveTo>
                    <a:pt x="78" y="1"/>
                  </a:moveTo>
                  <a:cubicBezTo>
                    <a:pt x="41" y="1"/>
                    <a:pt x="0" y="36"/>
                    <a:pt x="24" y="76"/>
                  </a:cubicBezTo>
                  <a:cubicBezTo>
                    <a:pt x="584" y="1731"/>
                    <a:pt x="1465" y="3243"/>
                    <a:pt x="2179" y="4826"/>
                  </a:cubicBezTo>
                  <a:cubicBezTo>
                    <a:pt x="2188" y="4855"/>
                    <a:pt x="2207" y="4867"/>
                    <a:pt x="2227" y="4867"/>
                  </a:cubicBezTo>
                  <a:cubicBezTo>
                    <a:pt x="2268" y="4867"/>
                    <a:pt x="2314" y="4822"/>
                    <a:pt x="2298" y="4767"/>
                  </a:cubicBezTo>
                  <a:cubicBezTo>
                    <a:pt x="1596" y="3171"/>
                    <a:pt x="810" y="1624"/>
                    <a:pt x="120" y="28"/>
                  </a:cubicBezTo>
                  <a:cubicBezTo>
                    <a:pt x="112" y="9"/>
                    <a:pt x="95" y="1"/>
                    <a:pt x="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9709;p38">
              <a:extLst>
                <a:ext uri="{FF2B5EF4-FFF2-40B4-BE49-F238E27FC236}">
                  <a16:creationId xmlns:a16="http://schemas.microsoft.com/office/drawing/2014/main" id="{CF6CB433-E71C-4C46-BE1C-F0B7BE7FBDCA}"/>
                </a:ext>
              </a:extLst>
            </p:cNvPr>
            <p:cNvSpPr/>
            <p:nvPr/>
          </p:nvSpPr>
          <p:spPr>
            <a:xfrm>
              <a:off x="4802500" y="2988625"/>
              <a:ext cx="34425" cy="124225"/>
            </a:xfrm>
            <a:custGeom>
              <a:avLst/>
              <a:gdLst/>
              <a:ahLst/>
              <a:cxnLst/>
              <a:rect l="l" t="t" r="r" b="b"/>
              <a:pathLst>
                <a:path w="1377" h="4969" extrusionOk="0">
                  <a:moveTo>
                    <a:pt x="55" y="0"/>
                  </a:moveTo>
                  <a:cubicBezTo>
                    <a:pt x="27" y="0"/>
                    <a:pt x="0" y="23"/>
                    <a:pt x="7" y="59"/>
                  </a:cubicBezTo>
                  <a:cubicBezTo>
                    <a:pt x="472" y="1666"/>
                    <a:pt x="1186" y="3178"/>
                    <a:pt x="1138" y="4881"/>
                  </a:cubicBezTo>
                  <a:cubicBezTo>
                    <a:pt x="1138" y="4939"/>
                    <a:pt x="1184" y="4969"/>
                    <a:pt x="1230" y="4969"/>
                  </a:cubicBezTo>
                  <a:cubicBezTo>
                    <a:pt x="1279" y="4969"/>
                    <a:pt x="1329" y="4936"/>
                    <a:pt x="1329" y="4869"/>
                  </a:cubicBezTo>
                  <a:cubicBezTo>
                    <a:pt x="1377" y="3154"/>
                    <a:pt x="722" y="1583"/>
                    <a:pt x="103" y="35"/>
                  </a:cubicBezTo>
                  <a:cubicBezTo>
                    <a:pt x="93" y="11"/>
                    <a:pt x="74" y="0"/>
                    <a:pt x="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9710;p38">
              <a:extLst>
                <a:ext uri="{FF2B5EF4-FFF2-40B4-BE49-F238E27FC236}">
                  <a16:creationId xmlns:a16="http://schemas.microsoft.com/office/drawing/2014/main" id="{7DB70137-E233-400D-954B-34EA715E9013}"/>
                </a:ext>
              </a:extLst>
            </p:cNvPr>
            <p:cNvSpPr/>
            <p:nvPr/>
          </p:nvSpPr>
          <p:spPr>
            <a:xfrm>
              <a:off x="4821850" y="2985175"/>
              <a:ext cx="14475" cy="99325"/>
            </a:xfrm>
            <a:custGeom>
              <a:avLst/>
              <a:gdLst/>
              <a:ahLst/>
              <a:cxnLst/>
              <a:rect l="l" t="t" r="r" b="b"/>
              <a:pathLst>
                <a:path w="579" h="3973" extrusionOk="0">
                  <a:moveTo>
                    <a:pt x="78" y="1"/>
                  </a:moveTo>
                  <a:cubicBezTo>
                    <a:pt x="40" y="1"/>
                    <a:pt x="0" y="35"/>
                    <a:pt x="7" y="78"/>
                  </a:cubicBezTo>
                  <a:cubicBezTo>
                    <a:pt x="257" y="1352"/>
                    <a:pt x="222" y="2638"/>
                    <a:pt x="424" y="3923"/>
                  </a:cubicBezTo>
                  <a:cubicBezTo>
                    <a:pt x="424" y="3957"/>
                    <a:pt x="448" y="3973"/>
                    <a:pt x="473" y="3973"/>
                  </a:cubicBezTo>
                  <a:cubicBezTo>
                    <a:pt x="499" y="3973"/>
                    <a:pt x="525" y="3954"/>
                    <a:pt x="519" y="3923"/>
                  </a:cubicBezTo>
                  <a:cubicBezTo>
                    <a:pt x="376" y="2626"/>
                    <a:pt x="579" y="1316"/>
                    <a:pt x="138" y="54"/>
                  </a:cubicBezTo>
                  <a:cubicBezTo>
                    <a:pt x="129" y="16"/>
                    <a:pt x="104" y="1"/>
                    <a:pt x="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9711;p38">
              <a:extLst>
                <a:ext uri="{FF2B5EF4-FFF2-40B4-BE49-F238E27FC236}">
                  <a16:creationId xmlns:a16="http://schemas.microsoft.com/office/drawing/2014/main" id="{D15EE682-B13A-492F-A541-D1AD01F4845B}"/>
                </a:ext>
              </a:extLst>
            </p:cNvPr>
            <p:cNvSpPr/>
            <p:nvPr/>
          </p:nvSpPr>
          <p:spPr>
            <a:xfrm>
              <a:off x="4813400" y="2930425"/>
              <a:ext cx="70250" cy="148725"/>
            </a:xfrm>
            <a:custGeom>
              <a:avLst/>
              <a:gdLst/>
              <a:ahLst/>
              <a:cxnLst/>
              <a:rect l="l" t="t" r="r" b="b"/>
              <a:pathLst>
                <a:path w="2810" h="5949" extrusionOk="0">
                  <a:moveTo>
                    <a:pt x="112" y="0"/>
                  </a:moveTo>
                  <a:cubicBezTo>
                    <a:pt x="53" y="0"/>
                    <a:pt x="1" y="55"/>
                    <a:pt x="24" y="125"/>
                  </a:cubicBezTo>
                  <a:cubicBezTo>
                    <a:pt x="286" y="1256"/>
                    <a:pt x="2405" y="4923"/>
                    <a:pt x="941" y="5709"/>
                  </a:cubicBezTo>
                  <a:cubicBezTo>
                    <a:pt x="817" y="5770"/>
                    <a:pt x="899" y="5949"/>
                    <a:pt x="1008" y="5949"/>
                  </a:cubicBezTo>
                  <a:cubicBezTo>
                    <a:pt x="1025" y="5949"/>
                    <a:pt x="1042" y="5944"/>
                    <a:pt x="1060" y="5935"/>
                  </a:cubicBezTo>
                  <a:cubicBezTo>
                    <a:pt x="2810" y="5066"/>
                    <a:pt x="845" y="1148"/>
                    <a:pt x="202" y="53"/>
                  </a:cubicBezTo>
                  <a:cubicBezTo>
                    <a:pt x="177" y="16"/>
                    <a:pt x="144" y="0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9712;p38">
              <a:extLst>
                <a:ext uri="{FF2B5EF4-FFF2-40B4-BE49-F238E27FC236}">
                  <a16:creationId xmlns:a16="http://schemas.microsoft.com/office/drawing/2014/main" id="{AB885342-C158-462E-8ECC-955BB6FAACD2}"/>
                </a:ext>
              </a:extLst>
            </p:cNvPr>
            <p:cNvSpPr/>
            <p:nvPr/>
          </p:nvSpPr>
          <p:spPr>
            <a:xfrm>
              <a:off x="4825700" y="2952875"/>
              <a:ext cx="35625" cy="80825"/>
            </a:xfrm>
            <a:custGeom>
              <a:avLst/>
              <a:gdLst/>
              <a:ahLst/>
              <a:cxnLst/>
              <a:rect l="l" t="t" r="r" b="b"/>
              <a:pathLst>
                <a:path w="1425" h="3233" extrusionOk="0">
                  <a:moveTo>
                    <a:pt x="114" y="0"/>
                  </a:moveTo>
                  <a:cubicBezTo>
                    <a:pt x="55" y="0"/>
                    <a:pt x="1" y="50"/>
                    <a:pt x="32" y="120"/>
                  </a:cubicBezTo>
                  <a:cubicBezTo>
                    <a:pt x="330" y="1036"/>
                    <a:pt x="1092" y="1965"/>
                    <a:pt x="639" y="2965"/>
                  </a:cubicBezTo>
                  <a:cubicBezTo>
                    <a:pt x="564" y="3115"/>
                    <a:pt x="679" y="3233"/>
                    <a:pt x="800" y="3233"/>
                  </a:cubicBezTo>
                  <a:cubicBezTo>
                    <a:pt x="871" y="3233"/>
                    <a:pt x="945" y="3193"/>
                    <a:pt x="984" y="3096"/>
                  </a:cubicBezTo>
                  <a:cubicBezTo>
                    <a:pt x="1425" y="2025"/>
                    <a:pt x="746" y="941"/>
                    <a:pt x="199" y="48"/>
                  </a:cubicBezTo>
                  <a:cubicBezTo>
                    <a:pt x="178" y="15"/>
                    <a:pt x="145" y="0"/>
                    <a:pt x="11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9713;p38">
              <a:extLst>
                <a:ext uri="{FF2B5EF4-FFF2-40B4-BE49-F238E27FC236}">
                  <a16:creationId xmlns:a16="http://schemas.microsoft.com/office/drawing/2014/main" id="{9B92556D-8557-45D0-8DD7-91B34AEA51E2}"/>
                </a:ext>
              </a:extLst>
            </p:cNvPr>
            <p:cNvSpPr/>
            <p:nvPr/>
          </p:nvSpPr>
          <p:spPr>
            <a:xfrm>
              <a:off x="4788450" y="2950375"/>
              <a:ext cx="94025" cy="169025"/>
            </a:xfrm>
            <a:custGeom>
              <a:avLst/>
              <a:gdLst/>
              <a:ahLst/>
              <a:cxnLst/>
              <a:rect l="l" t="t" r="r" b="b"/>
              <a:pathLst>
                <a:path w="3761" h="6761" extrusionOk="0">
                  <a:moveTo>
                    <a:pt x="140" y="1"/>
                  </a:moveTo>
                  <a:cubicBezTo>
                    <a:pt x="72" y="1"/>
                    <a:pt x="0" y="85"/>
                    <a:pt x="45" y="148"/>
                  </a:cubicBezTo>
                  <a:cubicBezTo>
                    <a:pt x="938" y="1767"/>
                    <a:pt x="3082" y="4649"/>
                    <a:pt x="1974" y="6530"/>
                  </a:cubicBezTo>
                  <a:cubicBezTo>
                    <a:pt x="1904" y="6636"/>
                    <a:pt x="2009" y="6761"/>
                    <a:pt x="2113" y="6761"/>
                  </a:cubicBezTo>
                  <a:cubicBezTo>
                    <a:pt x="2149" y="6761"/>
                    <a:pt x="2185" y="6746"/>
                    <a:pt x="2212" y="6708"/>
                  </a:cubicBezTo>
                  <a:cubicBezTo>
                    <a:pt x="3760" y="4768"/>
                    <a:pt x="1462" y="1529"/>
                    <a:pt x="200" y="29"/>
                  </a:cubicBezTo>
                  <a:cubicBezTo>
                    <a:pt x="183" y="9"/>
                    <a:pt x="162" y="1"/>
                    <a:pt x="1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9714;p38">
              <a:extLst>
                <a:ext uri="{FF2B5EF4-FFF2-40B4-BE49-F238E27FC236}">
                  <a16:creationId xmlns:a16="http://schemas.microsoft.com/office/drawing/2014/main" id="{652A8269-C675-4A05-99C3-72F62DE52E83}"/>
                </a:ext>
              </a:extLst>
            </p:cNvPr>
            <p:cNvSpPr/>
            <p:nvPr/>
          </p:nvSpPr>
          <p:spPr>
            <a:xfrm>
              <a:off x="4777700" y="2892650"/>
              <a:ext cx="97925" cy="174500"/>
            </a:xfrm>
            <a:custGeom>
              <a:avLst/>
              <a:gdLst/>
              <a:ahLst/>
              <a:cxnLst/>
              <a:rect l="l" t="t" r="r" b="b"/>
              <a:pathLst>
                <a:path w="3917" h="6980" extrusionOk="0">
                  <a:moveTo>
                    <a:pt x="172" y="0"/>
                  </a:moveTo>
                  <a:cubicBezTo>
                    <a:pt x="77" y="0"/>
                    <a:pt x="0" y="98"/>
                    <a:pt x="59" y="195"/>
                  </a:cubicBezTo>
                  <a:cubicBezTo>
                    <a:pt x="1249" y="2112"/>
                    <a:pt x="3916" y="4219"/>
                    <a:pt x="2904" y="6791"/>
                  </a:cubicBezTo>
                  <a:cubicBezTo>
                    <a:pt x="2857" y="6901"/>
                    <a:pt x="2950" y="6980"/>
                    <a:pt x="3036" y="6980"/>
                  </a:cubicBezTo>
                  <a:cubicBezTo>
                    <a:pt x="3080" y="6980"/>
                    <a:pt x="3122" y="6959"/>
                    <a:pt x="3142" y="6910"/>
                  </a:cubicBezTo>
                  <a:cubicBezTo>
                    <a:pt x="3654" y="5779"/>
                    <a:pt x="3369" y="4529"/>
                    <a:pt x="2857" y="3445"/>
                  </a:cubicBezTo>
                  <a:cubicBezTo>
                    <a:pt x="2321" y="2290"/>
                    <a:pt x="1452" y="612"/>
                    <a:pt x="237" y="16"/>
                  </a:cubicBezTo>
                  <a:cubicBezTo>
                    <a:pt x="216" y="5"/>
                    <a:pt x="193" y="0"/>
                    <a:pt x="1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Google Shape;9715;p38">
              <a:extLst>
                <a:ext uri="{FF2B5EF4-FFF2-40B4-BE49-F238E27FC236}">
                  <a16:creationId xmlns:a16="http://schemas.microsoft.com/office/drawing/2014/main" id="{7083EC76-E8C5-4892-8FF3-D450735F6DD3}"/>
                </a:ext>
              </a:extLst>
            </p:cNvPr>
            <p:cNvSpPr/>
            <p:nvPr/>
          </p:nvSpPr>
          <p:spPr>
            <a:xfrm>
              <a:off x="4770475" y="2880325"/>
              <a:ext cx="106050" cy="146625"/>
            </a:xfrm>
            <a:custGeom>
              <a:avLst/>
              <a:gdLst/>
              <a:ahLst/>
              <a:cxnLst/>
              <a:rect l="l" t="t" r="r" b="b"/>
              <a:pathLst>
                <a:path w="4242" h="5865" extrusionOk="0">
                  <a:moveTo>
                    <a:pt x="151" y="1"/>
                  </a:moveTo>
                  <a:cubicBezTo>
                    <a:pt x="56" y="1"/>
                    <a:pt x="1" y="138"/>
                    <a:pt x="74" y="212"/>
                  </a:cubicBezTo>
                  <a:cubicBezTo>
                    <a:pt x="693" y="938"/>
                    <a:pt x="1443" y="1581"/>
                    <a:pt x="2062" y="2307"/>
                  </a:cubicBezTo>
                  <a:cubicBezTo>
                    <a:pt x="2729" y="3081"/>
                    <a:pt x="3955" y="4593"/>
                    <a:pt x="3408" y="5677"/>
                  </a:cubicBezTo>
                  <a:cubicBezTo>
                    <a:pt x="3350" y="5776"/>
                    <a:pt x="3436" y="5864"/>
                    <a:pt x="3518" y="5864"/>
                  </a:cubicBezTo>
                  <a:cubicBezTo>
                    <a:pt x="3554" y="5864"/>
                    <a:pt x="3588" y="5847"/>
                    <a:pt x="3610" y="5808"/>
                  </a:cubicBezTo>
                  <a:cubicBezTo>
                    <a:pt x="4241" y="4796"/>
                    <a:pt x="3491" y="3533"/>
                    <a:pt x="2931" y="2664"/>
                  </a:cubicBezTo>
                  <a:cubicBezTo>
                    <a:pt x="2277" y="1688"/>
                    <a:pt x="1336" y="438"/>
                    <a:pt x="193" y="9"/>
                  </a:cubicBezTo>
                  <a:cubicBezTo>
                    <a:pt x="179" y="3"/>
                    <a:pt x="165" y="1"/>
                    <a:pt x="1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Google Shape;9716;p38">
              <a:extLst>
                <a:ext uri="{FF2B5EF4-FFF2-40B4-BE49-F238E27FC236}">
                  <a16:creationId xmlns:a16="http://schemas.microsoft.com/office/drawing/2014/main" id="{A5328A1F-B2C8-4C5F-908F-4701B3D6FBC4}"/>
                </a:ext>
              </a:extLst>
            </p:cNvPr>
            <p:cNvSpPr/>
            <p:nvPr/>
          </p:nvSpPr>
          <p:spPr>
            <a:xfrm>
              <a:off x="4785500" y="2844025"/>
              <a:ext cx="91900" cy="151875"/>
            </a:xfrm>
            <a:custGeom>
              <a:avLst/>
              <a:gdLst/>
              <a:ahLst/>
              <a:cxnLst/>
              <a:rect l="l" t="t" r="r" b="b"/>
              <a:pathLst>
                <a:path w="3676" h="6075" extrusionOk="0">
                  <a:moveTo>
                    <a:pt x="148" y="1"/>
                  </a:moveTo>
                  <a:cubicBezTo>
                    <a:pt x="73" y="1"/>
                    <a:pt x="1" y="76"/>
                    <a:pt x="44" y="163"/>
                  </a:cubicBezTo>
                  <a:cubicBezTo>
                    <a:pt x="1223" y="2080"/>
                    <a:pt x="3295" y="3581"/>
                    <a:pt x="3331" y="6021"/>
                  </a:cubicBezTo>
                  <a:cubicBezTo>
                    <a:pt x="3331" y="6057"/>
                    <a:pt x="3363" y="6075"/>
                    <a:pt x="3398" y="6075"/>
                  </a:cubicBezTo>
                  <a:cubicBezTo>
                    <a:pt x="3432" y="6075"/>
                    <a:pt x="3467" y="6057"/>
                    <a:pt x="3473" y="6021"/>
                  </a:cubicBezTo>
                  <a:cubicBezTo>
                    <a:pt x="3676" y="3735"/>
                    <a:pt x="1926" y="1414"/>
                    <a:pt x="223" y="32"/>
                  </a:cubicBezTo>
                  <a:cubicBezTo>
                    <a:pt x="201" y="11"/>
                    <a:pt x="174" y="1"/>
                    <a:pt x="1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9717;p38">
              <a:extLst>
                <a:ext uri="{FF2B5EF4-FFF2-40B4-BE49-F238E27FC236}">
                  <a16:creationId xmlns:a16="http://schemas.microsoft.com/office/drawing/2014/main" id="{DC42C07B-3C68-4DC1-BA2D-18BB75AB8667}"/>
                </a:ext>
              </a:extLst>
            </p:cNvPr>
            <p:cNvSpPr/>
            <p:nvPr/>
          </p:nvSpPr>
          <p:spPr>
            <a:xfrm>
              <a:off x="4791750" y="2817700"/>
              <a:ext cx="78975" cy="146925"/>
            </a:xfrm>
            <a:custGeom>
              <a:avLst/>
              <a:gdLst/>
              <a:ahLst/>
              <a:cxnLst/>
              <a:rect l="l" t="t" r="r" b="b"/>
              <a:pathLst>
                <a:path w="3159" h="5877" extrusionOk="0">
                  <a:moveTo>
                    <a:pt x="93" y="0"/>
                  </a:moveTo>
                  <a:cubicBezTo>
                    <a:pt x="48" y="0"/>
                    <a:pt x="1" y="49"/>
                    <a:pt x="9" y="97"/>
                  </a:cubicBezTo>
                  <a:cubicBezTo>
                    <a:pt x="390" y="2228"/>
                    <a:pt x="1759" y="4098"/>
                    <a:pt x="2973" y="5848"/>
                  </a:cubicBezTo>
                  <a:cubicBezTo>
                    <a:pt x="2994" y="5868"/>
                    <a:pt x="3019" y="5877"/>
                    <a:pt x="3043" y="5877"/>
                  </a:cubicBezTo>
                  <a:cubicBezTo>
                    <a:pt x="3104" y="5877"/>
                    <a:pt x="3159" y="5821"/>
                    <a:pt x="3116" y="5753"/>
                  </a:cubicBezTo>
                  <a:cubicBezTo>
                    <a:pt x="1961" y="3907"/>
                    <a:pt x="1033" y="2038"/>
                    <a:pt x="152" y="38"/>
                  </a:cubicBezTo>
                  <a:cubicBezTo>
                    <a:pt x="136" y="11"/>
                    <a:pt x="115" y="0"/>
                    <a:pt x="9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9718;p38">
              <a:extLst>
                <a:ext uri="{FF2B5EF4-FFF2-40B4-BE49-F238E27FC236}">
                  <a16:creationId xmlns:a16="http://schemas.microsoft.com/office/drawing/2014/main" id="{BAA158A6-E540-48FF-8C14-E6F75B21FC52}"/>
                </a:ext>
              </a:extLst>
            </p:cNvPr>
            <p:cNvSpPr/>
            <p:nvPr/>
          </p:nvSpPr>
          <p:spPr>
            <a:xfrm>
              <a:off x="4828075" y="2833800"/>
              <a:ext cx="35050" cy="128475"/>
            </a:xfrm>
            <a:custGeom>
              <a:avLst/>
              <a:gdLst/>
              <a:ahLst/>
              <a:cxnLst/>
              <a:rect l="l" t="t" r="r" b="b"/>
              <a:pathLst>
                <a:path w="1402" h="5139" extrusionOk="0">
                  <a:moveTo>
                    <a:pt x="127" y="1"/>
                  </a:moveTo>
                  <a:cubicBezTo>
                    <a:pt x="65" y="1"/>
                    <a:pt x="1" y="47"/>
                    <a:pt x="8" y="120"/>
                  </a:cubicBezTo>
                  <a:cubicBezTo>
                    <a:pt x="163" y="1823"/>
                    <a:pt x="1116" y="3323"/>
                    <a:pt x="1211" y="5049"/>
                  </a:cubicBezTo>
                  <a:cubicBezTo>
                    <a:pt x="1217" y="5109"/>
                    <a:pt x="1264" y="5138"/>
                    <a:pt x="1311" y="5138"/>
                  </a:cubicBezTo>
                  <a:cubicBezTo>
                    <a:pt x="1357" y="5138"/>
                    <a:pt x="1401" y="5109"/>
                    <a:pt x="1401" y="5049"/>
                  </a:cubicBezTo>
                  <a:cubicBezTo>
                    <a:pt x="1401" y="3394"/>
                    <a:pt x="901" y="1573"/>
                    <a:pt x="223" y="60"/>
                  </a:cubicBezTo>
                  <a:cubicBezTo>
                    <a:pt x="204" y="19"/>
                    <a:pt x="166" y="1"/>
                    <a:pt x="1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9719;p38">
              <a:extLst>
                <a:ext uri="{FF2B5EF4-FFF2-40B4-BE49-F238E27FC236}">
                  <a16:creationId xmlns:a16="http://schemas.microsoft.com/office/drawing/2014/main" id="{0D455744-8A57-4735-95D4-BF09E3BF8394}"/>
                </a:ext>
              </a:extLst>
            </p:cNvPr>
            <p:cNvSpPr/>
            <p:nvPr/>
          </p:nvSpPr>
          <p:spPr>
            <a:xfrm>
              <a:off x="4853075" y="2863875"/>
              <a:ext cx="17775" cy="98575"/>
            </a:xfrm>
            <a:custGeom>
              <a:avLst/>
              <a:gdLst/>
              <a:ahLst/>
              <a:cxnLst/>
              <a:rect l="l" t="t" r="r" b="b"/>
              <a:pathLst>
                <a:path w="711" h="3943" extrusionOk="0">
                  <a:moveTo>
                    <a:pt x="110" y="0"/>
                  </a:moveTo>
                  <a:cubicBezTo>
                    <a:pt x="58" y="0"/>
                    <a:pt x="0" y="59"/>
                    <a:pt x="8" y="108"/>
                  </a:cubicBezTo>
                  <a:cubicBezTo>
                    <a:pt x="187" y="1358"/>
                    <a:pt x="175" y="2572"/>
                    <a:pt x="187" y="3834"/>
                  </a:cubicBezTo>
                  <a:cubicBezTo>
                    <a:pt x="193" y="3907"/>
                    <a:pt x="249" y="3943"/>
                    <a:pt x="302" y="3943"/>
                  </a:cubicBezTo>
                  <a:cubicBezTo>
                    <a:pt x="353" y="3943"/>
                    <a:pt x="401" y="3910"/>
                    <a:pt x="401" y="3846"/>
                  </a:cubicBezTo>
                  <a:cubicBezTo>
                    <a:pt x="437" y="2608"/>
                    <a:pt x="711" y="1227"/>
                    <a:pt x="175" y="48"/>
                  </a:cubicBezTo>
                  <a:cubicBezTo>
                    <a:pt x="160" y="13"/>
                    <a:pt x="136" y="0"/>
                    <a:pt x="1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9720;p38">
              <a:extLst>
                <a:ext uri="{FF2B5EF4-FFF2-40B4-BE49-F238E27FC236}">
                  <a16:creationId xmlns:a16="http://schemas.microsoft.com/office/drawing/2014/main" id="{0938CE4A-D03C-42F3-A88A-1571848574F1}"/>
                </a:ext>
              </a:extLst>
            </p:cNvPr>
            <p:cNvSpPr/>
            <p:nvPr/>
          </p:nvSpPr>
          <p:spPr>
            <a:xfrm>
              <a:off x="4857150" y="2865500"/>
              <a:ext cx="30675" cy="109900"/>
            </a:xfrm>
            <a:custGeom>
              <a:avLst/>
              <a:gdLst/>
              <a:ahLst/>
              <a:cxnLst/>
              <a:rect l="l" t="t" r="r" b="b"/>
              <a:pathLst>
                <a:path w="1227" h="4396" extrusionOk="0">
                  <a:moveTo>
                    <a:pt x="133" y="1"/>
                  </a:moveTo>
                  <a:cubicBezTo>
                    <a:pt x="67" y="1"/>
                    <a:pt x="0" y="46"/>
                    <a:pt x="0" y="138"/>
                  </a:cubicBezTo>
                  <a:cubicBezTo>
                    <a:pt x="119" y="1459"/>
                    <a:pt x="893" y="2924"/>
                    <a:pt x="215" y="4210"/>
                  </a:cubicBezTo>
                  <a:cubicBezTo>
                    <a:pt x="167" y="4314"/>
                    <a:pt x="247" y="4396"/>
                    <a:pt x="331" y="4396"/>
                  </a:cubicBezTo>
                  <a:cubicBezTo>
                    <a:pt x="372" y="4396"/>
                    <a:pt x="413" y="4376"/>
                    <a:pt x="441" y="4329"/>
                  </a:cubicBezTo>
                  <a:cubicBezTo>
                    <a:pt x="1227" y="3198"/>
                    <a:pt x="929" y="1198"/>
                    <a:pt x="250" y="66"/>
                  </a:cubicBezTo>
                  <a:cubicBezTo>
                    <a:pt x="226" y="23"/>
                    <a:pt x="180" y="1"/>
                    <a:pt x="1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9721;p38">
              <a:extLst>
                <a:ext uri="{FF2B5EF4-FFF2-40B4-BE49-F238E27FC236}">
                  <a16:creationId xmlns:a16="http://schemas.microsoft.com/office/drawing/2014/main" id="{99E8C8E3-69B0-4317-B257-D5F77BEE9A95}"/>
                </a:ext>
              </a:extLst>
            </p:cNvPr>
            <p:cNvSpPr/>
            <p:nvPr/>
          </p:nvSpPr>
          <p:spPr>
            <a:xfrm>
              <a:off x="4752025" y="2760725"/>
              <a:ext cx="160800" cy="205925"/>
            </a:xfrm>
            <a:custGeom>
              <a:avLst/>
              <a:gdLst/>
              <a:ahLst/>
              <a:cxnLst/>
              <a:rect l="l" t="t" r="r" b="b"/>
              <a:pathLst>
                <a:path w="6432" h="8237" extrusionOk="0">
                  <a:moveTo>
                    <a:pt x="122" y="0"/>
                  </a:moveTo>
                  <a:cubicBezTo>
                    <a:pt x="46" y="0"/>
                    <a:pt x="1" y="98"/>
                    <a:pt x="74" y="150"/>
                  </a:cubicBezTo>
                  <a:cubicBezTo>
                    <a:pt x="2276" y="1733"/>
                    <a:pt x="6074" y="4865"/>
                    <a:pt x="4598" y="7972"/>
                  </a:cubicBezTo>
                  <a:cubicBezTo>
                    <a:pt x="4533" y="8118"/>
                    <a:pt x="4651" y="8237"/>
                    <a:pt x="4759" y="8237"/>
                  </a:cubicBezTo>
                  <a:cubicBezTo>
                    <a:pt x="4809" y="8237"/>
                    <a:pt x="4857" y="8211"/>
                    <a:pt x="4884" y="8151"/>
                  </a:cubicBezTo>
                  <a:cubicBezTo>
                    <a:pt x="6432" y="4972"/>
                    <a:pt x="2812" y="1257"/>
                    <a:pt x="157" y="7"/>
                  </a:cubicBezTo>
                  <a:cubicBezTo>
                    <a:pt x="145" y="2"/>
                    <a:pt x="133" y="0"/>
                    <a:pt x="12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9722;p38">
              <a:extLst>
                <a:ext uri="{FF2B5EF4-FFF2-40B4-BE49-F238E27FC236}">
                  <a16:creationId xmlns:a16="http://schemas.microsoft.com/office/drawing/2014/main" id="{4B37F528-40E8-4223-983D-AEE347368AF2}"/>
                </a:ext>
              </a:extLst>
            </p:cNvPr>
            <p:cNvSpPr/>
            <p:nvPr/>
          </p:nvSpPr>
          <p:spPr>
            <a:xfrm>
              <a:off x="4753925" y="2753300"/>
              <a:ext cx="121850" cy="184775"/>
            </a:xfrm>
            <a:custGeom>
              <a:avLst/>
              <a:gdLst/>
              <a:ahLst/>
              <a:cxnLst/>
              <a:rect l="l" t="t" r="r" b="b"/>
              <a:pathLst>
                <a:path w="4874" h="7391" extrusionOk="0">
                  <a:moveTo>
                    <a:pt x="132" y="0"/>
                  </a:moveTo>
                  <a:cubicBezTo>
                    <a:pt x="63" y="0"/>
                    <a:pt x="1" y="78"/>
                    <a:pt x="45" y="149"/>
                  </a:cubicBezTo>
                  <a:cubicBezTo>
                    <a:pt x="1593" y="2471"/>
                    <a:pt x="4189" y="4423"/>
                    <a:pt x="4665" y="7317"/>
                  </a:cubicBezTo>
                  <a:cubicBezTo>
                    <a:pt x="4670" y="7366"/>
                    <a:pt x="4716" y="7390"/>
                    <a:pt x="4763" y="7390"/>
                  </a:cubicBezTo>
                  <a:cubicBezTo>
                    <a:pt x="4818" y="7390"/>
                    <a:pt x="4874" y="7357"/>
                    <a:pt x="4867" y="7293"/>
                  </a:cubicBezTo>
                  <a:cubicBezTo>
                    <a:pt x="4617" y="4352"/>
                    <a:pt x="2165" y="2007"/>
                    <a:pt x="200" y="30"/>
                  </a:cubicBezTo>
                  <a:cubicBezTo>
                    <a:pt x="179" y="9"/>
                    <a:pt x="155" y="0"/>
                    <a:pt x="1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9723;p38">
              <a:extLst>
                <a:ext uri="{FF2B5EF4-FFF2-40B4-BE49-F238E27FC236}">
                  <a16:creationId xmlns:a16="http://schemas.microsoft.com/office/drawing/2014/main" id="{777B5618-5D71-4002-8970-6B2A9D7993CA}"/>
                </a:ext>
              </a:extLst>
            </p:cNvPr>
            <p:cNvSpPr/>
            <p:nvPr/>
          </p:nvSpPr>
          <p:spPr>
            <a:xfrm>
              <a:off x="4746200" y="2821500"/>
              <a:ext cx="88250" cy="140975"/>
            </a:xfrm>
            <a:custGeom>
              <a:avLst/>
              <a:gdLst/>
              <a:ahLst/>
              <a:cxnLst/>
              <a:rect l="l" t="t" r="r" b="b"/>
              <a:pathLst>
                <a:path w="3530" h="5639" extrusionOk="0">
                  <a:moveTo>
                    <a:pt x="143" y="1"/>
                  </a:moveTo>
                  <a:cubicBezTo>
                    <a:pt x="67" y="1"/>
                    <a:pt x="1" y="93"/>
                    <a:pt x="45" y="171"/>
                  </a:cubicBezTo>
                  <a:cubicBezTo>
                    <a:pt x="973" y="2065"/>
                    <a:pt x="2343" y="3696"/>
                    <a:pt x="3319" y="5589"/>
                  </a:cubicBezTo>
                  <a:cubicBezTo>
                    <a:pt x="3335" y="5624"/>
                    <a:pt x="3364" y="5639"/>
                    <a:pt x="3396" y="5639"/>
                  </a:cubicBezTo>
                  <a:cubicBezTo>
                    <a:pt x="3460" y="5639"/>
                    <a:pt x="3530" y="5577"/>
                    <a:pt x="3498" y="5505"/>
                  </a:cubicBezTo>
                  <a:cubicBezTo>
                    <a:pt x="2688" y="3577"/>
                    <a:pt x="1616" y="1612"/>
                    <a:pt x="223" y="41"/>
                  </a:cubicBezTo>
                  <a:cubicBezTo>
                    <a:pt x="198" y="12"/>
                    <a:pt x="170" y="1"/>
                    <a:pt x="14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9724;p38">
              <a:extLst>
                <a:ext uri="{FF2B5EF4-FFF2-40B4-BE49-F238E27FC236}">
                  <a16:creationId xmlns:a16="http://schemas.microsoft.com/office/drawing/2014/main" id="{00517119-A209-4734-8D57-2A726974298B}"/>
                </a:ext>
              </a:extLst>
            </p:cNvPr>
            <p:cNvSpPr/>
            <p:nvPr/>
          </p:nvSpPr>
          <p:spPr>
            <a:xfrm>
              <a:off x="4763975" y="2876300"/>
              <a:ext cx="62600" cy="133200"/>
            </a:xfrm>
            <a:custGeom>
              <a:avLst/>
              <a:gdLst/>
              <a:ahLst/>
              <a:cxnLst/>
              <a:rect l="l" t="t" r="r" b="b"/>
              <a:pathLst>
                <a:path w="2504" h="5328" extrusionOk="0">
                  <a:moveTo>
                    <a:pt x="115" y="0"/>
                  </a:moveTo>
                  <a:cubicBezTo>
                    <a:pt x="57" y="0"/>
                    <a:pt x="0" y="51"/>
                    <a:pt x="24" y="123"/>
                  </a:cubicBezTo>
                  <a:cubicBezTo>
                    <a:pt x="655" y="1909"/>
                    <a:pt x="1894" y="3361"/>
                    <a:pt x="2298" y="5254"/>
                  </a:cubicBezTo>
                  <a:cubicBezTo>
                    <a:pt x="2308" y="5305"/>
                    <a:pt x="2343" y="5328"/>
                    <a:pt x="2380" y="5328"/>
                  </a:cubicBezTo>
                  <a:cubicBezTo>
                    <a:pt x="2439" y="5328"/>
                    <a:pt x="2503" y="5274"/>
                    <a:pt x="2489" y="5195"/>
                  </a:cubicBezTo>
                  <a:cubicBezTo>
                    <a:pt x="2156" y="3373"/>
                    <a:pt x="1191" y="1587"/>
                    <a:pt x="191" y="39"/>
                  </a:cubicBezTo>
                  <a:cubicBezTo>
                    <a:pt x="172" y="12"/>
                    <a:pt x="143" y="0"/>
                    <a:pt x="1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9725;p38">
              <a:extLst>
                <a:ext uri="{FF2B5EF4-FFF2-40B4-BE49-F238E27FC236}">
                  <a16:creationId xmlns:a16="http://schemas.microsoft.com/office/drawing/2014/main" id="{43F8B92B-BE3E-4F9D-93E8-1FC2A4CED1CD}"/>
                </a:ext>
              </a:extLst>
            </p:cNvPr>
            <p:cNvSpPr/>
            <p:nvPr/>
          </p:nvSpPr>
          <p:spPr>
            <a:xfrm>
              <a:off x="4728725" y="2863500"/>
              <a:ext cx="97475" cy="139925"/>
            </a:xfrm>
            <a:custGeom>
              <a:avLst/>
              <a:gdLst/>
              <a:ahLst/>
              <a:cxnLst/>
              <a:rect l="l" t="t" r="r" b="b"/>
              <a:pathLst>
                <a:path w="3899" h="5597" extrusionOk="0">
                  <a:moveTo>
                    <a:pt x="168" y="1"/>
                  </a:moveTo>
                  <a:cubicBezTo>
                    <a:pt x="65" y="1"/>
                    <a:pt x="0" y="118"/>
                    <a:pt x="77" y="206"/>
                  </a:cubicBezTo>
                  <a:cubicBezTo>
                    <a:pt x="1506" y="1635"/>
                    <a:pt x="3506" y="3206"/>
                    <a:pt x="3542" y="5445"/>
                  </a:cubicBezTo>
                  <a:cubicBezTo>
                    <a:pt x="3542" y="5546"/>
                    <a:pt x="3619" y="5597"/>
                    <a:pt x="3698" y="5597"/>
                  </a:cubicBezTo>
                  <a:cubicBezTo>
                    <a:pt x="3777" y="5597"/>
                    <a:pt x="3857" y="5546"/>
                    <a:pt x="3863" y="5445"/>
                  </a:cubicBezTo>
                  <a:cubicBezTo>
                    <a:pt x="3899" y="4314"/>
                    <a:pt x="3316" y="3242"/>
                    <a:pt x="2708" y="2349"/>
                  </a:cubicBezTo>
                  <a:cubicBezTo>
                    <a:pt x="2125" y="1492"/>
                    <a:pt x="1232" y="289"/>
                    <a:pt x="196" y="4"/>
                  </a:cubicBezTo>
                  <a:cubicBezTo>
                    <a:pt x="186" y="2"/>
                    <a:pt x="177" y="1"/>
                    <a:pt x="16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9726;p38">
              <a:extLst>
                <a:ext uri="{FF2B5EF4-FFF2-40B4-BE49-F238E27FC236}">
                  <a16:creationId xmlns:a16="http://schemas.microsoft.com/office/drawing/2014/main" id="{CDE3CE10-9D2D-4C29-87B9-5EFFDEF8C11E}"/>
                </a:ext>
              </a:extLst>
            </p:cNvPr>
            <p:cNvSpPr/>
            <p:nvPr/>
          </p:nvSpPr>
          <p:spPr>
            <a:xfrm>
              <a:off x="4742275" y="2810250"/>
              <a:ext cx="78400" cy="168825"/>
            </a:xfrm>
            <a:custGeom>
              <a:avLst/>
              <a:gdLst/>
              <a:ahLst/>
              <a:cxnLst/>
              <a:rect l="l" t="t" r="r" b="b"/>
              <a:pathLst>
                <a:path w="3136" h="6753" extrusionOk="0">
                  <a:moveTo>
                    <a:pt x="99" y="0"/>
                  </a:moveTo>
                  <a:cubicBezTo>
                    <a:pt x="50" y="0"/>
                    <a:pt x="0" y="37"/>
                    <a:pt x="23" y="98"/>
                  </a:cubicBezTo>
                  <a:cubicBezTo>
                    <a:pt x="869" y="2372"/>
                    <a:pt x="1952" y="4527"/>
                    <a:pt x="3000" y="6717"/>
                  </a:cubicBezTo>
                  <a:cubicBezTo>
                    <a:pt x="3014" y="6742"/>
                    <a:pt x="3032" y="6752"/>
                    <a:pt x="3050" y="6752"/>
                  </a:cubicBezTo>
                  <a:cubicBezTo>
                    <a:pt x="3094" y="6752"/>
                    <a:pt x="3136" y="6696"/>
                    <a:pt x="3119" y="6646"/>
                  </a:cubicBezTo>
                  <a:cubicBezTo>
                    <a:pt x="2166" y="4431"/>
                    <a:pt x="1261" y="2193"/>
                    <a:pt x="166" y="38"/>
                  </a:cubicBezTo>
                  <a:cubicBezTo>
                    <a:pt x="153" y="12"/>
                    <a:pt x="126" y="0"/>
                    <a:pt x="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9727;p38">
              <a:extLst>
                <a:ext uri="{FF2B5EF4-FFF2-40B4-BE49-F238E27FC236}">
                  <a16:creationId xmlns:a16="http://schemas.microsoft.com/office/drawing/2014/main" id="{763AE14D-15FC-47C8-B519-07E83197141A}"/>
                </a:ext>
              </a:extLst>
            </p:cNvPr>
            <p:cNvSpPr/>
            <p:nvPr/>
          </p:nvSpPr>
          <p:spPr>
            <a:xfrm>
              <a:off x="4783225" y="2740100"/>
              <a:ext cx="68650" cy="183650"/>
            </a:xfrm>
            <a:custGeom>
              <a:avLst/>
              <a:gdLst/>
              <a:ahLst/>
              <a:cxnLst/>
              <a:rect l="l" t="t" r="r" b="b"/>
              <a:pathLst>
                <a:path w="2746" h="7346" extrusionOk="0">
                  <a:moveTo>
                    <a:pt x="145" y="1"/>
                  </a:moveTo>
                  <a:cubicBezTo>
                    <a:pt x="74" y="1"/>
                    <a:pt x="1" y="67"/>
                    <a:pt x="16" y="153"/>
                  </a:cubicBezTo>
                  <a:cubicBezTo>
                    <a:pt x="707" y="2558"/>
                    <a:pt x="1826" y="4821"/>
                    <a:pt x="2481" y="7249"/>
                  </a:cubicBezTo>
                  <a:cubicBezTo>
                    <a:pt x="2495" y="7317"/>
                    <a:pt x="2543" y="7345"/>
                    <a:pt x="2592" y="7345"/>
                  </a:cubicBezTo>
                  <a:cubicBezTo>
                    <a:pt x="2666" y="7345"/>
                    <a:pt x="2745" y="7282"/>
                    <a:pt x="2731" y="7190"/>
                  </a:cubicBezTo>
                  <a:cubicBezTo>
                    <a:pt x="2183" y="4797"/>
                    <a:pt x="1505" y="2201"/>
                    <a:pt x="243" y="58"/>
                  </a:cubicBezTo>
                  <a:cubicBezTo>
                    <a:pt x="218" y="18"/>
                    <a:pt x="182" y="1"/>
                    <a:pt x="1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9728;p38">
              <a:extLst>
                <a:ext uri="{FF2B5EF4-FFF2-40B4-BE49-F238E27FC236}">
                  <a16:creationId xmlns:a16="http://schemas.microsoft.com/office/drawing/2014/main" id="{0CFE7DB6-922B-4F8E-848B-7338C2BAA989}"/>
                </a:ext>
              </a:extLst>
            </p:cNvPr>
            <p:cNvSpPr/>
            <p:nvPr/>
          </p:nvSpPr>
          <p:spPr>
            <a:xfrm>
              <a:off x="4824575" y="2766625"/>
              <a:ext cx="52225" cy="153675"/>
            </a:xfrm>
            <a:custGeom>
              <a:avLst/>
              <a:gdLst/>
              <a:ahLst/>
              <a:cxnLst/>
              <a:rect l="l" t="t" r="r" b="b"/>
              <a:pathLst>
                <a:path w="2089" h="6147" extrusionOk="0">
                  <a:moveTo>
                    <a:pt x="169" y="0"/>
                  </a:moveTo>
                  <a:cubicBezTo>
                    <a:pt x="77" y="0"/>
                    <a:pt x="0" y="106"/>
                    <a:pt x="53" y="211"/>
                  </a:cubicBezTo>
                  <a:cubicBezTo>
                    <a:pt x="494" y="1140"/>
                    <a:pt x="1017" y="2009"/>
                    <a:pt x="1339" y="3009"/>
                  </a:cubicBezTo>
                  <a:cubicBezTo>
                    <a:pt x="1660" y="3986"/>
                    <a:pt x="1803" y="5033"/>
                    <a:pt x="1863" y="6057"/>
                  </a:cubicBezTo>
                  <a:cubicBezTo>
                    <a:pt x="1857" y="6117"/>
                    <a:pt x="1896" y="6147"/>
                    <a:pt x="1937" y="6147"/>
                  </a:cubicBezTo>
                  <a:cubicBezTo>
                    <a:pt x="1979" y="6147"/>
                    <a:pt x="2024" y="6117"/>
                    <a:pt x="2029" y="6057"/>
                  </a:cubicBezTo>
                  <a:cubicBezTo>
                    <a:pt x="2089" y="4045"/>
                    <a:pt x="1815" y="1497"/>
                    <a:pt x="267" y="45"/>
                  </a:cubicBezTo>
                  <a:cubicBezTo>
                    <a:pt x="236" y="14"/>
                    <a:pt x="202" y="0"/>
                    <a:pt x="16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9729;p38">
              <a:extLst>
                <a:ext uri="{FF2B5EF4-FFF2-40B4-BE49-F238E27FC236}">
                  <a16:creationId xmlns:a16="http://schemas.microsoft.com/office/drawing/2014/main" id="{8770DAEC-DBF2-4F02-B71E-D53E26D04653}"/>
                </a:ext>
              </a:extLst>
            </p:cNvPr>
            <p:cNvSpPr/>
            <p:nvPr/>
          </p:nvSpPr>
          <p:spPr>
            <a:xfrm>
              <a:off x="4839200" y="2782100"/>
              <a:ext cx="49525" cy="123850"/>
            </a:xfrm>
            <a:custGeom>
              <a:avLst/>
              <a:gdLst/>
              <a:ahLst/>
              <a:cxnLst/>
              <a:rect l="l" t="t" r="r" b="b"/>
              <a:pathLst>
                <a:path w="1981" h="4954" extrusionOk="0">
                  <a:moveTo>
                    <a:pt x="170" y="0"/>
                  </a:moveTo>
                  <a:cubicBezTo>
                    <a:pt x="81" y="0"/>
                    <a:pt x="0" y="97"/>
                    <a:pt x="63" y="188"/>
                  </a:cubicBezTo>
                  <a:cubicBezTo>
                    <a:pt x="1016" y="1617"/>
                    <a:pt x="1647" y="3105"/>
                    <a:pt x="1635" y="4855"/>
                  </a:cubicBezTo>
                  <a:cubicBezTo>
                    <a:pt x="1635" y="4920"/>
                    <a:pt x="1689" y="4953"/>
                    <a:pt x="1744" y="4953"/>
                  </a:cubicBezTo>
                  <a:cubicBezTo>
                    <a:pt x="1799" y="4953"/>
                    <a:pt x="1855" y="4920"/>
                    <a:pt x="1861" y="4855"/>
                  </a:cubicBezTo>
                  <a:cubicBezTo>
                    <a:pt x="1980" y="3141"/>
                    <a:pt x="1587" y="1224"/>
                    <a:pt x="254" y="33"/>
                  </a:cubicBezTo>
                  <a:cubicBezTo>
                    <a:pt x="228" y="10"/>
                    <a:pt x="199" y="0"/>
                    <a:pt x="17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9730;p38">
              <a:extLst>
                <a:ext uri="{FF2B5EF4-FFF2-40B4-BE49-F238E27FC236}">
                  <a16:creationId xmlns:a16="http://schemas.microsoft.com/office/drawing/2014/main" id="{54645777-AC8E-4FF8-BAC5-BDEB99B245EE}"/>
                </a:ext>
              </a:extLst>
            </p:cNvPr>
            <p:cNvSpPr/>
            <p:nvPr/>
          </p:nvSpPr>
          <p:spPr>
            <a:xfrm>
              <a:off x="4768025" y="2725050"/>
              <a:ext cx="124850" cy="137775"/>
            </a:xfrm>
            <a:custGeom>
              <a:avLst/>
              <a:gdLst/>
              <a:ahLst/>
              <a:cxnLst/>
              <a:rect l="l" t="t" r="r" b="b"/>
              <a:pathLst>
                <a:path w="4994" h="5511" extrusionOk="0">
                  <a:moveTo>
                    <a:pt x="160" y="0"/>
                  </a:moveTo>
                  <a:cubicBezTo>
                    <a:pt x="53" y="0"/>
                    <a:pt x="0" y="145"/>
                    <a:pt x="65" y="231"/>
                  </a:cubicBezTo>
                  <a:cubicBezTo>
                    <a:pt x="732" y="993"/>
                    <a:pt x="1660" y="1541"/>
                    <a:pt x="2398" y="2220"/>
                  </a:cubicBezTo>
                  <a:cubicBezTo>
                    <a:pt x="3125" y="2875"/>
                    <a:pt x="4708" y="4196"/>
                    <a:pt x="4244" y="5315"/>
                  </a:cubicBezTo>
                  <a:cubicBezTo>
                    <a:pt x="4203" y="5421"/>
                    <a:pt x="4318" y="5510"/>
                    <a:pt x="4418" y="5510"/>
                  </a:cubicBezTo>
                  <a:cubicBezTo>
                    <a:pt x="4464" y="5510"/>
                    <a:pt x="4507" y="5491"/>
                    <a:pt x="4530" y="5446"/>
                  </a:cubicBezTo>
                  <a:cubicBezTo>
                    <a:pt x="4994" y="4410"/>
                    <a:pt x="4065" y="3315"/>
                    <a:pt x="3446" y="2601"/>
                  </a:cubicBezTo>
                  <a:cubicBezTo>
                    <a:pt x="2613" y="1648"/>
                    <a:pt x="1422" y="458"/>
                    <a:pt x="196" y="5"/>
                  </a:cubicBezTo>
                  <a:cubicBezTo>
                    <a:pt x="183" y="2"/>
                    <a:pt x="172" y="0"/>
                    <a:pt x="1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9731;p38">
              <a:extLst>
                <a:ext uri="{FF2B5EF4-FFF2-40B4-BE49-F238E27FC236}">
                  <a16:creationId xmlns:a16="http://schemas.microsoft.com/office/drawing/2014/main" id="{B85C5E29-D3BE-4871-A0DE-2ED6B928089E}"/>
                </a:ext>
              </a:extLst>
            </p:cNvPr>
            <p:cNvSpPr/>
            <p:nvPr/>
          </p:nvSpPr>
          <p:spPr>
            <a:xfrm>
              <a:off x="4771350" y="2679300"/>
              <a:ext cx="126100" cy="181700"/>
            </a:xfrm>
            <a:custGeom>
              <a:avLst/>
              <a:gdLst/>
              <a:ahLst/>
              <a:cxnLst/>
              <a:rect l="l" t="t" r="r" b="b"/>
              <a:pathLst>
                <a:path w="5044" h="7268" extrusionOk="0">
                  <a:moveTo>
                    <a:pt x="124" y="0"/>
                  </a:moveTo>
                  <a:cubicBezTo>
                    <a:pt x="61" y="0"/>
                    <a:pt x="0" y="73"/>
                    <a:pt x="27" y="145"/>
                  </a:cubicBezTo>
                  <a:cubicBezTo>
                    <a:pt x="1384" y="2526"/>
                    <a:pt x="4123" y="4335"/>
                    <a:pt x="4682" y="7133"/>
                  </a:cubicBezTo>
                  <a:cubicBezTo>
                    <a:pt x="4697" y="7226"/>
                    <a:pt x="4764" y="7267"/>
                    <a:pt x="4834" y="7267"/>
                  </a:cubicBezTo>
                  <a:cubicBezTo>
                    <a:pt x="4935" y="7267"/>
                    <a:pt x="5044" y="7183"/>
                    <a:pt x="5016" y="7050"/>
                  </a:cubicBezTo>
                  <a:cubicBezTo>
                    <a:pt x="4528" y="4335"/>
                    <a:pt x="1908" y="2014"/>
                    <a:pt x="182" y="25"/>
                  </a:cubicBezTo>
                  <a:cubicBezTo>
                    <a:pt x="164" y="8"/>
                    <a:pt x="144" y="0"/>
                    <a:pt x="1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9732;p38">
              <a:extLst>
                <a:ext uri="{FF2B5EF4-FFF2-40B4-BE49-F238E27FC236}">
                  <a16:creationId xmlns:a16="http://schemas.microsoft.com/office/drawing/2014/main" id="{EA65E0DC-DA60-40CF-B0DC-62FF360E2B9E}"/>
                </a:ext>
              </a:extLst>
            </p:cNvPr>
            <p:cNvSpPr/>
            <p:nvPr/>
          </p:nvSpPr>
          <p:spPr>
            <a:xfrm>
              <a:off x="4839750" y="2747625"/>
              <a:ext cx="50325" cy="111150"/>
            </a:xfrm>
            <a:custGeom>
              <a:avLst/>
              <a:gdLst/>
              <a:ahLst/>
              <a:cxnLst/>
              <a:rect l="l" t="t" r="r" b="b"/>
              <a:pathLst>
                <a:path w="2013" h="4446" extrusionOk="0">
                  <a:moveTo>
                    <a:pt x="142" y="1"/>
                  </a:moveTo>
                  <a:cubicBezTo>
                    <a:pt x="70" y="1"/>
                    <a:pt x="0" y="84"/>
                    <a:pt x="18" y="162"/>
                  </a:cubicBezTo>
                  <a:cubicBezTo>
                    <a:pt x="375" y="1662"/>
                    <a:pt x="1601" y="2805"/>
                    <a:pt x="1827" y="4389"/>
                  </a:cubicBezTo>
                  <a:cubicBezTo>
                    <a:pt x="1837" y="4429"/>
                    <a:pt x="1872" y="4445"/>
                    <a:pt x="1909" y="4445"/>
                  </a:cubicBezTo>
                  <a:cubicBezTo>
                    <a:pt x="1960" y="4445"/>
                    <a:pt x="2013" y="4413"/>
                    <a:pt x="2006" y="4365"/>
                  </a:cubicBezTo>
                  <a:cubicBezTo>
                    <a:pt x="1887" y="2876"/>
                    <a:pt x="1125" y="1210"/>
                    <a:pt x="220" y="43"/>
                  </a:cubicBezTo>
                  <a:cubicBezTo>
                    <a:pt x="197" y="13"/>
                    <a:pt x="169" y="1"/>
                    <a:pt x="14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9733;p38">
              <a:extLst>
                <a:ext uri="{FF2B5EF4-FFF2-40B4-BE49-F238E27FC236}">
                  <a16:creationId xmlns:a16="http://schemas.microsoft.com/office/drawing/2014/main" id="{79BF8887-AE8B-41AB-9AF2-C36EA667AF15}"/>
                </a:ext>
              </a:extLst>
            </p:cNvPr>
            <p:cNvSpPr/>
            <p:nvPr/>
          </p:nvSpPr>
          <p:spPr>
            <a:xfrm>
              <a:off x="4853675" y="2731450"/>
              <a:ext cx="31950" cy="83100"/>
            </a:xfrm>
            <a:custGeom>
              <a:avLst/>
              <a:gdLst/>
              <a:ahLst/>
              <a:cxnLst/>
              <a:rect l="l" t="t" r="r" b="b"/>
              <a:pathLst>
                <a:path w="1278" h="3324" extrusionOk="0">
                  <a:moveTo>
                    <a:pt x="89" y="0"/>
                  </a:moveTo>
                  <a:cubicBezTo>
                    <a:pt x="44" y="0"/>
                    <a:pt x="0" y="40"/>
                    <a:pt x="8" y="94"/>
                  </a:cubicBezTo>
                  <a:cubicBezTo>
                    <a:pt x="246" y="1178"/>
                    <a:pt x="830" y="2166"/>
                    <a:pt x="1068" y="3250"/>
                  </a:cubicBezTo>
                  <a:cubicBezTo>
                    <a:pt x="1082" y="3302"/>
                    <a:pt x="1119" y="3324"/>
                    <a:pt x="1157" y="3324"/>
                  </a:cubicBezTo>
                  <a:cubicBezTo>
                    <a:pt x="1216" y="3324"/>
                    <a:pt x="1277" y="3274"/>
                    <a:pt x="1270" y="3202"/>
                  </a:cubicBezTo>
                  <a:cubicBezTo>
                    <a:pt x="1068" y="2119"/>
                    <a:pt x="735" y="976"/>
                    <a:pt x="151" y="35"/>
                  </a:cubicBezTo>
                  <a:cubicBezTo>
                    <a:pt x="135" y="11"/>
                    <a:pt x="112" y="0"/>
                    <a:pt x="8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9734;p38">
              <a:extLst>
                <a:ext uri="{FF2B5EF4-FFF2-40B4-BE49-F238E27FC236}">
                  <a16:creationId xmlns:a16="http://schemas.microsoft.com/office/drawing/2014/main" id="{2E327B4C-AB1C-4DC3-AAF0-07C471F82B7F}"/>
                </a:ext>
              </a:extLst>
            </p:cNvPr>
            <p:cNvSpPr/>
            <p:nvPr/>
          </p:nvSpPr>
          <p:spPr>
            <a:xfrm>
              <a:off x="4855075" y="2703075"/>
              <a:ext cx="46750" cy="100400"/>
            </a:xfrm>
            <a:custGeom>
              <a:avLst/>
              <a:gdLst/>
              <a:ahLst/>
              <a:cxnLst/>
              <a:rect l="l" t="t" r="r" b="b"/>
              <a:pathLst>
                <a:path w="1870" h="4016" extrusionOk="0">
                  <a:moveTo>
                    <a:pt x="133" y="1"/>
                  </a:moveTo>
                  <a:cubicBezTo>
                    <a:pt x="64" y="1"/>
                    <a:pt x="0" y="96"/>
                    <a:pt x="36" y="158"/>
                  </a:cubicBezTo>
                  <a:cubicBezTo>
                    <a:pt x="595" y="1349"/>
                    <a:pt x="1452" y="2492"/>
                    <a:pt x="1452" y="3849"/>
                  </a:cubicBezTo>
                  <a:cubicBezTo>
                    <a:pt x="1446" y="3962"/>
                    <a:pt x="1518" y="4016"/>
                    <a:pt x="1594" y="4016"/>
                  </a:cubicBezTo>
                  <a:cubicBezTo>
                    <a:pt x="1670" y="4016"/>
                    <a:pt x="1750" y="3962"/>
                    <a:pt x="1762" y="3861"/>
                  </a:cubicBezTo>
                  <a:cubicBezTo>
                    <a:pt x="1869" y="2420"/>
                    <a:pt x="1095" y="1110"/>
                    <a:pt x="202" y="39"/>
                  </a:cubicBezTo>
                  <a:cubicBezTo>
                    <a:pt x="181" y="12"/>
                    <a:pt x="157" y="1"/>
                    <a:pt x="1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9735;p38">
              <a:extLst>
                <a:ext uri="{FF2B5EF4-FFF2-40B4-BE49-F238E27FC236}">
                  <a16:creationId xmlns:a16="http://schemas.microsoft.com/office/drawing/2014/main" id="{CDEDDEAC-EEA8-4870-A7F2-F7C80410ADAD}"/>
                </a:ext>
              </a:extLst>
            </p:cNvPr>
            <p:cNvSpPr/>
            <p:nvPr/>
          </p:nvSpPr>
          <p:spPr>
            <a:xfrm>
              <a:off x="4858425" y="2699475"/>
              <a:ext cx="45375" cy="101500"/>
            </a:xfrm>
            <a:custGeom>
              <a:avLst/>
              <a:gdLst/>
              <a:ahLst/>
              <a:cxnLst/>
              <a:rect l="l" t="t" r="r" b="b"/>
              <a:pathLst>
                <a:path w="1815" h="4060" extrusionOk="0">
                  <a:moveTo>
                    <a:pt x="89" y="0"/>
                  </a:moveTo>
                  <a:cubicBezTo>
                    <a:pt x="43" y="0"/>
                    <a:pt x="1" y="48"/>
                    <a:pt x="33" y="111"/>
                  </a:cubicBezTo>
                  <a:cubicBezTo>
                    <a:pt x="628" y="1421"/>
                    <a:pt x="1354" y="2624"/>
                    <a:pt x="1735" y="4029"/>
                  </a:cubicBezTo>
                  <a:cubicBezTo>
                    <a:pt x="1740" y="4051"/>
                    <a:pt x="1752" y="4060"/>
                    <a:pt x="1766" y="4060"/>
                  </a:cubicBezTo>
                  <a:cubicBezTo>
                    <a:pt x="1789" y="4060"/>
                    <a:pt x="1814" y="4035"/>
                    <a:pt x="1807" y="4005"/>
                  </a:cubicBezTo>
                  <a:cubicBezTo>
                    <a:pt x="1497" y="2636"/>
                    <a:pt x="973" y="1183"/>
                    <a:pt x="152" y="40"/>
                  </a:cubicBezTo>
                  <a:cubicBezTo>
                    <a:pt x="136" y="12"/>
                    <a:pt x="112" y="0"/>
                    <a:pt x="8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9736;p38">
              <a:extLst>
                <a:ext uri="{FF2B5EF4-FFF2-40B4-BE49-F238E27FC236}">
                  <a16:creationId xmlns:a16="http://schemas.microsoft.com/office/drawing/2014/main" id="{C6C1E991-2DAC-4853-89FD-504F1381FCC6}"/>
                </a:ext>
              </a:extLst>
            </p:cNvPr>
            <p:cNvSpPr/>
            <p:nvPr/>
          </p:nvSpPr>
          <p:spPr>
            <a:xfrm>
              <a:off x="4889300" y="2739625"/>
              <a:ext cx="23825" cy="117325"/>
            </a:xfrm>
            <a:custGeom>
              <a:avLst/>
              <a:gdLst/>
              <a:ahLst/>
              <a:cxnLst/>
              <a:rect l="l" t="t" r="r" b="b"/>
              <a:pathLst>
                <a:path w="953" h="4693" extrusionOk="0">
                  <a:moveTo>
                    <a:pt x="150" y="0"/>
                  </a:moveTo>
                  <a:cubicBezTo>
                    <a:pt x="77" y="0"/>
                    <a:pt x="0" y="51"/>
                    <a:pt x="0" y="125"/>
                  </a:cubicBezTo>
                  <a:cubicBezTo>
                    <a:pt x="119" y="1625"/>
                    <a:pt x="619" y="3030"/>
                    <a:pt x="417" y="4566"/>
                  </a:cubicBezTo>
                  <a:cubicBezTo>
                    <a:pt x="403" y="4646"/>
                    <a:pt x="469" y="4692"/>
                    <a:pt x="533" y="4692"/>
                  </a:cubicBezTo>
                  <a:cubicBezTo>
                    <a:pt x="583" y="4692"/>
                    <a:pt x="633" y="4664"/>
                    <a:pt x="643" y="4601"/>
                  </a:cubicBezTo>
                  <a:cubicBezTo>
                    <a:pt x="953" y="3137"/>
                    <a:pt x="893" y="1446"/>
                    <a:pt x="262" y="65"/>
                  </a:cubicBezTo>
                  <a:cubicBezTo>
                    <a:pt x="239" y="20"/>
                    <a:pt x="196" y="0"/>
                    <a:pt x="1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9737;p38">
              <a:extLst>
                <a:ext uri="{FF2B5EF4-FFF2-40B4-BE49-F238E27FC236}">
                  <a16:creationId xmlns:a16="http://schemas.microsoft.com/office/drawing/2014/main" id="{15C26C65-F922-4865-BC53-9D50BAC0C05E}"/>
                </a:ext>
              </a:extLst>
            </p:cNvPr>
            <p:cNvSpPr/>
            <p:nvPr/>
          </p:nvSpPr>
          <p:spPr>
            <a:xfrm>
              <a:off x="4877500" y="2700875"/>
              <a:ext cx="34150" cy="131625"/>
            </a:xfrm>
            <a:custGeom>
              <a:avLst/>
              <a:gdLst/>
              <a:ahLst/>
              <a:cxnLst/>
              <a:rect l="l" t="t" r="r" b="b"/>
              <a:pathLst>
                <a:path w="1366" h="5265" extrusionOk="0">
                  <a:moveTo>
                    <a:pt x="128" y="0"/>
                  </a:moveTo>
                  <a:cubicBezTo>
                    <a:pt x="64" y="0"/>
                    <a:pt x="1" y="55"/>
                    <a:pt x="32" y="139"/>
                  </a:cubicBezTo>
                  <a:cubicBezTo>
                    <a:pt x="579" y="1806"/>
                    <a:pt x="1008" y="3377"/>
                    <a:pt x="1091" y="5139"/>
                  </a:cubicBezTo>
                  <a:cubicBezTo>
                    <a:pt x="1079" y="5223"/>
                    <a:pt x="1139" y="5264"/>
                    <a:pt x="1203" y="5264"/>
                  </a:cubicBezTo>
                  <a:cubicBezTo>
                    <a:pt x="1267" y="5264"/>
                    <a:pt x="1335" y="5223"/>
                    <a:pt x="1341" y="5139"/>
                  </a:cubicBezTo>
                  <a:cubicBezTo>
                    <a:pt x="1365" y="3401"/>
                    <a:pt x="1175" y="1556"/>
                    <a:pt x="222" y="55"/>
                  </a:cubicBezTo>
                  <a:cubicBezTo>
                    <a:pt x="201" y="17"/>
                    <a:pt x="164" y="0"/>
                    <a:pt x="1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9738;p38">
              <a:extLst>
                <a:ext uri="{FF2B5EF4-FFF2-40B4-BE49-F238E27FC236}">
                  <a16:creationId xmlns:a16="http://schemas.microsoft.com/office/drawing/2014/main" id="{7ADE51AA-B788-4B26-B5D7-AB10BFA1145A}"/>
                </a:ext>
              </a:extLst>
            </p:cNvPr>
            <p:cNvSpPr/>
            <p:nvPr/>
          </p:nvSpPr>
          <p:spPr>
            <a:xfrm>
              <a:off x="4842500" y="2654550"/>
              <a:ext cx="80150" cy="134575"/>
            </a:xfrm>
            <a:custGeom>
              <a:avLst/>
              <a:gdLst/>
              <a:ahLst/>
              <a:cxnLst/>
              <a:rect l="l" t="t" r="r" b="b"/>
              <a:pathLst>
                <a:path w="3206" h="5383" extrusionOk="0">
                  <a:moveTo>
                    <a:pt x="134" y="1"/>
                  </a:moveTo>
                  <a:cubicBezTo>
                    <a:pt x="56" y="1"/>
                    <a:pt x="0" y="96"/>
                    <a:pt x="74" y="170"/>
                  </a:cubicBezTo>
                  <a:cubicBezTo>
                    <a:pt x="1265" y="1623"/>
                    <a:pt x="2825" y="3218"/>
                    <a:pt x="2741" y="5230"/>
                  </a:cubicBezTo>
                  <a:cubicBezTo>
                    <a:pt x="2735" y="5331"/>
                    <a:pt x="2813" y="5382"/>
                    <a:pt x="2893" y="5382"/>
                  </a:cubicBezTo>
                  <a:cubicBezTo>
                    <a:pt x="2973" y="5382"/>
                    <a:pt x="3057" y="5331"/>
                    <a:pt x="3063" y="5230"/>
                  </a:cubicBezTo>
                  <a:cubicBezTo>
                    <a:pt x="3206" y="3147"/>
                    <a:pt x="1729" y="1301"/>
                    <a:pt x="205" y="27"/>
                  </a:cubicBezTo>
                  <a:cubicBezTo>
                    <a:pt x="181" y="9"/>
                    <a:pt x="157" y="1"/>
                    <a:pt x="13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9739;p38">
              <a:extLst>
                <a:ext uri="{FF2B5EF4-FFF2-40B4-BE49-F238E27FC236}">
                  <a16:creationId xmlns:a16="http://schemas.microsoft.com/office/drawing/2014/main" id="{BF0DD38C-7230-4AD0-85FA-E34D213854B6}"/>
                </a:ext>
              </a:extLst>
            </p:cNvPr>
            <p:cNvSpPr/>
            <p:nvPr/>
          </p:nvSpPr>
          <p:spPr>
            <a:xfrm>
              <a:off x="4774925" y="2601025"/>
              <a:ext cx="131950" cy="217475"/>
            </a:xfrm>
            <a:custGeom>
              <a:avLst/>
              <a:gdLst/>
              <a:ahLst/>
              <a:cxnLst/>
              <a:rect l="l" t="t" r="r" b="b"/>
              <a:pathLst>
                <a:path w="5278" h="8699" extrusionOk="0">
                  <a:moveTo>
                    <a:pt x="77" y="0"/>
                  </a:moveTo>
                  <a:cubicBezTo>
                    <a:pt x="32" y="0"/>
                    <a:pt x="0" y="70"/>
                    <a:pt x="39" y="108"/>
                  </a:cubicBezTo>
                  <a:cubicBezTo>
                    <a:pt x="2361" y="2383"/>
                    <a:pt x="5075" y="5180"/>
                    <a:pt x="5147" y="8645"/>
                  </a:cubicBezTo>
                  <a:cubicBezTo>
                    <a:pt x="5147" y="8681"/>
                    <a:pt x="5176" y="8699"/>
                    <a:pt x="5206" y="8699"/>
                  </a:cubicBezTo>
                  <a:cubicBezTo>
                    <a:pt x="5236" y="8699"/>
                    <a:pt x="5266" y="8681"/>
                    <a:pt x="5266" y="8645"/>
                  </a:cubicBezTo>
                  <a:cubicBezTo>
                    <a:pt x="5278" y="5240"/>
                    <a:pt x="2765" y="1954"/>
                    <a:pt x="110" y="13"/>
                  </a:cubicBezTo>
                  <a:cubicBezTo>
                    <a:pt x="99" y="4"/>
                    <a:pt x="87" y="0"/>
                    <a:pt x="7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9740;p38">
              <a:extLst>
                <a:ext uri="{FF2B5EF4-FFF2-40B4-BE49-F238E27FC236}">
                  <a16:creationId xmlns:a16="http://schemas.microsoft.com/office/drawing/2014/main" id="{96D20364-1976-4B97-8684-1766D17A26E7}"/>
                </a:ext>
              </a:extLst>
            </p:cNvPr>
            <p:cNvSpPr/>
            <p:nvPr/>
          </p:nvSpPr>
          <p:spPr>
            <a:xfrm>
              <a:off x="4773025" y="2582925"/>
              <a:ext cx="138025" cy="207600"/>
            </a:xfrm>
            <a:custGeom>
              <a:avLst/>
              <a:gdLst/>
              <a:ahLst/>
              <a:cxnLst/>
              <a:rect l="l" t="t" r="r" b="b"/>
              <a:pathLst>
                <a:path w="5521" h="8304" extrusionOk="0">
                  <a:moveTo>
                    <a:pt x="160" y="0"/>
                  </a:moveTo>
                  <a:cubicBezTo>
                    <a:pt x="71" y="0"/>
                    <a:pt x="1" y="97"/>
                    <a:pt x="91" y="178"/>
                  </a:cubicBezTo>
                  <a:cubicBezTo>
                    <a:pt x="2329" y="2202"/>
                    <a:pt x="5163" y="5119"/>
                    <a:pt x="5461" y="8286"/>
                  </a:cubicBezTo>
                  <a:cubicBezTo>
                    <a:pt x="5461" y="8298"/>
                    <a:pt x="5473" y="8304"/>
                    <a:pt x="5485" y="8304"/>
                  </a:cubicBezTo>
                  <a:cubicBezTo>
                    <a:pt x="5496" y="8304"/>
                    <a:pt x="5508" y="8298"/>
                    <a:pt x="5508" y="8286"/>
                  </a:cubicBezTo>
                  <a:cubicBezTo>
                    <a:pt x="5520" y="6571"/>
                    <a:pt x="4687" y="5012"/>
                    <a:pt x="3782" y="3607"/>
                  </a:cubicBezTo>
                  <a:cubicBezTo>
                    <a:pt x="2901" y="2237"/>
                    <a:pt x="1722" y="713"/>
                    <a:pt x="210" y="11"/>
                  </a:cubicBezTo>
                  <a:cubicBezTo>
                    <a:pt x="193" y="3"/>
                    <a:pt x="176" y="0"/>
                    <a:pt x="1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9741;p38">
              <a:extLst>
                <a:ext uri="{FF2B5EF4-FFF2-40B4-BE49-F238E27FC236}">
                  <a16:creationId xmlns:a16="http://schemas.microsoft.com/office/drawing/2014/main" id="{A4B0DC76-AE95-4DCC-9B67-D9721273E9DC}"/>
                </a:ext>
              </a:extLst>
            </p:cNvPr>
            <p:cNvSpPr/>
            <p:nvPr/>
          </p:nvSpPr>
          <p:spPr>
            <a:xfrm>
              <a:off x="4857800" y="2634875"/>
              <a:ext cx="59075" cy="112350"/>
            </a:xfrm>
            <a:custGeom>
              <a:avLst/>
              <a:gdLst/>
              <a:ahLst/>
              <a:cxnLst/>
              <a:rect l="l" t="t" r="r" b="b"/>
              <a:pathLst>
                <a:path w="2363" h="4494" extrusionOk="0">
                  <a:moveTo>
                    <a:pt x="130" y="0"/>
                  </a:moveTo>
                  <a:cubicBezTo>
                    <a:pt x="65" y="0"/>
                    <a:pt x="0" y="84"/>
                    <a:pt x="46" y="147"/>
                  </a:cubicBezTo>
                  <a:cubicBezTo>
                    <a:pt x="784" y="1588"/>
                    <a:pt x="1713" y="2886"/>
                    <a:pt x="2236" y="4446"/>
                  </a:cubicBezTo>
                  <a:cubicBezTo>
                    <a:pt x="2241" y="4480"/>
                    <a:pt x="2264" y="4494"/>
                    <a:pt x="2288" y="4494"/>
                  </a:cubicBezTo>
                  <a:cubicBezTo>
                    <a:pt x="2324" y="4494"/>
                    <a:pt x="2362" y="4464"/>
                    <a:pt x="2355" y="4422"/>
                  </a:cubicBezTo>
                  <a:cubicBezTo>
                    <a:pt x="2022" y="2826"/>
                    <a:pt x="1308" y="1231"/>
                    <a:pt x="189" y="28"/>
                  </a:cubicBezTo>
                  <a:cubicBezTo>
                    <a:pt x="171" y="8"/>
                    <a:pt x="151" y="0"/>
                    <a:pt x="13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9742;p38">
              <a:extLst>
                <a:ext uri="{FF2B5EF4-FFF2-40B4-BE49-F238E27FC236}">
                  <a16:creationId xmlns:a16="http://schemas.microsoft.com/office/drawing/2014/main" id="{57EFECE5-8671-433D-8E63-A69429C34806}"/>
                </a:ext>
              </a:extLst>
            </p:cNvPr>
            <p:cNvSpPr/>
            <p:nvPr/>
          </p:nvSpPr>
          <p:spPr>
            <a:xfrm>
              <a:off x="4810450" y="2573750"/>
              <a:ext cx="106550" cy="163500"/>
            </a:xfrm>
            <a:custGeom>
              <a:avLst/>
              <a:gdLst/>
              <a:ahLst/>
              <a:cxnLst/>
              <a:rect l="l" t="t" r="r" b="b"/>
              <a:pathLst>
                <a:path w="4262" h="6540" extrusionOk="0">
                  <a:moveTo>
                    <a:pt x="138" y="1"/>
                  </a:moveTo>
                  <a:cubicBezTo>
                    <a:pt x="67" y="1"/>
                    <a:pt x="1" y="67"/>
                    <a:pt x="47" y="140"/>
                  </a:cubicBezTo>
                  <a:cubicBezTo>
                    <a:pt x="1428" y="1973"/>
                    <a:pt x="3857" y="3902"/>
                    <a:pt x="3809" y="6402"/>
                  </a:cubicBezTo>
                  <a:cubicBezTo>
                    <a:pt x="3809" y="6495"/>
                    <a:pt x="3882" y="6540"/>
                    <a:pt x="3959" y="6540"/>
                  </a:cubicBezTo>
                  <a:cubicBezTo>
                    <a:pt x="4042" y="6540"/>
                    <a:pt x="4130" y="6489"/>
                    <a:pt x="4142" y="6391"/>
                  </a:cubicBezTo>
                  <a:cubicBezTo>
                    <a:pt x="4261" y="3878"/>
                    <a:pt x="1952" y="1533"/>
                    <a:pt x="201" y="21"/>
                  </a:cubicBezTo>
                  <a:cubicBezTo>
                    <a:pt x="182" y="7"/>
                    <a:pt x="160" y="1"/>
                    <a:pt x="1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9743;p38">
              <a:extLst>
                <a:ext uri="{FF2B5EF4-FFF2-40B4-BE49-F238E27FC236}">
                  <a16:creationId xmlns:a16="http://schemas.microsoft.com/office/drawing/2014/main" id="{DB32D30E-D987-45B9-9B46-210B09ACAFFC}"/>
                </a:ext>
              </a:extLst>
            </p:cNvPr>
            <p:cNvSpPr/>
            <p:nvPr/>
          </p:nvSpPr>
          <p:spPr>
            <a:xfrm>
              <a:off x="4743850" y="2498950"/>
              <a:ext cx="237725" cy="217075"/>
            </a:xfrm>
            <a:custGeom>
              <a:avLst/>
              <a:gdLst/>
              <a:ahLst/>
              <a:cxnLst/>
              <a:rect l="l" t="t" r="r" b="b"/>
              <a:pathLst>
                <a:path w="9509" h="8683" extrusionOk="0">
                  <a:moveTo>
                    <a:pt x="124" y="0"/>
                  </a:moveTo>
                  <a:cubicBezTo>
                    <a:pt x="48" y="0"/>
                    <a:pt x="1" y="112"/>
                    <a:pt x="67" y="179"/>
                  </a:cubicBezTo>
                  <a:cubicBezTo>
                    <a:pt x="1056" y="1298"/>
                    <a:pt x="8497" y="6870"/>
                    <a:pt x="6699" y="8335"/>
                  </a:cubicBezTo>
                  <a:cubicBezTo>
                    <a:pt x="6530" y="8476"/>
                    <a:pt x="6672" y="8683"/>
                    <a:pt x="6844" y="8683"/>
                  </a:cubicBezTo>
                  <a:cubicBezTo>
                    <a:pt x="6891" y="8683"/>
                    <a:pt x="6939" y="8668"/>
                    <a:pt x="6985" y="8632"/>
                  </a:cubicBezTo>
                  <a:cubicBezTo>
                    <a:pt x="9509" y="6668"/>
                    <a:pt x="1556" y="989"/>
                    <a:pt x="186" y="24"/>
                  </a:cubicBezTo>
                  <a:cubicBezTo>
                    <a:pt x="165" y="7"/>
                    <a:pt x="144" y="0"/>
                    <a:pt x="1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9744;p38">
              <a:extLst>
                <a:ext uri="{FF2B5EF4-FFF2-40B4-BE49-F238E27FC236}">
                  <a16:creationId xmlns:a16="http://schemas.microsoft.com/office/drawing/2014/main" id="{5B093FAA-1659-4E78-9FBB-2C5CDADF02C9}"/>
                </a:ext>
              </a:extLst>
            </p:cNvPr>
            <p:cNvSpPr/>
            <p:nvPr/>
          </p:nvSpPr>
          <p:spPr>
            <a:xfrm>
              <a:off x="4832475" y="2553450"/>
              <a:ext cx="99750" cy="135375"/>
            </a:xfrm>
            <a:custGeom>
              <a:avLst/>
              <a:gdLst/>
              <a:ahLst/>
              <a:cxnLst/>
              <a:rect l="l" t="t" r="r" b="b"/>
              <a:pathLst>
                <a:path w="3990" h="5415" extrusionOk="0">
                  <a:moveTo>
                    <a:pt x="140" y="0"/>
                  </a:moveTo>
                  <a:cubicBezTo>
                    <a:pt x="57" y="0"/>
                    <a:pt x="0" y="96"/>
                    <a:pt x="70" y="166"/>
                  </a:cubicBezTo>
                  <a:cubicBezTo>
                    <a:pt x="1571" y="1678"/>
                    <a:pt x="3202" y="3214"/>
                    <a:pt x="3797" y="5345"/>
                  </a:cubicBezTo>
                  <a:cubicBezTo>
                    <a:pt x="3807" y="5393"/>
                    <a:pt x="3842" y="5414"/>
                    <a:pt x="3878" y="5414"/>
                  </a:cubicBezTo>
                  <a:cubicBezTo>
                    <a:pt x="3932" y="5414"/>
                    <a:pt x="3990" y="5369"/>
                    <a:pt x="3976" y="5298"/>
                  </a:cubicBezTo>
                  <a:cubicBezTo>
                    <a:pt x="3535" y="3381"/>
                    <a:pt x="2035" y="880"/>
                    <a:pt x="189" y="11"/>
                  </a:cubicBez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9745;p38">
              <a:extLst>
                <a:ext uri="{FF2B5EF4-FFF2-40B4-BE49-F238E27FC236}">
                  <a16:creationId xmlns:a16="http://schemas.microsoft.com/office/drawing/2014/main" id="{E70B6770-2015-41CE-AD58-215953EB8B86}"/>
                </a:ext>
              </a:extLst>
            </p:cNvPr>
            <p:cNvSpPr/>
            <p:nvPr/>
          </p:nvSpPr>
          <p:spPr>
            <a:xfrm>
              <a:off x="4865250" y="2556150"/>
              <a:ext cx="45500" cy="79300"/>
            </a:xfrm>
            <a:custGeom>
              <a:avLst/>
              <a:gdLst/>
              <a:ahLst/>
              <a:cxnLst/>
              <a:rect l="l" t="t" r="r" b="b"/>
              <a:pathLst>
                <a:path w="1820" h="3172" extrusionOk="0">
                  <a:moveTo>
                    <a:pt x="116" y="0"/>
                  </a:moveTo>
                  <a:cubicBezTo>
                    <a:pt x="56" y="0"/>
                    <a:pt x="1" y="58"/>
                    <a:pt x="45" y="129"/>
                  </a:cubicBezTo>
                  <a:cubicBezTo>
                    <a:pt x="641" y="1046"/>
                    <a:pt x="1486" y="1880"/>
                    <a:pt x="1557" y="3046"/>
                  </a:cubicBezTo>
                  <a:cubicBezTo>
                    <a:pt x="1569" y="3130"/>
                    <a:pt x="1635" y="3171"/>
                    <a:pt x="1697" y="3171"/>
                  </a:cubicBezTo>
                  <a:cubicBezTo>
                    <a:pt x="1760" y="3171"/>
                    <a:pt x="1819" y="3130"/>
                    <a:pt x="1819" y="3046"/>
                  </a:cubicBezTo>
                  <a:cubicBezTo>
                    <a:pt x="1784" y="1856"/>
                    <a:pt x="1034" y="772"/>
                    <a:pt x="176" y="22"/>
                  </a:cubicBezTo>
                  <a:cubicBezTo>
                    <a:pt x="158" y="7"/>
                    <a:pt x="137" y="0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9746;p38">
              <a:extLst>
                <a:ext uri="{FF2B5EF4-FFF2-40B4-BE49-F238E27FC236}">
                  <a16:creationId xmlns:a16="http://schemas.microsoft.com/office/drawing/2014/main" id="{0B369236-D006-495F-97A6-4AF49809B38A}"/>
                </a:ext>
              </a:extLst>
            </p:cNvPr>
            <p:cNvSpPr/>
            <p:nvPr/>
          </p:nvSpPr>
          <p:spPr>
            <a:xfrm>
              <a:off x="4822425" y="2466425"/>
              <a:ext cx="98450" cy="153275"/>
            </a:xfrm>
            <a:custGeom>
              <a:avLst/>
              <a:gdLst/>
              <a:ahLst/>
              <a:cxnLst/>
              <a:rect l="l" t="t" r="r" b="b"/>
              <a:pathLst>
                <a:path w="3938" h="6131" extrusionOk="0">
                  <a:moveTo>
                    <a:pt x="146" y="0"/>
                  </a:moveTo>
                  <a:cubicBezTo>
                    <a:pt x="64" y="0"/>
                    <a:pt x="1" y="130"/>
                    <a:pt x="68" y="206"/>
                  </a:cubicBezTo>
                  <a:cubicBezTo>
                    <a:pt x="1520" y="1885"/>
                    <a:pt x="3449" y="3552"/>
                    <a:pt x="3413" y="5933"/>
                  </a:cubicBezTo>
                  <a:cubicBezTo>
                    <a:pt x="3401" y="6068"/>
                    <a:pt x="3491" y="6131"/>
                    <a:pt x="3587" y="6131"/>
                  </a:cubicBezTo>
                  <a:cubicBezTo>
                    <a:pt x="3685" y="6131"/>
                    <a:pt x="3788" y="6065"/>
                    <a:pt x="3794" y="5945"/>
                  </a:cubicBezTo>
                  <a:cubicBezTo>
                    <a:pt x="3937" y="3421"/>
                    <a:pt x="2080" y="1456"/>
                    <a:pt x="210" y="27"/>
                  </a:cubicBezTo>
                  <a:cubicBezTo>
                    <a:pt x="189" y="8"/>
                    <a:pt x="167" y="0"/>
                    <a:pt x="14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9747;p38">
              <a:extLst>
                <a:ext uri="{FF2B5EF4-FFF2-40B4-BE49-F238E27FC236}">
                  <a16:creationId xmlns:a16="http://schemas.microsoft.com/office/drawing/2014/main" id="{35086671-8622-4429-B092-92615012ACAA}"/>
                </a:ext>
              </a:extLst>
            </p:cNvPr>
            <p:cNvSpPr/>
            <p:nvPr/>
          </p:nvSpPr>
          <p:spPr>
            <a:xfrm>
              <a:off x="4792800" y="2400825"/>
              <a:ext cx="162900" cy="190900"/>
            </a:xfrm>
            <a:custGeom>
              <a:avLst/>
              <a:gdLst/>
              <a:ahLst/>
              <a:cxnLst/>
              <a:rect l="l" t="t" r="r" b="b"/>
              <a:pathLst>
                <a:path w="6516" h="7636" extrusionOk="0">
                  <a:moveTo>
                    <a:pt x="141" y="1"/>
                  </a:moveTo>
                  <a:cubicBezTo>
                    <a:pt x="61" y="1"/>
                    <a:pt x="1" y="102"/>
                    <a:pt x="74" y="175"/>
                  </a:cubicBezTo>
                  <a:cubicBezTo>
                    <a:pt x="919" y="1187"/>
                    <a:pt x="1872" y="2128"/>
                    <a:pt x="2765" y="3092"/>
                  </a:cubicBezTo>
                  <a:cubicBezTo>
                    <a:pt x="3289" y="3664"/>
                    <a:pt x="6289" y="6509"/>
                    <a:pt x="5563" y="7402"/>
                  </a:cubicBezTo>
                  <a:cubicBezTo>
                    <a:pt x="5480" y="7494"/>
                    <a:pt x="5574" y="7635"/>
                    <a:pt x="5676" y="7635"/>
                  </a:cubicBezTo>
                  <a:cubicBezTo>
                    <a:pt x="5707" y="7635"/>
                    <a:pt x="5738" y="7623"/>
                    <a:pt x="5765" y="7593"/>
                  </a:cubicBezTo>
                  <a:cubicBezTo>
                    <a:pt x="6515" y="6747"/>
                    <a:pt x="4955" y="5033"/>
                    <a:pt x="4479" y="4437"/>
                  </a:cubicBezTo>
                  <a:cubicBezTo>
                    <a:pt x="3205" y="2842"/>
                    <a:pt x="1776" y="1342"/>
                    <a:pt x="217" y="32"/>
                  </a:cubicBezTo>
                  <a:cubicBezTo>
                    <a:pt x="192" y="10"/>
                    <a:pt x="166" y="1"/>
                    <a:pt x="14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9748;p38">
              <a:extLst>
                <a:ext uri="{FF2B5EF4-FFF2-40B4-BE49-F238E27FC236}">
                  <a16:creationId xmlns:a16="http://schemas.microsoft.com/office/drawing/2014/main" id="{6176A8A4-365B-4EEF-B001-027B9447C897}"/>
                </a:ext>
              </a:extLst>
            </p:cNvPr>
            <p:cNvSpPr/>
            <p:nvPr/>
          </p:nvSpPr>
          <p:spPr>
            <a:xfrm>
              <a:off x="4742450" y="2356975"/>
              <a:ext cx="199500" cy="228050"/>
            </a:xfrm>
            <a:custGeom>
              <a:avLst/>
              <a:gdLst/>
              <a:ahLst/>
              <a:cxnLst/>
              <a:rect l="l" t="t" r="r" b="b"/>
              <a:pathLst>
                <a:path w="7980" h="9122" extrusionOk="0">
                  <a:moveTo>
                    <a:pt x="103" y="0"/>
                  </a:moveTo>
                  <a:cubicBezTo>
                    <a:pt x="51" y="0"/>
                    <a:pt x="1" y="80"/>
                    <a:pt x="40" y="119"/>
                  </a:cubicBezTo>
                  <a:cubicBezTo>
                    <a:pt x="1469" y="1596"/>
                    <a:pt x="3052" y="2929"/>
                    <a:pt x="4433" y="4453"/>
                  </a:cubicBezTo>
                  <a:cubicBezTo>
                    <a:pt x="5636" y="5775"/>
                    <a:pt x="7362" y="7275"/>
                    <a:pt x="7803" y="9061"/>
                  </a:cubicBezTo>
                  <a:cubicBezTo>
                    <a:pt x="7812" y="9103"/>
                    <a:pt x="7844" y="9121"/>
                    <a:pt x="7876" y="9121"/>
                  </a:cubicBezTo>
                  <a:cubicBezTo>
                    <a:pt x="7927" y="9121"/>
                    <a:pt x="7979" y="9078"/>
                    <a:pt x="7958" y="9013"/>
                  </a:cubicBezTo>
                  <a:cubicBezTo>
                    <a:pt x="7660" y="7334"/>
                    <a:pt x="6338" y="6060"/>
                    <a:pt x="5267" y="4810"/>
                  </a:cubicBezTo>
                  <a:cubicBezTo>
                    <a:pt x="3719" y="3001"/>
                    <a:pt x="2040" y="1441"/>
                    <a:pt x="135" y="12"/>
                  </a:cubicBezTo>
                  <a:cubicBezTo>
                    <a:pt x="125" y="4"/>
                    <a:pt x="114" y="0"/>
                    <a:pt x="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9749;p38">
              <a:extLst>
                <a:ext uri="{FF2B5EF4-FFF2-40B4-BE49-F238E27FC236}">
                  <a16:creationId xmlns:a16="http://schemas.microsoft.com/office/drawing/2014/main" id="{5065637E-4225-45FB-8C25-07E51D6170DD}"/>
                </a:ext>
              </a:extLst>
            </p:cNvPr>
            <p:cNvSpPr/>
            <p:nvPr/>
          </p:nvSpPr>
          <p:spPr>
            <a:xfrm>
              <a:off x="4782650" y="2394725"/>
              <a:ext cx="141075" cy="174050"/>
            </a:xfrm>
            <a:custGeom>
              <a:avLst/>
              <a:gdLst/>
              <a:ahLst/>
              <a:cxnLst/>
              <a:rect l="l" t="t" r="r" b="b"/>
              <a:pathLst>
                <a:path w="5643" h="6962" extrusionOk="0">
                  <a:moveTo>
                    <a:pt x="173" y="0"/>
                  </a:moveTo>
                  <a:cubicBezTo>
                    <a:pt x="77" y="0"/>
                    <a:pt x="0" y="140"/>
                    <a:pt x="87" y="217"/>
                  </a:cubicBezTo>
                  <a:cubicBezTo>
                    <a:pt x="2063" y="2312"/>
                    <a:pt x="4230" y="4193"/>
                    <a:pt x="5397" y="6896"/>
                  </a:cubicBezTo>
                  <a:cubicBezTo>
                    <a:pt x="5410" y="6942"/>
                    <a:pt x="5446" y="6962"/>
                    <a:pt x="5486" y="6962"/>
                  </a:cubicBezTo>
                  <a:cubicBezTo>
                    <a:pt x="5559" y="6962"/>
                    <a:pt x="5642" y="6897"/>
                    <a:pt x="5611" y="6813"/>
                  </a:cubicBezTo>
                  <a:cubicBezTo>
                    <a:pt x="4564" y="4134"/>
                    <a:pt x="2575" y="1693"/>
                    <a:pt x="242" y="26"/>
                  </a:cubicBezTo>
                  <a:cubicBezTo>
                    <a:pt x="219" y="8"/>
                    <a:pt x="195" y="0"/>
                    <a:pt x="1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9750;p38">
              <a:extLst>
                <a:ext uri="{FF2B5EF4-FFF2-40B4-BE49-F238E27FC236}">
                  <a16:creationId xmlns:a16="http://schemas.microsoft.com/office/drawing/2014/main" id="{92EC2B06-47E3-45F2-BBC0-E43D8626D7FE}"/>
                </a:ext>
              </a:extLst>
            </p:cNvPr>
            <p:cNvSpPr/>
            <p:nvPr/>
          </p:nvSpPr>
          <p:spPr>
            <a:xfrm>
              <a:off x="4815525" y="2390900"/>
              <a:ext cx="109375" cy="145075"/>
            </a:xfrm>
            <a:custGeom>
              <a:avLst/>
              <a:gdLst/>
              <a:ahLst/>
              <a:cxnLst/>
              <a:rect l="l" t="t" r="r" b="b"/>
              <a:pathLst>
                <a:path w="4375" h="5803" extrusionOk="0">
                  <a:moveTo>
                    <a:pt x="122" y="1"/>
                  </a:moveTo>
                  <a:cubicBezTo>
                    <a:pt x="54" y="1"/>
                    <a:pt x="1" y="84"/>
                    <a:pt x="70" y="143"/>
                  </a:cubicBezTo>
                  <a:cubicBezTo>
                    <a:pt x="1641" y="1822"/>
                    <a:pt x="3796" y="3287"/>
                    <a:pt x="4177" y="5727"/>
                  </a:cubicBezTo>
                  <a:cubicBezTo>
                    <a:pt x="4183" y="5780"/>
                    <a:pt x="4224" y="5803"/>
                    <a:pt x="4266" y="5803"/>
                  </a:cubicBezTo>
                  <a:cubicBezTo>
                    <a:pt x="4319" y="5803"/>
                    <a:pt x="4375" y="5768"/>
                    <a:pt x="4368" y="5715"/>
                  </a:cubicBezTo>
                  <a:cubicBezTo>
                    <a:pt x="4106" y="3418"/>
                    <a:pt x="2177" y="1084"/>
                    <a:pt x="165" y="12"/>
                  </a:cubicBezTo>
                  <a:cubicBezTo>
                    <a:pt x="151" y="4"/>
                    <a:pt x="136" y="1"/>
                    <a:pt x="12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9751;p38">
              <a:extLst>
                <a:ext uri="{FF2B5EF4-FFF2-40B4-BE49-F238E27FC236}">
                  <a16:creationId xmlns:a16="http://schemas.microsoft.com/office/drawing/2014/main" id="{862D4190-248F-4A54-83EE-4400C293B704}"/>
                </a:ext>
              </a:extLst>
            </p:cNvPr>
            <p:cNvSpPr/>
            <p:nvPr/>
          </p:nvSpPr>
          <p:spPr>
            <a:xfrm>
              <a:off x="4877175" y="2432500"/>
              <a:ext cx="58275" cy="92025"/>
            </a:xfrm>
            <a:custGeom>
              <a:avLst/>
              <a:gdLst/>
              <a:ahLst/>
              <a:cxnLst/>
              <a:rect l="l" t="t" r="r" b="b"/>
              <a:pathLst>
                <a:path w="2331" h="3681" extrusionOk="0">
                  <a:moveTo>
                    <a:pt x="134" y="1"/>
                  </a:moveTo>
                  <a:cubicBezTo>
                    <a:pt x="61" y="1"/>
                    <a:pt x="0" y="67"/>
                    <a:pt x="45" y="146"/>
                  </a:cubicBezTo>
                  <a:cubicBezTo>
                    <a:pt x="354" y="682"/>
                    <a:pt x="759" y="1146"/>
                    <a:pt x="1116" y="1670"/>
                  </a:cubicBezTo>
                  <a:cubicBezTo>
                    <a:pt x="1378" y="2051"/>
                    <a:pt x="2116" y="2992"/>
                    <a:pt x="1795" y="3480"/>
                  </a:cubicBezTo>
                  <a:cubicBezTo>
                    <a:pt x="1730" y="3586"/>
                    <a:pt x="1809" y="3680"/>
                    <a:pt x="1900" y="3680"/>
                  </a:cubicBezTo>
                  <a:cubicBezTo>
                    <a:pt x="1942" y="3680"/>
                    <a:pt x="1987" y="3660"/>
                    <a:pt x="2021" y="3611"/>
                  </a:cubicBezTo>
                  <a:cubicBezTo>
                    <a:pt x="2331" y="3159"/>
                    <a:pt x="1950" y="2480"/>
                    <a:pt x="1723" y="2063"/>
                  </a:cubicBezTo>
                  <a:cubicBezTo>
                    <a:pt x="1342" y="1337"/>
                    <a:pt x="830" y="563"/>
                    <a:pt x="211" y="27"/>
                  </a:cubicBezTo>
                  <a:cubicBezTo>
                    <a:pt x="187" y="9"/>
                    <a:pt x="159" y="1"/>
                    <a:pt x="13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9752;p38">
              <a:extLst>
                <a:ext uri="{FF2B5EF4-FFF2-40B4-BE49-F238E27FC236}">
                  <a16:creationId xmlns:a16="http://schemas.microsoft.com/office/drawing/2014/main" id="{76666063-F1FF-4400-B946-4FF2A563DC8D}"/>
                </a:ext>
              </a:extLst>
            </p:cNvPr>
            <p:cNvSpPr/>
            <p:nvPr/>
          </p:nvSpPr>
          <p:spPr>
            <a:xfrm>
              <a:off x="4895950" y="2571825"/>
              <a:ext cx="32050" cy="69550"/>
            </a:xfrm>
            <a:custGeom>
              <a:avLst/>
              <a:gdLst/>
              <a:ahLst/>
              <a:cxnLst/>
              <a:rect l="l" t="t" r="r" b="b"/>
              <a:pathLst>
                <a:path w="1282" h="2782" extrusionOk="0">
                  <a:moveTo>
                    <a:pt x="146" y="1"/>
                  </a:moveTo>
                  <a:cubicBezTo>
                    <a:pt x="74" y="1"/>
                    <a:pt x="1" y="71"/>
                    <a:pt x="20" y="157"/>
                  </a:cubicBezTo>
                  <a:cubicBezTo>
                    <a:pt x="127" y="526"/>
                    <a:pt x="329" y="836"/>
                    <a:pt x="508" y="1181"/>
                  </a:cubicBezTo>
                  <a:cubicBezTo>
                    <a:pt x="734" y="1622"/>
                    <a:pt x="865" y="2134"/>
                    <a:pt x="889" y="2622"/>
                  </a:cubicBezTo>
                  <a:cubicBezTo>
                    <a:pt x="889" y="2731"/>
                    <a:pt x="956" y="2781"/>
                    <a:pt x="1024" y="2781"/>
                  </a:cubicBezTo>
                  <a:cubicBezTo>
                    <a:pt x="1090" y="2781"/>
                    <a:pt x="1157" y="2734"/>
                    <a:pt x="1163" y="2646"/>
                  </a:cubicBezTo>
                  <a:cubicBezTo>
                    <a:pt x="1282" y="1765"/>
                    <a:pt x="1008" y="526"/>
                    <a:pt x="198" y="14"/>
                  </a:cubicBezTo>
                  <a:cubicBezTo>
                    <a:pt x="182" y="5"/>
                    <a:pt x="164" y="1"/>
                    <a:pt x="1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9753;p38">
              <a:extLst>
                <a:ext uri="{FF2B5EF4-FFF2-40B4-BE49-F238E27FC236}">
                  <a16:creationId xmlns:a16="http://schemas.microsoft.com/office/drawing/2014/main" id="{362BA600-3892-4249-B34D-DDA8B08DE71F}"/>
                </a:ext>
              </a:extLst>
            </p:cNvPr>
            <p:cNvSpPr/>
            <p:nvPr/>
          </p:nvSpPr>
          <p:spPr>
            <a:xfrm>
              <a:off x="4899825" y="2560700"/>
              <a:ext cx="29075" cy="60850"/>
            </a:xfrm>
            <a:custGeom>
              <a:avLst/>
              <a:gdLst/>
              <a:ahLst/>
              <a:cxnLst/>
              <a:rect l="l" t="t" r="r" b="b"/>
              <a:pathLst>
                <a:path w="1163" h="2434" extrusionOk="0">
                  <a:moveTo>
                    <a:pt x="143" y="1"/>
                  </a:moveTo>
                  <a:cubicBezTo>
                    <a:pt x="64" y="1"/>
                    <a:pt x="1" y="80"/>
                    <a:pt x="20" y="174"/>
                  </a:cubicBezTo>
                  <a:cubicBezTo>
                    <a:pt x="55" y="483"/>
                    <a:pt x="329" y="745"/>
                    <a:pt x="472" y="1031"/>
                  </a:cubicBezTo>
                  <a:cubicBezTo>
                    <a:pt x="686" y="1388"/>
                    <a:pt x="817" y="1817"/>
                    <a:pt x="734" y="2233"/>
                  </a:cubicBezTo>
                  <a:cubicBezTo>
                    <a:pt x="684" y="2355"/>
                    <a:pt x="779" y="2433"/>
                    <a:pt x="879" y="2433"/>
                  </a:cubicBezTo>
                  <a:cubicBezTo>
                    <a:pt x="946" y="2433"/>
                    <a:pt x="1015" y="2398"/>
                    <a:pt x="1044" y="2317"/>
                  </a:cubicBezTo>
                  <a:cubicBezTo>
                    <a:pt x="1163" y="1912"/>
                    <a:pt x="1091" y="1507"/>
                    <a:pt x="948" y="1126"/>
                  </a:cubicBezTo>
                  <a:cubicBezTo>
                    <a:pt x="817" y="745"/>
                    <a:pt x="591" y="197"/>
                    <a:pt x="210" y="19"/>
                  </a:cubicBezTo>
                  <a:cubicBezTo>
                    <a:pt x="187" y="6"/>
                    <a:pt x="165" y="1"/>
                    <a:pt x="14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9754;p38">
              <a:extLst>
                <a:ext uri="{FF2B5EF4-FFF2-40B4-BE49-F238E27FC236}">
                  <a16:creationId xmlns:a16="http://schemas.microsoft.com/office/drawing/2014/main" id="{D0E4214D-AFF3-4E2A-ABEF-39E70A957888}"/>
                </a:ext>
              </a:extLst>
            </p:cNvPr>
            <p:cNvSpPr/>
            <p:nvPr/>
          </p:nvSpPr>
          <p:spPr>
            <a:xfrm>
              <a:off x="4897625" y="2543375"/>
              <a:ext cx="26800" cy="65200"/>
            </a:xfrm>
            <a:custGeom>
              <a:avLst/>
              <a:gdLst/>
              <a:ahLst/>
              <a:cxnLst/>
              <a:rect l="l" t="t" r="r" b="b"/>
              <a:pathLst>
                <a:path w="1072" h="2608" extrusionOk="0">
                  <a:moveTo>
                    <a:pt x="141" y="1"/>
                  </a:moveTo>
                  <a:cubicBezTo>
                    <a:pt x="70" y="1"/>
                    <a:pt x="0" y="48"/>
                    <a:pt x="0" y="140"/>
                  </a:cubicBezTo>
                  <a:cubicBezTo>
                    <a:pt x="24" y="438"/>
                    <a:pt x="179" y="700"/>
                    <a:pt x="298" y="986"/>
                  </a:cubicBezTo>
                  <a:cubicBezTo>
                    <a:pt x="524" y="1450"/>
                    <a:pt x="679" y="1914"/>
                    <a:pt x="715" y="2438"/>
                  </a:cubicBezTo>
                  <a:cubicBezTo>
                    <a:pt x="721" y="2551"/>
                    <a:pt x="807" y="2608"/>
                    <a:pt x="892" y="2608"/>
                  </a:cubicBezTo>
                  <a:cubicBezTo>
                    <a:pt x="977" y="2608"/>
                    <a:pt x="1060" y="2551"/>
                    <a:pt x="1060" y="2438"/>
                  </a:cubicBezTo>
                  <a:cubicBezTo>
                    <a:pt x="1072" y="1700"/>
                    <a:pt x="882" y="533"/>
                    <a:pt x="250" y="45"/>
                  </a:cubicBezTo>
                  <a:cubicBezTo>
                    <a:pt x="221" y="15"/>
                    <a:pt x="180" y="1"/>
                    <a:pt x="14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9755;p38">
              <a:extLst>
                <a:ext uri="{FF2B5EF4-FFF2-40B4-BE49-F238E27FC236}">
                  <a16:creationId xmlns:a16="http://schemas.microsoft.com/office/drawing/2014/main" id="{5212E6E9-29B8-41CE-A9A7-CE6BE592EBA2}"/>
                </a:ext>
              </a:extLst>
            </p:cNvPr>
            <p:cNvSpPr/>
            <p:nvPr/>
          </p:nvSpPr>
          <p:spPr>
            <a:xfrm>
              <a:off x="4899275" y="2533100"/>
              <a:ext cx="30975" cy="70675"/>
            </a:xfrm>
            <a:custGeom>
              <a:avLst/>
              <a:gdLst/>
              <a:ahLst/>
              <a:cxnLst/>
              <a:rect l="l" t="t" r="r" b="b"/>
              <a:pathLst>
                <a:path w="1239" h="2827" extrusionOk="0">
                  <a:moveTo>
                    <a:pt x="149" y="1"/>
                  </a:moveTo>
                  <a:cubicBezTo>
                    <a:pt x="69" y="1"/>
                    <a:pt x="1" y="76"/>
                    <a:pt x="18" y="170"/>
                  </a:cubicBezTo>
                  <a:cubicBezTo>
                    <a:pt x="101" y="539"/>
                    <a:pt x="304" y="861"/>
                    <a:pt x="470" y="1194"/>
                  </a:cubicBezTo>
                  <a:cubicBezTo>
                    <a:pt x="696" y="1659"/>
                    <a:pt x="827" y="2147"/>
                    <a:pt x="839" y="2659"/>
                  </a:cubicBezTo>
                  <a:cubicBezTo>
                    <a:pt x="851" y="2770"/>
                    <a:pt x="950" y="2827"/>
                    <a:pt x="1045" y="2827"/>
                  </a:cubicBezTo>
                  <a:cubicBezTo>
                    <a:pt x="1144" y="2827"/>
                    <a:pt x="1238" y="2767"/>
                    <a:pt x="1232" y="2647"/>
                  </a:cubicBezTo>
                  <a:cubicBezTo>
                    <a:pt x="1208" y="1790"/>
                    <a:pt x="911" y="599"/>
                    <a:pt x="244" y="39"/>
                  </a:cubicBezTo>
                  <a:cubicBezTo>
                    <a:pt x="214" y="12"/>
                    <a:pt x="181" y="1"/>
                    <a:pt x="14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9756;p38">
              <a:extLst>
                <a:ext uri="{FF2B5EF4-FFF2-40B4-BE49-F238E27FC236}">
                  <a16:creationId xmlns:a16="http://schemas.microsoft.com/office/drawing/2014/main" id="{3C613A63-A519-4EC6-9351-F91C890B691E}"/>
                </a:ext>
              </a:extLst>
            </p:cNvPr>
            <p:cNvSpPr/>
            <p:nvPr/>
          </p:nvSpPr>
          <p:spPr>
            <a:xfrm>
              <a:off x="4901850" y="2531425"/>
              <a:ext cx="24075" cy="55100"/>
            </a:xfrm>
            <a:custGeom>
              <a:avLst/>
              <a:gdLst/>
              <a:ahLst/>
              <a:cxnLst/>
              <a:rect l="l" t="t" r="r" b="b"/>
              <a:pathLst>
                <a:path w="963" h="2204" extrusionOk="0">
                  <a:moveTo>
                    <a:pt x="134" y="0"/>
                  </a:moveTo>
                  <a:cubicBezTo>
                    <a:pt x="74" y="0"/>
                    <a:pt x="1" y="50"/>
                    <a:pt x="10" y="106"/>
                  </a:cubicBezTo>
                  <a:cubicBezTo>
                    <a:pt x="34" y="368"/>
                    <a:pt x="153" y="583"/>
                    <a:pt x="272" y="821"/>
                  </a:cubicBezTo>
                  <a:cubicBezTo>
                    <a:pt x="474" y="1190"/>
                    <a:pt x="593" y="1607"/>
                    <a:pt x="605" y="2023"/>
                  </a:cubicBezTo>
                  <a:cubicBezTo>
                    <a:pt x="617" y="2144"/>
                    <a:pt x="709" y="2203"/>
                    <a:pt x="796" y="2203"/>
                  </a:cubicBezTo>
                  <a:cubicBezTo>
                    <a:pt x="881" y="2203"/>
                    <a:pt x="963" y="2147"/>
                    <a:pt x="963" y="2035"/>
                  </a:cubicBezTo>
                  <a:cubicBezTo>
                    <a:pt x="963" y="1368"/>
                    <a:pt x="772" y="416"/>
                    <a:pt x="177" y="11"/>
                  </a:cubicBezTo>
                  <a:cubicBezTo>
                    <a:pt x="164" y="4"/>
                    <a:pt x="150" y="0"/>
                    <a:pt x="13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9757;p38">
              <a:extLst>
                <a:ext uri="{FF2B5EF4-FFF2-40B4-BE49-F238E27FC236}">
                  <a16:creationId xmlns:a16="http://schemas.microsoft.com/office/drawing/2014/main" id="{CB495395-3D3A-44EF-ACF7-810F94B9F474}"/>
                </a:ext>
              </a:extLst>
            </p:cNvPr>
            <p:cNvSpPr/>
            <p:nvPr/>
          </p:nvSpPr>
          <p:spPr>
            <a:xfrm>
              <a:off x="4904825" y="2527150"/>
              <a:ext cx="30025" cy="57400"/>
            </a:xfrm>
            <a:custGeom>
              <a:avLst/>
              <a:gdLst/>
              <a:ahLst/>
              <a:cxnLst/>
              <a:rect l="l" t="t" r="r" b="b"/>
              <a:pathLst>
                <a:path w="1201" h="2296" extrusionOk="0">
                  <a:moveTo>
                    <a:pt x="158" y="0"/>
                  </a:moveTo>
                  <a:cubicBezTo>
                    <a:pt x="66" y="0"/>
                    <a:pt x="0" y="95"/>
                    <a:pt x="22" y="170"/>
                  </a:cubicBezTo>
                  <a:cubicBezTo>
                    <a:pt x="117" y="468"/>
                    <a:pt x="355" y="718"/>
                    <a:pt x="498" y="992"/>
                  </a:cubicBezTo>
                  <a:cubicBezTo>
                    <a:pt x="713" y="1337"/>
                    <a:pt x="844" y="1730"/>
                    <a:pt x="867" y="2135"/>
                  </a:cubicBezTo>
                  <a:cubicBezTo>
                    <a:pt x="885" y="2242"/>
                    <a:pt x="969" y="2295"/>
                    <a:pt x="1047" y="2295"/>
                  </a:cubicBezTo>
                  <a:cubicBezTo>
                    <a:pt x="1126" y="2295"/>
                    <a:pt x="1201" y="2242"/>
                    <a:pt x="1201" y="2135"/>
                  </a:cubicBezTo>
                  <a:cubicBezTo>
                    <a:pt x="1201" y="1492"/>
                    <a:pt x="891" y="242"/>
                    <a:pt x="189" y="4"/>
                  </a:cubicBezTo>
                  <a:cubicBezTo>
                    <a:pt x="178" y="1"/>
                    <a:pt x="168" y="0"/>
                    <a:pt x="15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Google Shape;9758;p38">
              <a:extLst>
                <a:ext uri="{FF2B5EF4-FFF2-40B4-BE49-F238E27FC236}">
                  <a16:creationId xmlns:a16="http://schemas.microsoft.com/office/drawing/2014/main" id="{495C5B14-910A-4B80-9B81-A88617A7C679}"/>
                </a:ext>
              </a:extLst>
            </p:cNvPr>
            <p:cNvSpPr/>
            <p:nvPr/>
          </p:nvSpPr>
          <p:spPr>
            <a:xfrm>
              <a:off x="4905900" y="2530200"/>
              <a:ext cx="21950" cy="45350"/>
            </a:xfrm>
            <a:custGeom>
              <a:avLst/>
              <a:gdLst/>
              <a:ahLst/>
              <a:cxnLst/>
              <a:rect l="l" t="t" r="r" b="b"/>
              <a:pathLst>
                <a:path w="878" h="1814" extrusionOk="0">
                  <a:moveTo>
                    <a:pt x="110" y="0"/>
                  </a:moveTo>
                  <a:cubicBezTo>
                    <a:pt x="55" y="0"/>
                    <a:pt x="1" y="48"/>
                    <a:pt x="27" y="108"/>
                  </a:cubicBezTo>
                  <a:cubicBezTo>
                    <a:pt x="193" y="632"/>
                    <a:pt x="515" y="1072"/>
                    <a:pt x="527" y="1644"/>
                  </a:cubicBezTo>
                  <a:cubicBezTo>
                    <a:pt x="539" y="1757"/>
                    <a:pt x="628" y="1813"/>
                    <a:pt x="713" y="1813"/>
                  </a:cubicBezTo>
                  <a:cubicBezTo>
                    <a:pt x="798" y="1813"/>
                    <a:pt x="878" y="1757"/>
                    <a:pt x="872" y="1644"/>
                  </a:cubicBezTo>
                  <a:cubicBezTo>
                    <a:pt x="860" y="1060"/>
                    <a:pt x="622" y="405"/>
                    <a:pt x="170" y="24"/>
                  </a:cubicBezTo>
                  <a:cubicBezTo>
                    <a:pt x="153" y="8"/>
                    <a:pt x="131" y="0"/>
                    <a:pt x="1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Google Shape;9759;p38">
              <a:extLst>
                <a:ext uri="{FF2B5EF4-FFF2-40B4-BE49-F238E27FC236}">
                  <a16:creationId xmlns:a16="http://schemas.microsoft.com/office/drawing/2014/main" id="{77A87E7D-76DF-4EDF-83E9-CB3E4074BCAE}"/>
                </a:ext>
              </a:extLst>
            </p:cNvPr>
            <p:cNvSpPr/>
            <p:nvPr/>
          </p:nvSpPr>
          <p:spPr>
            <a:xfrm>
              <a:off x="4907925" y="2576500"/>
              <a:ext cx="23650" cy="61625"/>
            </a:xfrm>
            <a:custGeom>
              <a:avLst/>
              <a:gdLst/>
              <a:ahLst/>
              <a:cxnLst/>
              <a:rect l="l" t="t" r="r" b="b"/>
              <a:pathLst>
                <a:path w="946" h="2465" extrusionOk="0">
                  <a:moveTo>
                    <a:pt x="110" y="0"/>
                  </a:moveTo>
                  <a:cubicBezTo>
                    <a:pt x="56" y="0"/>
                    <a:pt x="0" y="54"/>
                    <a:pt x="17" y="113"/>
                  </a:cubicBezTo>
                  <a:cubicBezTo>
                    <a:pt x="243" y="863"/>
                    <a:pt x="589" y="1518"/>
                    <a:pt x="600" y="2304"/>
                  </a:cubicBezTo>
                  <a:cubicBezTo>
                    <a:pt x="606" y="2411"/>
                    <a:pt x="693" y="2465"/>
                    <a:pt x="778" y="2465"/>
                  </a:cubicBezTo>
                  <a:cubicBezTo>
                    <a:pt x="862" y="2465"/>
                    <a:pt x="946" y="2411"/>
                    <a:pt x="946" y="2304"/>
                  </a:cubicBezTo>
                  <a:cubicBezTo>
                    <a:pt x="922" y="1506"/>
                    <a:pt x="684" y="637"/>
                    <a:pt x="172" y="30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9760;p38">
              <a:extLst>
                <a:ext uri="{FF2B5EF4-FFF2-40B4-BE49-F238E27FC236}">
                  <a16:creationId xmlns:a16="http://schemas.microsoft.com/office/drawing/2014/main" id="{3A75745C-9BBA-4347-8D70-5F71BCB739A9}"/>
                </a:ext>
              </a:extLst>
            </p:cNvPr>
            <p:cNvSpPr/>
            <p:nvPr/>
          </p:nvSpPr>
          <p:spPr>
            <a:xfrm>
              <a:off x="4898250" y="2576400"/>
              <a:ext cx="33775" cy="71175"/>
            </a:xfrm>
            <a:custGeom>
              <a:avLst/>
              <a:gdLst/>
              <a:ahLst/>
              <a:cxnLst/>
              <a:rect l="l" t="t" r="r" b="b"/>
              <a:pathLst>
                <a:path w="1351" h="2847" extrusionOk="0">
                  <a:moveTo>
                    <a:pt x="114" y="0"/>
                  </a:moveTo>
                  <a:cubicBezTo>
                    <a:pt x="54" y="0"/>
                    <a:pt x="1" y="42"/>
                    <a:pt x="23" y="117"/>
                  </a:cubicBezTo>
                  <a:cubicBezTo>
                    <a:pt x="214" y="1034"/>
                    <a:pt x="857" y="1748"/>
                    <a:pt x="976" y="2677"/>
                  </a:cubicBezTo>
                  <a:cubicBezTo>
                    <a:pt x="993" y="2790"/>
                    <a:pt x="1089" y="2847"/>
                    <a:pt x="1178" y="2847"/>
                  </a:cubicBezTo>
                  <a:cubicBezTo>
                    <a:pt x="1267" y="2847"/>
                    <a:pt x="1351" y="2790"/>
                    <a:pt x="1345" y="2677"/>
                  </a:cubicBezTo>
                  <a:cubicBezTo>
                    <a:pt x="1238" y="1748"/>
                    <a:pt x="797" y="772"/>
                    <a:pt x="214" y="46"/>
                  </a:cubicBezTo>
                  <a:cubicBezTo>
                    <a:pt x="187" y="15"/>
                    <a:pt x="149" y="0"/>
                    <a:pt x="11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Google Shape;9761;p38">
              <a:extLst>
                <a:ext uri="{FF2B5EF4-FFF2-40B4-BE49-F238E27FC236}">
                  <a16:creationId xmlns:a16="http://schemas.microsoft.com/office/drawing/2014/main" id="{B32949F2-D78C-4B4D-BB33-A873E264041E}"/>
                </a:ext>
              </a:extLst>
            </p:cNvPr>
            <p:cNvSpPr/>
            <p:nvPr/>
          </p:nvSpPr>
          <p:spPr>
            <a:xfrm>
              <a:off x="4894525" y="2590875"/>
              <a:ext cx="31400" cy="67600"/>
            </a:xfrm>
            <a:custGeom>
              <a:avLst/>
              <a:gdLst/>
              <a:ahLst/>
              <a:cxnLst/>
              <a:rect l="l" t="t" r="r" b="b"/>
              <a:pathLst>
                <a:path w="1256" h="2704" extrusionOk="0">
                  <a:moveTo>
                    <a:pt x="122" y="0"/>
                  </a:moveTo>
                  <a:cubicBezTo>
                    <a:pt x="58" y="0"/>
                    <a:pt x="1" y="59"/>
                    <a:pt x="17" y="157"/>
                  </a:cubicBezTo>
                  <a:cubicBezTo>
                    <a:pt x="244" y="1003"/>
                    <a:pt x="863" y="1657"/>
                    <a:pt x="922" y="2562"/>
                  </a:cubicBezTo>
                  <a:cubicBezTo>
                    <a:pt x="922" y="2656"/>
                    <a:pt x="1003" y="2704"/>
                    <a:pt x="1085" y="2704"/>
                  </a:cubicBezTo>
                  <a:cubicBezTo>
                    <a:pt x="1170" y="2704"/>
                    <a:pt x="1256" y="2653"/>
                    <a:pt x="1256" y="2550"/>
                  </a:cubicBezTo>
                  <a:cubicBezTo>
                    <a:pt x="1256" y="1681"/>
                    <a:pt x="898" y="586"/>
                    <a:pt x="208" y="38"/>
                  </a:cubicBezTo>
                  <a:cubicBezTo>
                    <a:pt x="182" y="12"/>
                    <a:pt x="151" y="0"/>
                    <a:pt x="12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Google Shape;9762;p38">
              <a:extLst>
                <a:ext uri="{FF2B5EF4-FFF2-40B4-BE49-F238E27FC236}">
                  <a16:creationId xmlns:a16="http://schemas.microsoft.com/office/drawing/2014/main" id="{17560822-BC5B-4269-A5A5-E0FDE2712645}"/>
                </a:ext>
              </a:extLst>
            </p:cNvPr>
            <p:cNvSpPr/>
            <p:nvPr/>
          </p:nvSpPr>
          <p:spPr>
            <a:xfrm>
              <a:off x="4882650" y="2589625"/>
              <a:ext cx="43625" cy="78175"/>
            </a:xfrm>
            <a:custGeom>
              <a:avLst/>
              <a:gdLst/>
              <a:ahLst/>
              <a:cxnLst/>
              <a:rect l="l" t="t" r="r" b="b"/>
              <a:pathLst>
                <a:path w="1745" h="3127" extrusionOk="0">
                  <a:moveTo>
                    <a:pt x="164" y="1"/>
                  </a:moveTo>
                  <a:cubicBezTo>
                    <a:pt x="78" y="1"/>
                    <a:pt x="1" y="92"/>
                    <a:pt x="28" y="183"/>
                  </a:cubicBezTo>
                  <a:cubicBezTo>
                    <a:pt x="421" y="1172"/>
                    <a:pt x="1159" y="1946"/>
                    <a:pt x="1421" y="3005"/>
                  </a:cubicBezTo>
                  <a:cubicBezTo>
                    <a:pt x="1430" y="3090"/>
                    <a:pt x="1484" y="3126"/>
                    <a:pt x="1544" y="3126"/>
                  </a:cubicBezTo>
                  <a:cubicBezTo>
                    <a:pt x="1637" y="3126"/>
                    <a:pt x="1745" y="3040"/>
                    <a:pt x="1731" y="2910"/>
                  </a:cubicBezTo>
                  <a:cubicBezTo>
                    <a:pt x="1576" y="1934"/>
                    <a:pt x="1076" y="624"/>
                    <a:pt x="242" y="29"/>
                  </a:cubicBezTo>
                  <a:cubicBezTo>
                    <a:pt x="217" y="9"/>
                    <a:pt x="190" y="1"/>
                    <a:pt x="16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Google Shape;9763;p38">
              <a:extLst>
                <a:ext uri="{FF2B5EF4-FFF2-40B4-BE49-F238E27FC236}">
                  <a16:creationId xmlns:a16="http://schemas.microsoft.com/office/drawing/2014/main" id="{AF9F3A4B-6878-4FB8-A180-ACA464FD7A00}"/>
                </a:ext>
              </a:extLst>
            </p:cNvPr>
            <p:cNvSpPr/>
            <p:nvPr/>
          </p:nvSpPr>
          <p:spPr>
            <a:xfrm>
              <a:off x="4883425" y="2652050"/>
              <a:ext cx="37750" cy="81100"/>
            </a:xfrm>
            <a:custGeom>
              <a:avLst/>
              <a:gdLst/>
              <a:ahLst/>
              <a:cxnLst/>
              <a:rect l="l" t="t" r="r" b="b"/>
              <a:pathLst>
                <a:path w="1510" h="3244" extrusionOk="0">
                  <a:moveTo>
                    <a:pt x="127" y="0"/>
                  </a:moveTo>
                  <a:cubicBezTo>
                    <a:pt x="60" y="0"/>
                    <a:pt x="1" y="72"/>
                    <a:pt x="45" y="151"/>
                  </a:cubicBezTo>
                  <a:cubicBezTo>
                    <a:pt x="580" y="1104"/>
                    <a:pt x="1128" y="2020"/>
                    <a:pt x="1271" y="3128"/>
                  </a:cubicBezTo>
                  <a:cubicBezTo>
                    <a:pt x="1271" y="3205"/>
                    <a:pt x="1333" y="3244"/>
                    <a:pt x="1393" y="3244"/>
                  </a:cubicBezTo>
                  <a:cubicBezTo>
                    <a:pt x="1452" y="3244"/>
                    <a:pt x="1509" y="3205"/>
                    <a:pt x="1497" y="3128"/>
                  </a:cubicBezTo>
                  <a:cubicBezTo>
                    <a:pt x="1414" y="2032"/>
                    <a:pt x="985" y="806"/>
                    <a:pt x="199" y="32"/>
                  </a:cubicBezTo>
                  <a:cubicBezTo>
                    <a:pt x="177" y="10"/>
                    <a:pt x="152" y="0"/>
                    <a:pt x="12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Google Shape;9764;p38">
              <a:extLst>
                <a:ext uri="{FF2B5EF4-FFF2-40B4-BE49-F238E27FC236}">
                  <a16:creationId xmlns:a16="http://schemas.microsoft.com/office/drawing/2014/main" id="{207D0ACD-C281-4294-9D77-3C231E92E5A3}"/>
                </a:ext>
              </a:extLst>
            </p:cNvPr>
            <p:cNvSpPr/>
            <p:nvPr/>
          </p:nvSpPr>
          <p:spPr>
            <a:xfrm>
              <a:off x="4874425" y="2658150"/>
              <a:ext cx="45350" cy="90175"/>
            </a:xfrm>
            <a:custGeom>
              <a:avLst/>
              <a:gdLst/>
              <a:ahLst/>
              <a:cxnLst/>
              <a:rect l="l" t="t" r="r" b="b"/>
              <a:pathLst>
                <a:path w="1814" h="3607" extrusionOk="0">
                  <a:moveTo>
                    <a:pt x="107" y="0"/>
                  </a:moveTo>
                  <a:cubicBezTo>
                    <a:pt x="55" y="0"/>
                    <a:pt x="1" y="37"/>
                    <a:pt x="24" y="98"/>
                  </a:cubicBezTo>
                  <a:cubicBezTo>
                    <a:pt x="452" y="1276"/>
                    <a:pt x="1250" y="2264"/>
                    <a:pt x="1524" y="3503"/>
                  </a:cubicBezTo>
                  <a:cubicBezTo>
                    <a:pt x="1548" y="3576"/>
                    <a:pt x="1604" y="3607"/>
                    <a:pt x="1659" y="3607"/>
                  </a:cubicBezTo>
                  <a:cubicBezTo>
                    <a:pt x="1738" y="3607"/>
                    <a:pt x="1814" y="3542"/>
                    <a:pt x="1786" y="3443"/>
                  </a:cubicBezTo>
                  <a:cubicBezTo>
                    <a:pt x="1524" y="2229"/>
                    <a:pt x="833" y="1098"/>
                    <a:pt x="178" y="38"/>
                  </a:cubicBezTo>
                  <a:cubicBezTo>
                    <a:pt x="165" y="12"/>
                    <a:pt x="137" y="0"/>
                    <a:pt x="10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Google Shape;9765;p38">
              <a:extLst>
                <a:ext uri="{FF2B5EF4-FFF2-40B4-BE49-F238E27FC236}">
                  <a16:creationId xmlns:a16="http://schemas.microsoft.com/office/drawing/2014/main" id="{21F18378-16F0-4A8D-9F3D-6BB79FBDD5F6}"/>
                </a:ext>
              </a:extLst>
            </p:cNvPr>
            <p:cNvSpPr/>
            <p:nvPr/>
          </p:nvSpPr>
          <p:spPr>
            <a:xfrm>
              <a:off x="4878700" y="2681950"/>
              <a:ext cx="33225" cy="110375"/>
            </a:xfrm>
            <a:custGeom>
              <a:avLst/>
              <a:gdLst/>
              <a:ahLst/>
              <a:cxnLst/>
              <a:rect l="l" t="t" r="r" b="b"/>
              <a:pathLst>
                <a:path w="1329" h="4415" extrusionOk="0">
                  <a:moveTo>
                    <a:pt x="87" y="0"/>
                  </a:moveTo>
                  <a:cubicBezTo>
                    <a:pt x="43" y="0"/>
                    <a:pt x="0" y="35"/>
                    <a:pt x="7" y="98"/>
                  </a:cubicBezTo>
                  <a:cubicBezTo>
                    <a:pt x="293" y="1527"/>
                    <a:pt x="960" y="2825"/>
                    <a:pt x="1067" y="4289"/>
                  </a:cubicBezTo>
                  <a:cubicBezTo>
                    <a:pt x="1079" y="4372"/>
                    <a:pt x="1147" y="4414"/>
                    <a:pt x="1210" y="4414"/>
                  </a:cubicBezTo>
                  <a:cubicBezTo>
                    <a:pt x="1272" y="4414"/>
                    <a:pt x="1329" y="4372"/>
                    <a:pt x="1317" y="4289"/>
                  </a:cubicBezTo>
                  <a:cubicBezTo>
                    <a:pt x="1198" y="2836"/>
                    <a:pt x="686" y="1408"/>
                    <a:pt x="162" y="50"/>
                  </a:cubicBezTo>
                  <a:cubicBezTo>
                    <a:pt x="148" y="16"/>
                    <a:pt x="117" y="0"/>
                    <a:pt x="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Google Shape;9766;p38">
              <a:extLst>
                <a:ext uri="{FF2B5EF4-FFF2-40B4-BE49-F238E27FC236}">
                  <a16:creationId xmlns:a16="http://schemas.microsoft.com/office/drawing/2014/main" id="{C93D1791-F2BA-46A1-A5B0-F28F5AD08842}"/>
                </a:ext>
              </a:extLst>
            </p:cNvPr>
            <p:cNvSpPr/>
            <p:nvPr/>
          </p:nvSpPr>
          <p:spPr>
            <a:xfrm>
              <a:off x="4869975" y="2623650"/>
              <a:ext cx="47625" cy="120525"/>
            </a:xfrm>
            <a:custGeom>
              <a:avLst/>
              <a:gdLst/>
              <a:ahLst/>
              <a:cxnLst/>
              <a:rect l="l" t="t" r="r" b="b"/>
              <a:pathLst>
                <a:path w="1905" h="4821" extrusionOk="0">
                  <a:moveTo>
                    <a:pt x="152" y="0"/>
                  </a:moveTo>
                  <a:cubicBezTo>
                    <a:pt x="79" y="0"/>
                    <a:pt x="0" y="78"/>
                    <a:pt x="35" y="156"/>
                  </a:cubicBezTo>
                  <a:cubicBezTo>
                    <a:pt x="642" y="1620"/>
                    <a:pt x="1523" y="2966"/>
                    <a:pt x="1511" y="4633"/>
                  </a:cubicBezTo>
                  <a:cubicBezTo>
                    <a:pt x="1499" y="4758"/>
                    <a:pt x="1595" y="4820"/>
                    <a:pt x="1693" y="4820"/>
                  </a:cubicBezTo>
                  <a:cubicBezTo>
                    <a:pt x="1791" y="4820"/>
                    <a:pt x="1892" y="4758"/>
                    <a:pt x="1892" y="4633"/>
                  </a:cubicBezTo>
                  <a:cubicBezTo>
                    <a:pt x="1904" y="3037"/>
                    <a:pt x="1190" y="1287"/>
                    <a:pt x="225" y="37"/>
                  </a:cubicBezTo>
                  <a:cubicBezTo>
                    <a:pt x="206" y="11"/>
                    <a:pt x="179" y="0"/>
                    <a:pt x="15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Google Shape;9767;p38">
              <a:extLst>
                <a:ext uri="{FF2B5EF4-FFF2-40B4-BE49-F238E27FC236}">
                  <a16:creationId xmlns:a16="http://schemas.microsoft.com/office/drawing/2014/main" id="{E858B72B-E9B2-4A6B-8E2B-91E93FC894EC}"/>
                </a:ext>
              </a:extLst>
            </p:cNvPr>
            <p:cNvSpPr/>
            <p:nvPr/>
          </p:nvSpPr>
          <p:spPr>
            <a:xfrm>
              <a:off x="4811050" y="2511750"/>
              <a:ext cx="100900" cy="186325"/>
            </a:xfrm>
            <a:custGeom>
              <a:avLst/>
              <a:gdLst/>
              <a:ahLst/>
              <a:cxnLst/>
              <a:rect l="l" t="t" r="r" b="b"/>
              <a:pathLst>
                <a:path w="4036" h="7453" extrusionOk="0">
                  <a:moveTo>
                    <a:pt x="144" y="1"/>
                  </a:moveTo>
                  <a:cubicBezTo>
                    <a:pt x="75" y="1"/>
                    <a:pt x="1" y="79"/>
                    <a:pt x="46" y="143"/>
                  </a:cubicBezTo>
                  <a:cubicBezTo>
                    <a:pt x="1582" y="2275"/>
                    <a:pt x="3463" y="4668"/>
                    <a:pt x="3785" y="7347"/>
                  </a:cubicBezTo>
                  <a:cubicBezTo>
                    <a:pt x="3791" y="7417"/>
                    <a:pt x="3854" y="7452"/>
                    <a:pt x="3914" y="7452"/>
                  </a:cubicBezTo>
                  <a:cubicBezTo>
                    <a:pt x="3976" y="7452"/>
                    <a:pt x="4035" y="7414"/>
                    <a:pt x="4023" y="7335"/>
                  </a:cubicBezTo>
                  <a:cubicBezTo>
                    <a:pt x="3797" y="4632"/>
                    <a:pt x="2201" y="1846"/>
                    <a:pt x="201" y="24"/>
                  </a:cubicBezTo>
                  <a:cubicBezTo>
                    <a:pt x="185" y="8"/>
                    <a:pt x="164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Google Shape;9768;p38">
              <a:extLst>
                <a:ext uri="{FF2B5EF4-FFF2-40B4-BE49-F238E27FC236}">
                  <a16:creationId xmlns:a16="http://schemas.microsoft.com/office/drawing/2014/main" id="{02B67D62-9BDD-47A9-97E2-BFB147819348}"/>
                </a:ext>
              </a:extLst>
            </p:cNvPr>
            <p:cNvSpPr/>
            <p:nvPr/>
          </p:nvSpPr>
          <p:spPr>
            <a:xfrm>
              <a:off x="4747550" y="2438175"/>
              <a:ext cx="156050" cy="227850"/>
            </a:xfrm>
            <a:custGeom>
              <a:avLst/>
              <a:gdLst/>
              <a:ahLst/>
              <a:cxnLst/>
              <a:rect l="l" t="t" r="r" b="b"/>
              <a:pathLst>
                <a:path w="6242" h="9114" extrusionOk="0">
                  <a:moveTo>
                    <a:pt x="80" y="0"/>
                  </a:moveTo>
                  <a:cubicBezTo>
                    <a:pt x="30" y="0"/>
                    <a:pt x="1" y="63"/>
                    <a:pt x="38" y="110"/>
                  </a:cubicBezTo>
                  <a:cubicBezTo>
                    <a:pt x="2479" y="2812"/>
                    <a:pt x="5908" y="5110"/>
                    <a:pt x="6206" y="9087"/>
                  </a:cubicBezTo>
                  <a:cubicBezTo>
                    <a:pt x="6206" y="9105"/>
                    <a:pt x="6215" y="9114"/>
                    <a:pt x="6224" y="9114"/>
                  </a:cubicBezTo>
                  <a:cubicBezTo>
                    <a:pt x="6233" y="9114"/>
                    <a:pt x="6242" y="9105"/>
                    <a:pt x="6242" y="9087"/>
                  </a:cubicBezTo>
                  <a:cubicBezTo>
                    <a:pt x="6206" y="5503"/>
                    <a:pt x="3110" y="1717"/>
                    <a:pt x="122" y="14"/>
                  </a:cubicBezTo>
                  <a:cubicBezTo>
                    <a:pt x="107" y="5"/>
                    <a:pt x="93" y="0"/>
                    <a:pt x="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Google Shape;9769;p38">
              <a:extLst>
                <a:ext uri="{FF2B5EF4-FFF2-40B4-BE49-F238E27FC236}">
                  <a16:creationId xmlns:a16="http://schemas.microsoft.com/office/drawing/2014/main" id="{4F6EA724-1218-4A43-9582-828AD381C2B4}"/>
                </a:ext>
              </a:extLst>
            </p:cNvPr>
            <p:cNvSpPr/>
            <p:nvPr/>
          </p:nvSpPr>
          <p:spPr>
            <a:xfrm>
              <a:off x="4881350" y="2411675"/>
              <a:ext cx="46600" cy="85775"/>
            </a:xfrm>
            <a:custGeom>
              <a:avLst/>
              <a:gdLst/>
              <a:ahLst/>
              <a:cxnLst/>
              <a:rect l="l" t="t" r="r" b="b"/>
              <a:pathLst>
                <a:path w="1864" h="3431" extrusionOk="0">
                  <a:moveTo>
                    <a:pt x="129" y="0"/>
                  </a:moveTo>
                  <a:cubicBezTo>
                    <a:pt x="61" y="0"/>
                    <a:pt x="0" y="66"/>
                    <a:pt x="44" y="146"/>
                  </a:cubicBezTo>
                  <a:cubicBezTo>
                    <a:pt x="294" y="646"/>
                    <a:pt x="651" y="1086"/>
                    <a:pt x="913" y="1586"/>
                  </a:cubicBezTo>
                  <a:cubicBezTo>
                    <a:pt x="1199" y="2134"/>
                    <a:pt x="1390" y="2718"/>
                    <a:pt x="1533" y="3313"/>
                  </a:cubicBezTo>
                  <a:cubicBezTo>
                    <a:pt x="1547" y="3395"/>
                    <a:pt x="1607" y="3430"/>
                    <a:pt x="1670" y="3430"/>
                  </a:cubicBezTo>
                  <a:cubicBezTo>
                    <a:pt x="1763" y="3430"/>
                    <a:pt x="1863" y="3355"/>
                    <a:pt x="1842" y="3241"/>
                  </a:cubicBezTo>
                  <a:cubicBezTo>
                    <a:pt x="1604" y="2170"/>
                    <a:pt x="1092" y="741"/>
                    <a:pt x="199" y="27"/>
                  </a:cubicBezTo>
                  <a:cubicBezTo>
                    <a:pt x="177" y="8"/>
                    <a:pt x="153" y="0"/>
                    <a:pt x="1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Google Shape;9770;p38">
              <a:extLst>
                <a:ext uri="{FF2B5EF4-FFF2-40B4-BE49-F238E27FC236}">
                  <a16:creationId xmlns:a16="http://schemas.microsoft.com/office/drawing/2014/main" id="{DFB56F00-E1D8-4DDF-8870-B721479B780F}"/>
                </a:ext>
              </a:extLst>
            </p:cNvPr>
            <p:cNvSpPr/>
            <p:nvPr/>
          </p:nvSpPr>
          <p:spPr>
            <a:xfrm>
              <a:off x="4857750" y="2363725"/>
              <a:ext cx="76800" cy="111950"/>
            </a:xfrm>
            <a:custGeom>
              <a:avLst/>
              <a:gdLst/>
              <a:ahLst/>
              <a:cxnLst/>
              <a:rect l="l" t="t" r="r" b="b"/>
              <a:pathLst>
                <a:path w="3072" h="4478" extrusionOk="0">
                  <a:moveTo>
                    <a:pt x="125" y="1"/>
                  </a:moveTo>
                  <a:cubicBezTo>
                    <a:pt x="47" y="1"/>
                    <a:pt x="1" y="100"/>
                    <a:pt x="60" y="159"/>
                  </a:cubicBezTo>
                  <a:cubicBezTo>
                    <a:pt x="1048" y="1302"/>
                    <a:pt x="2655" y="2588"/>
                    <a:pt x="2417" y="4266"/>
                  </a:cubicBezTo>
                  <a:cubicBezTo>
                    <a:pt x="2388" y="4396"/>
                    <a:pt x="2489" y="4477"/>
                    <a:pt x="2585" y="4477"/>
                  </a:cubicBezTo>
                  <a:cubicBezTo>
                    <a:pt x="2647" y="4477"/>
                    <a:pt x="2708" y="4442"/>
                    <a:pt x="2727" y="4362"/>
                  </a:cubicBezTo>
                  <a:cubicBezTo>
                    <a:pt x="3072" y="2528"/>
                    <a:pt x="1584" y="933"/>
                    <a:pt x="179" y="16"/>
                  </a:cubicBezTo>
                  <a:cubicBezTo>
                    <a:pt x="160" y="5"/>
                    <a:pt x="141" y="1"/>
                    <a:pt x="1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Google Shape;9771;p38">
              <a:extLst>
                <a:ext uri="{FF2B5EF4-FFF2-40B4-BE49-F238E27FC236}">
                  <a16:creationId xmlns:a16="http://schemas.microsoft.com/office/drawing/2014/main" id="{25550D01-C09A-4A2A-9515-98EBAF945D8D}"/>
                </a:ext>
              </a:extLst>
            </p:cNvPr>
            <p:cNvSpPr/>
            <p:nvPr/>
          </p:nvSpPr>
          <p:spPr>
            <a:xfrm>
              <a:off x="4857150" y="2328325"/>
              <a:ext cx="78825" cy="98125"/>
            </a:xfrm>
            <a:custGeom>
              <a:avLst/>
              <a:gdLst/>
              <a:ahLst/>
              <a:cxnLst/>
              <a:rect l="l" t="t" r="r" b="b"/>
              <a:pathLst>
                <a:path w="3153" h="3925" extrusionOk="0">
                  <a:moveTo>
                    <a:pt x="123" y="0"/>
                  </a:moveTo>
                  <a:cubicBezTo>
                    <a:pt x="55" y="0"/>
                    <a:pt x="1" y="99"/>
                    <a:pt x="60" y="158"/>
                  </a:cubicBezTo>
                  <a:cubicBezTo>
                    <a:pt x="1143" y="1277"/>
                    <a:pt x="2548" y="2206"/>
                    <a:pt x="2882" y="3825"/>
                  </a:cubicBezTo>
                  <a:cubicBezTo>
                    <a:pt x="2906" y="3894"/>
                    <a:pt x="2959" y="3924"/>
                    <a:pt x="3011" y="3924"/>
                  </a:cubicBezTo>
                  <a:cubicBezTo>
                    <a:pt x="3083" y="3924"/>
                    <a:pt x="3152" y="3863"/>
                    <a:pt x="3132" y="3766"/>
                  </a:cubicBezTo>
                  <a:cubicBezTo>
                    <a:pt x="2846" y="2206"/>
                    <a:pt x="1488" y="837"/>
                    <a:pt x="167" y="15"/>
                  </a:cubicBezTo>
                  <a:cubicBezTo>
                    <a:pt x="152" y="5"/>
                    <a:pt x="137" y="0"/>
                    <a:pt x="12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Google Shape;9772;p38">
              <a:extLst>
                <a:ext uri="{FF2B5EF4-FFF2-40B4-BE49-F238E27FC236}">
                  <a16:creationId xmlns:a16="http://schemas.microsoft.com/office/drawing/2014/main" id="{EC7A6A8F-4CA6-4C02-B1F5-68B0982F6B46}"/>
                </a:ext>
              </a:extLst>
            </p:cNvPr>
            <p:cNvSpPr/>
            <p:nvPr/>
          </p:nvSpPr>
          <p:spPr>
            <a:xfrm>
              <a:off x="4837150" y="2285775"/>
              <a:ext cx="99550" cy="113425"/>
            </a:xfrm>
            <a:custGeom>
              <a:avLst/>
              <a:gdLst/>
              <a:ahLst/>
              <a:cxnLst/>
              <a:rect l="l" t="t" r="r" b="b"/>
              <a:pathLst>
                <a:path w="3982" h="4537" extrusionOk="0">
                  <a:moveTo>
                    <a:pt x="128" y="0"/>
                  </a:moveTo>
                  <a:cubicBezTo>
                    <a:pt x="59" y="0"/>
                    <a:pt x="0" y="110"/>
                    <a:pt x="50" y="169"/>
                  </a:cubicBezTo>
                  <a:cubicBezTo>
                    <a:pt x="1253" y="1443"/>
                    <a:pt x="3301" y="2610"/>
                    <a:pt x="3670" y="4420"/>
                  </a:cubicBezTo>
                  <a:cubicBezTo>
                    <a:pt x="3694" y="4502"/>
                    <a:pt x="3751" y="4537"/>
                    <a:pt x="3809" y="4537"/>
                  </a:cubicBezTo>
                  <a:cubicBezTo>
                    <a:pt x="3895" y="4537"/>
                    <a:pt x="3981" y="4462"/>
                    <a:pt x="3967" y="4348"/>
                  </a:cubicBezTo>
                  <a:cubicBezTo>
                    <a:pt x="3634" y="2479"/>
                    <a:pt x="1646" y="1015"/>
                    <a:pt x="169" y="15"/>
                  </a:cubicBezTo>
                  <a:cubicBezTo>
                    <a:pt x="155" y="5"/>
                    <a:pt x="141" y="0"/>
                    <a:pt x="1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Google Shape;9773;p38">
              <a:extLst>
                <a:ext uri="{FF2B5EF4-FFF2-40B4-BE49-F238E27FC236}">
                  <a16:creationId xmlns:a16="http://schemas.microsoft.com/office/drawing/2014/main" id="{82B506D4-4252-4168-8A97-8D47585F1E5B}"/>
                </a:ext>
              </a:extLst>
            </p:cNvPr>
            <p:cNvSpPr/>
            <p:nvPr/>
          </p:nvSpPr>
          <p:spPr>
            <a:xfrm>
              <a:off x="4852050" y="2282475"/>
              <a:ext cx="89100" cy="104500"/>
            </a:xfrm>
            <a:custGeom>
              <a:avLst/>
              <a:gdLst/>
              <a:ahLst/>
              <a:cxnLst/>
              <a:rect l="l" t="t" r="r" b="b"/>
              <a:pathLst>
                <a:path w="3564" h="4180" extrusionOk="0">
                  <a:moveTo>
                    <a:pt x="124" y="1"/>
                  </a:moveTo>
                  <a:cubicBezTo>
                    <a:pt x="56" y="1"/>
                    <a:pt x="0" y="102"/>
                    <a:pt x="49" y="170"/>
                  </a:cubicBezTo>
                  <a:cubicBezTo>
                    <a:pt x="1192" y="1492"/>
                    <a:pt x="2597" y="2516"/>
                    <a:pt x="3359" y="4135"/>
                  </a:cubicBezTo>
                  <a:cubicBezTo>
                    <a:pt x="3377" y="4167"/>
                    <a:pt x="3403" y="4180"/>
                    <a:pt x="3430" y="4180"/>
                  </a:cubicBezTo>
                  <a:cubicBezTo>
                    <a:pt x="3494" y="4180"/>
                    <a:pt x="3563" y="4107"/>
                    <a:pt x="3538" y="4040"/>
                  </a:cubicBezTo>
                  <a:cubicBezTo>
                    <a:pt x="2859" y="2504"/>
                    <a:pt x="1550" y="944"/>
                    <a:pt x="168" y="16"/>
                  </a:cubicBezTo>
                  <a:cubicBezTo>
                    <a:pt x="154" y="5"/>
                    <a:pt x="139" y="1"/>
                    <a:pt x="1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Google Shape;9774;p38">
              <a:extLst>
                <a:ext uri="{FF2B5EF4-FFF2-40B4-BE49-F238E27FC236}">
                  <a16:creationId xmlns:a16="http://schemas.microsoft.com/office/drawing/2014/main" id="{2F400A53-E76A-4C10-B879-A8AADE7E643D}"/>
                </a:ext>
              </a:extLst>
            </p:cNvPr>
            <p:cNvSpPr/>
            <p:nvPr/>
          </p:nvSpPr>
          <p:spPr>
            <a:xfrm>
              <a:off x="4837475" y="2255150"/>
              <a:ext cx="84875" cy="100200"/>
            </a:xfrm>
            <a:custGeom>
              <a:avLst/>
              <a:gdLst/>
              <a:ahLst/>
              <a:cxnLst/>
              <a:rect l="l" t="t" r="r" b="b"/>
              <a:pathLst>
                <a:path w="3395" h="4008" extrusionOk="0">
                  <a:moveTo>
                    <a:pt x="111" y="0"/>
                  </a:moveTo>
                  <a:cubicBezTo>
                    <a:pt x="47" y="0"/>
                    <a:pt x="1" y="76"/>
                    <a:pt x="49" y="144"/>
                  </a:cubicBezTo>
                  <a:cubicBezTo>
                    <a:pt x="1002" y="1347"/>
                    <a:pt x="2847" y="2168"/>
                    <a:pt x="3061" y="3847"/>
                  </a:cubicBezTo>
                  <a:cubicBezTo>
                    <a:pt x="3067" y="3954"/>
                    <a:pt x="3154" y="4008"/>
                    <a:pt x="3235" y="4008"/>
                  </a:cubicBezTo>
                  <a:cubicBezTo>
                    <a:pt x="3317" y="4008"/>
                    <a:pt x="3395" y="3954"/>
                    <a:pt x="3383" y="3847"/>
                  </a:cubicBezTo>
                  <a:cubicBezTo>
                    <a:pt x="3240" y="2192"/>
                    <a:pt x="1525" y="751"/>
                    <a:pt x="156" y="13"/>
                  </a:cubicBezTo>
                  <a:cubicBezTo>
                    <a:pt x="141" y="4"/>
                    <a:pt x="125" y="0"/>
                    <a:pt x="11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Google Shape;9775;p38">
              <a:extLst>
                <a:ext uri="{FF2B5EF4-FFF2-40B4-BE49-F238E27FC236}">
                  <a16:creationId xmlns:a16="http://schemas.microsoft.com/office/drawing/2014/main" id="{6C92D0C5-E203-4224-A824-778AAA06EE69}"/>
                </a:ext>
              </a:extLst>
            </p:cNvPr>
            <p:cNvSpPr/>
            <p:nvPr/>
          </p:nvSpPr>
          <p:spPr>
            <a:xfrm>
              <a:off x="4859175" y="2247225"/>
              <a:ext cx="80175" cy="93175"/>
            </a:xfrm>
            <a:custGeom>
              <a:avLst/>
              <a:gdLst/>
              <a:ahLst/>
              <a:cxnLst/>
              <a:rect l="l" t="t" r="r" b="b"/>
              <a:pathLst>
                <a:path w="3207" h="3727" extrusionOk="0">
                  <a:moveTo>
                    <a:pt x="151" y="0"/>
                  </a:moveTo>
                  <a:cubicBezTo>
                    <a:pt x="76" y="0"/>
                    <a:pt x="0" y="73"/>
                    <a:pt x="50" y="163"/>
                  </a:cubicBezTo>
                  <a:cubicBezTo>
                    <a:pt x="407" y="664"/>
                    <a:pt x="955" y="1056"/>
                    <a:pt x="1396" y="1485"/>
                  </a:cubicBezTo>
                  <a:cubicBezTo>
                    <a:pt x="2027" y="2092"/>
                    <a:pt x="2610" y="2783"/>
                    <a:pt x="2872" y="3628"/>
                  </a:cubicBezTo>
                  <a:cubicBezTo>
                    <a:pt x="2895" y="3696"/>
                    <a:pt x="2952" y="3726"/>
                    <a:pt x="3010" y="3726"/>
                  </a:cubicBezTo>
                  <a:cubicBezTo>
                    <a:pt x="3106" y="3726"/>
                    <a:pt x="3206" y="3646"/>
                    <a:pt x="3170" y="3521"/>
                  </a:cubicBezTo>
                  <a:cubicBezTo>
                    <a:pt x="2967" y="2830"/>
                    <a:pt x="2562" y="2259"/>
                    <a:pt x="2098" y="1711"/>
                  </a:cubicBezTo>
                  <a:cubicBezTo>
                    <a:pt x="1574" y="1104"/>
                    <a:pt x="919" y="366"/>
                    <a:pt x="193" y="9"/>
                  </a:cubicBezTo>
                  <a:cubicBezTo>
                    <a:pt x="180" y="3"/>
                    <a:pt x="165" y="0"/>
                    <a:pt x="1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Google Shape;9776;p38">
              <a:extLst>
                <a:ext uri="{FF2B5EF4-FFF2-40B4-BE49-F238E27FC236}">
                  <a16:creationId xmlns:a16="http://schemas.microsoft.com/office/drawing/2014/main" id="{1240FDB5-00E1-45AA-B7D6-DA252B62C1F9}"/>
                </a:ext>
              </a:extLst>
            </p:cNvPr>
            <p:cNvSpPr/>
            <p:nvPr/>
          </p:nvSpPr>
          <p:spPr>
            <a:xfrm>
              <a:off x="4861200" y="2227025"/>
              <a:ext cx="84675" cy="93800"/>
            </a:xfrm>
            <a:custGeom>
              <a:avLst/>
              <a:gdLst/>
              <a:ahLst/>
              <a:cxnLst/>
              <a:rect l="l" t="t" r="r" b="b"/>
              <a:pathLst>
                <a:path w="3387" h="3752" extrusionOk="0">
                  <a:moveTo>
                    <a:pt x="117" y="1"/>
                  </a:moveTo>
                  <a:cubicBezTo>
                    <a:pt x="48" y="1"/>
                    <a:pt x="1" y="98"/>
                    <a:pt x="53" y="150"/>
                  </a:cubicBezTo>
                  <a:cubicBezTo>
                    <a:pt x="624" y="579"/>
                    <a:pt x="1172" y="1055"/>
                    <a:pt x="1696" y="1531"/>
                  </a:cubicBezTo>
                  <a:cubicBezTo>
                    <a:pt x="2231" y="2031"/>
                    <a:pt x="2958" y="2769"/>
                    <a:pt x="2874" y="3555"/>
                  </a:cubicBezTo>
                  <a:cubicBezTo>
                    <a:pt x="2862" y="3686"/>
                    <a:pt x="2958" y="3752"/>
                    <a:pt x="3059" y="3752"/>
                  </a:cubicBezTo>
                  <a:cubicBezTo>
                    <a:pt x="3160" y="3752"/>
                    <a:pt x="3267" y="3686"/>
                    <a:pt x="3279" y="3555"/>
                  </a:cubicBezTo>
                  <a:cubicBezTo>
                    <a:pt x="3386" y="2757"/>
                    <a:pt x="2779" y="2043"/>
                    <a:pt x="2255" y="1495"/>
                  </a:cubicBezTo>
                  <a:cubicBezTo>
                    <a:pt x="1660" y="852"/>
                    <a:pt x="957" y="305"/>
                    <a:pt x="148" y="7"/>
                  </a:cubicBezTo>
                  <a:cubicBezTo>
                    <a:pt x="137" y="3"/>
                    <a:pt x="127" y="1"/>
                    <a:pt x="11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Google Shape;9777;p38">
              <a:extLst>
                <a:ext uri="{FF2B5EF4-FFF2-40B4-BE49-F238E27FC236}">
                  <a16:creationId xmlns:a16="http://schemas.microsoft.com/office/drawing/2014/main" id="{CA10EB17-E542-49F1-A5E1-6E73E097C858}"/>
                </a:ext>
              </a:extLst>
            </p:cNvPr>
            <p:cNvSpPr/>
            <p:nvPr/>
          </p:nvSpPr>
          <p:spPr>
            <a:xfrm>
              <a:off x="4829400" y="2178175"/>
              <a:ext cx="116800" cy="107400"/>
            </a:xfrm>
            <a:custGeom>
              <a:avLst/>
              <a:gdLst/>
              <a:ahLst/>
              <a:cxnLst/>
              <a:rect l="l" t="t" r="r" b="b"/>
              <a:pathLst>
                <a:path w="4672" h="4296" extrusionOk="0">
                  <a:moveTo>
                    <a:pt x="124" y="0"/>
                  </a:moveTo>
                  <a:cubicBezTo>
                    <a:pt x="20" y="0"/>
                    <a:pt x="1" y="146"/>
                    <a:pt x="74" y="199"/>
                  </a:cubicBezTo>
                  <a:cubicBezTo>
                    <a:pt x="1622" y="1366"/>
                    <a:pt x="3527" y="2199"/>
                    <a:pt x="4230" y="4140"/>
                  </a:cubicBezTo>
                  <a:cubicBezTo>
                    <a:pt x="4269" y="4249"/>
                    <a:pt x="4358" y="4296"/>
                    <a:pt x="4443" y="4296"/>
                  </a:cubicBezTo>
                  <a:cubicBezTo>
                    <a:pt x="4561" y="4296"/>
                    <a:pt x="4671" y="4203"/>
                    <a:pt x="4623" y="4057"/>
                  </a:cubicBezTo>
                  <a:cubicBezTo>
                    <a:pt x="3944" y="2140"/>
                    <a:pt x="2015" y="687"/>
                    <a:pt x="170" y="8"/>
                  </a:cubicBezTo>
                  <a:cubicBezTo>
                    <a:pt x="153" y="3"/>
                    <a:pt x="138" y="0"/>
                    <a:pt x="1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Google Shape;9778;p38">
              <a:extLst>
                <a:ext uri="{FF2B5EF4-FFF2-40B4-BE49-F238E27FC236}">
                  <a16:creationId xmlns:a16="http://schemas.microsoft.com/office/drawing/2014/main" id="{20D48AF2-F34B-44C3-94E8-B13B8178A42D}"/>
                </a:ext>
              </a:extLst>
            </p:cNvPr>
            <p:cNvSpPr/>
            <p:nvPr/>
          </p:nvSpPr>
          <p:spPr>
            <a:xfrm>
              <a:off x="4769000" y="2176650"/>
              <a:ext cx="157925" cy="153150"/>
            </a:xfrm>
            <a:custGeom>
              <a:avLst/>
              <a:gdLst/>
              <a:ahLst/>
              <a:cxnLst/>
              <a:rect l="l" t="t" r="r" b="b"/>
              <a:pathLst>
                <a:path w="6317" h="6126" extrusionOk="0">
                  <a:moveTo>
                    <a:pt x="106" y="1"/>
                  </a:moveTo>
                  <a:cubicBezTo>
                    <a:pt x="27" y="1"/>
                    <a:pt x="1" y="125"/>
                    <a:pt x="73" y="177"/>
                  </a:cubicBezTo>
                  <a:cubicBezTo>
                    <a:pt x="2228" y="1843"/>
                    <a:pt x="5014" y="3367"/>
                    <a:pt x="6062" y="6034"/>
                  </a:cubicBezTo>
                  <a:cubicBezTo>
                    <a:pt x="6087" y="6098"/>
                    <a:pt x="6138" y="6126"/>
                    <a:pt x="6186" y="6126"/>
                  </a:cubicBezTo>
                  <a:cubicBezTo>
                    <a:pt x="6254" y="6126"/>
                    <a:pt x="6316" y="6071"/>
                    <a:pt x="6288" y="5987"/>
                  </a:cubicBezTo>
                  <a:cubicBezTo>
                    <a:pt x="5455" y="3308"/>
                    <a:pt x="2657" y="1070"/>
                    <a:pt x="145" y="10"/>
                  </a:cubicBezTo>
                  <a:cubicBezTo>
                    <a:pt x="131" y="4"/>
                    <a:pt x="118" y="1"/>
                    <a:pt x="10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Google Shape;9779;p38">
              <a:extLst>
                <a:ext uri="{FF2B5EF4-FFF2-40B4-BE49-F238E27FC236}">
                  <a16:creationId xmlns:a16="http://schemas.microsoft.com/office/drawing/2014/main" id="{0CCC5C07-143E-44AB-BF2A-64D71CC43724}"/>
                </a:ext>
              </a:extLst>
            </p:cNvPr>
            <p:cNvSpPr/>
            <p:nvPr/>
          </p:nvSpPr>
          <p:spPr>
            <a:xfrm>
              <a:off x="4771400" y="2202625"/>
              <a:ext cx="139100" cy="116525"/>
            </a:xfrm>
            <a:custGeom>
              <a:avLst/>
              <a:gdLst/>
              <a:ahLst/>
              <a:cxnLst/>
              <a:rect l="l" t="t" r="r" b="b"/>
              <a:pathLst>
                <a:path w="5564" h="4661" extrusionOk="0">
                  <a:moveTo>
                    <a:pt x="190" y="1"/>
                  </a:moveTo>
                  <a:cubicBezTo>
                    <a:pt x="93" y="1"/>
                    <a:pt x="0" y="112"/>
                    <a:pt x="85" y="185"/>
                  </a:cubicBezTo>
                  <a:cubicBezTo>
                    <a:pt x="1847" y="1709"/>
                    <a:pt x="3775" y="2888"/>
                    <a:pt x="5347" y="4626"/>
                  </a:cubicBezTo>
                  <a:cubicBezTo>
                    <a:pt x="5366" y="4651"/>
                    <a:pt x="5389" y="4661"/>
                    <a:pt x="5411" y="4661"/>
                  </a:cubicBezTo>
                  <a:cubicBezTo>
                    <a:pt x="5488" y="4661"/>
                    <a:pt x="5564" y="4543"/>
                    <a:pt x="5490" y="4460"/>
                  </a:cubicBezTo>
                  <a:cubicBezTo>
                    <a:pt x="4085" y="2721"/>
                    <a:pt x="2263" y="1007"/>
                    <a:pt x="227" y="7"/>
                  </a:cubicBezTo>
                  <a:cubicBezTo>
                    <a:pt x="215" y="3"/>
                    <a:pt x="202" y="1"/>
                    <a:pt x="19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Google Shape;9780;p38">
              <a:extLst>
                <a:ext uri="{FF2B5EF4-FFF2-40B4-BE49-F238E27FC236}">
                  <a16:creationId xmlns:a16="http://schemas.microsoft.com/office/drawing/2014/main" id="{C11FE624-08EA-4C7F-A79D-B26A1210813B}"/>
                </a:ext>
              </a:extLst>
            </p:cNvPr>
            <p:cNvSpPr/>
            <p:nvPr/>
          </p:nvSpPr>
          <p:spPr>
            <a:xfrm>
              <a:off x="4814900" y="2264025"/>
              <a:ext cx="99000" cy="100850"/>
            </a:xfrm>
            <a:custGeom>
              <a:avLst/>
              <a:gdLst/>
              <a:ahLst/>
              <a:cxnLst/>
              <a:rect l="l" t="t" r="r" b="b"/>
              <a:pathLst>
                <a:path w="3960" h="4034" extrusionOk="0">
                  <a:moveTo>
                    <a:pt x="124" y="0"/>
                  </a:moveTo>
                  <a:cubicBezTo>
                    <a:pt x="46" y="0"/>
                    <a:pt x="0" y="99"/>
                    <a:pt x="59" y="158"/>
                  </a:cubicBezTo>
                  <a:cubicBezTo>
                    <a:pt x="1285" y="1468"/>
                    <a:pt x="2893" y="2349"/>
                    <a:pt x="3738" y="3980"/>
                  </a:cubicBezTo>
                  <a:cubicBezTo>
                    <a:pt x="3755" y="4017"/>
                    <a:pt x="3789" y="4033"/>
                    <a:pt x="3824" y="4033"/>
                  </a:cubicBezTo>
                  <a:cubicBezTo>
                    <a:pt x="3890" y="4033"/>
                    <a:pt x="3960" y="3978"/>
                    <a:pt x="3929" y="3909"/>
                  </a:cubicBezTo>
                  <a:cubicBezTo>
                    <a:pt x="3250" y="2254"/>
                    <a:pt x="1750" y="861"/>
                    <a:pt x="178" y="15"/>
                  </a:cubicBezTo>
                  <a:cubicBezTo>
                    <a:pt x="159" y="5"/>
                    <a:pt x="141" y="0"/>
                    <a:pt x="1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Google Shape;9781;p38">
              <a:extLst>
                <a:ext uri="{FF2B5EF4-FFF2-40B4-BE49-F238E27FC236}">
                  <a16:creationId xmlns:a16="http://schemas.microsoft.com/office/drawing/2014/main" id="{F314D042-2C64-4563-92E8-3900DD1FB206}"/>
                </a:ext>
              </a:extLst>
            </p:cNvPr>
            <p:cNvSpPr/>
            <p:nvPr/>
          </p:nvSpPr>
          <p:spPr>
            <a:xfrm>
              <a:off x="4824925" y="2310625"/>
              <a:ext cx="89025" cy="83625"/>
            </a:xfrm>
            <a:custGeom>
              <a:avLst/>
              <a:gdLst/>
              <a:ahLst/>
              <a:cxnLst/>
              <a:rect l="l" t="t" r="r" b="b"/>
              <a:pathLst>
                <a:path w="3561" h="3345" extrusionOk="0">
                  <a:moveTo>
                    <a:pt x="106" y="1"/>
                  </a:moveTo>
                  <a:cubicBezTo>
                    <a:pt x="53" y="1"/>
                    <a:pt x="0" y="75"/>
                    <a:pt x="51" y="116"/>
                  </a:cubicBezTo>
                  <a:cubicBezTo>
                    <a:pt x="1182" y="1045"/>
                    <a:pt x="2504" y="1926"/>
                    <a:pt x="3206" y="3247"/>
                  </a:cubicBezTo>
                  <a:cubicBezTo>
                    <a:pt x="3241" y="3317"/>
                    <a:pt x="3293" y="3345"/>
                    <a:pt x="3345" y="3345"/>
                  </a:cubicBezTo>
                  <a:cubicBezTo>
                    <a:pt x="3453" y="3345"/>
                    <a:pt x="3560" y="3221"/>
                    <a:pt x="3504" y="3092"/>
                  </a:cubicBezTo>
                  <a:cubicBezTo>
                    <a:pt x="2789" y="1747"/>
                    <a:pt x="1456" y="711"/>
                    <a:pt x="134" y="9"/>
                  </a:cubicBezTo>
                  <a:cubicBezTo>
                    <a:pt x="125" y="3"/>
                    <a:pt x="116" y="1"/>
                    <a:pt x="10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Google Shape;9782;p38">
              <a:extLst>
                <a:ext uri="{FF2B5EF4-FFF2-40B4-BE49-F238E27FC236}">
                  <a16:creationId xmlns:a16="http://schemas.microsoft.com/office/drawing/2014/main" id="{F5B4D460-5C00-4CC8-A286-EBDB5A137F83}"/>
                </a:ext>
              </a:extLst>
            </p:cNvPr>
            <p:cNvSpPr/>
            <p:nvPr/>
          </p:nvSpPr>
          <p:spPr>
            <a:xfrm>
              <a:off x="4823075" y="2332450"/>
              <a:ext cx="87725" cy="95900"/>
            </a:xfrm>
            <a:custGeom>
              <a:avLst/>
              <a:gdLst/>
              <a:ahLst/>
              <a:cxnLst/>
              <a:rect l="l" t="t" r="r" b="b"/>
              <a:pathLst>
                <a:path w="3509" h="3836" extrusionOk="0">
                  <a:moveTo>
                    <a:pt x="97" y="1"/>
                  </a:moveTo>
                  <a:cubicBezTo>
                    <a:pt x="42" y="1"/>
                    <a:pt x="1" y="90"/>
                    <a:pt x="30" y="148"/>
                  </a:cubicBezTo>
                  <a:cubicBezTo>
                    <a:pt x="1101" y="1350"/>
                    <a:pt x="2399" y="2374"/>
                    <a:pt x="3232" y="3779"/>
                  </a:cubicBezTo>
                  <a:cubicBezTo>
                    <a:pt x="3258" y="3819"/>
                    <a:pt x="3295" y="3836"/>
                    <a:pt x="3333" y="3836"/>
                  </a:cubicBezTo>
                  <a:cubicBezTo>
                    <a:pt x="3420" y="3836"/>
                    <a:pt x="3508" y="3748"/>
                    <a:pt x="3459" y="3648"/>
                  </a:cubicBezTo>
                  <a:cubicBezTo>
                    <a:pt x="2649" y="2196"/>
                    <a:pt x="1447" y="1005"/>
                    <a:pt x="137" y="17"/>
                  </a:cubicBezTo>
                  <a:cubicBezTo>
                    <a:pt x="123" y="6"/>
                    <a:pt x="110" y="1"/>
                    <a:pt x="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Google Shape;9783;p38">
              <a:extLst>
                <a:ext uri="{FF2B5EF4-FFF2-40B4-BE49-F238E27FC236}">
                  <a16:creationId xmlns:a16="http://schemas.microsoft.com/office/drawing/2014/main" id="{D25C8EEA-2A27-4D67-B1A9-AE8B03931A95}"/>
                </a:ext>
              </a:extLst>
            </p:cNvPr>
            <p:cNvSpPr/>
            <p:nvPr/>
          </p:nvSpPr>
          <p:spPr>
            <a:xfrm>
              <a:off x="4747075" y="2226550"/>
              <a:ext cx="169000" cy="163900"/>
            </a:xfrm>
            <a:custGeom>
              <a:avLst/>
              <a:gdLst/>
              <a:ahLst/>
              <a:cxnLst/>
              <a:rect l="l" t="t" r="r" b="b"/>
              <a:pathLst>
                <a:path w="6760" h="6556" extrusionOk="0">
                  <a:moveTo>
                    <a:pt x="27" y="1"/>
                  </a:moveTo>
                  <a:cubicBezTo>
                    <a:pt x="8" y="1"/>
                    <a:pt x="0" y="51"/>
                    <a:pt x="22" y="62"/>
                  </a:cubicBezTo>
                  <a:cubicBezTo>
                    <a:pt x="2629" y="1360"/>
                    <a:pt x="5260" y="3693"/>
                    <a:pt x="6380" y="6444"/>
                  </a:cubicBezTo>
                  <a:cubicBezTo>
                    <a:pt x="6407" y="6522"/>
                    <a:pt x="6476" y="6556"/>
                    <a:pt x="6545" y="6556"/>
                  </a:cubicBezTo>
                  <a:cubicBezTo>
                    <a:pt x="6653" y="6556"/>
                    <a:pt x="6759" y="6472"/>
                    <a:pt x="6701" y="6348"/>
                  </a:cubicBezTo>
                  <a:cubicBezTo>
                    <a:pt x="5618" y="3562"/>
                    <a:pt x="2974" y="812"/>
                    <a:pt x="34" y="2"/>
                  </a:cubicBezTo>
                  <a:cubicBezTo>
                    <a:pt x="31" y="1"/>
                    <a:pt x="29" y="1"/>
                    <a:pt x="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Google Shape;9784;p38">
              <a:extLst>
                <a:ext uri="{FF2B5EF4-FFF2-40B4-BE49-F238E27FC236}">
                  <a16:creationId xmlns:a16="http://schemas.microsoft.com/office/drawing/2014/main" id="{4D7FC59A-F5CB-4B47-BFF7-F619765370F4}"/>
                </a:ext>
              </a:extLst>
            </p:cNvPr>
            <p:cNvSpPr/>
            <p:nvPr/>
          </p:nvSpPr>
          <p:spPr>
            <a:xfrm>
              <a:off x="4821150" y="2257000"/>
              <a:ext cx="100125" cy="135850"/>
            </a:xfrm>
            <a:custGeom>
              <a:avLst/>
              <a:gdLst/>
              <a:ahLst/>
              <a:cxnLst/>
              <a:rect l="l" t="t" r="r" b="b"/>
              <a:pathLst>
                <a:path w="4005" h="5434" extrusionOk="0">
                  <a:moveTo>
                    <a:pt x="96" y="0"/>
                  </a:moveTo>
                  <a:cubicBezTo>
                    <a:pt x="49" y="0"/>
                    <a:pt x="0" y="50"/>
                    <a:pt x="35" y="94"/>
                  </a:cubicBezTo>
                  <a:cubicBezTo>
                    <a:pt x="1309" y="1808"/>
                    <a:pt x="3024" y="3297"/>
                    <a:pt x="3762" y="5356"/>
                  </a:cubicBezTo>
                  <a:cubicBezTo>
                    <a:pt x="3786" y="5410"/>
                    <a:pt x="3834" y="5433"/>
                    <a:pt x="3878" y="5433"/>
                  </a:cubicBezTo>
                  <a:cubicBezTo>
                    <a:pt x="3944" y="5433"/>
                    <a:pt x="4005" y="5382"/>
                    <a:pt x="3976" y="5297"/>
                  </a:cubicBezTo>
                  <a:cubicBezTo>
                    <a:pt x="3286" y="3178"/>
                    <a:pt x="1595" y="1630"/>
                    <a:pt x="142" y="23"/>
                  </a:cubicBezTo>
                  <a:cubicBezTo>
                    <a:pt x="130" y="7"/>
                    <a:pt x="113" y="0"/>
                    <a:pt x="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Google Shape;9785;p38">
              <a:extLst>
                <a:ext uri="{FF2B5EF4-FFF2-40B4-BE49-F238E27FC236}">
                  <a16:creationId xmlns:a16="http://schemas.microsoft.com/office/drawing/2014/main" id="{BB7847F2-6304-4C52-83F8-AED41C5749EF}"/>
                </a:ext>
              </a:extLst>
            </p:cNvPr>
            <p:cNvSpPr/>
            <p:nvPr/>
          </p:nvSpPr>
          <p:spPr>
            <a:xfrm>
              <a:off x="4806925" y="2239050"/>
              <a:ext cx="112850" cy="124525"/>
            </a:xfrm>
            <a:custGeom>
              <a:avLst/>
              <a:gdLst/>
              <a:ahLst/>
              <a:cxnLst/>
              <a:rect l="l" t="t" r="r" b="b"/>
              <a:pathLst>
                <a:path w="4514" h="4981" extrusionOk="0">
                  <a:moveTo>
                    <a:pt x="166" y="0"/>
                  </a:moveTo>
                  <a:cubicBezTo>
                    <a:pt x="71" y="0"/>
                    <a:pt x="1" y="113"/>
                    <a:pt x="80" y="193"/>
                  </a:cubicBezTo>
                  <a:cubicBezTo>
                    <a:pt x="1569" y="1741"/>
                    <a:pt x="3212" y="3003"/>
                    <a:pt x="4283" y="4908"/>
                  </a:cubicBezTo>
                  <a:cubicBezTo>
                    <a:pt x="4303" y="4959"/>
                    <a:pt x="4337" y="4980"/>
                    <a:pt x="4371" y="4980"/>
                  </a:cubicBezTo>
                  <a:cubicBezTo>
                    <a:pt x="4441" y="4980"/>
                    <a:pt x="4514" y="4892"/>
                    <a:pt x="4474" y="4789"/>
                  </a:cubicBezTo>
                  <a:cubicBezTo>
                    <a:pt x="3569" y="2943"/>
                    <a:pt x="2033" y="1038"/>
                    <a:pt x="223" y="14"/>
                  </a:cubicBezTo>
                  <a:cubicBezTo>
                    <a:pt x="204" y="4"/>
                    <a:pt x="184" y="0"/>
                    <a:pt x="16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Google Shape;9786;p38">
              <a:extLst>
                <a:ext uri="{FF2B5EF4-FFF2-40B4-BE49-F238E27FC236}">
                  <a16:creationId xmlns:a16="http://schemas.microsoft.com/office/drawing/2014/main" id="{50B299EB-45A1-4B3A-AE46-C699C607E366}"/>
                </a:ext>
              </a:extLst>
            </p:cNvPr>
            <p:cNvSpPr/>
            <p:nvPr/>
          </p:nvSpPr>
          <p:spPr>
            <a:xfrm>
              <a:off x="4817600" y="2316600"/>
              <a:ext cx="100825" cy="119100"/>
            </a:xfrm>
            <a:custGeom>
              <a:avLst/>
              <a:gdLst/>
              <a:ahLst/>
              <a:cxnLst/>
              <a:rect l="l" t="t" r="r" b="b"/>
              <a:pathLst>
                <a:path w="4033" h="4764" extrusionOk="0">
                  <a:moveTo>
                    <a:pt x="168" y="0"/>
                  </a:moveTo>
                  <a:cubicBezTo>
                    <a:pt x="83" y="0"/>
                    <a:pt x="0" y="109"/>
                    <a:pt x="58" y="186"/>
                  </a:cubicBezTo>
                  <a:cubicBezTo>
                    <a:pt x="1225" y="1758"/>
                    <a:pt x="2689" y="3032"/>
                    <a:pt x="3749" y="4699"/>
                  </a:cubicBezTo>
                  <a:cubicBezTo>
                    <a:pt x="3776" y="4744"/>
                    <a:pt x="3817" y="4763"/>
                    <a:pt x="3858" y="4763"/>
                  </a:cubicBezTo>
                  <a:cubicBezTo>
                    <a:pt x="3945" y="4763"/>
                    <a:pt x="4032" y="4677"/>
                    <a:pt x="3975" y="4580"/>
                  </a:cubicBezTo>
                  <a:cubicBezTo>
                    <a:pt x="3023" y="2937"/>
                    <a:pt x="1749" y="1163"/>
                    <a:pt x="225" y="20"/>
                  </a:cubicBezTo>
                  <a:cubicBezTo>
                    <a:pt x="207" y="6"/>
                    <a:pt x="187" y="0"/>
                    <a:pt x="16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Google Shape;9787;p38">
              <a:extLst>
                <a:ext uri="{FF2B5EF4-FFF2-40B4-BE49-F238E27FC236}">
                  <a16:creationId xmlns:a16="http://schemas.microsoft.com/office/drawing/2014/main" id="{B7AE1BC3-4DDB-471B-8B17-950CD9546657}"/>
                </a:ext>
              </a:extLst>
            </p:cNvPr>
            <p:cNvSpPr/>
            <p:nvPr/>
          </p:nvSpPr>
          <p:spPr>
            <a:xfrm>
              <a:off x="4834000" y="2364325"/>
              <a:ext cx="84000" cy="115700"/>
            </a:xfrm>
            <a:custGeom>
              <a:avLst/>
              <a:gdLst/>
              <a:ahLst/>
              <a:cxnLst/>
              <a:rect l="l" t="t" r="r" b="b"/>
              <a:pathLst>
                <a:path w="3360" h="4628" extrusionOk="0">
                  <a:moveTo>
                    <a:pt x="189" y="1"/>
                  </a:moveTo>
                  <a:cubicBezTo>
                    <a:pt x="94" y="1"/>
                    <a:pt x="0" y="106"/>
                    <a:pt x="69" y="194"/>
                  </a:cubicBezTo>
                  <a:cubicBezTo>
                    <a:pt x="1129" y="1659"/>
                    <a:pt x="2510" y="2742"/>
                    <a:pt x="3093" y="4528"/>
                  </a:cubicBezTo>
                  <a:cubicBezTo>
                    <a:pt x="3113" y="4597"/>
                    <a:pt x="3165" y="4627"/>
                    <a:pt x="3216" y="4627"/>
                  </a:cubicBezTo>
                  <a:cubicBezTo>
                    <a:pt x="3289" y="4627"/>
                    <a:pt x="3359" y="4566"/>
                    <a:pt x="3331" y="4469"/>
                  </a:cubicBezTo>
                  <a:cubicBezTo>
                    <a:pt x="2855" y="2873"/>
                    <a:pt x="1736" y="861"/>
                    <a:pt x="248" y="16"/>
                  </a:cubicBezTo>
                  <a:cubicBezTo>
                    <a:pt x="229" y="5"/>
                    <a:pt x="209" y="1"/>
                    <a:pt x="18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Google Shape;9788;p38">
              <a:extLst>
                <a:ext uri="{FF2B5EF4-FFF2-40B4-BE49-F238E27FC236}">
                  <a16:creationId xmlns:a16="http://schemas.microsoft.com/office/drawing/2014/main" id="{36373618-CA47-4E6F-AF9A-F07D5A41A4CA}"/>
                </a:ext>
              </a:extLst>
            </p:cNvPr>
            <p:cNvSpPr/>
            <p:nvPr/>
          </p:nvSpPr>
          <p:spPr>
            <a:xfrm>
              <a:off x="4753425" y="2289625"/>
              <a:ext cx="166550" cy="207125"/>
            </a:xfrm>
            <a:custGeom>
              <a:avLst/>
              <a:gdLst/>
              <a:ahLst/>
              <a:cxnLst/>
              <a:rect l="l" t="t" r="r" b="b"/>
              <a:pathLst>
                <a:path w="6662" h="8285" extrusionOk="0">
                  <a:moveTo>
                    <a:pt x="148" y="1"/>
                  </a:moveTo>
                  <a:cubicBezTo>
                    <a:pt x="65" y="1"/>
                    <a:pt x="0" y="99"/>
                    <a:pt x="65" y="182"/>
                  </a:cubicBezTo>
                  <a:cubicBezTo>
                    <a:pt x="2208" y="2813"/>
                    <a:pt x="5197" y="4885"/>
                    <a:pt x="6376" y="8195"/>
                  </a:cubicBezTo>
                  <a:cubicBezTo>
                    <a:pt x="6400" y="8257"/>
                    <a:pt x="6454" y="8285"/>
                    <a:pt x="6507" y="8285"/>
                  </a:cubicBezTo>
                  <a:cubicBezTo>
                    <a:pt x="6586" y="8285"/>
                    <a:pt x="6661" y="8223"/>
                    <a:pt x="6626" y="8123"/>
                  </a:cubicBezTo>
                  <a:cubicBezTo>
                    <a:pt x="5673" y="4778"/>
                    <a:pt x="2851" y="2147"/>
                    <a:pt x="220" y="27"/>
                  </a:cubicBezTo>
                  <a:cubicBezTo>
                    <a:pt x="196" y="9"/>
                    <a:pt x="171" y="1"/>
                    <a:pt x="1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Google Shape;9789;p38">
              <a:extLst>
                <a:ext uri="{FF2B5EF4-FFF2-40B4-BE49-F238E27FC236}">
                  <a16:creationId xmlns:a16="http://schemas.microsoft.com/office/drawing/2014/main" id="{EDE9C41C-39A7-4518-8E7E-E3B8E066B559}"/>
                </a:ext>
              </a:extLst>
            </p:cNvPr>
            <p:cNvSpPr/>
            <p:nvPr/>
          </p:nvSpPr>
          <p:spPr>
            <a:xfrm>
              <a:off x="4832525" y="2185475"/>
              <a:ext cx="84450" cy="95450"/>
            </a:xfrm>
            <a:custGeom>
              <a:avLst/>
              <a:gdLst/>
              <a:ahLst/>
              <a:cxnLst/>
              <a:rect l="l" t="t" r="r" b="b"/>
              <a:pathLst>
                <a:path w="3378" h="3818" extrusionOk="0">
                  <a:moveTo>
                    <a:pt x="166" y="0"/>
                  </a:moveTo>
                  <a:cubicBezTo>
                    <a:pt x="71" y="0"/>
                    <a:pt x="1" y="113"/>
                    <a:pt x="80" y="193"/>
                  </a:cubicBezTo>
                  <a:cubicBezTo>
                    <a:pt x="1211" y="1229"/>
                    <a:pt x="2497" y="2205"/>
                    <a:pt x="3045" y="3705"/>
                  </a:cubicBezTo>
                  <a:cubicBezTo>
                    <a:pt x="3079" y="3783"/>
                    <a:pt x="3145" y="3817"/>
                    <a:pt x="3207" y="3817"/>
                  </a:cubicBezTo>
                  <a:cubicBezTo>
                    <a:pt x="3297" y="3817"/>
                    <a:pt x="3378" y="3746"/>
                    <a:pt x="3343" y="3634"/>
                  </a:cubicBezTo>
                  <a:cubicBezTo>
                    <a:pt x="2854" y="2110"/>
                    <a:pt x="1640" y="740"/>
                    <a:pt x="223" y="14"/>
                  </a:cubicBezTo>
                  <a:cubicBezTo>
                    <a:pt x="204" y="4"/>
                    <a:pt x="184" y="0"/>
                    <a:pt x="16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Google Shape;9790;p38">
              <a:extLst>
                <a:ext uri="{FF2B5EF4-FFF2-40B4-BE49-F238E27FC236}">
                  <a16:creationId xmlns:a16="http://schemas.microsoft.com/office/drawing/2014/main" id="{0040A7D3-84F1-47CC-8990-006755D72CE1}"/>
                </a:ext>
              </a:extLst>
            </p:cNvPr>
            <p:cNvSpPr/>
            <p:nvPr/>
          </p:nvSpPr>
          <p:spPr>
            <a:xfrm>
              <a:off x="4852075" y="2151300"/>
              <a:ext cx="107500" cy="111150"/>
            </a:xfrm>
            <a:custGeom>
              <a:avLst/>
              <a:gdLst/>
              <a:ahLst/>
              <a:cxnLst/>
              <a:rect l="l" t="t" r="r" b="b"/>
              <a:pathLst>
                <a:path w="4300" h="4446" extrusionOk="0">
                  <a:moveTo>
                    <a:pt x="135" y="1"/>
                  </a:moveTo>
                  <a:cubicBezTo>
                    <a:pt x="58" y="1"/>
                    <a:pt x="0" y="95"/>
                    <a:pt x="60" y="155"/>
                  </a:cubicBezTo>
                  <a:cubicBezTo>
                    <a:pt x="1418" y="1572"/>
                    <a:pt x="3311" y="2357"/>
                    <a:pt x="3989" y="4346"/>
                  </a:cubicBezTo>
                  <a:cubicBezTo>
                    <a:pt x="4008" y="4415"/>
                    <a:pt x="4062" y="4445"/>
                    <a:pt x="4119" y="4445"/>
                  </a:cubicBezTo>
                  <a:cubicBezTo>
                    <a:pt x="4207" y="4445"/>
                    <a:pt x="4300" y="4372"/>
                    <a:pt x="4263" y="4262"/>
                  </a:cubicBezTo>
                  <a:cubicBezTo>
                    <a:pt x="3966" y="3393"/>
                    <a:pt x="3394" y="2679"/>
                    <a:pt x="2763" y="2024"/>
                  </a:cubicBezTo>
                  <a:cubicBezTo>
                    <a:pt x="2025" y="1286"/>
                    <a:pt x="1120" y="476"/>
                    <a:pt x="179" y="12"/>
                  </a:cubicBezTo>
                  <a:cubicBezTo>
                    <a:pt x="164" y="4"/>
                    <a:pt x="149" y="1"/>
                    <a:pt x="1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Google Shape;9791;p38">
              <a:extLst>
                <a:ext uri="{FF2B5EF4-FFF2-40B4-BE49-F238E27FC236}">
                  <a16:creationId xmlns:a16="http://schemas.microsoft.com/office/drawing/2014/main" id="{C8A69282-1FB2-422D-AD8E-A18F4FC640B6}"/>
                </a:ext>
              </a:extLst>
            </p:cNvPr>
            <p:cNvSpPr/>
            <p:nvPr/>
          </p:nvSpPr>
          <p:spPr>
            <a:xfrm>
              <a:off x="4858425" y="2128625"/>
              <a:ext cx="84025" cy="97300"/>
            </a:xfrm>
            <a:custGeom>
              <a:avLst/>
              <a:gdLst/>
              <a:ahLst/>
              <a:cxnLst/>
              <a:rect l="l" t="t" r="r" b="b"/>
              <a:pathLst>
                <a:path w="3361" h="3892" extrusionOk="0">
                  <a:moveTo>
                    <a:pt x="166" y="0"/>
                  </a:moveTo>
                  <a:cubicBezTo>
                    <a:pt x="71" y="0"/>
                    <a:pt x="0" y="115"/>
                    <a:pt x="80" y="205"/>
                  </a:cubicBezTo>
                  <a:cubicBezTo>
                    <a:pt x="1045" y="1300"/>
                    <a:pt x="2902" y="2098"/>
                    <a:pt x="3045" y="3741"/>
                  </a:cubicBezTo>
                  <a:cubicBezTo>
                    <a:pt x="3051" y="3840"/>
                    <a:pt x="3129" y="3891"/>
                    <a:pt x="3205" y="3891"/>
                  </a:cubicBezTo>
                  <a:cubicBezTo>
                    <a:pt x="3284" y="3891"/>
                    <a:pt x="3360" y="3837"/>
                    <a:pt x="3354" y="3729"/>
                  </a:cubicBezTo>
                  <a:cubicBezTo>
                    <a:pt x="3307" y="2098"/>
                    <a:pt x="1557" y="681"/>
                    <a:pt x="223" y="14"/>
                  </a:cubicBezTo>
                  <a:cubicBezTo>
                    <a:pt x="204" y="4"/>
                    <a:pt x="184" y="0"/>
                    <a:pt x="16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Google Shape;9792;p38">
              <a:extLst>
                <a:ext uri="{FF2B5EF4-FFF2-40B4-BE49-F238E27FC236}">
                  <a16:creationId xmlns:a16="http://schemas.microsoft.com/office/drawing/2014/main" id="{94E3B5F1-60A5-4AAA-8C1C-564EA425B87E}"/>
                </a:ext>
              </a:extLst>
            </p:cNvPr>
            <p:cNvSpPr/>
            <p:nvPr/>
          </p:nvSpPr>
          <p:spPr>
            <a:xfrm>
              <a:off x="4841725" y="2072500"/>
              <a:ext cx="101750" cy="111700"/>
            </a:xfrm>
            <a:custGeom>
              <a:avLst/>
              <a:gdLst/>
              <a:ahLst/>
              <a:cxnLst/>
              <a:rect l="l" t="t" r="r" b="b"/>
              <a:pathLst>
                <a:path w="4070" h="4468" extrusionOk="0">
                  <a:moveTo>
                    <a:pt x="101" y="0"/>
                  </a:moveTo>
                  <a:cubicBezTo>
                    <a:pt x="45" y="0"/>
                    <a:pt x="0" y="64"/>
                    <a:pt x="46" y="128"/>
                  </a:cubicBezTo>
                  <a:cubicBezTo>
                    <a:pt x="1105" y="1390"/>
                    <a:pt x="3487" y="2485"/>
                    <a:pt x="3665" y="4295"/>
                  </a:cubicBezTo>
                  <a:cubicBezTo>
                    <a:pt x="3677" y="4408"/>
                    <a:pt x="3781" y="4468"/>
                    <a:pt x="3880" y="4468"/>
                  </a:cubicBezTo>
                  <a:cubicBezTo>
                    <a:pt x="3978" y="4468"/>
                    <a:pt x="4070" y="4408"/>
                    <a:pt x="4058" y="4283"/>
                  </a:cubicBezTo>
                  <a:cubicBezTo>
                    <a:pt x="3856" y="2330"/>
                    <a:pt x="1534" y="1092"/>
                    <a:pt x="153" y="21"/>
                  </a:cubicBezTo>
                  <a:cubicBezTo>
                    <a:pt x="136" y="7"/>
                    <a:pt x="118" y="0"/>
                    <a:pt x="1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Google Shape;9793;p38">
              <a:extLst>
                <a:ext uri="{FF2B5EF4-FFF2-40B4-BE49-F238E27FC236}">
                  <a16:creationId xmlns:a16="http://schemas.microsoft.com/office/drawing/2014/main" id="{A27CC888-E1A9-4E0D-9B2D-A5788161AFD8}"/>
                </a:ext>
              </a:extLst>
            </p:cNvPr>
            <p:cNvSpPr/>
            <p:nvPr/>
          </p:nvSpPr>
          <p:spPr>
            <a:xfrm>
              <a:off x="4879750" y="2056575"/>
              <a:ext cx="55475" cy="80600"/>
            </a:xfrm>
            <a:custGeom>
              <a:avLst/>
              <a:gdLst/>
              <a:ahLst/>
              <a:cxnLst/>
              <a:rect l="l" t="t" r="r" b="b"/>
              <a:pathLst>
                <a:path w="2219" h="3224" extrusionOk="0">
                  <a:moveTo>
                    <a:pt x="129" y="1"/>
                  </a:moveTo>
                  <a:cubicBezTo>
                    <a:pt x="49" y="1"/>
                    <a:pt x="1" y="112"/>
                    <a:pt x="61" y="181"/>
                  </a:cubicBezTo>
                  <a:cubicBezTo>
                    <a:pt x="823" y="1122"/>
                    <a:pt x="1680" y="1848"/>
                    <a:pt x="1906" y="3110"/>
                  </a:cubicBezTo>
                  <a:cubicBezTo>
                    <a:pt x="1911" y="3190"/>
                    <a:pt x="1961" y="3223"/>
                    <a:pt x="2019" y="3223"/>
                  </a:cubicBezTo>
                  <a:cubicBezTo>
                    <a:pt x="2110" y="3223"/>
                    <a:pt x="2218" y="3143"/>
                    <a:pt x="2204" y="3027"/>
                  </a:cubicBezTo>
                  <a:cubicBezTo>
                    <a:pt x="2025" y="1836"/>
                    <a:pt x="1216" y="634"/>
                    <a:pt x="180" y="15"/>
                  </a:cubicBezTo>
                  <a:cubicBezTo>
                    <a:pt x="162" y="5"/>
                    <a:pt x="145" y="1"/>
                    <a:pt x="1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Google Shape;9794;p38">
              <a:extLst>
                <a:ext uri="{FF2B5EF4-FFF2-40B4-BE49-F238E27FC236}">
                  <a16:creationId xmlns:a16="http://schemas.microsoft.com/office/drawing/2014/main" id="{6ED94DE9-F677-4D16-A1CA-62DFD64DB54A}"/>
                </a:ext>
              </a:extLst>
            </p:cNvPr>
            <p:cNvSpPr/>
            <p:nvPr/>
          </p:nvSpPr>
          <p:spPr>
            <a:xfrm>
              <a:off x="4850250" y="1990175"/>
              <a:ext cx="82225" cy="107550"/>
            </a:xfrm>
            <a:custGeom>
              <a:avLst/>
              <a:gdLst/>
              <a:ahLst/>
              <a:cxnLst/>
              <a:rect l="l" t="t" r="r" b="b"/>
              <a:pathLst>
                <a:path w="3289" h="4302" extrusionOk="0">
                  <a:moveTo>
                    <a:pt x="120" y="1"/>
                  </a:moveTo>
                  <a:cubicBezTo>
                    <a:pt x="49" y="1"/>
                    <a:pt x="1" y="100"/>
                    <a:pt x="50" y="158"/>
                  </a:cubicBezTo>
                  <a:cubicBezTo>
                    <a:pt x="1050" y="1230"/>
                    <a:pt x="2848" y="2480"/>
                    <a:pt x="2860" y="4088"/>
                  </a:cubicBezTo>
                  <a:cubicBezTo>
                    <a:pt x="2860" y="4230"/>
                    <a:pt x="2967" y="4302"/>
                    <a:pt x="3074" y="4302"/>
                  </a:cubicBezTo>
                  <a:cubicBezTo>
                    <a:pt x="3181" y="4302"/>
                    <a:pt x="3288" y="4230"/>
                    <a:pt x="3288" y="4088"/>
                  </a:cubicBezTo>
                  <a:cubicBezTo>
                    <a:pt x="3288" y="2397"/>
                    <a:pt x="1526" y="790"/>
                    <a:pt x="169" y="16"/>
                  </a:cubicBezTo>
                  <a:cubicBezTo>
                    <a:pt x="152" y="5"/>
                    <a:pt x="136" y="1"/>
                    <a:pt x="12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Google Shape;9795;p38">
              <a:extLst>
                <a:ext uri="{FF2B5EF4-FFF2-40B4-BE49-F238E27FC236}">
                  <a16:creationId xmlns:a16="http://schemas.microsoft.com/office/drawing/2014/main" id="{56DB21F5-4991-4060-8ADF-6044B4D51842}"/>
                </a:ext>
              </a:extLst>
            </p:cNvPr>
            <p:cNvSpPr/>
            <p:nvPr/>
          </p:nvSpPr>
          <p:spPr>
            <a:xfrm>
              <a:off x="4863900" y="1962875"/>
              <a:ext cx="50475" cy="60875"/>
            </a:xfrm>
            <a:custGeom>
              <a:avLst/>
              <a:gdLst/>
              <a:ahLst/>
              <a:cxnLst/>
              <a:rect l="l" t="t" r="r" b="b"/>
              <a:pathLst>
                <a:path w="2019" h="2435" extrusionOk="0">
                  <a:moveTo>
                    <a:pt x="91" y="0"/>
                  </a:moveTo>
                  <a:cubicBezTo>
                    <a:pt x="42" y="0"/>
                    <a:pt x="0" y="80"/>
                    <a:pt x="40" y="119"/>
                  </a:cubicBezTo>
                  <a:cubicBezTo>
                    <a:pt x="659" y="774"/>
                    <a:pt x="1540" y="1381"/>
                    <a:pt x="1730" y="2322"/>
                  </a:cubicBezTo>
                  <a:cubicBezTo>
                    <a:pt x="1745" y="2401"/>
                    <a:pt x="1799" y="2435"/>
                    <a:pt x="1855" y="2435"/>
                  </a:cubicBezTo>
                  <a:cubicBezTo>
                    <a:pt x="1934" y="2435"/>
                    <a:pt x="2018" y="2367"/>
                    <a:pt x="2004" y="2263"/>
                  </a:cubicBezTo>
                  <a:cubicBezTo>
                    <a:pt x="1790" y="1262"/>
                    <a:pt x="897" y="596"/>
                    <a:pt x="123" y="12"/>
                  </a:cubicBezTo>
                  <a:cubicBezTo>
                    <a:pt x="113" y="4"/>
                    <a:pt x="102" y="0"/>
                    <a:pt x="9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Google Shape;9796;p38">
              <a:extLst>
                <a:ext uri="{FF2B5EF4-FFF2-40B4-BE49-F238E27FC236}">
                  <a16:creationId xmlns:a16="http://schemas.microsoft.com/office/drawing/2014/main" id="{85C3905B-9CB0-4A9B-B925-87F451C9B31F}"/>
                </a:ext>
              </a:extLst>
            </p:cNvPr>
            <p:cNvSpPr/>
            <p:nvPr/>
          </p:nvSpPr>
          <p:spPr>
            <a:xfrm>
              <a:off x="4711075" y="2709300"/>
              <a:ext cx="137750" cy="216225"/>
            </a:xfrm>
            <a:custGeom>
              <a:avLst/>
              <a:gdLst/>
              <a:ahLst/>
              <a:cxnLst/>
              <a:rect l="l" t="t" r="r" b="b"/>
              <a:pathLst>
                <a:path w="5510" h="8649" extrusionOk="0">
                  <a:moveTo>
                    <a:pt x="133" y="1"/>
                  </a:moveTo>
                  <a:cubicBezTo>
                    <a:pt x="52" y="1"/>
                    <a:pt x="0" y="100"/>
                    <a:pt x="69" y="159"/>
                  </a:cubicBezTo>
                  <a:cubicBezTo>
                    <a:pt x="1271" y="1564"/>
                    <a:pt x="2093" y="3100"/>
                    <a:pt x="2998" y="4671"/>
                  </a:cubicBezTo>
                  <a:cubicBezTo>
                    <a:pt x="3664" y="5814"/>
                    <a:pt x="5022" y="7041"/>
                    <a:pt x="4962" y="8446"/>
                  </a:cubicBezTo>
                  <a:cubicBezTo>
                    <a:pt x="4962" y="8583"/>
                    <a:pt x="5057" y="8648"/>
                    <a:pt x="5157" y="8648"/>
                  </a:cubicBezTo>
                  <a:cubicBezTo>
                    <a:pt x="5257" y="8648"/>
                    <a:pt x="5361" y="8583"/>
                    <a:pt x="5379" y="8458"/>
                  </a:cubicBezTo>
                  <a:cubicBezTo>
                    <a:pt x="5510" y="7017"/>
                    <a:pt x="4367" y="5755"/>
                    <a:pt x="3617" y="4624"/>
                  </a:cubicBezTo>
                  <a:cubicBezTo>
                    <a:pt x="2581" y="3016"/>
                    <a:pt x="1878" y="1064"/>
                    <a:pt x="188" y="16"/>
                  </a:cubicBezTo>
                  <a:cubicBezTo>
                    <a:pt x="169" y="6"/>
                    <a:pt x="150" y="1"/>
                    <a:pt x="1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Google Shape;9797;p38">
              <a:extLst>
                <a:ext uri="{FF2B5EF4-FFF2-40B4-BE49-F238E27FC236}">
                  <a16:creationId xmlns:a16="http://schemas.microsoft.com/office/drawing/2014/main" id="{9BD2D2F1-FA9B-479A-883B-9B3ED4B8EBFF}"/>
                </a:ext>
              </a:extLst>
            </p:cNvPr>
            <p:cNvSpPr/>
            <p:nvPr/>
          </p:nvSpPr>
          <p:spPr>
            <a:xfrm>
              <a:off x="4744350" y="2711100"/>
              <a:ext cx="59700" cy="126875"/>
            </a:xfrm>
            <a:custGeom>
              <a:avLst/>
              <a:gdLst/>
              <a:ahLst/>
              <a:cxnLst/>
              <a:rect l="l" t="t" r="r" b="b"/>
              <a:pathLst>
                <a:path w="2388" h="5075" extrusionOk="0">
                  <a:moveTo>
                    <a:pt x="120" y="1"/>
                  </a:moveTo>
                  <a:cubicBezTo>
                    <a:pt x="59" y="1"/>
                    <a:pt x="1" y="47"/>
                    <a:pt x="24" y="123"/>
                  </a:cubicBezTo>
                  <a:cubicBezTo>
                    <a:pt x="619" y="1837"/>
                    <a:pt x="1738" y="3325"/>
                    <a:pt x="2321" y="5052"/>
                  </a:cubicBezTo>
                  <a:cubicBezTo>
                    <a:pt x="2332" y="5068"/>
                    <a:pt x="2348" y="5074"/>
                    <a:pt x="2361" y="5074"/>
                  </a:cubicBezTo>
                  <a:cubicBezTo>
                    <a:pt x="2376" y="5074"/>
                    <a:pt x="2388" y="5065"/>
                    <a:pt x="2381" y="5052"/>
                  </a:cubicBezTo>
                  <a:cubicBezTo>
                    <a:pt x="2107" y="3266"/>
                    <a:pt x="1309" y="1504"/>
                    <a:pt x="214" y="51"/>
                  </a:cubicBezTo>
                  <a:cubicBezTo>
                    <a:pt x="192" y="16"/>
                    <a:pt x="156" y="1"/>
                    <a:pt x="12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Google Shape;9798;p38">
              <a:extLst>
                <a:ext uri="{FF2B5EF4-FFF2-40B4-BE49-F238E27FC236}">
                  <a16:creationId xmlns:a16="http://schemas.microsoft.com/office/drawing/2014/main" id="{B9A76404-B520-4195-8FEA-39F1F6D742D0}"/>
                </a:ext>
              </a:extLst>
            </p:cNvPr>
            <p:cNvSpPr/>
            <p:nvPr/>
          </p:nvSpPr>
          <p:spPr>
            <a:xfrm>
              <a:off x="4740700" y="2664275"/>
              <a:ext cx="32525" cy="117250"/>
            </a:xfrm>
            <a:custGeom>
              <a:avLst/>
              <a:gdLst/>
              <a:ahLst/>
              <a:cxnLst/>
              <a:rect l="l" t="t" r="r" b="b"/>
              <a:pathLst>
                <a:path w="1301" h="4690" extrusionOk="0">
                  <a:moveTo>
                    <a:pt x="139" y="0"/>
                  </a:moveTo>
                  <a:cubicBezTo>
                    <a:pt x="70" y="0"/>
                    <a:pt x="0" y="42"/>
                    <a:pt x="15" y="114"/>
                  </a:cubicBezTo>
                  <a:cubicBezTo>
                    <a:pt x="193" y="1662"/>
                    <a:pt x="991" y="3079"/>
                    <a:pt x="1182" y="4627"/>
                  </a:cubicBezTo>
                  <a:cubicBezTo>
                    <a:pt x="1194" y="4665"/>
                    <a:pt x="1228" y="4690"/>
                    <a:pt x="1256" y="4690"/>
                  </a:cubicBezTo>
                  <a:cubicBezTo>
                    <a:pt x="1280" y="4690"/>
                    <a:pt x="1301" y="4671"/>
                    <a:pt x="1301" y="4627"/>
                  </a:cubicBezTo>
                  <a:cubicBezTo>
                    <a:pt x="1277" y="3127"/>
                    <a:pt x="979" y="1388"/>
                    <a:pt x="253" y="55"/>
                  </a:cubicBezTo>
                  <a:cubicBezTo>
                    <a:pt x="230" y="18"/>
                    <a:pt x="184" y="0"/>
                    <a:pt x="1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Google Shape;9799;p38">
              <a:extLst>
                <a:ext uri="{FF2B5EF4-FFF2-40B4-BE49-F238E27FC236}">
                  <a16:creationId xmlns:a16="http://schemas.microsoft.com/office/drawing/2014/main" id="{1FB8EB09-5CAE-48C2-BAFA-32A1239A036D}"/>
                </a:ext>
              </a:extLst>
            </p:cNvPr>
            <p:cNvSpPr/>
            <p:nvPr/>
          </p:nvSpPr>
          <p:spPr>
            <a:xfrm>
              <a:off x="4798625" y="2748525"/>
              <a:ext cx="51400" cy="118350"/>
            </a:xfrm>
            <a:custGeom>
              <a:avLst/>
              <a:gdLst/>
              <a:ahLst/>
              <a:cxnLst/>
              <a:rect l="l" t="t" r="r" b="b"/>
              <a:pathLst>
                <a:path w="2056" h="4734" extrusionOk="0">
                  <a:moveTo>
                    <a:pt x="108" y="0"/>
                  </a:moveTo>
                  <a:cubicBezTo>
                    <a:pt x="50" y="0"/>
                    <a:pt x="1" y="44"/>
                    <a:pt x="31" y="114"/>
                  </a:cubicBezTo>
                  <a:cubicBezTo>
                    <a:pt x="639" y="1578"/>
                    <a:pt x="1746" y="2924"/>
                    <a:pt x="1746" y="4591"/>
                  </a:cubicBezTo>
                  <a:cubicBezTo>
                    <a:pt x="1746" y="4686"/>
                    <a:pt x="1820" y="4734"/>
                    <a:pt x="1895" y="4734"/>
                  </a:cubicBezTo>
                  <a:cubicBezTo>
                    <a:pt x="1969" y="4734"/>
                    <a:pt x="2044" y="4686"/>
                    <a:pt x="2044" y="4591"/>
                  </a:cubicBezTo>
                  <a:cubicBezTo>
                    <a:pt x="2055" y="2995"/>
                    <a:pt x="1115" y="1281"/>
                    <a:pt x="198" y="42"/>
                  </a:cubicBezTo>
                  <a:cubicBezTo>
                    <a:pt x="173" y="13"/>
                    <a:pt x="139" y="0"/>
                    <a:pt x="1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Google Shape;9800;p38">
              <a:extLst>
                <a:ext uri="{FF2B5EF4-FFF2-40B4-BE49-F238E27FC236}">
                  <a16:creationId xmlns:a16="http://schemas.microsoft.com/office/drawing/2014/main" id="{CDD35277-3BDD-4E4A-A465-4B8CF8A57F79}"/>
                </a:ext>
              </a:extLst>
            </p:cNvPr>
            <p:cNvSpPr/>
            <p:nvPr/>
          </p:nvSpPr>
          <p:spPr>
            <a:xfrm>
              <a:off x="4789800" y="2656075"/>
              <a:ext cx="80525" cy="187075"/>
            </a:xfrm>
            <a:custGeom>
              <a:avLst/>
              <a:gdLst/>
              <a:ahLst/>
              <a:cxnLst/>
              <a:rect l="l" t="t" r="r" b="b"/>
              <a:pathLst>
                <a:path w="3221" h="7483" extrusionOk="0">
                  <a:moveTo>
                    <a:pt x="98" y="0"/>
                  </a:moveTo>
                  <a:cubicBezTo>
                    <a:pt x="47" y="0"/>
                    <a:pt x="0" y="67"/>
                    <a:pt x="27" y="121"/>
                  </a:cubicBezTo>
                  <a:cubicBezTo>
                    <a:pt x="1265" y="2490"/>
                    <a:pt x="2599" y="4753"/>
                    <a:pt x="3051" y="7431"/>
                  </a:cubicBezTo>
                  <a:cubicBezTo>
                    <a:pt x="3056" y="7466"/>
                    <a:pt x="3088" y="7482"/>
                    <a:pt x="3122" y="7482"/>
                  </a:cubicBezTo>
                  <a:cubicBezTo>
                    <a:pt x="3169" y="7482"/>
                    <a:pt x="3220" y="7451"/>
                    <a:pt x="3206" y="7396"/>
                  </a:cubicBezTo>
                  <a:cubicBezTo>
                    <a:pt x="2885" y="4788"/>
                    <a:pt x="1825" y="2074"/>
                    <a:pt x="146" y="26"/>
                  </a:cubicBezTo>
                  <a:cubicBezTo>
                    <a:pt x="131" y="8"/>
                    <a:pt x="114" y="0"/>
                    <a:pt x="9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Google Shape;9801;p38">
              <a:extLst>
                <a:ext uri="{FF2B5EF4-FFF2-40B4-BE49-F238E27FC236}">
                  <a16:creationId xmlns:a16="http://schemas.microsoft.com/office/drawing/2014/main" id="{C176BCA0-4C33-4623-AD98-991059D2DF2A}"/>
                </a:ext>
              </a:extLst>
            </p:cNvPr>
            <p:cNvSpPr/>
            <p:nvPr/>
          </p:nvSpPr>
          <p:spPr>
            <a:xfrm>
              <a:off x="4810100" y="2704525"/>
              <a:ext cx="73400" cy="126175"/>
            </a:xfrm>
            <a:custGeom>
              <a:avLst/>
              <a:gdLst/>
              <a:ahLst/>
              <a:cxnLst/>
              <a:rect l="l" t="t" r="r" b="b"/>
              <a:pathLst>
                <a:path w="2936" h="5047" extrusionOk="0">
                  <a:moveTo>
                    <a:pt x="92" y="0"/>
                  </a:moveTo>
                  <a:cubicBezTo>
                    <a:pt x="38" y="0"/>
                    <a:pt x="0" y="87"/>
                    <a:pt x="49" y="136"/>
                  </a:cubicBezTo>
                  <a:cubicBezTo>
                    <a:pt x="1263" y="1457"/>
                    <a:pt x="2561" y="3088"/>
                    <a:pt x="2739" y="4958"/>
                  </a:cubicBezTo>
                  <a:cubicBezTo>
                    <a:pt x="2745" y="5017"/>
                    <a:pt x="2796" y="5047"/>
                    <a:pt x="2844" y="5047"/>
                  </a:cubicBezTo>
                  <a:cubicBezTo>
                    <a:pt x="2891" y="5047"/>
                    <a:pt x="2936" y="5017"/>
                    <a:pt x="2930" y="4958"/>
                  </a:cubicBezTo>
                  <a:cubicBezTo>
                    <a:pt x="2799" y="3112"/>
                    <a:pt x="1596" y="1124"/>
                    <a:pt x="132" y="17"/>
                  </a:cubicBezTo>
                  <a:cubicBezTo>
                    <a:pt x="118" y="5"/>
                    <a:pt x="105" y="0"/>
                    <a:pt x="9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Google Shape;9802;p38">
              <a:extLst>
                <a:ext uri="{FF2B5EF4-FFF2-40B4-BE49-F238E27FC236}">
                  <a16:creationId xmlns:a16="http://schemas.microsoft.com/office/drawing/2014/main" id="{B01930BC-6C8F-4153-9D64-29A3CDCC99B7}"/>
                </a:ext>
              </a:extLst>
            </p:cNvPr>
            <p:cNvSpPr/>
            <p:nvPr/>
          </p:nvSpPr>
          <p:spPr>
            <a:xfrm>
              <a:off x="4690175" y="2883575"/>
              <a:ext cx="113425" cy="225600"/>
            </a:xfrm>
            <a:custGeom>
              <a:avLst/>
              <a:gdLst/>
              <a:ahLst/>
              <a:cxnLst/>
              <a:rect l="l" t="t" r="r" b="b"/>
              <a:pathLst>
                <a:path w="4537" h="9024" extrusionOk="0">
                  <a:moveTo>
                    <a:pt x="93" y="0"/>
                  </a:moveTo>
                  <a:cubicBezTo>
                    <a:pt x="44" y="0"/>
                    <a:pt x="0" y="55"/>
                    <a:pt x="36" y="117"/>
                  </a:cubicBezTo>
                  <a:cubicBezTo>
                    <a:pt x="1905" y="2713"/>
                    <a:pt x="3953" y="5570"/>
                    <a:pt x="4238" y="8880"/>
                  </a:cubicBezTo>
                  <a:cubicBezTo>
                    <a:pt x="4244" y="8976"/>
                    <a:pt x="4319" y="9023"/>
                    <a:pt x="4392" y="9023"/>
                  </a:cubicBezTo>
                  <a:cubicBezTo>
                    <a:pt x="4465" y="9023"/>
                    <a:pt x="4536" y="8976"/>
                    <a:pt x="4536" y="8880"/>
                  </a:cubicBezTo>
                  <a:cubicBezTo>
                    <a:pt x="4441" y="5380"/>
                    <a:pt x="2488" y="2475"/>
                    <a:pt x="143" y="22"/>
                  </a:cubicBezTo>
                  <a:cubicBezTo>
                    <a:pt x="127" y="7"/>
                    <a:pt x="110" y="0"/>
                    <a:pt x="9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Google Shape;9803;p38">
              <a:extLst>
                <a:ext uri="{FF2B5EF4-FFF2-40B4-BE49-F238E27FC236}">
                  <a16:creationId xmlns:a16="http://schemas.microsoft.com/office/drawing/2014/main" id="{A8507139-9E88-41FC-921A-D74952A2BF7E}"/>
                </a:ext>
              </a:extLst>
            </p:cNvPr>
            <p:cNvSpPr/>
            <p:nvPr/>
          </p:nvSpPr>
          <p:spPr>
            <a:xfrm>
              <a:off x="4744850" y="3102575"/>
              <a:ext cx="34325" cy="119125"/>
            </a:xfrm>
            <a:custGeom>
              <a:avLst/>
              <a:gdLst/>
              <a:ahLst/>
              <a:cxnLst/>
              <a:rect l="l" t="t" r="r" b="b"/>
              <a:pathLst>
                <a:path w="1373" h="4765" extrusionOk="0">
                  <a:moveTo>
                    <a:pt x="130" y="0"/>
                  </a:moveTo>
                  <a:cubicBezTo>
                    <a:pt x="64" y="0"/>
                    <a:pt x="0" y="60"/>
                    <a:pt x="15" y="144"/>
                  </a:cubicBezTo>
                  <a:cubicBezTo>
                    <a:pt x="408" y="1692"/>
                    <a:pt x="1016" y="3121"/>
                    <a:pt x="1242" y="4716"/>
                  </a:cubicBezTo>
                  <a:cubicBezTo>
                    <a:pt x="1242" y="4749"/>
                    <a:pt x="1269" y="4764"/>
                    <a:pt x="1299" y="4764"/>
                  </a:cubicBezTo>
                  <a:cubicBezTo>
                    <a:pt x="1334" y="4764"/>
                    <a:pt x="1373" y="4743"/>
                    <a:pt x="1373" y="4704"/>
                  </a:cubicBezTo>
                  <a:cubicBezTo>
                    <a:pt x="1278" y="3145"/>
                    <a:pt x="1016" y="1430"/>
                    <a:pt x="230" y="61"/>
                  </a:cubicBezTo>
                  <a:cubicBezTo>
                    <a:pt x="204" y="18"/>
                    <a:pt x="167" y="0"/>
                    <a:pt x="13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Google Shape;9804;p38">
              <a:extLst>
                <a:ext uri="{FF2B5EF4-FFF2-40B4-BE49-F238E27FC236}">
                  <a16:creationId xmlns:a16="http://schemas.microsoft.com/office/drawing/2014/main" id="{6DD32682-5A76-4578-9394-E0BB97EFC670}"/>
                </a:ext>
              </a:extLst>
            </p:cNvPr>
            <p:cNvSpPr/>
            <p:nvPr/>
          </p:nvSpPr>
          <p:spPr>
            <a:xfrm>
              <a:off x="4764150" y="3218150"/>
              <a:ext cx="14725" cy="73675"/>
            </a:xfrm>
            <a:custGeom>
              <a:avLst/>
              <a:gdLst/>
              <a:ahLst/>
              <a:cxnLst/>
              <a:rect l="l" t="t" r="r" b="b"/>
              <a:pathLst>
                <a:path w="589" h="2947" extrusionOk="0">
                  <a:moveTo>
                    <a:pt x="375" y="1"/>
                  </a:moveTo>
                  <a:cubicBezTo>
                    <a:pt x="336" y="1"/>
                    <a:pt x="297" y="28"/>
                    <a:pt x="291" y="81"/>
                  </a:cubicBezTo>
                  <a:cubicBezTo>
                    <a:pt x="208" y="986"/>
                    <a:pt x="303" y="1891"/>
                    <a:pt x="29" y="2772"/>
                  </a:cubicBezTo>
                  <a:cubicBezTo>
                    <a:pt x="1" y="2879"/>
                    <a:pt x="83" y="2947"/>
                    <a:pt x="163" y="2947"/>
                  </a:cubicBezTo>
                  <a:cubicBezTo>
                    <a:pt x="218" y="2947"/>
                    <a:pt x="272" y="2916"/>
                    <a:pt x="291" y="2843"/>
                  </a:cubicBezTo>
                  <a:cubicBezTo>
                    <a:pt x="589" y="1951"/>
                    <a:pt x="565" y="998"/>
                    <a:pt x="458" y="81"/>
                  </a:cubicBezTo>
                  <a:cubicBezTo>
                    <a:pt x="452" y="28"/>
                    <a:pt x="413" y="1"/>
                    <a:pt x="37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Google Shape;9805;p38">
              <a:extLst>
                <a:ext uri="{FF2B5EF4-FFF2-40B4-BE49-F238E27FC236}">
                  <a16:creationId xmlns:a16="http://schemas.microsoft.com/office/drawing/2014/main" id="{0E36341A-386A-4316-90C5-1B03952A4604}"/>
                </a:ext>
              </a:extLst>
            </p:cNvPr>
            <p:cNvSpPr/>
            <p:nvPr/>
          </p:nvSpPr>
          <p:spPr>
            <a:xfrm>
              <a:off x="4760500" y="3223750"/>
              <a:ext cx="37125" cy="79400"/>
            </a:xfrm>
            <a:custGeom>
              <a:avLst/>
              <a:gdLst/>
              <a:ahLst/>
              <a:cxnLst/>
              <a:rect l="l" t="t" r="r" b="b"/>
              <a:pathLst>
                <a:path w="1485" h="3176" extrusionOk="0">
                  <a:moveTo>
                    <a:pt x="966" y="0"/>
                  </a:moveTo>
                  <a:cubicBezTo>
                    <a:pt x="905" y="0"/>
                    <a:pt x="848" y="36"/>
                    <a:pt x="830" y="107"/>
                  </a:cubicBezTo>
                  <a:cubicBezTo>
                    <a:pt x="485" y="1012"/>
                    <a:pt x="652" y="1965"/>
                    <a:pt x="116" y="2846"/>
                  </a:cubicBezTo>
                  <a:cubicBezTo>
                    <a:pt x="0" y="3019"/>
                    <a:pt x="148" y="3175"/>
                    <a:pt x="309" y="3175"/>
                  </a:cubicBezTo>
                  <a:cubicBezTo>
                    <a:pt x="380" y="3175"/>
                    <a:pt x="454" y="3145"/>
                    <a:pt x="509" y="3072"/>
                  </a:cubicBezTo>
                  <a:cubicBezTo>
                    <a:pt x="1104" y="2286"/>
                    <a:pt x="1485" y="1072"/>
                    <a:pt x="1128" y="107"/>
                  </a:cubicBezTo>
                  <a:cubicBezTo>
                    <a:pt x="1092" y="36"/>
                    <a:pt x="1027" y="0"/>
                    <a:pt x="96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Google Shape;9806;p38">
              <a:extLst>
                <a:ext uri="{FF2B5EF4-FFF2-40B4-BE49-F238E27FC236}">
                  <a16:creationId xmlns:a16="http://schemas.microsoft.com/office/drawing/2014/main" id="{DC007EC4-F21E-4049-BE16-56B4E3E0565F}"/>
                </a:ext>
              </a:extLst>
            </p:cNvPr>
            <p:cNvSpPr/>
            <p:nvPr/>
          </p:nvSpPr>
          <p:spPr>
            <a:xfrm>
              <a:off x="4770975" y="3213025"/>
              <a:ext cx="31125" cy="88500"/>
            </a:xfrm>
            <a:custGeom>
              <a:avLst/>
              <a:gdLst/>
              <a:ahLst/>
              <a:cxnLst/>
              <a:rect l="l" t="t" r="r" b="b"/>
              <a:pathLst>
                <a:path w="1245" h="3540" extrusionOk="0">
                  <a:moveTo>
                    <a:pt x="776" y="0"/>
                  </a:moveTo>
                  <a:cubicBezTo>
                    <a:pt x="721" y="0"/>
                    <a:pt x="667" y="36"/>
                    <a:pt x="649" y="108"/>
                  </a:cubicBezTo>
                  <a:cubicBezTo>
                    <a:pt x="328" y="1155"/>
                    <a:pt x="566" y="2275"/>
                    <a:pt x="66" y="3322"/>
                  </a:cubicBezTo>
                  <a:cubicBezTo>
                    <a:pt x="1" y="3437"/>
                    <a:pt x="92" y="3540"/>
                    <a:pt x="190" y="3540"/>
                  </a:cubicBezTo>
                  <a:cubicBezTo>
                    <a:pt x="235" y="3540"/>
                    <a:pt x="282" y="3518"/>
                    <a:pt x="316" y="3465"/>
                  </a:cubicBezTo>
                  <a:cubicBezTo>
                    <a:pt x="923" y="2548"/>
                    <a:pt x="1245" y="1179"/>
                    <a:pt x="911" y="108"/>
                  </a:cubicBezTo>
                  <a:cubicBezTo>
                    <a:pt x="887" y="36"/>
                    <a:pt x="831" y="0"/>
                    <a:pt x="7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Google Shape;9807;p38">
              <a:extLst>
                <a:ext uri="{FF2B5EF4-FFF2-40B4-BE49-F238E27FC236}">
                  <a16:creationId xmlns:a16="http://schemas.microsoft.com/office/drawing/2014/main" id="{66BCFC7A-7AF5-4405-865E-2A8BC88016D1}"/>
                </a:ext>
              </a:extLst>
            </p:cNvPr>
            <p:cNvSpPr/>
            <p:nvPr/>
          </p:nvSpPr>
          <p:spPr>
            <a:xfrm>
              <a:off x="4770650" y="3160050"/>
              <a:ext cx="46925" cy="150675"/>
            </a:xfrm>
            <a:custGeom>
              <a:avLst/>
              <a:gdLst/>
              <a:ahLst/>
              <a:cxnLst/>
              <a:rect l="l" t="t" r="r" b="b"/>
              <a:pathLst>
                <a:path w="1877" h="6027" extrusionOk="0">
                  <a:moveTo>
                    <a:pt x="1517" y="0"/>
                  </a:moveTo>
                  <a:cubicBezTo>
                    <a:pt x="1472" y="0"/>
                    <a:pt x="1428" y="26"/>
                    <a:pt x="1412" y="84"/>
                  </a:cubicBezTo>
                  <a:cubicBezTo>
                    <a:pt x="1031" y="2036"/>
                    <a:pt x="1031" y="3989"/>
                    <a:pt x="67" y="5810"/>
                  </a:cubicBezTo>
                  <a:cubicBezTo>
                    <a:pt x="0" y="5927"/>
                    <a:pt x="103" y="6026"/>
                    <a:pt x="207" y="6026"/>
                  </a:cubicBezTo>
                  <a:cubicBezTo>
                    <a:pt x="252" y="6026"/>
                    <a:pt x="297" y="6008"/>
                    <a:pt x="329" y="5965"/>
                  </a:cubicBezTo>
                  <a:cubicBezTo>
                    <a:pt x="1508" y="4251"/>
                    <a:pt x="1877" y="2167"/>
                    <a:pt x="1639" y="107"/>
                  </a:cubicBezTo>
                  <a:cubicBezTo>
                    <a:pt x="1632" y="41"/>
                    <a:pt x="1573" y="0"/>
                    <a:pt x="151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Google Shape;9808;p38">
              <a:extLst>
                <a:ext uri="{FF2B5EF4-FFF2-40B4-BE49-F238E27FC236}">
                  <a16:creationId xmlns:a16="http://schemas.microsoft.com/office/drawing/2014/main" id="{C1AABE02-C31E-4D59-B12A-7A0958838124}"/>
                </a:ext>
              </a:extLst>
            </p:cNvPr>
            <p:cNvSpPr/>
            <p:nvPr/>
          </p:nvSpPr>
          <p:spPr>
            <a:xfrm>
              <a:off x="4787975" y="3136300"/>
              <a:ext cx="39425" cy="135600"/>
            </a:xfrm>
            <a:custGeom>
              <a:avLst/>
              <a:gdLst/>
              <a:ahLst/>
              <a:cxnLst/>
              <a:rect l="l" t="t" r="r" b="b"/>
              <a:pathLst>
                <a:path w="1577" h="5424" extrusionOk="0">
                  <a:moveTo>
                    <a:pt x="1148" y="1"/>
                  </a:moveTo>
                  <a:cubicBezTo>
                    <a:pt x="1103" y="1"/>
                    <a:pt x="1059" y="27"/>
                    <a:pt x="1053" y="81"/>
                  </a:cubicBezTo>
                  <a:cubicBezTo>
                    <a:pt x="696" y="1831"/>
                    <a:pt x="743" y="3653"/>
                    <a:pt x="41" y="5332"/>
                  </a:cubicBezTo>
                  <a:cubicBezTo>
                    <a:pt x="0" y="5380"/>
                    <a:pt x="53" y="5423"/>
                    <a:pt x="107" y="5423"/>
                  </a:cubicBezTo>
                  <a:cubicBezTo>
                    <a:pt x="132" y="5423"/>
                    <a:pt x="156" y="5414"/>
                    <a:pt x="172" y="5391"/>
                  </a:cubicBezTo>
                  <a:cubicBezTo>
                    <a:pt x="1005" y="3820"/>
                    <a:pt x="1577" y="1867"/>
                    <a:pt x="1243" y="81"/>
                  </a:cubicBezTo>
                  <a:cubicBezTo>
                    <a:pt x="1237" y="27"/>
                    <a:pt x="1193" y="1"/>
                    <a:pt x="11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Google Shape;9809;p38">
              <a:extLst>
                <a:ext uri="{FF2B5EF4-FFF2-40B4-BE49-F238E27FC236}">
                  <a16:creationId xmlns:a16="http://schemas.microsoft.com/office/drawing/2014/main" id="{0A5FF282-6FA5-4017-B09F-4E5CA365E4BF}"/>
                </a:ext>
              </a:extLst>
            </p:cNvPr>
            <p:cNvSpPr/>
            <p:nvPr/>
          </p:nvSpPr>
          <p:spPr>
            <a:xfrm>
              <a:off x="4792450" y="3097600"/>
              <a:ext cx="29600" cy="132500"/>
            </a:xfrm>
            <a:custGeom>
              <a:avLst/>
              <a:gdLst/>
              <a:ahLst/>
              <a:cxnLst/>
              <a:rect l="l" t="t" r="r" b="b"/>
              <a:pathLst>
                <a:path w="1184" h="5300" extrusionOk="0">
                  <a:moveTo>
                    <a:pt x="659" y="1"/>
                  </a:moveTo>
                  <a:cubicBezTo>
                    <a:pt x="615" y="1"/>
                    <a:pt x="570" y="28"/>
                    <a:pt x="564" y="81"/>
                  </a:cubicBezTo>
                  <a:cubicBezTo>
                    <a:pt x="290" y="1772"/>
                    <a:pt x="719" y="3546"/>
                    <a:pt x="40" y="5177"/>
                  </a:cubicBezTo>
                  <a:cubicBezTo>
                    <a:pt x="0" y="5249"/>
                    <a:pt x="73" y="5300"/>
                    <a:pt x="144" y="5300"/>
                  </a:cubicBezTo>
                  <a:cubicBezTo>
                    <a:pt x="178" y="5300"/>
                    <a:pt x="211" y="5288"/>
                    <a:pt x="231" y="5260"/>
                  </a:cubicBezTo>
                  <a:cubicBezTo>
                    <a:pt x="1183" y="3736"/>
                    <a:pt x="1052" y="1760"/>
                    <a:pt x="755" y="81"/>
                  </a:cubicBezTo>
                  <a:cubicBezTo>
                    <a:pt x="749" y="28"/>
                    <a:pt x="704" y="1"/>
                    <a:pt x="65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Google Shape;9810;p38">
              <a:extLst>
                <a:ext uri="{FF2B5EF4-FFF2-40B4-BE49-F238E27FC236}">
                  <a16:creationId xmlns:a16="http://schemas.microsoft.com/office/drawing/2014/main" id="{F8B1C5CB-ADF2-49F2-8483-D054529A5EBA}"/>
                </a:ext>
              </a:extLst>
            </p:cNvPr>
            <p:cNvSpPr/>
            <p:nvPr/>
          </p:nvSpPr>
          <p:spPr>
            <a:xfrm>
              <a:off x="4803575" y="3055150"/>
              <a:ext cx="20250" cy="139550"/>
            </a:xfrm>
            <a:custGeom>
              <a:avLst/>
              <a:gdLst/>
              <a:ahLst/>
              <a:cxnLst/>
              <a:rect l="l" t="t" r="r" b="b"/>
              <a:pathLst>
                <a:path w="810" h="5582" extrusionOk="0">
                  <a:moveTo>
                    <a:pt x="215" y="0"/>
                  </a:moveTo>
                  <a:cubicBezTo>
                    <a:pt x="167" y="0"/>
                    <a:pt x="119" y="38"/>
                    <a:pt x="119" y="100"/>
                  </a:cubicBezTo>
                  <a:cubicBezTo>
                    <a:pt x="0" y="1886"/>
                    <a:pt x="95" y="3696"/>
                    <a:pt x="36" y="5494"/>
                  </a:cubicBezTo>
                  <a:cubicBezTo>
                    <a:pt x="36" y="5552"/>
                    <a:pt x="78" y="5582"/>
                    <a:pt x="123" y="5582"/>
                  </a:cubicBezTo>
                  <a:cubicBezTo>
                    <a:pt x="170" y="5582"/>
                    <a:pt x="220" y="5549"/>
                    <a:pt x="226" y="5482"/>
                  </a:cubicBezTo>
                  <a:cubicBezTo>
                    <a:pt x="464" y="3708"/>
                    <a:pt x="810" y="1803"/>
                    <a:pt x="298" y="65"/>
                  </a:cubicBezTo>
                  <a:cubicBezTo>
                    <a:pt x="283" y="20"/>
                    <a:pt x="249" y="0"/>
                    <a:pt x="2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Google Shape;9811;p38">
              <a:extLst>
                <a:ext uri="{FF2B5EF4-FFF2-40B4-BE49-F238E27FC236}">
                  <a16:creationId xmlns:a16="http://schemas.microsoft.com/office/drawing/2014/main" id="{5AEEB9A9-A11E-447C-8877-037CF5A4B641}"/>
                </a:ext>
              </a:extLst>
            </p:cNvPr>
            <p:cNvSpPr/>
            <p:nvPr/>
          </p:nvSpPr>
          <p:spPr>
            <a:xfrm>
              <a:off x="4802500" y="3047050"/>
              <a:ext cx="41050" cy="143700"/>
            </a:xfrm>
            <a:custGeom>
              <a:avLst/>
              <a:gdLst/>
              <a:ahLst/>
              <a:cxnLst/>
              <a:rect l="l" t="t" r="r" b="b"/>
              <a:pathLst>
                <a:path w="1642" h="5748" extrusionOk="0">
                  <a:moveTo>
                    <a:pt x="1571" y="1"/>
                  </a:moveTo>
                  <a:cubicBezTo>
                    <a:pt x="1552" y="1"/>
                    <a:pt x="1536" y="10"/>
                    <a:pt x="1531" y="32"/>
                  </a:cubicBezTo>
                  <a:cubicBezTo>
                    <a:pt x="1019" y="1913"/>
                    <a:pt x="650" y="3818"/>
                    <a:pt x="7" y="5639"/>
                  </a:cubicBezTo>
                  <a:cubicBezTo>
                    <a:pt x="0" y="5704"/>
                    <a:pt x="59" y="5747"/>
                    <a:pt x="111" y="5747"/>
                  </a:cubicBezTo>
                  <a:cubicBezTo>
                    <a:pt x="145" y="5747"/>
                    <a:pt x="177" y="5729"/>
                    <a:pt x="186" y="5687"/>
                  </a:cubicBezTo>
                  <a:cubicBezTo>
                    <a:pt x="865" y="3877"/>
                    <a:pt x="1365" y="1984"/>
                    <a:pt x="1627" y="67"/>
                  </a:cubicBezTo>
                  <a:cubicBezTo>
                    <a:pt x="1642" y="29"/>
                    <a:pt x="1604" y="1"/>
                    <a:pt x="15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Google Shape;9812;p38">
              <a:extLst>
                <a:ext uri="{FF2B5EF4-FFF2-40B4-BE49-F238E27FC236}">
                  <a16:creationId xmlns:a16="http://schemas.microsoft.com/office/drawing/2014/main" id="{64716DC1-BF6F-47B7-A2C8-FB33C291C7F5}"/>
                </a:ext>
              </a:extLst>
            </p:cNvPr>
            <p:cNvSpPr/>
            <p:nvPr/>
          </p:nvSpPr>
          <p:spPr>
            <a:xfrm>
              <a:off x="4828100" y="2979300"/>
              <a:ext cx="28475" cy="148975"/>
            </a:xfrm>
            <a:custGeom>
              <a:avLst/>
              <a:gdLst/>
              <a:ahLst/>
              <a:cxnLst/>
              <a:rect l="l" t="t" r="r" b="b"/>
              <a:pathLst>
                <a:path w="1139" h="5959" extrusionOk="0">
                  <a:moveTo>
                    <a:pt x="781" y="0"/>
                  </a:moveTo>
                  <a:cubicBezTo>
                    <a:pt x="737" y="0"/>
                    <a:pt x="692" y="21"/>
                    <a:pt x="686" y="63"/>
                  </a:cubicBezTo>
                  <a:cubicBezTo>
                    <a:pt x="388" y="1980"/>
                    <a:pt x="329" y="3920"/>
                    <a:pt x="7" y="5825"/>
                  </a:cubicBezTo>
                  <a:cubicBezTo>
                    <a:pt x="0" y="5905"/>
                    <a:pt x="68" y="5958"/>
                    <a:pt x="130" y="5958"/>
                  </a:cubicBezTo>
                  <a:cubicBezTo>
                    <a:pt x="170" y="5958"/>
                    <a:pt x="208" y="5936"/>
                    <a:pt x="222" y="5885"/>
                  </a:cubicBezTo>
                  <a:cubicBezTo>
                    <a:pt x="757" y="3992"/>
                    <a:pt x="1138" y="2027"/>
                    <a:pt x="876" y="63"/>
                  </a:cubicBezTo>
                  <a:cubicBezTo>
                    <a:pt x="870" y="21"/>
                    <a:pt x="826" y="0"/>
                    <a:pt x="78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Google Shape;9813;p38">
              <a:extLst>
                <a:ext uri="{FF2B5EF4-FFF2-40B4-BE49-F238E27FC236}">
                  <a16:creationId xmlns:a16="http://schemas.microsoft.com/office/drawing/2014/main" id="{6E01AE1D-5903-438D-8617-3173CF1E096B}"/>
                </a:ext>
              </a:extLst>
            </p:cNvPr>
            <p:cNvSpPr/>
            <p:nvPr/>
          </p:nvSpPr>
          <p:spPr>
            <a:xfrm>
              <a:off x="4827375" y="2942900"/>
              <a:ext cx="28875" cy="172525"/>
            </a:xfrm>
            <a:custGeom>
              <a:avLst/>
              <a:gdLst/>
              <a:ahLst/>
              <a:cxnLst/>
              <a:rect l="l" t="t" r="r" b="b"/>
              <a:pathLst>
                <a:path w="1155" h="6901" extrusionOk="0">
                  <a:moveTo>
                    <a:pt x="721" y="1"/>
                  </a:moveTo>
                  <a:cubicBezTo>
                    <a:pt x="681" y="1"/>
                    <a:pt x="643" y="22"/>
                    <a:pt x="620" y="78"/>
                  </a:cubicBezTo>
                  <a:cubicBezTo>
                    <a:pt x="251" y="935"/>
                    <a:pt x="382" y="2114"/>
                    <a:pt x="322" y="3019"/>
                  </a:cubicBezTo>
                  <a:cubicBezTo>
                    <a:pt x="310" y="3305"/>
                    <a:pt x="274" y="6662"/>
                    <a:pt x="120" y="6698"/>
                  </a:cubicBezTo>
                  <a:cubicBezTo>
                    <a:pt x="1" y="6734"/>
                    <a:pt x="36" y="6888"/>
                    <a:pt x="143" y="6900"/>
                  </a:cubicBezTo>
                  <a:cubicBezTo>
                    <a:pt x="146" y="6900"/>
                    <a:pt x="148" y="6900"/>
                    <a:pt x="150" y="6900"/>
                  </a:cubicBezTo>
                  <a:cubicBezTo>
                    <a:pt x="931" y="6900"/>
                    <a:pt x="1155" y="814"/>
                    <a:pt x="870" y="102"/>
                  </a:cubicBezTo>
                  <a:cubicBezTo>
                    <a:pt x="848" y="51"/>
                    <a:pt x="783" y="1"/>
                    <a:pt x="72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Google Shape;9814;p38">
              <a:extLst>
                <a:ext uri="{FF2B5EF4-FFF2-40B4-BE49-F238E27FC236}">
                  <a16:creationId xmlns:a16="http://schemas.microsoft.com/office/drawing/2014/main" id="{CDD24F89-D40D-4FFC-8D9A-F8616738A173}"/>
                </a:ext>
              </a:extLst>
            </p:cNvPr>
            <p:cNvSpPr/>
            <p:nvPr/>
          </p:nvSpPr>
          <p:spPr>
            <a:xfrm>
              <a:off x="4819650" y="3052375"/>
              <a:ext cx="4475" cy="20025"/>
            </a:xfrm>
            <a:custGeom>
              <a:avLst/>
              <a:gdLst/>
              <a:ahLst/>
              <a:cxnLst/>
              <a:rect l="l" t="t" r="r" b="b"/>
              <a:pathLst>
                <a:path w="179" h="801" extrusionOk="0">
                  <a:moveTo>
                    <a:pt x="95" y="0"/>
                  </a:moveTo>
                  <a:cubicBezTo>
                    <a:pt x="71" y="0"/>
                    <a:pt x="48" y="15"/>
                    <a:pt x="48" y="45"/>
                  </a:cubicBezTo>
                  <a:cubicBezTo>
                    <a:pt x="24" y="271"/>
                    <a:pt x="24" y="485"/>
                    <a:pt x="12" y="712"/>
                  </a:cubicBezTo>
                  <a:cubicBezTo>
                    <a:pt x="0" y="771"/>
                    <a:pt x="42" y="801"/>
                    <a:pt x="86" y="801"/>
                  </a:cubicBezTo>
                  <a:cubicBezTo>
                    <a:pt x="131" y="801"/>
                    <a:pt x="179" y="771"/>
                    <a:pt x="179" y="712"/>
                  </a:cubicBezTo>
                  <a:cubicBezTo>
                    <a:pt x="167" y="485"/>
                    <a:pt x="167" y="271"/>
                    <a:pt x="143" y="45"/>
                  </a:cubicBezTo>
                  <a:cubicBezTo>
                    <a:pt x="143" y="15"/>
                    <a:pt x="119" y="0"/>
                    <a:pt x="9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Google Shape;9815;p38">
              <a:extLst>
                <a:ext uri="{FF2B5EF4-FFF2-40B4-BE49-F238E27FC236}">
                  <a16:creationId xmlns:a16="http://schemas.microsoft.com/office/drawing/2014/main" id="{EB78DB27-465D-4623-82BE-55CBE3B0EF37}"/>
                </a:ext>
              </a:extLst>
            </p:cNvPr>
            <p:cNvSpPr/>
            <p:nvPr/>
          </p:nvSpPr>
          <p:spPr>
            <a:xfrm>
              <a:off x="4737850" y="3042325"/>
              <a:ext cx="75825" cy="133950"/>
            </a:xfrm>
            <a:custGeom>
              <a:avLst/>
              <a:gdLst/>
              <a:ahLst/>
              <a:cxnLst/>
              <a:rect l="l" t="t" r="r" b="b"/>
              <a:pathLst>
                <a:path w="3033" h="5358" extrusionOk="0">
                  <a:moveTo>
                    <a:pt x="108" y="0"/>
                  </a:moveTo>
                  <a:cubicBezTo>
                    <a:pt x="53" y="0"/>
                    <a:pt x="1" y="63"/>
                    <a:pt x="34" y="137"/>
                  </a:cubicBezTo>
                  <a:cubicBezTo>
                    <a:pt x="843" y="1947"/>
                    <a:pt x="2343" y="3316"/>
                    <a:pt x="2820" y="5293"/>
                  </a:cubicBezTo>
                  <a:cubicBezTo>
                    <a:pt x="2829" y="5338"/>
                    <a:pt x="2864" y="5357"/>
                    <a:pt x="2902" y="5357"/>
                  </a:cubicBezTo>
                  <a:cubicBezTo>
                    <a:pt x="2963" y="5357"/>
                    <a:pt x="3032" y="5307"/>
                    <a:pt x="3010" y="5233"/>
                  </a:cubicBezTo>
                  <a:cubicBezTo>
                    <a:pt x="2605" y="3280"/>
                    <a:pt x="1343" y="1625"/>
                    <a:pt x="176" y="42"/>
                  </a:cubicBezTo>
                  <a:cubicBezTo>
                    <a:pt x="158" y="13"/>
                    <a:pt x="133" y="0"/>
                    <a:pt x="1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9816;p38">
              <a:extLst>
                <a:ext uri="{FF2B5EF4-FFF2-40B4-BE49-F238E27FC236}">
                  <a16:creationId xmlns:a16="http://schemas.microsoft.com/office/drawing/2014/main" id="{D65BE496-6947-4DC1-811F-C13DB0A9CB41}"/>
                </a:ext>
              </a:extLst>
            </p:cNvPr>
            <p:cNvSpPr/>
            <p:nvPr/>
          </p:nvSpPr>
          <p:spPr>
            <a:xfrm>
              <a:off x="4725200" y="3000275"/>
              <a:ext cx="81675" cy="225475"/>
            </a:xfrm>
            <a:custGeom>
              <a:avLst/>
              <a:gdLst/>
              <a:ahLst/>
              <a:cxnLst/>
              <a:rect l="l" t="t" r="r" b="b"/>
              <a:pathLst>
                <a:path w="3267" h="9019" extrusionOk="0">
                  <a:moveTo>
                    <a:pt x="88" y="1"/>
                  </a:moveTo>
                  <a:cubicBezTo>
                    <a:pt x="43" y="1"/>
                    <a:pt x="1" y="32"/>
                    <a:pt x="16" y="93"/>
                  </a:cubicBezTo>
                  <a:cubicBezTo>
                    <a:pt x="1099" y="2962"/>
                    <a:pt x="2933" y="5713"/>
                    <a:pt x="2456" y="8915"/>
                  </a:cubicBezTo>
                  <a:cubicBezTo>
                    <a:pt x="2449" y="8980"/>
                    <a:pt x="2502" y="9018"/>
                    <a:pt x="2548" y="9018"/>
                  </a:cubicBezTo>
                  <a:cubicBezTo>
                    <a:pt x="2579" y="9018"/>
                    <a:pt x="2606" y="9001"/>
                    <a:pt x="2611" y="8963"/>
                  </a:cubicBezTo>
                  <a:cubicBezTo>
                    <a:pt x="3266" y="5772"/>
                    <a:pt x="1956" y="2617"/>
                    <a:pt x="159" y="33"/>
                  </a:cubicBezTo>
                  <a:cubicBezTo>
                    <a:pt x="141" y="11"/>
                    <a:pt x="114" y="1"/>
                    <a:pt x="8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9817;p38">
              <a:extLst>
                <a:ext uri="{FF2B5EF4-FFF2-40B4-BE49-F238E27FC236}">
                  <a16:creationId xmlns:a16="http://schemas.microsoft.com/office/drawing/2014/main" id="{A6FA886F-C2A2-4F5B-9273-CC6CDEFD4A80}"/>
                </a:ext>
              </a:extLst>
            </p:cNvPr>
            <p:cNvSpPr/>
            <p:nvPr/>
          </p:nvSpPr>
          <p:spPr>
            <a:xfrm>
              <a:off x="4738300" y="3205275"/>
              <a:ext cx="40275" cy="117975"/>
            </a:xfrm>
            <a:custGeom>
              <a:avLst/>
              <a:gdLst/>
              <a:ahLst/>
              <a:cxnLst/>
              <a:rect l="l" t="t" r="r" b="b"/>
              <a:pathLst>
                <a:path w="1611" h="4719" extrusionOk="0">
                  <a:moveTo>
                    <a:pt x="98" y="0"/>
                  </a:moveTo>
                  <a:cubicBezTo>
                    <a:pt x="49" y="0"/>
                    <a:pt x="0" y="47"/>
                    <a:pt x="16" y="108"/>
                  </a:cubicBezTo>
                  <a:cubicBezTo>
                    <a:pt x="468" y="1489"/>
                    <a:pt x="1373" y="3049"/>
                    <a:pt x="1075" y="4549"/>
                  </a:cubicBezTo>
                  <a:cubicBezTo>
                    <a:pt x="1053" y="4652"/>
                    <a:pt x="1144" y="4718"/>
                    <a:pt x="1222" y="4718"/>
                  </a:cubicBezTo>
                  <a:cubicBezTo>
                    <a:pt x="1272" y="4718"/>
                    <a:pt x="1316" y="4692"/>
                    <a:pt x="1325" y="4632"/>
                  </a:cubicBezTo>
                  <a:cubicBezTo>
                    <a:pt x="1611" y="3120"/>
                    <a:pt x="825" y="1370"/>
                    <a:pt x="170" y="49"/>
                  </a:cubicBezTo>
                  <a:cubicBezTo>
                    <a:pt x="153" y="15"/>
                    <a:pt x="126" y="0"/>
                    <a:pt x="9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9818;p38">
              <a:extLst>
                <a:ext uri="{FF2B5EF4-FFF2-40B4-BE49-F238E27FC236}">
                  <a16:creationId xmlns:a16="http://schemas.microsoft.com/office/drawing/2014/main" id="{301FEE87-8990-4517-B8E0-421A9BEF5B1E}"/>
                </a:ext>
              </a:extLst>
            </p:cNvPr>
            <p:cNvSpPr/>
            <p:nvPr/>
          </p:nvSpPr>
          <p:spPr>
            <a:xfrm>
              <a:off x="4744625" y="3252775"/>
              <a:ext cx="16400" cy="93475"/>
            </a:xfrm>
            <a:custGeom>
              <a:avLst/>
              <a:gdLst/>
              <a:ahLst/>
              <a:cxnLst/>
              <a:rect l="l" t="t" r="r" b="b"/>
              <a:pathLst>
                <a:path w="656" h="3739" extrusionOk="0">
                  <a:moveTo>
                    <a:pt x="123" y="1"/>
                  </a:moveTo>
                  <a:cubicBezTo>
                    <a:pt x="70" y="1"/>
                    <a:pt x="19" y="37"/>
                    <a:pt x="13" y="113"/>
                  </a:cubicBezTo>
                  <a:cubicBezTo>
                    <a:pt x="1" y="1280"/>
                    <a:pt x="346" y="2471"/>
                    <a:pt x="405" y="3649"/>
                  </a:cubicBezTo>
                  <a:cubicBezTo>
                    <a:pt x="405" y="3709"/>
                    <a:pt x="453" y="3739"/>
                    <a:pt x="501" y="3739"/>
                  </a:cubicBezTo>
                  <a:cubicBezTo>
                    <a:pt x="548" y="3739"/>
                    <a:pt x="596" y="3709"/>
                    <a:pt x="596" y="3649"/>
                  </a:cubicBezTo>
                  <a:cubicBezTo>
                    <a:pt x="632" y="2506"/>
                    <a:pt x="655" y="1149"/>
                    <a:pt x="239" y="77"/>
                  </a:cubicBezTo>
                  <a:cubicBezTo>
                    <a:pt x="217" y="28"/>
                    <a:pt x="169" y="1"/>
                    <a:pt x="1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9819;p38">
              <a:extLst>
                <a:ext uri="{FF2B5EF4-FFF2-40B4-BE49-F238E27FC236}">
                  <a16:creationId xmlns:a16="http://schemas.microsoft.com/office/drawing/2014/main" id="{2FCECCE6-AEE6-472D-A39D-D9452BE3B4F4}"/>
                </a:ext>
              </a:extLst>
            </p:cNvPr>
            <p:cNvSpPr/>
            <p:nvPr/>
          </p:nvSpPr>
          <p:spPr>
            <a:xfrm>
              <a:off x="4743450" y="3272150"/>
              <a:ext cx="21750" cy="94400"/>
            </a:xfrm>
            <a:custGeom>
              <a:avLst/>
              <a:gdLst/>
              <a:ahLst/>
              <a:cxnLst/>
              <a:rect l="l" t="t" r="r" b="b"/>
              <a:pathLst>
                <a:path w="870" h="3776" extrusionOk="0">
                  <a:moveTo>
                    <a:pt x="175" y="0"/>
                  </a:moveTo>
                  <a:cubicBezTo>
                    <a:pt x="105" y="0"/>
                    <a:pt x="36" y="54"/>
                    <a:pt x="36" y="136"/>
                  </a:cubicBezTo>
                  <a:cubicBezTo>
                    <a:pt x="0" y="1291"/>
                    <a:pt x="417" y="2386"/>
                    <a:pt x="226" y="3577"/>
                  </a:cubicBezTo>
                  <a:cubicBezTo>
                    <a:pt x="219" y="3691"/>
                    <a:pt x="324" y="3776"/>
                    <a:pt x="416" y="3776"/>
                  </a:cubicBezTo>
                  <a:cubicBezTo>
                    <a:pt x="477" y="3776"/>
                    <a:pt x="533" y="3738"/>
                    <a:pt x="548" y="3648"/>
                  </a:cubicBezTo>
                  <a:cubicBezTo>
                    <a:pt x="786" y="2553"/>
                    <a:pt x="869" y="1064"/>
                    <a:pt x="286" y="64"/>
                  </a:cubicBezTo>
                  <a:cubicBezTo>
                    <a:pt x="259" y="20"/>
                    <a:pt x="217" y="0"/>
                    <a:pt x="17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9820;p38">
              <a:extLst>
                <a:ext uri="{FF2B5EF4-FFF2-40B4-BE49-F238E27FC236}">
                  <a16:creationId xmlns:a16="http://schemas.microsoft.com/office/drawing/2014/main" id="{FB224101-24D7-45B0-9EE6-22EC4496EFBA}"/>
                </a:ext>
              </a:extLst>
            </p:cNvPr>
            <p:cNvSpPr/>
            <p:nvPr/>
          </p:nvSpPr>
          <p:spPr>
            <a:xfrm>
              <a:off x="4742800" y="3270500"/>
              <a:ext cx="27450" cy="114875"/>
            </a:xfrm>
            <a:custGeom>
              <a:avLst/>
              <a:gdLst/>
              <a:ahLst/>
              <a:cxnLst/>
              <a:rect l="l" t="t" r="r" b="b"/>
              <a:pathLst>
                <a:path w="1098" h="4595" extrusionOk="0">
                  <a:moveTo>
                    <a:pt x="565" y="1"/>
                  </a:moveTo>
                  <a:cubicBezTo>
                    <a:pt x="512" y="1"/>
                    <a:pt x="460" y="31"/>
                    <a:pt x="443" y="95"/>
                  </a:cubicBezTo>
                  <a:cubicBezTo>
                    <a:pt x="50" y="1511"/>
                    <a:pt x="681" y="3059"/>
                    <a:pt x="50" y="4440"/>
                  </a:cubicBezTo>
                  <a:cubicBezTo>
                    <a:pt x="0" y="4523"/>
                    <a:pt x="65" y="4594"/>
                    <a:pt x="138" y="4594"/>
                  </a:cubicBezTo>
                  <a:cubicBezTo>
                    <a:pt x="170" y="4594"/>
                    <a:pt x="203" y="4580"/>
                    <a:pt x="228" y="4548"/>
                  </a:cubicBezTo>
                  <a:cubicBezTo>
                    <a:pt x="1002" y="3405"/>
                    <a:pt x="1098" y="1392"/>
                    <a:pt x="705" y="95"/>
                  </a:cubicBezTo>
                  <a:cubicBezTo>
                    <a:pt x="680" y="34"/>
                    <a:pt x="622" y="1"/>
                    <a:pt x="56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9821;p38">
              <a:extLst>
                <a:ext uri="{FF2B5EF4-FFF2-40B4-BE49-F238E27FC236}">
                  <a16:creationId xmlns:a16="http://schemas.microsoft.com/office/drawing/2014/main" id="{4F81F870-F208-4032-BB76-2C8E0E59CB3A}"/>
                </a:ext>
              </a:extLst>
            </p:cNvPr>
            <p:cNvSpPr/>
            <p:nvPr/>
          </p:nvSpPr>
          <p:spPr>
            <a:xfrm>
              <a:off x="4748200" y="3262950"/>
              <a:ext cx="25025" cy="104250"/>
            </a:xfrm>
            <a:custGeom>
              <a:avLst/>
              <a:gdLst/>
              <a:ahLst/>
              <a:cxnLst/>
              <a:rect l="l" t="t" r="r" b="b"/>
              <a:pathLst>
                <a:path w="1001" h="4170" extrusionOk="0">
                  <a:moveTo>
                    <a:pt x="505" y="1"/>
                  </a:moveTo>
                  <a:cubicBezTo>
                    <a:pt x="444" y="1"/>
                    <a:pt x="382" y="34"/>
                    <a:pt x="358" y="99"/>
                  </a:cubicBezTo>
                  <a:cubicBezTo>
                    <a:pt x="1" y="1349"/>
                    <a:pt x="393" y="2754"/>
                    <a:pt x="96" y="4028"/>
                  </a:cubicBezTo>
                  <a:cubicBezTo>
                    <a:pt x="74" y="4114"/>
                    <a:pt x="143" y="4169"/>
                    <a:pt x="211" y="4169"/>
                  </a:cubicBezTo>
                  <a:cubicBezTo>
                    <a:pt x="257" y="4169"/>
                    <a:pt x="303" y="4145"/>
                    <a:pt x="322" y="4088"/>
                  </a:cubicBezTo>
                  <a:cubicBezTo>
                    <a:pt x="727" y="2897"/>
                    <a:pt x="1001" y="1337"/>
                    <a:pt x="643" y="99"/>
                  </a:cubicBezTo>
                  <a:cubicBezTo>
                    <a:pt x="626" y="34"/>
                    <a:pt x="566" y="1"/>
                    <a:pt x="5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9822;p38">
              <a:extLst>
                <a:ext uri="{FF2B5EF4-FFF2-40B4-BE49-F238E27FC236}">
                  <a16:creationId xmlns:a16="http://schemas.microsoft.com/office/drawing/2014/main" id="{4192CDF7-47A5-4D0C-9EC4-71AC96B21ECF}"/>
                </a:ext>
              </a:extLst>
            </p:cNvPr>
            <p:cNvSpPr/>
            <p:nvPr/>
          </p:nvSpPr>
          <p:spPr>
            <a:xfrm>
              <a:off x="4751875" y="3256525"/>
              <a:ext cx="29400" cy="116375"/>
            </a:xfrm>
            <a:custGeom>
              <a:avLst/>
              <a:gdLst/>
              <a:ahLst/>
              <a:cxnLst/>
              <a:rect l="l" t="t" r="r" b="b"/>
              <a:pathLst>
                <a:path w="1176" h="4655" extrusionOk="0">
                  <a:moveTo>
                    <a:pt x="357" y="0"/>
                  </a:moveTo>
                  <a:cubicBezTo>
                    <a:pt x="301" y="0"/>
                    <a:pt x="239" y="39"/>
                    <a:pt x="246" y="106"/>
                  </a:cubicBezTo>
                  <a:cubicBezTo>
                    <a:pt x="365" y="1582"/>
                    <a:pt x="282" y="3059"/>
                    <a:pt x="8" y="4511"/>
                  </a:cubicBezTo>
                  <a:cubicBezTo>
                    <a:pt x="1" y="4592"/>
                    <a:pt x="79" y="4655"/>
                    <a:pt x="149" y="4655"/>
                  </a:cubicBezTo>
                  <a:cubicBezTo>
                    <a:pt x="193" y="4655"/>
                    <a:pt x="233" y="4630"/>
                    <a:pt x="246" y="4571"/>
                  </a:cubicBezTo>
                  <a:cubicBezTo>
                    <a:pt x="604" y="3071"/>
                    <a:pt x="1175" y="1523"/>
                    <a:pt x="437" y="46"/>
                  </a:cubicBezTo>
                  <a:cubicBezTo>
                    <a:pt x="423" y="15"/>
                    <a:pt x="391" y="0"/>
                    <a:pt x="3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9823;p38">
              <a:extLst>
                <a:ext uri="{FF2B5EF4-FFF2-40B4-BE49-F238E27FC236}">
                  <a16:creationId xmlns:a16="http://schemas.microsoft.com/office/drawing/2014/main" id="{E88F422E-27E0-4703-A43D-D216B01AD942}"/>
                </a:ext>
              </a:extLst>
            </p:cNvPr>
            <p:cNvSpPr/>
            <p:nvPr/>
          </p:nvSpPr>
          <p:spPr>
            <a:xfrm>
              <a:off x="4754100" y="3188275"/>
              <a:ext cx="46500" cy="163250"/>
            </a:xfrm>
            <a:custGeom>
              <a:avLst/>
              <a:gdLst/>
              <a:ahLst/>
              <a:cxnLst/>
              <a:rect l="l" t="t" r="r" b="b"/>
              <a:pathLst>
                <a:path w="1860" h="6530" extrusionOk="0">
                  <a:moveTo>
                    <a:pt x="334" y="0"/>
                  </a:moveTo>
                  <a:cubicBezTo>
                    <a:pt x="281" y="0"/>
                    <a:pt x="229" y="33"/>
                    <a:pt x="229" y="98"/>
                  </a:cubicBezTo>
                  <a:cubicBezTo>
                    <a:pt x="324" y="2062"/>
                    <a:pt x="1348" y="4670"/>
                    <a:pt x="38" y="6420"/>
                  </a:cubicBezTo>
                  <a:cubicBezTo>
                    <a:pt x="1" y="6467"/>
                    <a:pt x="68" y="6529"/>
                    <a:pt x="127" y="6529"/>
                  </a:cubicBezTo>
                  <a:cubicBezTo>
                    <a:pt x="142" y="6529"/>
                    <a:pt x="157" y="6525"/>
                    <a:pt x="169" y="6515"/>
                  </a:cubicBezTo>
                  <a:cubicBezTo>
                    <a:pt x="1860" y="5027"/>
                    <a:pt x="1050" y="1895"/>
                    <a:pt x="443" y="74"/>
                  </a:cubicBezTo>
                  <a:cubicBezTo>
                    <a:pt x="427" y="24"/>
                    <a:pt x="380" y="0"/>
                    <a:pt x="33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9824;p38">
              <a:extLst>
                <a:ext uri="{FF2B5EF4-FFF2-40B4-BE49-F238E27FC236}">
                  <a16:creationId xmlns:a16="http://schemas.microsoft.com/office/drawing/2014/main" id="{B389002D-F469-41E0-8F39-E7C75DEAAA3B}"/>
                </a:ext>
              </a:extLst>
            </p:cNvPr>
            <p:cNvSpPr/>
            <p:nvPr/>
          </p:nvSpPr>
          <p:spPr>
            <a:xfrm>
              <a:off x="4704300" y="3043675"/>
              <a:ext cx="74275" cy="227050"/>
            </a:xfrm>
            <a:custGeom>
              <a:avLst/>
              <a:gdLst/>
              <a:ahLst/>
              <a:cxnLst/>
              <a:rect l="l" t="t" r="r" b="b"/>
              <a:pathLst>
                <a:path w="2971" h="9082" extrusionOk="0">
                  <a:moveTo>
                    <a:pt x="113" y="1"/>
                  </a:moveTo>
                  <a:cubicBezTo>
                    <a:pt x="55" y="1"/>
                    <a:pt x="1" y="84"/>
                    <a:pt x="18" y="155"/>
                  </a:cubicBezTo>
                  <a:cubicBezTo>
                    <a:pt x="1304" y="2953"/>
                    <a:pt x="2638" y="5810"/>
                    <a:pt x="2280" y="8977"/>
                  </a:cubicBezTo>
                  <a:cubicBezTo>
                    <a:pt x="2280" y="9044"/>
                    <a:pt x="2349" y="9081"/>
                    <a:pt x="2411" y="9081"/>
                  </a:cubicBezTo>
                  <a:cubicBezTo>
                    <a:pt x="2458" y="9081"/>
                    <a:pt x="2501" y="9059"/>
                    <a:pt x="2507" y="9013"/>
                  </a:cubicBezTo>
                  <a:cubicBezTo>
                    <a:pt x="2971" y="6120"/>
                    <a:pt x="2102" y="2298"/>
                    <a:pt x="173" y="36"/>
                  </a:cubicBezTo>
                  <a:cubicBezTo>
                    <a:pt x="154" y="11"/>
                    <a:pt x="133" y="1"/>
                    <a:pt x="11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9825;p38">
              <a:extLst>
                <a:ext uri="{FF2B5EF4-FFF2-40B4-BE49-F238E27FC236}">
                  <a16:creationId xmlns:a16="http://schemas.microsoft.com/office/drawing/2014/main" id="{3E5373CA-A7DF-43D2-B027-E1988F1F710E}"/>
                </a:ext>
              </a:extLst>
            </p:cNvPr>
            <p:cNvSpPr/>
            <p:nvPr/>
          </p:nvSpPr>
          <p:spPr>
            <a:xfrm>
              <a:off x="4734425" y="3079625"/>
              <a:ext cx="45950" cy="155450"/>
            </a:xfrm>
            <a:custGeom>
              <a:avLst/>
              <a:gdLst/>
              <a:ahLst/>
              <a:cxnLst/>
              <a:rect l="l" t="t" r="r" b="b"/>
              <a:pathLst>
                <a:path w="1838" h="6218" extrusionOk="0">
                  <a:moveTo>
                    <a:pt x="89" y="1"/>
                  </a:moveTo>
                  <a:cubicBezTo>
                    <a:pt x="43" y="1"/>
                    <a:pt x="1" y="37"/>
                    <a:pt x="16" y="98"/>
                  </a:cubicBezTo>
                  <a:cubicBezTo>
                    <a:pt x="659" y="2122"/>
                    <a:pt x="1623" y="3967"/>
                    <a:pt x="1623" y="6146"/>
                  </a:cubicBezTo>
                  <a:cubicBezTo>
                    <a:pt x="1629" y="6194"/>
                    <a:pt x="1674" y="6218"/>
                    <a:pt x="1717" y="6218"/>
                  </a:cubicBezTo>
                  <a:cubicBezTo>
                    <a:pt x="1760" y="6218"/>
                    <a:pt x="1802" y="6194"/>
                    <a:pt x="1802" y="6146"/>
                  </a:cubicBezTo>
                  <a:cubicBezTo>
                    <a:pt x="1837" y="4039"/>
                    <a:pt x="1123" y="1884"/>
                    <a:pt x="159" y="38"/>
                  </a:cubicBezTo>
                  <a:cubicBezTo>
                    <a:pt x="141" y="12"/>
                    <a:pt x="115" y="1"/>
                    <a:pt x="8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9826;p38">
              <a:extLst>
                <a:ext uri="{FF2B5EF4-FFF2-40B4-BE49-F238E27FC236}">
                  <a16:creationId xmlns:a16="http://schemas.microsoft.com/office/drawing/2014/main" id="{847D2F57-7C88-4F98-9C21-3482967B66AD}"/>
                </a:ext>
              </a:extLst>
            </p:cNvPr>
            <p:cNvSpPr/>
            <p:nvPr/>
          </p:nvSpPr>
          <p:spPr>
            <a:xfrm>
              <a:off x="4722550" y="3041900"/>
              <a:ext cx="56025" cy="158650"/>
            </a:xfrm>
            <a:custGeom>
              <a:avLst/>
              <a:gdLst/>
              <a:ahLst/>
              <a:cxnLst/>
              <a:rect l="l" t="t" r="r" b="b"/>
              <a:pathLst>
                <a:path w="2241" h="6346" extrusionOk="0">
                  <a:moveTo>
                    <a:pt x="136" y="1"/>
                  </a:moveTo>
                  <a:cubicBezTo>
                    <a:pt x="72" y="1"/>
                    <a:pt x="1" y="63"/>
                    <a:pt x="26" y="130"/>
                  </a:cubicBezTo>
                  <a:cubicBezTo>
                    <a:pt x="812" y="2059"/>
                    <a:pt x="1943" y="4059"/>
                    <a:pt x="1574" y="6226"/>
                  </a:cubicBezTo>
                  <a:cubicBezTo>
                    <a:pt x="1560" y="6296"/>
                    <a:pt x="1624" y="6346"/>
                    <a:pt x="1684" y="6346"/>
                  </a:cubicBezTo>
                  <a:cubicBezTo>
                    <a:pt x="1726" y="6346"/>
                    <a:pt x="1767" y="6321"/>
                    <a:pt x="1777" y="6262"/>
                  </a:cubicBezTo>
                  <a:cubicBezTo>
                    <a:pt x="2241" y="4274"/>
                    <a:pt x="1550" y="1559"/>
                    <a:pt x="205" y="35"/>
                  </a:cubicBezTo>
                  <a:cubicBezTo>
                    <a:pt x="188" y="11"/>
                    <a:pt x="163" y="1"/>
                    <a:pt x="13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9827;p38">
              <a:extLst>
                <a:ext uri="{FF2B5EF4-FFF2-40B4-BE49-F238E27FC236}">
                  <a16:creationId xmlns:a16="http://schemas.microsoft.com/office/drawing/2014/main" id="{ECEFEDBC-AE10-4CC3-BFC1-4DC00747C4C9}"/>
                </a:ext>
              </a:extLst>
            </p:cNvPr>
            <p:cNvSpPr/>
            <p:nvPr/>
          </p:nvSpPr>
          <p:spPr>
            <a:xfrm>
              <a:off x="4844375" y="2866850"/>
              <a:ext cx="37200" cy="156175"/>
            </a:xfrm>
            <a:custGeom>
              <a:avLst/>
              <a:gdLst/>
              <a:ahLst/>
              <a:cxnLst/>
              <a:rect l="l" t="t" r="r" b="b"/>
              <a:pathLst>
                <a:path w="1488" h="6247" extrusionOk="0">
                  <a:moveTo>
                    <a:pt x="934" y="1"/>
                  </a:moveTo>
                  <a:cubicBezTo>
                    <a:pt x="868" y="1"/>
                    <a:pt x="803" y="36"/>
                    <a:pt x="785" y="108"/>
                  </a:cubicBezTo>
                  <a:cubicBezTo>
                    <a:pt x="345" y="1894"/>
                    <a:pt x="1488" y="4584"/>
                    <a:pt x="59" y="6061"/>
                  </a:cubicBezTo>
                  <a:cubicBezTo>
                    <a:pt x="1" y="6138"/>
                    <a:pt x="53" y="6247"/>
                    <a:pt x="125" y="6247"/>
                  </a:cubicBezTo>
                  <a:cubicBezTo>
                    <a:pt x="142" y="6247"/>
                    <a:pt x="160" y="6241"/>
                    <a:pt x="178" y="6228"/>
                  </a:cubicBezTo>
                  <a:cubicBezTo>
                    <a:pt x="999" y="5680"/>
                    <a:pt x="1130" y="4668"/>
                    <a:pt x="1237" y="3739"/>
                  </a:cubicBezTo>
                  <a:cubicBezTo>
                    <a:pt x="1368" y="2620"/>
                    <a:pt x="1380" y="1191"/>
                    <a:pt x="1083" y="108"/>
                  </a:cubicBezTo>
                  <a:cubicBezTo>
                    <a:pt x="1065" y="36"/>
                    <a:pt x="999" y="1"/>
                    <a:pt x="93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9828;p38">
              <a:extLst>
                <a:ext uri="{FF2B5EF4-FFF2-40B4-BE49-F238E27FC236}">
                  <a16:creationId xmlns:a16="http://schemas.microsoft.com/office/drawing/2014/main" id="{8E6DF1A6-59CF-4222-B478-460F062BC6CE}"/>
                </a:ext>
              </a:extLst>
            </p:cNvPr>
            <p:cNvSpPr/>
            <p:nvPr/>
          </p:nvSpPr>
          <p:spPr>
            <a:xfrm>
              <a:off x="4857500" y="2755075"/>
              <a:ext cx="50875" cy="253450"/>
            </a:xfrm>
            <a:custGeom>
              <a:avLst/>
              <a:gdLst/>
              <a:ahLst/>
              <a:cxnLst/>
              <a:rect l="l" t="t" r="r" b="b"/>
              <a:pathLst>
                <a:path w="2035" h="10138" extrusionOk="0">
                  <a:moveTo>
                    <a:pt x="1677" y="1"/>
                  </a:moveTo>
                  <a:cubicBezTo>
                    <a:pt x="1620" y="1"/>
                    <a:pt x="1564" y="31"/>
                    <a:pt x="1558" y="90"/>
                  </a:cubicBezTo>
                  <a:cubicBezTo>
                    <a:pt x="1201" y="1757"/>
                    <a:pt x="951" y="3471"/>
                    <a:pt x="653" y="5150"/>
                  </a:cubicBezTo>
                  <a:cubicBezTo>
                    <a:pt x="355" y="6758"/>
                    <a:pt x="367" y="8413"/>
                    <a:pt x="22" y="9996"/>
                  </a:cubicBezTo>
                  <a:cubicBezTo>
                    <a:pt x="0" y="10082"/>
                    <a:pt x="65" y="10137"/>
                    <a:pt x="130" y="10137"/>
                  </a:cubicBezTo>
                  <a:cubicBezTo>
                    <a:pt x="173" y="10137"/>
                    <a:pt x="217" y="10113"/>
                    <a:pt x="236" y="10056"/>
                  </a:cubicBezTo>
                  <a:cubicBezTo>
                    <a:pt x="903" y="8353"/>
                    <a:pt x="1010" y="6579"/>
                    <a:pt x="1320" y="4793"/>
                  </a:cubicBezTo>
                  <a:cubicBezTo>
                    <a:pt x="1605" y="3245"/>
                    <a:pt x="2034" y="1650"/>
                    <a:pt x="1796" y="90"/>
                  </a:cubicBezTo>
                  <a:cubicBezTo>
                    <a:pt x="1790" y="31"/>
                    <a:pt x="1733" y="1"/>
                    <a:pt x="167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9829;p38">
              <a:extLst>
                <a:ext uri="{FF2B5EF4-FFF2-40B4-BE49-F238E27FC236}">
                  <a16:creationId xmlns:a16="http://schemas.microsoft.com/office/drawing/2014/main" id="{2E8A1727-8888-4300-A07B-96B5D700DD70}"/>
                </a:ext>
              </a:extLst>
            </p:cNvPr>
            <p:cNvSpPr/>
            <p:nvPr/>
          </p:nvSpPr>
          <p:spPr>
            <a:xfrm>
              <a:off x="4861400" y="2685450"/>
              <a:ext cx="52325" cy="294850"/>
            </a:xfrm>
            <a:custGeom>
              <a:avLst/>
              <a:gdLst/>
              <a:ahLst/>
              <a:cxnLst/>
              <a:rect l="l" t="t" r="r" b="b"/>
              <a:pathLst>
                <a:path w="2093" h="11794" extrusionOk="0">
                  <a:moveTo>
                    <a:pt x="1894" y="1"/>
                  </a:moveTo>
                  <a:cubicBezTo>
                    <a:pt x="1856" y="1"/>
                    <a:pt x="1817" y="22"/>
                    <a:pt x="1807" y="65"/>
                  </a:cubicBezTo>
                  <a:cubicBezTo>
                    <a:pt x="1271" y="1851"/>
                    <a:pt x="1283" y="3804"/>
                    <a:pt x="1104" y="5649"/>
                  </a:cubicBezTo>
                  <a:cubicBezTo>
                    <a:pt x="985" y="6923"/>
                    <a:pt x="866" y="8185"/>
                    <a:pt x="676" y="9435"/>
                  </a:cubicBezTo>
                  <a:cubicBezTo>
                    <a:pt x="592" y="9876"/>
                    <a:pt x="556" y="11352"/>
                    <a:pt x="80" y="11602"/>
                  </a:cubicBezTo>
                  <a:cubicBezTo>
                    <a:pt x="0" y="11671"/>
                    <a:pt x="30" y="11794"/>
                    <a:pt x="116" y="11794"/>
                  </a:cubicBezTo>
                  <a:cubicBezTo>
                    <a:pt x="120" y="11794"/>
                    <a:pt x="124" y="11793"/>
                    <a:pt x="128" y="11793"/>
                  </a:cubicBezTo>
                  <a:cubicBezTo>
                    <a:pt x="1283" y="11638"/>
                    <a:pt x="1402" y="8078"/>
                    <a:pt x="1509" y="7304"/>
                  </a:cubicBezTo>
                  <a:cubicBezTo>
                    <a:pt x="1830" y="4947"/>
                    <a:pt x="2092" y="2482"/>
                    <a:pt x="1985" y="89"/>
                  </a:cubicBezTo>
                  <a:cubicBezTo>
                    <a:pt x="1985" y="31"/>
                    <a:pt x="1939" y="1"/>
                    <a:pt x="189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9830;p38">
              <a:extLst>
                <a:ext uri="{FF2B5EF4-FFF2-40B4-BE49-F238E27FC236}">
                  <a16:creationId xmlns:a16="http://schemas.microsoft.com/office/drawing/2014/main" id="{1F307CD0-F23D-4FDC-8A78-3384FA558F70}"/>
                </a:ext>
              </a:extLst>
            </p:cNvPr>
            <p:cNvSpPr/>
            <p:nvPr/>
          </p:nvSpPr>
          <p:spPr>
            <a:xfrm>
              <a:off x="4876700" y="2632000"/>
              <a:ext cx="52500" cy="297400"/>
            </a:xfrm>
            <a:custGeom>
              <a:avLst/>
              <a:gdLst/>
              <a:ahLst/>
              <a:cxnLst/>
              <a:rect l="l" t="t" r="r" b="b"/>
              <a:pathLst>
                <a:path w="2100" h="11896" extrusionOk="0">
                  <a:moveTo>
                    <a:pt x="1565" y="1"/>
                  </a:moveTo>
                  <a:cubicBezTo>
                    <a:pt x="1525" y="1"/>
                    <a:pt x="1486" y="24"/>
                    <a:pt x="1480" y="72"/>
                  </a:cubicBezTo>
                  <a:cubicBezTo>
                    <a:pt x="1040" y="2179"/>
                    <a:pt x="1064" y="4442"/>
                    <a:pt x="909" y="6608"/>
                  </a:cubicBezTo>
                  <a:cubicBezTo>
                    <a:pt x="790" y="8252"/>
                    <a:pt x="1087" y="10311"/>
                    <a:pt x="64" y="11728"/>
                  </a:cubicBezTo>
                  <a:cubicBezTo>
                    <a:pt x="0" y="11791"/>
                    <a:pt x="95" y="11896"/>
                    <a:pt x="180" y="11896"/>
                  </a:cubicBezTo>
                  <a:cubicBezTo>
                    <a:pt x="207" y="11896"/>
                    <a:pt x="234" y="11885"/>
                    <a:pt x="254" y="11859"/>
                  </a:cubicBezTo>
                  <a:cubicBezTo>
                    <a:pt x="1278" y="10669"/>
                    <a:pt x="1361" y="9073"/>
                    <a:pt x="1445" y="7573"/>
                  </a:cubicBezTo>
                  <a:cubicBezTo>
                    <a:pt x="1599" y="5144"/>
                    <a:pt x="2100" y="2477"/>
                    <a:pt x="1659" y="72"/>
                  </a:cubicBezTo>
                  <a:cubicBezTo>
                    <a:pt x="1647" y="24"/>
                    <a:pt x="1605" y="1"/>
                    <a:pt x="156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9831;p38">
              <a:extLst>
                <a:ext uri="{FF2B5EF4-FFF2-40B4-BE49-F238E27FC236}">
                  <a16:creationId xmlns:a16="http://schemas.microsoft.com/office/drawing/2014/main" id="{4F274675-A450-42AF-BFB7-8BD295850FA7}"/>
                </a:ext>
              </a:extLst>
            </p:cNvPr>
            <p:cNvSpPr/>
            <p:nvPr/>
          </p:nvSpPr>
          <p:spPr>
            <a:xfrm>
              <a:off x="4882150" y="2568425"/>
              <a:ext cx="35150" cy="216125"/>
            </a:xfrm>
            <a:custGeom>
              <a:avLst/>
              <a:gdLst/>
              <a:ahLst/>
              <a:cxnLst/>
              <a:rect l="l" t="t" r="r" b="b"/>
              <a:pathLst>
                <a:path w="1406" h="8645" extrusionOk="0">
                  <a:moveTo>
                    <a:pt x="332" y="1"/>
                  </a:moveTo>
                  <a:cubicBezTo>
                    <a:pt x="275" y="1"/>
                    <a:pt x="215" y="46"/>
                    <a:pt x="215" y="115"/>
                  </a:cubicBezTo>
                  <a:cubicBezTo>
                    <a:pt x="0" y="2925"/>
                    <a:pt x="1024" y="5723"/>
                    <a:pt x="143" y="8509"/>
                  </a:cubicBezTo>
                  <a:cubicBezTo>
                    <a:pt x="115" y="8594"/>
                    <a:pt x="179" y="8645"/>
                    <a:pt x="244" y="8645"/>
                  </a:cubicBezTo>
                  <a:cubicBezTo>
                    <a:pt x="287" y="8645"/>
                    <a:pt x="331" y="8621"/>
                    <a:pt x="346" y="8568"/>
                  </a:cubicBezTo>
                  <a:cubicBezTo>
                    <a:pt x="1405" y="5984"/>
                    <a:pt x="1000" y="2734"/>
                    <a:pt x="429" y="79"/>
                  </a:cubicBezTo>
                  <a:cubicBezTo>
                    <a:pt x="414" y="24"/>
                    <a:pt x="374" y="1"/>
                    <a:pt x="3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9832;p38">
              <a:extLst>
                <a:ext uri="{FF2B5EF4-FFF2-40B4-BE49-F238E27FC236}">
                  <a16:creationId xmlns:a16="http://schemas.microsoft.com/office/drawing/2014/main" id="{A927B86F-057C-4018-B482-A30D3D9E8BBE}"/>
                </a:ext>
              </a:extLst>
            </p:cNvPr>
            <p:cNvSpPr/>
            <p:nvPr/>
          </p:nvSpPr>
          <p:spPr>
            <a:xfrm>
              <a:off x="4899525" y="2465150"/>
              <a:ext cx="33550" cy="201625"/>
            </a:xfrm>
            <a:custGeom>
              <a:avLst/>
              <a:gdLst/>
              <a:ahLst/>
              <a:cxnLst/>
              <a:rect l="l" t="t" r="r" b="b"/>
              <a:pathLst>
                <a:path w="1342" h="8065" extrusionOk="0">
                  <a:moveTo>
                    <a:pt x="349" y="1"/>
                  </a:moveTo>
                  <a:cubicBezTo>
                    <a:pt x="295" y="1"/>
                    <a:pt x="246" y="34"/>
                    <a:pt x="246" y="102"/>
                  </a:cubicBezTo>
                  <a:cubicBezTo>
                    <a:pt x="448" y="2745"/>
                    <a:pt x="544" y="5305"/>
                    <a:pt x="8" y="7901"/>
                  </a:cubicBezTo>
                  <a:cubicBezTo>
                    <a:pt x="1" y="8003"/>
                    <a:pt x="87" y="8065"/>
                    <a:pt x="160" y="8065"/>
                  </a:cubicBezTo>
                  <a:cubicBezTo>
                    <a:pt x="207" y="8065"/>
                    <a:pt x="249" y="8040"/>
                    <a:pt x="258" y="7984"/>
                  </a:cubicBezTo>
                  <a:cubicBezTo>
                    <a:pt x="841" y="5520"/>
                    <a:pt x="1341" y="2519"/>
                    <a:pt x="472" y="78"/>
                  </a:cubicBezTo>
                  <a:cubicBezTo>
                    <a:pt x="450" y="28"/>
                    <a:pt x="397" y="1"/>
                    <a:pt x="34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9833;p38">
              <a:extLst>
                <a:ext uri="{FF2B5EF4-FFF2-40B4-BE49-F238E27FC236}">
                  <a16:creationId xmlns:a16="http://schemas.microsoft.com/office/drawing/2014/main" id="{E901A1C3-C8DD-457D-BFDF-A078039C2663}"/>
                </a:ext>
              </a:extLst>
            </p:cNvPr>
            <p:cNvSpPr/>
            <p:nvPr/>
          </p:nvSpPr>
          <p:spPr>
            <a:xfrm>
              <a:off x="4923725" y="2385875"/>
              <a:ext cx="29275" cy="207275"/>
            </a:xfrm>
            <a:custGeom>
              <a:avLst/>
              <a:gdLst/>
              <a:ahLst/>
              <a:cxnLst/>
              <a:rect l="l" t="t" r="r" b="b"/>
              <a:pathLst>
                <a:path w="1171" h="8291" extrusionOk="0">
                  <a:moveTo>
                    <a:pt x="206" y="0"/>
                  </a:moveTo>
                  <a:cubicBezTo>
                    <a:pt x="151" y="0"/>
                    <a:pt x="99" y="36"/>
                    <a:pt x="99" y="106"/>
                  </a:cubicBezTo>
                  <a:cubicBezTo>
                    <a:pt x="171" y="2833"/>
                    <a:pt x="909" y="5535"/>
                    <a:pt x="16" y="8238"/>
                  </a:cubicBezTo>
                  <a:cubicBezTo>
                    <a:pt x="0" y="8262"/>
                    <a:pt x="36" y="8290"/>
                    <a:pt x="69" y="8290"/>
                  </a:cubicBezTo>
                  <a:cubicBezTo>
                    <a:pt x="87" y="8290"/>
                    <a:pt x="103" y="8282"/>
                    <a:pt x="111" y="8262"/>
                  </a:cubicBezTo>
                  <a:cubicBezTo>
                    <a:pt x="1171" y="5797"/>
                    <a:pt x="1171" y="2618"/>
                    <a:pt x="326" y="82"/>
                  </a:cubicBezTo>
                  <a:cubicBezTo>
                    <a:pt x="304" y="27"/>
                    <a:pt x="253" y="0"/>
                    <a:pt x="2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9834;p38">
              <a:extLst>
                <a:ext uri="{FF2B5EF4-FFF2-40B4-BE49-F238E27FC236}">
                  <a16:creationId xmlns:a16="http://schemas.microsoft.com/office/drawing/2014/main" id="{F628E53B-97D3-4213-B7E6-36CF1C22B0FD}"/>
                </a:ext>
              </a:extLst>
            </p:cNvPr>
            <p:cNvSpPr/>
            <p:nvPr/>
          </p:nvSpPr>
          <p:spPr>
            <a:xfrm>
              <a:off x="4914600" y="2472750"/>
              <a:ext cx="19350" cy="104725"/>
            </a:xfrm>
            <a:custGeom>
              <a:avLst/>
              <a:gdLst/>
              <a:ahLst/>
              <a:cxnLst/>
              <a:rect l="l" t="t" r="r" b="b"/>
              <a:pathLst>
                <a:path w="774" h="4189" extrusionOk="0">
                  <a:moveTo>
                    <a:pt x="347" y="1"/>
                  </a:moveTo>
                  <a:cubicBezTo>
                    <a:pt x="307" y="1"/>
                    <a:pt x="268" y="25"/>
                    <a:pt x="262" y="72"/>
                  </a:cubicBezTo>
                  <a:cubicBezTo>
                    <a:pt x="0" y="1394"/>
                    <a:pt x="298" y="2751"/>
                    <a:pt x="167" y="4085"/>
                  </a:cubicBezTo>
                  <a:cubicBezTo>
                    <a:pt x="167" y="4152"/>
                    <a:pt x="224" y="4189"/>
                    <a:pt x="280" y="4189"/>
                  </a:cubicBezTo>
                  <a:cubicBezTo>
                    <a:pt x="323" y="4189"/>
                    <a:pt x="366" y="4167"/>
                    <a:pt x="381" y="4120"/>
                  </a:cubicBezTo>
                  <a:cubicBezTo>
                    <a:pt x="774" y="2834"/>
                    <a:pt x="714" y="1382"/>
                    <a:pt x="441" y="72"/>
                  </a:cubicBezTo>
                  <a:cubicBezTo>
                    <a:pt x="429" y="25"/>
                    <a:pt x="387" y="1"/>
                    <a:pt x="34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9835;p38">
              <a:extLst>
                <a:ext uri="{FF2B5EF4-FFF2-40B4-BE49-F238E27FC236}">
                  <a16:creationId xmlns:a16="http://schemas.microsoft.com/office/drawing/2014/main" id="{3D9FE2D4-F22A-4B7E-AB4A-0D143BE67A92}"/>
                </a:ext>
              </a:extLst>
            </p:cNvPr>
            <p:cNvSpPr/>
            <p:nvPr/>
          </p:nvSpPr>
          <p:spPr>
            <a:xfrm>
              <a:off x="4915475" y="2367850"/>
              <a:ext cx="23850" cy="191975"/>
            </a:xfrm>
            <a:custGeom>
              <a:avLst/>
              <a:gdLst/>
              <a:ahLst/>
              <a:cxnLst/>
              <a:rect l="l" t="t" r="r" b="b"/>
              <a:pathLst>
                <a:path w="954" h="7679" extrusionOk="0">
                  <a:moveTo>
                    <a:pt x="331" y="0"/>
                  </a:moveTo>
                  <a:cubicBezTo>
                    <a:pt x="291" y="0"/>
                    <a:pt x="251" y="25"/>
                    <a:pt x="251" y="65"/>
                  </a:cubicBezTo>
                  <a:cubicBezTo>
                    <a:pt x="191" y="2566"/>
                    <a:pt x="1" y="5113"/>
                    <a:pt x="37" y="7614"/>
                  </a:cubicBezTo>
                  <a:cubicBezTo>
                    <a:pt x="43" y="7654"/>
                    <a:pt x="72" y="7679"/>
                    <a:pt x="102" y="7679"/>
                  </a:cubicBezTo>
                  <a:cubicBezTo>
                    <a:pt x="126" y="7679"/>
                    <a:pt x="152" y="7663"/>
                    <a:pt x="168" y="7626"/>
                  </a:cubicBezTo>
                  <a:cubicBezTo>
                    <a:pt x="763" y="5244"/>
                    <a:pt x="953" y="2446"/>
                    <a:pt x="406" y="53"/>
                  </a:cubicBezTo>
                  <a:cubicBezTo>
                    <a:pt x="395" y="16"/>
                    <a:pt x="363" y="0"/>
                    <a:pt x="3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9836;p38">
              <a:extLst>
                <a:ext uri="{FF2B5EF4-FFF2-40B4-BE49-F238E27FC236}">
                  <a16:creationId xmlns:a16="http://schemas.microsoft.com/office/drawing/2014/main" id="{ADA7E468-29A5-4A81-AB09-A0673AA741D6}"/>
                </a:ext>
              </a:extLst>
            </p:cNvPr>
            <p:cNvSpPr/>
            <p:nvPr/>
          </p:nvSpPr>
          <p:spPr>
            <a:xfrm>
              <a:off x="4910125" y="2293275"/>
              <a:ext cx="20575" cy="285075"/>
            </a:xfrm>
            <a:custGeom>
              <a:avLst/>
              <a:gdLst/>
              <a:ahLst/>
              <a:cxnLst/>
              <a:rect l="l" t="t" r="r" b="b"/>
              <a:pathLst>
                <a:path w="823" h="11403" extrusionOk="0">
                  <a:moveTo>
                    <a:pt x="399" y="0"/>
                  </a:moveTo>
                  <a:cubicBezTo>
                    <a:pt x="355" y="0"/>
                    <a:pt x="310" y="24"/>
                    <a:pt x="298" y="72"/>
                  </a:cubicBezTo>
                  <a:cubicBezTo>
                    <a:pt x="1" y="1739"/>
                    <a:pt x="155" y="3489"/>
                    <a:pt x="143" y="5168"/>
                  </a:cubicBezTo>
                  <a:cubicBezTo>
                    <a:pt x="120" y="7215"/>
                    <a:pt x="36" y="9299"/>
                    <a:pt x="203" y="11347"/>
                  </a:cubicBezTo>
                  <a:cubicBezTo>
                    <a:pt x="189" y="11381"/>
                    <a:pt x="218" y="11403"/>
                    <a:pt x="247" y="11403"/>
                  </a:cubicBezTo>
                  <a:cubicBezTo>
                    <a:pt x="270" y="11403"/>
                    <a:pt x="293" y="11390"/>
                    <a:pt x="298" y="11359"/>
                  </a:cubicBezTo>
                  <a:cubicBezTo>
                    <a:pt x="596" y="9501"/>
                    <a:pt x="620" y="7596"/>
                    <a:pt x="632" y="5715"/>
                  </a:cubicBezTo>
                  <a:cubicBezTo>
                    <a:pt x="643" y="3858"/>
                    <a:pt x="822" y="1905"/>
                    <a:pt x="501" y="72"/>
                  </a:cubicBezTo>
                  <a:cubicBezTo>
                    <a:pt x="489" y="24"/>
                    <a:pt x="444" y="0"/>
                    <a:pt x="3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9837;p38">
              <a:extLst>
                <a:ext uri="{FF2B5EF4-FFF2-40B4-BE49-F238E27FC236}">
                  <a16:creationId xmlns:a16="http://schemas.microsoft.com/office/drawing/2014/main" id="{D6F32A7F-F100-4D98-8CD2-672CAEA2407F}"/>
                </a:ext>
              </a:extLst>
            </p:cNvPr>
            <p:cNvSpPr/>
            <p:nvPr/>
          </p:nvSpPr>
          <p:spPr>
            <a:xfrm>
              <a:off x="4924700" y="2281125"/>
              <a:ext cx="21775" cy="147725"/>
            </a:xfrm>
            <a:custGeom>
              <a:avLst/>
              <a:gdLst/>
              <a:ahLst/>
              <a:cxnLst/>
              <a:rect l="l" t="t" r="r" b="b"/>
              <a:pathLst>
                <a:path w="871" h="5909" extrusionOk="0">
                  <a:moveTo>
                    <a:pt x="248" y="1"/>
                  </a:moveTo>
                  <a:cubicBezTo>
                    <a:pt x="210" y="1"/>
                    <a:pt x="174" y="18"/>
                    <a:pt x="168" y="58"/>
                  </a:cubicBezTo>
                  <a:cubicBezTo>
                    <a:pt x="1" y="915"/>
                    <a:pt x="287" y="1891"/>
                    <a:pt x="370" y="2760"/>
                  </a:cubicBezTo>
                  <a:cubicBezTo>
                    <a:pt x="477" y="3772"/>
                    <a:pt x="513" y="4832"/>
                    <a:pt x="406" y="5844"/>
                  </a:cubicBezTo>
                  <a:cubicBezTo>
                    <a:pt x="399" y="5884"/>
                    <a:pt x="437" y="5909"/>
                    <a:pt x="473" y="5909"/>
                  </a:cubicBezTo>
                  <a:cubicBezTo>
                    <a:pt x="503" y="5909"/>
                    <a:pt x="531" y="5893"/>
                    <a:pt x="537" y="5856"/>
                  </a:cubicBezTo>
                  <a:cubicBezTo>
                    <a:pt x="811" y="4820"/>
                    <a:pt x="870" y="3832"/>
                    <a:pt x="822" y="2760"/>
                  </a:cubicBezTo>
                  <a:cubicBezTo>
                    <a:pt x="775" y="1903"/>
                    <a:pt x="763" y="796"/>
                    <a:pt x="334" y="34"/>
                  </a:cubicBezTo>
                  <a:cubicBezTo>
                    <a:pt x="313" y="12"/>
                    <a:pt x="279" y="1"/>
                    <a:pt x="2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9838;p38">
              <a:extLst>
                <a:ext uri="{FF2B5EF4-FFF2-40B4-BE49-F238E27FC236}">
                  <a16:creationId xmlns:a16="http://schemas.microsoft.com/office/drawing/2014/main" id="{473636E0-F739-4D84-90E1-8E96748E36E5}"/>
                </a:ext>
              </a:extLst>
            </p:cNvPr>
            <p:cNvSpPr/>
            <p:nvPr/>
          </p:nvSpPr>
          <p:spPr>
            <a:xfrm>
              <a:off x="4785250" y="2153300"/>
              <a:ext cx="123075" cy="91175"/>
            </a:xfrm>
            <a:custGeom>
              <a:avLst/>
              <a:gdLst/>
              <a:ahLst/>
              <a:cxnLst/>
              <a:rect l="l" t="t" r="r" b="b"/>
              <a:pathLst>
                <a:path w="4923" h="3647" extrusionOk="0">
                  <a:moveTo>
                    <a:pt x="115" y="0"/>
                  </a:moveTo>
                  <a:cubicBezTo>
                    <a:pt x="35" y="0"/>
                    <a:pt x="1" y="114"/>
                    <a:pt x="66" y="158"/>
                  </a:cubicBezTo>
                  <a:cubicBezTo>
                    <a:pt x="1781" y="1182"/>
                    <a:pt x="3424" y="2135"/>
                    <a:pt x="4793" y="3623"/>
                  </a:cubicBezTo>
                  <a:cubicBezTo>
                    <a:pt x="4801" y="3639"/>
                    <a:pt x="4814" y="3646"/>
                    <a:pt x="4827" y="3646"/>
                  </a:cubicBezTo>
                  <a:cubicBezTo>
                    <a:pt x="4870" y="3646"/>
                    <a:pt x="4922" y="3571"/>
                    <a:pt x="4876" y="3516"/>
                  </a:cubicBezTo>
                  <a:cubicBezTo>
                    <a:pt x="3626" y="2004"/>
                    <a:pt x="2019" y="611"/>
                    <a:pt x="138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9839;p38">
              <a:extLst>
                <a:ext uri="{FF2B5EF4-FFF2-40B4-BE49-F238E27FC236}">
                  <a16:creationId xmlns:a16="http://schemas.microsoft.com/office/drawing/2014/main" id="{B89FFEE6-9FCC-49B4-869E-A3F808C02D66}"/>
                </a:ext>
              </a:extLst>
            </p:cNvPr>
            <p:cNvSpPr/>
            <p:nvPr/>
          </p:nvSpPr>
          <p:spPr>
            <a:xfrm>
              <a:off x="4764625" y="2124425"/>
              <a:ext cx="152450" cy="131675"/>
            </a:xfrm>
            <a:custGeom>
              <a:avLst/>
              <a:gdLst/>
              <a:ahLst/>
              <a:cxnLst/>
              <a:rect l="l" t="t" r="r" b="b"/>
              <a:pathLst>
                <a:path w="6098" h="5267" extrusionOk="0">
                  <a:moveTo>
                    <a:pt x="142" y="0"/>
                  </a:moveTo>
                  <a:cubicBezTo>
                    <a:pt x="54" y="0"/>
                    <a:pt x="1" y="105"/>
                    <a:pt x="70" y="194"/>
                  </a:cubicBezTo>
                  <a:cubicBezTo>
                    <a:pt x="1772" y="2158"/>
                    <a:pt x="4797" y="2635"/>
                    <a:pt x="5916" y="5218"/>
                  </a:cubicBezTo>
                  <a:cubicBezTo>
                    <a:pt x="5928" y="5252"/>
                    <a:pt x="5955" y="5266"/>
                    <a:pt x="5984" y="5266"/>
                  </a:cubicBezTo>
                  <a:cubicBezTo>
                    <a:pt x="6038" y="5266"/>
                    <a:pt x="6098" y="5217"/>
                    <a:pt x="6082" y="5147"/>
                  </a:cubicBezTo>
                  <a:cubicBezTo>
                    <a:pt x="5261" y="2694"/>
                    <a:pt x="2356" y="1135"/>
                    <a:pt x="201" y="15"/>
                  </a:cubicBezTo>
                  <a:cubicBezTo>
                    <a:pt x="180" y="5"/>
                    <a:pt x="160" y="0"/>
                    <a:pt x="14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9840;p38">
              <a:extLst>
                <a:ext uri="{FF2B5EF4-FFF2-40B4-BE49-F238E27FC236}">
                  <a16:creationId xmlns:a16="http://schemas.microsoft.com/office/drawing/2014/main" id="{ED80A9C0-9125-4CC1-B2C7-B87C338ACB8F}"/>
                </a:ext>
              </a:extLst>
            </p:cNvPr>
            <p:cNvSpPr/>
            <p:nvPr/>
          </p:nvSpPr>
          <p:spPr>
            <a:xfrm>
              <a:off x="4837800" y="2114175"/>
              <a:ext cx="92375" cy="83800"/>
            </a:xfrm>
            <a:custGeom>
              <a:avLst/>
              <a:gdLst/>
              <a:ahLst/>
              <a:cxnLst/>
              <a:rect l="l" t="t" r="r" b="b"/>
              <a:pathLst>
                <a:path w="3695" h="3352" extrusionOk="0">
                  <a:moveTo>
                    <a:pt x="133" y="1"/>
                  </a:moveTo>
                  <a:cubicBezTo>
                    <a:pt x="68" y="1"/>
                    <a:pt x="1" y="79"/>
                    <a:pt x="72" y="140"/>
                  </a:cubicBezTo>
                  <a:cubicBezTo>
                    <a:pt x="1239" y="1164"/>
                    <a:pt x="2489" y="1973"/>
                    <a:pt x="3382" y="3295"/>
                  </a:cubicBezTo>
                  <a:cubicBezTo>
                    <a:pt x="3414" y="3334"/>
                    <a:pt x="3459" y="3351"/>
                    <a:pt x="3502" y="3351"/>
                  </a:cubicBezTo>
                  <a:cubicBezTo>
                    <a:pt x="3602" y="3351"/>
                    <a:pt x="3694" y="3263"/>
                    <a:pt x="3620" y="3164"/>
                  </a:cubicBezTo>
                  <a:cubicBezTo>
                    <a:pt x="2810" y="1902"/>
                    <a:pt x="1560" y="652"/>
                    <a:pt x="167" y="9"/>
                  </a:cubicBezTo>
                  <a:cubicBezTo>
                    <a:pt x="156" y="3"/>
                    <a:pt x="145" y="1"/>
                    <a:pt x="1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9841;p38">
              <a:extLst>
                <a:ext uri="{FF2B5EF4-FFF2-40B4-BE49-F238E27FC236}">
                  <a16:creationId xmlns:a16="http://schemas.microsoft.com/office/drawing/2014/main" id="{BBD4A3C8-FB34-4C8C-B0AC-11B5C08783FC}"/>
                </a:ext>
              </a:extLst>
            </p:cNvPr>
            <p:cNvSpPr/>
            <p:nvPr/>
          </p:nvSpPr>
          <p:spPr>
            <a:xfrm>
              <a:off x="4804600" y="2077400"/>
              <a:ext cx="137300" cy="113700"/>
            </a:xfrm>
            <a:custGeom>
              <a:avLst/>
              <a:gdLst/>
              <a:ahLst/>
              <a:cxnLst/>
              <a:rect l="l" t="t" r="r" b="b"/>
              <a:pathLst>
                <a:path w="5492" h="4548" extrusionOk="0">
                  <a:moveTo>
                    <a:pt x="106" y="0"/>
                  </a:moveTo>
                  <a:cubicBezTo>
                    <a:pt x="35" y="0"/>
                    <a:pt x="1" y="114"/>
                    <a:pt x="66" y="158"/>
                  </a:cubicBezTo>
                  <a:cubicBezTo>
                    <a:pt x="900" y="730"/>
                    <a:pt x="1793" y="1206"/>
                    <a:pt x="2662" y="1765"/>
                  </a:cubicBezTo>
                  <a:cubicBezTo>
                    <a:pt x="3602" y="2361"/>
                    <a:pt x="4936" y="3206"/>
                    <a:pt x="5103" y="4409"/>
                  </a:cubicBezTo>
                  <a:cubicBezTo>
                    <a:pt x="5124" y="4504"/>
                    <a:pt x="5206" y="4547"/>
                    <a:pt x="5288" y="4547"/>
                  </a:cubicBezTo>
                  <a:cubicBezTo>
                    <a:pt x="5390" y="4547"/>
                    <a:pt x="5491" y="4480"/>
                    <a:pt x="5472" y="4361"/>
                  </a:cubicBezTo>
                  <a:cubicBezTo>
                    <a:pt x="5341" y="3349"/>
                    <a:pt x="4507" y="2611"/>
                    <a:pt x="3733" y="2027"/>
                  </a:cubicBezTo>
                  <a:cubicBezTo>
                    <a:pt x="2614" y="1194"/>
                    <a:pt x="1424" y="527"/>
                    <a:pt x="126" y="3"/>
                  </a:cubicBezTo>
                  <a:cubicBezTo>
                    <a:pt x="119" y="1"/>
                    <a:pt x="112" y="0"/>
                    <a:pt x="1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9842;p38">
              <a:extLst>
                <a:ext uri="{FF2B5EF4-FFF2-40B4-BE49-F238E27FC236}">
                  <a16:creationId xmlns:a16="http://schemas.microsoft.com/office/drawing/2014/main" id="{2872956D-0664-4136-A0AB-C89A5AE72FBF}"/>
                </a:ext>
              </a:extLst>
            </p:cNvPr>
            <p:cNvSpPr/>
            <p:nvPr/>
          </p:nvSpPr>
          <p:spPr>
            <a:xfrm>
              <a:off x="4823650" y="2054175"/>
              <a:ext cx="115725" cy="117350"/>
            </a:xfrm>
            <a:custGeom>
              <a:avLst/>
              <a:gdLst/>
              <a:ahLst/>
              <a:cxnLst/>
              <a:rect l="l" t="t" r="r" b="b"/>
              <a:pathLst>
                <a:path w="4629" h="4694" extrusionOk="0">
                  <a:moveTo>
                    <a:pt x="148" y="1"/>
                  </a:moveTo>
                  <a:cubicBezTo>
                    <a:pt x="56" y="1"/>
                    <a:pt x="1" y="117"/>
                    <a:pt x="66" y="182"/>
                  </a:cubicBezTo>
                  <a:cubicBezTo>
                    <a:pt x="721" y="861"/>
                    <a:pt x="1590" y="1325"/>
                    <a:pt x="2305" y="1932"/>
                  </a:cubicBezTo>
                  <a:cubicBezTo>
                    <a:pt x="3162" y="2671"/>
                    <a:pt x="4079" y="3516"/>
                    <a:pt x="4460" y="4623"/>
                  </a:cubicBezTo>
                  <a:cubicBezTo>
                    <a:pt x="4470" y="4673"/>
                    <a:pt x="4503" y="4694"/>
                    <a:pt x="4536" y="4694"/>
                  </a:cubicBezTo>
                  <a:cubicBezTo>
                    <a:pt x="4582" y="4694"/>
                    <a:pt x="4628" y="4655"/>
                    <a:pt x="4614" y="4599"/>
                  </a:cubicBezTo>
                  <a:cubicBezTo>
                    <a:pt x="4329" y="3587"/>
                    <a:pt x="3638" y="2778"/>
                    <a:pt x="2948" y="2040"/>
                  </a:cubicBezTo>
                  <a:cubicBezTo>
                    <a:pt x="2233" y="1289"/>
                    <a:pt x="1174" y="349"/>
                    <a:pt x="173" y="4"/>
                  </a:cubicBezTo>
                  <a:cubicBezTo>
                    <a:pt x="165" y="2"/>
                    <a:pt x="156" y="1"/>
                    <a:pt x="1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9843;p38">
              <a:extLst>
                <a:ext uri="{FF2B5EF4-FFF2-40B4-BE49-F238E27FC236}">
                  <a16:creationId xmlns:a16="http://schemas.microsoft.com/office/drawing/2014/main" id="{52396714-7713-4F63-8667-0252A85F68AE}"/>
                </a:ext>
              </a:extLst>
            </p:cNvPr>
            <p:cNvSpPr/>
            <p:nvPr/>
          </p:nvSpPr>
          <p:spPr>
            <a:xfrm>
              <a:off x="4835400" y="2043475"/>
              <a:ext cx="104950" cy="103600"/>
            </a:xfrm>
            <a:custGeom>
              <a:avLst/>
              <a:gdLst/>
              <a:ahLst/>
              <a:cxnLst/>
              <a:rect l="l" t="t" r="r" b="b"/>
              <a:pathLst>
                <a:path w="4198" h="4144" extrusionOk="0">
                  <a:moveTo>
                    <a:pt x="137" y="1"/>
                  </a:moveTo>
                  <a:cubicBezTo>
                    <a:pt x="66" y="1"/>
                    <a:pt x="1" y="110"/>
                    <a:pt x="61" y="170"/>
                  </a:cubicBezTo>
                  <a:cubicBezTo>
                    <a:pt x="1406" y="1455"/>
                    <a:pt x="3120" y="2360"/>
                    <a:pt x="3978" y="4087"/>
                  </a:cubicBezTo>
                  <a:cubicBezTo>
                    <a:pt x="3996" y="4127"/>
                    <a:pt x="4026" y="4144"/>
                    <a:pt x="4057" y="4144"/>
                  </a:cubicBezTo>
                  <a:cubicBezTo>
                    <a:pt x="4125" y="4144"/>
                    <a:pt x="4197" y="4062"/>
                    <a:pt x="4156" y="3980"/>
                  </a:cubicBezTo>
                  <a:cubicBezTo>
                    <a:pt x="3406" y="2289"/>
                    <a:pt x="1739" y="908"/>
                    <a:pt x="180" y="15"/>
                  </a:cubicBezTo>
                  <a:cubicBezTo>
                    <a:pt x="166" y="5"/>
                    <a:pt x="151" y="1"/>
                    <a:pt x="1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9844;p38">
              <a:extLst>
                <a:ext uri="{FF2B5EF4-FFF2-40B4-BE49-F238E27FC236}">
                  <a16:creationId xmlns:a16="http://schemas.microsoft.com/office/drawing/2014/main" id="{386DA899-DD6D-41D1-9AEC-574CF137BEE1}"/>
                </a:ext>
              </a:extLst>
            </p:cNvPr>
            <p:cNvSpPr/>
            <p:nvPr/>
          </p:nvSpPr>
          <p:spPr>
            <a:xfrm>
              <a:off x="4860725" y="2043825"/>
              <a:ext cx="83525" cy="81050"/>
            </a:xfrm>
            <a:custGeom>
              <a:avLst/>
              <a:gdLst/>
              <a:ahLst/>
              <a:cxnLst/>
              <a:rect l="l" t="t" r="r" b="b"/>
              <a:pathLst>
                <a:path w="3341" h="3242" extrusionOk="0">
                  <a:moveTo>
                    <a:pt x="119" y="1"/>
                  </a:moveTo>
                  <a:cubicBezTo>
                    <a:pt x="47" y="1"/>
                    <a:pt x="0" y="85"/>
                    <a:pt x="60" y="144"/>
                  </a:cubicBezTo>
                  <a:cubicBezTo>
                    <a:pt x="1107" y="1144"/>
                    <a:pt x="2250" y="1942"/>
                    <a:pt x="3036" y="3180"/>
                  </a:cubicBezTo>
                  <a:cubicBezTo>
                    <a:pt x="3069" y="3223"/>
                    <a:pt x="3113" y="3242"/>
                    <a:pt x="3155" y="3242"/>
                  </a:cubicBezTo>
                  <a:cubicBezTo>
                    <a:pt x="3252" y="3242"/>
                    <a:pt x="3340" y="3148"/>
                    <a:pt x="3274" y="3049"/>
                  </a:cubicBezTo>
                  <a:cubicBezTo>
                    <a:pt x="2548" y="1834"/>
                    <a:pt x="1429" y="632"/>
                    <a:pt x="167" y="13"/>
                  </a:cubicBezTo>
                  <a:cubicBezTo>
                    <a:pt x="150" y="5"/>
                    <a:pt x="134" y="1"/>
                    <a:pt x="11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9845;p38">
              <a:extLst>
                <a:ext uri="{FF2B5EF4-FFF2-40B4-BE49-F238E27FC236}">
                  <a16:creationId xmlns:a16="http://schemas.microsoft.com/office/drawing/2014/main" id="{5A7942D1-1335-4366-965D-27A3A253AEAA}"/>
                </a:ext>
              </a:extLst>
            </p:cNvPr>
            <p:cNvSpPr/>
            <p:nvPr/>
          </p:nvSpPr>
          <p:spPr>
            <a:xfrm>
              <a:off x="4863925" y="2024000"/>
              <a:ext cx="63200" cy="70275"/>
            </a:xfrm>
            <a:custGeom>
              <a:avLst/>
              <a:gdLst/>
              <a:ahLst/>
              <a:cxnLst/>
              <a:rect l="l" t="t" r="r" b="b"/>
              <a:pathLst>
                <a:path w="2528" h="2811" extrusionOk="0">
                  <a:moveTo>
                    <a:pt x="109" y="0"/>
                  </a:moveTo>
                  <a:cubicBezTo>
                    <a:pt x="44" y="0"/>
                    <a:pt x="0" y="77"/>
                    <a:pt x="51" y="127"/>
                  </a:cubicBezTo>
                  <a:cubicBezTo>
                    <a:pt x="872" y="925"/>
                    <a:pt x="1837" y="1556"/>
                    <a:pt x="2230" y="2711"/>
                  </a:cubicBezTo>
                  <a:cubicBezTo>
                    <a:pt x="2248" y="2780"/>
                    <a:pt x="2301" y="2810"/>
                    <a:pt x="2355" y="2810"/>
                  </a:cubicBezTo>
                  <a:cubicBezTo>
                    <a:pt x="2440" y="2810"/>
                    <a:pt x="2528" y="2737"/>
                    <a:pt x="2491" y="2627"/>
                  </a:cubicBezTo>
                  <a:cubicBezTo>
                    <a:pt x="2122" y="1484"/>
                    <a:pt x="1170" y="603"/>
                    <a:pt x="146" y="8"/>
                  </a:cubicBezTo>
                  <a:cubicBezTo>
                    <a:pt x="133" y="3"/>
                    <a:pt x="121" y="0"/>
                    <a:pt x="10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9846;p38">
              <a:extLst>
                <a:ext uri="{FF2B5EF4-FFF2-40B4-BE49-F238E27FC236}">
                  <a16:creationId xmlns:a16="http://schemas.microsoft.com/office/drawing/2014/main" id="{2918A0D8-7073-470B-BBE5-EE85ABB098D5}"/>
                </a:ext>
              </a:extLst>
            </p:cNvPr>
            <p:cNvSpPr/>
            <p:nvPr/>
          </p:nvSpPr>
          <p:spPr>
            <a:xfrm>
              <a:off x="4838025" y="1978775"/>
              <a:ext cx="87450" cy="79950"/>
            </a:xfrm>
            <a:custGeom>
              <a:avLst/>
              <a:gdLst/>
              <a:ahLst/>
              <a:cxnLst/>
              <a:rect l="l" t="t" r="r" b="b"/>
              <a:pathLst>
                <a:path w="3498" h="3198" extrusionOk="0">
                  <a:moveTo>
                    <a:pt x="115" y="1"/>
                  </a:moveTo>
                  <a:cubicBezTo>
                    <a:pt x="47" y="1"/>
                    <a:pt x="0" y="98"/>
                    <a:pt x="63" y="150"/>
                  </a:cubicBezTo>
                  <a:cubicBezTo>
                    <a:pt x="1087" y="1079"/>
                    <a:pt x="2634" y="1638"/>
                    <a:pt x="3099" y="3055"/>
                  </a:cubicBezTo>
                  <a:cubicBezTo>
                    <a:pt x="3128" y="3154"/>
                    <a:pt x="3207" y="3198"/>
                    <a:pt x="3284" y="3198"/>
                  </a:cubicBezTo>
                  <a:cubicBezTo>
                    <a:pt x="3393" y="3198"/>
                    <a:pt x="3498" y="3111"/>
                    <a:pt x="3456" y="2972"/>
                  </a:cubicBezTo>
                  <a:cubicBezTo>
                    <a:pt x="3015" y="1603"/>
                    <a:pt x="1444" y="484"/>
                    <a:pt x="146" y="7"/>
                  </a:cubicBezTo>
                  <a:cubicBezTo>
                    <a:pt x="136" y="3"/>
                    <a:pt x="125" y="1"/>
                    <a:pt x="1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9847;p38">
              <a:extLst>
                <a:ext uri="{FF2B5EF4-FFF2-40B4-BE49-F238E27FC236}">
                  <a16:creationId xmlns:a16="http://schemas.microsoft.com/office/drawing/2014/main" id="{0894DB2F-FD7A-474C-8BFF-FBBB68D4BB60}"/>
                </a:ext>
              </a:extLst>
            </p:cNvPr>
            <p:cNvSpPr/>
            <p:nvPr/>
          </p:nvSpPr>
          <p:spPr>
            <a:xfrm>
              <a:off x="4814900" y="1939025"/>
              <a:ext cx="102700" cy="83475"/>
            </a:xfrm>
            <a:custGeom>
              <a:avLst/>
              <a:gdLst/>
              <a:ahLst/>
              <a:cxnLst/>
              <a:rect l="l" t="t" r="r" b="b"/>
              <a:pathLst>
                <a:path w="4108" h="3339" extrusionOk="0">
                  <a:moveTo>
                    <a:pt x="160" y="0"/>
                  </a:moveTo>
                  <a:cubicBezTo>
                    <a:pt x="66" y="0"/>
                    <a:pt x="1" y="122"/>
                    <a:pt x="71" y="192"/>
                  </a:cubicBezTo>
                  <a:cubicBezTo>
                    <a:pt x="1154" y="1371"/>
                    <a:pt x="2869" y="1824"/>
                    <a:pt x="3714" y="3252"/>
                  </a:cubicBezTo>
                  <a:cubicBezTo>
                    <a:pt x="3750" y="3313"/>
                    <a:pt x="3803" y="3338"/>
                    <a:pt x="3856" y="3338"/>
                  </a:cubicBezTo>
                  <a:cubicBezTo>
                    <a:pt x="3980" y="3338"/>
                    <a:pt x="4107" y="3200"/>
                    <a:pt x="4024" y="3050"/>
                  </a:cubicBezTo>
                  <a:cubicBezTo>
                    <a:pt x="3274" y="1585"/>
                    <a:pt x="1595" y="752"/>
                    <a:pt x="214" y="14"/>
                  </a:cubicBezTo>
                  <a:cubicBezTo>
                    <a:pt x="195" y="5"/>
                    <a:pt x="177" y="0"/>
                    <a:pt x="1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9848;p38">
              <a:extLst>
                <a:ext uri="{FF2B5EF4-FFF2-40B4-BE49-F238E27FC236}">
                  <a16:creationId xmlns:a16="http://schemas.microsoft.com/office/drawing/2014/main" id="{AC4382BD-A494-44CF-8D9D-943ACF136FEB}"/>
                </a:ext>
              </a:extLst>
            </p:cNvPr>
            <p:cNvSpPr/>
            <p:nvPr/>
          </p:nvSpPr>
          <p:spPr>
            <a:xfrm>
              <a:off x="4833475" y="1883325"/>
              <a:ext cx="102600" cy="115975"/>
            </a:xfrm>
            <a:custGeom>
              <a:avLst/>
              <a:gdLst/>
              <a:ahLst/>
              <a:cxnLst/>
              <a:rect l="l" t="t" r="r" b="b"/>
              <a:pathLst>
                <a:path w="4104" h="4639" extrusionOk="0">
                  <a:moveTo>
                    <a:pt x="98" y="0"/>
                  </a:moveTo>
                  <a:cubicBezTo>
                    <a:pt x="48" y="0"/>
                    <a:pt x="1" y="64"/>
                    <a:pt x="19" y="134"/>
                  </a:cubicBezTo>
                  <a:cubicBezTo>
                    <a:pt x="864" y="1920"/>
                    <a:pt x="2555" y="3337"/>
                    <a:pt x="3995" y="4623"/>
                  </a:cubicBezTo>
                  <a:cubicBezTo>
                    <a:pt x="4006" y="4634"/>
                    <a:pt x="4019" y="4639"/>
                    <a:pt x="4030" y="4639"/>
                  </a:cubicBezTo>
                  <a:cubicBezTo>
                    <a:pt x="4070" y="4639"/>
                    <a:pt x="4103" y="4588"/>
                    <a:pt x="4067" y="4552"/>
                  </a:cubicBezTo>
                  <a:cubicBezTo>
                    <a:pt x="2614" y="3135"/>
                    <a:pt x="1400" y="1623"/>
                    <a:pt x="149" y="27"/>
                  </a:cubicBezTo>
                  <a:cubicBezTo>
                    <a:pt x="134" y="8"/>
                    <a:pt x="116" y="0"/>
                    <a:pt x="9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9849;p38">
              <a:extLst>
                <a:ext uri="{FF2B5EF4-FFF2-40B4-BE49-F238E27FC236}">
                  <a16:creationId xmlns:a16="http://schemas.microsoft.com/office/drawing/2014/main" id="{DA0D23AD-4077-45EA-B984-A924EA2C08AD}"/>
                </a:ext>
              </a:extLst>
            </p:cNvPr>
            <p:cNvSpPr/>
            <p:nvPr/>
          </p:nvSpPr>
          <p:spPr>
            <a:xfrm>
              <a:off x="4798350" y="1964500"/>
              <a:ext cx="95950" cy="101950"/>
            </a:xfrm>
            <a:custGeom>
              <a:avLst/>
              <a:gdLst/>
              <a:ahLst/>
              <a:cxnLst/>
              <a:rect l="l" t="t" r="r" b="b"/>
              <a:pathLst>
                <a:path w="3838" h="4078" extrusionOk="0">
                  <a:moveTo>
                    <a:pt x="144" y="1"/>
                  </a:moveTo>
                  <a:cubicBezTo>
                    <a:pt x="67" y="1"/>
                    <a:pt x="1" y="78"/>
                    <a:pt x="54" y="150"/>
                  </a:cubicBezTo>
                  <a:cubicBezTo>
                    <a:pt x="1066" y="1555"/>
                    <a:pt x="2543" y="2543"/>
                    <a:pt x="3495" y="3995"/>
                  </a:cubicBezTo>
                  <a:cubicBezTo>
                    <a:pt x="3534" y="4053"/>
                    <a:pt x="3588" y="4077"/>
                    <a:pt x="3638" y="4077"/>
                  </a:cubicBezTo>
                  <a:cubicBezTo>
                    <a:pt x="3744" y="4077"/>
                    <a:pt x="3838" y="3973"/>
                    <a:pt x="3757" y="3852"/>
                  </a:cubicBezTo>
                  <a:cubicBezTo>
                    <a:pt x="2852" y="2376"/>
                    <a:pt x="1531" y="1138"/>
                    <a:pt x="221" y="31"/>
                  </a:cubicBezTo>
                  <a:cubicBezTo>
                    <a:pt x="197" y="10"/>
                    <a:pt x="170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9850;p38">
              <a:extLst>
                <a:ext uri="{FF2B5EF4-FFF2-40B4-BE49-F238E27FC236}">
                  <a16:creationId xmlns:a16="http://schemas.microsoft.com/office/drawing/2014/main" id="{06267FC7-5864-43E3-B735-F68F16AD6996}"/>
                </a:ext>
              </a:extLst>
            </p:cNvPr>
            <p:cNvSpPr/>
            <p:nvPr/>
          </p:nvSpPr>
          <p:spPr>
            <a:xfrm>
              <a:off x="4812675" y="1978275"/>
              <a:ext cx="51025" cy="78125"/>
            </a:xfrm>
            <a:custGeom>
              <a:avLst/>
              <a:gdLst/>
              <a:ahLst/>
              <a:cxnLst/>
              <a:rect l="l" t="t" r="r" b="b"/>
              <a:pathLst>
                <a:path w="2041" h="3125" extrusionOk="0">
                  <a:moveTo>
                    <a:pt x="134" y="0"/>
                  </a:moveTo>
                  <a:cubicBezTo>
                    <a:pt x="68" y="0"/>
                    <a:pt x="0" y="73"/>
                    <a:pt x="17" y="158"/>
                  </a:cubicBezTo>
                  <a:cubicBezTo>
                    <a:pt x="327" y="1218"/>
                    <a:pt x="1184" y="2254"/>
                    <a:pt x="1863" y="3111"/>
                  </a:cubicBezTo>
                  <a:cubicBezTo>
                    <a:pt x="1877" y="3121"/>
                    <a:pt x="1894" y="3125"/>
                    <a:pt x="1910" y="3125"/>
                  </a:cubicBezTo>
                  <a:cubicBezTo>
                    <a:pt x="1975" y="3125"/>
                    <a:pt x="2041" y="3061"/>
                    <a:pt x="1994" y="3004"/>
                  </a:cubicBezTo>
                  <a:cubicBezTo>
                    <a:pt x="1684" y="2528"/>
                    <a:pt x="1386" y="2051"/>
                    <a:pt x="1124" y="1539"/>
                  </a:cubicBezTo>
                  <a:cubicBezTo>
                    <a:pt x="839" y="1039"/>
                    <a:pt x="600" y="468"/>
                    <a:pt x="208" y="39"/>
                  </a:cubicBezTo>
                  <a:cubicBezTo>
                    <a:pt x="187" y="12"/>
                    <a:pt x="161" y="0"/>
                    <a:pt x="13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9851;p38">
              <a:extLst>
                <a:ext uri="{FF2B5EF4-FFF2-40B4-BE49-F238E27FC236}">
                  <a16:creationId xmlns:a16="http://schemas.microsoft.com/office/drawing/2014/main" id="{11DE77E0-7007-4C2E-9641-750A3312E7C0}"/>
                </a:ext>
              </a:extLst>
            </p:cNvPr>
            <p:cNvSpPr/>
            <p:nvPr/>
          </p:nvSpPr>
          <p:spPr>
            <a:xfrm>
              <a:off x="4818525" y="2040775"/>
              <a:ext cx="66800" cy="93025"/>
            </a:xfrm>
            <a:custGeom>
              <a:avLst/>
              <a:gdLst/>
              <a:ahLst/>
              <a:cxnLst/>
              <a:rect l="l" t="t" r="r" b="b"/>
              <a:pathLst>
                <a:path w="2672" h="3721" extrusionOk="0">
                  <a:moveTo>
                    <a:pt x="130" y="1"/>
                  </a:moveTo>
                  <a:cubicBezTo>
                    <a:pt x="61" y="1"/>
                    <a:pt x="1" y="67"/>
                    <a:pt x="45" y="147"/>
                  </a:cubicBezTo>
                  <a:cubicBezTo>
                    <a:pt x="712" y="1385"/>
                    <a:pt x="1652" y="2456"/>
                    <a:pt x="2367" y="3659"/>
                  </a:cubicBezTo>
                  <a:cubicBezTo>
                    <a:pt x="2395" y="3702"/>
                    <a:pt x="2437" y="3720"/>
                    <a:pt x="2478" y="3720"/>
                  </a:cubicBezTo>
                  <a:cubicBezTo>
                    <a:pt x="2575" y="3720"/>
                    <a:pt x="2672" y="3621"/>
                    <a:pt x="2605" y="3504"/>
                  </a:cubicBezTo>
                  <a:cubicBezTo>
                    <a:pt x="1974" y="2278"/>
                    <a:pt x="1236" y="956"/>
                    <a:pt x="200" y="28"/>
                  </a:cubicBezTo>
                  <a:cubicBezTo>
                    <a:pt x="178" y="9"/>
                    <a:pt x="153" y="1"/>
                    <a:pt x="1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9852;p38">
              <a:extLst>
                <a:ext uri="{FF2B5EF4-FFF2-40B4-BE49-F238E27FC236}">
                  <a16:creationId xmlns:a16="http://schemas.microsoft.com/office/drawing/2014/main" id="{74DE1426-FF98-427A-A1F3-702B28D4C125}"/>
                </a:ext>
              </a:extLst>
            </p:cNvPr>
            <p:cNvSpPr/>
            <p:nvPr/>
          </p:nvSpPr>
          <p:spPr>
            <a:xfrm>
              <a:off x="4823525" y="2057525"/>
              <a:ext cx="39775" cy="51375"/>
            </a:xfrm>
            <a:custGeom>
              <a:avLst/>
              <a:gdLst/>
              <a:ahLst/>
              <a:cxnLst/>
              <a:rect l="l" t="t" r="r" b="b"/>
              <a:pathLst>
                <a:path w="1591" h="2055" extrusionOk="0">
                  <a:moveTo>
                    <a:pt x="163" y="1"/>
                  </a:moveTo>
                  <a:cubicBezTo>
                    <a:pt x="80" y="1"/>
                    <a:pt x="0" y="86"/>
                    <a:pt x="59" y="155"/>
                  </a:cubicBezTo>
                  <a:cubicBezTo>
                    <a:pt x="274" y="441"/>
                    <a:pt x="524" y="679"/>
                    <a:pt x="714" y="953"/>
                  </a:cubicBezTo>
                  <a:cubicBezTo>
                    <a:pt x="940" y="1251"/>
                    <a:pt x="1107" y="1584"/>
                    <a:pt x="1226" y="1941"/>
                  </a:cubicBezTo>
                  <a:cubicBezTo>
                    <a:pt x="1254" y="2021"/>
                    <a:pt x="1321" y="2054"/>
                    <a:pt x="1387" y="2054"/>
                  </a:cubicBezTo>
                  <a:cubicBezTo>
                    <a:pt x="1489" y="2054"/>
                    <a:pt x="1591" y="1974"/>
                    <a:pt x="1548" y="1858"/>
                  </a:cubicBezTo>
                  <a:cubicBezTo>
                    <a:pt x="1309" y="1167"/>
                    <a:pt x="881" y="334"/>
                    <a:pt x="214" y="12"/>
                  </a:cubicBezTo>
                  <a:cubicBezTo>
                    <a:pt x="198" y="4"/>
                    <a:pt x="181" y="1"/>
                    <a:pt x="1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9853;p38">
              <a:extLst>
                <a:ext uri="{FF2B5EF4-FFF2-40B4-BE49-F238E27FC236}">
                  <a16:creationId xmlns:a16="http://schemas.microsoft.com/office/drawing/2014/main" id="{5E597486-6290-4CBA-B894-C9E2C43B476F}"/>
                </a:ext>
              </a:extLst>
            </p:cNvPr>
            <p:cNvSpPr/>
            <p:nvPr/>
          </p:nvSpPr>
          <p:spPr>
            <a:xfrm>
              <a:off x="4939700" y="2684725"/>
              <a:ext cx="115400" cy="165900"/>
            </a:xfrm>
            <a:custGeom>
              <a:avLst/>
              <a:gdLst/>
              <a:ahLst/>
              <a:cxnLst/>
              <a:rect l="l" t="t" r="r" b="b"/>
              <a:pathLst>
                <a:path w="4616" h="6636" extrusionOk="0">
                  <a:moveTo>
                    <a:pt x="4459" y="0"/>
                  </a:moveTo>
                  <a:cubicBezTo>
                    <a:pt x="4433" y="0"/>
                    <a:pt x="4405" y="10"/>
                    <a:pt x="4378" y="35"/>
                  </a:cubicBezTo>
                  <a:cubicBezTo>
                    <a:pt x="2497" y="1702"/>
                    <a:pt x="484" y="3988"/>
                    <a:pt x="8" y="6535"/>
                  </a:cubicBezTo>
                  <a:cubicBezTo>
                    <a:pt x="0" y="6590"/>
                    <a:pt x="50" y="6635"/>
                    <a:pt x="98" y="6635"/>
                  </a:cubicBezTo>
                  <a:cubicBezTo>
                    <a:pt x="122" y="6635"/>
                    <a:pt x="147" y="6623"/>
                    <a:pt x="163" y="6595"/>
                  </a:cubicBezTo>
                  <a:cubicBezTo>
                    <a:pt x="1401" y="4214"/>
                    <a:pt x="2687" y="2178"/>
                    <a:pt x="4533" y="213"/>
                  </a:cubicBezTo>
                  <a:cubicBezTo>
                    <a:pt x="4616" y="121"/>
                    <a:pt x="4549" y="0"/>
                    <a:pt x="44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9854;p38">
              <a:extLst>
                <a:ext uri="{FF2B5EF4-FFF2-40B4-BE49-F238E27FC236}">
                  <a16:creationId xmlns:a16="http://schemas.microsoft.com/office/drawing/2014/main" id="{F2D021D1-2533-4180-AC3E-7DE80C9587B4}"/>
                </a:ext>
              </a:extLst>
            </p:cNvPr>
            <p:cNvSpPr/>
            <p:nvPr/>
          </p:nvSpPr>
          <p:spPr>
            <a:xfrm>
              <a:off x="4931050" y="2703450"/>
              <a:ext cx="55350" cy="66500"/>
            </a:xfrm>
            <a:custGeom>
              <a:avLst/>
              <a:gdLst/>
              <a:ahLst/>
              <a:cxnLst/>
              <a:rect l="l" t="t" r="r" b="b"/>
              <a:pathLst>
                <a:path w="2214" h="2660" extrusionOk="0">
                  <a:moveTo>
                    <a:pt x="2050" y="1"/>
                  </a:moveTo>
                  <a:cubicBezTo>
                    <a:pt x="2024" y="1"/>
                    <a:pt x="1998" y="8"/>
                    <a:pt x="1973" y="24"/>
                  </a:cubicBezTo>
                  <a:cubicBezTo>
                    <a:pt x="1545" y="393"/>
                    <a:pt x="1152" y="810"/>
                    <a:pt x="759" y="1250"/>
                  </a:cubicBezTo>
                  <a:cubicBezTo>
                    <a:pt x="414" y="1619"/>
                    <a:pt x="80" y="2048"/>
                    <a:pt x="9" y="2548"/>
                  </a:cubicBezTo>
                  <a:cubicBezTo>
                    <a:pt x="1" y="2620"/>
                    <a:pt x="58" y="2660"/>
                    <a:pt x="121" y="2660"/>
                  </a:cubicBezTo>
                  <a:cubicBezTo>
                    <a:pt x="152" y="2660"/>
                    <a:pt x="184" y="2651"/>
                    <a:pt x="211" y="2631"/>
                  </a:cubicBezTo>
                  <a:cubicBezTo>
                    <a:pt x="568" y="2274"/>
                    <a:pt x="830" y="1810"/>
                    <a:pt x="1140" y="1417"/>
                  </a:cubicBezTo>
                  <a:cubicBezTo>
                    <a:pt x="1485" y="1000"/>
                    <a:pt x="1854" y="631"/>
                    <a:pt x="2140" y="167"/>
                  </a:cubicBezTo>
                  <a:cubicBezTo>
                    <a:pt x="2214" y="84"/>
                    <a:pt x="2138" y="1"/>
                    <a:pt x="205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9855;p38">
              <a:extLst>
                <a:ext uri="{FF2B5EF4-FFF2-40B4-BE49-F238E27FC236}">
                  <a16:creationId xmlns:a16="http://schemas.microsoft.com/office/drawing/2014/main" id="{E96A3991-BB52-4D56-8D20-2792989BC17C}"/>
                </a:ext>
              </a:extLst>
            </p:cNvPr>
            <p:cNvSpPr/>
            <p:nvPr/>
          </p:nvSpPr>
          <p:spPr>
            <a:xfrm>
              <a:off x="4936725" y="2703025"/>
              <a:ext cx="36100" cy="104125"/>
            </a:xfrm>
            <a:custGeom>
              <a:avLst/>
              <a:gdLst/>
              <a:ahLst/>
              <a:cxnLst/>
              <a:rect l="l" t="t" r="r" b="b"/>
              <a:pathLst>
                <a:path w="1444" h="4165" extrusionOk="0">
                  <a:moveTo>
                    <a:pt x="1394" y="1"/>
                  </a:moveTo>
                  <a:cubicBezTo>
                    <a:pt x="1371" y="1"/>
                    <a:pt x="1347" y="13"/>
                    <a:pt x="1342" y="41"/>
                  </a:cubicBezTo>
                  <a:cubicBezTo>
                    <a:pt x="1115" y="1458"/>
                    <a:pt x="413" y="2732"/>
                    <a:pt x="8" y="4101"/>
                  </a:cubicBezTo>
                  <a:cubicBezTo>
                    <a:pt x="0" y="4133"/>
                    <a:pt x="29" y="4164"/>
                    <a:pt x="60" y="4164"/>
                  </a:cubicBezTo>
                  <a:cubicBezTo>
                    <a:pt x="76" y="4164"/>
                    <a:pt x="91" y="4156"/>
                    <a:pt x="103" y="4137"/>
                  </a:cubicBezTo>
                  <a:cubicBezTo>
                    <a:pt x="663" y="2827"/>
                    <a:pt x="1258" y="1470"/>
                    <a:pt x="1437" y="41"/>
                  </a:cubicBezTo>
                  <a:cubicBezTo>
                    <a:pt x="1443" y="16"/>
                    <a:pt x="1420" y="1"/>
                    <a:pt x="139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9856;p38">
              <a:extLst>
                <a:ext uri="{FF2B5EF4-FFF2-40B4-BE49-F238E27FC236}">
                  <a16:creationId xmlns:a16="http://schemas.microsoft.com/office/drawing/2014/main" id="{83ECA22A-0289-4338-BEBD-0D992BD26F67}"/>
                </a:ext>
              </a:extLst>
            </p:cNvPr>
            <p:cNvSpPr/>
            <p:nvPr/>
          </p:nvSpPr>
          <p:spPr>
            <a:xfrm>
              <a:off x="4885725" y="2890100"/>
              <a:ext cx="87100" cy="175975"/>
            </a:xfrm>
            <a:custGeom>
              <a:avLst/>
              <a:gdLst/>
              <a:ahLst/>
              <a:cxnLst/>
              <a:rect l="l" t="t" r="r" b="b"/>
              <a:pathLst>
                <a:path w="3484" h="7039" extrusionOk="0">
                  <a:moveTo>
                    <a:pt x="3434" y="0"/>
                  </a:moveTo>
                  <a:cubicBezTo>
                    <a:pt x="3425" y="0"/>
                    <a:pt x="3416" y="3"/>
                    <a:pt x="3405" y="11"/>
                  </a:cubicBezTo>
                  <a:cubicBezTo>
                    <a:pt x="1572" y="1726"/>
                    <a:pt x="0" y="4452"/>
                    <a:pt x="357" y="7012"/>
                  </a:cubicBezTo>
                  <a:cubicBezTo>
                    <a:pt x="362" y="7031"/>
                    <a:pt x="376" y="7039"/>
                    <a:pt x="392" y="7039"/>
                  </a:cubicBezTo>
                  <a:cubicBezTo>
                    <a:pt x="415" y="7039"/>
                    <a:pt x="441" y="7022"/>
                    <a:pt x="441" y="7000"/>
                  </a:cubicBezTo>
                  <a:cubicBezTo>
                    <a:pt x="703" y="4405"/>
                    <a:pt x="1893" y="2083"/>
                    <a:pt x="3465" y="71"/>
                  </a:cubicBezTo>
                  <a:cubicBezTo>
                    <a:pt x="3484" y="43"/>
                    <a:pt x="3466" y="0"/>
                    <a:pt x="343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9857;p38">
              <a:extLst>
                <a:ext uri="{FF2B5EF4-FFF2-40B4-BE49-F238E27FC236}">
                  <a16:creationId xmlns:a16="http://schemas.microsoft.com/office/drawing/2014/main" id="{9B8E556D-6D3D-4E43-BB0C-1153320E37B8}"/>
                </a:ext>
              </a:extLst>
            </p:cNvPr>
            <p:cNvSpPr/>
            <p:nvPr/>
          </p:nvSpPr>
          <p:spPr>
            <a:xfrm>
              <a:off x="4908350" y="2920850"/>
              <a:ext cx="48300" cy="62275"/>
            </a:xfrm>
            <a:custGeom>
              <a:avLst/>
              <a:gdLst/>
              <a:ahLst/>
              <a:cxnLst/>
              <a:rect l="l" t="t" r="r" b="b"/>
              <a:pathLst>
                <a:path w="1932" h="2491" extrusionOk="0">
                  <a:moveTo>
                    <a:pt x="1779" y="0"/>
                  </a:moveTo>
                  <a:cubicBezTo>
                    <a:pt x="1759" y="0"/>
                    <a:pt x="1737" y="6"/>
                    <a:pt x="1715" y="19"/>
                  </a:cubicBezTo>
                  <a:cubicBezTo>
                    <a:pt x="953" y="579"/>
                    <a:pt x="429" y="1448"/>
                    <a:pt x="36" y="2282"/>
                  </a:cubicBezTo>
                  <a:cubicBezTo>
                    <a:pt x="0" y="2380"/>
                    <a:pt x="84" y="2491"/>
                    <a:pt x="169" y="2491"/>
                  </a:cubicBezTo>
                  <a:cubicBezTo>
                    <a:pt x="198" y="2491"/>
                    <a:pt x="226" y="2478"/>
                    <a:pt x="250" y="2448"/>
                  </a:cubicBezTo>
                  <a:cubicBezTo>
                    <a:pt x="881" y="1793"/>
                    <a:pt x="1536" y="1031"/>
                    <a:pt x="1893" y="198"/>
                  </a:cubicBezTo>
                  <a:cubicBezTo>
                    <a:pt x="1932" y="111"/>
                    <a:pt x="1868" y="0"/>
                    <a:pt x="17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9858;p38">
              <a:extLst>
                <a:ext uri="{FF2B5EF4-FFF2-40B4-BE49-F238E27FC236}">
                  <a16:creationId xmlns:a16="http://schemas.microsoft.com/office/drawing/2014/main" id="{94AEF5C2-2AC9-4968-A84D-F933C72E0508}"/>
                </a:ext>
              </a:extLst>
            </p:cNvPr>
            <p:cNvSpPr/>
            <p:nvPr/>
          </p:nvSpPr>
          <p:spPr>
            <a:xfrm>
              <a:off x="4897925" y="3009225"/>
              <a:ext cx="52150" cy="54425"/>
            </a:xfrm>
            <a:custGeom>
              <a:avLst/>
              <a:gdLst/>
              <a:ahLst/>
              <a:cxnLst/>
              <a:rect l="l" t="t" r="r" b="b"/>
              <a:pathLst>
                <a:path w="2086" h="2177" extrusionOk="0">
                  <a:moveTo>
                    <a:pt x="1988" y="0"/>
                  </a:moveTo>
                  <a:cubicBezTo>
                    <a:pt x="1977" y="0"/>
                    <a:pt x="1965" y="3"/>
                    <a:pt x="1953" y="9"/>
                  </a:cubicBezTo>
                  <a:cubicBezTo>
                    <a:pt x="1429" y="294"/>
                    <a:pt x="1048" y="783"/>
                    <a:pt x="691" y="1247"/>
                  </a:cubicBezTo>
                  <a:cubicBezTo>
                    <a:pt x="631" y="1330"/>
                    <a:pt x="0" y="2045"/>
                    <a:pt x="191" y="2164"/>
                  </a:cubicBezTo>
                  <a:cubicBezTo>
                    <a:pt x="200" y="2173"/>
                    <a:pt x="208" y="2177"/>
                    <a:pt x="216" y="2177"/>
                  </a:cubicBezTo>
                  <a:cubicBezTo>
                    <a:pt x="236" y="2177"/>
                    <a:pt x="247" y="2146"/>
                    <a:pt x="238" y="2128"/>
                  </a:cubicBezTo>
                  <a:lnTo>
                    <a:pt x="238" y="2128"/>
                  </a:lnTo>
                  <a:cubicBezTo>
                    <a:pt x="239" y="2129"/>
                    <a:pt x="240" y="2129"/>
                    <a:pt x="242" y="2129"/>
                  </a:cubicBezTo>
                  <a:cubicBezTo>
                    <a:pt x="304" y="2129"/>
                    <a:pt x="967" y="1364"/>
                    <a:pt x="1048" y="1295"/>
                  </a:cubicBezTo>
                  <a:cubicBezTo>
                    <a:pt x="1370" y="925"/>
                    <a:pt x="1655" y="461"/>
                    <a:pt x="2036" y="116"/>
                  </a:cubicBezTo>
                  <a:cubicBezTo>
                    <a:pt x="2086" y="66"/>
                    <a:pt x="2045" y="0"/>
                    <a:pt x="198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9859;p38">
              <a:extLst>
                <a:ext uri="{FF2B5EF4-FFF2-40B4-BE49-F238E27FC236}">
                  <a16:creationId xmlns:a16="http://schemas.microsoft.com/office/drawing/2014/main" id="{D5E65D8A-A5BD-4CCC-8B38-B39FF576C62E}"/>
                </a:ext>
              </a:extLst>
            </p:cNvPr>
            <p:cNvSpPr/>
            <p:nvPr/>
          </p:nvSpPr>
          <p:spPr>
            <a:xfrm>
              <a:off x="4866150" y="3052275"/>
              <a:ext cx="54325" cy="37100"/>
            </a:xfrm>
            <a:custGeom>
              <a:avLst/>
              <a:gdLst/>
              <a:ahLst/>
              <a:cxnLst/>
              <a:rect l="l" t="t" r="r" b="b"/>
              <a:pathLst>
                <a:path w="2173" h="1484" extrusionOk="0">
                  <a:moveTo>
                    <a:pt x="2056" y="0"/>
                  </a:moveTo>
                  <a:cubicBezTo>
                    <a:pt x="2053" y="0"/>
                    <a:pt x="2049" y="1"/>
                    <a:pt x="2045" y="1"/>
                  </a:cubicBezTo>
                  <a:cubicBezTo>
                    <a:pt x="1224" y="156"/>
                    <a:pt x="593" y="585"/>
                    <a:pt x="81" y="1239"/>
                  </a:cubicBezTo>
                  <a:cubicBezTo>
                    <a:pt x="0" y="1338"/>
                    <a:pt x="129" y="1484"/>
                    <a:pt x="238" y="1484"/>
                  </a:cubicBezTo>
                  <a:cubicBezTo>
                    <a:pt x="274" y="1484"/>
                    <a:pt x="307" y="1468"/>
                    <a:pt x="331" y="1430"/>
                  </a:cubicBezTo>
                  <a:cubicBezTo>
                    <a:pt x="795" y="846"/>
                    <a:pt x="1438" y="430"/>
                    <a:pt x="2105" y="120"/>
                  </a:cubicBezTo>
                  <a:cubicBezTo>
                    <a:pt x="2172" y="98"/>
                    <a:pt x="2123" y="0"/>
                    <a:pt x="205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9860;p38">
              <a:extLst>
                <a:ext uri="{FF2B5EF4-FFF2-40B4-BE49-F238E27FC236}">
                  <a16:creationId xmlns:a16="http://schemas.microsoft.com/office/drawing/2014/main" id="{CA6EB2D2-B898-4CF0-A9DE-A6A568776B16}"/>
                </a:ext>
              </a:extLst>
            </p:cNvPr>
            <p:cNvSpPr/>
            <p:nvPr/>
          </p:nvSpPr>
          <p:spPr>
            <a:xfrm>
              <a:off x="4842300" y="3099975"/>
              <a:ext cx="66975" cy="62775"/>
            </a:xfrm>
            <a:custGeom>
              <a:avLst/>
              <a:gdLst/>
              <a:ahLst/>
              <a:cxnLst/>
              <a:rect l="l" t="t" r="r" b="b"/>
              <a:pathLst>
                <a:path w="2679" h="2511" extrusionOk="0">
                  <a:moveTo>
                    <a:pt x="2564" y="1"/>
                  </a:moveTo>
                  <a:cubicBezTo>
                    <a:pt x="2550" y="1"/>
                    <a:pt x="2536" y="3"/>
                    <a:pt x="2523" y="10"/>
                  </a:cubicBezTo>
                  <a:cubicBezTo>
                    <a:pt x="1654" y="689"/>
                    <a:pt x="856" y="1463"/>
                    <a:pt x="94" y="2248"/>
                  </a:cubicBezTo>
                  <a:cubicBezTo>
                    <a:pt x="0" y="2361"/>
                    <a:pt x="99" y="2511"/>
                    <a:pt x="220" y="2511"/>
                  </a:cubicBezTo>
                  <a:cubicBezTo>
                    <a:pt x="253" y="2511"/>
                    <a:pt x="288" y="2500"/>
                    <a:pt x="320" y="2475"/>
                  </a:cubicBezTo>
                  <a:cubicBezTo>
                    <a:pt x="1166" y="1784"/>
                    <a:pt x="1880" y="927"/>
                    <a:pt x="2630" y="117"/>
                  </a:cubicBezTo>
                  <a:cubicBezTo>
                    <a:pt x="2679" y="59"/>
                    <a:pt x="2624" y="1"/>
                    <a:pt x="256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9861;p38">
              <a:extLst>
                <a:ext uri="{FF2B5EF4-FFF2-40B4-BE49-F238E27FC236}">
                  <a16:creationId xmlns:a16="http://schemas.microsoft.com/office/drawing/2014/main" id="{74B9F1A4-1F27-47AE-BA6B-D6FB27E3B2EB}"/>
                </a:ext>
              </a:extLst>
            </p:cNvPr>
            <p:cNvSpPr/>
            <p:nvPr/>
          </p:nvSpPr>
          <p:spPr>
            <a:xfrm>
              <a:off x="4849725" y="3140975"/>
              <a:ext cx="39300" cy="38950"/>
            </a:xfrm>
            <a:custGeom>
              <a:avLst/>
              <a:gdLst/>
              <a:ahLst/>
              <a:cxnLst/>
              <a:rect l="l" t="t" r="r" b="b"/>
              <a:pathLst>
                <a:path w="1572" h="1558" extrusionOk="0">
                  <a:moveTo>
                    <a:pt x="1480" y="0"/>
                  </a:moveTo>
                  <a:cubicBezTo>
                    <a:pt x="1467" y="0"/>
                    <a:pt x="1454" y="4"/>
                    <a:pt x="1440" y="13"/>
                  </a:cubicBezTo>
                  <a:cubicBezTo>
                    <a:pt x="857" y="323"/>
                    <a:pt x="428" y="882"/>
                    <a:pt x="59" y="1418"/>
                  </a:cubicBezTo>
                  <a:cubicBezTo>
                    <a:pt x="0" y="1485"/>
                    <a:pt x="71" y="1558"/>
                    <a:pt x="148" y="1558"/>
                  </a:cubicBezTo>
                  <a:cubicBezTo>
                    <a:pt x="180" y="1558"/>
                    <a:pt x="213" y="1545"/>
                    <a:pt x="238" y="1513"/>
                  </a:cubicBezTo>
                  <a:cubicBezTo>
                    <a:pt x="619" y="989"/>
                    <a:pt x="1059" y="561"/>
                    <a:pt x="1524" y="120"/>
                  </a:cubicBezTo>
                  <a:cubicBezTo>
                    <a:pt x="1572" y="72"/>
                    <a:pt x="1534" y="0"/>
                    <a:pt x="14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9862;p38">
              <a:extLst>
                <a:ext uri="{FF2B5EF4-FFF2-40B4-BE49-F238E27FC236}">
                  <a16:creationId xmlns:a16="http://schemas.microsoft.com/office/drawing/2014/main" id="{1E1CA0F2-939F-47B3-BE8C-84B1E53EBC7C}"/>
                </a:ext>
              </a:extLst>
            </p:cNvPr>
            <p:cNvSpPr/>
            <p:nvPr/>
          </p:nvSpPr>
          <p:spPr>
            <a:xfrm>
              <a:off x="4824400" y="3188425"/>
              <a:ext cx="64700" cy="72625"/>
            </a:xfrm>
            <a:custGeom>
              <a:avLst/>
              <a:gdLst/>
              <a:ahLst/>
              <a:cxnLst/>
              <a:rect l="l" t="t" r="r" b="b"/>
              <a:pathLst>
                <a:path w="2588" h="2905" extrusionOk="0">
                  <a:moveTo>
                    <a:pt x="2477" y="0"/>
                  </a:moveTo>
                  <a:cubicBezTo>
                    <a:pt x="2466" y="0"/>
                    <a:pt x="2454" y="3"/>
                    <a:pt x="2441" y="8"/>
                  </a:cubicBezTo>
                  <a:cubicBezTo>
                    <a:pt x="1334" y="508"/>
                    <a:pt x="477" y="1687"/>
                    <a:pt x="24" y="2782"/>
                  </a:cubicBezTo>
                  <a:cubicBezTo>
                    <a:pt x="0" y="2854"/>
                    <a:pt x="62" y="2905"/>
                    <a:pt x="120" y="2905"/>
                  </a:cubicBezTo>
                  <a:cubicBezTo>
                    <a:pt x="148" y="2905"/>
                    <a:pt x="175" y="2893"/>
                    <a:pt x="191" y="2866"/>
                  </a:cubicBezTo>
                  <a:cubicBezTo>
                    <a:pt x="774" y="1746"/>
                    <a:pt x="1786" y="1092"/>
                    <a:pt x="2537" y="139"/>
                  </a:cubicBezTo>
                  <a:cubicBezTo>
                    <a:pt x="2587" y="78"/>
                    <a:pt x="2543" y="0"/>
                    <a:pt x="247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9863;p38">
              <a:extLst>
                <a:ext uri="{FF2B5EF4-FFF2-40B4-BE49-F238E27FC236}">
                  <a16:creationId xmlns:a16="http://schemas.microsoft.com/office/drawing/2014/main" id="{96ADE1AA-C6AB-492B-AEB6-9BD3D6B8B1FA}"/>
                </a:ext>
              </a:extLst>
            </p:cNvPr>
            <p:cNvSpPr/>
            <p:nvPr/>
          </p:nvSpPr>
          <p:spPr>
            <a:xfrm>
              <a:off x="4818025" y="3212725"/>
              <a:ext cx="88000" cy="95250"/>
            </a:xfrm>
            <a:custGeom>
              <a:avLst/>
              <a:gdLst/>
              <a:ahLst/>
              <a:cxnLst/>
              <a:rect l="l" t="t" r="r" b="b"/>
              <a:pathLst>
                <a:path w="3520" h="3810" extrusionOk="0">
                  <a:moveTo>
                    <a:pt x="3412" y="1"/>
                  </a:moveTo>
                  <a:cubicBezTo>
                    <a:pt x="3400" y="1"/>
                    <a:pt x="3387" y="4"/>
                    <a:pt x="3375" y="12"/>
                  </a:cubicBezTo>
                  <a:cubicBezTo>
                    <a:pt x="1958" y="870"/>
                    <a:pt x="970" y="2287"/>
                    <a:pt x="53" y="3644"/>
                  </a:cubicBezTo>
                  <a:cubicBezTo>
                    <a:pt x="0" y="3723"/>
                    <a:pt x="78" y="3810"/>
                    <a:pt x="156" y="3810"/>
                  </a:cubicBezTo>
                  <a:cubicBezTo>
                    <a:pt x="183" y="3810"/>
                    <a:pt x="210" y="3799"/>
                    <a:pt x="232" y="3775"/>
                  </a:cubicBezTo>
                  <a:cubicBezTo>
                    <a:pt x="1387" y="2632"/>
                    <a:pt x="2399" y="1358"/>
                    <a:pt x="3470" y="132"/>
                  </a:cubicBezTo>
                  <a:cubicBezTo>
                    <a:pt x="3519" y="82"/>
                    <a:pt x="3471" y="1"/>
                    <a:pt x="341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9864;p38">
              <a:extLst>
                <a:ext uri="{FF2B5EF4-FFF2-40B4-BE49-F238E27FC236}">
                  <a16:creationId xmlns:a16="http://schemas.microsoft.com/office/drawing/2014/main" id="{91A54E02-66A4-484F-A8EA-4D36878B5F15}"/>
                </a:ext>
              </a:extLst>
            </p:cNvPr>
            <p:cNvSpPr/>
            <p:nvPr/>
          </p:nvSpPr>
          <p:spPr>
            <a:xfrm>
              <a:off x="4817250" y="3234600"/>
              <a:ext cx="96850" cy="77950"/>
            </a:xfrm>
            <a:custGeom>
              <a:avLst/>
              <a:gdLst/>
              <a:ahLst/>
              <a:cxnLst/>
              <a:rect l="l" t="t" r="r" b="b"/>
              <a:pathLst>
                <a:path w="3874" h="3118" extrusionOk="0">
                  <a:moveTo>
                    <a:pt x="3750" y="0"/>
                  </a:moveTo>
                  <a:cubicBezTo>
                    <a:pt x="3739" y="0"/>
                    <a:pt x="3728" y="2"/>
                    <a:pt x="3716" y="7"/>
                  </a:cubicBezTo>
                  <a:cubicBezTo>
                    <a:pt x="2858" y="245"/>
                    <a:pt x="2108" y="840"/>
                    <a:pt x="1430" y="1388"/>
                  </a:cubicBezTo>
                  <a:cubicBezTo>
                    <a:pt x="1072" y="1674"/>
                    <a:pt x="1" y="2507"/>
                    <a:pt x="203" y="3067"/>
                  </a:cubicBezTo>
                  <a:cubicBezTo>
                    <a:pt x="203" y="3096"/>
                    <a:pt x="227" y="3117"/>
                    <a:pt x="256" y="3117"/>
                  </a:cubicBezTo>
                  <a:cubicBezTo>
                    <a:pt x="262" y="3117"/>
                    <a:pt x="268" y="3116"/>
                    <a:pt x="275" y="3114"/>
                  </a:cubicBezTo>
                  <a:cubicBezTo>
                    <a:pt x="513" y="3055"/>
                    <a:pt x="668" y="2781"/>
                    <a:pt x="834" y="2602"/>
                  </a:cubicBezTo>
                  <a:cubicBezTo>
                    <a:pt x="1120" y="2293"/>
                    <a:pt x="1453" y="2007"/>
                    <a:pt x="1787" y="1733"/>
                  </a:cubicBezTo>
                  <a:cubicBezTo>
                    <a:pt x="2430" y="1162"/>
                    <a:pt x="3180" y="733"/>
                    <a:pt x="3811" y="150"/>
                  </a:cubicBezTo>
                  <a:cubicBezTo>
                    <a:pt x="3873" y="98"/>
                    <a:pt x="3827" y="0"/>
                    <a:pt x="37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9865;p38">
              <a:extLst>
                <a:ext uri="{FF2B5EF4-FFF2-40B4-BE49-F238E27FC236}">
                  <a16:creationId xmlns:a16="http://schemas.microsoft.com/office/drawing/2014/main" id="{349C58D6-E7ED-4CD0-9CE7-F92D2E68B20E}"/>
                </a:ext>
              </a:extLst>
            </p:cNvPr>
            <p:cNvSpPr/>
            <p:nvPr/>
          </p:nvSpPr>
          <p:spPr>
            <a:xfrm>
              <a:off x="4749825" y="2641125"/>
              <a:ext cx="125675" cy="185625"/>
            </a:xfrm>
            <a:custGeom>
              <a:avLst/>
              <a:gdLst/>
              <a:ahLst/>
              <a:cxnLst/>
              <a:rect l="l" t="t" r="r" b="b"/>
              <a:pathLst>
                <a:path w="5027" h="7425" extrusionOk="0">
                  <a:moveTo>
                    <a:pt x="198" y="0"/>
                  </a:moveTo>
                  <a:cubicBezTo>
                    <a:pt x="79" y="0"/>
                    <a:pt x="0" y="143"/>
                    <a:pt x="90" y="243"/>
                  </a:cubicBezTo>
                  <a:cubicBezTo>
                    <a:pt x="2043" y="2350"/>
                    <a:pt x="4329" y="4362"/>
                    <a:pt x="4841" y="7351"/>
                  </a:cubicBezTo>
                  <a:cubicBezTo>
                    <a:pt x="4846" y="7402"/>
                    <a:pt x="4881" y="7424"/>
                    <a:pt x="4919" y="7424"/>
                  </a:cubicBezTo>
                  <a:cubicBezTo>
                    <a:pt x="4970" y="7424"/>
                    <a:pt x="5026" y="7383"/>
                    <a:pt x="5019" y="7315"/>
                  </a:cubicBezTo>
                  <a:cubicBezTo>
                    <a:pt x="4650" y="4577"/>
                    <a:pt x="2722" y="1386"/>
                    <a:pt x="269" y="17"/>
                  </a:cubicBezTo>
                  <a:cubicBezTo>
                    <a:pt x="244" y="5"/>
                    <a:pt x="220" y="0"/>
                    <a:pt x="19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9866;p38">
              <a:extLst>
                <a:ext uri="{FF2B5EF4-FFF2-40B4-BE49-F238E27FC236}">
                  <a16:creationId xmlns:a16="http://schemas.microsoft.com/office/drawing/2014/main" id="{EDA092BF-BFAD-492A-99FB-AD6D2F1C3323}"/>
                </a:ext>
              </a:extLst>
            </p:cNvPr>
            <p:cNvSpPr/>
            <p:nvPr/>
          </p:nvSpPr>
          <p:spPr>
            <a:xfrm>
              <a:off x="4783700" y="2647775"/>
              <a:ext cx="103225" cy="154625"/>
            </a:xfrm>
            <a:custGeom>
              <a:avLst/>
              <a:gdLst/>
              <a:ahLst/>
              <a:cxnLst/>
              <a:rect l="l" t="t" r="r" b="b"/>
              <a:pathLst>
                <a:path w="4129" h="6185" extrusionOk="0">
                  <a:moveTo>
                    <a:pt x="200" y="0"/>
                  </a:moveTo>
                  <a:cubicBezTo>
                    <a:pt x="76" y="0"/>
                    <a:pt x="1" y="182"/>
                    <a:pt x="105" y="263"/>
                  </a:cubicBezTo>
                  <a:cubicBezTo>
                    <a:pt x="1724" y="1584"/>
                    <a:pt x="3950" y="3739"/>
                    <a:pt x="3653" y="6061"/>
                  </a:cubicBezTo>
                  <a:cubicBezTo>
                    <a:pt x="3653" y="6142"/>
                    <a:pt x="3718" y="6185"/>
                    <a:pt x="3776" y="6185"/>
                  </a:cubicBezTo>
                  <a:cubicBezTo>
                    <a:pt x="3821" y="6185"/>
                    <a:pt x="3862" y="6160"/>
                    <a:pt x="3867" y="6108"/>
                  </a:cubicBezTo>
                  <a:cubicBezTo>
                    <a:pt x="4129" y="4811"/>
                    <a:pt x="3545" y="3501"/>
                    <a:pt x="2902" y="2418"/>
                  </a:cubicBezTo>
                  <a:cubicBezTo>
                    <a:pt x="2355" y="1477"/>
                    <a:pt x="1402" y="120"/>
                    <a:pt x="212" y="1"/>
                  </a:cubicBezTo>
                  <a:cubicBezTo>
                    <a:pt x="208" y="0"/>
                    <a:pt x="204" y="0"/>
                    <a:pt x="20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9867;p38">
              <a:extLst>
                <a:ext uri="{FF2B5EF4-FFF2-40B4-BE49-F238E27FC236}">
                  <a16:creationId xmlns:a16="http://schemas.microsoft.com/office/drawing/2014/main" id="{D99BFC36-69C4-4DB0-9AC8-6B71600D0F4F}"/>
                </a:ext>
              </a:extLst>
            </p:cNvPr>
            <p:cNvSpPr/>
            <p:nvPr/>
          </p:nvSpPr>
          <p:spPr>
            <a:xfrm>
              <a:off x="4741675" y="2592925"/>
              <a:ext cx="123825" cy="162300"/>
            </a:xfrm>
            <a:custGeom>
              <a:avLst/>
              <a:gdLst/>
              <a:ahLst/>
              <a:cxnLst/>
              <a:rect l="l" t="t" r="r" b="b"/>
              <a:pathLst>
                <a:path w="4953" h="6492" extrusionOk="0">
                  <a:moveTo>
                    <a:pt x="133" y="1"/>
                  </a:moveTo>
                  <a:cubicBezTo>
                    <a:pt x="63" y="1"/>
                    <a:pt x="0" y="100"/>
                    <a:pt x="59" y="159"/>
                  </a:cubicBezTo>
                  <a:cubicBezTo>
                    <a:pt x="1893" y="2123"/>
                    <a:pt x="4286" y="3552"/>
                    <a:pt x="4774" y="6421"/>
                  </a:cubicBezTo>
                  <a:cubicBezTo>
                    <a:pt x="4779" y="6470"/>
                    <a:pt x="4817" y="6492"/>
                    <a:pt x="4856" y="6492"/>
                  </a:cubicBezTo>
                  <a:cubicBezTo>
                    <a:pt x="4903" y="6492"/>
                    <a:pt x="4953" y="6461"/>
                    <a:pt x="4953" y="6409"/>
                  </a:cubicBezTo>
                  <a:cubicBezTo>
                    <a:pt x="4643" y="3564"/>
                    <a:pt x="2452" y="1516"/>
                    <a:pt x="178" y="16"/>
                  </a:cubicBezTo>
                  <a:cubicBezTo>
                    <a:pt x="163" y="5"/>
                    <a:pt x="148" y="1"/>
                    <a:pt x="1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F37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03930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6;p4">
            <a:extLst>
              <a:ext uri="{FF2B5EF4-FFF2-40B4-BE49-F238E27FC236}">
                <a16:creationId xmlns:a16="http://schemas.microsoft.com/office/drawing/2014/main" id="{BEF5744F-825F-54A6-C253-AAA6AA96928D}"/>
              </a:ext>
            </a:extLst>
          </p:cNvPr>
          <p:cNvSpPr/>
          <p:nvPr/>
        </p:nvSpPr>
        <p:spPr>
          <a:xfrm>
            <a:off x="932090" y="5129212"/>
            <a:ext cx="10787742" cy="1139700"/>
          </a:xfrm>
          <a:prstGeom prst="roundRect">
            <a:avLst>
              <a:gd name="adj" fmla="val 7613"/>
            </a:avLst>
          </a:prstGeom>
          <a:solidFill>
            <a:schemeClr val="lt1"/>
          </a:solidFill>
          <a:ln w="25400" cap="flat" cmpd="sng">
            <a:solidFill>
              <a:srgbClr val="B897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6" tIns="45700" rIns="91426" bIns="45700" anchor="ctr" anchorCtr="0">
            <a:noAutofit/>
          </a:bodyPr>
          <a:lstStyle/>
          <a:p>
            <a:pPr algn="ctr">
              <a:buClr>
                <a:srgbClr val="C00000"/>
              </a:buClr>
              <a:buSzPts val="3200"/>
            </a:pPr>
            <a:r>
              <a:rPr lang="ar-SA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طالبتي النجيبة : </a:t>
            </a:r>
            <a:r>
              <a:rPr lang="ar-S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صيغي أسئلة حول ما ترغبين معرفته عن الدرس 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1673F57-C4A3-6ED0-E3EF-3B8AFD65E929}"/>
              </a:ext>
            </a:extLst>
          </p:cNvPr>
          <p:cNvSpPr txBox="1"/>
          <p:nvPr/>
        </p:nvSpPr>
        <p:spPr>
          <a:xfrm>
            <a:off x="6096000" y="1799940"/>
            <a:ext cx="5085351" cy="1514773"/>
          </a:xfrm>
          <a:prstGeom prst="ellipse">
            <a:avLst/>
          </a:prstGeom>
          <a:noFill/>
          <a:ln w="28575">
            <a:solidFill>
              <a:srgbClr val="B8975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62743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التقنية في خدمة القرآن الكريم وتفسيره</a:t>
            </a:r>
            <a:endParaRPr lang="ar-SA" sz="3200" dirty="0">
              <a:ln w="0"/>
              <a:solidFill>
                <a:srgbClr val="62743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" descr="متجر تفسير">
            <a:extLst>
              <a:ext uri="{FF2B5EF4-FFF2-40B4-BE49-F238E27FC236}">
                <a16:creationId xmlns:a16="http://schemas.microsoft.com/office/drawing/2014/main" id="{1FF41DE4-F7C6-979D-5247-21C4E59C8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85" y="1941196"/>
            <a:ext cx="1942140" cy="1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394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12D32CF-25E7-DCED-1DA8-7A04567DE02A}"/>
              </a:ext>
            </a:extLst>
          </p:cNvPr>
          <p:cNvSpPr txBox="1"/>
          <p:nvPr/>
        </p:nvSpPr>
        <p:spPr>
          <a:xfrm>
            <a:off x="6918715" y="2584466"/>
            <a:ext cx="3121269" cy="1108126"/>
          </a:xfrm>
          <a:prstGeom prst="rect">
            <a:avLst/>
          </a:prstGeom>
          <a:noFill/>
        </p:spPr>
        <p:txBody>
          <a:bodyPr wrap="square" lIns="91440" tIns="45721" rIns="91440" bIns="45721" rtlCol="1" anchor="t">
            <a:spAutoFit/>
          </a:bodyPr>
          <a:lstStyle/>
          <a:p>
            <a:pPr algn="ctr">
              <a:defRPr/>
            </a:pPr>
            <a:r>
              <a:rPr lang="ar-SA" sz="660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ماذا سنتعلم؟</a:t>
            </a:r>
            <a:endParaRPr lang="ar-SA" sz="4800" dirty="0">
              <a:solidFill>
                <a:prstClr val="black"/>
              </a:solidFill>
              <a:latin typeface="Monotype Koufi"/>
              <a:ea typeface="Monotype Koufi" pitchFamily="2" charset="-78"/>
              <a:cs typeface="DecoType Naskh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5DDF562-D3D4-676F-5237-60E644AE3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508" y="2422259"/>
            <a:ext cx="1212443" cy="119823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E96DD83-0038-F7F1-78DA-03337F766EF9}"/>
              </a:ext>
            </a:extLst>
          </p:cNvPr>
          <p:cNvSpPr txBox="1"/>
          <p:nvPr/>
        </p:nvSpPr>
        <p:spPr>
          <a:xfrm>
            <a:off x="2530075" y="506591"/>
            <a:ext cx="7131849" cy="1754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itchFamily="66" charset="-78"/>
                <a:cs typeface="(A) Arslan Wessam B" pitchFamily="66" charset="-78"/>
              </a:rPr>
              <a:t>الدرس الأول: التقنية في خدمة القرآن الكريم وتفسيره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931BC86-BA16-FA76-5791-D6FBC81A4C6D}"/>
              </a:ext>
            </a:extLst>
          </p:cNvPr>
          <p:cNvSpPr txBox="1"/>
          <p:nvPr/>
        </p:nvSpPr>
        <p:spPr>
          <a:xfrm>
            <a:off x="924560" y="3943786"/>
            <a:ext cx="995306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914411" indent="-914411">
              <a:buClr>
                <a:srgbClr val="000000"/>
              </a:buClr>
              <a:buFont typeface="Arial"/>
              <a:buAutoNum type="arabicPeriod"/>
            </a:pPr>
            <a:r>
              <a:rPr lang="ar-SA" sz="4400" dirty="0">
                <a:ln w="0"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فسري آية من كتاب الله مستفيدة من أحد المصادر الرقمية المتخصصة في القرآن وتفسيره.</a:t>
            </a:r>
          </a:p>
        </p:txBody>
      </p:sp>
    </p:spTree>
    <p:extLst>
      <p:ext uri="{BB962C8B-B14F-4D97-AF65-F5344CB8AC3E}">
        <p14:creationId xmlns:p14="http://schemas.microsoft.com/office/powerpoint/2010/main" val="270924876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1;p41">
            <a:extLst>
              <a:ext uri="{FF2B5EF4-FFF2-40B4-BE49-F238E27FC236}">
                <a16:creationId xmlns:a16="http://schemas.microsoft.com/office/drawing/2014/main" id="{C85E88E8-CA7B-D7FA-571D-1792B486478B}"/>
              </a:ext>
            </a:extLst>
          </p:cNvPr>
          <p:cNvSpPr/>
          <p:nvPr/>
        </p:nvSpPr>
        <p:spPr>
          <a:xfrm>
            <a:off x="912460" y="279156"/>
            <a:ext cx="1821030" cy="181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عنوان 32">
            <a:extLst>
              <a:ext uri="{FF2B5EF4-FFF2-40B4-BE49-F238E27FC236}">
                <a16:creationId xmlns:a16="http://schemas.microsoft.com/office/drawing/2014/main" id="{A115D0D6-6B26-7743-A44C-6D64AFF40773}"/>
              </a:ext>
            </a:extLst>
          </p:cNvPr>
          <p:cNvSpPr txBox="1">
            <a:spLocks/>
          </p:cNvSpPr>
          <p:nvPr/>
        </p:nvSpPr>
        <p:spPr>
          <a:xfrm>
            <a:off x="6004406" y="850335"/>
            <a:ext cx="491329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sz="4000" kern="0" dirty="0">
                <a:solidFill>
                  <a:srgbClr val="7487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الدرس السابق</a:t>
            </a:r>
          </a:p>
          <a:p>
            <a:pPr algn="ctr"/>
            <a:r>
              <a:rPr lang="ar-SA" sz="4000" kern="0" dirty="0">
                <a:solidFill>
                  <a:srgbClr val="7487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التعريف بعلم التفسير ونشأته</a:t>
            </a:r>
          </a:p>
        </p:txBody>
      </p:sp>
      <p:grpSp>
        <p:nvGrpSpPr>
          <p:cNvPr id="8" name="Google Shape;4113;p50">
            <a:extLst>
              <a:ext uri="{FF2B5EF4-FFF2-40B4-BE49-F238E27FC236}">
                <a16:creationId xmlns:a16="http://schemas.microsoft.com/office/drawing/2014/main" id="{F2AD4BBE-DDE5-2B2E-6FCB-2E055AAECBEB}"/>
              </a:ext>
            </a:extLst>
          </p:cNvPr>
          <p:cNvGrpSpPr/>
          <p:nvPr/>
        </p:nvGrpSpPr>
        <p:grpSpPr>
          <a:xfrm rot="10800000">
            <a:off x="1391920" y="2567510"/>
            <a:ext cx="9327564" cy="2791832"/>
            <a:chOff x="2814034" y="2350099"/>
            <a:chExt cx="5054432" cy="1538202"/>
          </a:xfrm>
        </p:grpSpPr>
        <p:sp>
          <p:nvSpPr>
            <p:cNvPr id="9" name="Google Shape;4114;p50">
              <a:extLst>
                <a:ext uri="{FF2B5EF4-FFF2-40B4-BE49-F238E27FC236}">
                  <a16:creationId xmlns:a16="http://schemas.microsoft.com/office/drawing/2014/main" id="{42BF7FA8-5374-4277-A971-86D919038B82}"/>
                </a:ext>
              </a:extLst>
            </p:cNvPr>
            <p:cNvSpPr/>
            <p:nvPr/>
          </p:nvSpPr>
          <p:spPr>
            <a:xfrm>
              <a:off x="2814034" y="2707934"/>
              <a:ext cx="282202" cy="134056"/>
            </a:xfrm>
            <a:custGeom>
              <a:avLst/>
              <a:gdLst/>
              <a:ahLst/>
              <a:cxnLst/>
              <a:rect l="l" t="t" r="r" b="b"/>
              <a:pathLst>
                <a:path w="3585" h="1703" extrusionOk="0">
                  <a:moveTo>
                    <a:pt x="2635" y="1"/>
                  </a:moveTo>
                  <a:lnTo>
                    <a:pt x="0" y="508"/>
                  </a:lnTo>
                  <a:lnTo>
                    <a:pt x="3585" y="1703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rgbClr val="122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 rtl="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434343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" name="Google Shape;4115;p50">
              <a:extLst>
                <a:ext uri="{FF2B5EF4-FFF2-40B4-BE49-F238E27FC236}">
                  <a16:creationId xmlns:a16="http://schemas.microsoft.com/office/drawing/2014/main" id="{9BB7BE38-1056-0F86-952A-1A811829255B}"/>
                </a:ext>
              </a:extLst>
            </p:cNvPr>
            <p:cNvGrpSpPr/>
            <p:nvPr/>
          </p:nvGrpSpPr>
          <p:grpSpPr>
            <a:xfrm>
              <a:off x="5962715" y="2557187"/>
              <a:ext cx="1905751" cy="1331113"/>
              <a:chOff x="5962715" y="2557187"/>
              <a:chExt cx="1905751" cy="1331113"/>
            </a:xfrm>
          </p:grpSpPr>
          <p:sp>
            <p:nvSpPr>
              <p:cNvPr id="26" name="Google Shape;4116;p50">
                <a:extLst>
                  <a:ext uri="{FF2B5EF4-FFF2-40B4-BE49-F238E27FC236}">
                    <a16:creationId xmlns:a16="http://schemas.microsoft.com/office/drawing/2014/main" id="{FA0C16E8-968C-1595-E674-EA5C2949002B}"/>
                  </a:ext>
                </a:extLst>
              </p:cNvPr>
              <p:cNvSpPr/>
              <p:nvPr/>
            </p:nvSpPr>
            <p:spPr>
              <a:xfrm>
                <a:off x="5962715" y="2557187"/>
                <a:ext cx="1905751" cy="1331113"/>
              </a:xfrm>
              <a:custGeom>
                <a:avLst/>
                <a:gdLst/>
                <a:ahLst/>
                <a:cxnLst/>
                <a:rect l="l" t="t" r="r" b="b"/>
                <a:pathLst>
                  <a:path w="24210" h="16910" extrusionOk="0">
                    <a:moveTo>
                      <a:pt x="1" y="1"/>
                    </a:moveTo>
                    <a:lnTo>
                      <a:pt x="1" y="16909"/>
                    </a:lnTo>
                    <a:lnTo>
                      <a:pt x="19479" y="16909"/>
                    </a:lnTo>
                    <a:lnTo>
                      <a:pt x="24210" y="8463"/>
                    </a:lnTo>
                    <a:lnTo>
                      <a:pt x="19479" y="1"/>
                    </a:lnTo>
                    <a:close/>
                  </a:path>
                </a:pathLst>
              </a:custGeom>
              <a:solidFill>
                <a:srgbClr val="D1D3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117;p50">
                <a:extLst>
                  <a:ext uri="{FF2B5EF4-FFF2-40B4-BE49-F238E27FC236}">
                    <a16:creationId xmlns:a16="http://schemas.microsoft.com/office/drawing/2014/main" id="{EDE93BF2-06C2-E4D7-F7B7-7B056C67A757}"/>
                  </a:ext>
                </a:extLst>
              </p:cNvPr>
              <p:cNvSpPr/>
              <p:nvPr/>
            </p:nvSpPr>
            <p:spPr>
              <a:xfrm>
                <a:off x="5962715" y="2557187"/>
                <a:ext cx="387920" cy="1331113"/>
              </a:xfrm>
              <a:custGeom>
                <a:avLst/>
                <a:gdLst/>
                <a:ahLst/>
                <a:cxnLst/>
                <a:rect l="l" t="t" r="r" b="b"/>
                <a:pathLst>
                  <a:path w="4928" h="16910" extrusionOk="0">
                    <a:moveTo>
                      <a:pt x="1" y="1"/>
                    </a:moveTo>
                    <a:lnTo>
                      <a:pt x="1" y="16909"/>
                    </a:lnTo>
                    <a:lnTo>
                      <a:pt x="1032" y="16909"/>
                    </a:lnTo>
                    <a:lnTo>
                      <a:pt x="4928" y="8463"/>
                    </a:lnTo>
                    <a:lnTo>
                      <a:pt x="1032" y="1"/>
                    </a:lnTo>
                    <a:close/>
                  </a:path>
                </a:pathLst>
              </a:custGeom>
              <a:solidFill>
                <a:srgbClr val="5A5D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" name="Google Shape;4118;p50">
              <a:extLst>
                <a:ext uri="{FF2B5EF4-FFF2-40B4-BE49-F238E27FC236}">
                  <a16:creationId xmlns:a16="http://schemas.microsoft.com/office/drawing/2014/main" id="{F9427EBD-94FD-DFAC-39CF-251643B2AFE4}"/>
                </a:ext>
              </a:extLst>
            </p:cNvPr>
            <p:cNvGrpSpPr/>
            <p:nvPr/>
          </p:nvGrpSpPr>
          <p:grpSpPr>
            <a:xfrm>
              <a:off x="4437169" y="2557187"/>
              <a:ext cx="1905751" cy="1331113"/>
              <a:chOff x="4437169" y="2557187"/>
              <a:chExt cx="1905751" cy="1331113"/>
            </a:xfrm>
          </p:grpSpPr>
          <p:sp>
            <p:nvSpPr>
              <p:cNvPr id="24" name="Google Shape;4119;p50">
                <a:extLst>
                  <a:ext uri="{FF2B5EF4-FFF2-40B4-BE49-F238E27FC236}">
                    <a16:creationId xmlns:a16="http://schemas.microsoft.com/office/drawing/2014/main" id="{BAAEEC46-C649-61DA-F5C1-9D81E3B8BC45}"/>
                  </a:ext>
                </a:extLst>
              </p:cNvPr>
              <p:cNvSpPr/>
              <p:nvPr/>
            </p:nvSpPr>
            <p:spPr>
              <a:xfrm>
                <a:off x="4437169" y="2557187"/>
                <a:ext cx="1905751" cy="1331113"/>
              </a:xfrm>
              <a:custGeom>
                <a:avLst/>
                <a:gdLst/>
                <a:ahLst/>
                <a:cxnLst/>
                <a:rect l="l" t="t" r="r" b="b"/>
                <a:pathLst>
                  <a:path w="24210" h="16910" extrusionOk="0">
                    <a:moveTo>
                      <a:pt x="1" y="1"/>
                    </a:moveTo>
                    <a:lnTo>
                      <a:pt x="1" y="16909"/>
                    </a:lnTo>
                    <a:lnTo>
                      <a:pt x="19479" y="16909"/>
                    </a:lnTo>
                    <a:lnTo>
                      <a:pt x="24210" y="8463"/>
                    </a:lnTo>
                    <a:lnTo>
                      <a:pt x="19479" y="1"/>
                    </a:lnTo>
                    <a:close/>
                  </a:path>
                </a:pathLst>
              </a:custGeom>
              <a:solidFill>
                <a:srgbClr val="C3EA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120;p50">
                <a:extLst>
                  <a:ext uri="{FF2B5EF4-FFF2-40B4-BE49-F238E27FC236}">
                    <a16:creationId xmlns:a16="http://schemas.microsoft.com/office/drawing/2014/main" id="{68FB4E82-7980-21FF-664B-83B20A3752FC}"/>
                  </a:ext>
                </a:extLst>
              </p:cNvPr>
              <p:cNvSpPr/>
              <p:nvPr/>
            </p:nvSpPr>
            <p:spPr>
              <a:xfrm>
                <a:off x="4437170" y="2557187"/>
                <a:ext cx="254612" cy="1331113"/>
              </a:xfrm>
              <a:custGeom>
                <a:avLst/>
                <a:gdLst/>
                <a:ahLst/>
                <a:cxnLst/>
                <a:rect l="l" t="t" r="r" b="b"/>
                <a:pathLst>
                  <a:path w="4928" h="16910" extrusionOk="0">
                    <a:moveTo>
                      <a:pt x="1" y="1"/>
                    </a:moveTo>
                    <a:lnTo>
                      <a:pt x="1" y="16909"/>
                    </a:lnTo>
                    <a:lnTo>
                      <a:pt x="1032" y="16909"/>
                    </a:lnTo>
                    <a:lnTo>
                      <a:pt x="4927" y="8463"/>
                    </a:lnTo>
                    <a:lnTo>
                      <a:pt x="1032" y="1"/>
                    </a:lnTo>
                    <a:close/>
                  </a:path>
                </a:pathLst>
              </a:custGeom>
              <a:solidFill>
                <a:srgbClr val="5DB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4121;p50">
              <a:extLst>
                <a:ext uri="{FF2B5EF4-FFF2-40B4-BE49-F238E27FC236}">
                  <a16:creationId xmlns:a16="http://schemas.microsoft.com/office/drawing/2014/main" id="{CFA5FC15-F57A-B4BA-DBB9-3EF207D4868F}"/>
                </a:ext>
              </a:extLst>
            </p:cNvPr>
            <p:cNvGrpSpPr/>
            <p:nvPr/>
          </p:nvGrpSpPr>
          <p:grpSpPr>
            <a:xfrm>
              <a:off x="2953741" y="2557188"/>
              <a:ext cx="1852437" cy="1331113"/>
              <a:chOff x="2953741" y="2557188"/>
              <a:chExt cx="1852437" cy="1331113"/>
            </a:xfrm>
          </p:grpSpPr>
          <p:sp>
            <p:nvSpPr>
              <p:cNvPr id="22" name="Google Shape;4122;p50">
                <a:extLst>
                  <a:ext uri="{FF2B5EF4-FFF2-40B4-BE49-F238E27FC236}">
                    <a16:creationId xmlns:a16="http://schemas.microsoft.com/office/drawing/2014/main" id="{C955BFF1-861C-E65D-9CF0-E64BE6A01509}"/>
                  </a:ext>
                </a:extLst>
              </p:cNvPr>
              <p:cNvSpPr/>
              <p:nvPr/>
            </p:nvSpPr>
            <p:spPr>
              <a:xfrm>
                <a:off x="3024210" y="2557188"/>
                <a:ext cx="1781968" cy="1331113"/>
              </a:xfrm>
              <a:custGeom>
                <a:avLst/>
                <a:gdLst/>
                <a:ahLst/>
                <a:cxnLst/>
                <a:rect l="l" t="t" r="r" b="b"/>
                <a:pathLst>
                  <a:path w="24210" h="16910" extrusionOk="0">
                    <a:moveTo>
                      <a:pt x="0" y="1"/>
                    </a:moveTo>
                    <a:lnTo>
                      <a:pt x="0" y="16909"/>
                    </a:lnTo>
                    <a:lnTo>
                      <a:pt x="19479" y="16909"/>
                    </a:lnTo>
                    <a:lnTo>
                      <a:pt x="24209" y="8463"/>
                    </a:lnTo>
                    <a:lnTo>
                      <a:pt x="19479" y="1"/>
                    </a:lnTo>
                    <a:close/>
                  </a:path>
                </a:pathLst>
              </a:custGeom>
              <a:solidFill>
                <a:srgbClr val="4B9D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 dirty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123;p50">
                <a:extLst>
                  <a:ext uri="{FF2B5EF4-FFF2-40B4-BE49-F238E27FC236}">
                    <a16:creationId xmlns:a16="http://schemas.microsoft.com/office/drawing/2014/main" id="{7C684492-68D2-D49F-976B-7849C00AA028}"/>
                  </a:ext>
                </a:extLst>
              </p:cNvPr>
              <p:cNvSpPr/>
              <p:nvPr/>
            </p:nvSpPr>
            <p:spPr>
              <a:xfrm>
                <a:off x="2953741" y="2557188"/>
                <a:ext cx="387920" cy="1331113"/>
              </a:xfrm>
              <a:custGeom>
                <a:avLst/>
                <a:gdLst/>
                <a:ahLst/>
                <a:cxnLst/>
                <a:rect l="l" t="t" r="r" b="b"/>
                <a:pathLst>
                  <a:path w="4928" h="16910" extrusionOk="0">
                    <a:moveTo>
                      <a:pt x="0" y="1"/>
                    </a:moveTo>
                    <a:lnTo>
                      <a:pt x="0" y="16909"/>
                    </a:lnTo>
                    <a:lnTo>
                      <a:pt x="1031" y="16909"/>
                    </a:lnTo>
                    <a:lnTo>
                      <a:pt x="4927" y="8463"/>
                    </a:lnTo>
                    <a:lnTo>
                      <a:pt x="1031" y="1"/>
                    </a:lnTo>
                    <a:close/>
                  </a:path>
                </a:pathLst>
              </a:custGeom>
              <a:solidFill>
                <a:srgbClr val="235D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4126;p50">
              <a:extLst>
                <a:ext uri="{FF2B5EF4-FFF2-40B4-BE49-F238E27FC236}">
                  <a16:creationId xmlns:a16="http://schemas.microsoft.com/office/drawing/2014/main" id="{868E2FC9-7856-989C-A359-E35419DC4633}"/>
                </a:ext>
              </a:extLst>
            </p:cNvPr>
            <p:cNvGrpSpPr/>
            <p:nvPr/>
          </p:nvGrpSpPr>
          <p:grpSpPr>
            <a:xfrm>
              <a:off x="2816219" y="2357481"/>
              <a:ext cx="1221617" cy="494818"/>
              <a:chOff x="2816219" y="2357481"/>
              <a:chExt cx="1221617" cy="494818"/>
            </a:xfrm>
          </p:grpSpPr>
          <p:sp>
            <p:nvSpPr>
              <p:cNvPr id="20" name="Google Shape;4127;p50">
                <a:extLst>
                  <a:ext uri="{FF2B5EF4-FFF2-40B4-BE49-F238E27FC236}">
                    <a16:creationId xmlns:a16="http://schemas.microsoft.com/office/drawing/2014/main" id="{68F930EE-43AE-FF9B-FAA8-C3FDE09BFC35}"/>
                  </a:ext>
                </a:extLst>
              </p:cNvPr>
              <p:cNvSpPr/>
              <p:nvPr/>
            </p:nvSpPr>
            <p:spPr>
              <a:xfrm>
                <a:off x="2816219" y="2718243"/>
                <a:ext cx="282281" cy="134056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1703" extrusionOk="0">
                    <a:moveTo>
                      <a:pt x="2636" y="1"/>
                    </a:moveTo>
                    <a:lnTo>
                      <a:pt x="1" y="508"/>
                    </a:lnTo>
                    <a:lnTo>
                      <a:pt x="3586" y="1703"/>
                    </a:lnTo>
                    <a:lnTo>
                      <a:pt x="2636" y="1"/>
                    </a:lnTo>
                    <a:close/>
                  </a:path>
                </a:pathLst>
              </a:custGeom>
              <a:solidFill>
                <a:srgbClr val="173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128;p50">
                <a:extLst>
                  <a:ext uri="{FF2B5EF4-FFF2-40B4-BE49-F238E27FC236}">
                    <a16:creationId xmlns:a16="http://schemas.microsoft.com/office/drawing/2014/main" id="{C2891DAD-EC06-95F5-2C81-55F0B61D28EF}"/>
                  </a:ext>
                </a:extLst>
              </p:cNvPr>
              <p:cNvSpPr/>
              <p:nvPr/>
            </p:nvSpPr>
            <p:spPr>
              <a:xfrm>
                <a:off x="2816219" y="2357481"/>
                <a:ext cx="1221617" cy="400830"/>
              </a:xfrm>
              <a:custGeom>
                <a:avLst/>
                <a:gdLst/>
                <a:ahLst/>
                <a:cxnLst/>
                <a:rect l="l" t="t" r="r" b="b"/>
                <a:pathLst>
                  <a:path w="15519" h="5092" extrusionOk="0">
                    <a:moveTo>
                      <a:pt x="1" y="0"/>
                    </a:moveTo>
                    <a:lnTo>
                      <a:pt x="1" y="5091"/>
                    </a:lnTo>
                    <a:lnTo>
                      <a:pt x="13063" y="5091"/>
                    </a:lnTo>
                    <a:lnTo>
                      <a:pt x="15518" y="2538"/>
                    </a:lnTo>
                    <a:lnTo>
                      <a:pt x="13063" y="0"/>
                    </a:lnTo>
                    <a:close/>
                  </a:path>
                </a:pathLst>
              </a:custGeom>
              <a:solidFill>
                <a:srgbClr val="2B7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4129;p50">
              <a:extLst>
                <a:ext uri="{FF2B5EF4-FFF2-40B4-BE49-F238E27FC236}">
                  <a16:creationId xmlns:a16="http://schemas.microsoft.com/office/drawing/2014/main" id="{6FC9C7EE-D7C0-E2BE-BAAD-DE79EBEE0EB8}"/>
                </a:ext>
              </a:extLst>
            </p:cNvPr>
            <p:cNvGrpSpPr/>
            <p:nvPr/>
          </p:nvGrpSpPr>
          <p:grpSpPr>
            <a:xfrm>
              <a:off x="4335388" y="2350099"/>
              <a:ext cx="1221538" cy="502200"/>
              <a:chOff x="4335388" y="2350099"/>
              <a:chExt cx="1221538" cy="502200"/>
            </a:xfrm>
          </p:grpSpPr>
          <p:sp>
            <p:nvSpPr>
              <p:cNvPr id="18" name="Google Shape;4130;p50">
                <a:extLst>
                  <a:ext uri="{FF2B5EF4-FFF2-40B4-BE49-F238E27FC236}">
                    <a16:creationId xmlns:a16="http://schemas.microsoft.com/office/drawing/2014/main" id="{292FDD3F-95F1-060B-94CF-F7C619A0337A}"/>
                  </a:ext>
                </a:extLst>
              </p:cNvPr>
              <p:cNvSpPr/>
              <p:nvPr/>
            </p:nvSpPr>
            <p:spPr>
              <a:xfrm>
                <a:off x="4335388" y="2718243"/>
                <a:ext cx="282281" cy="134056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1703" extrusionOk="0">
                    <a:moveTo>
                      <a:pt x="2636" y="1"/>
                    </a:moveTo>
                    <a:lnTo>
                      <a:pt x="0" y="508"/>
                    </a:lnTo>
                    <a:lnTo>
                      <a:pt x="3585" y="1703"/>
                    </a:lnTo>
                    <a:lnTo>
                      <a:pt x="2636" y="1"/>
                    </a:lnTo>
                    <a:close/>
                  </a:path>
                </a:pathLst>
              </a:custGeom>
              <a:solidFill>
                <a:srgbClr val="3D6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131;p50">
                <a:extLst>
                  <a:ext uri="{FF2B5EF4-FFF2-40B4-BE49-F238E27FC236}">
                    <a16:creationId xmlns:a16="http://schemas.microsoft.com/office/drawing/2014/main" id="{5B136320-3F58-CC67-37F1-66D1EE9CDE07}"/>
                  </a:ext>
                </a:extLst>
              </p:cNvPr>
              <p:cNvSpPr/>
              <p:nvPr/>
            </p:nvSpPr>
            <p:spPr>
              <a:xfrm>
                <a:off x="4335388" y="2350099"/>
                <a:ext cx="1221538" cy="400830"/>
              </a:xfrm>
              <a:custGeom>
                <a:avLst/>
                <a:gdLst/>
                <a:ahLst/>
                <a:cxnLst/>
                <a:rect l="l" t="t" r="r" b="b"/>
                <a:pathLst>
                  <a:path w="15518" h="5092" extrusionOk="0">
                    <a:moveTo>
                      <a:pt x="0" y="0"/>
                    </a:moveTo>
                    <a:lnTo>
                      <a:pt x="0" y="5091"/>
                    </a:lnTo>
                    <a:lnTo>
                      <a:pt x="13063" y="5091"/>
                    </a:lnTo>
                    <a:lnTo>
                      <a:pt x="15518" y="2538"/>
                    </a:lnTo>
                    <a:lnTo>
                      <a:pt x="13063" y="0"/>
                    </a:lnTo>
                    <a:close/>
                  </a:path>
                </a:pathLst>
              </a:custGeom>
              <a:solidFill>
                <a:srgbClr val="7AD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4132;p50">
              <a:extLst>
                <a:ext uri="{FF2B5EF4-FFF2-40B4-BE49-F238E27FC236}">
                  <a16:creationId xmlns:a16="http://schemas.microsoft.com/office/drawing/2014/main" id="{96D4D9DD-7329-FE15-E08B-40CA5D880A6C}"/>
                </a:ext>
              </a:extLst>
            </p:cNvPr>
            <p:cNvGrpSpPr/>
            <p:nvPr/>
          </p:nvGrpSpPr>
          <p:grpSpPr>
            <a:xfrm>
              <a:off x="5860933" y="2357481"/>
              <a:ext cx="1221617" cy="494818"/>
              <a:chOff x="5860933" y="2357481"/>
              <a:chExt cx="1221617" cy="494818"/>
            </a:xfrm>
          </p:grpSpPr>
          <p:sp>
            <p:nvSpPr>
              <p:cNvPr id="16" name="Google Shape;4133;p50">
                <a:extLst>
                  <a:ext uri="{FF2B5EF4-FFF2-40B4-BE49-F238E27FC236}">
                    <a16:creationId xmlns:a16="http://schemas.microsoft.com/office/drawing/2014/main" id="{2439D001-0FB7-2A64-B4A6-B7999CC9D220}"/>
                  </a:ext>
                </a:extLst>
              </p:cNvPr>
              <p:cNvSpPr/>
              <p:nvPr/>
            </p:nvSpPr>
            <p:spPr>
              <a:xfrm>
                <a:off x="5860933" y="2718243"/>
                <a:ext cx="282281" cy="134056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1703" extrusionOk="0">
                    <a:moveTo>
                      <a:pt x="2636" y="1"/>
                    </a:moveTo>
                    <a:lnTo>
                      <a:pt x="1" y="508"/>
                    </a:lnTo>
                    <a:lnTo>
                      <a:pt x="3585" y="1703"/>
                    </a:lnTo>
                    <a:lnTo>
                      <a:pt x="2636" y="1"/>
                    </a:lnTo>
                    <a:close/>
                  </a:path>
                </a:pathLst>
              </a:custGeom>
              <a:solidFill>
                <a:srgbClr val="1F20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134;p50">
                <a:extLst>
                  <a:ext uri="{FF2B5EF4-FFF2-40B4-BE49-F238E27FC236}">
                    <a16:creationId xmlns:a16="http://schemas.microsoft.com/office/drawing/2014/main" id="{0EF8BA1F-5167-B2E4-265E-2EC111E71B1F}"/>
                  </a:ext>
                </a:extLst>
              </p:cNvPr>
              <p:cNvSpPr/>
              <p:nvPr/>
            </p:nvSpPr>
            <p:spPr>
              <a:xfrm>
                <a:off x="5860933" y="2357481"/>
                <a:ext cx="1221617" cy="400830"/>
              </a:xfrm>
              <a:custGeom>
                <a:avLst/>
                <a:gdLst/>
                <a:ahLst/>
                <a:cxnLst/>
                <a:rect l="l" t="t" r="r" b="b"/>
                <a:pathLst>
                  <a:path w="15519" h="5092" extrusionOk="0">
                    <a:moveTo>
                      <a:pt x="1" y="0"/>
                    </a:moveTo>
                    <a:lnTo>
                      <a:pt x="1" y="5091"/>
                    </a:lnTo>
                    <a:lnTo>
                      <a:pt x="13063" y="5091"/>
                    </a:lnTo>
                    <a:lnTo>
                      <a:pt x="15518" y="2538"/>
                    </a:lnTo>
                    <a:lnTo>
                      <a:pt x="13063" y="0"/>
                    </a:lnTo>
                    <a:close/>
                  </a:path>
                </a:pathLst>
              </a:custGeom>
              <a:solidFill>
                <a:srgbClr val="363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434343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C288128-EF58-3423-CD9F-FBE8DD03CC4E}"/>
              </a:ext>
            </a:extLst>
          </p:cNvPr>
          <p:cNvSpPr txBox="1"/>
          <p:nvPr/>
        </p:nvSpPr>
        <p:spPr>
          <a:xfrm>
            <a:off x="4434764" y="2932533"/>
            <a:ext cx="274576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الفرق في مرحلة الكتابة والتدوين بين الفترة الأولى والثانية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D533726-9AC6-0FEC-653D-D1DD2272AF1C}"/>
              </a:ext>
            </a:extLst>
          </p:cNvPr>
          <p:cNvSpPr txBox="1"/>
          <p:nvPr/>
        </p:nvSpPr>
        <p:spPr>
          <a:xfrm>
            <a:off x="7391014" y="3240987"/>
            <a:ext cx="255220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chemeClr val="dk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rPr>
              <a:t>عرفي التفسير لغة واصطلاحًا</a:t>
            </a:r>
            <a:endParaRPr lang="ar-SA" sz="3200" kern="0" dirty="0"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277028BE-FB69-BA50-89AB-73C1917B720E}"/>
              </a:ext>
            </a:extLst>
          </p:cNvPr>
          <p:cNvSpPr/>
          <p:nvPr/>
        </p:nvSpPr>
        <p:spPr>
          <a:xfrm>
            <a:off x="1960335" y="2999847"/>
            <a:ext cx="2225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عرفي كلًا من:</a:t>
            </a:r>
          </a:p>
          <a:p>
            <a:pPr algn="ctr">
              <a:buClr>
                <a:srgbClr val="000000"/>
              </a:buClr>
            </a:pPr>
            <a:r>
              <a:rPr lang="ar-SA" sz="3200" kern="0" dirty="0"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التفسير بالمأثور</a:t>
            </a:r>
          </a:p>
          <a:p>
            <a:pPr algn="ctr">
              <a:buClr>
                <a:srgbClr val="000000"/>
              </a:buClr>
            </a:pPr>
            <a:r>
              <a:rPr lang="ar-SA" sz="3200" kern="0" dirty="0">
                <a:latin typeface="Sakkal Majalla" panose="02000000000000000000" pitchFamily="2" charset="-78"/>
                <a:cs typeface="Sakkal Majalla" panose="02000000000000000000" pitchFamily="2" charset="-78"/>
                <a:sym typeface="Arial"/>
              </a:rPr>
              <a:t>التفسير بالرأي</a:t>
            </a:r>
            <a:endParaRPr lang="ar-SA" sz="3000" kern="0" dirty="0"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  <p:pic>
        <p:nvPicPr>
          <p:cNvPr id="31" name="Picture 4" descr="نتيجة بحث الصور عن الأهداف">
            <a:extLst>
              <a:ext uri="{FF2B5EF4-FFF2-40B4-BE49-F238E27FC236}">
                <a16:creationId xmlns:a16="http://schemas.microsoft.com/office/drawing/2014/main" id="{0F40BDB8-0E9A-0315-AF4F-07F5465C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21212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71" y="615938"/>
            <a:ext cx="1497742" cy="136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4130;p50">
            <a:extLst>
              <a:ext uri="{FF2B5EF4-FFF2-40B4-BE49-F238E27FC236}">
                <a16:creationId xmlns:a16="http://schemas.microsoft.com/office/drawing/2014/main" id="{8A45F234-1360-D07D-18A6-32F3D5D013CE}"/>
              </a:ext>
            </a:extLst>
          </p:cNvPr>
          <p:cNvSpPr/>
          <p:nvPr/>
        </p:nvSpPr>
        <p:spPr>
          <a:xfrm rot="10800000">
            <a:off x="3321316" y="4472566"/>
            <a:ext cx="431245" cy="243311"/>
          </a:xfrm>
          <a:custGeom>
            <a:avLst/>
            <a:gdLst/>
            <a:ahLst/>
            <a:cxnLst/>
            <a:rect l="l" t="t" r="r" b="b"/>
            <a:pathLst>
              <a:path w="3586" h="1703" extrusionOk="0">
                <a:moveTo>
                  <a:pt x="2636" y="1"/>
                </a:moveTo>
                <a:lnTo>
                  <a:pt x="0" y="508"/>
                </a:lnTo>
                <a:lnTo>
                  <a:pt x="3585" y="1703"/>
                </a:lnTo>
                <a:lnTo>
                  <a:pt x="2636" y="1"/>
                </a:lnTo>
                <a:close/>
              </a:path>
            </a:pathLst>
          </a:custGeom>
          <a:solidFill>
            <a:srgbClr val="D1D3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 rtl="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434343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6656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B126B193-367E-66B9-F554-A362431B8A93}"/>
              </a:ext>
            </a:extLst>
          </p:cNvPr>
          <p:cNvSpPr/>
          <p:nvPr/>
        </p:nvSpPr>
        <p:spPr>
          <a:xfrm>
            <a:off x="6553030" y="2405913"/>
            <a:ext cx="425051" cy="200940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5E757496-DE3D-EBFB-9F81-2D2A93ABD597}"/>
              </a:ext>
            </a:extLst>
          </p:cNvPr>
          <p:cNvSpPr/>
          <p:nvPr/>
        </p:nvSpPr>
        <p:spPr>
          <a:xfrm>
            <a:off x="5750946" y="1999514"/>
            <a:ext cx="403896" cy="24158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FC41EC45-EAD2-339E-5779-635DD83D8FBD}"/>
              </a:ext>
            </a:extLst>
          </p:cNvPr>
          <p:cNvSpPr/>
          <p:nvPr/>
        </p:nvSpPr>
        <p:spPr>
          <a:xfrm>
            <a:off x="6154841" y="1440713"/>
            <a:ext cx="398189" cy="303807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5" name="TextBox 47">
            <a:extLst>
              <a:ext uri="{FF2B5EF4-FFF2-40B4-BE49-F238E27FC236}">
                <a16:creationId xmlns:a16="http://schemas.microsoft.com/office/drawing/2014/main" id="{1302E65F-2E7E-63E1-1178-74FD070D388E}"/>
              </a:ext>
            </a:extLst>
          </p:cNvPr>
          <p:cNvSpPr txBox="1"/>
          <p:nvPr/>
        </p:nvSpPr>
        <p:spPr>
          <a:xfrm>
            <a:off x="7909221" y="1205584"/>
            <a:ext cx="3533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solidFill>
                  <a:srgbClr val="40404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رتبي طرق التفسير الصحيحة ترتيبًا تنازليًا.</a:t>
            </a:r>
          </a:p>
          <a:p>
            <a:pPr algn="ctr"/>
            <a:endParaRPr lang="ar-SA" sz="3600" dirty="0">
              <a:solidFill>
                <a:srgbClr val="404040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  <p:sp>
        <p:nvSpPr>
          <p:cNvPr id="6" name="TextBox 48">
            <a:extLst>
              <a:ext uri="{FF2B5EF4-FFF2-40B4-BE49-F238E27FC236}">
                <a16:creationId xmlns:a16="http://schemas.microsoft.com/office/drawing/2014/main" id="{D0ADAD5B-D973-AB34-F19D-550A607F965C}"/>
              </a:ext>
            </a:extLst>
          </p:cNvPr>
          <p:cNvSpPr txBox="1"/>
          <p:nvPr/>
        </p:nvSpPr>
        <p:spPr>
          <a:xfrm>
            <a:off x="7743898" y="2825012"/>
            <a:ext cx="3533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solidFill>
                  <a:srgbClr val="7F600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rPr>
              <a:t>اذكري ضوابط التفسير المقبول.</a:t>
            </a: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327DF205-7908-2E83-1EAD-C7615E205F92}"/>
              </a:ext>
            </a:extLst>
          </p:cNvPr>
          <p:cNvCxnSpPr>
            <a:cxnSpLocks/>
          </p:cNvCxnSpPr>
          <p:nvPr/>
        </p:nvCxnSpPr>
        <p:spPr>
          <a:xfrm flipH="1">
            <a:off x="5086056" y="1999513"/>
            <a:ext cx="893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33">
            <a:extLst>
              <a:ext uri="{FF2B5EF4-FFF2-40B4-BE49-F238E27FC236}">
                <a16:creationId xmlns:a16="http://schemas.microsoft.com/office/drawing/2014/main" id="{B2DD66CB-0DC9-3D52-250B-618B81CA648D}"/>
              </a:ext>
            </a:extLst>
          </p:cNvPr>
          <p:cNvSpPr/>
          <p:nvPr/>
        </p:nvSpPr>
        <p:spPr>
          <a:xfrm>
            <a:off x="4686056" y="1716938"/>
            <a:ext cx="558800" cy="558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cxnSp>
        <p:nvCxnSpPr>
          <p:cNvPr id="9" name="Straight Connector 36">
            <a:extLst>
              <a:ext uri="{FF2B5EF4-FFF2-40B4-BE49-F238E27FC236}">
                <a16:creationId xmlns:a16="http://schemas.microsoft.com/office/drawing/2014/main" id="{5FEDA08C-8216-B650-41A4-30881FC9CECC}"/>
              </a:ext>
            </a:extLst>
          </p:cNvPr>
          <p:cNvCxnSpPr/>
          <p:nvPr/>
        </p:nvCxnSpPr>
        <p:spPr>
          <a:xfrm>
            <a:off x="6337006" y="1437538"/>
            <a:ext cx="893168" cy="0"/>
          </a:xfrm>
          <a:prstGeom prst="line">
            <a:avLst/>
          </a:prstGeom>
          <a:ln>
            <a:solidFill>
              <a:srgbClr val="FAC7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38">
            <a:extLst>
              <a:ext uri="{FF2B5EF4-FFF2-40B4-BE49-F238E27FC236}">
                <a16:creationId xmlns:a16="http://schemas.microsoft.com/office/drawing/2014/main" id="{D6244A35-A0B2-C95D-8C6B-2A7E4BF7047C}"/>
              </a:ext>
            </a:extLst>
          </p:cNvPr>
          <p:cNvSpPr/>
          <p:nvPr/>
        </p:nvSpPr>
        <p:spPr>
          <a:xfrm flipH="1">
            <a:off x="7051677" y="1148614"/>
            <a:ext cx="558800" cy="558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buFontTx/>
              <a:buNone/>
            </a:pPr>
            <a:endParaRPr lang="en-US" sz="1350" kern="1200">
              <a:solidFill>
                <a:srgbClr val="404040"/>
              </a:solidFill>
            </a:endParaRPr>
          </a:p>
        </p:txBody>
      </p:sp>
      <p:cxnSp>
        <p:nvCxnSpPr>
          <p:cNvPr id="11" name="Straight Connector 40">
            <a:extLst>
              <a:ext uri="{FF2B5EF4-FFF2-40B4-BE49-F238E27FC236}">
                <a16:creationId xmlns:a16="http://schemas.microsoft.com/office/drawing/2014/main" id="{D6437207-9D73-3AF8-6652-06BF62887E35}"/>
              </a:ext>
            </a:extLst>
          </p:cNvPr>
          <p:cNvCxnSpPr/>
          <p:nvPr/>
        </p:nvCxnSpPr>
        <p:spPr>
          <a:xfrm>
            <a:off x="6694787" y="2405913"/>
            <a:ext cx="893168" cy="0"/>
          </a:xfrm>
          <a:prstGeom prst="line">
            <a:avLst/>
          </a:prstGeom>
          <a:ln>
            <a:solidFill>
              <a:srgbClr val="F347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42">
            <a:extLst>
              <a:ext uri="{FF2B5EF4-FFF2-40B4-BE49-F238E27FC236}">
                <a16:creationId xmlns:a16="http://schemas.microsoft.com/office/drawing/2014/main" id="{E9CD56CD-2FF2-BADC-FE96-D68B491CB34C}"/>
              </a:ext>
            </a:extLst>
          </p:cNvPr>
          <p:cNvSpPr/>
          <p:nvPr/>
        </p:nvSpPr>
        <p:spPr>
          <a:xfrm flipH="1">
            <a:off x="7484170" y="2126513"/>
            <a:ext cx="558800" cy="5588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13" name="Group 54">
            <a:extLst>
              <a:ext uri="{FF2B5EF4-FFF2-40B4-BE49-F238E27FC236}">
                <a16:creationId xmlns:a16="http://schemas.microsoft.com/office/drawing/2014/main" id="{D94FE04E-832E-5628-8AD2-AD825D68CB77}"/>
              </a:ext>
            </a:extLst>
          </p:cNvPr>
          <p:cNvGrpSpPr/>
          <p:nvPr/>
        </p:nvGrpSpPr>
        <p:grpSpPr>
          <a:xfrm>
            <a:off x="5674243" y="4128855"/>
            <a:ext cx="1391303" cy="1690529"/>
            <a:chOff x="5384800" y="4301067"/>
            <a:chExt cx="1422400" cy="1473200"/>
          </a:xfrm>
        </p:grpSpPr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B94BB27A-4F43-0DD3-2634-C24543DE0A63}"/>
                </a:ext>
              </a:extLst>
            </p:cNvPr>
            <p:cNvSpPr/>
            <p:nvPr/>
          </p:nvSpPr>
          <p:spPr>
            <a:xfrm flipV="1">
              <a:off x="5893676" y="5355167"/>
              <a:ext cx="404648" cy="419100"/>
            </a:xfrm>
            <a:custGeom>
              <a:avLst/>
              <a:gdLst>
                <a:gd name="connsiteX0" fmla="*/ 0 w 404648"/>
                <a:gd name="connsiteY0" fmla="*/ 419100 h 419100"/>
                <a:gd name="connsiteX1" fmla="*/ 404648 w 404648"/>
                <a:gd name="connsiteY1" fmla="*/ 419100 h 419100"/>
                <a:gd name="connsiteX2" fmla="*/ 202324 w 404648"/>
                <a:gd name="connsiteY2" fmla="*/ 0 h 419100"/>
                <a:gd name="connsiteX3" fmla="*/ 0 w 404648"/>
                <a:gd name="connsiteY3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648" h="419100">
                  <a:moveTo>
                    <a:pt x="0" y="419100"/>
                  </a:moveTo>
                  <a:lnTo>
                    <a:pt x="404648" y="419100"/>
                  </a:lnTo>
                  <a:lnTo>
                    <a:pt x="202324" y="0"/>
                  </a:lnTo>
                  <a:lnTo>
                    <a:pt x="0" y="4191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93000">
                  <a:schemeClr val="tx1">
                    <a:lumMod val="50000"/>
                    <a:lumOff val="50000"/>
                  </a:schemeClr>
                </a:gs>
                <a:gs pos="53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  <p:sp>
          <p:nvSpPr>
            <p:cNvPr id="15" name="Freeform: Shape 25">
              <a:extLst>
                <a:ext uri="{FF2B5EF4-FFF2-40B4-BE49-F238E27FC236}">
                  <a16:creationId xmlns:a16="http://schemas.microsoft.com/office/drawing/2014/main" id="{FD2898EC-8BAE-9D83-1517-BA6494E0A9F6}"/>
                </a:ext>
              </a:extLst>
            </p:cNvPr>
            <p:cNvSpPr/>
            <p:nvPr/>
          </p:nvSpPr>
          <p:spPr>
            <a:xfrm flipV="1">
              <a:off x="5384800" y="4301067"/>
              <a:ext cx="1422400" cy="1054100"/>
            </a:xfrm>
            <a:custGeom>
              <a:avLst/>
              <a:gdLst>
                <a:gd name="connsiteX0" fmla="*/ 0 w 1422400"/>
                <a:gd name="connsiteY0" fmla="*/ 1054100 h 1054100"/>
                <a:gd name="connsiteX1" fmla="*/ 4627 w 1422400"/>
                <a:gd name="connsiteY1" fmla="*/ 1054100 h 1054100"/>
                <a:gd name="connsiteX2" fmla="*/ 13380 w 1422400"/>
                <a:gd name="connsiteY2" fmla="*/ 1029746 h 1054100"/>
                <a:gd name="connsiteX3" fmla="*/ 348454 w 1422400"/>
                <a:gd name="connsiteY3" fmla="*/ 842222 h 1054100"/>
                <a:gd name="connsiteX4" fmla="*/ 466849 w 1422400"/>
                <a:gd name="connsiteY4" fmla="*/ 1043754 h 1054100"/>
                <a:gd name="connsiteX5" fmla="*/ 466480 w 1422400"/>
                <a:gd name="connsiteY5" fmla="*/ 1054100 h 1054100"/>
                <a:gd name="connsiteX6" fmla="*/ 466725 w 1422400"/>
                <a:gd name="connsiteY6" fmla="*/ 1054100 h 1054100"/>
                <a:gd name="connsiteX7" fmla="*/ 711200 w 1422400"/>
                <a:gd name="connsiteY7" fmla="*/ 809625 h 1054100"/>
                <a:gd name="connsiteX8" fmla="*/ 955675 w 1422400"/>
                <a:gd name="connsiteY8" fmla="*/ 1054100 h 1054100"/>
                <a:gd name="connsiteX9" fmla="*/ 955922 w 1422400"/>
                <a:gd name="connsiteY9" fmla="*/ 1054100 h 1054100"/>
                <a:gd name="connsiteX10" fmla="*/ 955554 w 1422400"/>
                <a:gd name="connsiteY10" fmla="*/ 1043754 h 1054100"/>
                <a:gd name="connsiteX11" fmla="*/ 1073949 w 1422400"/>
                <a:gd name="connsiteY11" fmla="*/ 842222 h 1054100"/>
                <a:gd name="connsiteX12" fmla="*/ 1409022 w 1422400"/>
                <a:gd name="connsiteY12" fmla="*/ 1029746 h 1054100"/>
                <a:gd name="connsiteX13" fmla="*/ 1417775 w 1422400"/>
                <a:gd name="connsiteY13" fmla="*/ 1054100 h 1054100"/>
                <a:gd name="connsiteX14" fmla="*/ 1422400 w 1422400"/>
                <a:gd name="connsiteY14" fmla="*/ 1054100 h 1054100"/>
                <a:gd name="connsiteX15" fmla="*/ 913524 w 1422400"/>
                <a:gd name="connsiteY15" fmla="*/ 0 h 1054100"/>
                <a:gd name="connsiteX16" fmla="*/ 508876 w 1422400"/>
                <a:gd name="connsiteY16" fmla="*/ 0 h 105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2400" h="1054100">
                  <a:moveTo>
                    <a:pt x="0" y="1054100"/>
                  </a:moveTo>
                  <a:lnTo>
                    <a:pt x="4627" y="1054100"/>
                  </a:lnTo>
                  <a:lnTo>
                    <a:pt x="13380" y="1029746"/>
                  </a:lnTo>
                  <a:cubicBezTo>
                    <a:pt x="82716" y="874498"/>
                    <a:pt x="232733" y="790540"/>
                    <a:pt x="348454" y="842222"/>
                  </a:cubicBezTo>
                  <a:cubicBezTo>
                    <a:pt x="420779" y="874523"/>
                    <a:pt x="462589" y="952163"/>
                    <a:pt x="466849" y="1043754"/>
                  </a:cubicBezTo>
                  <a:lnTo>
                    <a:pt x="466480" y="1054100"/>
                  </a:lnTo>
                  <a:lnTo>
                    <a:pt x="466725" y="1054100"/>
                  </a:lnTo>
                  <a:cubicBezTo>
                    <a:pt x="466725" y="919080"/>
                    <a:pt x="576180" y="809625"/>
                    <a:pt x="711200" y="809625"/>
                  </a:cubicBezTo>
                  <a:cubicBezTo>
                    <a:pt x="846220" y="809625"/>
                    <a:pt x="955675" y="919080"/>
                    <a:pt x="955675" y="1054100"/>
                  </a:cubicBezTo>
                  <a:lnTo>
                    <a:pt x="955922" y="1054100"/>
                  </a:lnTo>
                  <a:lnTo>
                    <a:pt x="955554" y="1043754"/>
                  </a:lnTo>
                  <a:cubicBezTo>
                    <a:pt x="959813" y="952163"/>
                    <a:pt x="1001623" y="874523"/>
                    <a:pt x="1073949" y="842222"/>
                  </a:cubicBezTo>
                  <a:cubicBezTo>
                    <a:pt x="1189669" y="790540"/>
                    <a:pt x="1339686" y="874498"/>
                    <a:pt x="1409022" y="1029746"/>
                  </a:cubicBezTo>
                  <a:lnTo>
                    <a:pt x="1417775" y="1054100"/>
                  </a:lnTo>
                  <a:lnTo>
                    <a:pt x="1422400" y="1054100"/>
                  </a:lnTo>
                  <a:lnTo>
                    <a:pt x="913524" y="0"/>
                  </a:lnTo>
                  <a:lnTo>
                    <a:pt x="508876" y="0"/>
                  </a:lnTo>
                  <a:close/>
                </a:path>
              </a:pathLst>
            </a:custGeom>
            <a:gradFill>
              <a:gsLst>
                <a:gs pos="0">
                  <a:srgbClr val="F9DABB"/>
                </a:gs>
                <a:gs pos="100000">
                  <a:srgbClr val="F9DABB"/>
                </a:gs>
                <a:gs pos="50000">
                  <a:srgbClr val="B8927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1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2AA1C657-45CD-82D7-EC10-C1F58D9A158F}"/>
              </a:ext>
            </a:extLst>
          </p:cNvPr>
          <p:cNvGrpSpPr/>
          <p:nvPr/>
        </p:nvGrpSpPr>
        <p:grpSpPr>
          <a:xfrm>
            <a:off x="1930297" y="3604436"/>
            <a:ext cx="2798937" cy="2806997"/>
            <a:chOff x="801972" y="3156196"/>
            <a:chExt cx="1969827" cy="157579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B361D27B-A5BC-F425-9D77-8A572D8BA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CC66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01972" y="3156196"/>
              <a:ext cx="1969827" cy="1575793"/>
            </a:xfrm>
            <a:prstGeom prst="rect">
              <a:avLst/>
            </a:prstGeom>
          </p:spPr>
        </p:pic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0ABAE7FE-E7C5-4A6B-230F-1EBE19593410}"/>
                </a:ext>
              </a:extLst>
            </p:cNvPr>
            <p:cNvSpPr txBox="1"/>
            <p:nvPr/>
          </p:nvSpPr>
          <p:spPr>
            <a:xfrm>
              <a:off x="912187" y="3611409"/>
              <a:ext cx="1749396" cy="60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buClrTx/>
                <a:buFontTx/>
                <a:buNone/>
              </a:pPr>
              <a:r>
                <a:rPr lang="ar-SA" sz="3200" kern="1200" dirty="0">
                  <a:solidFill>
                    <a:srgbClr val="CA9E67">
                      <a:lumMod val="20000"/>
                      <a:lumOff val="80000"/>
                    </a:srgbClr>
                  </a:solidFill>
                  <a:latin typeface="(A) Arslan Wessam B" panose="03020402040406030203" pitchFamily="66" charset="-78"/>
                  <a:cs typeface="(A) Arslan Wessam B" panose="03020402040406030203" pitchFamily="66" charset="-78"/>
                </a:rPr>
                <a:t>مراجعة درس أهمية علم التفسير</a:t>
              </a:r>
            </a:p>
          </p:txBody>
        </p:sp>
      </p:grpSp>
      <p:sp>
        <p:nvSpPr>
          <p:cNvPr id="19" name="TextBox 47">
            <a:extLst>
              <a:ext uri="{FF2B5EF4-FFF2-40B4-BE49-F238E27FC236}">
                <a16:creationId xmlns:a16="http://schemas.microsoft.com/office/drawing/2014/main" id="{638DE50D-6AF0-EE43-AB3F-72BA101AE792}"/>
              </a:ext>
            </a:extLst>
          </p:cNvPr>
          <p:cNvSpPr txBox="1"/>
          <p:nvPr/>
        </p:nvSpPr>
        <p:spPr>
          <a:xfrm>
            <a:off x="914401" y="2127966"/>
            <a:ext cx="3771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dirty="0">
                <a:solidFill>
                  <a:srgbClr val="63A0D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مثلي لتفسير القرآن بالقرآن، وتفسير القرآن بالسنة.</a:t>
            </a:r>
          </a:p>
          <a:p>
            <a:pPr algn="ctr"/>
            <a:endParaRPr lang="en-IN" sz="3600" dirty="0">
              <a:solidFill>
                <a:srgbClr val="63A0D7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392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 animBg="1"/>
      <p:bldP spid="10" grpId="0" animBg="1"/>
      <p:bldP spid="12" grpId="0" animBg="1"/>
      <p:bldP spid="1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9951</TotalTime>
  <Words>722</Words>
  <Application>Microsoft Office PowerPoint</Application>
  <PresentationFormat>شاشة عريضة</PresentationFormat>
  <Paragraphs>99</Paragraphs>
  <Slides>25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5" baseType="lpstr">
      <vt:lpstr>(A) Arslan Wessam B</vt:lpstr>
      <vt:lpstr>Aldhabi</vt:lpstr>
      <vt:lpstr>Aref Ruqaa</vt:lpstr>
      <vt:lpstr>Arial</vt:lpstr>
      <vt:lpstr>Calibri</vt:lpstr>
      <vt:lpstr>Calibri Light</vt:lpstr>
      <vt:lpstr>Monotype Koufi</vt:lpstr>
      <vt:lpstr>Roboto Thin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أمل المبعوث</dc:creator>
  <cp:lastModifiedBy>امل الغامدي</cp:lastModifiedBy>
  <cp:revision>47</cp:revision>
  <cp:lastPrinted>2023-08-28T03:51:59Z</cp:lastPrinted>
  <dcterms:created xsi:type="dcterms:W3CDTF">2022-02-05T04:16:34Z</dcterms:created>
  <dcterms:modified xsi:type="dcterms:W3CDTF">2023-08-28T10:02:05Z</dcterms:modified>
</cp:coreProperties>
</file>