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342" r:id="rId5"/>
    <p:sldId id="259" r:id="rId6"/>
    <p:sldId id="343" r:id="rId7"/>
    <p:sldId id="260" r:id="rId8"/>
    <p:sldId id="344" r:id="rId9"/>
    <p:sldId id="269" r:id="rId10"/>
    <p:sldId id="346" r:id="rId11"/>
    <p:sldId id="345" r:id="rId12"/>
    <p:sldId id="347" r:id="rId13"/>
    <p:sldId id="348" r:id="rId14"/>
    <p:sldId id="349" r:id="rId15"/>
    <p:sldId id="350" r:id="rId16"/>
    <p:sldId id="351" r:id="rId17"/>
    <p:sldId id="352" r:id="rId18"/>
    <p:sldId id="353" r:id="rId19"/>
    <p:sldId id="354" r:id="rId20"/>
    <p:sldId id="358" r:id="rId21"/>
    <p:sldId id="361" r:id="rId22"/>
    <p:sldId id="362" r:id="rId23"/>
    <p:sldId id="363" r:id="rId24"/>
    <p:sldId id="276" r:id="rId25"/>
    <p:sldId id="365" r:id="rId26"/>
    <p:sldId id="408" r:id="rId27"/>
    <p:sldId id="366" r:id="rId28"/>
    <p:sldId id="435" r:id="rId29"/>
    <p:sldId id="409" r:id="rId30"/>
    <p:sldId id="369" r:id="rId31"/>
    <p:sldId id="331" r:id="rId32"/>
    <p:sldId id="333" r:id="rId33"/>
    <p:sldId id="373" r:id="rId34"/>
    <p:sldId id="382" r:id="rId35"/>
    <p:sldId id="383" r:id="rId36"/>
    <p:sldId id="364" r:id="rId37"/>
    <p:sldId id="370" r:id="rId38"/>
    <p:sldId id="387" r:id="rId39"/>
    <p:sldId id="386" r:id="rId40"/>
    <p:sldId id="404" r:id="rId41"/>
    <p:sldId id="372" r:id="rId42"/>
    <p:sldId id="375" r:id="rId43"/>
    <p:sldId id="413" r:id="rId44"/>
    <p:sldId id="414" r:id="rId45"/>
    <p:sldId id="374" r:id="rId46"/>
    <p:sldId id="396" r:id="rId47"/>
    <p:sldId id="376" r:id="rId48"/>
    <p:sldId id="400" r:id="rId49"/>
    <p:sldId id="402" r:id="rId50"/>
    <p:sldId id="277" r:id="rId51"/>
  </p:sldIdLst>
  <p:sldSz cx="7556500" cy="10693400"/>
  <p:notesSz cx="6858000" cy="9144000"/>
  <p:embeddedFontLst>
    <p:embeddedFont>
      <p:font typeface="Calibri" panose="020F0502020204030204" pitchFamily="34" charset="0"/>
      <p:regular r:id="rId52"/>
      <p:bold r:id="rId53"/>
    </p:embeddedFont>
    <p:embeddedFont>
      <p:font typeface="خط هشام فري" panose="020B0604020202020204" charset="-78"/>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FF3"/>
    <a:srgbClr val="60B8CB"/>
    <a:srgbClr val="EA7E73"/>
    <a:srgbClr val="FABB17"/>
    <a:srgbClr val="94D2A5"/>
    <a:srgbClr val="000000"/>
    <a:srgbClr val="C82E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0" autoAdjust="0"/>
    <p:restoredTop sz="94623" autoAdjust="0"/>
  </p:normalViewPr>
  <p:slideViewPr>
    <p:cSldViewPr>
      <p:cViewPr varScale="1">
        <p:scale>
          <a:sx n="52" d="100"/>
          <a:sy n="52" d="100"/>
        </p:scale>
        <p:origin x="2707"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مجموعة 176">
            <a:extLst>
              <a:ext uri="{FF2B5EF4-FFF2-40B4-BE49-F238E27FC236}">
                <a16:creationId xmlns:a16="http://schemas.microsoft.com/office/drawing/2014/main" id="{875BC283-0626-C07E-04CC-C83BB535DBB8}"/>
              </a:ext>
            </a:extLst>
          </p:cNvPr>
          <p:cNvGrpSpPr/>
          <p:nvPr/>
        </p:nvGrpSpPr>
        <p:grpSpPr>
          <a:xfrm>
            <a:off x="-641349" y="0"/>
            <a:ext cx="8683418" cy="10551844"/>
            <a:chOff x="-485569" y="9297"/>
            <a:chExt cx="8527637" cy="10551844"/>
          </a:xfrm>
        </p:grpSpPr>
        <p:grpSp>
          <p:nvGrpSpPr>
            <p:cNvPr id="172" name="مجموعة 171">
              <a:extLst>
                <a:ext uri="{FF2B5EF4-FFF2-40B4-BE49-F238E27FC236}">
                  <a16:creationId xmlns:a16="http://schemas.microsoft.com/office/drawing/2014/main" id="{878E7CBD-CE21-9CF5-0E6E-41DB9BE6D605}"/>
                </a:ext>
              </a:extLst>
            </p:cNvPr>
            <p:cNvGrpSpPr/>
            <p:nvPr/>
          </p:nvGrpSpPr>
          <p:grpSpPr>
            <a:xfrm>
              <a:off x="44635" y="9297"/>
              <a:ext cx="2455782" cy="2406731"/>
              <a:chOff x="-1327150" y="-277604"/>
              <a:chExt cx="2455782" cy="2406731"/>
            </a:xfrm>
          </p:grpSpPr>
          <p:sp>
            <p:nvSpPr>
              <p:cNvPr id="93" name="شكل حر: شكل 92">
                <a:extLst>
                  <a:ext uri="{FF2B5EF4-FFF2-40B4-BE49-F238E27FC236}">
                    <a16:creationId xmlns:a16="http://schemas.microsoft.com/office/drawing/2014/main" id="{1D0B420D-3480-8CBE-ECA4-3AB8B37A459B}"/>
                  </a:ext>
                </a:extLst>
              </p:cNvPr>
              <p:cNvSpPr/>
              <p:nvPr/>
            </p:nvSpPr>
            <p:spPr>
              <a:xfrm>
                <a:off x="-1327150" y="-23552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94" name="شكل حر: شكل 93">
                <a:extLst>
                  <a:ext uri="{FF2B5EF4-FFF2-40B4-BE49-F238E27FC236}">
                    <a16:creationId xmlns:a16="http://schemas.microsoft.com/office/drawing/2014/main" id="{6E67D8E0-FA9A-1AAE-E204-B05CA41A0C43}"/>
                  </a:ext>
                </a:extLst>
              </p:cNvPr>
              <p:cNvSpPr/>
              <p:nvPr/>
            </p:nvSpPr>
            <p:spPr>
              <a:xfrm>
                <a:off x="-1324490" y="-247738"/>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dirty="0"/>
              </a:p>
            </p:txBody>
          </p:sp>
          <p:sp>
            <p:nvSpPr>
              <p:cNvPr id="95" name="شكل حر: شكل 94">
                <a:extLst>
                  <a:ext uri="{FF2B5EF4-FFF2-40B4-BE49-F238E27FC236}">
                    <a16:creationId xmlns:a16="http://schemas.microsoft.com/office/drawing/2014/main" id="{C4114756-1FBE-34DB-B643-578340D4F1E2}"/>
                  </a:ext>
                </a:extLst>
              </p:cNvPr>
              <p:cNvSpPr/>
              <p:nvPr/>
            </p:nvSpPr>
            <p:spPr>
              <a:xfrm>
                <a:off x="-1303411" y="-24439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a:p>
            </p:txBody>
          </p:sp>
          <p:sp>
            <p:nvSpPr>
              <p:cNvPr id="96" name="شكل حر: شكل 95">
                <a:extLst>
                  <a:ext uri="{FF2B5EF4-FFF2-40B4-BE49-F238E27FC236}">
                    <a16:creationId xmlns:a16="http://schemas.microsoft.com/office/drawing/2014/main" id="{8899A8B8-4F9E-B62E-7761-DA4F5D296E9A}"/>
                  </a:ext>
                </a:extLst>
              </p:cNvPr>
              <p:cNvSpPr/>
              <p:nvPr/>
            </p:nvSpPr>
            <p:spPr>
              <a:xfrm>
                <a:off x="-1300827" y="-275168"/>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97" name="شكل حر: شكل 96">
                <a:extLst>
                  <a:ext uri="{FF2B5EF4-FFF2-40B4-BE49-F238E27FC236}">
                    <a16:creationId xmlns:a16="http://schemas.microsoft.com/office/drawing/2014/main" id="{8E102911-FC15-81C3-1A83-F0C803BEC6AE}"/>
                  </a:ext>
                </a:extLst>
              </p:cNvPr>
              <p:cNvSpPr/>
              <p:nvPr/>
            </p:nvSpPr>
            <p:spPr>
              <a:xfrm>
                <a:off x="-1305419" y="-24763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98" name="شكل حر: شكل 97">
                <a:extLst>
                  <a:ext uri="{FF2B5EF4-FFF2-40B4-BE49-F238E27FC236}">
                    <a16:creationId xmlns:a16="http://schemas.microsoft.com/office/drawing/2014/main" id="{774EDEB3-6472-5E0A-9E82-E2D68D974F24}"/>
                  </a:ext>
                </a:extLst>
              </p:cNvPr>
              <p:cNvSpPr/>
              <p:nvPr/>
            </p:nvSpPr>
            <p:spPr>
              <a:xfrm>
                <a:off x="-1310486" y="-277604"/>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grpSp>
        <p:sp>
          <p:nvSpPr>
            <p:cNvPr id="99" name="شكل حر: شكل 98">
              <a:extLst>
                <a:ext uri="{FF2B5EF4-FFF2-40B4-BE49-F238E27FC236}">
                  <a16:creationId xmlns:a16="http://schemas.microsoft.com/office/drawing/2014/main" id="{08754627-EE66-207E-199F-6E9E551AF22C}"/>
                </a:ext>
              </a:extLst>
            </p:cNvPr>
            <p:cNvSpPr/>
            <p:nvPr/>
          </p:nvSpPr>
          <p:spPr>
            <a:xfrm>
              <a:off x="119108" y="40315"/>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sp>
          <p:nvSpPr>
            <p:cNvPr id="100" name="شكل حر: شكل 99">
              <a:extLst>
                <a:ext uri="{FF2B5EF4-FFF2-40B4-BE49-F238E27FC236}">
                  <a16:creationId xmlns:a16="http://schemas.microsoft.com/office/drawing/2014/main" id="{7E0A9B8D-581D-2B98-70B4-EE5842CBF1B8}"/>
                </a:ext>
              </a:extLst>
            </p:cNvPr>
            <p:cNvSpPr/>
            <p:nvPr/>
          </p:nvSpPr>
          <p:spPr>
            <a:xfrm>
              <a:off x="5488182" y="70023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101" name="شكل حر: شكل 100">
              <a:extLst>
                <a:ext uri="{FF2B5EF4-FFF2-40B4-BE49-F238E27FC236}">
                  <a16:creationId xmlns:a16="http://schemas.microsoft.com/office/drawing/2014/main" id="{E0503242-E875-48CD-A164-C2E93924DFA3}"/>
                </a:ext>
              </a:extLst>
            </p:cNvPr>
            <p:cNvSpPr/>
            <p:nvPr/>
          </p:nvSpPr>
          <p:spPr>
            <a:xfrm>
              <a:off x="5657508" y="71749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102" name="شكل حر: شكل 101">
              <a:extLst>
                <a:ext uri="{FF2B5EF4-FFF2-40B4-BE49-F238E27FC236}">
                  <a16:creationId xmlns:a16="http://schemas.microsoft.com/office/drawing/2014/main" id="{60090BC6-155F-3B9C-165A-A80D62693637}"/>
                </a:ext>
              </a:extLst>
            </p:cNvPr>
            <p:cNvSpPr/>
            <p:nvPr/>
          </p:nvSpPr>
          <p:spPr>
            <a:xfrm>
              <a:off x="5867521" y="7394562"/>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8 h 1549089"/>
                <a:gd name="connsiteX3" fmla="*/ 1447617 w 1617285"/>
                <a:gd name="connsiteY3" fmla="*/ 627514 h 1549089"/>
                <a:gd name="connsiteX4" fmla="*/ 1407600 w 1617285"/>
                <a:gd name="connsiteY4" fmla="*/ 582832 h 1549089"/>
                <a:gd name="connsiteX5" fmla="*/ 1364787 w 1617285"/>
                <a:gd name="connsiteY5" fmla="*/ 542338 h 1549089"/>
                <a:gd name="connsiteX6" fmla="*/ 1319561 w 1617285"/>
                <a:gd name="connsiteY6" fmla="*/ 498162 h 1549089"/>
                <a:gd name="connsiteX7" fmla="*/ 1281195 w 1617285"/>
                <a:gd name="connsiteY7" fmla="*/ 455892 h 1549089"/>
                <a:gd name="connsiteX8" fmla="*/ 1240543 w 1617285"/>
                <a:gd name="connsiteY8" fmla="*/ 414890 h 1549089"/>
                <a:gd name="connsiteX9" fmla="*/ 1171180 w 1617285"/>
                <a:gd name="connsiteY9" fmla="*/ 313720 h 1549089"/>
                <a:gd name="connsiteX10" fmla="*/ 1143993 w 1617285"/>
                <a:gd name="connsiteY10" fmla="*/ 263199 h 1549089"/>
                <a:gd name="connsiteX11" fmla="*/ 1125699 w 1617285"/>
                <a:gd name="connsiteY11" fmla="*/ 210646 h 1549089"/>
                <a:gd name="connsiteX12" fmla="*/ 1074376 w 1617285"/>
                <a:gd name="connsiteY12" fmla="*/ 107063 h 1549089"/>
                <a:gd name="connsiteX13" fmla="*/ 1039693 w 1617285"/>
                <a:gd name="connsiteY13" fmla="*/ 61745 h 1549089"/>
                <a:gd name="connsiteX14" fmla="*/ 991673 w 1617285"/>
                <a:gd name="connsiteY14" fmla="*/ 26711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60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6 h 1549089"/>
                <a:gd name="connsiteX23" fmla="*/ 569012 w 1617285"/>
                <a:gd name="connsiteY23" fmla="*/ 229559 h 1549089"/>
                <a:gd name="connsiteX24" fmla="*/ 549194 w 1617285"/>
                <a:gd name="connsiteY24" fmla="*/ 247457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3 h 1549089"/>
                <a:gd name="connsiteX31" fmla="*/ 379342 w 1617285"/>
                <a:gd name="connsiteY31" fmla="*/ 362464 h 1549089"/>
                <a:gd name="connsiteX32" fmla="*/ 356476 w 1617285"/>
                <a:gd name="connsiteY32" fmla="*/ 378967 h 1549089"/>
                <a:gd name="connsiteX33" fmla="*/ 332719 w 1617285"/>
                <a:gd name="connsiteY33" fmla="*/ 398388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2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1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6 h 1549089"/>
                <a:gd name="connsiteX51" fmla="*/ 308327 w 1617285"/>
                <a:gd name="connsiteY51" fmla="*/ 1448684 h 1549089"/>
                <a:gd name="connsiteX52" fmla="*/ 363335 w 1617285"/>
                <a:gd name="connsiteY52" fmla="*/ 1477372 h 1549089"/>
                <a:gd name="connsiteX53" fmla="*/ 481355 w 1617285"/>
                <a:gd name="connsiteY53" fmla="*/ 1514946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3 h 1549089"/>
                <a:gd name="connsiteX58" fmla="*/ 863236 w 1617285"/>
                <a:gd name="connsiteY58" fmla="*/ 1544269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4 h 1549089"/>
                <a:gd name="connsiteX65" fmla="*/ 1484840 w 1617285"/>
                <a:gd name="connsiteY65" fmla="*/ 1262972 h 1549089"/>
                <a:gd name="connsiteX66" fmla="*/ 1520284 w 1617285"/>
                <a:gd name="connsiteY66" fmla="*/ 1215750 h 1549089"/>
                <a:gd name="connsiteX67" fmla="*/ 1587614 w 1617285"/>
                <a:gd name="connsiteY67" fmla="*/ 1113945 h 1549089"/>
                <a:gd name="connsiteX68" fmla="*/ 1617215 w 1617285"/>
                <a:gd name="connsiteY68" fmla="*/ 997542 h 1549089"/>
                <a:gd name="connsiteX69" fmla="*/ 1613277 w 1617285"/>
                <a:gd name="connsiteY69" fmla="*/ 941688 h 1549089"/>
                <a:gd name="connsiteX70" fmla="*/ 1592188 w 1617285"/>
                <a:gd name="connsiteY70" fmla="*/ 880250 h 1549089"/>
                <a:gd name="connsiteX71" fmla="*/ 1574021 w 1617285"/>
                <a:gd name="connsiteY71" fmla="*/ 996399 h 1549089"/>
                <a:gd name="connsiteX72" fmla="*/ 1545310 w 1617285"/>
                <a:gd name="connsiteY72" fmla="*/ 1100998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4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4 h 1549089"/>
                <a:gd name="connsiteX87" fmla="*/ 274535 w 1617285"/>
                <a:gd name="connsiteY87" fmla="*/ 1381406 h 1549089"/>
                <a:gd name="connsiteX88" fmla="*/ 230325 w 1617285"/>
                <a:gd name="connsiteY88" fmla="*/ 1347641 h 1549089"/>
                <a:gd name="connsiteX89" fmla="*/ 189291 w 1617285"/>
                <a:gd name="connsiteY89" fmla="*/ 1309685 h 1549089"/>
                <a:gd name="connsiteX90" fmla="*/ 118022 w 1617285"/>
                <a:gd name="connsiteY90" fmla="*/ 1214735 h 1549089"/>
                <a:gd name="connsiteX91" fmla="*/ 75592 w 1617285"/>
                <a:gd name="connsiteY91" fmla="*/ 1110771 h 1549089"/>
                <a:gd name="connsiteX92" fmla="*/ 47770 w 1617285"/>
                <a:gd name="connsiteY92" fmla="*/ 992211 h 1549089"/>
                <a:gd name="connsiteX93" fmla="*/ 42180 w 1617285"/>
                <a:gd name="connsiteY93" fmla="*/ 934072 h 1549089"/>
                <a:gd name="connsiteX94" fmla="*/ 53486 w 1617285"/>
                <a:gd name="connsiteY94" fmla="*/ 878092 h 1549089"/>
                <a:gd name="connsiteX95" fmla="*/ 91344 w 1617285"/>
                <a:gd name="connsiteY95" fmla="*/ 759785 h 1549089"/>
                <a:gd name="connsiteX96" fmla="*/ 117895 w 1617285"/>
                <a:gd name="connsiteY96" fmla="*/ 712183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3 h 1549089"/>
                <a:gd name="connsiteX105" fmla="*/ 405640 w 1617285"/>
                <a:gd name="connsiteY105" fmla="*/ 366399 h 1549089"/>
                <a:gd name="connsiteX106" fmla="*/ 416311 w 1617285"/>
                <a:gd name="connsiteY106" fmla="*/ 357387 h 1549089"/>
                <a:gd name="connsiteX107" fmla="*/ 434604 w 1617285"/>
                <a:gd name="connsiteY107" fmla="*/ 341393 h 1549089"/>
                <a:gd name="connsiteX108" fmla="*/ 458234 w 1617285"/>
                <a:gd name="connsiteY108" fmla="*/ 329460 h 1549089"/>
                <a:gd name="connsiteX109" fmla="*/ 478815 w 1617285"/>
                <a:gd name="connsiteY109" fmla="*/ 318671 h 1549089"/>
                <a:gd name="connsiteX110" fmla="*/ 502824 w 1617285"/>
                <a:gd name="connsiteY110" fmla="*/ 308515 h 1549089"/>
                <a:gd name="connsiteX111" fmla="*/ 511209 w 1617285"/>
                <a:gd name="connsiteY111" fmla="*/ 301407 h 1549089"/>
                <a:gd name="connsiteX112" fmla="*/ 522008 w 1617285"/>
                <a:gd name="connsiteY112" fmla="*/ 296075 h 1549089"/>
                <a:gd name="connsiteX113" fmla="*/ 546272 w 1617285"/>
                <a:gd name="connsiteY113" fmla="*/ 281858 h 1549089"/>
                <a:gd name="connsiteX114" fmla="*/ 587687 w 1617285"/>
                <a:gd name="connsiteY114" fmla="*/ 251901 h 1549089"/>
                <a:gd name="connsiteX115" fmla="*/ 609157 w 1617285"/>
                <a:gd name="connsiteY115" fmla="*/ 239334 h 1549089"/>
                <a:gd name="connsiteX116" fmla="*/ 628975 w 1617285"/>
                <a:gd name="connsiteY116" fmla="*/ 218896 h 1549089"/>
                <a:gd name="connsiteX117" fmla="*/ 665054 w 1617285"/>
                <a:gd name="connsiteY117" fmla="*/ 178149 h 1549089"/>
                <a:gd name="connsiteX118" fmla="*/ 686905 w 1617285"/>
                <a:gd name="connsiteY118" fmla="*/ 157965 h 1549089"/>
                <a:gd name="connsiteX119" fmla="*/ 705452 w 1617285"/>
                <a:gd name="connsiteY119" fmla="*/ 135497 h 1549089"/>
                <a:gd name="connsiteX120" fmla="*/ 724890 w 1617285"/>
                <a:gd name="connsiteY120" fmla="*/ 114425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3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7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0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59"/>
                    <a:pt x="1547851" y="767020"/>
                  </a:cubicBezTo>
                  <a:cubicBezTo>
                    <a:pt x="1531971" y="732747"/>
                    <a:pt x="1512915" y="697584"/>
                    <a:pt x="1488778" y="668388"/>
                  </a:cubicBezTo>
                  <a:cubicBezTo>
                    <a:pt x="1476328" y="653283"/>
                    <a:pt x="1460956" y="641604"/>
                    <a:pt x="1447617" y="627514"/>
                  </a:cubicBezTo>
                  <a:cubicBezTo>
                    <a:pt x="1433770" y="613043"/>
                    <a:pt x="1422082" y="596795"/>
                    <a:pt x="1407600" y="582832"/>
                  </a:cubicBezTo>
                  <a:cubicBezTo>
                    <a:pt x="1393371" y="569122"/>
                    <a:pt x="1378126" y="556808"/>
                    <a:pt x="1364787" y="542338"/>
                  </a:cubicBezTo>
                  <a:cubicBezTo>
                    <a:pt x="1350432" y="526724"/>
                    <a:pt x="1335187" y="512507"/>
                    <a:pt x="1319561" y="498162"/>
                  </a:cubicBezTo>
                  <a:cubicBezTo>
                    <a:pt x="1305460" y="485088"/>
                    <a:pt x="1293645" y="470490"/>
                    <a:pt x="1281195" y="455892"/>
                  </a:cubicBezTo>
                  <a:cubicBezTo>
                    <a:pt x="1268619" y="441167"/>
                    <a:pt x="1253755" y="428854"/>
                    <a:pt x="1240543" y="414890"/>
                  </a:cubicBezTo>
                  <a:cubicBezTo>
                    <a:pt x="1212467" y="385314"/>
                    <a:pt x="1192141" y="348374"/>
                    <a:pt x="1171180" y="313720"/>
                  </a:cubicBezTo>
                  <a:cubicBezTo>
                    <a:pt x="1161270" y="297218"/>
                    <a:pt x="1151361" y="281097"/>
                    <a:pt x="1143993" y="263199"/>
                  </a:cubicBezTo>
                  <a:cubicBezTo>
                    <a:pt x="1137006" y="245934"/>
                    <a:pt x="1131543" y="228290"/>
                    <a:pt x="1125699" y="210646"/>
                  </a:cubicBezTo>
                  <a:cubicBezTo>
                    <a:pt x="1113376" y="173579"/>
                    <a:pt x="1096607" y="139179"/>
                    <a:pt x="1074376" y="107063"/>
                  </a:cubicBezTo>
                  <a:cubicBezTo>
                    <a:pt x="1063577" y="91322"/>
                    <a:pt x="1053414" y="75074"/>
                    <a:pt x="1039693" y="61745"/>
                  </a:cubicBezTo>
                  <a:cubicBezTo>
                    <a:pt x="1025465" y="48036"/>
                    <a:pt x="1008315" y="37246"/>
                    <a:pt x="991673" y="26711"/>
                  </a:cubicBezTo>
                  <a:cubicBezTo>
                    <a:pt x="974141" y="15667"/>
                    <a:pt x="956864" y="6273"/>
                    <a:pt x="936284" y="2465"/>
                  </a:cubicBezTo>
                  <a:cubicBezTo>
                    <a:pt x="916846" y="-1089"/>
                    <a:pt x="896393" y="-582"/>
                    <a:pt x="876956" y="2592"/>
                  </a:cubicBezTo>
                  <a:cubicBezTo>
                    <a:pt x="839606" y="8685"/>
                    <a:pt x="802892" y="22776"/>
                    <a:pt x="771386" y="43593"/>
                  </a:cubicBezTo>
                  <a:cubicBezTo>
                    <a:pt x="754998" y="54383"/>
                    <a:pt x="742040" y="68728"/>
                    <a:pt x="726669" y="80660"/>
                  </a:cubicBezTo>
                  <a:cubicBezTo>
                    <a:pt x="719300" y="86371"/>
                    <a:pt x="711297" y="91068"/>
                    <a:pt x="703801" y="96654"/>
                  </a:cubicBezTo>
                  <a:cubicBezTo>
                    <a:pt x="695544" y="102874"/>
                    <a:pt x="688175" y="110109"/>
                    <a:pt x="681061" y="117472"/>
                  </a:cubicBezTo>
                  <a:cubicBezTo>
                    <a:pt x="667087" y="132197"/>
                    <a:pt x="654129" y="147429"/>
                    <a:pt x="639773" y="161647"/>
                  </a:cubicBezTo>
                  <a:cubicBezTo>
                    <a:pt x="624528" y="176626"/>
                    <a:pt x="609030" y="191351"/>
                    <a:pt x="593404" y="206076"/>
                  </a:cubicBezTo>
                  <a:cubicBezTo>
                    <a:pt x="585274" y="213692"/>
                    <a:pt x="577270" y="221689"/>
                    <a:pt x="569012" y="229559"/>
                  </a:cubicBezTo>
                  <a:cubicBezTo>
                    <a:pt x="561898" y="235018"/>
                    <a:pt x="555546" y="241238"/>
                    <a:pt x="549194" y="247457"/>
                  </a:cubicBezTo>
                  <a:cubicBezTo>
                    <a:pt x="540174" y="255074"/>
                    <a:pt x="530773" y="262056"/>
                    <a:pt x="520610" y="267895"/>
                  </a:cubicBezTo>
                  <a:cubicBezTo>
                    <a:pt x="517054" y="269037"/>
                    <a:pt x="513369" y="269926"/>
                    <a:pt x="509431" y="271195"/>
                  </a:cubicBezTo>
                  <a:cubicBezTo>
                    <a:pt x="500030" y="273988"/>
                    <a:pt x="491137" y="278177"/>
                    <a:pt x="482498" y="282493"/>
                  </a:cubicBezTo>
                  <a:cubicBezTo>
                    <a:pt x="466873" y="290490"/>
                    <a:pt x="450739" y="298360"/>
                    <a:pt x="436129" y="308008"/>
                  </a:cubicBezTo>
                  <a:cubicBezTo>
                    <a:pt x="429269" y="312450"/>
                    <a:pt x="423044" y="317528"/>
                    <a:pt x="417200" y="323241"/>
                  </a:cubicBezTo>
                  <a:cubicBezTo>
                    <a:pt x="410340" y="329968"/>
                    <a:pt x="405131" y="337965"/>
                    <a:pt x="398271" y="344693"/>
                  </a:cubicBezTo>
                  <a:cubicBezTo>
                    <a:pt x="392046" y="350786"/>
                    <a:pt x="385440" y="356372"/>
                    <a:pt x="379342" y="362464"/>
                  </a:cubicBezTo>
                  <a:cubicBezTo>
                    <a:pt x="372355" y="369447"/>
                    <a:pt x="364606" y="373508"/>
                    <a:pt x="356476" y="378967"/>
                  </a:cubicBezTo>
                  <a:cubicBezTo>
                    <a:pt x="348090" y="384679"/>
                    <a:pt x="340723" y="392169"/>
                    <a:pt x="332719" y="398388"/>
                  </a:cubicBezTo>
                  <a:cubicBezTo>
                    <a:pt x="324207" y="405117"/>
                    <a:pt x="315568" y="411717"/>
                    <a:pt x="306930" y="418445"/>
                  </a:cubicBezTo>
                  <a:cubicBezTo>
                    <a:pt x="290542" y="431266"/>
                    <a:pt x="273391" y="443960"/>
                    <a:pt x="259925" y="459954"/>
                  </a:cubicBezTo>
                  <a:cubicBezTo>
                    <a:pt x="247221" y="474933"/>
                    <a:pt x="234899" y="490292"/>
                    <a:pt x="223592" y="506160"/>
                  </a:cubicBezTo>
                  <a:cubicBezTo>
                    <a:pt x="211905" y="522662"/>
                    <a:pt x="198819" y="538276"/>
                    <a:pt x="186624" y="554524"/>
                  </a:cubicBezTo>
                  <a:cubicBezTo>
                    <a:pt x="174682" y="570518"/>
                    <a:pt x="161089" y="584989"/>
                    <a:pt x="148512" y="600603"/>
                  </a:cubicBezTo>
                  <a:cubicBezTo>
                    <a:pt x="135427" y="616851"/>
                    <a:pt x="123739" y="634115"/>
                    <a:pt x="112305" y="651632"/>
                  </a:cubicBezTo>
                  <a:cubicBezTo>
                    <a:pt x="100491" y="669658"/>
                    <a:pt x="89566" y="688445"/>
                    <a:pt x="77369" y="706216"/>
                  </a:cubicBezTo>
                  <a:cubicBezTo>
                    <a:pt x="71653" y="714467"/>
                    <a:pt x="65809" y="722591"/>
                    <a:pt x="60982" y="731477"/>
                  </a:cubicBezTo>
                  <a:cubicBezTo>
                    <a:pt x="56027" y="740617"/>
                    <a:pt x="52978" y="750772"/>
                    <a:pt x="49675" y="760546"/>
                  </a:cubicBezTo>
                  <a:cubicBezTo>
                    <a:pt x="36082" y="800024"/>
                    <a:pt x="21980" y="839375"/>
                    <a:pt x="9784" y="879361"/>
                  </a:cubicBezTo>
                  <a:cubicBezTo>
                    <a:pt x="3306" y="900687"/>
                    <a:pt x="130" y="921886"/>
                    <a:pt x="3" y="944100"/>
                  </a:cubicBezTo>
                  <a:cubicBezTo>
                    <a:pt x="-124" y="964791"/>
                    <a:pt x="3941" y="985102"/>
                    <a:pt x="7879" y="1005285"/>
                  </a:cubicBezTo>
                  <a:cubicBezTo>
                    <a:pt x="16391" y="1048572"/>
                    <a:pt x="26935" y="1091604"/>
                    <a:pt x="39258" y="1134002"/>
                  </a:cubicBezTo>
                  <a:cubicBezTo>
                    <a:pt x="50564" y="1173099"/>
                    <a:pt x="65428" y="1209784"/>
                    <a:pt x="88041" y="1243804"/>
                  </a:cubicBezTo>
                  <a:cubicBezTo>
                    <a:pt x="110781" y="1278204"/>
                    <a:pt x="135046" y="1311971"/>
                    <a:pt x="163756" y="1341547"/>
                  </a:cubicBezTo>
                  <a:cubicBezTo>
                    <a:pt x="177731" y="1355891"/>
                    <a:pt x="192594" y="1369347"/>
                    <a:pt x="208094" y="1382168"/>
                  </a:cubicBezTo>
                  <a:cubicBezTo>
                    <a:pt x="223973" y="1395369"/>
                    <a:pt x="240234" y="1408444"/>
                    <a:pt x="258147" y="1418726"/>
                  </a:cubicBezTo>
                  <a:cubicBezTo>
                    <a:pt x="275043" y="1428374"/>
                    <a:pt x="290923" y="1439925"/>
                    <a:pt x="308327" y="1448684"/>
                  </a:cubicBezTo>
                  <a:cubicBezTo>
                    <a:pt x="326875" y="1457951"/>
                    <a:pt x="344787" y="1468359"/>
                    <a:pt x="363335" y="1477372"/>
                  </a:cubicBezTo>
                  <a:cubicBezTo>
                    <a:pt x="400685" y="1495144"/>
                    <a:pt x="441083" y="1506441"/>
                    <a:pt x="481355" y="1514946"/>
                  </a:cubicBezTo>
                  <a:cubicBezTo>
                    <a:pt x="523024" y="1523705"/>
                    <a:pt x="565201" y="1531575"/>
                    <a:pt x="607251" y="1538430"/>
                  </a:cubicBezTo>
                  <a:cubicBezTo>
                    <a:pt x="628848" y="1541985"/>
                    <a:pt x="650571" y="1544650"/>
                    <a:pt x="672423" y="1545158"/>
                  </a:cubicBezTo>
                  <a:cubicBezTo>
                    <a:pt x="682840" y="1545411"/>
                    <a:pt x="693130" y="1545031"/>
                    <a:pt x="703420" y="1545285"/>
                  </a:cubicBezTo>
                  <a:cubicBezTo>
                    <a:pt x="713710" y="1545538"/>
                    <a:pt x="723873" y="1546935"/>
                    <a:pt x="734036" y="1547823"/>
                  </a:cubicBezTo>
                  <a:cubicBezTo>
                    <a:pt x="777230" y="1551505"/>
                    <a:pt x="820169" y="1546173"/>
                    <a:pt x="863236" y="1544269"/>
                  </a:cubicBezTo>
                  <a:cubicBezTo>
                    <a:pt x="906937" y="1542365"/>
                    <a:pt x="949623" y="1536018"/>
                    <a:pt x="991800" y="1524086"/>
                  </a:cubicBezTo>
                  <a:cubicBezTo>
                    <a:pt x="1031944" y="1512788"/>
                    <a:pt x="1072088" y="1500602"/>
                    <a:pt x="1111344" y="1486512"/>
                  </a:cubicBezTo>
                  <a:cubicBezTo>
                    <a:pt x="1149963" y="1472675"/>
                    <a:pt x="1188711" y="1456808"/>
                    <a:pt x="1225298" y="1438275"/>
                  </a:cubicBezTo>
                  <a:cubicBezTo>
                    <a:pt x="1244989" y="1428247"/>
                    <a:pt x="1263283" y="1416060"/>
                    <a:pt x="1282466" y="1405017"/>
                  </a:cubicBezTo>
                  <a:cubicBezTo>
                    <a:pt x="1300759" y="1394481"/>
                    <a:pt x="1318926" y="1383818"/>
                    <a:pt x="1337093" y="1373028"/>
                  </a:cubicBezTo>
                  <a:cubicBezTo>
                    <a:pt x="1372282" y="1352210"/>
                    <a:pt x="1408489" y="1332281"/>
                    <a:pt x="1439740" y="1305624"/>
                  </a:cubicBezTo>
                  <a:cubicBezTo>
                    <a:pt x="1455367" y="1292294"/>
                    <a:pt x="1471247" y="1278459"/>
                    <a:pt x="1484840" y="1262972"/>
                  </a:cubicBezTo>
                  <a:cubicBezTo>
                    <a:pt x="1497925" y="1248247"/>
                    <a:pt x="1509104" y="1231872"/>
                    <a:pt x="1520284" y="1215750"/>
                  </a:cubicBezTo>
                  <a:cubicBezTo>
                    <a:pt x="1543786" y="1182365"/>
                    <a:pt x="1569829" y="1151011"/>
                    <a:pt x="1587614" y="1113945"/>
                  </a:cubicBezTo>
                  <a:cubicBezTo>
                    <a:pt x="1605019" y="1077641"/>
                    <a:pt x="1616325" y="1037908"/>
                    <a:pt x="1617215" y="997542"/>
                  </a:cubicBezTo>
                  <a:cubicBezTo>
                    <a:pt x="1617595" y="979263"/>
                    <a:pt x="1616453" y="959840"/>
                    <a:pt x="1613277" y="941688"/>
                  </a:cubicBezTo>
                  <a:cubicBezTo>
                    <a:pt x="1609593" y="920236"/>
                    <a:pt x="1600318" y="900306"/>
                    <a:pt x="1592188" y="880250"/>
                  </a:cubicBezTo>
                  <a:close/>
                  <a:moveTo>
                    <a:pt x="1574021" y="996399"/>
                  </a:moveTo>
                  <a:cubicBezTo>
                    <a:pt x="1573005" y="1032704"/>
                    <a:pt x="1561571" y="1068500"/>
                    <a:pt x="1545310" y="1100998"/>
                  </a:cubicBezTo>
                  <a:cubicBezTo>
                    <a:pt x="1528414" y="1134509"/>
                    <a:pt x="1503641" y="1163197"/>
                    <a:pt x="1482172" y="1193917"/>
                  </a:cubicBezTo>
                  <a:cubicBezTo>
                    <a:pt x="1471119" y="1209658"/>
                    <a:pt x="1459940" y="1225398"/>
                    <a:pt x="1446854" y="1239615"/>
                  </a:cubicBezTo>
                  <a:cubicBezTo>
                    <a:pt x="1435421" y="1251928"/>
                    <a:pt x="1421193" y="1264114"/>
                    <a:pt x="1407600" y="1275285"/>
                  </a:cubicBezTo>
                  <a:cubicBezTo>
                    <a:pt x="1376221" y="1301180"/>
                    <a:pt x="1340015" y="1320729"/>
                    <a:pt x="1305079" y="1341420"/>
                  </a:cubicBezTo>
                  <a:cubicBezTo>
                    <a:pt x="1287293" y="1351956"/>
                    <a:pt x="1269508" y="1362365"/>
                    <a:pt x="1251722" y="1372774"/>
                  </a:cubicBezTo>
                  <a:cubicBezTo>
                    <a:pt x="1234826" y="1382802"/>
                    <a:pt x="1218819" y="1393593"/>
                    <a:pt x="1201415" y="1401970"/>
                  </a:cubicBezTo>
                  <a:cubicBezTo>
                    <a:pt x="1128621" y="1437133"/>
                    <a:pt x="1052270" y="1463917"/>
                    <a:pt x="974522" y="1485877"/>
                  </a:cubicBezTo>
                  <a:cubicBezTo>
                    <a:pt x="935267" y="1497048"/>
                    <a:pt x="895504" y="1501618"/>
                    <a:pt x="854851" y="1503649"/>
                  </a:cubicBezTo>
                  <a:cubicBezTo>
                    <a:pt x="814198" y="1505679"/>
                    <a:pt x="773927" y="1510884"/>
                    <a:pt x="733274" y="1507203"/>
                  </a:cubicBezTo>
                  <a:cubicBezTo>
                    <a:pt x="712313" y="1505299"/>
                    <a:pt x="691478" y="1505679"/>
                    <a:pt x="670517" y="1505045"/>
                  </a:cubicBezTo>
                  <a:cubicBezTo>
                    <a:pt x="649556" y="1504410"/>
                    <a:pt x="628339" y="1500983"/>
                    <a:pt x="607632" y="1497556"/>
                  </a:cubicBezTo>
                  <a:cubicBezTo>
                    <a:pt x="567615" y="1490701"/>
                    <a:pt x="527470" y="1483339"/>
                    <a:pt x="487707" y="1474833"/>
                  </a:cubicBezTo>
                  <a:cubicBezTo>
                    <a:pt x="449595" y="1466836"/>
                    <a:pt x="412119" y="1455919"/>
                    <a:pt x="377056" y="1438783"/>
                  </a:cubicBezTo>
                  <a:cubicBezTo>
                    <a:pt x="358508" y="1429770"/>
                    <a:pt x="340468" y="1419488"/>
                    <a:pt x="322048" y="1410094"/>
                  </a:cubicBezTo>
                  <a:cubicBezTo>
                    <a:pt x="305660" y="1401716"/>
                    <a:pt x="290415" y="1390799"/>
                    <a:pt x="274535" y="1381406"/>
                  </a:cubicBezTo>
                  <a:cubicBezTo>
                    <a:pt x="258655" y="1372013"/>
                    <a:pt x="244299" y="1359319"/>
                    <a:pt x="230325" y="1347641"/>
                  </a:cubicBezTo>
                  <a:cubicBezTo>
                    <a:pt x="216097" y="1335708"/>
                    <a:pt x="202122" y="1323141"/>
                    <a:pt x="189291" y="1309685"/>
                  </a:cubicBezTo>
                  <a:cubicBezTo>
                    <a:pt x="162232" y="1281251"/>
                    <a:pt x="139238" y="1247739"/>
                    <a:pt x="118022" y="1214735"/>
                  </a:cubicBezTo>
                  <a:cubicBezTo>
                    <a:pt x="97442" y="1182873"/>
                    <a:pt x="85755" y="1147076"/>
                    <a:pt x="75592" y="1110771"/>
                  </a:cubicBezTo>
                  <a:cubicBezTo>
                    <a:pt x="64666" y="1071674"/>
                    <a:pt x="55138" y="1032196"/>
                    <a:pt x="47770" y="992211"/>
                  </a:cubicBezTo>
                  <a:cubicBezTo>
                    <a:pt x="44212" y="973043"/>
                    <a:pt x="40782" y="953621"/>
                    <a:pt x="42180" y="934072"/>
                  </a:cubicBezTo>
                  <a:cubicBezTo>
                    <a:pt x="43577" y="914777"/>
                    <a:pt x="47516" y="896498"/>
                    <a:pt x="53486" y="878092"/>
                  </a:cubicBezTo>
                  <a:cubicBezTo>
                    <a:pt x="66317" y="838741"/>
                    <a:pt x="77624" y="798882"/>
                    <a:pt x="91344" y="759785"/>
                  </a:cubicBezTo>
                  <a:cubicBezTo>
                    <a:pt x="97315" y="742521"/>
                    <a:pt x="108749" y="727796"/>
                    <a:pt x="117895" y="712183"/>
                  </a:cubicBezTo>
                  <a:cubicBezTo>
                    <a:pt x="128694" y="693649"/>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7"/>
                    <a:pt x="363208" y="401308"/>
                    <a:pt x="379850" y="390391"/>
                  </a:cubicBezTo>
                  <a:cubicBezTo>
                    <a:pt x="386584" y="385949"/>
                    <a:pt x="392046" y="379982"/>
                    <a:pt x="397636" y="374143"/>
                  </a:cubicBezTo>
                  <a:cubicBezTo>
                    <a:pt x="400177" y="371477"/>
                    <a:pt x="402844" y="368938"/>
                    <a:pt x="405640" y="366399"/>
                  </a:cubicBezTo>
                  <a:cubicBezTo>
                    <a:pt x="409070" y="363353"/>
                    <a:pt x="412627" y="360434"/>
                    <a:pt x="416311" y="357387"/>
                  </a:cubicBezTo>
                  <a:cubicBezTo>
                    <a:pt x="422536" y="352182"/>
                    <a:pt x="428126" y="346217"/>
                    <a:pt x="434604" y="341393"/>
                  </a:cubicBezTo>
                  <a:cubicBezTo>
                    <a:pt x="441465" y="336315"/>
                    <a:pt x="450358" y="333015"/>
                    <a:pt x="458234" y="329460"/>
                  </a:cubicBezTo>
                  <a:cubicBezTo>
                    <a:pt x="465348" y="326287"/>
                    <a:pt x="471827" y="321971"/>
                    <a:pt x="478815" y="318671"/>
                  </a:cubicBezTo>
                  <a:cubicBezTo>
                    <a:pt x="486437" y="315116"/>
                    <a:pt x="496092" y="313466"/>
                    <a:pt x="502824" y="308515"/>
                  </a:cubicBezTo>
                  <a:cubicBezTo>
                    <a:pt x="505874" y="306230"/>
                    <a:pt x="507906" y="303311"/>
                    <a:pt x="511209" y="301407"/>
                  </a:cubicBezTo>
                  <a:cubicBezTo>
                    <a:pt x="514640" y="299503"/>
                    <a:pt x="518451" y="297980"/>
                    <a:pt x="522008" y="296075"/>
                  </a:cubicBezTo>
                  <a:cubicBezTo>
                    <a:pt x="530265" y="291633"/>
                    <a:pt x="538522" y="286809"/>
                    <a:pt x="546272" y="281858"/>
                  </a:cubicBezTo>
                  <a:cubicBezTo>
                    <a:pt x="560501" y="272592"/>
                    <a:pt x="573840" y="261675"/>
                    <a:pt x="587687" y="251901"/>
                  </a:cubicBezTo>
                  <a:cubicBezTo>
                    <a:pt x="594420" y="247077"/>
                    <a:pt x="602551" y="244538"/>
                    <a:pt x="609157" y="239334"/>
                  </a:cubicBezTo>
                  <a:cubicBezTo>
                    <a:pt x="616525" y="233494"/>
                    <a:pt x="622496" y="225624"/>
                    <a:pt x="628975" y="218896"/>
                  </a:cubicBezTo>
                  <a:cubicBezTo>
                    <a:pt x="641552" y="205695"/>
                    <a:pt x="652858" y="191605"/>
                    <a:pt x="665054" y="178149"/>
                  </a:cubicBezTo>
                  <a:cubicBezTo>
                    <a:pt x="671788" y="170786"/>
                    <a:pt x="680426" y="165582"/>
                    <a:pt x="686905" y="157965"/>
                  </a:cubicBezTo>
                  <a:cubicBezTo>
                    <a:pt x="693257" y="150603"/>
                    <a:pt x="698973" y="142860"/>
                    <a:pt x="705452" y="135497"/>
                  </a:cubicBezTo>
                  <a:cubicBezTo>
                    <a:pt x="711804" y="128388"/>
                    <a:pt x="718411" y="121407"/>
                    <a:pt x="724890" y="114425"/>
                  </a:cubicBezTo>
                  <a:cubicBezTo>
                    <a:pt x="727812" y="112395"/>
                    <a:pt x="730607" y="110236"/>
                    <a:pt x="733528" y="108333"/>
                  </a:cubicBezTo>
                  <a:cubicBezTo>
                    <a:pt x="749663" y="97542"/>
                    <a:pt x="762747" y="82818"/>
                    <a:pt x="778500" y="71520"/>
                  </a:cubicBezTo>
                  <a:cubicBezTo>
                    <a:pt x="807211" y="50829"/>
                    <a:pt x="841893" y="36739"/>
                    <a:pt x="876702" y="30899"/>
                  </a:cubicBezTo>
                  <a:cubicBezTo>
                    <a:pt x="895758" y="27726"/>
                    <a:pt x="915195" y="27091"/>
                    <a:pt x="934123" y="31153"/>
                  </a:cubicBezTo>
                  <a:cubicBezTo>
                    <a:pt x="951655" y="34961"/>
                    <a:pt x="966265" y="44863"/>
                    <a:pt x="981001" y="54637"/>
                  </a:cubicBezTo>
                  <a:cubicBezTo>
                    <a:pt x="996373" y="64919"/>
                    <a:pt x="1013142" y="75582"/>
                    <a:pt x="1024957" y="89926"/>
                  </a:cubicBezTo>
                  <a:cubicBezTo>
                    <a:pt x="1036772" y="104270"/>
                    <a:pt x="1047189" y="120899"/>
                    <a:pt x="1057098" y="136894"/>
                  </a:cubicBezTo>
                  <a:cubicBezTo>
                    <a:pt x="1066499" y="152127"/>
                    <a:pt x="1075518" y="167740"/>
                    <a:pt x="1082379" y="184369"/>
                  </a:cubicBezTo>
                  <a:cubicBezTo>
                    <a:pt x="1089493" y="201505"/>
                    <a:pt x="1094956" y="219277"/>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4"/>
                    <a:pt x="1293391" y="523677"/>
                  </a:cubicBezTo>
                  <a:cubicBezTo>
                    <a:pt x="1307365" y="537133"/>
                    <a:pt x="1321594" y="549827"/>
                    <a:pt x="1334425" y="564298"/>
                  </a:cubicBezTo>
                  <a:cubicBezTo>
                    <a:pt x="1348273" y="579784"/>
                    <a:pt x="1363517" y="593621"/>
                    <a:pt x="1378634" y="607838"/>
                  </a:cubicBezTo>
                  <a:cubicBezTo>
                    <a:pt x="1391720" y="620152"/>
                    <a:pt x="1402010" y="634749"/>
                    <a:pt x="1413952" y="648078"/>
                  </a:cubicBezTo>
                  <a:cubicBezTo>
                    <a:pt x="1426401" y="662041"/>
                    <a:pt x="1441646" y="673974"/>
                    <a:pt x="1453334" y="687810"/>
                  </a:cubicBezTo>
                  <a:cubicBezTo>
                    <a:pt x="1501990" y="745441"/>
                    <a:pt x="1523587" y="819319"/>
                    <a:pt x="1549884" y="888374"/>
                  </a:cubicBezTo>
                  <a:cubicBezTo>
                    <a:pt x="1556617" y="906145"/>
                    <a:pt x="1566526" y="926075"/>
                    <a:pt x="1570083" y="943593"/>
                  </a:cubicBezTo>
                  <a:cubicBezTo>
                    <a:pt x="1573513" y="960476"/>
                    <a:pt x="1574275" y="980024"/>
                    <a:pt x="1573767" y="996780"/>
                  </a:cubicBezTo>
                  <a:close/>
                </a:path>
              </a:pathLst>
            </a:custGeom>
            <a:solidFill>
              <a:srgbClr val="EA7E73"/>
            </a:solidFill>
            <a:ln w="12695" cap="sq">
              <a:noFill/>
              <a:prstDash val="solid"/>
              <a:miter/>
            </a:ln>
          </p:spPr>
          <p:txBody>
            <a:bodyPr rtlCol="1" anchor="ctr"/>
            <a:lstStyle/>
            <a:p>
              <a:endParaRPr lang="ar-SA"/>
            </a:p>
          </p:txBody>
        </p:sp>
        <p:sp>
          <p:nvSpPr>
            <p:cNvPr id="103" name="شكل حر: شكل 102">
              <a:extLst>
                <a:ext uri="{FF2B5EF4-FFF2-40B4-BE49-F238E27FC236}">
                  <a16:creationId xmlns:a16="http://schemas.microsoft.com/office/drawing/2014/main" id="{9E297800-8463-EF1B-B208-D9BA72E4A2BB}"/>
                </a:ext>
              </a:extLst>
            </p:cNvPr>
            <p:cNvSpPr/>
            <p:nvPr/>
          </p:nvSpPr>
          <p:spPr>
            <a:xfrm>
              <a:off x="6100485" y="77610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a:p>
          </p:txBody>
        </p:sp>
        <p:sp>
          <p:nvSpPr>
            <p:cNvPr id="104" name="شكل حر: شكل 103">
              <a:extLst>
                <a:ext uri="{FF2B5EF4-FFF2-40B4-BE49-F238E27FC236}">
                  <a16:creationId xmlns:a16="http://schemas.microsoft.com/office/drawing/2014/main" id="{D858BC05-022B-AF1A-5EF2-60CC47B309B5}"/>
                </a:ext>
              </a:extLst>
            </p:cNvPr>
            <p:cNvSpPr/>
            <p:nvPr/>
          </p:nvSpPr>
          <p:spPr>
            <a:xfrm>
              <a:off x="6318857" y="7989924"/>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2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8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40 h 440432"/>
                <a:gd name="connsiteX29" fmla="*/ 497270 w 573320"/>
                <a:gd name="connsiteY29" fmla="*/ 392786 h 440432"/>
                <a:gd name="connsiteX30" fmla="*/ 526997 w 573320"/>
                <a:gd name="connsiteY30" fmla="*/ 360290 h 440432"/>
                <a:gd name="connsiteX31" fmla="*/ 551389 w 573320"/>
                <a:gd name="connsiteY31" fmla="*/ 325509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4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3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6"/>
                    <a:pt x="357654" y="925"/>
                    <a:pt x="342281" y="290"/>
                  </a:cubicBezTo>
                  <a:cubicBezTo>
                    <a:pt x="326021" y="-472"/>
                    <a:pt x="309887" y="290"/>
                    <a:pt x="293752" y="2321"/>
                  </a:cubicBezTo>
                  <a:cubicBezTo>
                    <a:pt x="278762" y="4226"/>
                    <a:pt x="263263" y="4987"/>
                    <a:pt x="248653" y="8922"/>
                  </a:cubicBezTo>
                  <a:cubicBezTo>
                    <a:pt x="225405" y="15269"/>
                    <a:pt x="201141" y="21997"/>
                    <a:pt x="178782" y="31771"/>
                  </a:cubicBezTo>
                  <a:cubicBezTo>
                    <a:pt x="175606" y="32787"/>
                    <a:pt x="172811" y="34310"/>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7"/>
                    <a:pt x="82740" y="86355"/>
                  </a:cubicBezTo>
                  <a:cubicBezTo>
                    <a:pt x="61397" y="106792"/>
                    <a:pt x="41707" y="130911"/>
                    <a:pt x="27224" y="156679"/>
                  </a:cubicBezTo>
                  <a:cubicBezTo>
                    <a:pt x="12741" y="182448"/>
                    <a:pt x="3340" y="213294"/>
                    <a:pt x="1308" y="242998"/>
                  </a:cubicBezTo>
                  <a:cubicBezTo>
                    <a:pt x="292" y="258484"/>
                    <a:pt x="-979" y="274225"/>
                    <a:pt x="1181" y="289712"/>
                  </a:cubicBezTo>
                  <a:cubicBezTo>
                    <a:pt x="3340" y="304944"/>
                    <a:pt x="8930" y="319162"/>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4"/>
                    <a:pt x="377980" y="437850"/>
                  </a:cubicBezTo>
                  <a:cubicBezTo>
                    <a:pt x="393352" y="437596"/>
                    <a:pt x="407834" y="435565"/>
                    <a:pt x="422825" y="431883"/>
                  </a:cubicBezTo>
                  <a:cubicBezTo>
                    <a:pt x="437180" y="428329"/>
                    <a:pt x="450392" y="424902"/>
                    <a:pt x="463478" y="417540"/>
                  </a:cubicBezTo>
                  <a:cubicBezTo>
                    <a:pt x="475546" y="410685"/>
                    <a:pt x="486980" y="402053"/>
                    <a:pt x="497270" y="392786"/>
                  </a:cubicBezTo>
                  <a:cubicBezTo>
                    <a:pt x="508195" y="383012"/>
                    <a:pt x="518232" y="372095"/>
                    <a:pt x="526997" y="360290"/>
                  </a:cubicBezTo>
                  <a:cubicBezTo>
                    <a:pt x="535382" y="348992"/>
                    <a:pt x="544528" y="337822"/>
                    <a:pt x="551389" y="325509"/>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40"/>
                    <a:pt x="368960" y="417413"/>
                  </a:cubicBezTo>
                  <a:cubicBezTo>
                    <a:pt x="354605" y="417286"/>
                    <a:pt x="340757" y="417920"/>
                    <a:pt x="326656" y="418809"/>
                  </a:cubicBezTo>
                  <a:cubicBezTo>
                    <a:pt x="311792" y="419825"/>
                    <a:pt x="296548" y="418555"/>
                    <a:pt x="281557" y="418809"/>
                  </a:cubicBezTo>
                  <a:cubicBezTo>
                    <a:pt x="251829" y="419316"/>
                    <a:pt x="221848" y="420713"/>
                    <a:pt x="192121" y="418809"/>
                  </a:cubicBezTo>
                  <a:cubicBezTo>
                    <a:pt x="164935" y="417031"/>
                    <a:pt x="137621" y="414239"/>
                    <a:pt x="112721" y="402434"/>
                  </a:cubicBezTo>
                  <a:cubicBezTo>
                    <a:pt x="90362" y="391898"/>
                    <a:pt x="71053" y="374253"/>
                    <a:pt x="56443" y="354578"/>
                  </a:cubicBezTo>
                  <a:cubicBezTo>
                    <a:pt x="41325" y="334141"/>
                    <a:pt x="28240" y="308499"/>
                    <a:pt x="26716" y="282857"/>
                  </a:cubicBezTo>
                  <a:cubicBezTo>
                    <a:pt x="24937" y="255438"/>
                    <a:pt x="29510" y="227131"/>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7"/>
                    <a:pt x="135970" y="77596"/>
                    <a:pt x="137240" y="76834"/>
                  </a:cubicBezTo>
                  <a:cubicBezTo>
                    <a:pt x="138129" y="76327"/>
                    <a:pt x="139018" y="75692"/>
                    <a:pt x="139908" y="75057"/>
                  </a:cubicBezTo>
                  <a:cubicBezTo>
                    <a:pt x="147911" y="71630"/>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8"/>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3"/>
                  </a:cubicBezTo>
                  <a:cubicBezTo>
                    <a:pt x="482025" y="103238"/>
                    <a:pt x="491045" y="113139"/>
                    <a:pt x="498032" y="124183"/>
                  </a:cubicBezTo>
                  <a:cubicBezTo>
                    <a:pt x="512260" y="146651"/>
                    <a:pt x="521534" y="173182"/>
                    <a:pt x="530046" y="198315"/>
                  </a:cubicBezTo>
                  <a:cubicBezTo>
                    <a:pt x="538558" y="223449"/>
                    <a:pt x="547069" y="252519"/>
                    <a:pt x="540463" y="278794"/>
                  </a:cubicBezTo>
                  <a:close/>
                </a:path>
              </a:pathLst>
            </a:custGeom>
            <a:solidFill>
              <a:srgbClr val="EA7E73"/>
            </a:solidFill>
            <a:ln w="12695" cap="sq">
              <a:noFill/>
              <a:prstDash val="solid"/>
              <a:miter/>
            </a:ln>
          </p:spPr>
          <p:txBody>
            <a:bodyPr rtlCol="1" anchor="ctr"/>
            <a:lstStyle/>
            <a:p>
              <a:endParaRPr lang="ar-SA"/>
            </a:p>
          </p:txBody>
        </p:sp>
        <p:sp>
          <p:nvSpPr>
            <p:cNvPr id="105" name="شكل حر: شكل 104">
              <a:extLst>
                <a:ext uri="{FF2B5EF4-FFF2-40B4-BE49-F238E27FC236}">
                  <a16:creationId xmlns:a16="http://schemas.microsoft.com/office/drawing/2014/main" id="{F3F67537-0174-93A5-B9CF-E3DD0587C2EA}"/>
                </a:ext>
              </a:extLst>
            </p:cNvPr>
            <p:cNvSpPr/>
            <p:nvPr/>
          </p:nvSpPr>
          <p:spPr>
            <a:xfrm>
              <a:off x="6444440" y="81260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sp>
          <p:nvSpPr>
            <p:cNvPr id="106" name="شكل حر: شكل 105">
              <a:extLst>
                <a:ext uri="{FF2B5EF4-FFF2-40B4-BE49-F238E27FC236}">
                  <a16:creationId xmlns:a16="http://schemas.microsoft.com/office/drawing/2014/main" id="{F4230510-244B-DB31-B169-8EE9357810F1}"/>
                </a:ext>
              </a:extLst>
            </p:cNvPr>
            <p:cNvSpPr/>
            <p:nvPr/>
          </p:nvSpPr>
          <p:spPr>
            <a:xfrm>
              <a:off x="6647852" y="3026890"/>
              <a:ext cx="2643" cy="4189"/>
            </a:xfrm>
            <a:custGeom>
              <a:avLst/>
              <a:gdLst>
                <a:gd name="connsiteX0" fmla="*/ 2616 w 2643"/>
                <a:gd name="connsiteY0" fmla="*/ 4189 h 4189"/>
                <a:gd name="connsiteX1" fmla="*/ 964 w 2643"/>
                <a:gd name="connsiteY1" fmla="*/ 0 h 4189"/>
                <a:gd name="connsiteX2" fmla="*/ 2616 w 2643"/>
                <a:gd name="connsiteY2" fmla="*/ 4189 h 4189"/>
              </a:gdLst>
              <a:ahLst/>
              <a:cxnLst>
                <a:cxn ang="0">
                  <a:pos x="connsiteX0" y="connsiteY0"/>
                </a:cxn>
                <a:cxn ang="0">
                  <a:pos x="connsiteX1" y="connsiteY1"/>
                </a:cxn>
                <a:cxn ang="0">
                  <a:pos x="connsiteX2" y="connsiteY2"/>
                </a:cxn>
              </a:cxnLst>
              <a:rect l="l" t="t" r="r" b="b"/>
              <a:pathLst>
                <a:path w="2643" h="4189">
                  <a:moveTo>
                    <a:pt x="2616" y="4189"/>
                  </a:moveTo>
                  <a:cubicBezTo>
                    <a:pt x="2742" y="2285"/>
                    <a:pt x="2488" y="888"/>
                    <a:pt x="964" y="0"/>
                  </a:cubicBezTo>
                  <a:cubicBezTo>
                    <a:pt x="-307" y="1650"/>
                    <a:pt x="-815" y="3047"/>
                    <a:pt x="2616" y="4189"/>
                  </a:cubicBezTo>
                </a:path>
              </a:pathLst>
            </a:custGeom>
            <a:solidFill>
              <a:srgbClr val="94D2A5"/>
            </a:solidFill>
            <a:ln w="12695" cap="sq">
              <a:noFill/>
              <a:prstDash val="solid"/>
              <a:miter/>
            </a:ln>
          </p:spPr>
          <p:txBody>
            <a:bodyPr rtlCol="1" anchor="ctr"/>
            <a:lstStyle/>
            <a:p>
              <a:endParaRPr lang="ar-SA"/>
            </a:p>
          </p:txBody>
        </p:sp>
        <p:sp>
          <p:nvSpPr>
            <p:cNvPr id="107" name="شكل حر: شكل 106">
              <a:extLst>
                <a:ext uri="{FF2B5EF4-FFF2-40B4-BE49-F238E27FC236}">
                  <a16:creationId xmlns:a16="http://schemas.microsoft.com/office/drawing/2014/main" id="{A25C94DB-A822-AF30-648D-D0A6F8463963}"/>
                </a:ext>
              </a:extLst>
            </p:cNvPr>
            <p:cNvSpPr/>
            <p:nvPr/>
          </p:nvSpPr>
          <p:spPr>
            <a:xfrm>
              <a:off x="6007155" y="23060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108" name="شكل حر: شكل 107">
              <a:extLst>
                <a:ext uri="{FF2B5EF4-FFF2-40B4-BE49-F238E27FC236}">
                  <a16:creationId xmlns:a16="http://schemas.microsoft.com/office/drawing/2014/main" id="{F58B2236-167C-1DE3-938C-48D3AFDDABDE}"/>
                </a:ext>
              </a:extLst>
            </p:cNvPr>
            <p:cNvSpPr/>
            <p:nvPr/>
          </p:nvSpPr>
          <p:spPr>
            <a:xfrm>
              <a:off x="6382160" y="2740896"/>
              <a:ext cx="3099" cy="3681"/>
            </a:xfrm>
            <a:custGeom>
              <a:avLst/>
              <a:gdLst>
                <a:gd name="connsiteX0" fmla="*/ 0 w 3099"/>
                <a:gd name="connsiteY0" fmla="*/ 0 h 3681"/>
                <a:gd name="connsiteX1" fmla="*/ 2540 w 3099"/>
                <a:gd name="connsiteY1" fmla="*/ 3681 h 3681"/>
                <a:gd name="connsiteX2" fmla="*/ 0 w 3099"/>
                <a:gd name="connsiteY2" fmla="*/ 0 h 3681"/>
              </a:gdLst>
              <a:ahLst/>
              <a:cxnLst>
                <a:cxn ang="0">
                  <a:pos x="connsiteX0" y="connsiteY0"/>
                </a:cxn>
                <a:cxn ang="0">
                  <a:pos x="connsiteX1" y="connsiteY1"/>
                </a:cxn>
                <a:cxn ang="0">
                  <a:pos x="connsiteX2" y="connsiteY2"/>
                </a:cxn>
              </a:cxnLst>
              <a:rect l="l" t="t" r="r" b="b"/>
              <a:pathLst>
                <a:path w="3099" h="3681">
                  <a:moveTo>
                    <a:pt x="0" y="0"/>
                  </a:moveTo>
                  <a:cubicBezTo>
                    <a:pt x="381" y="1904"/>
                    <a:pt x="762" y="3173"/>
                    <a:pt x="2540" y="3681"/>
                  </a:cubicBezTo>
                  <a:cubicBezTo>
                    <a:pt x="3430" y="1904"/>
                    <a:pt x="3684" y="381"/>
                    <a:pt x="0" y="0"/>
                  </a:cubicBezTo>
                </a:path>
              </a:pathLst>
            </a:custGeom>
            <a:solidFill>
              <a:srgbClr val="94D2A5"/>
            </a:solidFill>
            <a:ln w="12695" cap="sq">
              <a:noFill/>
              <a:prstDash val="solid"/>
              <a:miter/>
            </a:ln>
          </p:spPr>
          <p:txBody>
            <a:bodyPr rtlCol="1" anchor="ctr"/>
            <a:lstStyle/>
            <a:p>
              <a:endParaRPr lang="ar-SA"/>
            </a:p>
          </p:txBody>
        </p:sp>
        <p:sp>
          <p:nvSpPr>
            <p:cNvPr id="109" name="شكل حر: شكل 108">
              <a:extLst>
                <a:ext uri="{FF2B5EF4-FFF2-40B4-BE49-F238E27FC236}">
                  <a16:creationId xmlns:a16="http://schemas.microsoft.com/office/drawing/2014/main" id="{55F46708-E5D8-650D-26C1-F5B0596EDFFD}"/>
                </a:ext>
              </a:extLst>
            </p:cNvPr>
            <p:cNvSpPr/>
            <p:nvPr/>
          </p:nvSpPr>
          <p:spPr>
            <a:xfrm>
              <a:off x="5718975" y="23809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sp>
          <p:nvSpPr>
            <p:cNvPr id="110" name="شكل حر: شكل 109">
              <a:extLst>
                <a:ext uri="{FF2B5EF4-FFF2-40B4-BE49-F238E27FC236}">
                  <a16:creationId xmlns:a16="http://schemas.microsoft.com/office/drawing/2014/main" id="{7243DB5C-2DAE-61A6-F491-9747BCC2AA0F}"/>
                </a:ext>
              </a:extLst>
            </p:cNvPr>
            <p:cNvSpPr/>
            <p:nvPr/>
          </p:nvSpPr>
          <p:spPr>
            <a:xfrm>
              <a:off x="5281701" y="3223411"/>
              <a:ext cx="4574" cy="2975"/>
            </a:xfrm>
            <a:custGeom>
              <a:avLst/>
              <a:gdLst>
                <a:gd name="connsiteX0" fmla="*/ 0 w 4574"/>
                <a:gd name="connsiteY0" fmla="*/ 2539 h 2975"/>
                <a:gd name="connsiteX1" fmla="*/ 4574 w 4574"/>
                <a:gd name="connsiteY1" fmla="*/ 1650 h 2975"/>
                <a:gd name="connsiteX2" fmla="*/ 0 w 4574"/>
                <a:gd name="connsiteY2" fmla="*/ 2539 h 2975"/>
              </a:gdLst>
              <a:ahLst/>
              <a:cxnLst>
                <a:cxn ang="0">
                  <a:pos x="connsiteX0" y="connsiteY0"/>
                </a:cxn>
                <a:cxn ang="0">
                  <a:pos x="connsiteX1" y="connsiteY1"/>
                </a:cxn>
                <a:cxn ang="0">
                  <a:pos x="connsiteX2" y="connsiteY2"/>
                </a:cxn>
              </a:cxnLst>
              <a:rect l="l" t="t" r="r" b="b"/>
              <a:pathLst>
                <a:path w="4574" h="2975">
                  <a:moveTo>
                    <a:pt x="0" y="2539"/>
                  </a:moveTo>
                  <a:cubicBezTo>
                    <a:pt x="2033" y="3173"/>
                    <a:pt x="3557" y="3300"/>
                    <a:pt x="4574" y="1650"/>
                  </a:cubicBezTo>
                  <a:cubicBezTo>
                    <a:pt x="2922" y="-254"/>
                    <a:pt x="1271" y="-1142"/>
                    <a:pt x="0" y="2539"/>
                  </a:cubicBezTo>
                </a:path>
              </a:pathLst>
            </a:custGeom>
            <a:solidFill>
              <a:srgbClr val="94D2A5"/>
            </a:solidFill>
            <a:ln w="12695" cap="sq">
              <a:noFill/>
              <a:prstDash val="solid"/>
              <a:miter/>
            </a:ln>
          </p:spPr>
          <p:txBody>
            <a:bodyPr rtlCol="1" anchor="ctr"/>
            <a:lstStyle/>
            <a:p>
              <a:endParaRPr lang="ar-SA"/>
            </a:p>
          </p:txBody>
        </p:sp>
        <p:sp>
          <p:nvSpPr>
            <p:cNvPr id="111" name="شكل حر: شكل 110">
              <a:extLst>
                <a:ext uri="{FF2B5EF4-FFF2-40B4-BE49-F238E27FC236}">
                  <a16:creationId xmlns:a16="http://schemas.microsoft.com/office/drawing/2014/main" id="{B4F789F9-77C3-4E06-6A4D-9FE8A75EB337}"/>
                </a:ext>
              </a:extLst>
            </p:cNvPr>
            <p:cNvSpPr/>
            <p:nvPr/>
          </p:nvSpPr>
          <p:spPr>
            <a:xfrm>
              <a:off x="476174" y="5984722"/>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dirty="0"/>
            </a:p>
          </p:txBody>
        </p:sp>
        <p:sp>
          <p:nvSpPr>
            <p:cNvPr id="112" name="شكل حر: شكل 111">
              <a:extLst>
                <a:ext uri="{FF2B5EF4-FFF2-40B4-BE49-F238E27FC236}">
                  <a16:creationId xmlns:a16="http://schemas.microsoft.com/office/drawing/2014/main" id="{EACB8795-2BAE-954E-5665-B8D7CA63D8E7}"/>
                </a:ext>
              </a:extLst>
            </p:cNvPr>
            <p:cNvSpPr/>
            <p:nvPr/>
          </p:nvSpPr>
          <p:spPr>
            <a:xfrm>
              <a:off x="-485569" y="6331118"/>
              <a:ext cx="3175" cy="3808"/>
            </a:xfrm>
            <a:custGeom>
              <a:avLst/>
              <a:gdLst>
                <a:gd name="connsiteX0" fmla="*/ 1121 w 3175"/>
                <a:gd name="connsiteY0" fmla="*/ 3808 h 3808"/>
                <a:gd name="connsiteX1" fmla="*/ 2899 w 3175"/>
                <a:gd name="connsiteY1" fmla="*/ 0 h 3808"/>
                <a:gd name="connsiteX2" fmla="*/ 1121 w 3175"/>
                <a:gd name="connsiteY2" fmla="*/ 3808 h 3808"/>
              </a:gdLst>
              <a:ahLst/>
              <a:cxnLst>
                <a:cxn ang="0">
                  <a:pos x="connsiteX0" y="connsiteY0"/>
                </a:cxn>
                <a:cxn ang="0">
                  <a:pos x="connsiteX1" y="connsiteY1"/>
                </a:cxn>
                <a:cxn ang="0">
                  <a:pos x="connsiteX2" y="connsiteY2"/>
                </a:cxn>
              </a:cxnLst>
              <a:rect l="l" t="t" r="r" b="b"/>
              <a:pathLst>
                <a:path w="3175" h="3808">
                  <a:moveTo>
                    <a:pt x="1121" y="3808"/>
                  </a:moveTo>
                  <a:cubicBezTo>
                    <a:pt x="2772" y="2539"/>
                    <a:pt x="3661" y="1524"/>
                    <a:pt x="2899" y="0"/>
                  </a:cubicBezTo>
                  <a:cubicBezTo>
                    <a:pt x="358" y="381"/>
                    <a:pt x="-1166" y="1016"/>
                    <a:pt x="1121" y="3808"/>
                  </a:cubicBezTo>
                </a:path>
              </a:pathLst>
            </a:custGeom>
            <a:solidFill>
              <a:srgbClr val="FABB17"/>
            </a:solidFill>
            <a:ln w="12695" cap="sq">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B3DB6844-C0F4-9BAC-9D32-99FBB2B740CB}"/>
                </a:ext>
              </a:extLst>
            </p:cNvPr>
            <p:cNvSpPr/>
            <p:nvPr/>
          </p:nvSpPr>
          <p:spPr>
            <a:xfrm>
              <a:off x="3527216" y="7229586"/>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14" name="شكل حر: شكل 113">
              <a:extLst>
                <a:ext uri="{FF2B5EF4-FFF2-40B4-BE49-F238E27FC236}">
                  <a16:creationId xmlns:a16="http://schemas.microsoft.com/office/drawing/2014/main" id="{E21FFDC6-07B7-065E-2C0E-2C8E0FCC1F66}"/>
                </a:ext>
              </a:extLst>
            </p:cNvPr>
            <p:cNvSpPr/>
            <p:nvPr/>
          </p:nvSpPr>
          <p:spPr>
            <a:xfrm>
              <a:off x="3733370" y="9921849"/>
              <a:ext cx="1619" cy="2792"/>
            </a:xfrm>
            <a:custGeom>
              <a:avLst/>
              <a:gdLst>
                <a:gd name="connsiteX0" fmla="*/ 653 w 1619"/>
                <a:gd name="connsiteY0" fmla="*/ 2792 h 2792"/>
                <a:gd name="connsiteX1" fmla="*/ 1415 w 1619"/>
                <a:gd name="connsiteY1" fmla="*/ 0 h 2792"/>
                <a:gd name="connsiteX2" fmla="*/ 653 w 1619"/>
                <a:gd name="connsiteY2" fmla="*/ 2792 h 2792"/>
              </a:gdLst>
              <a:ahLst/>
              <a:cxnLst>
                <a:cxn ang="0">
                  <a:pos x="connsiteX0" y="connsiteY0"/>
                </a:cxn>
                <a:cxn ang="0">
                  <a:pos x="connsiteX1" y="connsiteY1"/>
                </a:cxn>
                <a:cxn ang="0">
                  <a:pos x="connsiteX2" y="connsiteY2"/>
                </a:cxn>
              </a:cxnLst>
              <a:rect l="l" t="t" r="r" b="b"/>
              <a:pathLst>
                <a:path w="1619" h="2792">
                  <a:moveTo>
                    <a:pt x="653" y="2792"/>
                  </a:moveTo>
                  <a:cubicBezTo>
                    <a:pt x="1415" y="1904"/>
                    <a:pt x="1923" y="1015"/>
                    <a:pt x="1415" y="0"/>
                  </a:cubicBezTo>
                  <a:cubicBezTo>
                    <a:pt x="145" y="380"/>
                    <a:pt x="-618" y="889"/>
                    <a:pt x="653" y="2792"/>
                  </a:cubicBezTo>
                </a:path>
              </a:pathLst>
            </a:custGeom>
            <a:solidFill>
              <a:srgbClr val="6ACFF3"/>
            </a:solidFill>
            <a:ln w="12695" cap="sq">
              <a:noFill/>
              <a:prstDash val="solid"/>
              <a:miter/>
            </a:ln>
          </p:spPr>
          <p:txBody>
            <a:bodyPr rtlCol="1" anchor="ctr"/>
            <a:lstStyle/>
            <a:p>
              <a:endParaRPr lang="ar-SA"/>
            </a:p>
          </p:txBody>
        </p:sp>
        <p:sp>
          <p:nvSpPr>
            <p:cNvPr id="115" name="شكل حر: شكل 114">
              <a:extLst>
                <a:ext uri="{FF2B5EF4-FFF2-40B4-BE49-F238E27FC236}">
                  <a16:creationId xmlns:a16="http://schemas.microsoft.com/office/drawing/2014/main" id="{49423542-1C4D-294B-9347-534CD9448126}"/>
                </a:ext>
              </a:extLst>
            </p:cNvPr>
            <p:cNvSpPr/>
            <p:nvPr/>
          </p:nvSpPr>
          <p:spPr>
            <a:xfrm>
              <a:off x="2928509" y="10090551"/>
              <a:ext cx="1530" cy="2919"/>
            </a:xfrm>
            <a:custGeom>
              <a:avLst/>
              <a:gdLst>
                <a:gd name="connsiteX0" fmla="*/ 1227 w 1530"/>
                <a:gd name="connsiteY0" fmla="*/ 2919 h 2919"/>
                <a:gd name="connsiteX1" fmla="*/ 973 w 1530"/>
                <a:gd name="connsiteY1" fmla="*/ 0 h 2919"/>
                <a:gd name="connsiteX2" fmla="*/ 1227 w 1530"/>
                <a:gd name="connsiteY2" fmla="*/ 2919 h 2919"/>
              </a:gdLst>
              <a:ahLst/>
              <a:cxnLst>
                <a:cxn ang="0">
                  <a:pos x="connsiteX0" y="connsiteY0"/>
                </a:cxn>
                <a:cxn ang="0">
                  <a:pos x="connsiteX1" y="connsiteY1"/>
                </a:cxn>
                <a:cxn ang="0">
                  <a:pos x="connsiteX2" y="connsiteY2"/>
                </a:cxn>
              </a:cxnLst>
              <a:rect l="l" t="t" r="r" b="b"/>
              <a:pathLst>
                <a:path w="1530" h="2919">
                  <a:moveTo>
                    <a:pt x="1227" y="2919"/>
                  </a:moveTo>
                  <a:cubicBezTo>
                    <a:pt x="1608" y="1777"/>
                    <a:pt x="1735" y="889"/>
                    <a:pt x="973" y="0"/>
                  </a:cubicBezTo>
                  <a:cubicBezTo>
                    <a:pt x="-43" y="762"/>
                    <a:pt x="-678" y="1523"/>
                    <a:pt x="1227" y="2919"/>
                  </a:cubicBezTo>
                </a:path>
              </a:pathLst>
            </a:custGeom>
            <a:solidFill>
              <a:srgbClr val="6ACFF3"/>
            </a:solidFill>
            <a:ln w="12695" cap="sq">
              <a:noFill/>
              <a:prstDash val="solid"/>
              <a:miter/>
            </a:ln>
          </p:spPr>
          <p:txBody>
            <a:bodyPr rtlCol="1" anchor="ctr"/>
            <a:lstStyle/>
            <a:p>
              <a:endParaRPr lang="ar-SA"/>
            </a:p>
          </p:txBody>
        </p:sp>
        <p:sp>
          <p:nvSpPr>
            <p:cNvPr id="116" name="شكل حر: شكل 115">
              <a:extLst>
                <a:ext uri="{FF2B5EF4-FFF2-40B4-BE49-F238E27FC236}">
                  <a16:creationId xmlns:a16="http://schemas.microsoft.com/office/drawing/2014/main" id="{19355977-86C2-44C6-4E4D-E99914A379D9}"/>
                </a:ext>
              </a:extLst>
            </p:cNvPr>
            <p:cNvSpPr/>
            <p:nvPr/>
          </p:nvSpPr>
          <p:spPr>
            <a:xfrm>
              <a:off x="4360184" y="10558703"/>
              <a:ext cx="1928" cy="2438"/>
            </a:xfrm>
            <a:custGeom>
              <a:avLst/>
              <a:gdLst>
                <a:gd name="connsiteX0" fmla="*/ 1668 w 1928"/>
                <a:gd name="connsiteY0" fmla="*/ 0 h 2438"/>
                <a:gd name="connsiteX1" fmla="*/ 16 w 1928"/>
                <a:gd name="connsiteY1" fmla="*/ 2412 h 2438"/>
                <a:gd name="connsiteX2" fmla="*/ 1668 w 1928"/>
                <a:gd name="connsiteY2" fmla="*/ 0 h 2438"/>
              </a:gdLst>
              <a:ahLst/>
              <a:cxnLst>
                <a:cxn ang="0">
                  <a:pos x="connsiteX0" y="connsiteY0"/>
                </a:cxn>
                <a:cxn ang="0">
                  <a:pos x="connsiteX1" y="connsiteY1"/>
                </a:cxn>
                <a:cxn ang="0">
                  <a:pos x="connsiteX2" y="connsiteY2"/>
                </a:cxn>
              </a:cxnLst>
              <a:rect l="l" t="t" r="r" b="b"/>
              <a:pathLst>
                <a:path w="1928" h="2438">
                  <a:moveTo>
                    <a:pt x="1668" y="0"/>
                  </a:moveTo>
                  <a:cubicBezTo>
                    <a:pt x="524" y="635"/>
                    <a:pt x="-111" y="1143"/>
                    <a:pt x="16" y="2412"/>
                  </a:cubicBezTo>
                  <a:cubicBezTo>
                    <a:pt x="1414" y="2539"/>
                    <a:pt x="2430" y="2285"/>
                    <a:pt x="1668" y="0"/>
                  </a:cubicBezTo>
                </a:path>
              </a:pathLst>
            </a:custGeom>
            <a:solidFill>
              <a:srgbClr val="6ACFF3"/>
            </a:solidFill>
            <a:ln w="12695" cap="sq">
              <a:noFill/>
              <a:prstDash val="solid"/>
              <a:miter/>
            </a:ln>
          </p:spPr>
          <p:txBody>
            <a:bodyPr rtlCol="1" anchor="ctr"/>
            <a:lstStyle/>
            <a:p>
              <a:endParaRPr lang="ar-SA"/>
            </a:p>
          </p:txBody>
        </p:sp>
        <p:sp>
          <p:nvSpPr>
            <p:cNvPr id="117" name="شكل حر: شكل 116">
              <a:extLst>
                <a:ext uri="{FF2B5EF4-FFF2-40B4-BE49-F238E27FC236}">
                  <a16:creationId xmlns:a16="http://schemas.microsoft.com/office/drawing/2014/main" id="{91CBEB36-D967-D09F-FAE2-99C7E373BEB1}"/>
                </a:ext>
              </a:extLst>
            </p:cNvPr>
            <p:cNvSpPr/>
            <p:nvPr/>
          </p:nvSpPr>
          <p:spPr>
            <a:xfrm>
              <a:off x="1771258" y="7881575"/>
              <a:ext cx="1989710" cy="1488389"/>
            </a:xfrm>
            <a:custGeom>
              <a:avLst/>
              <a:gdLst>
                <a:gd name="connsiteX0" fmla="*/ 1877535 w 1989710"/>
                <a:gd name="connsiteY0" fmla="*/ 1431305 h 1488389"/>
                <a:gd name="connsiteX1" fmla="*/ 1840693 w 1989710"/>
                <a:gd name="connsiteY1" fmla="*/ 1438161 h 1488389"/>
                <a:gd name="connsiteX2" fmla="*/ 1767264 w 1989710"/>
                <a:gd name="connsiteY2" fmla="*/ 1451997 h 1488389"/>
                <a:gd name="connsiteX3" fmla="*/ 1753163 w 1989710"/>
                <a:gd name="connsiteY3" fmla="*/ 1446158 h 1488389"/>
                <a:gd name="connsiteX4" fmla="*/ 1730296 w 1989710"/>
                <a:gd name="connsiteY4" fmla="*/ 1446411 h 1488389"/>
                <a:gd name="connsiteX5" fmla="*/ 1724325 w 1989710"/>
                <a:gd name="connsiteY5" fmla="*/ 1452631 h 1488389"/>
                <a:gd name="connsiteX6" fmla="*/ 1643909 w 1989710"/>
                <a:gd name="connsiteY6" fmla="*/ 1447807 h 1488389"/>
                <a:gd name="connsiteX7" fmla="*/ 1643909 w 1989710"/>
                <a:gd name="connsiteY7" fmla="*/ 1452124 h 1488389"/>
                <a:gd name="connsiteX8" fmla="*/ 1639463 w 1989710"/>
                <a:gd name="connsiteY8" fmla="*/ 1452505 h 1488389"/>
                <a:gd name="connsiteX9" fmla="*/ 1630316 w 1989710"/>
                <a:gd name="connsiteY9" fmla="*/ 1446031 h 1488389"/>
                <a:gd name="connsiteX10" fmla="*/ 1602876 w 1989710"/>
                <a:gd name="connsiteY10" fmla="*/ 1451235 h 1488389"/>
                <a:gd name="connsiteX11" fmla="*/ 1575308 w 1989710"/>
                <a:gd name="connsiteY11" fmla="*/ 1445269 h 1488389"/>
                <a:gd name="connsiteX12" fmla="*/ 1534147 w 1989710"/>
                <a:gd name="connsiteY12" fmla="*/ 1449458 h 1488389"/>
                <a:gd name="connsiteX13" fmla="*/ 1537450 w 1989710"/>
                <a:gd name="connsiteY13" fmla="*/ 1445015 h 1488389"/>
                <a:gd name="connsiteX14" fmla="*/ 1500609 w 1989710"/>
                <a:gd name="connsiteY14" fmla="*/ 1442730 h 1488389"/>
                <a:gd name="connsiteX15" fmla="*/ 1487270 w 1989710"/>
                <a:gd name="connsiteY15" fmla="*/ 1440445 h 1488389"/>
                <a:gd name="connsiteX16" fmla="*/ 1473549 w 1989710"/>
                <a:gd name="connsiteY16" fmla="*/ 1440445 h 1488389"/>
                <a:gd name="connsiteX17" fmla="*/ 1470628 w 1989710"/>
                <a:gd name="connsiteY17" fmla="*/ 1444508 h 1488389"/>
                <a:gd name="connsiteX18" fmla="*/ 1461481 w 1989710"/>
                <a:gd name="connsiteY18" fmla="*/ 1441334 h 1488389"/>
                <a:gd name="connsiteX19" fmla="*/ 1450174 w 1989710"/>
                <a:gd name="connsiteY19" fmla="*/ 1435749 h 1488389"/>
                <a:gd name="connsiteX20" fmla="*/ 1443949 w 1989710"/>
                <a:gd name="connsiteY20" fmla="*/ 1439557 h 1488389"/>
                <a:gd name="connsiteX21" fmla="*/ 1430102 w 1989710"/>
                <a:gd name="connsiteY21" fmla="*/ 1434099 h 1488389"/>
                <a:gd name="connsiteX22" fmla="*/ 1416128 w 1989710"/>
                <a:gd name="connsiteY22" fmla="*/ 1436002 h 1488389"/>
                <a:gd name="connsiteX23" fmla="*/ 1382335 w 1989710"/>
                <a:gd name="connsiteY23" fmla="*/ 1426990 h 1488389"/>
                <a:gd name="connsiteX24" fmla="*/ 1380175 w 1989710"/>
                <a:gd name="connsiteY24" fmla="*/ 1433590 h 1488389"/>
                <a:gd name="connsiteX25" fmla="*/ 1372299 w 1989710"/>
                <a:gd name="connsiteY25" fmla="*/ 1430163 h 1488389"/>
                <a:gd name="connsiteX26" fmla="*/ 1367980 w 1989710"/>
                <a:gd name="connsiteY26" fmla="*/ 1426990 h 1488389"/>
                <a:gd name="connsiteX27" fmla="*/ 1357817 w 1989710"/>
                <a:gd name="connsiteY27" fmla="*/ 1421532 h 1488389"/>
                <a:gd name="connsiteX28" fmla="*/ 1334822 w 1989710"/>
                <a:gd name="connsiteY28" fmla="*/ 1421023 h 1488389"/>
                <a:gd name="connsiteX29" fmla="*/ 1323770 w 1989710"/>
                <a:gd name="connsiteY29" fmla="*/ 1407822 h 1488389"/>
                <a:gd name="connsiteX30" fmla="*/ 1300649 w 1989710"/>
                <a:gd name="connsiteY30" fmla="*/ 1405283 h 1488389"/>
                <a:gd name="connsiteX31" fmla="*/ 1300776 w 1989710"/>
                <a:gd name="connsiteY31" fmla="*/ 1400079 h 1488389"/>
                <a:gd name="connsiteX32" fmla="*/ 1296456 w 1989710"/>
                <a:gd name="connsiteY32" fmla="*/ 1392462 h 1488389"/>
                <a:gd name="connsiteX33" fmla="*/ 1286293 w 1989710"/>
                <a:gd name="connsiteY33" fmla="*/ 1395763 h 1488389"/>
                <a:gd name="connsiteX34" fmla="*/ 1277909 w 1989710"/>
                <a:gd name="connsiteY34" fmla="*/ 1397793 h 1488389"/>
                <a:gd name="connsiteX35" fmla="*/ 1277400 w 1989710"/>
                <a:gd name="connsiteY35" fmla="*/ 1404903 h 1488389"/>
                <a:gd name="connsiteX36" fmla="*/ 1276257 w 1989710"/>
                <a:gd name="connsiteY36" fmla="*/ 1400840 h 1488389"/>
                <a:gd name="connsiteX37" fmla="*/ 1272700 w 1989710"/>
                <a:gd name="connsiteY37" fmla="*/ 1376722 h 1488389"/>
                <a:gd name="connsiteX38" fmla="*/ 1271684 w 1989710"/>
                <a:gd name="connsiteY38" fmla="*/ 1369994 h 1488389"/>
                <a:gd name="connsiteX39" fmla="*/ 1255423 w 1989710"/>
                <a:gd name="connsiteY39" fmla="*/ 1360981 h 1488389"/>
                <a:gd name="connsiteX40" fmla="*/ 1245895 w 1989710"/>
                <a:gd name="connsiteY40" fmla="*/ 1362378 h 1488389"/>
                <a:gd name="connsiteX41" fmla="*/ 1261013 w 1989710"/>
                <a:gd name="connsiteY41" fmla="*/ 1354634 h 1488389"/>
                <a:gd name="connsiteX42" fmla="*/ 1251230 w 1989710"/>
                <a:gd name="connsiteY42" fmla="*/ 1352857 h 1488389"/>
                <a:gd name="connsiteX43" fmla="*/ 1247165 w 1989710"/>
                <a:gd name="connsiteY43" fmla="*/ 1347653 h 1488389"/>
                <a:gd name="connsiteX44" fmla="*/ 1246403 w 1989710"/>
                <a:gd name="connsiteY44" fmla="*/ 1339021 h 1488389"/>
                <a:gd name="connsiteX45" fmla="*/ 1246149 w 1989710"/>
                <a:gd name="connsiteY45" fmla="*/ 1332674 h 1488389"/>
                <a:gd name="connsiteX46" fmla="*/ 1255677 w 1989710"/>
                <a:gd name="connsiteY46" fmla="*/ 1301827 h 1488389"/>
                <a:gd name="connsiteX47" fmla="*/ 1271048 w 1989710"/>
                <a:gd name="connsiteY47" fmla="*/ 1278725 h 1488389"/>
                <a:gd name="connsiteX48" fmla="*/ 1266983 w 1989710"/>
                <a:gd name="connsiteY48" fmla="*/ 1261588 h 1488389"/>
                <a:gd name="connsiteX49" fmla="*/ 1267872 w 1989710"/>
                <a:gd name="connsiteY49" fmla="*/ 1270347 h 1488389"/>
                <a:gd name="connsiteX50" fmla="*/ 1282101 w 1989710"/>
                <a:gd name="connsiteY50" fmla="*/ 1267300 h 1488389"/>
                <a:gd name="connsiteX51" fmla="*/ 1294932 w 1989710"/>
                <a:gd name="connsiteY51" fmla="*/ 1255368 h 1488389"/>
                <a:gd name="connsiteX52" fmla="*/ 1296202 w 1989710"/>
                <a:gd name="connsiteY52" fmla="*/ 1252956 h 1488389"/>
                <a:gd name="connsiteX53" fmla="*/ 1303317 w 1989710"/>
                <a:gd name="connsiteY53" fmla="*/ 1245466 h 1488389"/>
                <a:gd name="connsiteX54" fmla="*/ 1336855 w 1989710"/>
                <a:gd name="connsiteY54" fmla="*/ 1224902 h 1488389"/>
                <a:gd name="connsiteX55" fmla="*/ 1402661 w 1989710"/>
                <a:gd name="connsiteY55" fmla="*/ 1192279 h 1488389"/>
                <a:gd name="connsiteX56" fmla="*/ 1417525 w 1989710"/>
                <a:gd name="connsiteY56" fmla="*/ 1194690 h 1488389"/>
                <a:gd name="connsiteX57" fmla="*/ 1439630 w 1989710"/>
                <a:gd name="connsiteY57" fmla="*/ 1189868 h 1488389"/>
                <a:gd name="connsiteX58" fmla="*/ 1444203 w 1989710"/>
                <a:gd name="connsiteY58" fmla="*/ 1182759 h 1488389"/>
                <a:gd name="connsiteX59" fmla="*/ 1523984 w 1989710"/>
                <a:gd name="connsiteY59" fmla="*/ 1172096 h 1488389"/>
                <a:gd name="connsiteX60" fmla="*/ 1523095 w 1989710"/>
                <a:gd name="connsiteY60" fmla="*/ 1167779 h 1488389"/>
                <a:gd name="connsiteX61" fmla="*/ 1527414 w 1989710"/>
                <a:gd name="connsiteY61" fmla="*/ 1166510 h 1488389"/>
                <a:gd name="connsiteX62" fmla="*/ 1537704 w 1989710"/>
                <a:gd name="connsiteY62" fmla="*/ 1170953 h 1488389"/>
                <a:gd name="connsiteX63" fmla="*/ 1563620 w 1989710"/>
                <a:gd name="connsiteY63" fmla="*/ 1160290 h 1488389"/>
                <a:gd name="connsiteX64" fmla="*/ 1592077 w 1989710"/>
                <a:gd name="connsiteY64" fmla="*/ 1160163 h 1488389"/>
                <a:gd name="connsiteX65" fmla="*/ 1631714 w 1989710"/>
                <a:gd name="connsiteY65" fmla="*/ 1146454 h 1488389"/>
                <a:gd name="connsiteX66" fmla="*/ 1629554 w 1989710"/>
                <a:gd name="connsiteY66" fmla="*/ 1151532 h 1488389"/>
                <a:gd name="connsiteX67" fmla="*/ 1666395 w 1989710"/>
                <a:gd name="connsiteY67" fmla="*/ 1144169 h 1488389"/>
                <a:gd name="connsiteX68" fmla="*/ 1680116 w 1989710"/>
                <a:gd name="connsiteY68" fmla="*/ 1142519 h 1488389"/>
                <a:gd name="connsiteX69" fmla="*/ 1693455 w 1989710"/>
                <a:gd name="connsiteY69" fmla="*/ 1138456 h 1488389"/>
                <a:gd name="connsiteX70" fmla="*/ 1695106 w 1989710"/>
                <a:gd name="connsiteY70" fmla="*/ 1133760 h 1488389"/>
                <a:gd name="connsiteX71" fmla="*/ 1705015 w 1989710"/>
                <a:gd name="connsiteY71" fmla="*/ 1134014 h 1488389"/>
                <a:gd name="connsiteX72" fmla="*/ 1717719 w 1989710"/>
                <a:gd name="connsiteY72" fmla="*/ 1135537 h 1488389"/>
                <a:gd name="connsiteX73" fmla="*/ 1722420 w 1989710"/>
                <a:gd name="connsiteY73" fmla="*/ 1129825 h 1488389"/>
                <a:gd name="connsiteX74" fmla="*/ 1737664 w 1989710"/>
                <a:gd name="connsiteY74" fmla="*/ 1130079 h 1488389"/>
                <a:gd name="connsiteX75" fmla="*/ 1750495 w 1989710"/>
                <a:gd name="connsiteY75" fmla="*/ 1123097 h 1488389"/>
                <a:gd name="connsiteX76" fmla="*/ 1787083 w 1989710"/>
                <a:gd name="connsiteY76" fmla="*/ 1116750 h 1488389"/>
                <a:gd name="connsiteX77" fmla="*/ 1785939 w 1989710"/>
                <a:gd name="connsiteY77" fmla="*/ 1109895 h 1488389"/>
                <a:gd name="connsiteX78" fmla="*/ 1794959 w 1989710"/>
                <a:gd name="connsiteY78" fmla="*/ 1109134 h 1488389"/>
                <a:gd name="connsiteX79" fmla="*/ 1800676 w 1989710"/>
                <a:gd name="connsiteY79" fmla="*/ 1109261 h 1488389"/>
                <a:gd name="connsiteX80" fmla="*/ 1813126 w 1989710"/>
                <a:gd name="connsiteY80" fmla="*/ 1108119 h 1488389"/>
                <a:gd name="connsiteX81" fmla="*/ 1833325 w 1989710"/>
                <a:gd name="connsiteY81" fmla="*/ 1093647 h 1488389"/>
                <a:gd name="connsiteX82" fmla="*/ 1859749 w 1989710"/>
                <a:gd name="connsiteY82" fmla="*/ 1090981 h 1488389"/>
                <a:gd name="connsiteX83" fmla="*/ 1868896 w 1989710"/>
                <a:gd name="connsiteY83" fmla="*/ 1083111 h 1488389"/>
                <a:gd name="connsiteX84" fmla="*/ 1875629 w 1989710"/>
                <a:gd name="connsiteY84" fmla="*/ 1080319 h 1488389"/>
                <a:gd name="connsiteX85" fmla="*/ 1886046 w 1989710"/>
                <a:gd name="connsiteY85" fmla="*/ 1080319 h 1488389"/>
                <a:gd name="connsiteX86" fmla="*/ 1888460 w 1989710"/>
                <a:gd name="connsiteY86" fmla="*/ 1068894 h 1488389"/>
                <a:gd name="connsiteX87" fmla="*/ 1890620 w 1989710"/>
                <a:gd name="connsiteY87" fmla="*/ 1060135 h 1488389"/>
                <a:gd name="connsiteX88" fmla="*/ 1884141 w 1989710"/>
                <a:gd name="connsiteY88" fmla="*/ 1056962 h 1488389"/>
                <a:gd name="connsiteX89" fmla="*/ 1888206 w 1989710"/>
                <a:gd name="connsiteY89" fmla="*/ 1057723 h 1488389"/>
                <a:gd name="connsiteX90" fmla="*/ 1914885 w 1989710"/>
                <a:gd name="connsiteY90" fmla="*/ 1059628 h 1488389"/>
                <a:gd name="connsiteX91" fmla="*/ 1923523 w 1989710"/>
                <a:gd name="connsiteY91" fmla="*/ 1058231 h 1488389"/>
                <a:gd name="connsiteX92" fmla="*/ 1936354 w 1989710"/>
                <a:gd name="connsiteY92" fmla="*/ 1037794 h 1488389"/>
                <a:gd name="connsiteX93" fmla="*/ 1932670 w 1989710"/>
                <a:gd name="connsiteY93" fmla="*/ 1028020 h 1488389"/>
                <a:gd name="connsiteX94" fmla="*/ 1944231 w 1989710"/>
                <a:gd name="connsiteY94" fmla="*/ 1040333 h 1488389"/>
                <a:gd name="connsiteX95" fmla="*/ 1944485 w 1989710"/>
                <a:gd name="connsiteY95" fmla="*/ 1028654 h 1488389"/>
                <a:gd name="connsiteX96" fmla="*/ 1959221 w 1989710"/>
                <a:gd name="connsiteY96" fmla="*/ 1007582 h 1488389"/>
                <a:gd name="connsiteX97" fmla="*/ 1963032 w 1989710"/>
                <a:gd name="connsiteY97" fmla="*/ 1005424 h 1488389"/>
                <a:gd name="connsiteX98" fmla="*/ 1976372 w 1989710"/>
                <a:gd name="connsiteY98" fmla="*/ 980925 h 1488389"/>
                <a:gd name="connsiteX99" fmla="*/ 1982469 w 1989710"/>
                <a:gd name="connsiteY99" fmla="*/ 970136 h 1488389"/>
                <a:gd name="connsiteX100" fmla="*/ 1986916 w 1989710"/>
                <a:gd name="connsiteY100" fmla="*/ 955283 h 1488389"/>
                <a:gd name="connsiteX101" fmla="*/ 1988313 w 1989710"/>
                <a:gd name="connsiteY101" fmla="*/ 947794 h 1488389"/>
                <a:gd name="connsiteX102" fmla="*/ 1989711 w 1989710"/>
                <a:gd name="connsiteY102" fmla="*/ 935989 h 1488389"/>
                <a:gd name="connsiteX103" fmla="*/ 1989076 w 1989710"/>
                <a:gd name="connsiteY103" fmla="*/ 926087 h 1488389"/>
                <a:gd name="connsiteX104" fmla="*/ 1979802 w 1989710"/>
                <a:gd name="connsiteY104" fmla="*/ 901461 h 1488389"/>
                <a:gd name="connsiteX105" fmla="*/ 1980055 w 1989710"/>
                <a:gd name="connsiteY105" fmla="*/ 905396 h 1488389"/>
                <a:gd name="connsiteX106" fmla="*/ 1983740 w 1989710"/>
                <a:gd name="connsiteY106" fmla="*/ 915171 h 1488389"/>
                <a:gd name="connsiteX107" fmla="*/ 1981707 w 1989710"/>
                <a:gd name="connsiteY107" fmla="*/ 883182 h 1488389"/>
                <a:gd name="connsiteX108" fmla="*/ 1981072 w 1989710"/>
                <a:gd name="connsiteY108" fmla="*/ 883309 h 1488389"/>
                <a:gd name="connsiteX109" fmla="*/ 1979929 w 1989710"/>
                <a:gd name="connsiteY109" fmla="*/ 880770 h 1488389"/>
                <a:gd name="connsiteX110" fmla="*/ 1975228 w 1989710"/>
                <a:gd name="connsiteY110" fmla="*/ 869980 h 1488389"/>
                <a:gd name="connsiteX111" fmla="*/ 1967860 w 1989710"/>
                <a:gd name="connsiteY111" fmla="*/ 847893 h 1488389"/>
                <a:gd name="connsiteX112" fmla="*/ 1963794 w 1989710"/>
                <a:gd name="connsiteY112" fmla="*/ 834945 h 1488389"/>
                <a:gd name="connsiteX113" fmla="*/ 1946009 w 1989710"/>
                <a:gd name="connsiteY113" fmla="*/ 791278 h 1488389"/>
                <a:gd name="connsiteX114" fmla="*/ 1939022 w 1989710"/>
                <a:gd name="connsiteY114" fmla="*/ 780742 h 1488389"/>
                <a:gd name="connsiteX115" fmla="*/ 1917044 w 1989710"/>
                <a:gd name="connsiteY115" fmla="*/ 763605 h 1488389"/>
                <a:gd name="connsiteX116" fmla="*/ 1912216 w 1989710"/>
                <a:gd name="connsiteY116" fmla="*/ 748118 h 1488389"/>
                <a:gd name="connsiteX117" fmla="*/ 1894558 w 1989710"/>
                <a:gd name="connsiteY117" fmla="*/ 730474 h 1488389"/>
                <a:gd name="connsiteX118" fmla="*/ 1885411 w 1989710"/>
                <a:gd name="connsiteY118" fmla="*/ 730982 h 1488389"/>
                <a:gd name="connsiteX119" fmla="*/ 1880838 w 1989710"/>
                <a:gd name="connsiteY119" fmla="*/ 723239 h 1488389"/>
                <a:gd name="connsiteX120" fmla="*/ 1854541 w 1989710"/>
                <a:gd name="connsiteY120" fmla="*/ 702293 h 1488389"/>
                <a:gd name="connsiteX121" fmla="*/ 1845775 w 1989710"/>
                <a:gd name="connsiteY121" fmla="*/ 697724 h 1488389"/>
                <a:gd name="connsiteX122" fmla="*/ 1828752 w 1989710"/>
                <a:gd name="connsiteY122" fmla="*/ 690869 h 1488389"/>
                <a:gd name="connsiteX123" fmla="*/ 1814523 w 1989710"/>
                <a:gd name="connsiteY123" fmla="*/ 686553 h 1488389"/>
                <a:gd name="connsiteX124" fmla="*/ 1810458 w 1989710"/>
                <a:gd name="connsiteY124" fmla="*/ 690234 h 1488389"/>
                <a:gd name="connsiteX125" fmla="*/ 1805757 w 1989710"/>
                <a:gd name="connsiteY125" fmla="*/ 689219 h 1488389"/>
                <a:gd name="connsiteX126" fmla="*/ 1798008 w 1989710"/>
                <a:gd name="connsiteY126" fmla="*/ 680206 h 1488389"/>
                <a:gd name="connsiteX127" fmla="*/ 1768408 w 1989710"/>
                <a:gd name="connsiteY127" fmla="*/ 679444 h 1488389"/>
                <a:gd name="connsiteX128" fmla="*/ 1762437 w 1989710"/>
                <a:gd name="connsiteY128" fmla="*/ 673732 h 1488389"/>
                <a:gd name="connsiteX129" fmla="*/ 1740205 w 1989710"/>
                <a:gd name="connsiteY129" fmla="*/ 670051 h 1488389"/>
                <a:gd name="connsiteX130" fmla="*/ 1725723 w 1989710"/>
                <a:gd name="connsiteY130" fmla="*/ 668147 h 1488389"/>
                <a:gd name="connsiteX131" fmla="*/ 1697012 w 1989710"/>
                <a:gd name="connsiteY131" fmla="*/ 673097 h 1488389"/>
                <a:gd name="connsiteX132" fmla="*/ 1700315 w 1989710"/>
                <a:gd name="connsiteY132" fmla="*/ 668655 h 1488389"/>
                <a:gd name="connsiteX133" fmla="*/ 1687357 w 1989710"/>
                <a:gd name="connsiteY133" fmla="*/ 668655 h 1488389"/>
                <a:gd name="connsiteX134" fmla="*/ 1661822 w 1989710"/>
                <a:gd name="connsiteY134" fmla="*/ 668528 h 1488389"/>
                <a:gd name="connsiteX135" fmla="*/ 1647721 w 1989710"/>
                <a:gd name="connsiteY135" fmla="*/ 667893 h 1488389"/>
                <a:gd name="connsiteX136" fmla="*/ 1633619 w 1989710"/>
                <a:gd name="connsiteY136" fmla="*/ 669670 h 1488389"/>
                <a:gd name="connsiteX137" fmla="*/ 1631205 w 1989710"/>
                <a:gd name="connsiteY137" fmla="*/ 674113 h 1488389"/>
                <a:gd name="connsiteX138" fmla="*/ 1621423 w 1989710"/>
                <a:gd name="connsiteY138" fmla="*/ 672463 h 1488389"/>
                <a:gd name="connsiteX139" fmla="*/ 1608846 w 1989710"/>
                <a:gd name="connsiteY139" fmla="*/ 669162 h 1488389"/>
                <a:gd name="connsiteX140" fmla="*/ 1603257 w 1989710"/>
                <a:gd name="connsiteY140" fmla="*/ 673986 h 1488389"/>
                <a:gd name="connsiteX141" fmla="*/ 1588139 w 1989710"/>
                <a:gd name="connsiteY141" fmla="*/ 671701 h 1488389"/>
                <a:gd name="connsiteX142" fmla="*/ 1574546 w 1989710"/>
                <a:gd name="connsiteY142" fmla="*/ 676778 h 1488389"/>
                <a:gd name="connsiteX143" fmla="*/ 1537577 w 1989710"/>
                <a:gd name="connsiteY143" fmla="*/ 678048 h 1488389"/>
                <a:gd name="connsiteX144" fmla="*/ 1537704 w 1989710"/>
                <a:gd name="connsiteY144" fmla="*/ 685030 h 1488389"/>
                <a:gd name="connsiteX145" fmla="*/ 1528812 w 1989710"/>
                <a:gd name="connsiteY145" fmla="*/ 684649 h 1488389"/>
                <a:gd name="connsiteX146" fmla="*/ 1523222 w 1989710"/>
                <a:gd name="connsiteY146" fmla="*/ 683507 h 1488389"/>
                <a:gd name="connsiteX147" fmla="*/ 1510899 w 1989710"/>
                <a:gd name="connsiteY147" fmla="*/ 682618 h 1488389"/>
                <a:gd name="connsiteX148" fmla="*/ 1488921 w 1989710"/>
                <a:gd name="connsiteY148" fmla="*/ 693280 h 1488389"/>
                <a:gd name="connsiteX149" fmla="*/ 1463132 w 1989710"/>
                <a:gd name="connsiteY149" fmla="*/ 690361 h 1488389"/>
                <a:gd name="connsiteX150" fmla="*/ 1452842 w 1989710"/>
                <a:gd name="connsiteY150" fmla="*/ 695566 h 1488389"/>
                <a:gd name="connsiteX151" fmla="*/ 1445855 w 1989710"/>
                <a:gd name="connsiteY151" fmla="*/ 696454 h 1488389"/>
                <a:gd name="connsiteX152" fmla="*/ 1436327 w 1989710"/>
                <a:gd name="connsiteY152" fmla="*/ 693662 h 1488389"/>
                <a:gd name="connsiteX153" fmla="*/ 1430864 w 1989710"/>
                <a:gd name="connsiteY153" fmla="*/ 703563 h 1488389"/>
                <a:gd name="connsiteX154" fmla="*/ 1426164 w 1989710"/>
                <a:gd name="connsiteY154" fmla="*/ 711179 h 1488389"/>
                <a:gd name="connsiteX155" fmla="*/ 1431245 w 1989710"/>
                <a:gd name="connsiteY155" fmla="*/ 716257 h 1488389"/>
                <a:gd name="connsiteX156" fmla="*/ 1427561 w 1989710"/>
                <a:gd name="connsiteY156" fmla="*/ 714353 h 1488389"/>
                <a:gd name="connsiteX157" fmla="*/ 1404313 w 1989710"/>
                <a:gd name="connsiteY157" fmla="*/ 702801 h 1488389"/>
                <a:gd name="connsiteX158" fmla="*/ 1396691 w 1989710"/>
                <a:gd name="connsiteY158" fmla="*/ 700643 h 1488389"/>
                <a:gd name="connsiteX159" fmla="*/ 1377889 w 1989710"/>
                <a:gd name="connsiteY159" fmla="*/ 712321 h 1488389"/>
                <a:gd name="connsiteX160" fmla="*/ 1375983 w 1989710"/>
                <a:gd name="connsiteY160" fmla="*/ 722223 h 1488389"/>
                <a:gd name="connsiteX161" fmla="*/ 1372807 w 1989710"/>
                <a:gd name="connsiteY161" fmla="*/ 705594 h 1488389"/>
                <a:gd name="connsiteX162" fmla="*/ 1366963 w 1989710"/>
                <a:gd name="connsiteY162" fmla="*/ 714860 h 1488389"/>
                <a:gd name="connsiteX163" fmla="*/ 1344604 w 1989710"/>
                <a:gd name="connsiteY163" fmla="*/ 721334 h 1488389"/>
                <a:gd name="connsiteX164" fmla="*/ 1340920 w 1989710"/>
                <a:gd name="connsiteY164" fmla="*/ 719938 h 1488389"/>
                <a:gd name="connsiteX165" fmla="*/ 1300268 w 1989710"/>
                <a:gd name="connsiteY165" fmla="*/ 724635 h 1488389"/>
                <a:gd name="connsiteX166" fmla="*/ 1265840 w 1989710"/>
                <a:gd name="connsiteY166" fmla="*/ 731997 h 1488389"/>
                <a:gd name="connsiteX167" fmla="*/ 1258853 w 1989710"/>
                <a:gd name="connsiteY167" fmla="*/ 748627 h 1488389"/>
                <a:gd name="connsiteX168" fmla="*/ 1263045 w 1989710"/>
                <a:gd name="connsiteY168" fmla="*/ 740629 h 1488389"/>
                <a:gd name="connsiteX169" fmla="*/ 1228998 w 1989710"/>
                <a:gd name="connsiteY169" fmla="*/ 742660 h 1488389"/>
                <a:gd name="connsiteX170" fmla="*/ 1219725 w 1989710"/>
                <a:gd name="connsiteY170" fmla="*/ 748245 h 1488389"/>
                <a:gd name="connsiteX171" fmla="*/ 1177166 w 1989710"/>
                <a:gd name="connsiteY171" fmla="*/ 760559 h 1488389"/>
                <a:gd name="connsiteX172" fmla="*/ 1105516 w 1989710"/>
                <a:gd name="connsiteY172" fmla="*/ 783915 h 1488389"/>
                <a:gd name="connsiteX173" fmla="*/ 1090653 w 1989710"/>
                <a:gd name="connsiteY173" fmla="*/ 780361 h 1488389"/>
                <a:gd name="connsiteX174" fmla="*/ 1067913 w 1989710"/>
                <a:gd name="connsiteY174" fmla="*/ 784550 h 1488389"/>
                <a:gd name="connsiteX175" fmla="*/ 1063085 w 1989710"/>
                <a:gd name="connsiteY175" fmla="*/ 791658 h 1488389"/>
                <a:gd name="connsiteX176" fmla="*/ 982669 w 1989710"/>
                <a:gd name="connsiteY176" fmla="*/ 802956 h 1488389"/>
                <a:gd name="connsiteX177" fmla="*/ 983558 w 1989710"/>
                <a:gd name="connsiteY177" fmla="*/ 807272 h 1488389"/>
                <a:gd name="connsiteX178" fmla="*/ 979239 w 1989710"/>
                <a:gd name="connsiteY178" fmla="*/ 808669 h 1488389"/>
                <a:gd name="connsiteX179" fmla="*/ 968822 w 1989710"/>
                <a:gd name="connsiteY179" fmla="*/ 804479 h 1488389"/>
                <a:gd name="connsiteX180" fmla="*/ 943160 w 1989710"/>
                <a:gd name="connsiteY180" fmla="*/ 815904 h 1488389"/>
                <a:gd name="connsiteX181" fmla="*/ 914703 w 1989710"/>
                <a:gd name="connsiteY181" fmla="*/ 816920 h 1488389"/>
                <a:gd name="connsiteX182" fmla="*/ 875702 w 1989710"/>
                <a:gd name="connsiteY182" fmla="*/ 831645 h 1488389"/>
                <a:gd name="connsiteX183" fmla="*/ 877734 w 1989710"/>
                <a:gd name="connsiteY183" fmla="*/ 826567 h 1488389"/>
                <a:gd name="connsiteX184" fmla="*/ 841401 w 1989710"/>
                <a:gd name="connsiteY184" fmla="*/ 834311 h 1488389"/>
                <a:gd name="connsiteX185" fmla="*/ 827935 w 1989710"/>
                <a:gd name="connsiteY185" fmla="*/ 835834 h 1488389"/>
                <a:gd name="connsiteX186" fmla="*/ 814723 w 1989710"/>
                <a:gd name="connsiteY186" fmla="*/ 839769 h 1488389"/>
                <a:gd name="connsiteX187" fmla="*/ 813071 w 1989710"/>
                <a:gd name="connsiteY187" fmla="*/ 844465 h 1488389"/>
                <a:gd name="connsiteX188" fmla="*/ 803416 w 1989710"/>
                <a:gd name="connsiteY188" fmla="*/ 844084 h 1488389"/>
                <a:gd name="connsiteX189" fmla="*/ 790840 w 1989710"/>
                <a:gd name="connsiteY189" fmla="*/ 842054 h 1488389"/>
                <a:gd name="connsiteX190" fmla="*/ 786012 w 1989710"/>
                <a:gd name="connsiteY190" fmla="*/ 847512 h 1488389"/>
                <a:gd name="connsiteX191" fmla="*/ 771021 w 1989710"/>
                <a:gd name="connsiteY191" fmla="*/ 846370 h 1488389"/>
                <a:gd name="connsiteX192" fmla="*/ 758190 w 1989710"/>
                <a:gd name="connsiteY192" fmla="*/ 852463 h 1488389"/>
                <a:gd name="connsiteX193" fmla="*/ 722111 w 1989710"/>
                <a:gd name="connsiteY193" fmla="*/ 855002 h 1488389"/>
                <a:gd name="connsiteX194" fmla="*/ 722365 w 1989710"/>
                <a:gd name="connsiteY194" fmla="*/ 861983 h 1488389"/>
                <a:gd name="connsiteX195" fmla="*/ 713600 w 1989710"/>
                <a:gd name="connsiteY195" fmla="*/ 861602 h 1488389"/>
                <a:gd name="connsiteX196" fmla="*/ 708137 w 1989710"/>
                <a:gd name="connsiteY196" fmla="*/ 860587 h 1488389"/>
                <a:gd name="connsiteX197" fmla="*/ 696068 w 1989710"/>
                <a:gd name="connsiteY197" fmla="*/ 859571 h 1488389"/>
                <a:gd name="connsiteX198" fmla="*/ 674217 w 1989710"/>
                <a:gd name="connsiteY198" fmla="*/ 869726 h 1488389"/>
                <a:gd name="connsiteX199" fmla="*/ 649063 w 1989710"/>
                <a:gd name="connsiteY199" fmla="*/ 865411 h 1488389"/>
                <a:gd name="connsiteX200" fmla="*/ 638773 w 1989710"/>
                <a:gd name="connsiteY200" fmla="*/ 869980 h 1488389"/>
                <a:gd name="connsiteX201" fmla="*/ 631786 w 1989710"/>
                <a:gd name="connsiteY201" fmla="*/ 870234 h 1488389"/>
                <a:gd name="connsiteX202" fmla="*/ 622766 w 1989710"/>
                <a:gd name="connsiteY202" fmla="*/ 866553 h 1488389"/>
                <a:gd name="connsiteX203" fmla="*/ 616541 w 1989710"/>
                <a:gd name="connsiteY203" fmla="*/ 875946 h 1488389"/>
                <a:gd name="connsiteX204" fmla="*/ 611206 w 1989710"/>
                <a:gd name="connsiteY204" fmla="*/ 883055 h 1488389"/>
                <a:gd name="connsiteX205" fmla="*/ 615652 w 1989710"/>
                <a:gd name="connsiteY205" fmla="*/ 888640 h 1488389"/>
                <a:gd name="connsiteX206" fmla="*/ 612095 w 1989710"/>
                <a:gd name="connsiteY206" fmla="*/ 886355 h 1488389"/>
                <a:gd name="connsiteX207" fmla="*/ 590625 w 1989710"/>
                <a:gd name="connsiteY207" fmla="*/ 872138 h 1488389"/>
                <a:gd name="connsiteX208" fmla="*/ 583511 w 1989710"/>
                <a:gd name="connsiteY208" fmla="*/ 869092 h 1488389"/>
                <a:gd name="connsiteX209" fmla="*/ 563693 w 1989710"/>
                <a:gd name="connsiteY209" fmla="*/ 877851 h 1488389"/>
                <a:gd name="connsiteX210" fmla="*/ 560263 w 1989710"/>
                <a:gd name="connsiteY210" fmla="*/ 887244 h 1488389"/>
                <a:gd name="connsiteX211" fmla="*/ 559755 w 1989710"/>
                <a:gd name="connsiteY211" fmla="*/ 870361 h 1488389"/>
                <a:gd name="connsiteX212" fmla="*/ 552641 w 1989710"/>
                <a:gd name="connsiteY212" fmla="*/ 878612 h 1488389"/>
                <a:gd name="connsiteX213" fmla="*/ 529900 w 1989710"/>
                <a:gd name="connsiteY213" fmla="*/ 881024 h 1488389"/>
                <a:gd name="connsiteX214" fmla="*/ 526724 w 1989710"/>
                <a:gd name="connsiteY214" fmla="*/ 878993 h 1488389"/>
                <a:gd name="connsiteX215" fmla="*/ 486834 w 1989710"/>
                <a:gd name="connsiteY215" fmla="*/ 874931 h 1488389"/>
                <a:gd name="connsiteX216" fmla="*/ 452661 w 1989710"/>
                <a:gd name="connsiteY216" fmla="*/ 873027 h 1488389"/>
                <a:gd name="connsiteX217" fmla="*/ 441354 w 1989710"/>
                <a:gd name="connsiteY217" fmla="*/ 886863 h 1488389"/>
                <a:gd name="connsiteX218" fmla="*/ 447706 w 1989710"/>
                <a:gd name="connsiteY218" fmla="*/ 880516 h 1488389"/>
                <a:gd name="connsiteX219" fmla="*/ 434494 w 1989710"/>
                <a:gd name="connsiteY219" fmla="*/ 872265 h 1488389"/>
                <a:gd name="connsiteX220" fmla="*/ 415565 w 1989710"/>
                <a:gd name="connsiteY220" fmla="*/ 871884 h 1488389"/>
                <a:gd name="connsiteX221" fmla="*/ 414040 w 1989710"/>
                <a:gd name="connsiteY221" fmla="*/ 886228 h 1488389"/>
                <a:gd name="connsiteX222" fmla="*/ 415438 w 1989710"/>
                <a:gd name="connsiteY222" fmla="*/ 872519 h 1488389"/>
                <a:gd name="connsiteX223" fmla="*/ 405148 w 1989710"/>
                <a:gd name="connsiteY223" fmla="*/ 874169 h 1488389"/>
                <a:gd name="connsiteX224" fmla="*/ 362335 w 1989710"/>
                <a:gd name="connsiteY224" fmla="*/ 869346 h 1488389"/>
                <a:gd name="connsiteX225" fmla="*/ 289923 w 1989710"/>
                <a:gd name="connsiteY225" fmla="*/ 856398 h 1488389"/>
                <a:gd name="connsiteX226" fmla="*/ 279379 w 1989710"/>
                <a:gd name="connsiteY226" fmla="*/ 845735 h 1488389"/>
                <a:gd name="connsiteX227" fmla="*/ 258798 w 1989710"/>
                <a:gd name="connsiteY227" fmla="*/ 836468 h 1488389"/>
                <a:gd name="connsiteX228" fmla="*/ 250795 w 1989710"/>
                <a:gd name="connsiteY228" fmla="*/ 839515 h 1488389"/>
                <a:gd name="connsiteX229" fmla="*/ 219924 w 1989710"/>
                <a:gd name="connsiteY229" fmla="*/ 817046 h 1488389"/>
                <a:gd name="connsiteX230" fmla="*/ 183337 w 1989710"/>
                <a:gd name="connsiteY230" fmla="*/ 798641 h 1488389"/>
                <a:gd name="connsiteX231" fmla="*/ 181177 w 1989710"/>
                <a:gd name="connsiteY231" fmla="*/ 802449 h 1488389"/>
                <a:gd name="connsiteX232" fmla="*/ 177239 w 1989710"/>
                <a:gd name="connsiteY232" fmla="*/ 800544 h 1488389"/>
                <a:gd name="connsiteX233" fmla="*/ 172920 w 1989710"/>
                <a:gd name="connsiteY233" fmla="*/ 790643 h 1488389"/>
                <a:gd name="connsiteX234" fmla="*/ 148020 w 1989710"/>
                <a:gd name="connsiteY234" fmla="*/ 780361 h 1488389"/>
                <a:gd name="connsiteX235" fmla="*/ 145733 w 1989710"/>
                <a:gd name="connsiteY235" fmla="*/ 772872 h 1488389"/>
                <a:gd name="connsiteX236" fmla="*/ 130234 w 1989710"/>
                <a:gd name="connsiteY236" fmla="*/ 759924 h 1488389"/>
                <a:gd name="connsiteX237" fmla="*/ 97966 w 1989710"/>
                <a:gd name="connsiteY237" fmla="*/ 737456 h 1488389"/>
                <a:gd name="connsiteX238" fmla="*/ 103556 w 1989710"/>
                <a:gd name="connsiteY238" fmla="*/ 732251 h 1488389"/>
                <a:gd name="connsiteX239" fmla="*/ 95045 w 1989710"/>
                <a:gd name="connsiteY239" fmla="*/ 728189 h 1488389"/>
                <a:gd name="connsiteX240" fmla="*/ 86914 w 1989710"/>
                <a:gd name="connsiteY240" fmla="*/ 718161 h 1488389"/>
                <a:gd name="connsiteX241" fmla="*/ 82341 w 1989710"/>
                <a:gd name="connsiteY241" fmla="*/ 711179 h 1488389"/>
                <a:gd name="connsiteX242" fmla="*/ 62268 w 1989710"/>
                <a:gd name="connsiteY242" fmla="*/ 696328 h 1488389"/>
                <a:gd name="connsiteX243" fmla="*/ 67731 w 1989710"/>
                <a:gd name="connsiteY243" fmla="*/ 692138 h 1488389"/>
                <a:gd name="connsiteX244" fmla="*/ 63030 w 1989710"/>
                <a:gd name="connsiteY244" fmla="*/ 688584 h 1488389"/>
                <a:gd name="connsiteX245" fmla="*/ 61252 w 1989710"/>
                <a:gd name="connsiteY245" fmla="*/ 679572 h 1488389"/>
                <a:gd name="connsiteX246" fmla="*/ 60490 w 1989710"/>
                <a:gd name="connsiteY246" fmla="*/ 667893 h 1488389"/>
                <a:gd name="connsiteX247" fmla="*/ 54519 w 1989710"/>
                <a:gd name="connsiteY247" fmla="*/ 664719 h 1488389"/>
                <a:gd name="connsiteX248" fmla="*/ 53376 w 1989710"/>
                <a:gd name="connsiteY248" fmla="*/ 650883 h 1488389"/>
                <a:gd name="connsiteX249" fmla="*/ 46643 w 1989710"/>
                <a:gd name="connsiteY249" fmla="*/ 639712 h 1488389"/>
                <a:gd name="connsiteX250" fmla="*/ 44610 w 1989710"/>
                <a:gd name="connsiteY250" fmla="*/ 606327 h 1488389"/>
                <a:gd name="connsiteX251" fmla="*/ 34320 w 1989710"/>
                <a:gd name="connsiteY251" fmla="*/ 604677 h 1488389"/>
                <a:gd name="connsiteX252" fmla="*/ 38766 w 1989710"/>
                <a:gd name="connsiteY252" fmla="*/ 597950 h 1488389"/>
                <a:gd name="connsiteX253" fmla="*/ 40417 w 1989710"/>
                <a:gd name="connsiteY253" fmla="*/ 592999 h 1488389"/>
                <a:gd name="connsiteX254" fmla="*/ 42958 w 1989710"/>
                <a:gd name="connsiteY254" fmla="*/ 581955 h 1488389"/>
                <a:gd name="connsiteX255" fmla="*/ 37369 w 1989710"/>
                <a:gd name="connsiteY255" fmla="*/ 559868 h 1488389"/>
                <a:gd name="connsiteX256" fmla="*/ 47151 w 1989710"/>
                <a:gd name="connsiteY256" fmla="*/ 545651 h 1488389"/>
                <a:gd name="connsiteX257" fmla="*/ 43721 w 1989710"/>
                <a:gd name="connsiteY257" fmla="*/ 522421 h 1488389"/>
                <a:gd name="connsiteX258" fmla="*/ 48675 w 1989710"/>
                <a:gd name="connsiteY258" fmla="*/ 521025 h 1488389"/>
                <a:gd name="connsiteX259" fmla="*/ 55154 w 1989710"/>
                <a:gd name="connsiteY259" fmla="*/ 514423 h 1488389"/>
                <a:gd name="connsiteX260" fmla="*/ 48675 w 1989710"/>
                <a:gd name="connsiteY260" fmla="*/ 505410 h 1488389"/>
                <a:gd name="connsiteX261" fmla="*/ 44102 w 1989710"/>
                <a:gd name="connsiteY261" fmla="*/ 497921 h 1488389"/>
                <a:gd name="connsiteX262" fmla="*/ 37241 w 1989710"/>
                <a:gd name="connsiteY262" fmla="*/ 499825 h 1488389"/>
                <a:gd name="connsiteX263" fmla="*/ 40672 w 1989710"/>
                <a:gd name="connsiteY263" fmla="*/ 497413 h 1488389"/>
                <a:gd name="connsiteX264" fmla="*/ 62395 w 1989710"/>
                <a:gd name="connsiteY264" fmla="*/ 484339 h 1488389"/>
                <a:gd name="connsiteX265" fmla="*/ 68239 w 1989710"/>
                <a:gd name="connsiteY265" fmla="*/ 479642 h 1488389"/>
                <a:gd name="connsiteX266" fmla="*/ 69256 w 1989710"/>
                <a:gd name="connsiteY266" fmla="*/ 458697 h 1488389"/>
                <a:gd name="connsiteX267" fmla="*/ 62904 w 1989710"/>
                <a:gd name="connsiteY267" fmla="*/ 451208 h 1488389"/>
                <a:gd name="connsiteX268" fmla="*/ 77767 w 1989710"/>
                <a:gd name="connsiteY268" fmla="*/ 459078 h 1488389"/>
                <a:gd name="connsiteX269" fmla="*/ 73956 w 1989710"/>
                <a:gd name="connsiteY269" fmla="*/ 449049 h 1488389"/>
                <a:gd name="connsiteX270" fmla="*/ 83611 w 1989710"/>
                <a:gd name="connsiteY270" fmla="*/ 429120 h 1488389"/>
                <a:gd name="connsiteX271" fmla="*/ 87041 w 1989710"/>
                <a:gd name="connsiteY271" fmla="*/ 427724 h 1488389"/>
                <a:gd name="connsiteX272" fmla="*/ 113084 w 1989710"/>
                <a:gd name="connsiteY272" fmla="*/ 399035 h 1488389"/>
                <a:gd name="connsiteX273" fmla="*/ 135570 w 1989710"/>
                <a:gd name="connsiteY273" fmla="*/ 374409 h 1488389"/>
                <a:gd name="connsiteX274" fmla="*/ 132267 w 1989710"/>
                <a:gd name="connsiteY274" fmla="*/ 356638 h 1488389"/>
                <a:gd name="connsiteX275" fmla="*/ 133029 w 1989710"/>
                <a:gd name="connsiteY275" fmla="*/ 365524 h 1488389"/>
                <a:gd name="connsiteX276" fmla="*/ 148020 w 1989710"/>
                <a:gd name="connsiteY276" fmla="*/ 361462 h 1488389"/>
                <a:gd name="connsiteX277" fmla="*/ 160724 w 1989710"/>
                <a:gd name="connsiteY277" fmla="*/ 347752 h 1488389"/>
                <a:gd name="connsiteX278" fmla="*/ 165805 w 1989710"/>
                <a:gd name="connsiteY278" fmla="*/ 338613 h 1488389"/>
                <a:gd name="connsiteX279" fmla="*/ 198582 w 1989710"/>
                <a:gd name="connsiteY279" fmla="*/ 310813 h 1488389"/>
                <a:gd name="connsiteX280" fmla="*/ 257655 w 1989710"/>
                <a:gd name="connsiteY280" fmla="*/ 266257 h 1488389"/>
                <a:gd name="connsiteX281" fmla="*/ 272773 w 1989710"/>
                <a:gd name="connsiteY281" fmla="*/ 265623 h 1488389"/>
                <a:gd name="connsiteX282" fmla="*/ 293480 w 1989710"/>
                <a:gd name="connsiteY282" fmla="*/ 256229 h 1488389"/>
                <a:gd name="connsiteX283" fmla="*/ 296402 w 1989710"/>
                <a:gd name="connsiteY283" fmla="*/ 248231 h 1488389"/>
                <a:gd name="connsiteX284" fmla="*/ 334006 w 1989710"/>
                <a:gd name="connsiteY284" fmla="*/ 238838 h 1488389"/>
                <a:gd name="connsiteX285" fmla="*/ 372118 w 1989710"/>
                <a:gd name="connsiteY285" fmla="*/ 220940 h 1488389"/>
                <a:gd name="connsiteX286" fmla="*/ 370466 w 1989710"/>
                <a:gd name="connsiteY286" fmla="*/ 216878 h 1488389"/>
                <a:gd name="connsiteX287" fmla="*/ 374404 w 1989710"/>
                <a:gd name="connsiteY287" fmla="*/ 214720 h 1488389"/>
                <a:gd name="connsiteX288" fmla="*/ 385329 w 1989710"/>
                <a:gd name="connsiteY288" fmla="*/ 216878 h 1488389"/>
                <a:gd name="connsiteX289" fmla="*/ 408451 w 1989710"/>
                <a:gd name="connsiteY289" fmla="*/ 201264 h 1488389"/>
                <a:gd name="connsiteX290" fmla="*/ 436145 w 1989710"/>
                <a:gd name="connsiteY290" fmla="*/ 195806 h 1488389"/>
                <a:gd name="connsiteX291" fmla="*/ 472225 w 1989710"/>
                <a:gd name="connsiteY291" fmla="*/ 175623 h 1488389"/>
                <a:gd name="connsiteX292" fmla="*/ 470954 w 1989710"/>
                <a:gd name="connsiteY292" fmla="*/ 180954 h 1488389"/>
                <a:gd name="connsiteX293" fmla="*/ 505636 w 1989710"/>
                <a:gd name="connsiteY293" fmla="*/ 168133 h 1488389"/>
                <a:gd name="connsiteX294" fmla="*/ 518848 w 1989710"/>
                <a:gd name="connsiteY294" fmla="*/ 164959 h 1488389"/>
                <a:gd name="connsiteX295" fmla="*/ 531425 w 1989710"/>
                <a:gd name="connsiteY295" fmla="*/ 159501 h 1488389"/>
                <a:gd name="connsiteX296" fmla="*/ 532441 w 1989710"/>
                <a:gd name="connsiteY296" fmla="*/ 154677 h 1488389"/>
                <a:gd name="connsiteX297" fmla="*/ 542096 w 1989710"/>
                <a:gd name="connsiteY297" fmla="*/ 153916 h 1488389"/>
                <a:gd name="connsiteX298" fmla="*/ 554673 w 1989710"/>
                <a:gd name="connsiteY298" fmla="*/ 154297 h 1488389"/>
                <a:gd name="connsiteX299" fmla="*/ 558739 w 1989710"/>
                <a:gd name="connsiteY299" fmla="*/ 148204 h 1488389"/>
                <a:gd name="connsiteX300" fmla="*/ 573729 w 1989710"/>
                <a:gd name="connsiteY300" fmla="*/ 147696 h 1488389"/>
                <a:gd name="connsiteX301" fmla="*/ 585798 w 1989710"/>
                <a:gd name="connsiteY301" fmla="*/ 140207 h 1488389"/>
                <a:gd name="connsiteX302" fmla="*/ 621242 w 1989710"/>
                <a:gd name="connsiteY302" fmla="*/ 133479 h 1488389"/>
                <a:gd name="connsiteX303" fmla="*/ 620226 w 1989710"/>
                <a:gd name="connsiteY303" fmla="*/ 126624 h 1488389"/>
                <a:gd name="connsiteX304" fmla="*/ 628991 w 1989710"/>
                <a:gd name="connsiteY304" fmla="*/ 126116 h 1488389"/>
                <a:gd name="connsiteX305" fmla="*/ 634581 w 1989710"/>
                <a:gd name="connsiteY305" fmla="*/ 126624 h 1488389"/>
                <a:gd name="connsiteX306" fmla="*/ 646650 w 1989710"/>
                <a:gd name="connsiteY306" fmla="*/ 126370 h 1488389"/>
                <a:gd name="connsiteX307" fmla="*/ 667230 w 1989710"/>
                <a:gd name="connsiteY307" fmla="*/ 113803 h 1488389"/>
                <a:gd name="connsiteX308" fmla="*/ 692765 w 1989710"/>
                <a:gd name="connsiteY308" fmla="*/ 115326 h 1488389"/>
                <a:gd name="connsiteX309" fmla="*/ 702547 w 1989710"/>
                <a:gd name="connsiteY309" fmla="*/ 109741 h 1488389"/>
                <a:gd name="connsiteX310" fmla="*/ 709407 w 1989710"/>
                <a:gd name="connsiteY310" fmla="*/ 108598 h 1488389"/>
                <a:gd name="connsiteX311" fmla="*/ 718808 w 1989710"/>
                <a:gd name="connsiteY311" fmla="*/ 111137 h 1488389"/>
                <a:gd name="connsiteX312" fmla="*/ 723890 w 1989710"/>
                <a:gd name="connsiteY312" fmla="*/ 100982 h 1488389"/>
                <a:gd name="connsiteX313" fmla="*/ 728336 w 1989710"/>
                <a:gd name="connsiteY313" fmla="*/ 93239 h 1488389"/>
                <a:gd name="connsiteX314" fmla="*/ 723254 w 1989710"/>
                <a:gd name="connsiteY314" fmla="*/ 88288 h 1488389"/>
                <a:gd name="connsiteX315" fmla="*/ 727066 w 1989710"/>
                <a:gd name="connsiteY315" fmla="*/ 90193 h 1488389"/>
                <a:gd name="connsiteX316" fmla="*/ 750187 w 1989710"/>
                <a:gd name="connsiteY316" fmla="*/ 101744 h 1488389"/>
                <a:gd name="connsiteX317" fmla="*/ 757682 w 1989710"/>
                <a:gd name="connsiteY317" fmla="*/ 104029 h 1488389"/>
                <a:gd name="connsiteX318" fmla="*/ 776357 w 1989710"/>
                <a:gd name="connsiteY318" fmla="*/ 92731 h 1488389"/>
                <a:gd name="connsiteX319" fmla="*/ 778517 w 1989710"/>
                <a:gd name="connsiteY319" fmla="*/ 82830 h 1488389"/>
                <a:gd name="connsiteX320" fmla="*/ 781312 w 1989710"/>
                <a:gd name="connsiteY320" fmla="*/ 99459 h 1488389"/>
                <a:gd name="connsiteX321" fmla="*/ 787282 w 1989710"/>
                <a:gd name="connsiteY321" fmla="*/ 90319 h 1488389"/>
                <a:gd name="connsiteX322" fmla="*/ 809641 w 1989710"/>
                <a:gd name="connsiteY322" fmla="*/ 84734 h 1488389"/>
                <a:gd name="connsiteX323" fmla="*/ 813199 w 1989710"/>
                <a:gd name="connsiteY323" fmla="*/ 86384 h 1488389"/>
                <a:gd name="connsiteX324" fmla="*/ 853597 w 1989710"/>
                <a:gd name="connsiteY324" fmla="*/ 84099 h 1488389"/>
                <a:gd name="connsiteX325" fmla="*/ 888152 w 1989710"/>
                <a:gd name="connsiteY325" fmla="*/ 79784 h 1488389"/>
                <a:gd name="connsiteX326" fmla="*/ 896536 w 1989710"/>
                <a:gd name="connsiteY326" fmla="*/ 63789 h 1488389"/>
                <a:gd name="connsiteX327" fmla="*/ 891582 w 1989710"/>
                <a:gd name="connsiteY327" fmla="*/ 71405 h 1488389"/>
                <a:gd name="connsiteX328" fmla="*/ 906445 w 1989710"/>
                <a:gd name="connsiteY328" fmla="*/ 76863 h 1488389"/>
                <a:gd name="connsiteX329" fmla="*/ 925374 w 1989710"/>
                <a:gd name="connsiteY329" fmla="*/ 72928 h 1488389"/>
                <a:gd name="connsiteX330" fmla="*/ 922706 w 1989710"/>
                <a:gd name="connsiteY330" fmla="*/ 52745 h 1488389"/>
                <a:gd name="connsiteX331" fmla="*/ 925247 w 1989710"/>
                <a:gd name="connsiteY331" fmla="*/ 72294 h 1488389"/>
                <a:gd name="connsiteX332" fmla="*/ 935029 w 1989710"/>
                <a:gd name="connsiteY332" fmla="*/ 68486 h 1488389"/>
                <a:gd name="connsiteX333" fmla="*/ 978477 w 1989710"/>
                <a:gd name="connsiteY333" fmla="*/ 61504 h 1488389"/>
                <a:gd name="connsiteX334" fmla="*/ 1052414 w 1989710"/>
                <a:gd name="connsiteY334" fmla="*/ 48937 h 1488389"/>
                <a:gd name="connsiteX335" fmla="*/ 1066515 w 1989710"/>
                <a:gd name="connsiteY335" fmla="*/ 54776 h 1488389"/>
                <a:gd name="connsiteX336" fmla="*/ 1089509 w 1989710"/>
                <a:gd name="connsiteY336" fmla="*/ 54269 h 1488389"/>
                <a:gd name="connsiteX337" fmla="*/ 1095480 w 1989710"/>
                <a:gd name="connsiteY337" fmla="*/ 48049 h 1488389"/>
                <a:gd name="connsiteX338" fmla="*/ 1176531 w 1989710"/>
                <a:gd name="connsiteY338" fmla="*/ 50968 h 1488389"/>
                <a:gd name="connsiteX339" fmla="*/ 1176404 w 1989710"/>
                <a:gd name="connsiteY339" fmla="*/ 46653 h 1488389"/>
                <a:gd name="connsiteX340" fmla="*/ 1180851 w 1989710"/>
                <a:gd name="connsiteY340" fmla="*/ 46017 h 1488389"/>
                <a:gd name="connsiteX341" fmla="*/ 1190379 w 1989710"/>
                <a:gd name="connsiteY341" fmla="*/ 51984 h 1488389"/>
                <a:gd name="connsiteX342" fmla="*/ 1217692 w 1989710"/>
                <a:gd name="connsiteY342" fmla="*/ 45256 h 1488389"/>
                <a:gd name="connsiteX343" fmla="*/ 1245768 w 1989710"/>
                <a:gd name="connsiteY343" fmla="*/ 49572 h 1488389"/>
                <a:gd name="connsiteX344" fmla="*/ 1286802 w 1989710"/>
                <a:gd name="connsiteY344" fmla="*/ 42082 h 1488389"/>
                <a:gd name="connsiteX345" fmla="*/ 1283880 w 1989710"/>
                <a:gd name="connsiteY345" fmla="*/ 46779 h 1488389"/>
                <a:gd name="connsiteX346" fmla="*/ 1321102 w 1989710"/>
                <a:gd name="connsiteY346" fmla="*/ 45637 h 1488389"/>
                <a:gd name="connsiteX347" fmla="*/ 1334695 w 1989710"/>
                <a:gd name="connsiteY347" fmla="*/ 46398 h 1488389"/>
                <a:gd name="connsiteX348" fmla="*/ 1348415 w 1989710"/>
                <a:gd name="connsiteY348" fmla="*/ 44875 h 1488389"/>
                <a:gd name="connsiteX349" fmla="*/ 1350829 w 1989710"/>
                <a:gd name="connsiteY349" fmla="*/ 40559 h 1488389"/>
                <a:gd name="connsiteX350" fmla="*/ 1360357 w 1989710"/>
                <a:gd name="connsiteY350" fmla="*/ 42717 h 1488389"/>
                <a:gd name="connsiteX351" fmla="*/ 1372426 w 1989710"/>
                <a:gd name="connsiteY351" fmla="*/ 46779 h 1488389"/>
                <a:gd name="connsiteX352" fmla="*/ 1378143 w 1989710"/>
                <a:gd name="connsiteY352" fmla="*/ 42082 h 1488389"/>
                <a:gd name="connsiteX353" fmla="*/ 1392879 w 1989710"/>
                <a:gd name="connsiteY353" fmla="*/ 45637 h 1488389"/>
                <a:gd name="connsiteX354" fmla="*/ 1406600 w 1989710"/>
                <a:gd name="connsiteY354" fmla="*/ 41702 h 1488389"/>
                <a:gd name="connsiteX355" fmla="*/ 1442933 w 1989710"/>
                <a:gd name="connsiteY355" fmla="*/ 44748 h 1488389"/>
                <a:gd name="connsiteX356" fmla="*/ 1443695 w 1989710"/>
                <a:gd name="connsiteY356" fmla="*/ 37767 h 1488389"/>
                <a:gd name="connsiteX357" fmla="*/ 1452334 w 1989710"/>
                <a:gd name="connsiteY357" fmla="*/ 39417 h 1488389"/>
                <a:gd name="connsiteX358" fmla="*/ 1457669 w 1989710"/>
                <a:gd name="connsiteY358" fmla="*/ 41193 h 1488389"/>
                <a:gd name="connsiteX359" fmla="*/ 1469484 w 1989710"/>
                <a:gd name="connsiteY359" fmla="*/ 43860 h 1488389"/>
                <a:gd name="connsiteX360" fmla="*/ 1492605 w 1989710"/>
                <a:gd name="connsiteY360" fmla="*/ 36878 h 1488389"/>
                <a:gd name="connsiteX361" fmla="*/ 1517251 w 1989710"/>
                <a:gd name="connsiteY361" fmla="*/ 44114 h 1488389"/>
                <a:gd name="connsiteX362" fmla="*/ 1528176 w 1989710"/>
                <a:gd name="connsiteY362" fmla="*/ 40813 h 1488389"/>
                <a:gd name="connsiteX363" fmla="*/ 1535164 w 1989710"/>
                <a:gd name="connsiteY363" fmla="*/ 41193 h 1488389"/>
                <a:gd name="connsiteX364" fmla="*/ 1543802 w 1989710"/>
                <a:gd name="connsiteY364" fmla="*/ 45890 h 1488389"/>
                <a:gd name="connsiteX365" fmla="*/ 1551043 w 1989710"/>
                <a:gd name="connsiteY365" fmla="*/ 37132 h 1488389"/>
                <a:gd name="connsiteX366" fmla="*/ 1557141 w 1989710"/>
                <a:gd name="connsiteY366" fmla="*/ 30658 h 1488389"/>
                <a:gd name="connsiteX367" fmla="*/ 1553203 w 1989710"/>
                <a:gd name="connsiteY367" fmla="*/ 24692 h 1488389"/>
                <a:gd name="connsiteX368" fmla="*/ 1556506 w 1989710"/>
                <a:gd name="connsiteY368" fmla="*/ 27358 h 1488389"/>
                <a:gd name="connsiteX369" fmla="*/ 1576832 w 1989710"/>
                <a:gd name="connsiteY369" fmla="*/ 43352 h 1488389"/>
                <a:gd name="connsiteX370" fmla="*/ 1583820 w 1989710"/>
                <a:gd name="connsiteY370" fmla="*/ 47033 h 1488389"/>
                <a:gd name="connsiteX371" fmla="*/ 1604527 w 1989710"/>
                <a:gd name="connsiteY371" fmla="*/ 39670 h 1488389"/>
                <a:gd name="connsiteX372" fmla="*/ 1608592 w 1989710"/>
                <a:gd name="connsiteY372" fmla="*/ 30404 h 1488389"/>
                <a:gd name="connsiteX373" fmla="*/ 1608084 w 1989710"/>
                <a:gd name="connsiteY373" fmla="*/ 47287 h 1488389"/>
                <a:gd name="connsiteX374" fmla="*/ 1615706 w 1989710"/>
                <a:gd name="connsiteY374" fmla="*/ 39543 h 1488389"/>
                <a:gd name="connsiteX375" fmla="*/ 1638828 w 1989710"/>
                <a:gd name="connsiteY375" fmla="*/ 38147 h 1488389"/>
                <a:gd name="connsiteX376" fmla="*/ 1642004 w 1989710"/>
                <a:gd name="connsiteY376" fmla="*/ 40306 h 1488389"/>
                <a:gd name="connsiteX377" fmla="*/ 1682529 w 1989710"/>
                <a:gd name="connsiteY377" fmla="*/ 45129 h 1488389"/>
                <a:gd name="connsiteX378" fmla="*/ 1717592 w 1989710"/>
                <a:gd name="connsiteY378" fmla="*/ 46144 h 1488389"/>
                <a:gd name="connsiteX379" fmla="*/ 1728390 w 1989710"/>
                <a:gd name="connsiteY379" fmla="*/ 31673 h 1488389"/>
                <a:gd name="connsiteX380" fmla="*/ 1722420 w 1989710"/>
                <a:gd name="connsiteY380" fmla="*/ 38401 h 1488389"/>
                <a:gd name="connsiteX381" fmla="*/ 1755831 w 1989710"/>
                <a:gd name="connsiteY381" fmla="*/ 44748 h 1488389"/>
                <a:gd name="connsiteX382" fmla="*/ 1756085 w 1989710"/>
                <a:gd name="connsiteY382" fmla="*/ 3239 h 1488389"/>
                <a:gd name="connsiteX383" fmla="*/ 1729788 w 1989710"/>
                <a:gd name="connsiteY383" fmla="*/ 3239 h 1488389"/>
                <a:gd name="connsiteX384" fmla="*/ 1700061 w 1989710"/>
                <a:gd name="connsiteY384" fmla="*/ 1716 h 1488389"/>
                <a:gd name="connsiteX385" fmla="*/ 1660425 w 1989710"/>
                <a:gd name="connsiteY385" fmla="*/ 6921 h 1488389"/>
                <a:gd name="connsiteX386" fmla="*/ 1604400 w 1989710"/>
                <a:gd name="connsiteY386" fmla="*/ 6539 h 1488389"/>
                <a:gd name="connsiteX387" fmla="*/ 1554728 w 1989710"/>
                <a:gd name="connsiteY387" fmla="*/ 2985 h 1488389"/>
                <a:gd name="connsiteX388" fmla="*/ 1506707 w 1989710"/>
                <a:gd name="connsiteY388" fmla="*/ 1335 h 1488389"/>
                <a:gd name="connsiteX389" fmla="*/ 1447506 w 1989710"/>
                <a:gd name="connsiteY389" fmla="*/ 2224 h 1488389"/>
                <a:gd name="connsiteX390" fmla="*/ 1381192 w 1989710"/>
                <a:gd name="connsiteY390" fmla="*/ 3873 h 1488389"/>
                <a:gd name="connsiteX391" fmla="*/ 1250722 w 1989710"/>
                <a:gd name="connsiteY391" fmla="*/ 9078 h 1488389"/>
                <a:gd name="connsiteX392" fmla="*/ 1183646 w 1989710"/>
                <a:gd name="connsiteY392" fmla="*/ 11363 h 1488389"/>
                <a:gd name="connsiteX393" fmla="*/ 1116823 w 1989710"/>
                <a:gd name="connsiteY393" fmla="*/ 16441 h 1488389"/>
                <a:gd name="connsiteX394" fmla="*/ 981018 w 1989710"/>
                <a:gd name="connsiteY394" fmla="*/ 27612 h 1488389"/>
                <a:gd name="connsiteX395" fmla="*/ 946082 w 1989710"/>
                <a:gd name="connsiteY395" fmla="*/ 28500 h 1488389"/>
                <a:gd name="connsiteX396" fmla="*/ 919912 w 1989710"/>
                <a:gd name="connsiteY396" fmla="*/ 30150 h 1488389"/>
                <a:gd name="connsiteX397" fmla="*/ 920166 w 1989710"/>
                <a:gd name="connsiteY397" fmla="*/ 32308 h 1488389"/>
                <a:gd name="connsiteX398" fmla="*/ 893868 w 1989710"/>
                <a:gd name="connsiteY398" fmla="*/ 36116 h 1488389"/>
                <a:gd name="connsiteX399" fmla="*/ 864014 w 1989710"/>
                <a:gd name="connsiteY399" fmla="*/ 39036 h 1488389"/>
                <a:gd name="connsiteX400" fmla="*/ 851691 w 1989710"/>
                <a:gd name="connsiteY400" fmla="*/ 45637 h 1488389"/>
                <a:gd name="connsiteX401" fmla="*/ 825521 w 1989710"/>
                <a:gd name="connsiteY401" fmla="*/ 50714 h 1488389"/>
                <a:gd name="connsiteX402" fmla="*/ 770005 w 1989710"/>
                <a:gd name="connsiteY402" fmla="*/ 60489 h 1488389"/>
                <a:gd name="connsiteX403" fmla="*/ 720333 w 1989710"/>
                <a:gd name="connsiteY403" fmla="*/ 67090 h 1488389"/>
                <a:gd name="connsiteX404" fmla="*/ 672693 w 1989710"/>
                <a:gd name="connsiteY404" fmla="*/ 76102 h 1488389"/>
                <a:gd name="connsiteX405" fmla="*/ 615017 w 1989710"/>
                <a:gd name="connsiteY405" fmla="*/ 91589 h 1488389"/>
                <a:gd name="connsiteX406" fmla="*/ 550862 w 1989710"/>
                <a:gd name="connsiteY406" fmla="*/ 111010 h 1488389"/>
                <a:gd name="connsiteX407" fmla="*/ 489375 w 1989710"/>
                <a:gd name="connsiteY407" fmla="*/ 134494 h 1488389"/>
                <a:gd name="connsiteX408" fmla="*/ 427379 w 1989710"/>
                <a:gd name="connsiteY408" fmla="*/ 156327 h 1488389"/>
                <a:gd name="connsiteX409" fmla="*/ 303898 w 1989710"/>
                <a:gd name="connsiteY409" fmla="*/ 210911 h 1488389"/>
                <a:gd name="connsiteX410" fmla="*/ 184226 w 1989710"/>
                <a:gd name="connsiteY410" fmla="*/ 280347 h 1488389"/>
                <a:gd name="connsiteX411" fmla="*/ 153737 w 1989710"/>
                <a:gd name="connsiteY411" fmla="*/ 299515 h 1488389"/>
                <a:gd name="connsiteX412" fmla="*/ 132140 w 1989710"/>
                <a:gd name="connsiteY412" fmla="*/ 315890 h 1488389"/>
                <a:gd name="connsiteX413" fmla="*/ 133538 w 1989710"/>
                <a:gd name="connsiteY413" fmla="*/ 317413 h 1488389"/>
                <a:gd name="connsiteX414" fmla="*/ 130362 w 1989710"/>
                <a:gd name="connsiteY414" fmla="*/ 320334 h 1488389"/>
                <a:gd name="connsiteX415" fmla="*/ 113592 w 1989710"/>
                <a:gd name="connsiteY415" fmla="*/ 336327 h 1488389"/>
                <a:gd name="connsiteX416" fmla="*/ 105970 w 1989710"/>
                <a:gd name="connsiteY416" fmla="*/ 343563 h 1488389"/>
                <a:gd name="connsiteX417" fmla="*/ 95934 w 1989710"/>
                <a:gd name="connsiteY417" fmla="*/ 357527 h 1488389"/>
                <a:gd name="connsiteX418" fmla="*/ 86025 w 1989710"/>
                <a:gd name="connsiteY418" fmla="*/ 371871 h 1488389"/>
                <a:gd name="connsiteX419" fmla="*/ 69764 w 1989710"/>
                <a:gd name="connsiteY419" fmla="*/ 394212 h 1488389"/>
                <a:gd name="connsiteX420" fmla="*/ 39782 w 1989710"/>
                <a:gd name="connsiteY420" fmla="*/ 444607 h 1488389"/>
                <a:gd name="connsiteX421" fmla="*/ 17169 w 1989710"/>
                <a:gd name="connsiteY421" fmla="*/ 491955 h 1488389"/>
                <a:gd name="connsiteX422" fmla="*/ 10563 w 1989710"/>
                <a:gd name="connsiteY422" fmla="*/ 517343 h 1488389"/>
                <a:gd name="connsiteX423" fmla="*/ 3957 w 1989710"/>
                <a:gd name="connsiteY423" fmla="*/ 541462 h 1488389"/>
                <a:gd name="connsiteX424" fmla="*/ 1797 w 1989710"/>
                <a:gd name="connsiteY424" fmla="*/ 605185 h 1488389"/>
                <a:gd name="connsiteX425" fmla="*/ 17677 w 1989710"/>
                <a:gd name="connsiteY425" fmla="*/ 675382 h 1488389"/>
                <a:gd name="connsiteX426" fmla="*/ 99237 w 1989710"/>
                <a:gd name="connsiteY426" fmla="*/ 787216 h 1488389"/>
                <a:gd name="connsiteX427" fmla="*/ 217638 w 1989710"/>
                <a:gd name="connsiteY427" fmla="*/ 859064 h 1488389"/>
                <a:gd name="connsiteX428" fmla="*/ 350140 w 1989710"/>
                <a:gd name="connsiteY428" fmla="*/ 901842 h 1488389"/>
                <a:gd name="connsiteX429" fmla="*/ 384822 w 1989710"/>
                <a:gd name="connsiteY429" fmla="*/ 910854 h 1488389"/>
                <a:gd name="connsiteX430" fmla="*/ 411118 w 1989710"/>
                <a:gd name="connsiteY430" fmla="*/ 915551 h 1488389"/>
                <a:gd name="connsiteX431" fmla="*/ 411373 w 1989710"/>
                <a:gd name="connsiteY431" fmla="*/ 913520 h 1488389"/>
                <a:gd name="connsiteX432" fmla="*/ 438305 w 1989710"/>
                <a:gd name="connsiteY432" fmla="*/ 915551 h 1488389"/>
                <a:gd name="connsiteX433" fmla="*/ 448468 w 1989710"/>
                <a:gd name="connsiteY433" fmla="*/ 916694 h 1488389"/>
                <a:gd name="connsiteX434" fmla="*/ 465237 w 1989710"/>
                <a:gd name="connsiteY434" fmla="*/ 915424 h 1488389"/>
                <a:gd name="connsiteX435" fmla="*/ 482134 w 1989710"/>
                <a:gd name="connsiteY435" fmla="*/ 914155 h 1488389"/>
                <a:gd name="connsiteX436" fmla="*/ 509066 w 1989710"/>
                <a:gd name="connsiteY436" fmla="*/ 913648 h 1488389"/>
                <a:gd name="connsiteX437" fmla="*/ 565853 w 1989710"/>
                <a:gd name="connsiteY437" fmla="*/ 911743 h 1488389"/>
                <a:gd name="connsiteX438" fmla="*/ 616287 w 1989710"/>
                <a:gd name="connsiteY438" fmla="*/ 911236 h 1488389"/>
                <a:gd name="connsiteX439" fmla="*/ 664689 w 1989710"/>
                <a:gd name="connsiteY439" fmla="*/ 907554 h 1488389"/>
                <a:gd name="connsiteX440" fmla="*/ 723763 w 1989710"/>
                <a:gd name="connsiteY440" fmla="*/ 898542 h 1488389"/>
                <a:gd name="connsiteX441" fmla="*/ 789442 w 1989710"/>
                <a:gd name="connsiteY441" fmla="*/ 886482 h 1488389"/>
                <a:gd name="connsiteX442" fmla="*/ 917244 w 1989710"/>
                <a:gd name="connsiteY442" fmla="*/ 858301 h 1488389"/>
                <a:gd name="connsiteX443" fmla="*/ 1047459 w 1989710"/>
                <a:gd name="connsiteY443" fmla="*/ 827329 h 1488389"/>
                <a:gd name="connsiteX444" fmla="*/ 1179199 w 1989710"/>
                <a:gd name="connsiteY444" fmla="*/ 795340 h 1488389"/>
                <a:gd name="connsiteX445" fmla="*/ 1238907 w 1989710"/>
                <a:gd name="connsiteY445" fmla="*/ 785438 h 1488389"/>
                <a:gd name="connsiteX446" fmla="*/ 1238400 w 1989710"/>
                <a:gd name="connsiteY446" fmla="*/ 783408 h 1488389"/>
                <a:gd name="connsiteX447" fmla="*/ 1263934 w 1989710"/>
                <a:gd name="connsiteY447" fmla="*/ 776934 h 1488389"/>
                <a:gd name="connsiteX448" fmla="*/ 1293154 w 1989710"/>
                <a:gd name="connsiteY448" fmla="*/ 771348 h 1488389"/>
                <a:gd name="connsiteX449" fmla="*/ 1330376 w 1989710"/>
                <a:gd name="connsiteY449" fmla="*/ 757131 h 1488389"/>
                <a:gd name="connsiteX450" fmla="*/ 1384749 w 1989710"/>
                <a:gd name="connsiteY450" fmla="*/ 745199 h 1488389"/>
                <a:gd name="connsiteX451" fmla="*/ 1433659 w 1989710"/>
                <a:gd name="connsiteY451" fmla="*/ 738472 h 1488389"/>
                <a:gd name="connsiteX452" fmla="*/ 1480663 w 1989710"/>
                <a:gd name="connsiteY452" fmla="*/ 731489 h 1488389"/>
                <a:gd name="connsiteX453" fmla="*/ 1538212 w 1989710"/>
                <a:gd name="connsiteY453" fmla="*/ 721588 h 1488389"/>
                <a:gd name="connsiteX454" fmla="*/ 1602749 w 1989710"/>
                <a:gd name="connsiteY454" fmla="*/ 713210 h 1488389"/>
                <a:gd name="connsiteX455" fmla="*/ 1729026 w 1989710"/>
                <a:gd name="connsiteY455" fmla="*/ 710418 h 1488389"/>
                <a:gd name="connsiteX456" fmla="*/ 1791402 w 1989710"/>
                <a:gd name="connsiteY456" fmla="*/ 722223 h 1488389"/>
                <a:gd name="connsiteX457" fmla="*/ 1848824 w 1989710"/>
                <a:gd name="connsiteY457" fmla="*/ 744691 h 1488389"/>
                <a:gd name="connsiteX458" fmla="*/ 1897988 w 1989710"/>
                <a:gd name="connsiteY458" fmla="*/ 782265 h 1488389"/>
                <a:gd name="connsiteX459" fmla="*/ 1927207 w 1989710"/>
                <a:gd name="connsiteY459" fmla="*/ 836722 h 1488389"/>
                <a:gd name="connsiteX460" fmla="*/ 1929113 w 1989710"/>
                <a:gd name="connsiteY460" fmla="*/ 843958 h 1488389"/>
                <a:gd name="connsiteX461" fmla="*/ 1934576 w 1989710"/>
                <a:gd name="connsiteY461" fmla="*/ 867822 h 1488389"/>
                <a:gd name="connsiteX462" fmla="*/ 1938387 w 1989710"/>
                <a:gd name="connsiteY462" fmla="*/ 891687 h 1488389"/>
                <a:gd name="connsiteX463" fmla="*/ 1940419 w 1989710"/>
                <a:gd name="connsiteY463" fmla="*/ 891306 h 1488389"/>
                <a:gd name="connsiteX464" fmla="*/ 1941055 w 1989710"/>
                <a:gd name="connsiteY464" fmla="*/ 895114 h 1488389"/>
                <a:gd name="connsiteX465" fmla="*/ 1943976 w 1989710"/>
                <a:gd name="connsiteY465" fmla="*/ 911363 h 1488389"/>
                <a:gd name="connsiteX466" fmla="*/ 1945120 w 1989710"/>
                <a:gd name="connsiteY466" fmla="*/ 930022 h 1488389"/>
                <a:gd name="connsiteX467" fmla="*/ 1946263 w 1989710"/>
                <a:gd name="connsiteY467" fmla="*/ 938654 h 1488389"/>
                <a:gd name="connsiteX468" fmla="*/ 1948550 w 1989710"/>
                <a:gd name="connsiteY468" fmla="*/ 938020 h 1488389"/>
                <a:gd name="connsiteX469" fmla="*/ 1947914 w 1989710"/>
                <a:gd name="connsiteY469" fmla="*/ 947921 h 1488389"/>
                <a:gd name="connsiteX470" fmla="*/ 1940546 w 1989710"/>
                <a:gd name="connsiteY470" fmla="*/ 974705 h 1488389"/>
                <a:gd name="connsiteX471" fmla="*/ 1912344 w 1989710"/>
                <a:gd name="connsiteY471" fmla="*/ 1014056 h 1488389"/>
                <a:gd name="connsiteX472" fmla="*/ 1873724 w 1989710"/>
                <a:gd name="connsiteY472" fmla="*/ 1037667 h 1488389"/>
                <a:gd name="connsiteX473" fmla="*/ 1853397 w 1989710"/>
                <a:gd name="connsiteY473" fmla="*/ 1048584 h 1488389"/>
                <a:gd name="connsiteX474" fmla="*/ 1840693 w 1989710"/>
                <a:gd name="connsiteY474" fmla="*/ 1053915 h 1488389"/>
                <a:gd name="connsiteX475" fmla="*/ 1805885 w 1989710"/>
                <a:gd name="connsiteY475" fmla="*/ 1064705 h 1488389"/>
                <a:gd name="connsiteX476" fmla="*/ 1778952 w 1989710"/>
                <a:gd name="connsiteY476" fmla="*/ 1074861 h 1488389"/>
                <a:gd name="connsiteX477" fmla="*/ 1716322 w 1989710"/>
                <a:gd name="connsiteY477" fmla="*/ 1091997 h 1488389"/>
                <a:gd name="connsiteX478" fmla="*/ 1589917 w 1989710"/>
                <a:gd name="connsiteY478" fmla="*/ 1119543 h 1488389"/>
                <a:gd name="connsiteX479" fmla="*/ 1458432 w 1989710"/>
                <a:gd name="connsiteY479" fmla="*/ 1147597 h 1488389"/>
                <a:gd name="connsiteX480" fmla="*/ 1392498 w 1989710"/>
                <a:gd name="connsiteY480" fmla="*/ 1168795 h 1488389"/>
                <a:gd name="connsiteX481" fmla="*/ 1359595 w 1989710"/>
                <a:gd name="connsiteY481" fmla="*/ 1181235 h 1488389"/>
                <a:gd name="connsiteX482" fmla="*/ 1326692 w 1989710"/>
                <a:gd name="connsiteY482" fmla="*/ 1192279 h 1488389"/>
                <a:gd name="connsiteX483" fmla="*/ 1293280 w 1989710"/>
                <a:gd name="connsiteY483" fmla="*/ 1206369 h 1488389"/>
                <a:gd name="connsiteX484" fmla="*/ 1268889 w 1989710"/>
                <a:gd name="connsiteY484" fmla="*/ 1220332 h 1488389"/>
                <a:gd name="connsiteX485" fmla="*/ 1270159 w 1989710"/>
                <a:gd name="connsiteY485" fmla="*/ 1221983 h 1488389"/>
                <a:gd name="connsiteX486" fmla="*/ 1266475 w 1989710"/>
                <a:gd name="connsiteY486" fmla="*/ 1224522 h 1488389"/>
                <a:gd name="connsiteX487" fmla="*/ 1247673 w 1989710"/>
                <a:gd name="connsiteY487" fmla="*/ 1240897 h 1488389"/>
                <a:gd name="connsiteX488" fmla="*/ 1239162 w 1989710"/>
                <a:gd name="connsiteY488" fmla="*/ 1248513 h 1488389"/>
                <a:gd name="connsiteX489" fmla="*/ 1233191 w 1989710"/>
                <a:gd name="connsiteY489" fmla="*/ 1264000 h 1488389"/>
                <a:gd name="connsiteX490" fmla="*/ 1225187 w 1989710"/>
                <a:gd name="connsiteY490" fmla="*/ 1274282 h 1488389"/>
                <a:gd name="connsiteX491" fmla="*/ 1214770 w 1989710"/>
                <a:gd name="connsiteY491" fmla="*/ 1302843 h 1488389"/>
                <a:gd name="connsiteX492" fmla="*/ 1213246 w 1989710"/>
                <a:gd name="connsiteY492" fmla="*/ 1312998 h 1488389"/>
                <a:gd name="connsiteX493" fmla="*/ 1212737 w 1989710"/>
                <a:gd name="connsiteY493" fmla="*/ 1330262 h 1488389"/>
                <a:gd name="connsiteX494" fmla="*/ 1214135 w 1989710"/>
                <a:gd name="connsiteY494" fmla="*/ 1341559 h 1488389"/>
                <a:gd name="connsiteX495" fmla="*/ 1219725 w 1989710"/>
                <a:gd name="connsiteY495" fmla="*/ 1363647 h 1488389"/>
                <a:gd name="connsiteX496" fmla="*/ 1224298 w 1989710"/>
                <a:gd name="connsiteY496" fmla="*/ 1373675 h 1488389"/>
                <a:gd name="connsiteX497" fmla="*/ 1262918 w 1989710"/>
                <a:gd name="connsiteY497" fmla="*/ 1421912 h 1488389"/>
                <a:gd name="connsiteX498" fmla="*/ 1307763 w 1989710"/>
                <a:gd name="connsiteY498" fmla="*/ 1449331 h 1488389"/>
                <a:gd name="connsiteX499" fmla="*/ 1367980 w 1989710"/>
                <a:gd name="connsiteY499" fmla="*/ 1468245 h 1488389"/>
                <a:gd name="connsiteX500" fmla="*/ 1402280 w 1989710"/>
                <a:gd name="connsiteY500" fmla="*/ 1474465 h 1488389"/>
                <a:gd name="connsiteX501" fmla="*/ 1435692 w 1989710"/>
                <a:gd name="connsiteY501" fmla="*/ 1477893 h 1488389"/>
                <a:gd name="connsiteX502" fmla="*/ 1567177 w 1989710"/>
                <a:gd name="connsiteY502" fmla="*/ 1486143 h 1488389"/>
                <a:gd name="connsiteX503" fmla="*/ 1702220 w 1989710"/>
                <a:gd name="connsiteY503" fmla="*/ 1485001 h 1488389"/>
                <a:gd name="connsiteX504" fmla="*/ 1838788 w 1989710"/>
                <a:gd name="connsiteY504" fmla="*/ 1472942 h 1488389"/>
                <a:gd name="connsiteX505" fmla="*/ 1873851 w 1989710"/>
                <a:gd name="connsiteY505" fmla="*/ 1470910 h 1488389"/>
                <a:gd name="connsiteX506" fmla="*/ 1900021 w 1989710"/>
                <a:gd name="connsiteY506" fmla="*/ 1468118 h 1488389"/>
                <a:gd name="connsiteX507" fmla="*/ 1892653 w 1989710"/>
                <a:gd name="connsiteY507" fmla="*/ 1425720 h 1488389"/>
                <a:gd name="connsiteX508" fmla="*/ 1876899 w 1989710"/>
                <a:gd name="connsiteY508" fmla="*/ 1431560 h 148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389">
                  <a:moveTo>
                    <a:pt x="1877535" y="1431305"/>
                  </a:moveTo>
                  <a:lnTo>
                    <a:pt x="1840693" y="1438161"/>
                  </a:lnTo>
                  <a:cubicBezTo>
                    <a:pt x="1811855" y="1441207"/>
                    <a:pt x="1793435" y="1437399"/>
                    <a:pt x="1767264" y="1451997"/>
                  </a:cubicBezTo>
                  <a:lnTo>
                    <a:pt x="1753163" y="1446158"/>
                  </a:lnTo>
                  <a:cubicBezTo>
                    <a:pt x="1741349" y="1448062"/>
                    <a:pt x="1735886" y="1448189"/>
                    <a:pt x="1730296" y="1446411"/>
                  </a:cubicBezTo>
                  <a:lnTo>
                    <a:pt x="1724325" y="1452631"/>
                  </a:lnTo>
                  <a:cubicBezTo>
                    <a:pt x="1720260" y="1441969"/>
                    <a:pt x="1654073" y="1446665"/>
                    <a:pt x="1643909" y="1447807"/>
                  </a:cubicBezTo>
                  <a:lnTo>
                    <a:pt x="1643909" y="1452124"/>
                  </a:lnTo>
                  <a:lnTo>
                    <a:pt x="1639463" y="1452505"/>
                  </a:lnTo>
                  <a:lnTo>
                    <a:pt x="1630316" y="1446031"/>
                  </a:lnTo>
                  <a:cubicBezTo>
                    <a:pt x="1615706" y="1449712"/>
                    <a:pt x="1612785" y="1441207"/>
                    <a:pt x="1602876" y="1451235"/>
                  </a:cubicBezTo>
                  <a:cubicBezTo>
                    <a:pt x="1600716" y="1444126"/>
                    <a:pt x="1581787" y="1446411"/>
                    <a:pt x="1575308" y="1445269"/>
                  </a:cubicBezTo>
                  <a:cubicBezTo>
                    <a:pt x="1561588" y="1443238"/>
                    <a:pt x="1547995" y="1445650"/>
                    <a:pt x="1534147" y="1449458"/>
                  </a:cubicBezTo>
                  <a:lnTo>
                    <a:pt x="1537450" y="1445015"/>
                  </a:lnTo>
                  <a:cubicBezTo>
                    <a:pt x="1528812" y="1447046"/>
                    <a:pt x="1507977" y="1443111"/>
                    <a:pt x="1500609" y="1442730"/>
                  </a:cubicBezTo>
                  <a:lnTo>
                    <a:pt x="1487270" y="1440445"/>
                  </a:lnTo>
                  <a:cubicBezTo>
                    <a:pt x="1477869" y="1445904"/>
                    <a:pt x="1476725" y="1442730"/>
                    <a:pt x="1473549" y="1440445"/>
                  </a:cubicBezTo>
                  <a:lnTo>
                    <a:pt x="1470628" y="1444508"/>
                  </a:lnTo>
                  <a:lnTo>
                    <a:pt x="1461481" y="1441334"/>
                  </a:lnTo>
                  <a:lnTo>
                    <a:pt x="1450174" y="1435749"/>
                  </a:lnTo>
                  <a:lnTo>
                    <a:pt x="1443949" y="1439557"/>
                  </a:lnTo>
                  <a:lnTo>
                    <a:pt x="1430102" y="1434099"/>
                  </a:lnTo>
                  <a:cubicBezTo>
                    <a:pt x="1420193" y="1431560"/>
                    <a:pt x="1419176" y="1436383"/>
                    <a:pt x="1416128" y="1436002"/>
                  </a:cubicBezTo>
                  <a:cubicBezTo>
                    <a:pt x="1404567" y="1434606"/>
                    <a:pt x="1393769" y="1426863"/>
                    <a:pt x="1382335" y="1426990"/>
                  </a:cubicBezTo>
                  <a:lnTo>
                    <a:pt x="1380175" y="1433590"/>
                  </a:lnTo>
                  <a:lnTo>
                    <a:pt x="1372299" y="1430163"/>
                  </a:lnTo>
                  <a:lnTo>
                    <a:pt x="1367980" y="1426990"/>
                  </a:lnTo>
                  <a:lnTo>
                    <a:pt x="1357817" y="1421532"/>
                  </a:lnTo>
                  <a:cubicBezTo>
                    <a:pt x="1342191" y="1415819"/>
                    <a:pt x="1340666" y="1415565"/>
                    <a:pt x="1334822" y="1421023"/>
                  </a:cubicBezTo>
                  <a:lnTo>
                    <a:pt x="1323770" y="1407822"/>
                  </a:lnTo>
                  <a:cubicBezTo>
                    <a:pt x="1311447" y="1403506"/>
                    <a:pt x="1306239" y="1403633"/>
                    <a:pt x="1300649" y="1405283"/>
                  </a:cubicBezTo>
                  <a:lnTo>
                    <a:pt x="1300776" y="1400079"/>
                  </a:lnTo>
                  <a:lnTo>
                    <a:pt x="1296456" y="1392462"/>
                  </a:lnTo>
                  <a:lnTo>
                    <a:pt x="1286293" y="1395763"/>
                  </a:lnTo>
                  <a:lnTo>
                    <a:pt x="1277909" y="1397793"/>
                  </a:lnTo>
                  <a:lnTo>
                    <a:pt x="1277400" y="1404903"/>
                  </a:lnTo>
                  <a:lnTo>
                    <a:pt x="1276257" y="1400840"/>
                  </a:lnTo>
                  <a:cubicBezTo>
                    <a:pt x="1274860" y="1386242"/>
                    <a:pt x="1273843" y="1381418"/>
                    <a:pt x="1272700" y="1376722"/>
                  </a:cubicBezTo>
                  <a:lnTo>
                    <a:pt x="1271684" y="1369994"/>
                  </a:lnTo>
                  <a:lnTo>
                    <a:pt x="1255423" y="1360981"/>
                  </a:lnTo>
                  <a:cubicBezTo>
                    <a:pt x="1253898" y="1359839"/>
                    <a:pt x="1254406" y="1364535"/>
                    <a:pt x="1245895" y="1362378"/>
                  </a:cubicBezTo>
                  <a:lnTo>
                    <a:pt x="1261013" y="1354634"/>
                  </a:lnTo>
                  <a:lnTo>
                    <a:pt x="1251230" y="1352857"/>
                  </a:lnTo>
                  <a:lnTo>
                    <a:pt x="1247165" y="1347653"/>
                  </a:lnTo>
                  <a:lnTo>
                    <a:pt x="1246403" y="1339021"/>
                  </a:lnTo>
                  <a:lnTo>
                    <a:pt x="1246149" y="1332674"/>
                  </a:lnTo>
                  <a:cubicBezTo>
                    <a:pt x="1245768" y="1316171"/>
                    <a:pt x="1251866" y="1308810"/>
                    <a:pt x="1255677" y="1301827"/>
                  </a:cubicBezTo>
                  <a:cubicBezTo>
                    <a:pt x="1258091" y="1296116"/>
                    <a:pt x="1268381" y="1284818"/>
                    <a:pt x="1271048" y="1278725"/>
                  </a:cubicBezTo>
                  <a:lnTo>
                    <a:pt x="1266983" y="1261588"/>
                  </a:lnTo>
                  <a:lnTo>
                    <a:pt x="1267872" y="1270347"/>
                  </a:lnTo>
                  <a:lnTo>
                    <a:pt x="1282101" y="1267300"/>
                  </a:lnTo>
                  <a:cubicBezTo>
                    <a:pt x="1290485" y="1259176"/>
                    <a:pt x="1294932" y="1255368"/>
                    <a:pt x="1294932" y="1255368"/>
                  </a:cubicBezTo>
                  <a:lnTo>
                    <a:pt x="1296202" y="1252956"/>
                  </a:lnTo>
                  <a:lnTo>
                    <a:pt x="1303317" y="1245466"/>
                  </a:lnTo>
                  <a:cubicBezTo>
                    <a:pt x="1314750" y="1236581"/>
                    <a:pt x="1326183" y="1229853"/>
                    <a:pt x="1336855" y="1224902"/>
                  </a:cubicBezTo>
                  <a:cubicBezTo>
                    <a:pt x="1363152" y="1213097"/>
                    <a:pt x="1380557" y="1212335"/>
                    <a:pt x="1402661" y="1192279"/>
                  </a:cubicBezTo>
                  <a:lnTo>
                    <a:pt x="1417525" y="1194690"/>
                  </a:lnTo>
                  <a:cubicBezTo>
                    <a:pt x="1428578" y="1190629"/>
                    <a:pt x="1433913" y="1189232"/>
                    <a:pt x="1439630" y="1189868"/>
                  </a:cubicBezTo>
                  <a:lnTo>
                    <a:pt x="1444203" y="1182759"/>
                  </a:lnTo>
                  <a:cubicBezTo>
                    <a:pt x="1450174" y="1192406"/>
                    <a:pt x="1514075" y="1175015"/>
                    <a:pt x="1523984" y="1172096"/>
                  </a:cubicBezTo>
                  <a:lnTo>
                    <a:pt x="1523095" y="1167779"/>
                  </a:lnTo>
                  <a:lnTo>
                    <a:pt x="1527414" y="1166510"/>
                  </a:lnTo>
                  <a:lnTo>
                    <a:pt x="1537704" y="1170953"/>
                  </a:lnTo>
                  <a:cubicBezTo>
                    <a:pt x="1551425" y="1164606"/>
                    <a:pt x="1555871" y="1172096"/>
                    <a:pt x="1563620" y="1160290"/>
                  </a:cubicBezTo>
                  <a:cubicBezTo>
                    <a:pt x="1567304" y="1166764"/>
                    <a:pt x="1585471" y="1160671"/>
                    <a:pt x="1592077" y="1160163"/>
                  </a:cubicBezTo>
                  <a:cubicBezTo>
                    <a:pt x="1606179" y="1159148"/>
                    <a:pt x="1619010" y="1153689"/>
                    <a:pt x="1631714" y="1146454"/>
                  </a:cubicBezTo>
                  <a:lnTo>
                    <a:pt x="1629554" y="1151532"/>
                  </a:lnTo>
                  <a:cubicBezTo>
                    <a:pt x="1637557" y="1147597"/>
                    <a:pt x="1659027" y="1145692"/>
                    <a:pt x="1666395" y="1144169"/>
                  </a:cubicBezTo>
                  <a:lnTo>
                    <a:pt x="1680116" y="1142519"/>
                  </a:lnTo>
                  <a:cubicBezTo>
                    <a:pt x="1687738" y="1134648"/>
                    <a:pt x="1689771" y="1137187"/>
                    <a:pt x="1693455" y="1138456"/>
                  </a:cubicBezTo>
                  <a:lnTo>
                    <a:pt x="1695106" y="1133760"/>
                  </a:lnTo>
                  <a:lnTo>
                    <a:pt x="1705015" y="1134014"/>
                  </a:lnTo>
                  <a:lnTo>
                    <a:pt x="1717719" y="1135537"/>
                  </a:lnTo>
                  <a:lnTo>
                    <a:pt x="1722420" y="1129825"/>
                  </a:lnTo>
                  <a:lnTo>
                    <a:pt x="1737664" y="1130079"/>
                  </a:lnTo>
                  <a:cubicBezTo>
                    <a:pt x="1748082" y="1128810"/>
                    <a:pt x="1747320" y="1123986"/>
                    <a:pt x="1750495" y="1123097"/>
                  </a:cubicBezTo>
                  <a:cubicBezTo>
                    <a:pt x="1761675" y="1120051"/>
                    <a:pt x="1776030" y="1122843"/>
                    <a:pt x="1787083" y="1116750"/>
                  </a:cubicBezTo>
                  <a:lnTo>
                    <a:pt x="1785939" y="1109895"/>
                  </a:lnTo>
                  <a:lnTo>
                    <a:pt x="1794959" y="1109134"/>
                  </a:lnTo>
                  <a:lnTo>
                    <a:pt x="1800676" y="1109261"/>
                  </a:lnTo>
                  <a:lnTo>
                    <a:pt x="1813126" y="1108119"/>
                  </a:lnTo>
                  <a:cubicBezTo>
                    <a:pt x="1830784" y="1102914"/>
                    <a:pt x="1832309" y="1101518"/>
                    <a:pt x="1833325" y="1093647"/>
                  </a:cubicBezTo>
                  <a:cubicBezTo>
                    <a:pt x="1840948" y="1087427"/>
                    <a:pt x="1851746" y="1094789"/>
                    <a:pt x="1859749" y="1090981"/>
                  </a:cubicBezTo>
                  <a:lnTo>
                    <a:pt x="1868896" y="1083111"/>
                  </a:lnTo>
                  <a:lnTo>
                    <a:pt x="1875629" y="1080319"/>
                  </a:lnTo>
                  <a:lnTo>
                    <a:pt x="1886046" y="1080319"/>
                  </a:lnTo>
                  <a:lnTo>
                    <a:pt x="1888460" y="1068894"/>
                  </a:lnTo>
                  <a:lnTo>
                    <a:pt x="1890620" y="1060135"/>
                  </a:lnTo>
                  <a:lnTo>
                    <a:pt x="1884141" y="1056962"/>
                  </a:lnTo>
                  <a:lnTo>
                    <a:pt x="1888206" y="1057723"/>
                  </a:lnTo>
                  <a:cubicBezTo>
                    <a:pt x="1903451" y="1060643"/>
                    <a:pt x="1909040" y="1060262"/>
                    <a:pt x="1914885" y="1059628"/>
                  </a:cubicBezTo>
                  <a:lnTo>
                    <a:pt x="1923523" y="1058231"/>
                  </a:lnTo>
                  <a:lnTo>
                    <a:pt x="1936354" y="1037794"/>
                  </a:lnTo>
                  <a:cubicBezTo>
                    <a:pt x="1937498" y="1035763"/>
                    <a:pt x="1932162" y="1037794"/>
                    <a:pt x="1932670" y="1028020"/>
                  </a:cubicBezTo>
                  <a:lnTo>
                    <a:pt x="1944231" y="1040333"/>
                  </a:lnTo>
                  <a:lnTo>
                    <a:pt x="1944485" y="1028654"/>
                  </a:lnTo>
                  <a:cubicBezTo>
                    <a:pt x="1948296" y="1020023"/>
                    <a:pt x="1954266" y="1017611"/>
                    <a:pt x="1959221" y="1007582"/>
                  </a:cubicBezTo>
                  <a:lnTo>
                    <a:pt x="1963032" y="1005424"/>
                  </a:lnTo>
                  <a:cubicBezTo>
                    <a:pt x="1970527" y="991588"/>
                    <a:pt x="1973068" y="986129"/>
                    <a:pt x="1976372" y="980925"/>
                  </a:cubicBezTo>
                  <a:lnTo>
                    <a:pt x="1982469" y="970136"/>
                  </a:lnTo>
                  <a:cubicBezTo>
                    <a:pt x="1985010" y="961884"/>
                    <a:pt x="1985900" y="958711"/>
                    <a:pt x="1986916" y="955283"/>
                  </a:cubicBezTo>
                  <a:lnTo>
                    <a:pt x="1988313" y="947794"/>
                  </a:lnTo>
                  <a:lnTo>
                    <a:pt x="1989711" y="935989"/>
                  </a:lnTo>
                  <a:lnTo>
                    <a:pt x="1989076" y="926087"/>
                  </a:lnTo>
                  <a:cubicBezTo>
                    <a:pt x="1984756" y="914155"/>
                    <a:pt x="1973577" y="913266"/>
                    <a:pt x="1979802" y="901461"/>
                  </a:cubicBezTo>
                  <a:lnTo>
                    <a:pt x="1980055" y="905396"/>
                  </a:lnTo>
                  <a:lnTo>
                    <a:pt x="1983740" y="915171"/>
                  </a:lnTo>
                  <a:lnTo>
                    <a:pt x="1981707" y="883182"/>
                  </a:lnTo>
                  <a:lnTo>
                    <a:pt x="1981072" y="883309"/>
                  </a:lnTo>
                  <a:lnTo>
                    <a:pt x="1979929" y="880770"/>
                  </a:lnTo>
                  <a:lnTo>
                    <a:pt x="1975228" y="869980"/>
                  </a:lnTo>
                  <a:cubicBezTo>
                    <a:pt x="1972433" y="860713"/>
                    <a:pt x="1970146" y="854240"/>
                    <a:pt x="1967860" y="847893"/>
                  </a:cubicBezTo>
                  <a:lnTo>
                    <a:pt x="1963794" y="834945"/>
                  </a:lnTo>
                  <a:cubicBezTo>
                    <a:pt x="1956553" y="814381"/>
                    <a:pt x="1952107" y="802322"/>
                    <a:pt x="1946009" y="791278"/>
                  </a:cubicBezTo>
                  <a:lnTo>
                    <a:pt x="1939022" y="780742"/>
                  </a:lnTo>
                  <a:cubicBezTo>
                    <a:pt x="1929494" y="771475"/>
                    <a:pt x="1923904" y="767286"/>
                    <a:pt x="1917044" y="763605"/>
                  </a:cubicBezTo>
                  <a:lnTo>
                    <a:pt x="1912216" y="748118"/>
                  </a:lnTo>
                  <a:cubicBezTo>
                    <a:pt x="1902053" y="739995"/>
                    <a:pt x="1897734" y="735933"/>
                    <a:pt x="1894558" y="730474"/>
                  </a:cubicBezTo>
                  <a:lnTo>
                    <a:pt x="1885411" y="730982"/>
                  </a:lnTo>
                  <a:lnTo>
                    <a:pt x="1880838" y="723239"/>
                  </a:lnTo>
                  <a:cubicBezTo>
                    <a:pt x="1870802" y="713084"/>
                    <a:pt x="1863307" y="706863"/>
                    <a:pt x="1854541" y="702293"/>
                  </a:cubicBezTo>
                  <a:lnTo>
                    <a:pt x="1845775" y="697724"/>
                  </a:lnTo>
                  <a:cubicBezTo>
                    <a:pt x="1837009" y="693789"/>
                    <a:pt x="1832690" y="692265"/>
                    <a:pt x="1828752" y="690869"/>
                  </a:cubicBezTo>
                  <a:lnTo>
                    <a:pt x="1814523" y="686553"/>
                  </a:lnTo>
                  <a:lnTo>
                    <a:pt x="1810458" y="690234"/>
                  </a:lnTo>
                  <a:lnTo>
                    <a:pt x="1805757" y="689219"/>
                  </a:lnTo>
                  <a:lnTo>
                    <a:pt x="1798008" y="680206"/>
                  </a:lnTo>
                  <a:cubicBezTo>
                    <a:pt x="1782128" y="680333"/>
                    <a:pt x="1780477" y="671193"/>
                    <a:pt x="1768408" y="679444"/>
                  </a:cubicBezTo>
                  <a:lnTo>
                    <a:pt x="1762437" y="673732"/>
                  </a:lnTo>
                  <a:cubicBezTo>
                    <a:pt x="1750241" y="671193"/>
                    <a:pt x="1743508" y="670813"/>
                    <a:pt x="1740205" y="670051"/>
                  </a:cubicBezTo>
                  <a:lnTo>
                    <a:pt x="1725723" y="668147"/>
                  </a:lnTo>
                  <a:cubicBezTo>
                    <a:pt x="1711240" y="669417"/>
                    <a:pt x="1703999" y="670813"/>
                    <a:pt x="1697012" y="673097"/>
                  </a:cubicBezTo>
                  <a:lnTo>
                    <a:pt x="1700315" y="668655"/>
                  </a:lnTo>
                  <a:lnTo>
                    <a:pt x="1687357" y="668655"/>
                  </a:lnTo>
                  <a:cubicBezTo>
                    <a:pt x="1673001" y="668908"/>
                    <a:pt x="1665633" y="668401"/>
                    <a:pt x="1661822" y="668528"/>
                  </a:cubicBezTo>
                  <a:lnTo>
                    <a:pt x="1647721" y="667893"/>
                  </a:lnTo>
                  <a:cubicBezTo>
                    <a:pt x="1638828" y="674367"/>
                    <a:pt x="1637176" y="671574"/>
                    <a:pt x="1633619" y="669670"/>
                  </a:cubicBezTo>
                  <a:lnTo>
                    <a:pt x="1631205" y="674113"/>
                  </a:lnTo>
                  <a:lnTo>
                    <a:pt x="1621423" y="672463"/>
                  </a:lnTo>
                  <a:lnTo>
                    <a:pt x="1608846" y="669162"/>
                  </a:lnTo>
                  <a:lnTo>
                    <a:pt x="1603257" y="673986"/>
                  </a:lnTo>
                  <a:lnTo>
                    <a:pt x="1588139" y="671701"/>
                  </a:lnTo>
                  <a:cubicBezTo>
                    <a:pt x="1577595" y="671574"/>
                    <a:pt x="1577722" y="676398"/>
                    <a:pt x="1574546" y="676778"/>
                  </a:cubicBezTo>
                  <a:cubicBezTo>
                    <a:pt x="1563112" y="678429"/>
                    <a:pt x="1549265" y="673605"/>
                    <a:pt x="1537577" y="678048"/>
                  </a:cubicBezTo>
                  <a:lnTo>
                    <a:pt x="1537704" y="685030"/>
                  </a:lnTo>
                  <a:lnTo>
                    <a:pt x="1528812" y="684649"/>
                  </a:lnTo>
                  <a:lnTo>
                    <a:pt x="1523222" y="683507"/>
                  </a:lnTo>
                  <a:lnTo>
                    <a:pt x="1510899" y="682618"/>
                  </a:lnTo>
                  <a:cubicBezTo>
                    <a:pt x="1492986" y="684776"/>
                    <a:pt x="1491335" y="685664"/>
                    <a:pt x="1488921" y="693280"/>
                  </a:cubicBezTo>
                  <a:cubicBezTo>
                    <a:pt x="1480410" y="698231"/>
                    <a:pt x="1471517" y="688330"/>
                    <a:pt x="1463132" y="690361"/>
                  </a:cubicBezTo>
                  <a:lnTo>
                    <a:pt x="1452842" y="695566"/>
                  </a:lnTo>
                  <a:lnTo>
                    <a:pt x="1445855" y="696454"/>
                  </a:lnTo>
                  <a:lnTo>
                    <a:pt x="1436327" y="693662"/>
                  </a:lnTo>
                  <a:lnTo>
                    <a:pt x="1430864" y="703563"/>
                  </a:lnTo>
                  <a:lnTo>
                    <a:pt x="1426164" y="711179"/>
                  </a:lnTo>
                  <a:lnTo>
                    <a:pt x="1431245" y="716257"/>
                  </a:lnTo>
                  <a:lnTo>
                    <a:pt x="1427561" y="714353"/>
                  </a:lnTo>
                  <a:cubicBezTo>
                    <a:pt x="1414730" y="706483"/>
                    <a:pt x="1409648" y="704451"/>
                    <a:pt x="1404313" y="702801"/>
                  </a:cubicBezTo>
                  <a:lnTo>
                    <a:pt x="1396691" y="700643"/>
                  </a:lnTo>
                  <a:lnTo>
                    <a:pt x="1377889" y="712321"/>
                  </a:lnTo>
                  <a:cubicBezTo>
                    <a:pt x="1375983" y="713591"/>
                    <a:pt x="1381192" y="714226"/>
                    <a:pt x="1375983" y="722223"/>
                  </a:cubicBezTo>
                  <a:lnTo>
                    <a:pt x="1372807" y="705594"/>
                  </a:lnTo>
                  <a:lnTo>
                    <a:pt x="1366963" y="714860"/>
                  </a:lnTo>
                  <a:cubicBezTo>
                    <a:pt x="1359468" y="719938"/>
                    <a:pt x="1353878" y="717145"/>
                    <a:pt x="1344604" y="721334"/>
                  </a:cubicBezTo>
                  <a:lnTo>
                    <a:pt x="1340920" y="719938"/>
                  </a:lnTo>
                  <a:cubicBezTo>
                    <a:pt x="1321991" y="724889"/>
                    <a:pt x="1311066" y="723239"/>
                    <a:pt x="1300268" y="724635"/>
                  </a:cubicBezTo>
                  <a:cubicBezTo>
                    <a:pt x="1292391" y="725651"/>
                    <a:pt x="1272573" y="727808"/>
                    <a:pt x="1265840" y="731997"/>
                  </a:cubicBezTo>
                  <a:lnTo>
                    <a:pt x="1258853" y="748627"/>
                  </a:lnTo>
                  <a:lnTo>
                    <a:pt x="1263045" y="740629"/>
                  </a:lnTo>
                  <a:cubicBezTo>
                    <a:pt x="1253390" y="734536"/>
                    <a:pt x="1228998" y="742660"/>
                    <a:pt x="1228998" y="742660"/>
                  </a:cubicBezTo>
                  <a:lnTo>
                    <a:pt x="1219725" y="748245"/>
                  </a:lnTo>
                  <a:cubicBezTo>
                    <a:pt x="1202193" y="754212"/>
                    <a:pt x="1189108" y="758020"/>
                    <a:pt x="1177166" y="760559"/>
                  </a:cubicBezTo>
                  <a:cubicBezTo>
                    <a:pt x="1148583" y="766652"/>
                    <a:pt x="1129527" y="765383"/>
                    <a:pt x="1105516" y="783915"/>
                  </a:cubicBezTo>
                  <a:lnTo>
                    <a:pt x="1090653" y="780361"/>
                  </a:lnTo>
                  <a:cubicBezTo>
                    <a:pt x="1079219" y="784169"/>
                    <a:pt x="1073756" y="785185"/>
                    <a:pt x="1067913" y="784550"/>
                  </a:cubicBezTo>
                  <a:lnTo>
                    <a:pt x="1063085" y="791658"/>
                  </a:lnTo>
                  <a:cubicBezTo>
                    <a:pt x="1057114" y="781376"/>
                    <a:pt x="992324" y="799529"/>
                    <a:pt x="982669" y="802956"/>
                  </a:cubicBezTo>
                  <a:lnTo>
                    <a:pt x="983558" y="807272"/>
                  </a:lnTo>
                  <a:lnTo>
                    <a:pt x="979239" y="808669"/>
                  </a:lnTo>
                  <a:lnTo>
                    <a:pt x="968822" y="804479"/>
                  </a:lnTo>
                  <a:cubicBezTo>
                    <a:pt x="955229" y="811335"/>
                    <a:pt x="950528" y="803845"/>
                    <a:pt x="943160" y="815904"/>
                  </a:cubicBezTo>
                  <a:cubicBezTo>
                    <a:pt x="939349" y="809557"/>
                    <a:pt x="921436" y="816158"/>
                    <a:pt x="914703" y="816920"/>
                  </a:cubicBezTo>
                  <a:cubicBezTo>
                    <a:pt x="900729" y="818443"/>
                    <a:pt x="888025" y="824156"/>
                    <a:pt x="875702" y="831645"/>
                  </a:cubicBezTo>
                  <a:lnTo>
                    <a:pt x="877734" y="826567"/>
                  </a:lnTo>
                  <a:cubicBezTo>
                    <a:pt x="869858" y="830756"/>
                    <a:pt x="848642" y="832787"/>
                    <a:pt x="841401" y="834311"/>
                  </a:cubicBezTo>
                  <a:lnTo>
                    <a:pt x="827935" y="835834"/>
                  </a:lnTo>
                  <a:cubicBezTo>
                    <a:pt x="820440" y="843704"/>
                    <a:pt x="818407" y="841165"/>
                    <a:pt x="814723" y="839769"/>
                  </a:cubicBezTo>
                  <a:lnTo>
                    <a:pt x="813071" y="844465"/>
                  </a:lnTo>
                  <a:lnTo>
                    <a:pt x="803416" y="844084"/>
                  </a:lnTo>
                  <a:lnTo>
                    <a:pt x="790840" y="842054"/>
                  </a:lnTo>
                  <a:lnTo>
                    <a:pt x="786012" y="847512"/>
                  </a:lnTo>
                  <a:lnTo>
                    <a:pt x="771021" y="846370"/>
                  </a:lnTo>
                  <a:cubicBezTo>
                    <a:pt x="760731" y="847004"/>
                    <a:pt x="761239" y="851954"/>
                    <a:pt x="758190" y="852463"/>
                  </a:cubicBezTo>
                  <a:cubicBezTo>
                    <a:pt x="747011" y="854493"/>
                    <a:pt x="733418" y="850685"/>
                    <a:pt x="722111" y="855002"/>
                  </a:cubicBezTo>
                  <a:lnTo>
                    <a:pt x="722365" y="861983"/>
                  </a:lnTo>
                  <a:lnTo>
                    <a:pt x="713600" y="861602"/>
                  </a:lnTo>
                  <a:lnTo>
                    <a:pt x="708137" y="860587"/>
                  </a:lnTo>
                  <a:lnTo>
                    <a:pt x="696068" y="859571"/>
                  </a:lnTo>
                  <a:cubicBezTo>
                    <a:pt x="678537" y="861349"/>
                    <a:pt x="676885" y="862237"/>
                    <a:pt x="674217" y="869726"/>
                  </a:cubicBezTo>
                  <a:cubicBezTo>
                    <a:pt x="665578" y="874296"/>
                    <a:pt x="657321" y="863887"/>
                    <a:pt x="649063" y="865411"/>
                  </a:cubicBezTo>
                  <a:lnTo>
                    <a:pt x="638773" y="869980"/>
                  </a:lnTo>
                  <a:lnTo>
                    <a:pt x="631786" y="870234"/>
                  </a:lnTo>
                  <a:lnTo>
                    <a:pt x="622766" y="866553"/>
                  </a:lnTo>
                  <a:lnTo>
                    <a:pt x="616541" y="875946"/>
                  </a:lnTo>
                  <a:lnTo>
                    <a:pt x="611206" y="883055"/>
                  </a:lnTo>
                  <a:lnTo>
                    <a:pt x="615652" y="888640"/>
                  </a:lnTo>
                  <a:lnTo>
                    <a:pt x="612095" y="886355"/>
                  </a:lnTo>
                  <a:cubicBezTo>
                    <a:pt x="600280" y="877089"/>
                    <a:pt x="595580" y="874423"/>
                    <a:pt x="590625" y="872138"/>
                  </a:cubicBezTo>
                  <a:lnTo>
                    <a:pt x="583511" y="869092"/>
                  </a:lnTo>
                  <a:lnTo>
                    <a:pt x="563693" y="877851"/>
                  </a:lnTo>
                  <a:cubicBezTo>
                    <a:pt x="561660" y="878739"/>
                    <a:pt x="566742" y="880262"/>
                    <a:pt x="560263" y="887244"/>
                  </a:cubicBezTo>
                  <a:lnTo>
                    <a:pt x="559755" y="870361"/>
                  </a:lnTo>
                  <a:lnTo>
                    <a:pt x="552641" y="878612"/>
                  </a:lnTo>
                  <a:cubicBezTo>
                    <a:pt x="544510" y="882547"/>
                    <a:pt x="539556" y="878485"/>
                    <a:pt x="529900" y="881024"/>
                  </a:cubicBezTo>
                  <a:lnTo>
                    <a:pt x="526724" y="878993"/>
                  </a:lnTo>
                  <a:cubicBezTo>
                    <a:pt x="507415" y="880135"/>
                    <a:pt x="497378" y="875946"/>
                    <a:pt x="486834" y="874931"/>
                  </a:cubicBezTo>
                  <a:cubicBezTo>
                    <a:pt x="479085" y="873915"/>
                    <a:pt x="460029" y="870995"/>
                    <a:pt x="452661" y="873027"/>
                  </a:cubicBezTo>
                  <a:lnTo>
                    <a:pt x="441354" y="886863"/>
                  </a:lnTo>
                  <a:lnTo>
                    <a:pt x="447706" y="880516"/>
                  </a:lnTo>
                  <a:lnTo>
                    <a:pt x="434494" y="872265"/>
                  </a:lnTo>
                  <a:cubicBezTo>
                    <a:pt x="421790" y="872011"/>
                    <a:pt x="415565" y="871884"/>
                    <a:pt x="415565" y="871884"/>
                  </a:cubicBezTo>
                  <a:lnTo>
                    <a:pt x="414040" y="886228"/>
                  </a:lnTo>
                  <a:lnTo>
                    <a:pt x="415438" y="872519"/>
                  </a:lnTo>
                  <a:lnTo>
                    <a:pt x="405148" y="874169"/>
                  </a:lnTo>
                  <a:cubicBezTo>
                    <a:pt x="387108" y="873154"/>
                    <a:pt x="373769" y="872138"/>
                    <a:pt x="362335" y="869346"/>
                  </a:cubicBezTo>
                  <a:cubicBezTo>
                    <a:pt x="334260" y="863125"/>
                    <a:pt x="319396" y="852970"/>
                    <a:pt x="289923" y="856398"/>
                  </a:cubicBezTo>
                  <a:lnTo>
                    <a:pt x="279379" y="845735"/>
                  </a:lnTo>
                  <a:cubicBezTo>
                    <a:pt x="268072" y="842434"/>
                    <a:pt x="262991" y="840403"/>
                    <a:pt x="258798" y="836468"/>
                  </a:cubicBezTo>
                  <a:lnTo>
                    <a:pt x="250795" y="839515"/>
                  </a:lnTo>
                  <a:cubicBezTo>
                    <a:pt x="249270" y="834056"/>
                    <a:pt x="235169" y="825298"/>
                    <a:pt x="219924" y="817046"/>
                  </a:cubicBezTo>
                  <a:cubicBezTo>
                    <a:pt x="204679" y="808796"/>
                    <a:pt x="187783" y="800671"/>
                    <a:pt x="183337" y="798641"/>
                  </a:cubicBezTo>
                  <a:lnTo>
                    <a:pt x="181177" y="802449"/>
                  </a:lnTo>
                  <a:lnTo>
                    <a:pt x="177239" y="800544"/>
                  </a:lnTo>
                  <a:lnTo>
                    <a:pt x="172920" y="790643"/>
                  </a:lnTo>
                  <a:cubicBezTo>
                    <a:pt x="159199" y="785693"/>
                    <a:pt x="161359" y="777822"/>
                    <a:pt x="148020" y="780361"/>
                  </a:cubicBezTo>
                  <a:lnTo>
                    <a:pt x="145733" y="772872"/>
                  </a:lnTo>
                  <a:cubicBezTo>
                    <a:pt x="137221" y="765763"/>
                    <a:pt x="132394" y="762082"/>
                    <a:pt x="130234" y="759924"/>
                  </a:cubicBezTo>
                  <a:lnTo>
                    <a:pt x="97966" y="737456"/>
                  </a:lnTo>
                  <a:cubicBezTo>
                    <a:pt x="97966" y="733648"/>
                    <a:pt x="103302" y="736440"/>
                    <a:pt x="103556" y="732251"/>
                  </a:cubicBezTo>
                  <a:lnTo>
                    <a:pt x="95045" y="728189"/>
                  </a:lnTo>
                  <a:lnTo>
                    <a:pt x="86914" y="718161"/>
                  </a:lnTo>
                  <a:lnTo>
                    <a:pt x="82341" y="711179"/>
                  </a:lnTo>
                  <a:cubicBezTo>
                    <a:pt x="72940" y="698104"/>
                    <a:pt x="75480" y="698866"/>
                    <a:pt x="62268" y="696328"/>
                  </a:cubicBezTo>
                  <a:lnTo>
                    <a:pt x="67731" y="692138"/>
                  </a:lnTo>
                  <a:lnTo>
                    <a:pt x="63030" y="688584"/>
                  </a:lnTo>
                  <a:lnTo>
                    <a:pt x="61252" y="679572"/>
                  </a:lnTo>
                  <a:lnTo>
                    <a:pt x="60490" y="667893"/>
                  </a:lnTo>
                  <a:lnTo>
                    <a:pt x="54519" y="664719"/>
                  </a:lnTo>
                  <a:lnTo>
                    <a:pt x="53376" y="650883"/>
                  </a:lnTo>
                  <a:cubicBezTo>
                    <a:pt x="52359" y="641617"/>
                    <a:pt x="47532" y="642505"/>
                    <a:pt x="46643" y="639712"/>
                  </a:cubicBezTo>
                  <a:lnTo>
                    <a:pt x="44610" y="606327"/>
                  </a:lnTo>
                  <a:cubicBezTo>
                    <a:pt x="41053" y="606709"/>
                    <a:pt x="37623" y="606200"/>
                    <a:pt x="34320" y="604677"/>
                  </a:cubicBezTo>
                  <a:lnTo>
                    <a:pt x="38766" y="597950"/>
                  </a:lnTo>
                  <a:lnTo>
                    <a:pt x="40417" y="592999"/>
                  </a:lnTo>
                  <a:lnTo>
                    <a:pt x="42958" y="581955"/>
                  </a:lnTo>
                  <a:cubicBezTo>
                    <a:pt x="44229" y="565580"/>
                    <a:pt x="44102" y="564056"/>
                    <a:pt x="37369" y="559868"/>
                  </a:cubicBezTo>
                  <a:lnTo>
                    <a:pt x="47151" y="545651"/>
                  </a:lnTo>
                  <a:cubicBezTo>
                    <a:pt x="47913" y="532449"/>
                    <a:pt x="46897" y="527371"/>
                    <a:pt x="43721" y="522421"/>
                  </a:cubicBezTo>
                  <a:lnTo>
                    <a:pt x="48675" y="521025"/>
                  </a:lnTo>
                  <a:lnTo>
                    <a:pt x="55154" y="514423"/>
                  </a:lnTo>
                  <a:lnTo>
                    <a:pt x="48675" y="505410"/>
                  </a:lnTo>
                  <a:lnTo>
                    <a:pt x="44102" y="497921"/>
                  </a:lnTo>
                  <a:lnTo>
                    <a:pt x="37241" y="499825"/>
                  </a:lnTo>
                  <a:lnTo>
                    <a:pt x="40672" y="497413"/>
                  </a:lnTo>
                  <a:cubicBezTo>
                    <a:pt x="54011" y="490686"/>
                    <a:pt x="58330" y="487639"/>
                    <a:pt x="62395" y="484339"/>
                  </a:cubicBezTo>
                  <a:lnTo>
                    <a:pt x="68239" y="479642"/>
                  </a:lnTo>
                  <a:lnTo>
                    <a:pt x="69256" y="458697"/>
                  </a:lnTo>
                  <a:cubicBezTo>
                    <a:pt x="69764" y="456666"/>
                    <a:pt x="65953" y="460220"/>
                    <a:pt x="62904" y="451208"/>
                  </a:cubicBezTo>
                  <a:lnTo>
                    <a:pt x="77767" y="459078"/>
                  </a:lnTo>
                  <a:lnTo>
                    <a:pt x="73956" y="449049"/>
                  </a:lnTo>
                  <a:cubicBezTo>
                    <a:pt x="74972" y="440418"/>
                    <a:pt x="80562" y="438260"/>
                    <a:pt x="83611" y="429120"/>
                  </a:cubicBezTo>
                  <a:lnTo>
                    <a:pt x="87041" y="427724"/>
                  </a:lnTo>
                  <a:cubicBezTo>
                    <a:pt x="96950" y="411729"/>
                    <a:pt x="105716" y="406271"/>
                    <a:pt x="113084" y="399035"/>
                  </a:cubicBezTo>
                  <a:cubicBezTo>
                    <a:pt x="118293" y="393577"/>
                    <a:pt x="132394" y="381264"/>
                    <a:pt x="135570" y="374409"/>
                  </a:cubicBezTo>
                  <a:lnTo>
                    <a:pt x="132267" y="356638"/>
                  </a:lnTo>
                  <a:lnTo>
                    <a:pt x="133029" y="365524"/>
                  </a:lnTo>
                  <a:lnTo>
                    <a:pt x="148020" y="361462"/>
                  </a:lnTo>
                  <a:cubicBezTo>
                    <a:pt x="156277" y="352068"/>
                    <a:pt x="160724" y="347752"/>
                    <a:pt x="160724" y="347752"/>
                  </a:cubicBezTo>
                  <a:lnTo>
                    <a:pt x="165805" y="338613"/>
                  </a:lnTo>
                  <a:cubicBezTo>
                    <a:pt x="178636" y="326045"/>
                    <a:pt x="188799" y="317286"/>
                    <a:pt x="198582" y="310813"/>
                  </a:cubicBezTo>
                  <a:cubicBezTo>
                    <a:pt x="222465" y="294946"/>
                    <a:pt x="240251" y="290502"/>
                    <a:pt x="257655" y="266257"/>
                  </a:cubicBezTo>
                  <a:lnTo>
                    <a:pt x="272773" y="265623"/>
                  </a:lnTo>
                  <a:cubicBezTo>
                    <a:pt x="282809" y="259276"/>
                    <a:pt x="287763" y="256864"/>
                    <a:pt x="293480" y="256229"/>
                  </a:cubicBezTo>
                  <a:lnTo>
                    <a:pt x="296402" y="248231"/>
                  </a:lnTo>
                  <a:cubicBezTo>
                    <a:pt x="301484" y="250643"/>
                    <a:pt x="317490" y="245693"/>
                    <a:pt x="334006" y="238838"/>
                  </a:cubicBezTo>
                  <a:cubicBezTo>
                    <a:pt x="350521" y="231984"/>
                    <a:pt x="367798" y="223605"/>
                    <a:pt x="372118" y="220940"/>
                  </a:cubicBezTo>
                  <a:lnTo>
                    <a:pt x="370466" y="216878"/>
                  </a:lnTo>
                  <a:lnTo>
                    <a:pt x="374404" y="214720"/>
                  </a:lnTo>
                  <a:lnTo>
                    <a:pt x="385329" y="216878"/>
                  </a:lnTo>
                  <a:cubicBezTo>
                    <a:pt x="397271" y="207484"/>
                    <a:pt x="403242" y="214339"/>
                    <a:pt x="408451" y="201264"/>
                  </a:cubicBezTo>
                  <a:cubicBezTo>
                    <a:pt x="413278" y="206976"/>
                    <a:pt x="429793" y="197456"/>
                    <a:pt x="436145" y="195806"/>
                  </a:cubicBezTo>
                  <a:cubicBezTo>
                    <a:pt x="449485" y="191997"/>
                    <a:pt x="461172" y="184635"/>
                    <a:pt x="472225" y="175623"/>
                  </a:cubicBezTo>
                  <a:lnTo>
                    <a:pt x="470954" y="180954"/>
                  </a:lnTo>
                  <a:cubicBezTo>
                    <a:pt x="478195" y="175877"/>
                    <a:pt x="498776" y="170799"/>
                    <a:pt x="505636" y="168133"/>
                  </a:cubicBezTo>
                  <a:lnTo>
                    <a:pt x="518848" y="164959"/>
                  </a:lnTo>
                  <a:cubicBezTo>
                    <a:pt x="525327" y="156200"/>
                    <a:pt x="527614" y="158612"/>
                    <a:pt x="531425" y="159501"/>
                  </a:cubicBezTo>
                  <a:lnTo>
                    <a:pt x="532441" y="154677"/>
                  </a:lnTo>
                  <a:lnTo>
                    <a:pt x="542096" y="153916"/>
                  </a:lnTo>
                  <a:lnTo>
                    <a:pt x="554673" y="154297"/>
                  </a:lnTo>
                  <a:lnTo>
                    <a:pt x="558739" y="148204"/>
                  </a:lnTo>
                  <a:lnTo>
                    <a:pt x="573729" y="147696"/>
                  </a:lnTo>
                  <a:cubicBezTo>
                    <a:pt x="583765" y="146045"/>
                    <a:pt x="582876" y="141222"/>
                    <a:pt x="585798" y="140207"/>
                  </a:cubicBezTo>
                  <a:cubicBezTo>
                    <a:pt x="596596" y="136906"/>
                    <a:pt x="610571" y="139318"/>
                    <a:pt x="621242" y="133479"/>
                  </a:cubicBezTo>
                  <a:lnTo>
                    <a:pt x="620226" y="126624"/>
                  </a:lnTo>
                  <a:lnTo>
                    <a:pt x="628991" y="126116"/>
                  </a:lnTo>
                  <a:lnTo>
                    <a:pt x="634581" y="126624"/>
                  </a:lnTo>
                  <a:lnTo>
                    <a:pt x="646650" y="126370"/>
                  </a:lnTo>
                  <a:cubicBezTo>
                    <a:pt x="663927" y="122689"/>
                    <a:pt x="665324" y="121546"/>
                    <a:pt x="667230" y="113803"/>
                  </a:cubicBezTo>
                  <a:cubicBezTo>
                    <a:pt x="675234" y="108091"/>
                    <a:pt x="684634" y="117738"/>
                    <a:pt x="692765" y="115326"/>
                  </a:cubicBezTo>
                  <a:lnTo>
                    <a:pt x="702547" y="109741"/>
                  </a:lnTo>
                  <a:lnTo>
                    <a:pt x="709407" y="108598"/>
                  </a:lnTo>
                  <a:lnTo>
                    <a:pt x="718808" y="111137"/>
                  </a:lnTo>
                  <a:lnTo>
                    <a:pt x="723890" y="100982"/>
                  </a:lnTo>
                  <a:lnTo>
                    <a:pt x="728336" y="93239"/>
                  </a:lnTo>
                  <a:lnTo>
                    <a:pt x="723254" y="88288"/>
                  </a:lnTo>
                  <a:lnTo>
                    <a:pt x="727066" y="90193"/>
                  </a:lnTo>
                  <a:cubicBezTo>
                    <a:pt x="739897" y="97936"/>
                    <a:pt x="744978" y="100093"/>
                    <a:pt x="750187" y="101744"/>
                  </a:cubicBezTo>
                  <a:lnTo>
                    <a:pt x="757682" y="104029"/>
                  </a:lnTo>
                  <a:lnTo>
                    <a:pt x="776357" y="92731"/>
                  </a:lnTo>
                  <a:cubicBezTo>
                    <a:pt x="778263" y="91462"/>
                    <a:pt x="773054" y="90700"/>
                    <a:pt x="778517" y="82830"/>
                  </a:cubicBezTo>
                  <a:lnTo>
                    <a:pt x="781312" y="99459"/>
                  </a:lnTo>
                  <a:lnTo>
                    <a:pt x="787282" y="90319"/>
                  </a:lnTo>
                  <a:cubicBezTo>
                    <a:pt x="794778" y="85242"/>
                    <a:pt x="800240" y="88542"/>
                    <a:pt x="809641" y="84734"/>
                  </a:cubicBezTo>
                  <a:lnTo>
                    <a:pt x="813199" y="86384"/>
                  </a:lnTo>
                  <a:cubicBezTo>
                    <a:pt x="832254" y="82449"/>
                    <a:pt x="842926" y="84734"/>
                    <a:pt x="853597" y="84099"/>
                  </a:cubicBezTo>
                  <a:cubicBezTo>
                    <a:pt x="861473" y="83719"/>
                    <a:pt x="881164" y="83464"/>
                    <a:pt x="888152" y="79784"/>
                  </a:cubicBezTo>
                  <a:lnTo>
                    <a:pt x="896536" y="63789"/>
                  </a:lnTo>
                  <a:lnTo>
                    <a:pt x="891582" y="71405"/>
                  </a:lnTo>
                  <a:lnTo>
                    <a:pt x="906445" y="76863"/>
                  </a:lnTo>
                  <a:cubicBezTo>
                    <a:pt x="919149" y="74198"/>
                    <a:pt x="925374" y="72928"/>
                    <a:pt x="925374" y="72928"/>
                  </a:cubicBezTo>
                  <a:lnTo>
                    <a:pt x="922706" y="52745"/>
                  </a:lnTo>
                  <a:lnTo>
                    <a:pt x="925247" y="72294"/>
                  </a:lnTo>
                  <a:lnTo>
                    <a:pt x="935029" y="68486"/>
                  </a:lnTo>
                  <a:cubicBezTo>
                    <a:pt x="953069" y="64678"/>
                    <a:pt x="966535" y="62266"/>
                    <a:pt x="978477" y="61504"/>
                  </a:cubicBezTo>
                  <a:cubicBezTo>
                    <a:pt x="1007569" y="59727"/>
                    <a:pt x="1025990" y="63155"/>
                    <a:pt x="1052414" y="48937"/>
                  </a:cubicBezTo>
                  <a:lnTo>
                    <a:pt x="1066515" y="54776"/>
                  </a:lnTo>
                  <a:cubicBezTo>
                    <a:pt x="1078330" y="52872"/>
                    <a:pt x="1083920" y="52745"/>
                    <a:pt x="1089509" y="54269"/>
                  </a:cubicBezTo>
                  <a:lnTo>
                    <a:pt x="1095480" y="48049"/>
                  </a:lnTo>
                  <a:cubicBezTo>
                    <a:pt x="1099672" y="59346"/>
                    <a:pt x="1166368" y="52491"/>
                    <a:pt x="1176531" y="50968"/>
                  </a:cubicBezTo>
                  <a:lnTo>
                    <a:pt x="1176404" y="46653"/>
                  </a:lnTo>
                  <a:lnTo>
                    <a:pt x="1180851" y="46017"/>
                  </a:lnTo>
                  <a:lnTo>
                    <a:pt x="1190379" y="51984"/>
                  </a:lnTo>
                  <a:cubicBezTo>
                    <a:pt x="1204861" y="47668"/>
                    <a:pt x="1208291" y="55792"/>
                    <a:pt x="1217692" y="45256"/>
                  </a:cubicBezTo>
                  <a:cubicBezTo>
                    <a:pt x="1220233" y="52237"/>
                    <a:pt x="1239162" y="49064"/>
                    <a:pt x="1245768" y="49572"/>
                  </a:cubicBezTo>
                  <a:cubicBezTo>
                    <a:pt x="1259742" y="50714"/>
                    <a:pt x="1273335" y="47033"/>
                    <a:pt x="1286802" y="42082"/>
                  </a:cubicBezTo>
                  <a:lnTo>
                    <a:pt x="1283880" y="46779"/>
                  </a:lnTo>
                  <a:cubicBezTo>
                    <a:pt x="1292391" y="44114"/>
                    <a:pt x="1313734" y="45890"/>
                    <a:pt x="1321102" y="45637"/>
                  </a:cubicBezTo>
                  <a:lnTo>
                    <a:pt x="1334695" y="46398"/>
                  </a:lnTo>
                  <a:cubicBezTo>
                    <a:pt x="1343461" y="40051"/>
                    <a:pt x="1344985" y="42971"/>
                    <a:pt x="1348415" y="44875"/>
                  </a:cubicBezTo>
                  <a:lnTo>
                    <a:pt x="1350829" y="40559"/>
                  </a:lnTo>
                  <a:lnTo>
                    <a:pt x="1360357" y="42717"/>
                  </a:lnTo>
                  <a:lnTo>
                    <a:pt x="1372426" y="46779"/>
                  </a:lnTo>
                  <a:lnTo>
                    <a:pt x="1378143" y="42082"/>
                  </a:lnTo>
                  <a:lnTo>
                    <a:pt x="1392879" y="45637"/>
                  </a:lnTo>
                  <a:cubicBezTo>
                    <a:pt x="1403170" y="46653"/>
                    <a:pt x="1403424" y="41702"/>
                    <a:pt x="1406600" y="41702"/>
                  </a:cubicBezTo>
                  <a:cubicBezTo>
                    <a:pt x="1418033" y="41448"/>
                    <a:pt x="1430864" y="47540"/>
                    <a:pt x="1442933" y="44748"/>
                  </a:cubicBezTo>
                  <a:lnTo>
                    <a:pt x="1443695" y="37767"/>
                  </a:lnTo>
                  <a:lnTo>
                    <a:pt x="1452334" y="39417"/>
                  </a:lnTo>
                  <a:lnTo>
                    <a:pt x="1457669" y="41193"/>
                  </a:lnTo>
                  <a:lnTo>
                    <a:pt x="1469484" y="43860"/>
                  </a:lnTo>
                  <a:cubicBezTo>
                    <a:pt x="1487270" y="44494"/>
                    <a:pt x="1489048" y="43860"/>
                    <a:pt x="1492605" y="36878"/>
                  </a:cubicBezTo>
                  <a:cubicBezTo>
                    <a:pt x="1501752" y="33450"/>
                    <a:pt x="1508739" y="44748"/>
                    <a:pt x="1517251" y="44114"/>
                  </a:cubicBezTo>
                  <a:lnTo>
                    <a:pt x="1528176" y="40813"/>
                  </a:lnTo>
                  <a:lnTo>
                    <a:pt x="1535164" y="41193"/>
                  </a:lnTo>
                  <a:lnTo>
                    <a:pt x="1543802" y="45890"/>
                  </a:lnTo>
                  <a:lnTo>
                    <a:pt x="1551043" y="37132"/>
                  </a:lnTo>
                  <a:lnTo>
                    <a:pt x="1557141" y="30658"/>
                  </a:lnTo>
                  <a:lnTo>
                    <a:pt x="1553203" y="24692"/>
                  </a:lnTo>
                  <a:lnTo>
                    <a:pt x="1556506" y="27358"/>
                  </a:lnTo>
                  <a:cubicBezTo>
                    <a:pt x="1567432" y="37640"/>
                    <a:pt x="1572005" y="40686"/>
                    <a:pt x="1576832" y="43352"/>
                  </a:cubicBezTo>
                  <a:lnTo>
                    <a:pt x="1583820" y="47033"/>
                  </a:lnTo>
                  <a:lnTo>
                    <a:pt x="1604527" y="39670"/>
                  </a:lnTo>
                  <a:cubicBezTo>
                    <a:pt x="1606687" y="38909"/>
                    <a:pt x="1601605" y="37005"/>
                    <a:pt x="1608592" y="30404"/>
                  </a:cubicBezTo>
                  <a:lnTo>
                    <a:pt x="1608084" y="47287"/>
                  </a:lnTo>
                  <a:lnTo>
                    <a:pt x="1615706" y="39543"/>
                  </a:lnTo>
                  <a:cubicBezTo>
                    <a:pt x="1624091" y="36116"/>
                    <a:pt x="1628919" y="40179"/>
                    <a:pt x="1638828" y="38147"/>
                  </a:cubicBezTo>
                  <a:lnTo>
                    <a:pt x="1642004" y="40306"/>
                  </a:lnTo>
                  <a:cubicBezTo>
                    <a:pt x="1661568" y="39797"/>
                    <a:pt x="1671731" y="43860"/>
                    <a:pt x="1682529" y="45129"/>
                  </a:cubicBezTo>
                  <a:cubicBezTo>
                    <a:pt x="1690406" y="46017"/>
                    <a:pt x="1710097" y="48556"/>
                    <a:pt x="1717592" y="46144"/>
                  </a:cubicBezTo>
                  <a:lnTo>
                    <a:pt x="1728390" y="31673"/>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3"/>
                  </a:lnTo>
                  <a:cubicBezTo>
                    <a:pt x="1336982" y="6666"/>
                    <a:pt x="1295059" y="10856"/>
                    <a:pt x="1250722" y="9078"/>
                  </a:cubicBezTo>
                  <a:lnTo>
                    <a:pt x="1183646" y="11363"/>
                  </a:lnTo>
                  <a:cubicBezTo>
                    <a:pt x="1161414" y="13013"/>
                    <a:pt x="1139182" y="15425"/>
                    <a:pt x="1116823" y="16441"/>
                  </a:cubicBezTo>
                  <a:cubicBezTo>
                    <a:pt x="1072486" y="18091"/>
                    <a:pt x="1025481" y="31039"/>
                    <a:pt x="981018" y="27612"/>
                  </a:cubicBezTo>
                  <a:cubicBezTo>
                    <a:pt x="975047" y="27103"/>
                    <a:pt x="959802" y="27612"/>
                    <a:pt x="946082" y="28500"/>
                  </a:cubicBezTo>
                  <a:cubicBezTo>
                    <a:pt x="932361" y="29388"/>
                    <a:pt x="919912" y="30150"/>
                    <a:pt x="919912" y="30150"/>
                  </a:cubicBezTo>
                  <a:lnTo>
                    <a:pt x="920166" y="32308"/>
                  </a:lnTo>
                  <a:cubicBezTo>
                    <a:pt x="920166" y="32308"/>
                    <a:pt x="903651" y="34720"/>
                    <a:pt x="893868" y="36116"/>
                  </a:cubicBezTo>
                  <a:lnTo>
                    <a:pt x="864014" y="39036"/>
                  </a:lnTo>
                  <a:cubicBezTo>
                    <a:pt x="867444" y="43479"/>
                    <a:pt x="859822" y="44494"/>
                    <a:pt x="851691" y="45637"/>
                  </a:cubicBezTo>
                  <a:cubicBezTo>
                    <a:pt x="839623" y="47668"/>
                    <a:pt x="826919" y="50461"/>
                    <a:pt x="825521" y="50714"/>
                  </a:cubicBezTo>
                  <a:lnTo>
                    <a:pt x="770005" y="60489"/>
                  </a:lnTo>
                  <a:cubicBezTo>
                    <a:pt x="753617" y="62900"/>
                    <a:pt x="736848" y="63662"/>
                    <a:pt x="720333" y="67090"/>
                  </a:cubicBezTo>
                  <a:cubicBezTo>
                    <a:pt x="701277" y="71025"/>
                    <a:pt x="690478" y="75467"/>
                    <a:pt x="672693" y="76102"/>
                  </a:cubicBezTo>
                  <a:cubicBezTo>
                    <a:pt x="653383" y="77118"/>
                    <a:pt x="633692" y="87145"/>
                    <a:pt x="615017" y="91589"/>
                  </a:cubicBezTo>
                  <a:lnTo>
                    <a:pt x="550862" y="111010"/>
                  </a:lnTo>
                  <a:cubicBezTo>
                    <a:pt x="530028" y="119007"/>
                    <a:pt x="509701" y="126751"/>
                    <a:pt x="489375" y="134494"/>
                  </a:cubicBezTo>
                  <a:lnTo>
                    <a:pt x="427379" y="156327"/>
                  </a:lnTo>
                  <a:cubicBezTo>
                    <a:pt x="383932" y="169783"/>
                    <a:pt x="345058" y="192379"/>
                    <a:pt x="303898" y="210911"/>
                  </a:cubicBezTo>
                  <a:cubicBezTo>
                    <a:pt x="262991" y="229699"/>
                    <a:pt x="225133" y="261179"/>
                    <a:pt x="184226" y="280347"/>
                  </a:cubicBezTo>
                  <a:cubicBezTo>
                    <a:pt x="178764" y="282886"/>
                    <a:pt x="165424" y="291137"/>
                    <a:pt x="153737" y="299515"/>
                  </a:cubicBezTo>
                  <a:cubicBezTo>
                    <a:pt x="142049" y="307893"/>
                    <a:pt x="132140" y="315890"/>
                    <a:pt x="132140" y="315890"/>
                  </a:cubicBezTo>
                  <a:lnTo>
                    <a:pt x="133538" y="317413"/>
                  </a:lnTo>
                  <a:lnTo>
                    <a:pt x="130362" y="320334"/>
                  </a:lnTo>
                  <a:cubicBezTo>
                    <a:pt x="122358" y="328077"/>
                    <a:pt x="117403" y="332900"/>
                    <a:pt x="113592" y="336327"/>
                  </a:cubicBezTo>
                  <a:lnTo>
                    <a:pt x="105970" y="343563"/>
                  </a:lnTo>
                  <a:lnTo>
                    <a:pt x="95934" y="357527"/>
                  </a:lnTo>
                  <a:cubicBezTo>
                    <a:pt x="96823" y="359303"/>
                    <a:pt x="91360" y="365143"/>
                    <a:pt x="86025" y="371871"/>
                  </a:cubicBezTo>
                  <a:cubicBezTo>
                    <a:pt x="78021" y="381518"/>
                    <a:pt x="70653" y="392942"/>
                    <a:pt x="69764" y="394212"/>
                  </a:cubicBezTo>
                  <a:lnTo>
                    <a:pt x="39782" y="444607"/>
                  </a:lnTo>
                  <a:cubicBezTo>
                    <a:pt x="31398" y="459586"/>
                    <a:pt x="22886" y="475073"/>
                    <a:pt x="17169" y="491955"/>
                  </a:cubicBezTo>
                  <a:lnTo>
                    <a:pt x="10563" y="517343"/>
                  </a:lnTo>
                  <a:cubicBezTo>
                    <a:pt x="8658" y="525086"/>
                    <a:pt x="7133" y="532449"/>
                    <a:pt x="3957" y="541462"/>
                  </a:cubicBezTo>
                  <a:cubicBezTo>
                    <a:pt x="-2649" y="561137"/>
                    <a:pt x="781" y="584748"/>
                    <a:pt x="1797" y="605185"/>
                  </a:cubicBezTo>
                  <a:cubicBezTo>
                    <a:pt x="3195" y="629176"/>
                    <a:pt x="8277" y="652914"/>
                    <a:pt x="17677" y="675382"/>
                  </a:cubicBezTo>
                  <a:cubicBezTo>
                    <a:pt x="36352" y="720192"/>
                    <a:pt x="66842" y="754085"/>
                    <a:pt x="99237" y="787216"/>
                  </a:cubicBezTo>
                  <a:cubicBezTo>
                    <a:pt x="133156" y="820855"/>
                    <a:pt x="176350" y="839896"/>
                    <a:pt x="217638" y="859064"/>
                  </a:cubicBezTo>
                  <a:cubicBezTo>
                    <a:pt x="258925" y="878231"/>
                    <a:pt x="307709" y="885594"/>
                    <a:pt x="350140" y="901842"/>
                  </a:cubicBezTo>
                  <a:cubicBezTo>
                    <a:pt x="355857" y="904000"/>
                    <a:pt x="370974" y="908189"/>
                    <a:pt x="384822" y="910854"/>
                  </a:cubicBezTo>
                  <a:cubicBezTo>
                    <a:pt x="398669" y="913901"/>
                    <a:pt x="411118" y="915551"/>
                    <a:pt x="411118" y="915551"/>
                  </a:cubicBezTo>
                  <a:lnTo>
                    <a:pt x="411373" y="913520"/>
                  </a:lnTo>
                  <a:cubicBezTo>
                    <a:pt x="411373" y="913520"/>
                    <a:pt x="428396" y="914790"/>
                    <a:pt x="438305" y="915551"/>
                  </a:cubicBezTo>
                  <a:lnTo>
                    <a:pt x="448468" y="916694"/>
                  </a:lnTo>
                  <a:lnTo>
                    <a:pt x="465237" y="915424"/>
                  </a:lnTo>
                  <a:cubicBezTo>
                    <a:pt x="466000" y="913520"/>
                    <a:pt x="473749" y="913901"/>
                    <a:pt x="482134" y="914155"/>
                  </a:cubicBezTo>
                  <a:cubicBezTo>
                    <a:pt x="494457" y="914282"/>
                    <a:pt x="507542" y="913520"/>
                    <a:pt x="509066" y="913648"/>
                  </a:cubicBezTo>
                  <a:lnTo>
                    <a:pt x="565853" y="911743"/>
                  </a:lnTo>
                  <a:cubicBezTo>
                    <a:pt x="582495" y="911870"/>
                    <a:pt x="599391" y="912378"/>
                    <a:pt x="616287" y="911236"/>
                  </a:cubicBezTo>
                  <a:cubicBezTo>
                    <a:pt x="635724" y="909712"/>
                    <a:pt x="646904" y="906412"/>
                    <a:pt x="664689" y="907554"/>
                  </a:cubicBezTo>
                  <a:cubicBezTo>
                    <a:pt x="683999" y="908824"/>
                    <a:pt x="704707" y="901207"/>
                    <a:pt x="723763" y="898542"/>
                  </a:cubicBezTo>
                  <a:lnTo>
                    <a:pt x="789442" y="886482"/>
                  </a:lnTo>
                  <a:cubicBezTo>
                    <a:pt x="832762" y="876327"/>
                    <a:pt x="873288" y="864648"/>
                    <a:pt x="917244" y="858301"/>
                  </a:cubicBezTo>
                  <a:cubicBezTo>
                    <a:pt x="961834" y="851954"/>
                    <a:pt x="1003884" y="836849"/>
                    <a:pt x="1047459" y="827329"/>
                  </a:cubicBezTo>
                  <a:cubicBezTo>
                    <a:pt x="1090653" y="817935"/>
                    <a:pt x="1134989" y="797879"/>
                    <a:pt x="1179199" y="795340"/>
                  </a:cubicBezTo>
                  <a:cubicBezTo>
                    <a:pt x="1191014" y="794578"/>
                    <a:pt x="1238907" y="785438"/>
                    <a:pt x="1238907" y="785438"/>
                  </a:cubicBezTo>
                  <a:lnTo>
                    <a:pt x="1238400" y="783408"/>
                  </a:lnTo>
                  <a:cubicBezTo>
                    <a:pt x="1238400" y="783408"/>
                    <a:pt x="1254406" y="778964"/>
                    <a:pt x="1263934" y="776934"/>
                  </a:cubicBezTo>
                  <a:lnTo>
                    <a:pt x="1293154" y="771348"/>
                  </a:lnTo>
                  <a:cubicBezTo>
                    <a:pt x="1294551" y="767033"/>
                    <a:pt x="1327835" y="757639"/>
                    <a:pt x="1330376" y="757131"/>
                  </a:cubicBezTo>
                  <a:lnTo>
                    <a:pt x="1384749" y="745199"/>
                  </a:lnTo>
                  <a:cubicBezTo>
                    <a:pt x="1400883" y="742533"/>
                    <a:pt x="1417398" y="741518"/>
                    <a:pt x="1433659" y="738472"/>
                  </a:cubicBezTo>
                  <a:cubicBezTo>
                    <a:pt x="1452461" y="735298"/>
                    <a:pt x="1463132" y="731109"/>
                    <a:pt x="1480663" y="731489"/>
                  </a:cubicBezTo>
                  <a:cubicBezTo>
                    <a:pt x="1499593" y="731743"/>
                    <a:pt x="1519538" y="723873"/>
                    <a:pt x="1538212" y="721588"/>
                  </a:cubicBezTo>
                  <a:lnTo>
                    <a:pt x="1602749" y="713210"/>
                  </a:lnTo>
                  <a:cubicBezTo>
                    <a:pt x="1645434" y="707371"/>
                    <a:pt x="1686976" y="703182"/>
                    <a:pt x="1729026" y="710418"/>
                  </a:cubicBezTo>
                  <a:lnTo>
                    <a:pt x="1791402" y="722223"/>
                  </a:lnTo>
                  <a:cubicBezTo>
                    <a:pt x="1811728" y="726920"/>
                    <a:pt x="1831292" y="734028"/>
                    <a:pt x="1848824" y="744691"/>
                  </a:cubicBezTo>
                  <a:cubicBezTo>
                    <a:pt x="1865974" y="755227"/>
                    <a:pt x="1883506" y="766906"/>
                    <a:pt x="1897988" y="782265"/>
                  </a:cubicBezTo>
                  <a:cubicBezTo>
                    <a:pt x="1912471" y="797498"/>
                    <a:pt x="1923269" y="816666"/>
                    <a:pt x="1927207" y="836722"/>
                  </a:cubicBezTo>
                  <a:lnTo>
                    <a:pt x="1929113" y="843958"/>
                  </a:lnTo>
                  <a:cubicBezTo>
                    <a:pt x="1931781" y="855128"/>
                    <a:pt x="1933178" y="861729"/>
                    <a:pt x="1934576" y="867822"/>
                  </a:cubicBezTo>
                  <a:lnTo>
                    <a:pt x="1938387" y="891687"/>
                  </a:lnTo>
                  <a:lnTo>
                    <a:pt x="1940419" y="891306"/>
                  </a:lnTo>
                  <a:lnTo>
                    <a:pt x="1941055" y="895114"/>
                  </a:lnTo>
                  <a:lnTo>
                    <a:pt x="1943976" y="911363"/>
                  </a:lnTo>
                  <a:cubicBezTo>
                    <a:pt x="1944231" y="917074"/>
                    <a:pt x="1944231" y="924437"/>
                    <a:pt x="1945120" y="930022"/>
                  </a:cubicBezTo>
                  <a:lnTo>
                    <a:pt x="1946263" y="938654"/>
                  </a:lnTo>
                  <a:lnTo>
                    <a:pt x="1948550" y="938020"/>
                  </a:lnTo>
                  <a:lnTo>
                    <a:pt x="1947914" y="947921"/>
                  </a:lnTo>
                  <a:cubicBezTo>
                    <a:pt x="1944866" y="963153"/>
                    <a:pt x="1940927" y="973435"/>
                    <a:pt x="1940546" y="974705"/>
                  </a:cubicBezTo>
                  <a:cubicBezTo>
                    <a:pt x="1935084" y="988922"/>
                    <a:pt x="1924666" y="1004028"/>
                    <a:pt x="1912344" y="1014056"/>
                  </a:cubicBezTo>
                  <a:lnTo>
                    <a:pt x="1873724" y="1037667"/>
                  </a:lnTo>
                  <a:cubicBezTo>
                    <a:pt x="1866101" y="1042110"/>
                    <a:pt x="1859622" y="1045537"/>
                    <a:pt x="1853397" y="1048584"/>
                  </a:cubicBezTo>
                  <a:lnTo>
                    <a:pt x="1840693" y="1053915"/>
                  </a:lnTo>
                  <a:cubicBezTo>
                    <a:pt x="1823797" y="1057469"/>
                    <a:pt x="1814650" y="1060643"/>
                    <a:pt x="1805885" y="1064705"/>
                  </a:cubicBezTo>
                  <a:lnTo>
                    <a:pt x="1778952" y="1074861"/>
                  </a:lnTo>
                  <a:cubicBezTo>
                    <a:pt x="1757991" y="1080572"/>
                    <a:pt x="1737283" y="1086285"/>
                    <a:pt x="1716322" y="1091997"/>
                  </a:cubicBezTo>
                  <a:cubicBezTo>
                    <a:pt x="1674399" y="1103802"/>
                    <a:pt x="1633746" y="1114592"/>
                    <a:pt x="1589917" y="1119543"/>
                  </a:cubicBezTo>
                  <a:cubicBezTo>
                    <a:pt x="1545327" y="1124493"/>
                    <a:pt x="1502641" y="1137949"/>
                    <a:pt x="1458432" y="1147597"/>
                  </a:cubicBezTo>
                  <a:lnTo>
                    <a:pt x="1392498" y="1168795"/>
                  </a:lnTo>
                  <a:cubicBezTo>
                    <a:pt x="1381446" y="1172857"/>
                    <a:pt x="1370647" y="1177427"/>
                    <a:pt x="1359595" y="1181235"/>
                  </a:cubicBezTo>
                  <a:lnTo>
                    <a:pt x="1326692" y="1192279"/>
                  </a:lnTo>
                  <a:cubicBezTo>
                    <a:pt x="1320848" y="1193929"/>
                    <a:pt x="1306365" y="1199768"/>
                    <a:pt x="1293280" y="1206369"/>
                  </a:cubicBezTo>
                  <a:cubicBezTo>
                    <a:pt x="1280195" y="1212843"/>
                    <a:pt x="1268889" y="1220332"/>
                    <a:pt x="1268889" y="1220332"/>
                  </a:cubicBezTo>
                  <a:lnTo>
                    <a:pt x="1270159" y="1221983"/>
                  </a:lnTo>
                  <a:lnTo>
                    <a:pt x="1266475" y="1224522"/>
                  </a:lnTo>
                  <a:cubicBezTo>
                    <a:pt x="1257201" y="1232011"/>
                    <a:pt x="1251739" y="1237089"/>
                    <a:pt x="1247673" y="1240897"/>
                  </a:cubicBezTo>
                  <a:lnTo>
                    <a:pt x="1239162" y="1248513"/>
                  </a:lnTo>
                  <a:cubicBezTo>
                    <a:pt x="1230904" y="1260319"/>
                    <a:pt x="1229253" y="1265142"/>
                    <a:pt x="1233191" y="1264000"/>
                  </a:cubicBezTo>
                  <a:lnTo>
                    <a:pt x="1225187" y="1274282"/>
                  </a:lnTo>
                  <a:cubicBezTo>
                    <a:pt x="1218073" y="1289769"/>
                    <a:pt x="1216168" y="1297131"/>
                    <a:pt x="1214770" y="1302843"/>
                  </a:cubicBezTo>
                  <a:lnTo>
                    <a:pt x="1213246" y="1312998"/>
                  </a:lnTo>
                  <a:cubicBezTo>
                    <a:pt x="1212992" y="1319219"/>
                    <a:pt x="1212865" y="1324677"/>
                    <a:pt x="1212737" y="1330262"/>
                  </a:cubicBezTo>
                  <a:lnTo>
                    <a:pt x="1214135" y="1341559"/>
                  </a:lnTo>
                  <a:cubicBezTo>
                    <a:pt x="1216294" y="1352857"/>
                    <a:pt x="1218073" y="1358315"/>
                    <a:pt x="1219725" y="1363647"/>
                  </a:cubicBezTo>
                  <a:lnTo>
                    <a:pt x="1224298" y="1373675"/>
                  </a:lnTo>
                  <a:cubicBezTo>
                    <a:pt x="1235731" y="1395508"/>
                    <a:pt x="1248181" y="1410614"/>
                    <a:pt x="1262918" y="1421912"/>
                  </a:cubicBezTo>
                  <a:cubicBezTo>
                    <a:pt x="1280322" y="1434860"/>
                    <a:pt x="1292137" y="1438668"/>
                    <a:pt x="1307763" y="1449331"/>
                  </a:cubicBezTo>
                  <a:cubicBezTo>
                    <a:pt x="1325167" y="1460883"/>
                    <a:pt x="1348543" y="1463421"/>
                    <a:pt x="1367980" y="1468245"/>
                  </a:cubicBezTo>
                  <a:lnTo>
                    <a:pt x="1402280" y="1474465"/>
                  </a:lnTo>
                  <a:cubicBezTo>
                    <a:pt x="1413333" y="1475734"/>
                    <a:pt x="1424512" y="1477130"/>
                    <a:pt x="1435692" y="1477893"/>
                  </a:cubicBezTo>
                  <a:lnTo>
                    <a:pt x="1567177" y="1486143"/>
                  </a:lnTo>
                  <a:cubicBezTo>
                    <a:pt x="1612404" y="1491348"/>
                    <a:pt x="1657121" y="1486016"/>
                    <a:pt x="1702220" y="1485001"/>
                  </a:cubicBezTo>
                  <a:cubicBezTo>
                    <a:pt x="1747065" y="1483986"/>
                    <a:pt x="1794197" y="1470910"/>
                    <a:pt x="1838788" y="1472942"/>
                  </a:cubicBezTo>
                  <a:cubicBezTo>
                    <a:pt x="1844759" y="1473195"/>
                    <a:pt x="1860131" y="1472180"/>
                    <a:pt x="1873851" y="1470910"/>
                  </a:cubicBezTo>
                  <a:cubicBezTo>
                    <a:pt x="1887571" y="1469641"/>
                    <a:pt x="1900021" y="1468118"/>
                    <a:pt x="1900021" y="1468118"/>
                  </a:cubicBezTo>
                  <a:lnTo>
                    <a:pt x="1892653" y="1425720"/>
                  </a:lnTo>
                  <a:cubicBezTo>
                    <a:pt x="1892653" y="1425720"/>
                    <a:pt x="1883125" y="1429909"/>
                    <a:pt x="1876899" y="1431560"/>
                  </a:cubicBezTo>
                </a:path>
              </a:pathLst>
            </a:custGeom>
            <a:solidFill>
              <a:srgbClr val="6ACFF3"/>
            </a:solidFill>
            <a:ln w="12695" cap="sq">
              <a:noFill/>
              <a:prstDash val="solid"/>
              <a:miter/>
            </a:ln>
          </p:spPr>
          <p:txBody>
            <a:bodyPr rtlCol="1" anchor="ctr"/>
            <a:lstStyle/>
            <a:p>
              <a:endParaRPr lang="ar-SA"/>
            </a:p>
          </p:txBody>
        </p:sp>
        <p:sp>
          <p:nvSpPr>
            <p:cNvPr id="118" name="شكل حر: شكل 117">
              <a:extLst>
                <a:ext uri="{FF2B5EF4-FFF2-40B4-BE49-F238E27FC236}">
                  <a16:creationId xmlns:a16="http://schemas.microsoft.com/office/drawing/2014/main" id="{C2799A6A-852C-9A9B-8BC0-ADFC89726F93}"/>
                </a:ext>
              </a:extLst>
            </p:cNvPr>
            <p:cNvSpPr/>
            <p:nvPr/>
          </p:nvSpPr>
          <p:spPr>
            <a:xfrm>
              <a:off x="1357908" y="5895622"/>
              <a:ext cx="4591459" cy="153596"/>
            </a:xfrm>
            <a:custGeom>
              <a:avLst/>
              <a:gdLst>
                <a:gd name="connsiteX0" fmla="*/ 4514346 w 4591459"/>
                <a:gd name="connsiteY0" fmla="*/ 153597 h 153596"/>
                <a:gd name="connsiteX1" fmla="*/ 76986 w 4591459"/>
                <a:gd name="connsiteY1" fmla="*/ 153597 h 153596"/>
                <a:gd name="connsiteX2" fmla="*/ 0 w 4591459"/>
                <a:gd name="connsiteY2" fmla="*/ 76798 h 153596"/>
                <a:gd name="connsiteX3" fmla="*/ 76986 w 4591459"/>
                <a:gd name="connsiteY3" fmla="*/ 0 h 153596"/>
                <a:gd name="connsiteX4" fmla="*/ 4514346 w 4591459"/>
                <a:gd name="connsiteY4" fmla="*/ 0 h 153596"/>
                <a:gd name="connsiteX5" fmla="*/ 4591459 w 4591459"/>
                <a:gd name="connsiteY5" fmla="*/ 76798 h 153596"/>
                <a:gd name="connsiteX6" fmla="*/ 4514346 w 4591459"/>
                <a:gd name="connsiteY6" fmla="*/ 153597 h 1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459" h="153596">
                  <a:moveTo>
                    <a:pt x="4514346" y="153597"/>
                  </a:moveTo>
                  <a:lnTo>
                    <a:pt x="76986" y="153597"/>
                  </a:lnTo>
                  <a:cubicBezTo>
                    <a:pt x="34428" y="153597"/>
                    <a:pt x="0" y="119196"/>
                    <a:pt x="0" y="76798"/>
                  </a:cubicBezTo>
                  <a:cubicBezTo>
                    <a:pt x="0" y="34401"/>
                    <a:pt x="34428" y="0"/>
                    <a:pt x="76986" y="0"/>
                  </a:cubicBezTo>
                  <a:lnTo>
                    <a:pt x="4514346" y="0"/>
                  </a:lnTo>
                  <a:cubicBezTo>
                    <a:pt x="4556905" y="0"/>
                    <a:pt x="4591459" y="34401"/>
                    <a:pt x="4591459" y="76798"/>
                  </a:cubicBezTo>
                  <a:cubicBezTo>
                    <a:pt x="4591459" y="119196"/>
                    <a:pt x="4556905" y="153597"/>
                    <a:pt x="4514346" y="153597"/>
                  </a:cubicBezTo>
                </a:path>
              </a:pathLst>
            </a:custGeom>
            <a:solidFill>
              <a:srgbClr val="7C7D7F"/>
            </a:solidFill>
            <a:ln w="12695" cap="sq">
              <a:noFill/>
              <a:prstDash val="solid"/>
              <a:miter/>
            </a:ln>
          </p:spPr>
          <p:txBody>
            <a:bodyPr rtlCol="1" anchor="ctr"/>
            <a:lstStyle/>
            <a:p>
              <a:endParaRPr lang="ar-SA"/>
            </a:p>
          </p:txBody>
        </p:sp>
        <p:sp>
          <p:nvSpPr>
            <p:cNvPr id="119" name="شكل حر: شكل 118">
              <a:extLst>
                <a:ext uri="{FF2B5EF4-FFF2-40B4-BE49-F238E27FC236}">
                  <a16:creationId xmlns:a16="http://schemas.microsoft.com/office/drawing/2014/main" id="{686FB4D1-A164-4A6C-847F-AC07EA6D7054}"/>
                </a:ext>
              </a:extLst>
            </p:cNvPr>
            <p:cNvSpPr/>
            <p:nvPr/>
          </p:nvSpPr>
          <p:spPr>
            <a:xfrm>
              <a:off x="2537724" y="3651337"/>
              <a:ext cx="2571913" cy="1693369"/>
            </a:xfrm>
            <a:custGeom>
              <a:avLst/>
              <a:gdLst>
                <a:gd name="connsiteX0" fmla="*/ 2571913 w 2571913"/>
                <a:gd name="connsiteY0" fmla="*/ 1693370 h 1693369"/>
                <a:gd name="connsiteX1" fmla="*/ 0 w 2571913"/>
                <a:gd name="connsiteY1" fmla="*/ 1693370 h 1693369"/>
                <a:gd name="connsiteX2" fmla="*/ 0 w 2571913"/>
                <a:gd name="connsiteY2" fmla="*/ 99140 h 1693369"/>
                <a:gd name="connsiteX3" fmla="*/ 99345 w 2571913"/>
                <a:gd name="connsiteY3" fmla="*/ 0 h 1693369"/>
                <a:gd name="connsiteX4" fmla="*/ 2472442 w 2571913"/>
                <a:gd name="connsiteY4" fmla="*/ 0 h 1693369"/>
                <a:gd name="connsiteX5" fmla="*/ 2571786 w 2571913"/>
                <a:gd name="connsiteY5" fmla="*/ 99140 h 1693369"/>
                <a:gd name="connsiteX6" fmla="*/ 2571786 w 2571913"/>
                <a:gd name="connsiteY6" fmla="*/ 1693370 h 16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913" h="1693369">
                  <a:moveTo>
                    <a:pt x="2571913" y="1693370"/>
                  </a:moveTo>
                  <a:lnTo>
                    <a:pt x="0" y="1693370"/>
                  </a:lnTo>
                  <a:lnTo>
                    <a:pt x="0" y="99140"/>
                  </a:lnTo>
                  <a:cubicBezTo>
                    <a:pt x="0" y="44429"/>
                    <a:pt x="44464" y="0"/>
                    <a:pt x="99345" y="0"/>
                  </a:cubicBezTo>
                  <a:lnTo>
                    <a:pt x="2472442" y="0"/>
                  </a:lnTo>
                  <a:cubicBezTo>
                    <a:pt x="2527322" y="0"/>
                    <a:pt x="2571786" y="44429"/>
                    <a:pt x="2571786" y="99140"/>
                  </a:cubicBezTo>
                  <a:lnTo>
                    <a:pt x="2571786" y="1693370"/>
                  </a:lnTo>
                </a:path>
              </a:pathLst>
            </a:custGeom>
            <a:solidFill>
              <a:srgbClr val="2C2C2C"/>
            </a:solidFill>
            <a:ln w="12695" cap="sq">
              <a:noFill/>
              <a:prstDash val="solid"/>
              <a:miter/>
            </a:ln>
          </p:spPr>
          <p:txBody>
            <a:bodyPr rtlCol="1" anchor="ctr"/>
            <a:lstStyle/>
            <a:p>
              <a:endParaRPr lang="ar-SA"/>
            </a:p>
          </p:txBody>
        </p:sp>
        <p:sp>
          <p:nvSpPr>
            <p:cNvPr id="120" name="شكل حر: شكل 119">
              <a:extLst>
                <a:ext uri="{FF2B5EF4-FFF2-40B4-BE49-F238E27FC236}">
                  <a16:creationId xmlns:a16="http://schemas.microsoft.com/office/drawing/2014/main" id="{D5381F6F-8DB9-75D4-E428-8C43BD37FF36}"/>
                </a:ext>
              </a:extLst>
            </p:cNvPr>
            <p:cNvSpPr/>
            <p:nvPr/>
          </p:nvSpPr>
          <p:spPr>
            <a:xfrm>
              <a:off x="2675307" y="3788431"/>
              <a:ext cx="2296872" cy="1419053"/>
            </a:xfrm>
            <a:custGeom>
              <a:avLst/>
              <a:gdLst>
                <a:gd name="connsiteX0" fmla="*/ 2296873 w 2296872"/>
                <a:gd name="connsiteY0" fmla="*/ 1419054 h 1419053"/>
                <a:gd name="connsiteX1" fmla="*/ 0 w 2296872"/>
                <a:gd name="connsiteY1" fmla="*/ 1419054 h 1419053"/>
                <a:gd name="connsiteX2" fmla="*/ 0 w 2296872"/>
                <a:gd name="connsiteY2" fmla="*/ 0 h 1419053"/>
                <a:gd name="connsiteX3" fmla="*/ 2296873 w 2296872"/>
                <a:gd name="connsiteY3" fmla="*/ 0 h 1419053"/>
                <a:gd name="connsiteX4" fmla="*/ 2296873 w 2296872"/>
                <a:gd name="connsiteY4" fmla="*/ 1419054 h 141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872" h="1419053">
                  <a:moveTo>
                    <a:pt x="2296873" y="1419054"/>
                  </a:moveTo>
                  <a:lnTo>
                    <a:pt x="0" y="1419054"/>
                  </a:lnTo>
                  <a:lnTo>
                    <a:pt x="0" y="0"/>
                  </a:lnTo>
                  <a:lnTo>
                    <a:pt x="2296873" y="0"/>
                  </a:lnTo>
                  <a:lnTo>
                    <a:pt x="2296873" y="1419054"/>
                  </a:lnTo>
                </a:path>
              </a:pathLst>
            </a:custGeom>
            <a:solidFill>
              <a:srgbClr val="2D1D1D"/>
            </a:solidFill>
            <a:ln w="12695" cap="sq">
              <a:noFill/>
              <a:prstDash val="solid"/>
              <a:miter/>
            </a:ln>
          </p:spPr>
          <p:txBody>
            <a:bodyPr rtlCol="1" anchor="ctr"/>
            <a:lstStyle/>
            <a:p>
              <a:endParaRPr lang="ar-SA"/>
            </a:p>
          </p:txBody>
        </p:sp>
        <p:sp>
          <p:nvSpPr>
            <p:cNvPr id="121" name="شكل حر: شكل 120">
              <a:extLst>
                <a:ext uri="{FF2B5EF4-FFF2-40B4-BE49-F238E27FC236}">
                  <a16:creationId xmlns:a16="http://schemas.microsoft.com/office/drawing/2014/main" id="{AE24E2E4-5D2F-793F-D232-B26E93E377CA}"/>
                </a:ext>
              </a:extLst>
            </p:cNvPr>
            <p:cNvSpPr/>
            <p:nvPr/>
          </p:nvSpPr>
          <p:spPr>
            <a:xfrm>
              <a:off x="2537851" y="5344706"/>
              <a:ext cx="2571786" cy="252989"/>
            </a:xfrm>
            <a:custGeom>
              <a:avLst/>
              <a:gdLst>
                <a:gd name="connsiteX0" fmla="*/ 2472441 w 2571786"/>
                <a:gd name="connsiteY0" fmla="*/ 252990 h 252989"/>
                <a:gd name="connsiteX1" fmla="*/ 99345 w 2571786"/>
                <a:gd name="connsiteY1" fmla="*/ 252990 h 252989"/>
                <a:gd name="connsiteX2" fmla="*/ 0 w 2571786"/>
                <a:gd name="connsiteY2" fmla="*/ 153850 h 252989"/>
                <a:gd name="connsiteX3" fmla="*/ 0 w 2571786"/>
                <a:gd name="connsiteY3" fmla="*/ 0 h 252989"/>
                <a:gd name="connsiteX4" fmla="*/ 2571786 w 2571786"/>
                <a:gd name="connsiteY4" fmla="*/ 0 h 252989"/>
                <a:gd name="connsiteX5" fmla="*/ 2571786 w 2571786"/>
                <a:gd name="connsiteY5" fmla="*/ 153850 h 252989"/>
                <a:gd name="connsiteX6" fmla="*/ 2472441 w 2571786"/>
                <a:gd name="connsiteY6" fmla="*/ 252990 h 25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86" h="252989">
                  <a:moveTo>
                    <a:pt x="2472441" y="252990"/>
                  </a:moveTo>
                  <a:lnTo>
                    <a:pt x="99345" y="252990"/>
                  </a:lnTo>
                  <a:cubicBezTo>
                    <a:pt x="44464" y="252990"/>
                    <a:pt x="0" y="208561"/>
                    <a:pt x="0" y="153850"/>
                  </a:cubicBezTo>
                  <a:lnTo>
                    <a:pt x="0" y="0"/>
                  </a:lnTo>
                  <a:lnTo>
                    <a:pt x="2571786" y="0"/>
                  </a:lnTo>
                  <a:lnTo>
                    <a:pt x="2571786" y="153850"/>
                  </a:lnTo>
                  <a:cubicBezTo>
                    <a:pt x="2571786" y="208561"/>
                    <a:pt x="2527323" y="252990"/>
                    <a:pt x="2472441" y="252990"/>
                  </a:cubicBezTo>
                </a:path>
              </a:pathLst>
            </a:custGeom>
            <a:solidFill>
              <a:srgbClr val="E9EAEA"/>
            </a:solidFill>
            <a:ln w="12695" cap="sq">
              <a:noFill/>
              <a:prstDash val="solid"/>
              <a:miter/>
            </a:ln>
          </p:spPr>
          <p:txBody>
            <a:bodyPr rtlCol="1" anchor="ctr"/>
            <a:lstStyle/>
            <a:p>
              <a:endParaRPr lang="ar-SA"/>
            </a:p>
          </p:txBody>
        </p:sp>
        <p:sp>
          <p:nvSpPr>
            <p:cNvPr id="122" name="شكل حر: شكل 121">
              <a:extLst>
                <a:ext uri="{FF2B5EF4-FFF2-40B4-BE49-F238E27FC236}">
                  <a16:creationId xmlns:a16="http://schemas.microsoft.com/office/drawing/2014/main" id="{FA435EFF-05C1-3809-C354-CD54CF51AF1F}"/>
                </a:ext>
              </a:extLst>
            </p:cNvPr>
            <p:cNvSpPr/>
            <p:nvPr/>
          </p:nvSpPr>
          <p:spPr>
            <a:xfrm>
              <a:off x="3593802" y="5597696"/>
              <a:ext cx="459882" cy="236614"/>
            </a:xfrm>
            <a:custGeom>
              <a:avLst/>
              <a:gdLst>
                <a:gd name="connsiteX0" fmla="*/ 459883 w 459882"/>
                <a:gd name="connsiteY0" fmla="*/ 236615 h 236614"/>
                <a:gd name="connsiteX1" fmla="*/ 0 w 459882"/>
                <a:gd name="connsiteY1" fmla="*/ 236615 h 236614"/>
                <a:gd name="connsiteX2" fmla="*/ 0 w 459882"/>
                <a:gd name="connsiteY2" fmla="*/ 0 h 236614"/>
                <a:gd name="connsiteX3" fmla="*/ 459883 w 459882"/>
                <a:gd name="connsiteY3" fmla="*/ 0 h 236614"/>
                <a:gd name="connsiteX4" fmla="*/ 459883 w 459882"/>
                <a:gd name="connsiteY4" fmla="*/ 236615 h 236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82" h="236614">
                  <a:moveTo>
                    <a:pt x="459883" y="236615"/>
                  </a:moveTo>
                  <a:lnTo>
                    <a:pt x="0" y="236615"/>
                  </a:lnTo>
                  <a:lnTo>
                    <a:pt x="0" y="0"/>
                  </a:lnTo>
                  <a:lnTo>
                    <a:pt x="459883" y="0"/>
                  </a:lnTo>
                  <a:lnTo>
                    <a:pt x="459883" y="236615"/>
                  </a:lnTo>
                </a:path>
              </a:pathLst>
            </a:custGeom>
            <a:solidFill>
              <a:srgbClr val="ADADAB"/>
            </a:solidFill>
            <a:ln w="12695" cap="sq">
              <a:noFill/>
              <a:prstDash val="solid"/>
              <a:miter/>
            </a:ln>
          </p:spPr>
          <p:txBody>
            <a:bodyPr rtlCol="1" anchor="ctr"/>
            <a:lstStyle/>
            <a:p>
              <a:endParaRPr lang="ar-SA"/>
            </a:p>
          </p:txBody>
        </p:sp>
        <p:sp>
          <p:nvSpPr>
            <p:cNvPr id="123" name="شكل حر: شكل 122">
              <a:extLst>
                <a:ext uri="{FF2B5EF4-FFF2-40B4-BE49-F238E27FC236}">
                  <a16:creationId xmlns:a16="http://schemas.microsoft.com/office/drawing/2014/main" id="{C94530DF-F2C6-3BCE-DA83-2BA5F0A89734}"/>
                </a:ext>
              </a:extLst>
            </p:cNvPr>
            <p:cNvSpPr/>
            <p:nvPr/>
          </p:nvSpPr>
          <p:spPr>
            <a:xfrm>
              <a:off x="3264008" y="5834311"/>
              <a:ext cx="1119217" cy="114626"/>
            </a:xfrm>
            <a:custGeom>
              <a:avLst/>
              <a:gdLst>
                <a:gd name="connsiteX0" fmla="*/ 1119218 w 1119217"/>
                <a:gd name="connsiteY0" fmla="*/ 114626 h 114626"/>
                <a:gd name="connsiteX1" fmla="*/ 0 w 1119217"/>
                <a:gd name="connsiteY1" fmla="*/ 114626 h 114626"/>
                <a:gd name="connsiteX2" fmla="*/ 114971 w 1119217"/>
                <a:gd name="connsiteY2" fmla="*/ 0 h 114626"/>
                <a:gd name="connsiteX3" fmla="*/ 1004247 w 1119217"/>
                <a:gd name="connsiteY3" fmla="*/ 0 h 114626"/>
                <a:gd name="connsiteX4" fmla="*/ 1119218 w 1119217"/>
                <a:gd name="connsiteY4" fmla="*/ 114626 h 11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17" h="114626">
                  <a:moveTo>
                    <a:pt x="1119218" y="114626"/>
                  </a:moveTo>
                  <a:lnTo>
                    <a:pt x="0" y="114626"/>
                  </a:lnTo>
                  <a:cubicBezTo>
                    <a:pt x="0" y="51284"/>
                    <a:pt x="51451" y="0"/>
                    <a:pt x="114971" y="0"/>
                  </a:cubicBezTo>
                  <a:lnTo>
                    <a:pt x="1004247" y="0"/>
                  </a:lnTo>
                  <a:cubicBezTo>
                    <a:pt x="1067766" y="0"/>
                    <a:pt x="1119218" y="51284"/>
                    <a:pt x="1119218" y="114626"/>
                  </a:cubicBezTo>
                </a:path>
              </a:pathLst>
            </a:custGeom>
            <a:solidFill>
              <a:srgbClr val="E9EAEA"/>
            </a:solidFill>
            <a:ln w="12695" cap="sq">
              <a:noFill/>
              <a:prstDash val="solid"/>
              <a:miter/>
            </a:ln>
          </p:spPr>
          <p:txBody>
            <a:bodyPr rtlCol="1" anchor="ctr"/>
            <a:lstStyle/>
            <a:p>
              <a:endParaRPr lang="ar-SA"/>
            </a:p>
          </p:txBody>
        </p:sp>
        <p:sp>
          <p:nvSpPr>
            <p:cNvPr id="124" name="شكل حر: شكل 123">
              <a:extLst>
                <a:ext uri="{FF2B5EF4-FFF2-40B4-BE49-F238E27FC236}">
                  <a16:creationId xmlns:a16="http://schemas.microsoft.com/office/drawing/2014/main" id="{013A5FF6-1199-D1EE-6BF3-EA4BA1794ED6}"/>
                </a:ext>
              </a:extLst>
            </p:cNvPr>
            <p:cNvSpPr/>
            <p:nvPr/>
          </p:nvSpPr>
          <p:spPr>
            <a:xfrm>
              <a:off x="3755015" y="5399417"/>
              <a:ext cx="143808" cy="143441"/>
            </a:xfrm>
            <a:custGeom>
              <a:avLst/>
              <a:gdLst>
                <a:gd name="connsiteX0" fmla="*/ 143809 w 143808"/>
                <a:gd name="connsiteY0" fmla="*/ 71721 h 143441"/>
                <a:gd name="connsiteX1" fmla="*/ 71904 w 143808"/>
                <a:gd name="connsiteY1" fmla="*/ 0 h 143441"/>
                <a:gd name="connsiteX2" fmla="*/ 0 w 143808"/>
                <a:gd name="connsiteY2" fmla="*/ 71721 h 143441"/>
                <a:gd name="connsiteX3" fmla="*/ 71904 w 143808"/>
                <a:gd name="connsiteY3" fmla="*/ 143442 h 143441"/>
                <a:gd name="connsiteX4" fmla="*/ 143809 w 143808"/>
                <a:gd name="connsiteY4" fmla="*/ 71721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08" h="143441">
                  <a:moveTo>
                    <a:pt x="143809" y="71721"/>
                  </a:moveTo>
                  <a:cubicBezTo>
                    <a:pt x="143809" y="32116"/>
                    <a:pt x="111541" y="0"/>
                    <a:pt x="71904" y="0"/>
                  </a:cubicBezTo>
                  <a:cubicBezTo>
                    <a:pt x="32268" y="0"/>
                    <a:pt x="0" y="32116"/>
                    <a:pt x="0" y="71721"/>
                  </a:cubicBezTo>
                  <a:cubicBezTo>
                    <a:pt x="0" y="111326"/>
                    <a:pt x="32268" y="143442"/>
                    <a:pt x="71904" y="143442"/>
                  </a:cubicBezTo>
                  <a:cubicBezTo>
                    <a:pt x="111541" y="143442"/>
                    <a:pt x="143809" y="111326"/>
                    <a:pt x="143809" y="71721"/>
                  </a:cubicBezTo>
                </a:path>
              </a:pathLst>
            </a:custGeom>
            <a:solidFill>
              <a:srgbClr val="D0D1D1"/>
            </a:solidFill>
            <a:ln w="12695" cap="sq">
              <a:noFill/>
              <a:prstDash val="solid"/>
              <a:miter/>
            </a:ln>
          </p:spPr>
          <p:txBody>
            <a:bodyPr rtlCol="1" anchor="ctr"/>
            <a:lstStyle/>
            <a:p>
              <a:endParaRPr lang="ar-SA"/>
            </a:p>
          </p:txBody>
        </p:sp>
        <p:sp>
          <p:nvSpPr>
            <p:cNvPr id="125" name="شكل حر: شكل 124">
              <a:extLst>
                <a:ext uri="{FF2B5EF4-FFF2-40B4-BE49-F238E27FC236}">
                  <a16:creationId xmlns:a16="http://schemas.microsoft.com/office/drawing/2014/main" id="{63CD3AE8-2506-D561-EB13-E6EC9FE8DCAE}"/>
                </a:ext>
              </a:extLst>
            </p:cNvPr>
            <p:cNvSpPr/>
            <p:nvPr/>
          </p:nvSpPr>
          <p:spPr>
            <a:xfrm>
              <a:off x="1832020" y="5631970"/>
              <a:ext cx="246202" cy="13074"/>
            </a:xfrm>
            <a:custGeom>
              <a:avLst/>
              <a:gdLst>
                <a:gd name="connsiteX0" fmla="*/ 0 w 246202"/>
                <a:gd name="connsiteY0" fmla="*/ 13075 h 13074"/>
                <a:gd name="connsiteX1" fmla="*/ 246202 w 246202"/>
                <a:gd name="connsiteY1" fmla="*/ 13075 h 13074"/>
                <a:gd name="connsiteX2" fmla="*/ 246202 w 246202"/>
                <a:gd name="connsiteY2" fmla="*/ 0 h 13074"/>
                <a:gd name="connsiteX3" fmla="*/ 0 w 246202"/>
                <a:gd name="connsiteY3" fmla="*/ 0 h 13074"/>
                <a:gd name="connsiteX4" fmla="*/ 0 w 246202"/>
                <a:gd name="connsiteY4" fmla="*/ 13075 h 1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02" h="13074">
                  <a:moveTo>
                    <a:pt x="0" y="13075"/>
                  </a:moveTo>
                  <a:lnTo>
                    <a:pt x="246202" y="13075"/>
                  </a:lnTo>
                  <a:lnTo>
                    <a:pt x="246202" y="0"/>
                  </a:lnTo>
                  <a:lnTo>
                    <a:pt x="0" y="0"/>
                  </a:lnTo>
                  <a:lnTo>
                    <a:pt x="0" y="13075"/>
                  </a:lnTo>
                </a:path>
              </a:pathLst>
            </a:custGeom>
            <a:solidFill>
              <a:srgbClr val="E7A311"/>
            </a:solidFill>
            <a:ln w="12695" cap="sq">
              <a:noFill/>
              <a:prstDash val="solid"/>
              <a:miter/>
            </a:ln>
          </p:spPr>
          <p:txBody>
            <a:bodyPr rtlCol="1" anchor="ctr"/>
            <a:lstStyle/>
            <a:p>
              <a:endParaRPr lang="ar-SA"/>
            </a:p>
          </p:txBody>
        </p:sp>
        <p:sp>
          <p:nvSpPr>
            <p:cNvPr id="126" name="شكل حر: شكل 125">
              <a:extLst>
                <a:ext uri="{FF2B5EF4-FFF2-40B4-BE49-F238E27FC236}">
                  <a16:creationId xmlns:a16="http://schemas.microsoft.com/office/drawing/2014/main" id="{4693AC3E-251E-C7F0-80BC-BDBE6E9A5E8C}"/>
                </a:ext>
              </a:extLst>
            </p:cNvPr>
            <p:cNvSpPr/>
            <p:nvPr/>
          </p:nvSpPr>
          <p:spPr>
            <a:xfrm>
              <a:off x="1832020" y="5659134"/>
              <a:ext cx="246202" cy="13075"/>
            </a:xfrm>
            <a:custGeom>
              <a:avLst/>
              <a:gdLst>
                <a:gd name="connsiteX0" fmla="*/ 0 w 246202"/>
                <a:gd name="connsiteY0" fmla="*/ 13075 h 13075"/>
                <a:gd name="connsiteX1" fmla="*/ 246202 w 246202"/>
                <a:gd name="connsiteY1" fmla="*/ 13075 h 13075"/>
                <a:gd name="connsiteX2" fmla="*/ 246202 w 246202"/>
                <a:gd name="connsiteY2" fmla="*/ 0 h 13075"/>
                <a:gd name="connsiteX3" fmla="*/ 0 w 246202"/>
                <a:gd name="connsiteY3" fmla="*/ 0 h 13075"/>
                <a:gd name="connsiteX4" fmla="*/ 0 w 246202"/>
                <a:gd name="connsiteY4" fmla="*/ 13075 h 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02" h="13075">
                  <a:moveTo>
                    <a:pt x="0" y="13075"/>
                  </a:moveTo>
                  <a:lnTo>
                    <a:pt x="246202" y="13075"/>
                  </a:lnTo>
                  <a:lnTo>
                    <a:pt x="246202" y="0"/>
                  </a:lnTo>
                  <a:lnTo>
                    <a:pt x="0" y="0"/>
                  </a:lnTo>
                  <a:lnTo>
                    <a:pt x="0" y="13075"/>
                  </a:lnTo>
                </a:path>
              </a:pathLst>
            </a:custGeom>
            <a:solidFill>
              <a:srgbClr val="E7A311"/>
            </a:solidFill>
            <a:ln w="12695" cap="sq">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92D0F989-679A-43DF-F57A-D4F4E7F050CA}"/>
                </a:ext>
              </a:extLst>
            </p:cNvPr>
            <p:cNvSpPr/>
            <p:nvPr/>
          </p:nvSpPr>
          <p:spPr>
            <a:xfrm>
              <a:off x="1832020" y="5686173"/>
              <a:ext cx="246202" cy="13074"/>
            </a:xfrm>
            <a:custGeom>
              <a:avLst/>
              <a:gdLst>
                <a:gd name="connsiteX0" fmla="*/ 0 w 246202"/>
                <a:gd name="connsiteY0" fmla="*/ 13075 h 13074"/>
                <a:gd name="connsiteX1" fmla="*/ 246202 w 246202"/>
                <a:gd name="connsiteY1" fmla="*/ 13075 h 13074"/>
                <a:gd name="connsiteX2" fmla="*/ 246202 w 246202"/>
                <a:gd name="connsiteY2" fmla="*/ 0 h 13074"/>
                <a:gd name="connsiteX3" fmla="*/ 0 w 246202"/>
                <a:gd name="connsiteY3" fmla="*/ 0 h 13074"/>
                <a:gd name="connsiteX4" fmla="*/ 0 w 246202"/>
                <a:gd name="connsiteY4" fmla="*/ 13075 h 1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02" h="13074">
                  <a:moveTo>
                    <a:pt x="0" y="13075"/>
                  </a:moveTo>
                  <a:lnTo>
                    <a:pt x="246202" y="13075"/>
                  </a:lnTo>
                  <a:lnTo>
                    <a:pt x="246202" y="0"/>
                  </a:lnTo>
                  <a:lnTo>
                    <a:pt x="0" y="0"/>
                  </a:lnTo>
                  <a:lnTo>
                    <a:pt x="0" y="13075"/>
                  </a:lnTo>
                </a:path>
              </a:pathLst>
            </a:custGeom>
            <a:solidFill>
              <a:srgbClr val="E7A311"/>
            </a:solidFill>
            <a:ln w="12695" cap="sq">
              <a:noFill/>
              <a:prstDash val="solid"/>
              <a:miter/>
            </a:ln>
          </p:spPr>
          <p:txBody>
            <a:bodyPr rtlCol="1" anchor="ctr"/>
            <a:lstStyle/>
            <a:p>
              <a:endParaRPr lang="ar-SA"/>
            </a:p>
          </p:txBody>
        </p:sp>
        <p:sp>
          <p:nvSpPr>
            <p:cNvPr id="128" name="شكل حر: شكل 127">
              <a:extLst>
                <a:ext uri="{FF2B5EF4-FFF2-40B4-BE49-F238E27FC236}">
                  <a16:creationId xmlns:a16="http://schemas.microsoft.com/office/drawing/2014/main" id="{DE6328D3-B558-3AE2-75D3-5951922C3267}"/>
                </a:ext>
              </a:extLst>
            </p:cNvPr>
            <p:cNvSpPr/>
            <p:nvPr/>
          </p:nvSpPr>
          <p:spPr>
            <a:xfrm>
              <a:off x="1625581" y="5731617"/>
              <a:ext cx="1045407" cy="217319"/>
            </a:xfrm>
            <a:custGeom>
              <a:avLst/>
              <a:gdLst>
                <a:gd name="connsiteX0" fmla="*/ 1045408 w 1045407"/>
                <a:gd name="connsiteY0" fmla="*/ 0 h 217319"/>
                <a:gd name="connsiteX1" fmla="*/ 0 w 1045407"/>
                <a:gd name="connsiteY1" fmla="*/ 0 h 217319"/>
                <a:gd name="connsiteX2" fmla="*/ 0 w 1045407"/>
                <a:gd name="connsiteY2" fmla="*/ 217320 h 217319"/>
                <a:gd name="connsiteX3" fmla="*/ 1045408 w 1045407"/>
                <a:gd name="connsiteY3" fmla="*/ 217320 h 217319"/>
                <a:gd name="connsiteX4" fmla="*/ 1045408 w 1045407"/>
                <a:gd name="connsiteY4" fmla="*/ 0 h 21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07" h="217319">
                  <a:moveTo>
                    <a:pt x="1045408" y="0"/>
                  </a:moveTo>
                  <a:lnTo>
                    <a:pt x="0" y="0"/>
                  </a:lnTo>
                  <a:lnTo>
                    <a:pt x="0" y="217320"/>
                  </a:lnTo>
                  <a:lnTo>
                    <a:pt x="1045408" y="217320"/>
                  </a:lnTo>
                  <a:lnTo>
                    <a:pt x="1045408" y="0"/>
                  </a:lnTo>
                </a:path>
              </a:pathLst>
            </a:custGeom>
            <a:solidFill>
              <a:srgbClr val="F14359"/>
            </a:solidFill>
            <a:ln w="12695" cap="sq">
              <a:noFill/>
              <a:prstDash val="solid"/>
              <a:miter/>
            </a:ln>
          </p:spPr>
          <p:txBody>
            <a:bodyPr rtlCol="1" anchor="ctr"/>
            <a:lstStyle/>
            <a:p>
              <a:endParaRPr lang="ar-SA"/>
            </a:p>
          </p:txBody>
        </p:sp>
        <p:sp>
          <p:nvSpPr>
            <p:cNvPr id="129" name="شكل حر: شكل 128">
              <a:extLst>
                <a:ext uri="{FF2B5EF4-FFF2-40B4-BE49-F238E27FC236}">
                  <a16:creationId xmlns:a16="http://schemas.microsoft.com/office/drawing/2014/main" id="{37C2B633-7294-8A57-0983-C5C7745A5E1F}"/>
                </a:ext>
              </a:extLst>
            </p:cNvPr>
            <p:cNvSpPr/>
            <p:nvPr/>
          </p:nvSpPr>
          <p:spPr>
            <a:xfrm>
              <a:off x="2670988" y="5731617"/>
              <a:ext cx="346055" cy="217319"/>
            </a:xfrm>
            <a:custGeom>
              <a:avLst/>
              <a:gdLst>
                <a:gd name="connsiteX0" fmla="*/ 346055 w 346055"/>
                <a:gd name="connsiteY0" fmla="*/ 0 h 217319"/>
                <a:gd name="connsiteX1" fmla="*/ 0 w 346055"/>
                <a:gd name="connsiteY1" fmla="*/ 0 h 217319"/>
                <a:gd name="connsiteX2" fmla="*/ 0 w 346055"/>
                <a:gd name="connsiteY2" fmla="*/ 217320 h 217319"/>
                <a:gd name="connsiteX3" fmla="*/ 346055 w 346055"/>
                <a:gd name="connsiteY3" fmla="*/ 217320 h 217319"/>
                <a:gd name="connsiteX4" fmla="*/ 346055 w 346055"/>
                <a:gd name="connsiteY4" fmla="*/ 0 h 21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55" h="217319">
                  <a:moveTo>
                    <a:pt x="346055" y="0"/>
                  </a:moveTo>
                  <a:lnTo>
                    <a:pt x="0" y="0"/>
                  </a:lnTo>
                  <a:lnTo>
                    <a:pt x="0" y="217320"/>
                  </a:lnTo>
                  <a:lnTo>
                    <a:pt x="346055" y="217320"/>
                  </a:lnTo>
                  <a:lnTo>
                    <a:pt x="346055" y="0"/>
                  </a:lnTo>
                </a:path>
              </a:pathLst>
            </a:custGeom>
            <a:solidFill>
              <a:srgbClr val="CB3948"/>
            </a:solidFill>
            <a:ln w="12695" cap="sq">
              <a:noFill/>
              <a:prstDash val="solid"/>
              <a:miter/>
            </a:ln>
          </p:spPr>
          <p:txBody>
            <a:bodyPr rtlCol="1" anchor="ctr"/>
            <a:lstStyle/>
            <a:p>
              <a:endParaRPr lang="ar-SA"/>
            </a:p>
          </p:txBody>
        </p:sp>
        <p:sp>
          <p:nvSpPr>
            <p:cNvPr id="130" name="شكل حر: شكل 129">
              <a:extLst>
                <a:ext uri="{FF2B5EF4-FFF2-40B4-BE49-F238E27FC236}">
                  <a16:creationId xmlns:a16="http://schemas.microsoft.com/office/drawing/2014/main" id="{0EB101E8-2F36-3070-3C5E-7DD2AA5C08A4}"/>
                </a:ext>
              </a:extLst>
            </p:cNvPr>
            <p:cNvSpPr/>
            <p:nvPr/>
          </p:nvSpPr>
          <p:spPr>
            <a:xfrm>
              <a:off x="1719209" y="5784297"/>
              <a:ext cx="785865" cy="112087"/>
            </a:xfrm>
            <a:custGeom>
              <a:avLst/>
              <a:gdLst>
                <a:gd name="connsiteX0" fmla="*/ 785866 w 785865"/>
                <a:gd name="connsiteY0" fmla="*/ 0 h 112087"/>
                <a:gd name="connsiteX1" fmla="*/ 754106 w 785865"/>
                <a:gd name="connsiteY1" fmla="*/ 0 h 112087"/>
                <a:gd name="connsiteX2" fmla="*/ 754106 w 785865"/>
                <a:gd name="connsiteY2" fmla="*/ 112087 h 112087"/>
                <a:gd name="connsiteX3" fmla="*/ 785866 w 785865"/>
                <a:gd name="connsiteY3" fmla="*/ 112087 h 112087"/>
                <a:gd name="connsiteX4" fmla="*/ 785866 w 785865"/>
                <a:gd name="connsiteY4" fmla="*/ 0 h 112087"/>
                <a:gd name="connsiteX5" fmla="*/ 720060 w 785865"/>
                <a:gd name="connsiteY5" fmla="*/ 0 h 112087"/>
                <a:gd name="connsiteX6" fmla="*/ 688300 w 785865"/>
                <a:gd name="connsiteY6" fmla="*/ 0 h 112087"/>
                <a:gd name="connsiteX7" fmla="*/ 688300 w 785865"/>
                <a:gd name="connsiteY7" fmla="*/ 112087 h 112087"/>
                <a:gd name="connsiteX8" fmla="*/ 720060 w 785865"/>
                <a:gd name="connsiteY8" fmla="*/ 112087 h 112087"/>
                <a:gd name="connsiteX9" fmla="*/ 720060 w 785865"/>
                <a:gd name="connsiteY9" fmla="*/ 0 h 112087"/>
                <a:gd name="connsiteX10" fmla="*/ 618936 w 785865"/>
                <a:gd name="connsiteY10" fmla="*/ 112087 h 112087"/>
                <a:gd name="connsiteX11" fmla="*/ 0 w 785865"/>
                <a:gd name="connsiteY11" fmla="*/ 112087 h 112087"/>
                <a:gd name="connsiteX12" fmla="*/ 0 w 785865"/>
                <a:gd name="connsiteY12" fmla="*/ 0 h 112087"/>
                <a:gd name="connsiteX13" fmla="*/ 618936 w 785865"/>
                <a:gd name="connsiteY13" fmla="*/ 0 h 112087"/>
                <a:gd name="connsiteX14" fmla="*/ 618936 w 785865"/>
                <a:gd name="connsiteY14" fmla="*/ 112087 h 11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865" h="112087">
                  <a:moveTo>
                    <a:pt x="785866" y="0"/>
                  </a:moveTo>
                  <a:lnTo>
                    <a:pt x="754106" y="0"/>
                  </a:lnTo>
                  <a:lnTo>
                    <a:pt x="754106" y="112087"/>
                  </a:lnTo>
                  <a:lnTo>
                    <a:pt x="785866" y="112087"/>
                  </a:lnTo>
                  <a:lnTo>
                    <a:pt x="785866" y="0"/>
                  </a:lnTo>
                  <a:close/>
                  <a:moveTo>
                    <a:pt x="720060" y="0"/>
                  </a:moveTo>
                  <a:lnTo>
                    <a:pt x="688300" y="0"/>
                  </a:lnTo>
                  <a:lnTo>
                    <a:pt x="688300" y="112087"/>
                  </a:lnTo>
                  <a:lnTo>
                    <a:pt x="720060" y="112087"/>
                  </a:lnTo>
                  <a:lnTo>
                    <a:pt x="720060" y="0"/>
                  </a:lnTo>
                  <a:close/>
                  <a:moveTo>
                    <a:pt x="618936" y="112087"/>
                  </a:moveTo>
                  <a:lnTo>
                    <a:pt x="0" y="112087"/>
                  </a:lnTo>
                  <a:lnTo>
                    <a:pt x="0" y="0"/>
                  </a:lnTo>
                  <a:lnTo>
                    <a:pt x="618936" y="0"/>
                  </a:lnTo>
                  <a:lnTo>
                    <a:pt x="618936" y="112087"/>
                  </a:lnTo>
                </a:path>
              </a:pathLst>
            </a:custGeom>
            <a:solidFill>
              <a:srgbClr val="291C34"/>
            </a:solidFill>
            <a:ln w="12695" cap="sq">
              <a:noFill/>
              <a:prstDash val="solid"/>
              <a:miter/>
            </a:ln>
          </p:spPr>
          <p:txBody>
            <a:bodyPr rtlCol="1" anchor="ctr"/>
            <a:lstStyle/>
            <a:p>
              <a:endParaRPr lang="ar-SA"/>
            </a:p>
          </p:txBody>
        </p:sp>
        <p:sp>
          <p:nvSpPr>
            <p:cNvPr id="131" name="شكل حر: شكل 130">
              <a:extLst>
                <a:ext uri="{FF2B5EF4-FFF2-40B4-BE49-F238E27FC236}">
                  <a16:creationId xmlns:a16="http://schemas.microsoft.com/office/drawing/2014/main" id="{4964B97D-7EAA-421B-E1F9-F4C31C9DEA91}"/>
                </a:ext>
              </a:extLst>
            </p:cNvPr>
            <p:cNvSpPr/>
            <p:nvPr/>
          </p:nvSpPr>
          <p:spPr>
            <a:xfrm>
              <a:off x="2687757" y="5760432"/>
              <a:ext cx="315184" cy="155373"/>
            </a:xfrm>
            <a:custGeom>
              <a:avLst/>
              <a:gdLst>
                <a:gd name="connsiteX0" fmla="*/ 315185 w 315184"/>
                <a:gd name="connsiteY0" fmla="*/ 138618 h 155373"/>
                <a:gd name="connsiteX1" fmla="*/ 0 w 315184"/>
                <a:gd name="connsiteY1" fmla="*/ 138618 h 155373"/>
                <a:gd name="connsiteX2" fmla="*/ 0 w 315184"/>
                <a:gd name="connsiteY2" fmla="*/ 155374 h 155373"/>
                <a:gd name="connsiteX3" fmla="*/ 315185 w 315184"/>
                <a:gd name="connsiteY3" fmla="*/ 155374 h 155373"/>
                <a:gd name="connsiteX4" fmla="*/ 315185 w 315184"/>
                <a:gd name="connsiteY4" fmla="*/ 138618 h 155373"/>
                <a:gd name="connsiteX5" fmla="*/ 315185 w 315184"/>
                <a:gd name="connsiteY5" fmla="*/ 103963 h 155373"/>
                <a:gd name="connsiteX6" fmla="*/ 0 w 315184"/>
                <a:gd name="connsiteY6" fmla="*/ 103963 h 155373"/>
                <a:gd name="connsiteX7" fmla="*/ 0 w 315184"/>
                <a:gd name="connsiteY7" fmla="*/ 120719 h 155373"/>
                <a:gd name="connsiteX8" fmla="*/ 315185 w 315184"/>
                <a:gd name="connsiteY8" fmla="*/ 120719 h 155373"/>
                <a:gd name="connsiteX9" fmla="*/ 315185 w 315184"/>
                <a:gd name="connsiteY9" fmla="*/ 103963 h 155373"/>
                <a:gd name="connsiteX10" fmla="*/ 315185 w 315184"/>
                <a:gd name="connsiteY10" fmla="*/ 69309 h 155373"/>
                <a:gd name="connsiteX11" fmla="*/ 0 w 315184"/>
                <a:gd name="connsiteY11" fmla="*/ 69309 h 155373"/>
                <a:gd name="connsiteX12" fmla="*/ 0 w 315184"/>
                <a:gd name="connsiteY12" fmla="*/ 86065 h 155373"/>
                <a:gd name="connsiteX13" fmla="*/ 315185 w 315184"/>
                <a:gd name="connsiteY13" fmla="*/ 86065 h 155373"/>
                <a:gd name="connsiteX14" fmla="*/ 315185 w 315184"/>
                <a:gd name="connsiteY14" fmla="*/ 69309 h 155373"/>
                <a:gd name="connsiteX15" fmla="*/ 315185 w 315184"/>
                <a:gd name="connsiteY15" fmla="*/ 34655 h 155373"/>
                <a:gd name="connsiteX16" fmla="*/ 0 w 315184"/>
                <a:gd name="connsiteY16" fmla="*/ 34655 h 155373"/>
                <a:gd name="connsiteX17" fmla="*/ 0 w 315184"/>
                <a:gd name="connsiteY17" fmla="*/ 51411 h 155373"/>
                <a:gd name="connsiteX18" fmla="*/ 315185 w 315184"/>
                <a:gd name="connsiteY18" fmla="*/ 51411 h 155373"/>
                <a:gd name="connsiteX19" fmla="*/ 315185 w 315184"/>
                <a:gd name="connsiteY19" fmla="*/ 34655 h 155373"/>
                <a:gd name="connsiteX20" fmla="*/ 315185 w 315184"/>
                <a:gd name="connsiteY20" fmla="*/ 16756 h 155373"/>
                <a:gd name="connsiteX21" fmla="*/ 0 w 315184"/>
                <a:gd name="connsiteY21" fmla="*/ 16756 h 155373"/>
                <a:gd name="connsiteX22" fmla="*/ 0 w 315184"/>
                <a:gd name="connsiteY22" fmla="*/ 0 h 155373"/>
                <a:gd name="connsiteX23" fmla="*/ 315185 w 315184"/>
                <a:gd name="connsiteY23" fmla="*/ 0 h 155373"/>
                <a:gd name="connsiteX24" fmla="*/ 315185 w 315184"/>
                <a:gd name="connsiteY24" fmla="*/ 16756 h 1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184" h="155373">
                  <a:moveTo>
                    <a:pt x="315185" y="138618"/>
                  </a:moveTo>
                  <a:lnTo>
                    <a:pt x="0" y="138618"/>
                  </a:lnTo>
                  <a:lnTo>
                    <a:pt x="0" y="155374"/>
                  </a:lnTo>
                  <a:lnTo>
                    <a:pt x="315185" y="155374"/>
                  </a:lnTo>
                  <a:lnTo>
                    <a:pt x="315185" y="138618"/>
                  </a:lnTo>
                  <a:close/>
                  <a:moveTo>
                    <a:pt x="315185" y="103963"/>
                  </a:moveTo>
                  <a:lnTo>
                    <a:pt x="0" y="103963"/>
                  </a:lnTo>
                  <a:lnTo>
                    <a:pt x="0" y="120719"/>
                  </a:lnTo>
                  <a:lnTo>
                    <a:pt x="315185" y="120719"/>
                  </a:lnTo>
                  <a:lnTo>
                    <a:pt x="315185" y="103963"/>
                  </a:lnTo>
                  <a:close/>
                  <a:moveTo>
                    <a:pt x="315185" y="69309"/>
                  </a:moveTo>
                  <a:lnTo>
                    <a:pt x="0" y="69309"/>
                  </a:lnTo>
                  <a:lnTo>
                    <a:pt x="0" y="86065"/>
                  </a:lnTo>
                  <a:lnTo>
                    <a:pt x="315185" y="86065"/>
                  </a:lnTo>
                  <a:lnTo>
                    <a:pt x="315185" y="69309"/>
                  </a:lnTo>
                  <a:close/>
                  <a:moveTo>
                    <a:pt x="315185" y="34655"/>
                  </a:moveTo>
                  <a:lnTo>
                    <a:pt x="0" y="34655"/>
                  </a:lnTo>
                  <a:lnTo>
                    <a:pt x="0" y="51411"/>
                  </a:lnTo>
                  <a:lnTo>
                    <a:pt x="315185" y="51411"/>
                  </a:lnTo>
                  <a:lnTo>
                    <a:pt x="315185" y="34655"/>
                  </a:lnTo>
                  <a:close/>
                  <a:moveTo>
                    <a:pt x="315185" y="16756"/>
                  </a:moveTo>
                  <a:lnTo>
                    <a:pt x="0" y="16756"/>
                  </a:lnTo>
                  <a:lnTo>
                    <a:pt x="0" y="0"/>
                  </a:lnTo>
                  <a:lnTo>
                    <a:pt x="315185" y="0"/>
                  </a:lnTo>
                  <a:lnTo>
                    <a:pt x="315185" y="16756"/>
                  </a:lnTo>
                </a:path>
              </a:pathLst>
            </a:custGeom>
            <a:solidFill>
              <a:srgbClr val="F14359"/>
            </a:solidFill>
            <a:ln w="12695" cap="sq">
              <a:noFill/>
              <a:prstDash val="solid"/>
              <a:miter/>
            </a:ln>
          </p:spPr>
          <p:txBody>
            <a:bodyPr rtlCol="1" anchor="ctr"/>
            <a:lstStyle/>
            <a:p>
              <a:endParaRPr lang="ar-SA"/>
            </a:p>
          </p:txBody>
        </p:sp>
        <p:sp>
          <p:nvSpPr>
            <p:cNvPr id="132" name="شكل حر: شكل 131">
              <a:extLst>
                <a:ext uri="{FF2B5EF4-FFF2-40B4-BE49-F238E27FC236}">
                  <a16:creationId xmlns:a16="http://schemas.microsoft.com/office/drawing/2014/main" id="{6CD1D736-21E9-5DEE-ABE8-F0F074A44BA5}"/>
                </a:ext>
              </a:extLst>
            </p:cNvPr>
            <p:cNvSpPr/>
            <p:nvPr/>
          </p:nvSpPr>
          <p:spPr>
            <a:xfrm>
              <a:off x="2099438" y="5514297"/>
              <a:ext cx="1045407" cy="217319"/>
            </a:xfrm>
            <a:custGeom>
              <a:avLst/>
              <a:gdLst>
                <a:gd name="connsiteX0" fmla="*/ 0 w 1045407"/>
                <a:gd name="connsiteY0" fmla="*/ 0 h 217319"/>
                <a:gd name="connsiteX1" fmla="*/ 1045407 w 1045407"/>
                <a:gd name="connsiteY1" fmla="*/ 0 h 217319"/>
                <a:gd name="connsiteX2" fmla="*/ 1045407 w 1045407"/>
                <a:gd name="connsiteY2" fmla="*/ 217320 h 217319"/>
                <a:gd name="connsiteX3" fmla="*/ 0 w 1045407"/>
                <a:gd name="connsiteY3" fmla="*/ 217320 h 217319"/>
                <a:gd name="connsiteX4" fmla="*/ 0 w 1045407"/>
                <a:gd name="connsiteY4" fmla="*/ 0 h 21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07" h="217319">
                  <a:moveTo>
                    <a:pt x="0" y="0"/>
                  </a:moveTo>
                  <a:lnTo>
                    <a:pt x="1045407" y="0"/>
                  </a:lnTo>
                  <a:lnTo>
                    <a:pt x="1045407" y="217320"/>
                  </a:lnTo>
                  <a:lnTo>
                    <a:pt x="0" y="217320"/>
                  </a:lnTo>
                  <a:lnTo>
                    <a:pt x="0" y="0"/>
                  </a:lnTo>
                </a:path>
              </a:pathLst>
            </a:custGeom>
            <a:solidFill>
              <a:srgbClr val="E7A311"/>
            </a:solidFill>
            <a:ln w="12695" cap="sq">
              <a:noFill/>
              <a:prstDash val="solid"/>
              <a:miter/>
            </a:ln>
          </p:spPr>
          <p:txBody>
            <a:bodyPr rtlCol="1" anchor="ctr"/>
            <a:lstStyle/>
            <a:p>
              <a:endParaRPr lang="ar-SA"/>
            </a:p>
          </p:txBody>
        </p:sp>
        <p:sp>
          <p:nvSpPr>
            <p:cNvPr id="133" name="شكل حر: شكل 132">
              <a:extLst>
                <a:ext uri="{FF2B5EF4-FFF2-40B4-BE49-F238E27FC236}">
                  <a16:creationId xmlns:a16="http://schemas.microsoft.com/office/drawing/2014/main" id="{15527769-D1B9-7617-76F6-D4E22634CE7D}"/>
                </a:ext>
              </a:extLst>
            </p:cNvPr>
            <p:cNvSpPr/>
            <p:nvPr/>
          </p:nvSpPr>
          <p:spPr>
            <a:xfrm>
              <a:off x="1753509" y="5514297"/>
              <a:ext cx="346055" cy="217319"/>
            </a:xfrm>
            <a:custGeom>
              <a:avLst/>
              <a:gdLst>
                <a:gd name="connsiteX0" fmla="*/ 0 w 346055"/>
                <a:gd name="connsiteY0" fmla="*/ 0 h 217319"/>
                <a:gd name="connsiteX1" fmla="*/ 346055 w 346055"/>
                <a:gd name="connsiteY1" fmla="*/ 0 h 217319"/>
                <a:gd name="connsiteX2" fmla="*/ 346055 w 346055"/>
                <a:gd name="connsiteY2" fmla="*/ 217320 h 217319"/>
                <a:gd name="connsiteX3" fmla="*/ 0 w 346055"/>
                <a:gd name="connsiteY3" fmla="*/ 217320 h 217319"/>
                <a:gd name="connsiteX4" fmla="*/ 0 w 346055"/>
                <a:gd name="connsiteY4" fmla="*/ 0 h 21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55" h="217319">
                  <a:moveTo>
                    <a:pt x="0" y="0"/>
                  </a:moveTo>
                  <a:lnTo>
                    <a:pt x="346055" y="0"/>
                  </a:lnTo>
                  <a:lnTo>
                    <a:pt x="346055" y="217320"/>
                  </a:lnTo>
                  <a:lnTo>
                    <a:pt x="0" y="217320"/>
                  </a:lnTo>
                  <a:lnTo>
                    <a:pt x="0" y="0"/>
                  </a:lnTo>
                </a:path>
              </a:pathLst>
            </a:custGeom>
            <a:solidFill>
              <a:srgbClr val="F9BB0A"/>
            </a:solidFill>
            <a:ln w="12695" cap="sq">
              <a:noFill/>
              <a:prstDash val="solid"/>
              <a:miter/>
            </a:ln>
          </p:spPr>
          <p:txBody>
            <a:bodyPr rtlCol="1" anchor="ctr"/>
            <a:lstStyle/>
            <a:p>
              <a:endParaRPr lang="ar-SA"/>
            </a:p>
          </p:txBody>
        </p:sp>
        <p:sp>
          <p:nvSpPr>
            <p:cNvPr id="134" name="شكل حر: شكل 133">
              <a:extLst>
                <a:ext uri="{FF2B5EF4-FFF2-40B4-BE49-F238E27FC236}">
                  <a16:creationId xmlns:a16="http://schemas.microsoft.com/office/drawing/2014/main" id="{99B71361-B40C-AC32-CB11-03D4E6EACEBA}"/>
                </a:ext>
              </a:extLst>
            </p:cNvPr>
            <p:cNvSpPr/>
            <p:nvPr/>
          </p:nvSpPr>
          <p:spPr>
            <a:xfrm>
              <a:off x="2186841" y="5544001"/>
              <a:ext cx="867679" cy="158039"/>
            </a:xfrm>
            <a:custGeom>
              <a:avLst/>
              <a:gdLst>
                <a:gd name="connsiteX0" fmla="*/ 0 w 867679"/>
                <a:gd name="connsiteY0" fmla="*/ 158039 h 158039"/>
                <a:gd name="connsiteX1" fmla="*/ 771892 w 867679"/>
                <a:gd name="connsiteY1" fmla="*/ 158039 h 158039"/>
                <a:gd name="connsiteX2" fmla="*/ 771892 w 867679"/>
                <a:gd name="connsiteY2" fmla="*/ 0 h 158039"/>
                <a:gd name="connsiteX3" fmla="*/ 0 w 867679"/>
                <a:gd name="connsiteY3" fmla="*/ 0 h 158039"/>
                <a:gd name="connsiteX4" fmla="*/ 0 w 867679"/>
                <a:gd name="connsiteY4" fmla="*/ 157912 h 158039"/>
                <a:gd name="connsiteX5" fmla="*/ 804032 w 867679"/>
                <a:gd name="connsiteY5" fmla="*/ 158039 h 158039"/>
                <a:gd name="connsiteX6" fmla="*/ 828297 w 867679"/>
                <a:gd name="connsiteY6" fmla="*/ 158039 h 158039"/>
                <a:gd name="connsiteX7" fmla="*/ 828297 w 867679"/>
                <a:gd name="connsiteY7" fmla="*/ 0 h 158039"/>
                <a:gd name="connsiteX8" fmla="*/ 804032 w 867679"/>
                <a:gd name="connsiteY8" fmla="*/ 0 h 158039"/>
                <a:gd name="connsiteX9" fmla="*/ 804032 w 867679"/>
                <a:gd name="connsiteY9" fmla="*/ 157912 h 158039"/>
                <a:gd name="connsiteX10" fmla="*/ 843288 w 867679"/>
                <a:gd name="connsiteY10" fmla="*/ 127 h 158039"/>
                <a:gd name="connsiteX11" fmla="*/ 867679 w 867679"/>
                <a:gd name="connsiteY11" fmla="*/ 127 h 158039"/>
                <a:gd name="connsiteX12" fmla="*/ 867679 w 867679"/>
                <a:gd name="connsiteY12" fmla="*/ 158039 h 158039"/>
                <a:gd name="connsiteX13" fmla="*/ 843288 w 867679"/>
                <a:gd name="connsiteY13" fmla="*/ 158039 h 158039"/>
                <a:gd name="connsiteX14" fmla="*/ 843288 w 867679"/>
                <a:gd name="connsiteY14" fmla="*/ 0 h 15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679" h="158039">
                  <a:moveTo>
                    <a:pt x="0" y="158039"/>
                  </a:moveTo>
                  <a:lnTo>
                    <a:pt x="771892" y="158039"/>
                  </a:lnTo>
                  <a:lnTo>
                    <a:pt x="771892" y="0"/>
                  </a:lnTo>
                  <a:lnTo>
                    <a:pt x="0" y="0"/>
                  </a:lnTo>
                  <a:lnTo>
                    <a:pt x="0" y="157912"/>
                  </a:lnTo>
                  <a:close/>
                  <a:moveTo>
                    <a:pt x="804032" y="158039"/>
                  </a:moveTo>
                  <a:lnTo>
                    <a:pt x="828297" y="158039"/>
                  </a:lnTo>
                  <a:lnTo>
                    <a:pt x="828297" y="0"/>
                  </a:lnTo>
                  <a:lnTo>
                    <a:pt x="804032" y="0"/>
                  </a:lnTo>
                  <a:lnTo>
                    <a:pt x="804032" y="157912"/>
                  </a:lnTo>
                  <a:close/>
                  <a:moveTo>
                    <a:pt x="843288" y="127"/>
                  </a:moveTo>
                  <a:lnTo>
                    <a:pt x="867679" y="127"/>
                  </a:lnTo>
                  <a:lnTo>
                    <a:pt x="867679" y="158039"/>
                  </a:lnTo>
                  <a:lnTo>
                    <a:pt x="843288" y="158039"/>
                  </a:lnTo>
                  <a:lnTo>
                    <a:pt x="843288" y="0"/>
                  </a:lnTo>
                </a:path>
              </a:pathLst>
            </a:custGeom>
            <a:solidFill>
              <a:srgbClr val="2C2C2C"/>
            </a:solidFill>
            <a:ln w="12695" cap="sq">
              <a:noFill/>
              <a:prstDash val="solid"/>
              <a:miter/>
            </a:ln>
          </p:spPr>
          <p:txBody>
            <a:bodyPr rtlCol="1" anchor="ctr"/>
            <a:lstStyle/>
            <a:p>
              <a:endParaRPr lang="ar-SA"/>
            </a:p>
          </p:txBody>
        </p:sp>
        <p:sp>
          <p:nvSpPr>
            <p:cNvPr id="135" name="شكل حر: شكل 134">
              <a:extLst>
                <a:ext uri="{FF2B5EF4-FFF2-40B4-BE49-F238E27FC236}">
                  <a16:creationId xmlns:a16="http://schemas.microsoft.com/office/drawing/2014/main" id="{3E944AFF-BBFA-5A43-95C7-A0D355C53E9A}"/>
                </a:ext>
              </a:extLst>
            </p:cNvPr>
            <p:cNvSpPr/>
            <p:nvPr/>
          </p:nvSpPr>
          <p:spPr>
            <a:xfrm>
              <a:off x="1767484" y="5544128"/>
              <a:ext cx="319377" cy="154358"/>
            </a:xfrm>
            <a:custGeom>
              <a:avLst/>
              <a:gdLst>
                <a:gd name="connsiteX0" fmla="*/ 4192 w 319377"/>
                <a:gd name="connsiteY0" fmla="*/ 16756 h 154358"/>
                <a:gd name="connsiteX1" fmla="*/ 319377 w 319377"/>
                <a:gd name="connsiteY1" fmla="*/ 16756 h 154358"/>
                <a:gd name="connsiteX2" fmla="*/ 319377 w 319377"/>
                <a:gd name="connsiteY2" fmla="*/ 0 h 154358"/>
                <a:gd name="connsiteX3" fmla="*/ 4192 w 319377"/>
                <a:gd name="connsiteY3" fmla="*/ 0 h 154358"/>
                <a:gd name="connsiteX4" fmla="*/ 4192 w 319377"/>
                <a:gd name="connsiteY4" fmla="*/ 16756 h 154358"/>
                <a:gd name="connsiteX5" fmla="*/ 2795 w 319377"/>
                <a:gd name="connsiteY5" fmla="*/ 51030 h 154358"/>
                <a:gd name="connsiteX6" fmla="*/ 317980 w 319377"/>
                <a:gd name="connsiteY6" fmla="*/ 51030 h 154358"/>
                <a:gd name="connsiteX7" fmla="*/ 317980 w 319377"/>
                <a:gd name="connsiteY7" fmla="*/ 34274 h 154358"/>
                <a:gd name="connsiteX8" fmla="*/ 2795 w 319377"/>
                <a:gd name="connsiteY8" fmla="*/ 34274 h 154358"/>
                <a:gd name="connsiteX9" fmla="*/ 2795 w 319377"/>
                <a:gd name="connsiteY9" fmla="*/ 51030 h 154358"/>
                <a:gd name="connsiteX10" fmla="*/ 1397 w 319377"/>
                <a:gd name="connsiteY10" fmla="*/ 85430 h 154358"/>
                <a:gd name="connsiteX11" fmla="*/ 316582 w 319377"/>
                <a:gd name="connsiteY11" fmla="*/ 85430 h 154358"/>
                <a:gd name="connsiteX12" fmla="*/ 316582 w 319377"/>
                <a:gd name="connsiteY12" fmla="*/ 68674 h 154358"/>
                <a:gd name="connsiteX13" fmla="*/ 1397 w 319377"/>
                <a:gd name="connsiteY13" fmla="*/ 68674 h 154358"/>
                <a:gd name="connsiteX14" fmla="*/ 1397 w 319377"/>
                <a:gd name="connsiteY14" fmla="*/ 85430 h 154358"/>
                <a:gd name="connsiteX15" fmla="*/ 0 w 319377"/>
                <a:gd name="connsiteY15" fmla="*/ 154358 h 154358"/>
                <a:gd name="connsiteX16" fmla="*/ 315185 w 319377"/>
                <a:gd name="connsiteY16" fmla="*/ 154358 h 154358"/>
                <a:gd name="connsiteX17" fmla="*/ 315185 w 319377"/>
                <a:gd name="connsiteY17" fmla="*/ 137602 h 154358"/>
                <a:gd name="connsiteX18" fmla="*/ 0 w 319377"/>
                <a:gd name="connsiteY18" fmla="*/ 137602 h 154358"/>
                <a:gd name="connsiteX19" fmla="*/ 0 w 319377"/>
                <a:gd name="connsiteY19" fmla="*/ 154358 h 154358"/>
                <a:gd name="connsiteX20" fmla="*/ 0 w 319377"/>
                <a:gd name="connsiteY20" fmla="*/ 102948 h 154358"/>
                <a:gd name="connsiteX21" fmla="*/ 315185 w 319377"/>
                <a:gd name="connsiteY21" fmla="*/ 102948 h 154358"/>
                <a:gd name="connsiteX22" fmla="*/ 315185 w 319377"/>
                <a:gd name="connsiteY22" fmla="*/ 119704 h 154358"/>
                <a:gd name="connsiteX23" fmla="*/ 0 w 319377"/>
                <a:gd name="connsiteY23" fmla="*/ 119704 h 154358"/>
                <a:gd name="connsiteX24" fmla="*/ 0 w 319377"/>
                <a:gd name="connsiteY24" fmla="*/ 102948 h 1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377" h="154358">
                  <a:moveTo>
                    <a:pt x="4192" y="16756"/>
                  </a:moveTo>
                  <a:lnTo>
                    <a:pt x="319377" y="16756"/>
                  </a:lnTo>
                  <a:lnTo>
                    <a:pt x="319377" y="0"/>
                  </a:lnTo>
                  <a:lnTo>
                    <a:pt x="4192" y="0"/>
                  </a:lnTo>
                  <a:lnTo>
                    <a:pt x="4192" y="16756"/>
                  </a:lnTo>
                  <a:close/>
                  <a:moveTo>
                    <a:pt x="2795" y="51030"/>
                  </a:moveTo>
                  <a:lnTo>
                    <a:pt x="317980" y="51030"/>
                  </a:lnTo>
                  <a:lnTo>
                    <a:pt x="317980" y="34274"/>
                  </a:lnTo>
                  <a:lnTo>
                    <a:pt x="2795" y="34274"/>
                  </a:lnTo>
                  <a:lnTo>
                    <a:pt x="2795" y="51030"/>
                  </a:lnTo>
                  <a:close/>
                  <a:moveTo>
                    <a:pt x="1397" y="85430"/>
                  </a:moveTo>
                  <a:lnTo>
                    <a:pt x="316582" y="85430"/>
                  </a:lnTo>
                  <a:lnTo>
                    <a:pt x="316582" y="68674"/>
                  </a:lnTo>
                  <a:lnTo>
                    <a:pt x="1397" y="68674"/>
                  </a:lnTo>
                  <a:lnTo>
                    <a:pt x="1397" y="85430"/>
                  </a:lnTo>
                  <a:close/>
                  <a:moveTo>
                    <a:pt x="0" y="154358"/>
                  </a:moveTo>
                  <a:lnTo>
                    <a:pt x="315185" y="154358"/>
                  </a:lnTo>
                  <a:lnTo>
                    <a:pt x="315185" y="137602"/>
                  </a:lnTo>
                  <a:lnTo>
                    <a:pt x="0" y="137602"/>
                  </a:lnTo>
                  <a:lnTo>
                    <a:pt x="0" y="154358"/>
                  </a:lnTo>
                  <a:close/>
                  <a:moveTo>
                    <a:pt x="0" y="102948"/>
                  </a:moveTo>
                  <a:lnTo>
                    <a:pt x="315185" y="102948"/>
                  </a:lnTo>
                  <a:lnTo>
                    <a:pt x="315185" y="119704"/>
                  </a:lnTo>
                  <a:lnTo>
                    <a:pt x="0" y="119704"/>
                  </a:lnTo>
                  <a:lnTo>
                    <a:pt x="0" y="102948"/>
                  </a:lnTo>
                </a:path>
              </a:pathLst>
            </a:custGeom>
            <a:solidFill>
              <a:srgbClr val="E7A311"/>
            </a:solidFill>
            <a:ln w="12695" cap="sq">
              <a:noFill/>
              <a:prstDash val="solid"/>
              <a:miter/>
            </a:ln>
          </p:spPr>
          <p:txBody>
            <a:bodyPr rtlCol="1" anchor="ctr"/>
            <a:lstStyle/>
            <a:p>
              <a:endParaRPr lang="ar-SA"/>
            </a:p>
          </p:txBody>
        </p:sp>
        <p:sp>
          <p:nvSpPr>
            <p:cNvPr id="136" name="شكل حر: شكل 135">
              <a:extLst>
                <a:ext uri="{FF2B5EF4-FFF2-40B4-BE49-F238E27FC236}">
                  <a16:creationId xmlns:a16="http://schemas.microsoft.com/office/drawing/2014/main" id="{A3AC3B46-D8BE-296B-8171-6A203641B4A9}"/>
                </a:ext>
              </a:extLst>
            </p:cNvPr>
            <p:cNvSpPr/>
            <p:nvPr/>
          </p:nvSpPr>
          <p:spPr>
            <a:xfrm>
              <a:off x="2675434" y="4311421"/>
              <a:ext cx="2296872" cy="896064"/>
            </a:xfrm>
            <a:custGeom>
              <a:avLst/>
              <a:gdLst>
                <a:gd name="connsiteX0" fmla="*/ 2166530 w 2296872"/>
                <a:gd name="connsiteY0" fmla="*/ 406840 h 896064"/>
                <a:gd name="connsiteX1" fmla="*/ 2094880 w 2296872"/>
                <a:gd name="connsiteY1" fmla="*/ 380945 h 896064"/>
                <a:gd name="connsiteX2" fmla="*/ 1980545 w 2296872"/>
                <a:gd name="connsiteY2" fmla="*/ 497983 h 896064"/>
                <a:gd name="connsiteX3" fmla="*/ 1984229 w 2296872"/>
                <a:gd name="connsiteY3" fmla="*/ 527052 h 896064"/>
                <a:gd name="connsiteX4" fmla="*/ 1965554 w 2296872"/>
                <a:gd name="connsiteY4" fmla="*/ 525528 h 896064"/>
                <a:gd name="connsiteX5" fmla="*/ 1841183 w 2296872"/>
                <a:gd name="connsiteY5" fmla="*/ 621749 h 896064"/>
                <a:gd name="connsiteX6" fmla="*/ 1692801 w 2296872"/>
                <a:gd name="connsiteY6" fmla="*/ 571480 h 896064"/>
                <a:gd name="connsiteX7" fmla="*/ 1534001 w 2296872"/>
                <a:gd name="connsiteY7" fmla="*/ 630000 h 896064"/>
                <a:gd name="connsiteX8" fmla="*/ 1260612 w 2296872"/>
                <a:gd name="connsiteY8" fmla="*/ 53061 h 896064"/>
                <a:gd name="connsiteX9" fmla="*/ 1036007 w 2296872"/>
                <a:gd name="connsiteY9" fmla="*/ 53061 h 896064"/>
                <a:gd name="connsiteX10" fmla="*/ 851799 w 2296872"/>
                <a:gd name="connsiteY10" fmla="*/ 569196 h 896064"/>
                <a:gd name="connsiteX11" fmla="*/ 620969 w 2296872"/>
                <a:gd name="connsiteY11" fmla="*/ 455204 h 896064"/>
                <a:gd name="connsiteX12" fmla="*/ 489610 w 2296872"/>
                <a:gd name="connsiteY12" fmla="*/ 486558 h 896064"/>
                <a:gd name="connsiteX13" fmla="*/ 354821 w 2296872"/>
                <a:gd name="connsiteY13" fmla="*/ 362919 h 896064"/>
                <a:gd name="connsiteX14" fmla="*/ 318996 w 2296872"/>
                <a:gd name="connsiteY14" fmla="*/ 367870 h 896064"/>
                <a:gd name="connsiteX15" fmla="*/ 322934 w 2296872"/>
                <a:gd name="connsiteY15" fmla="*/ 317983 h 896064"/>
                <a:gd name="connsiteX16" fmla="*/ 4192 w 2296872"/>
                <a:gd name="connsiteY16" fmla="*/ 0 h 896064"/>
                <a:gd name="connsiteX17" fmla="*/ 0 w 2296872"/>
                <a:gd name="connsiteY17" fmla="*/ 127 h 896064"/>
                <a:gd name="connsiteX18" fmla="*/ 0 w 2296872"/>
                <a:gd name="connsiteY18" fmla="*/ 896064 h 896064"/>
                <a:gd name="connsiteX19" fmla="*/ 2296873 w 2296872"/>
                <a:gd name="connsiteY19" fmla="*/ 896064 h 896064"/>
                <a:gd name="connsiteX20" fmla="*/ 2296873 w 2296872"/>
                <a:gd name="connsiteY20" fmla="*/ 208434 h 896064"/>
                <a:gd name="connsiteX21" fmla="*/ 2166658 w 2296872"/>
                <a:gd name="connsiteY21" fmla="*/ 406840 h 8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96872" h="896064">
                  <a:moveTo>
                    <a:pt x="2166530" y="406840"/>
                  </a:moveTo>
                  <a:cubicBezTo>
                    <a:pt x="2146967" y="390719"/>
                    <a:pt x="2122067" y="380945"/>
                    <a:pt x="2094880" y="380945"/>
                  </a:cubicBezTo>
                  <a:cubicBezTo>
                    <a:pt x="2031742" y="380945"/>
                    <a:pt x="1980545" y="433370"/>
                    <a:pt x="1980545" y="497983"/>
                  </a:cubicBezTo>
                  <a:cubicBezTo>
                    <a:pt x="1980545" y="508011"/>
                    <a:pt x="1981942" y="517658"/>
                    <a:pt x="1984229" y="527052"/>
                  </a:cubicBezTo>
                  <a:cubicBezTo>
                    <a:pt x="1978131" y="526163"/>
                    <a:pt x="1971906" y="525528"/>
                    <a:pt x="1965554" y="525528"/>
                  </a:cubicBezTo>
                  <a:cubicBezTo>
                    <a:pt x="1906354" y="525528"/>
                    <a:pt x="1856681" y="566276"/>
                    <a:pt x="1841183" y="621749"/>
                  </a:cubicBezTo>
                  <a:cubicBezTo>
                    <a:pt x="1799768" y="590268"/>
                    <a:pt x="1748317" y="571480"/>
                    <a:pt x="1692801" y="571480"/>
                  </a:cubicBezTo>
                  <a:cubicBezTo>
                    <a:pt x="1632457" y="571480"/>
                    <a:pt x="1577068" y="593441"/>
                    <a:pt x="1534001" y="630000"/>
                  </a:cubicBezTo>
                  <a:cubicBezTo>
                    <a:pt x="1277890" y="517658"/>
                    <a:pt x="1260612" y="53061"/>
                    <a:pt x="1260612" y="53061"/>
                  </a:cubicBezTo>
                  <a:lnTo>
                    <a:pt x="1036007" y="53061"/>
                  </a:lnTo>
                  <a:cubicBezTo>
                    <a:pt x="1036007" y="53061"/>
                    <a:pt x="1022922" y="403286"/>
                    <a:pt x="851799" y="569196"/>
                  </a:cubicBezTo>
                  <a:cubicBezTo>
                    <a:pt x="798697" y="499887"/>
                    <a:pt x="715105" y="455204"/>
                    <a:pt x="620969" y="455204"/>
                  </a:cubicBezTo>
                  <a:cubicBezTo>
                    <a:pt x="573710" y="455204"/>
                    <a:pt x="528992" y="466502"/>
                    <a:pt x="489610" y="486558"/>
                  </a:cubicBezTo>
                  <a:cubicBezTo>
                    <a:pt x="483766" y="417376"/>
                    <a:pt x="425709" y="362919"/>
                    <a:pt x="354821" y="362919"/>
                  </a:cubicBezTo>
                  <a:cubicBezTo>
                    <a:pt x="342371" y="362919"/>
                    <a:pt x="330430" y="364697"/>
                    <a:pt x="318996" y="367870"/>
                  </a:cubicBezTo>
                  <a:cubicBezTo>
                    <a:pt x="321537" y="351622"/>
                    <a:pt x="322934" y="334866"/>
                    <a:pt x="322934" y="317983"/>
                  </a:cubicBezTo>
                  <a:cubicBezTo>
                    <a:pt x="322934" y="142426"/>
                    <a:pt x="180269" y="0"/>
                    <a:pt x="4192" y="0"/>
                  </a:cubicBezTo>
                  <a:cubicBezTo>
                    <a:pt x="2795" y="0"/>
                    <a:pt x="1397" y="127"/>
                    <a:pt x="0" y="127"/>
                  </a:cubicBezTo>
                  <a:lnTo>
                    <a:pt x="0" y="896064"/>
                  </a:lnTo>
                  <a:lnTo>
                    <a:pt x="2296873" y="896064"/>
                  </a:lnTo>
                  <a:lnTo>
                    <a:pt x="2296873" y="208434"/>
                  </a:lnTo>
                  <a:cubicBezTo>
                    <a:pt x="2233734" y="256925"/>
                    <a:pt x="2187111" y="326488"/>
                    <a:pt x="2166658" y="406840"/>
                  </a:cubicBezTo>
                </a:path>
              </a:pathLst>
            </a:custGeom>
            <a:solidFill>
              <a:srgbClr val="E9EAEA"/>
            </a:solidFill>
            <a:ln w="12695" cap="sq">
              <a:noFill/>
              <a:prstDash val="solid"/>
              <a:miter/>
            </a:ln>
          </p:spPr>
          <p:txBody>
            <a:bodyPr rtlCol="1" anchor="ctr"/>
            <a:lstStyle/>
            <a:p>
              <a:endParaRPr lang="ar-SA"/>
            </a:p>
          </p:txBody>
        </p:sp>
        <p:sp>
          <p:nvSpPr>
            <p:cNvPr id="137" name="شكل حر: شكل 136">
              <a:extLst>
                <a:ext uri="{FF2B5EF4-FFF2-40B4-BE49-F238E27FC236}">
                  <a16:creationId xmlns:a16="http://schemas.microsoft.com/office/drawing/2014/main" id="{1D53F5F0-E35D-4F25-9FD4-766A7C538A9D}"/>
                </a:ext>
              </a:extLst>
            </p:cNvPr>
            <p:cNvSpPr/>
            <p:nvPr/>
          </p:nvSpPr>
          <p:spPr>
            <a:xfrm>
              <a:off x="3077641" y="4770560"/>
              <a:ext cx="1589009" cy="356572"/>
            </a:xfrm>
            <a:custGeom>
              <a:avLst/>
              <a:gdLst>
                <a:gd name="connsiteX0" fmla="*/ 1391717 w 1589009"/>
                <a:gd name="connsiteY0" fmla="*/ 353907 h 356572"/>
                <a:gd name="connsiteX1" fmla="*/ 1391971 w 1589009"/>
                <a:gd name="connsiteY1" fmla="*/ 347433 h 356572"/>
                <a:gd name="connsiteX2" fmla="*/ 1386381 w 1589009"/>
                <a:gd name="connsiteY2" fmla="*/ 324584 h 356572"/>
                <a:gd name="connsiteX3" fmla="*/ 1364658 w 1589009"/>
                <a:gd name="connsiteY3" fmla="*/ 297800 h 356572"/>
                <a:gd name="connsiteX4" fmla="*/ 1360592 w 1589009"/>
                <a:gd name="connsiteY4" fmla="*/ 295007 h 356572"/>
                <a:gd name="connsiteX5" fmla="*/ 1359576 w 1589009"/>
                <a:gd name="connsiteY5" fmla="*/ 294372 h 356572"/>
                <a:gd name="connsiteX6" fmla="*/ 1359068 w 1589009"/>
                <a:gd name="connsiteY6" fmla="*/ 293991 h 356572"/>
                <a:gd name="connsiteX7" fmla="*/ 1358814 w 1589009"/>
                <a:gd name="connsiteY7" fmla="*/ 293865 h 356572"/>
                <a:gd name="connsiteX8" fmla="*/ 1358687 w 1589009"/>
                <a:gd name="connsiteY8" fmla="*/ 293738 h 356572"/>
                <a:gd name="connsiteX9" fmla="*/ 1358560 w 1589009"/>
                <a:gd name="connsiteY9" fmla="*/ 293738 h 356572"/>
                <a:gd name="connsiteX10" fmla="*/ 1357798 w 1589009"/>
                <a:gd name="connsiteY10" fmla="*/ 293357 h 356572"/>
                <a:gd name="connsiteX11" fmla="*/ 1355892 w 1589009"/>
                <a:gd name="connsiteY11" fmla="*/ 292341 h 356572"/>
                <a:gd name="connsiteX12" fmla="*/ 1347635 w 1589009"/>
                <a:gd name="connsiteY12" fmla="*/ 288152 h 356572"/>
                <a:gd name="connsiteX13" fmla="*/ 1337217 w 1589009"/>
                <a:gd name="connsiteY13" fmla="*/ 284598 h 356572"/>
                <a:gd name="connsiteX14" fmla="*/ 1326927 w 1589009"/>
                <a:gd name="connsiteY14" fmla="*/ 282567 h 356572"/>
                <a:gd name="connsiteX15" fmla="*/ 1305966 w 1589009"/>
                <a:gd name="connsiteY15" fmla="*/ 282694 h 356572"/>
                <a:gd name="connsiteX16" fmla="*/ 1286529 w 1589009"/>
                <a:gd name="connsiteY16" fmla="*/ 288025 h 356572"/>
                <a:gd name="connsiteX17" fmla="*/ 1258834 w 1589009"/>
                <a:gd name="connsiteY17" fmla="*/ 308843 h 356572"/>
                <a:gd name="connsiteX18" fmla="*/ 1254769 w 1589009"/>
                <a:gd name="connsiteY18" fmla="*/ 314683 h 356572"/>
                <a:gd name="connsiteX19" fmla="*/ 1251720 w 1589009"/>
                <a:gd name="connsiteY19" fmla="*/ 320395 h 356572"/>
                <a:gd name="connsiteX20" fmla="*/ 1248162 w 1589009"/>
                <a:gd name="connsiteY20" fmla="*/ 330042 h 356572"/>
                <a:gd name="connsiteX21" fmla="*/ 1246765 w 1589009"/>
                <a:gd name="connsiteY21" fmla="*/ 338674 h 356572"/>
                <a:gd name="connsiteX22" fmla="*/ 1253625 w 1589009"/>
                <a:gd name="connsiteY22" fmla="*/ 333597 h 356572"/>
                <a:gd name="connsiteX23" fmla="*/ 1261375 w 1589009"/>
                <a:gd name="connsiteY23" fmla="*/ 328646 h 356572"/>
                <a:gd name="connsiteX24" fmla="*/ 1271157 w 1589009"/>
                <a:gd name="connsiteY24" fmla="*/ 323441 h 356572"/>
                <a:gd name="connsiteX25" fmla="*/ 1295421 w 1589009"/>
                <a:gd name="connsiteY25" fmla="*/ 315698 h 356572"/>
                <a:gd name="connsiteX26" fmla="*/ 1302154 w 1589009"/>
                <a:gd name="connsiteY26" fmla="*/ 314683 h 356572"/>
                <a:gd name="connsiteX27" fmla="*/ 1309014 w 1589009"/>
                <a:gd name="connsiteY27" fmla="*/ 314302 h 356572"/>
                <a:gd name="connsiteX28" fmla="*/ 1322735 w 1589009"/>
                <a:gd name="connsiteY28" fmla="*/ 315063 h 356572"/>
                <a:gd name="connsiteX29" fmla="*/ 1329595 w 1589009"/>
                <a:gd name="connsiteY29" fmla="*/ 316206 h 356572"/>
                <a:gd name="connsiteX30" fmla="*/ 1335820 w 1589009"/>
                <a:gd name="connsiteY30" fmla="*/ 317729 h 356572"/>
                <a:gd name="connsiteX31" fmla="*/ 1343188 w 1589009"/>
                <a:gd name="connsiteY31" fmla="*/ 320141 h 356572"/>
                <a:gd name="connsiteX32" fmla="*/ 1345221 w 1589009"/>
                <a:gd name="connsiteY32" fmla="*/ 320903 h 356572"/>
                <a:gd name="connsiteX33" fmla="*/ 1344586 w 1589009"/>
                <a:gd name="connsiteY33" fmla="*/ 320649 h 356572"/>
                <a:gd name="connsiteX34" fmla="*/ 1344586 w 1589009"/>
                <a:gd name="connsiteY34" fmla="*/ 320649 h 356572"/>
                <a:gd name="connsiteX35" fmla="*/ 1344713 w 1589009"/>
                <a:gd name="connsiteY35" fmla="*/ 320776 h 356572"/>
                <a:gd name="connsiteX36" fmla="*/ 1344967 w 1589009"/>
                <a:gd name="connsiteY36" fmla="*/ 320903 h 356572"/>
                <a:gd name="connsiteX37" fmla="*/ 1345348 w 1589009"/>
                <a:gd name="connsiteY37" fmla="*/ 321029 h 356572"/>
                <a:gd name="connsiteX38" fmla="*/ 1346110 w 1589009"/>
                <a:gd name="connsiteY38" fmla="*/ 321410 h 356572"/>
                <a:gd name="connsiteX39" fmla="*/ 1349286 w 1589009"/>
                <a:gd name="connsiteY39" fmla="*/ 322807 h 356572"/>
                <a:gd name="connsiteX40" fmla="*/ 1371137 w 1589009"/>
                <a:gd name="connsiteY40" fmla="*/ 336135 h 356572"/>
                <a:gd name="connsiteX41" fmla="*/ 1385874 w 1589009"/>
                <a:gd name="connsiteY41" fmla="*/ 350099 h 356572"/>
                <a:gd name="connsiteX42" fmla="*/ 1391336 w 1589009"/>
                <a:gd name="connsiteY42" fmla="*/ 356573 h 356572"/>
                <a:gd name="connsiteX43" fmla="*/ 1391717 w 1589009"/>
                <a:gd name="connsiteY43" fmla="*/ 354288 h 356572"/>
                <a:gd name="connsiteX44" fmla="*/ 1586977 w 1589009"/>
                <a:gd name="connsiteY44" fmla="*/ 196629 h 356572"/>
                <a:gd name="connsiteX45" fmla="*/ 1580625 w 1589009"/>
                <a:gd name="connsiteY45" fmla="*/ 186601 h 356572"/>
                <a:gd name="connsiteX46" fmla="*/ 1568556 w 1589009"/>
                <a:gd name="connsiteY46" fmla="*/ 172384 h 356572"/>
                <a:gd name="connsiteX47" fmla="*/ 1549500 w 1589009"/>
                <a:gd name="connsiteY47" fmla="*/ 156643 h 356572"/>
                <a:gd name="connsiteX48" fmla="*/ 1490681 w 1589009"/>
                <a:gd name="connsiteY48" fmla="*/ 134429 h 356572"/>
                <a:gd name="connsiteX49" fmla="*/ 1481915 w 1589009"/>
                <a:gd name="connsiteY49" fmla="*/ 133413 h 356572"/>
                <a:gd name="connsiteX50" fmla="*/ 1479628 w 1589009"/>
                <a:gd name="connsiteY50" fmla="*/ 133286 h 356572"/>
                <a:gd name="connsiteX51" fmla="*/ 1478485 w 1589009"/>
                <a:gd name="connsiteY51" fmla="*/ 133160 h 356572"/>
                <a:gd name="connsiteX52" fmla="*/ 1477850 w 1589009"/>
                <a:gd name="connsiteY52" fmla="*/ 133160 h 356572"/>
                <a:gd name="connsiteX53" fmla="*/ 1477596 w 1589009"/>
                <a:gd name="connsiteY53" fmla="*/ 133160 h 356572"/>
                <a:gd name="connsiteX54" fmla="*/ 1477469 w 1589009"/>
                <a:gd name="connsiteY54" fmla="*/ 133160 h 356572"/>
                <a:gd name="connsiteX55" fmla="*/ 1476452 w 1589009"/>
                <a:gd name="connsiteY55" fmla="*/ 133160 h 356572"/>
                <a:gd name="connsiteX56" fmla="*/ 1472387 w 1589009"/>
                <a:gd name="connsiteY56" fmla="*/ 133160 h 356572"/>
                <a:gd name="connsiteX57" fmla="*/ 1455110 w 1589009"/>
                <a:gd name="connsiteY57" fmla="*/ 133794 h 356572"/>
                <a:gd name="connsiteX58" fmla="*/ 1435927 w 1589009"/>
                <a:gd name="connsiteY58" fmla="*/ 136968 h 356572"/>
                <a:gd name="connsiteX59" fmla="*/ 1426780 w 1589009"/>
                <a:gd name="connsiteY59" fmla="*/ 139252 h 356572"/>
                <a:gd name="connsiteX60" fmla="*/ 1417760 w 1589009"/>
                <a:gd name="connsiteY60" fmla="*/ 142299 h 356572"/>
                <a:gd name="connsiteX61" fmla="*/ 1384222 w 1589009"/>
                <a:gd name="connsiteY61" fmla="*/ 159563 h 356572"/>
                <a:gd name="connsiteX62" fmla="*/ 1369613 w 1589009"/>
                <a:gd name="connsiteY62" fmla="*/ 170987 h 356572"/>
                <a:gd name="connsiteX63" fmla="*/ 1357035 w 1589009"/>
                <a:gd name="connsiteY63" fmla="*/ 183808 h 356572"/>
                <a:gd name="connsiteX64" fmla="*/ 1327435 w 1589009"/>
                <a:gd name="connsiteY64" fmla="*/ 239408 h 356572"/>
                <a:gd name="connsiteX65" fmla="*/ 1324768 w 1589009"/>
                <a:gd name="connsiteY65" fmla="*/ 252229 h 356572"/>
                <a:gd name="connsiteX66" fmla="*/ 1323751 w 1589009"/>
                <a:gd name="connsiteY66" fmla="*/ 263907 h 356572"/>
                <a:gd name="connsiteX67" fmla="*/ 1324386 w 1589009"/>
                <a:gd name="connsiteY67" fmla="*/ 282567 h 356572"/>
                <a:gd name="connsiteX68" fmla="*/ 1326673 w 1589009"/>
                <a:gd name="connsiteY68" fmla="*/ 294245 h 356572"/>
                <a:gd name="connsiteX69" fmla="*/ 1327689 w 1589009"/>
                <a:gd name="connsiteY69" fmla="*/ 298307 h 356572"/>
                <a:gd name="connsiteX70" fmla="*/ 1332517 w 1589009"/>
                <a:gd name="connsiteY70" fmla="*/ 283456 h 356572"/>
                <a:gd name="connsiteX71" fmla="*/ 1339250 w 1589009"/>
                <a:gd name="connsiteY71" fmla="*/ 267461 h 356572"/>
                <a:gd name="connsiteX72" fmla="*/ 1343696 w 1589009"/>
                <a:gd name="connsiteY72" fmla="*/ 258195 h 356572"/>
                <a:gd name="connsiteX73" fmla="*/ 1349413 w 1589009"/>
                <a:gd name="connsiteY73" fmla="*/ 248420 h 356572"/>
                <a:gd name="connsiteX74" fmla="*/ 1363896 w 1589009"/>
                <a:gd name="connsiteY74" fmla="*/ 228491 h 356572"/>
                <a:gd name="connsiteX75" fmla="*/ 1382698 w 1589009"/>
                <a:gd name="connsiteY75" fmla="*/ 209450 h 356572"/>
                <a:gd name="connsiteX76" fmla="*/ 1393623 w 1589009"/>
                <a:gd name="connsiteY76" fmla="*/ 200818 h 356572"/>
                <a:gd name="connsiteX77" fmla="*/ 1405565 w 1589009"/>
                <a:gd name="connsiteY77" fmla="*/ 193075 h 356572"/>
                <a:gd name="connsiteX78" fmla="*/ 1431607 w 1589009"/>
                <a:gd name="connsiteY78" fmla="*/ 180888 h 356572"/>
                <a:gd name="connsiteX79" fmla="*/ 1438341 w 1589009"/>
                <a:gd name="connsiteY79" fmla="*/ 178350 h 356572"/>
                <a:gd name="connsiteX80" fmla="*/ 1445328 w 1589009"/>
                <a:gd name="connsiteY80" fmla="*/ 176446 h 356572"/>
                <a:gd name="connsiteX81" fmla="*/ 1458794 w 1589009"/>
                <a:gd name="connsiteY81" fmla="*/ 173399 h 356572"/>
                <a:gd name="connsiteX82" fmla="*/ 1474039 w 1589009"/>
                <a:gd name="connsiteY82" fmla="*/ 171495 h 356572"/>
                <a:gd name="connsiteX83" fmla="*/ 1478104 w 1589009"/>
                <a:gd name="connsiteY83" fmla="*/ 171114 h 356572"/>
                <a:gd name="connsiteX84" fmla="*/ 1477342 w 1589009"/>
                <a:gd name="connsiteY84" fmla="*/ 171114 h 356572"/>
                <a:gd name="connsiteX85" fmla="*/ 1477723 w 1589009"/>
                <a:gd name="connsiteY85" fmla="*/ 171114 h 356572"/>
                <a:gd name="connsiteX86" fmla="*/ 1478231 w 1589009"/>
                <a:gd name="connsiteY86" fmla="*/ 171114 h 356572"/>
                <a:gd name="connsiteX87" fmla="*/ 1479120 w 1589009"/>
                <a:gd name="connsiteY87" fmla="*/ 171114 h 356572"/>
                <a:gd name="connsiteX88" fmla="*/ 1480899 w 1589009"/>
                <a:gd name="connsiteY88" fmla="*/ 170987 h 356572"/>
                <a:gd name="connsiteX89" fmla="*/ 1487886 w 1589009"/>
                <a:gd name="connsiteY89" fmla="*/ 170733 h 356572"/>
                <a:gd name="connsiteX90" fmla="*/ 1539083 w 1589009"/>
                <a:gd name="connsiteY90" fmla="*/ 178096 h 356572"/>
                <a:gd name="connsiteX91" fmla="*/ 1559536 w 1589009"/>
                <a:gd name="connsiteY91" fmla="*/ 185458 h 356572"/>
                <a:gd name="connsiteX92" fmla="*/ 1575289 w 1589009"/>
                <a:gd name="connsiteY92" fmla="*/ 192821 h 356572"/>
                <a:gd name="connsiteX93" fmla="*/ 1585325 w 1589009"/>
                <a:gd name="connsiteY93" fmla="*/ 198406 h 356572"/>
                <a:gd name="connsiteX94" fmla="*/ 1589009 w 1589009"/>
                <a:gd name="connsiteY94" fmla="*/ 200437 h 356572"/>
                <a:gd name="connsiteX95" fmla="*/ 1587104 w 1589009"/>
                <a:gd name="connsiteY95" fmla="*/ 196756 h 356572"/>
                <a:gd name="connsiteX96" fmla="*/ 246457 w 1589009"/>
                <a:gd name="connsiteY96" fmla="*/ 192821 h 356572"/>
                <a:gd name="connsiteX97" fmla="*/ 244170 w 1589009"/>
                <a:gd name="connsiteY97" fmla="*/ 183047 h 356572"/>
                <a:gd name="connsiteX98" fmla="*/ 238962 w 1589009"/>
                <a:gd name="connsiteY98" fmla="*/ 168195 h 356572"/>
                <a:gd name="connsiteX99" fmla="*/ 229560 w 1589009"/>
                <a:gd name="connsiteY99" fmla="*/ 149916 h 356572"/>
                <a:gd name="connsiteX100" fmla="*/ 214697 w 1589009"/>
                <a:gd name="connsiteY100" fmla="*/ 129986 h 356572"/>
                <a:gd name="connsiteX101" fmla="*/ 193481 w 1589009"/>
                <a:gd name="connsiteY101" fmla="*/ 111072 h 356572"/>
                <a:gd name="connsiteX102" fmla="*/ 166168 w 1589009"/>
                <a:gd name="connsiteY102" fmla="*/ 96093 h 356572"/>
                <a:gd name="connsiteX103" fmla="*/ 134535 w 1589009"/>
                <a:gd name="connsiteY103" fmla="*/ 88096 h 356572"/>
                <a:gd name="connsiteX104" fmla="*/ 133519 w 1589009"/>
                <a:gd name="connsiteY104" fmla="*/ 87969 h 356572"/>
                <a:gd name="connsiteX105" fmla="*/ 131867 w 1589009"/>
                <a:gd name="connsiteY105" fmla="*/ 87842 h 356572"/>
                <a:gd name="connsiteX106" fmla="*/ 130089 w 1589009"/>
                <a:gd name="connsiteY106" fmla="*/ 87715 h 356572"/>
                <a:gd name="connsiteX107" fmla="*/ 126532 w 1589009"/>
                <a:gd name="connsiteY107" fmla="*/ 87461 h 356572"/>
                <a:gd name="connsiteX108" fmla="*/ 118401 w 1589009"/>
                <a:gd name="connsiteY108" fmla="*/ 87334 h 356572"/>
                <a:gd name="connsiteX109" fmla="*/ 101759 w 1589009"/>
                <a:gd name="connsiteY109" fmla="*/ 88604 h 356572"/>
                <a:gd name="connsiteX110" fmla="*/ 71650 w 1589009"/>
                <a:gd name="connsiteY110" fmla="*/ 96982 h 356572"/>
                <a:gd name="connsiteX111" fmla="*/ 46751 w 1589009"/>
                <a:gd name="connsiteY111" fmla="*/ 110691 h 356572"/>
                <a:gd name="connsiteX112" fmla="*/ 27695 w 1589009"/>
                <a:gd name="connsiteY112" fmla="*/ 126813 h 356572"/>
                <a:gd name="connsiteX113" fmla="*/ 14356 w 1589009"/>
                <a:gd name="connsiteY113" fmla="*/ 142553 h 356572"/>
                <a:gd name="connsiteX114" fmla="*/ 5971 w 1589009"/>
                <a:gd name="connsiteY114" fmla="*/ 155882 h 356572"/>
                <a:gd name="connsiteX115" fmla="*/ 1525 w 1589009"/>
                <a:gd name="connsiteY115" fmla="*/ 164894 h 356572"/>
                <a:gd name="connsiteX116" fmla="*/ 127 w 1589009"/>
                <a:gd name="connsiteY116" fmla="*/ 168195 h 356572"/>
                <a:gd name="connsiteX117" fmla="*/ 11815 w 1589009"/>
                <a:gd name="connsiteY117" fmla="*/ 161594 h 356572"/>
                <a:gd name="connsiteX118" fmla="*/ 24900 w 1589009"/>
                <a:gd name="connsiteY118" fmla="*/ 154485 h 356572"/>
                <a:gd name="connsiteX119" fmla="*/ 41669 w 1589009"/>
                <a:gd name="connsiteY119" fmla="*/ 146107 h 356572"/>
                <a:gd name="connsiteX120" fmla="*/ 83084 w 1589009"/>
                <a:gd name="connsiteY120" fmla="*/ 131636 h 356572"/>
                <a:gd name="connsiteX121" fmla="*/ 106078 w 1589009"/>
                <a:gd name="connsiteY121" fmla="*/ 128336 h 356572"/>
                <a:gd name="connsiteX122" fmla="*/ 117385 w 1589009"/>
                <a:gd name="connsiteY122" fmla="*/ 128209 h 356572"/>
                <a:gd name="connsiteX123" fmla="*/ 123356 w 1589009"/>
                <a:gd name="connsiteY123" fmla="*/ 128463 h 356572"/>
                <a:gd name="connsiteX124" fmla="*/ 128691 w 1589009"/>
                <a:gd name="connsiteY124" fmla="*/ 128970 h 356572"/>
                <a:gd name="connsiteX125" fmla="*/ 129199 w 1589009"/>
                <a:gd name="connsiteY125" fmla="*/ 128970 h 356572"/>
                <a:gd name="connsiteX126" fmla="*/ 129453 w 1589009"/>
                <a:gd name="connsiteY126" fmla="*/ 128970 h 356572"/>
                <a:gd name="connsiteX127" fmla="*/ 129580 w 1589009"/>
                <a:gd name="connsiteY127" fmla="*/ 128970 h 356572"/>
                <a:gd name="connsiteX128" fmla="*/ 128945 w 1589009"/>
                <a:gd name="connsiteY128" fmla="*/ 128844 h 356572"/>
                <a:gd name="connsiteX129" fmla="*/ 129708 w 1589009"/>
                <a:gd name="connsiteY129" fmla="*/ 128970 h 356572"/>
                <a:gd name="connsiteX130" fmla="*/ 152702 w 1589009"/>
                <a:gd name="connsiteY130" fmla="*/ 133794 h 356572"/>
                <a:gd name="connsiteX131" fmla="*/ 174425 w 1589009"/>
                <a:gd name="connsiteY131" fmla="*/ 142299 h 356572"/>
                <a:gd name="connsiteX132" fmla="*/ 211521 w 1589009"/>
                <a:gd name="connsiteY132" fmla="*/ 165783 h 356572"/>
                <a:gd name="connsiteX133" fmla="*/ 225876 w 1589009"/>
                <a:gd name="connsiteY133" fmla="*/ 177715 h 356572"/>
                <a:gd name="connsiteX134" fmla="*/ 237056 w 1589009"/>
                <a:gd name="connsiteY134" fmla="*/ 187617 h 356572"/>
                <a:gd name="connsiteX135" fmla="*/ 246965 w 1589009"/>
                <a:gd name="connsiteY135" fmla="*/ 196756 h 356572"/>
                <a:gd name="connsiteX136" fmla="*/ 246330 w 1589009"/>
                <a:gd name="connsiteY136" fmla="*/ 193202 h 356572"/>
                <a:gd name="connsiteX137" fmla="*/ 134154 w 1589009"/>
                <a:gd name="connsiteY137" fmla="*/ 109422 h 356572"/>
                <a:gd name="connsiteX138" fmla="*/ 129326 w 1589009"/>
                <a:gd name="connsiteY138" fmla="*/ 101678 h 356572"/>
                <a:gd name="connsiteX139" fmla="*/ 117766 w 1589009"/>
                <a:gd name="connsiteY139" fmla="*/ 83653 h 356572"/>
                <a:gd name="connsiteX140" fmla="*/ 101378 w 1589009"/>
                <a:gd name="connsiteY140" fmla="*/ 62962 h 356572"/>
                <a:gd name="connsiteX141" fmla="*/ 91596 w 1589009"/>
                <a:gd name="connsiteY141" fmla="*/ 53949 h 356572"/>
                <a:gd name="connsiteX142" fmla="*/ 80797 w 1589009"/>
                <a:gd name="connsiteY142" fmla="*/ 46460 h 356572"/>
                <a:gd name="connsiteX143" fmla="*/ 80416 w 1589009"/>
                <a:gd name="connsiteY143" fmla="*/ 46206 h 356572"/>
                <a:gd name="connsiteX144" fmla="*/ 81051 w 1589009"/>
                <a:gd name="connsiteY144" fmla="*/ 46587 h 356572"/>
                <a:gd name="connsiteX145" fmla="*/ 80924 w 1589009"/>
                <a:gd name="connsiteY145" fmla="*/ 46587 h 356572"/>
                <a:gd name="connsiteX146" fmla="*/ 80797 w 1589009"/>
                <a:gd name="connsiteY146" fmla="*/ 46460 h 356572"/>
                <a:gd name="connsiteX147" fmla="*/ 80543 w 1589009"/>
                <a:gd name="connsiteY147" fmla="*/ 46333 h 356572"/>
                <a:gd name="connsiteX148" fmla="*/ 79527 w 1589009"/>
                <a:gd name="connsiteY148" fmla="*/ 45825 h 356572"/>
                <a:gd name="connsiteX149" fmla="*/ 77621 w 1589009"/>
                <a:gd name="connsiteY149" fmla="*/ 44683 h 356572"/>
                <a:gd name="connsiteX150" fmla="*/ 74572 w 1589009"/>
                <a:gd name="connsiteY150" fmla="*/ 43160 h 356572"/>
                <a:gd name="connsiteX151" fmla="*/ 68983 w 1589009"/>
                <a:gd name="connsiteY151" fmla="*/ 40494 h 356572"/>
                <a:gd name="connsiteX152" fmla="*/ 56406 w 1589009"/>
                <a:gd name="connsiteY152" fmla="*/ 36051 h 356572"/>
                <a:gd name="connsiteX153" fmla="*/ 30490 w 1589009"/>
                <a:gd name="connsiteY153" fmla="*/ 31100 h 356572"/>
                <a:gd name="connsiteX154" fmla="*/ 9020 w 1589009"/>
                <a:gd name="connsiteY154" fmla="*/ 29323 h 356572"/>
                <a:gd name="connsiteX155" fmla="*/ 0 w 1589009"/>
                <a:gd name="connsiteY155" fmla="*/ 28561 h 356572"/>
                <a:gd name="connsiteX156" fmla="*/ 1525 w 1589009"/>
                <a:gd name="connsiteY156" fmla="*/ 26657 h 356572"/>
                <a:gd name="connsiteX157" fmla="*/ 6098 w 1589009"/>
                <a:gd name="connsiteY157" fmla="*/ 21707 h 356572"/>
                <a:gd name="connsiteX158" fmla="*/ 14102 w 1589009"/>
                <a:gd name="connsiteY158" fmla="*/ 14852 h 356572"/>
                <a:gd name="connsiteX159" fmla="*/ 25916 w 1589009"/>
                <a:gd name="connsiteY159" fmla="*/ 7871 h 356572"/>
                <a:gd name="connsiteX160" fmla="*/ 60471 w 1589009"/>
                <a:gd name="connsiteY160" fmla="*/ 0 h 356572"/>
                <a:gd name="connsiteX161" fmla="*/ 81432 w 1589009"/>
                <a:gd name="connsiteY161" fmla="*/ 2793 h 356572"/>
                <a:gd name="connsiteX162" fmla="*/ 92231 w 1589009"/>
                <a:gd name="connsiteY162" fmla="*/ 6601 h 356572"/>
                <a:gd name="connsiteX163" fmla="*/ 97185 w 1589009"/>
                <a:gd name="connsiteY163" fmla="*/ 8886 h 356572"/>
                <a:gd name="connsiteX164" fmla="*/ 99091 w 1589009"/>
                <a:gd name="connsiteY164" fmla="*/ 9902 h 356572"/>
                <a:gd name="connsiteX165" fmla="*/ 100107 w 1589009"/>
                <a:gd name="connsiteY165" fmla="*/ 10409 h 356572"/>
                <a:gd name="connsiteX166" fmla="*/ 101250 w 1589009"/>
                <a:gd name="connsiteY166" fmla="*/ 11044 h 356572"/>
                <a:gd name="connsiteX167" fmla="*/ 101886 w 1589009"/>
                <a:gd name="connsiteY167" fmla="*/ 11425 h 356572"/>
                <a:gd name="connsiteX168" fmla="*/ 119036 w 1589009"/>
                <a:gd name="connsiteY168" fmla="*/ 25515 h 356572"/>
                <a:gd name="connsiteX169" fmla="*/ 131232 w 1589009"/>
                <a:gd name="connsiteY169" fmla="*/ 42779 h 356572"/>
                <a:gd name="connsiteX170" fmla="*/ 140252 w 1589009"/>
                <a:gd name="connsiteY170" fmla="*/ 76926 h 356572"/>
                <a:gd name="connsiteX171" fmla="*/ 139489 w 1589009"/>
                <a:gd name="connsiteY171" fmla="*/ 90635 h 356572"/>
                <a:gd name="connsiteX172" fmla="*/ 137203 w 1589009"/>
                <a:gd name="connsiteY172" fmla="*/ 100917 h 356572"/>
                <a:gd name="connsiteX173" fmla="*/ 134916 w 1589009"/>
                <a:gd name="connsiteY173" fmla="*/ 107137 h 356572"/>
                <a:gd name="connsiteX174" fmla="*/ 133900 w 1589009"/>
                <a:gd name="connsiteY174" fmla="*/ 109422 h 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589009" h="356572">
                  <a:moveTo>
                    <a:pt x="1391717" y="353907"/>
                  </a:moveTo>
                  <a:cubicBezTo>
                    <a:pt x="1391844" y="352511"/>
                    <a:pt x="1392098" y="350226"/>
                    <a:pt x="1391971" y="347433"/>
                  </a:cubicBezTo>
                  <a:cubicBezTo>
                    <a:pt x="1391844" y="341848"/>
                    <a:pt x="1390574" y="333723"/>
                    <a:pt x="1386381" y="324584"/>
                  </a:cubicBezTo>
                  <a:cubicBezTo>
                    <a:pt x="1382316" y="315444"/>
                    <a:pt x="1374948" y="305670"/>
                    <a:pt x="1364658" y="297800"/>
                  </a:cubicBezTo>
                  <a:cubicBezTo>
                    <a:pt x="1363387" y="296784"/>
                    <a:pt x="1362117" y="295769"/>
                    <a:pt x="1360592" y="295007"/>
                  </a:cubicBezTo>
                  <a:lnTo>
                    <a:pt x="1359576" y="294372"/>
                  </a:lnTo>
                  <a:lnTo>
                    <a:pt x="1359068" y="293991"/>
                  </a:lnTo>
                  <a:lnTo>
                    <a:pt x="1358814" y="293865"/>
                  </a:lnTo>
                  <a:lnTo>
                    <a:pt x="1358687" y="293738"/>
                  </a:lnTo>
                  <a:lnTo>
                    <a:pt x="1358560" y="293738"/>
                  </a:lnTo>
                  <a:lnTo>
                    <a:pt x="1357798" y="293357"/>
                  </a:lnTo>
                  <a:lnTo>
                    <a:pt x="1355892" y="292341"/>
                  </a:lnTo>
                  <a:cubicBezTo>
                    <a:pt x="1353351" y="290945"/>
                    <a:pt x="1351446" y="289549"/>
                    <a:pt x="1347635" y="288152"/>
                  </a:cubicBezTo>
                  <a:cubicBezTo>
                    <a:pt x="1344077" y="286756"/>
                    <a:pt x="1340648" y="285360"/>
                    <a:pt x="1337217" y="284598"/>
                  </a:cubicBezTo>
                  <a:cubicBezTo>
                    <a:pt x="1333787" y="283583"/>
                    <a:pt x="1330357" y="282948"/>
                    <a:pt x="1326927" y="282567"/>
                  </a:cubicBezTo>
                  <a:cubicBezTo>
                    <a:pt x="1319940" y="281678"/>
                    <a:pt x="1312826" y="281678"/>
                    <a:pt x="1305966" y="282694"/>
                  </a:cubicBezTo>
                  <a:cubicBezTo>
                    <a:pt x="1299105" y="283709"/>
                    <a:pt x="1292499" y="285487"/>
                    <a:pt x="1286529" y="288025"/>
                  </a:cubicBezTo>
                  <a:cubicBezTo>
                    <a:pt x="1274460" y="293103"/>
                    <a:pt x="1265059" y="300973"/>
                    <a:pt x="1258834" y="308843"/>
                  </a:cubicBezTo>
                  <a:cubicBezTo>
                    <a:pt x="1257309" y="310875"/>
                    <a:pt x="1255912" y="312779"/>
                    <a:pt x="1254769" y="314683"/>
                  </a:cubicBezTo>
                  <a:cubicBezTo>
                    <a:pt x="1253625" y="316714"/>
                    <a:pt x="1252609" y="318491"/>
                    <a:pt x="1251720" y="320395"/>
                  </a:cubicBezTo>
                  <a:cubicBezTo>
                    <a:pt x="1249941" y="323949"/>
                    <a:pt x="1249179" y="327376"/>
                    <a:pt x="1248162" y="330042"/>
                  </a:cubicBezTo>
                  <a:cubicBezTo>
                    <a:pt x="1246892" y="335627"/>
                    <a:pt x="1246765" y="338674"/>
                    <a:pt x="1246765" y="338674"/>
                  </a:cubicBezTo>
                  <a:cubicBezTo>
                    <a:pt x="1246765" y="338674"/>
                    <a:pt x="1249560" y="336770"/>
                    <a:pt x="1253625" y="333597"/>
                  </a:cubicBezTo>
                  <a:cubicBezTo>
                    <a:pt x="1255912" y="332200"/>
                    <a:pt x="1258326" y="330423"/>
                    <a:pt x="1261375" y="328646"/>
                  </a:cubicBezTo>
                  <a:cubicBezTo>
                    <a:pt x="1264424" y="326869"/>
                    <a:pt x="1267600" y="325092"/>
                    <a:pt x="1271157" y="323441"/>
                  </a:cubicBezTo>
                  <a:cubicBezTo>
                    <a:pt x="1278398" y="320141"/>
                    <a:pt x="1286656" y="317348"/>
                    <a:pt x="1295421" y="315698"/>
                  </a:cubicBezTo>
                  <a:cubicBezTo>
                    <a:pt x="1297581" y="315317"/>
                    <a:pt x="1299868" y="315063"/>
                    <a:pt x="1302154" y="314683"/>
                  </a:cubicBezTo>
                  <a:cubicBezTo>
                    <a:pt x="1304441" y="314556"/>
                    <a:pt x="1306728" y="314429"/>
                    <a:pt x="1309014" y="314302"/>
                  </a:cubicBezTo>
                  <a:cubicBezTo>
                    <a:pt x="1313588" y="314429"/>
                    <a:pt x="1318161" y="314302"/>
                    <a:pt x="1322735" y="315063"/>
                  </a:cubicBezTo>
                  <a:cubicBezTo>
                    <a:pt x="1325022" y="315317"/>
                    <a:pt x="1327308" y="315571"/>
                    <a:pt x="1329595" y="316206"/>
                  </a:cubicBezTo>
                  <a:cubicBezTo>
                    <a:pt x="1332009" y="316714"/>
                    <a:pt x="1333914" y="317221"/>
                    <a:pt x="1335820" y="317729"/>
                  </a:cubicBezTo>
                  <a:cubicBezTo>
                    <a:pt x="1337472" y="317983"/>
                    <a:pt x="1340648" y="319379"/>
                    <a:pt x="1343188" y="320141"/>
                  </a:cubicBezTo>
                  <a:lnTo>
                    <a:pt x="1345221" y="320903"/>
                  </a:lnTo>
                  <a:lnTo>
                    <a:pt x="1344586" y="320649"/>
                  </a:lnTo>
                  <a:lnTo>
                    <a:pt x="1344586" y="320649"/>
                  </a:lnTo>
                  <a:lnTo>
                    <a:pt x="1344713" y="320776"/>
                  </a:lnTo>
                  <a:lnTo>
                    <a:pt x="1344967" y="320903"/>
                  </a:lnTo>
                  <a:lnTo>
                    <a:pt x="1345348" y="321029"/>
                  </a:lnTo>
                  <a:lnTo>
                    <a:pt x="1346110" y="321410"/>
                  </a:lnTo>
                  <a:cubicBezTo>
                    <a:pt x="1347126" y="321918"/>
                    <a:pt x="1348270" y="322299"/>
                    <a:pt x="1349286" y="322807"/>
                  </a:cubicBezTo>
                  <a:cubicBezTo>
                    <a:pt x="1357544" y="326488"/>
                    <a:pt x="1364912" y="331185"/>
                    <a:pt x="1371137" y="336135"/>
                  </a:cubicBezTo>
                  <a:cubicBezTo>
                    <a:pt x="1377362" y="341086"/>
                    <a:pt x="1382316" y="346164"/>
                    <a:pt x="1385874" y="350099"/>
                  </a:cubicBezTo>
                  <a:cubicBezTo>
                    <a:pt x="1389431" y="354161"/>
                    <a:pt x="1391336" y="356573"/>
                    <a:pt x="1391336" y="356573"/>
                  </a:cubicBezTo>
                  <a:cubicBezTo>
                    <a:pt x="1391336" y="356573"/>
                    <a:pt x="1391463" y="355811"/>
                    <a:pt x="1391717" y="354288"/>
                  </a:cubicBezTo>
                  <a:close/>
                  <a:moveTo>
                    <a:pt x="1586977" y="196629"/>
                  </a:moveTo>
                  <a:cubicBezTo>
                    <a:pt x="1585706" y="194217"/>
                    <a:pt x="1583674" y="190790"/>
                    <a:pt x="1580625" y="186601"/>
                  </a:cubicBezTo>
                  <a:cubicBezTo>
                    <a:pt x="1577576" y="182539"/>
                    <a:pt x="1573765" y="177461"/>
                    <a:pt x="1568556" y="172384"/>
                  </a:cubicBezTo>
                  <a:cubicBezTo>
                    <a:pt x="1563474" y="167179"/>
                    <a:pt x="1557122" y="161848"/>
                    <a:pt x="1549500" y="156643"/>
                  </a:cubicBezTo>
                  <a:cubicBezTo>
                    <a:pt x="1534509" y="146361"/>
                    <a:pt x="1514056" y="137602"/>
                    <a:pt x="1490681" y="134429"/>
                  </a:cubicBezTo>
                  <a:cubicBezTo>
                    <a:pt x="1487759" y="133921"/>
                    <a:pt x="1484837" y="133540"/>
                    <a:pt x="1481915" y="133413"/>
                  </a:cubicBezTo>
                  <a:lnTo>
                    <a:pt x="1479628" y="133286"/>
                  </a:lnTo>
                  <a:lnTo>
                    <a:pt x="1478485" y="133160"/>
                  </a:lnTo>
                  <a:lnTo>
                    <a:pt x="1477850" y="133160"/>
                  </a:lnTo>
                  <a:lnTo>
                    <a:pt x="1477596" y="133160"/>
                  </a:lnTo>
                  <a:lnTo>
                    <a:pt x="1477469" y="133160"/>
                  </a:lnTo>
                  <a:lnTo>
                    <a:pt x="1476452" y="133160"/>
                  </a:lnTo>
                  <a:lnTo>
                    <a:pt x="1472387" y="133160"/>
                  </a:lnTo>
                  <a:cubicBezTo>
                    <a:pt x="1466798" y="133286"/>
                    <a:pt x="1462097" y="132779"/>
                    <a:pt x="1455110" y="133794"/>
                  </a:cubicBezTo>
                  <a:cubicBezTo>
                    <a:pt x="1448504" y="134556"/>
                    <a:pt x="1441898" y="135191"/>
                    <a:pt x="1435927" y="136968"/>
                  </a:cubicBezTo>
                  <a:lnTo>
                    <a:pt x="1426780" y="139252"/>
                  </a:lnTo>
                  <a:lnTo>
                    <a:pt x="1417760" y="142299"/>
                  </a:lnTo>
                  <a:cubicBezTo>
                    <a:pt x="1405818" y="146615"/>
                    <a:pt x="1394512" y="152708"/>
                    <a:pt x="1384222" y="159563"/>
                  </a:cubicBezTo>
                  <a:cubicBezTo>
                    <a:pt x="1379140" y="163117"/>
                    <a:pt x="1374313" y="167052"/>
                    <a:pt x="1369613" y="170987"/>
                  </a:cubicBezTo>
                  <a:cubicBezTo>
                    <a:pt x="1365293" y="175303"/>
                    <a:pt x="1360720" y="179239"/>
                    <a:pt x="1357035" y="183808"/>
                  </a:cubicBezTo>
                  <a:cubicBezTo>
                    <a:pt x="1341537" y="201580"/>
                    <a:pt x="1332009" y="221763"/>
                    <a:pt x="1327435" y="239408"/>
                  </a:cubicBezTo>
                  <a:cubicBezTo>
                    <a:pt x="1326419" y="243851"/>
                    <a:pt x="1325530" y="248166"/>
                    <a:pt x="1324768" y="252229"/>
                  </a:cubicBezTo>
                  <a:cubicBezTo>
                    <a:pt x="1324386" y="256290"/>
                    <a:pt x="1324132" y="260225"/>
                    <a:pt x="1323751" y="263907"/>
                  </a:cubicBezTo>
                  <a:cubicBezTo>
                    <a:pt x="1323243" y="271142"/>
                    <a:pt x="1324132" y="277489"/>
                    <a:pt x="1324386" y="282567"/>
                  </a:cubicBezTo>
                  <a:cubicBezTo>
                    <a:pt x="1325149" y="287644"/>
                    <a:pt x="1326165" y="291579"/>
                    <a:pt x="1326673" y="294245"/>
                  </a:cubicBezTo>
                  <a:cubicBezTo>
                    <a:pt x="1327308" y="296911"/>
                    <a:pt x="1327689" y="298307"/>
                    <a:pt x="1327689" y="298307"/>
                  </a:cubicBezTo>
                  <a:cubicBezTo>
                    <a:pt x="1327689" y="298307"/>
                    <a:pt x="1329722" y="292595"/>
                    <a:pt x="1332517" y="283456"/>
                  </a:cubicBezTo>
                  <a:cubicBezTo>
                    <a:pt x="1334550" y="278886"/>
                    <a:pt x="1336328" y="273427"/>
                    <a:pt x="1339250" y="267461"/>
                  </a:cubicBezTo>
                  <a:cubicBezTo>
                    <a:pt x="1340648" y="264542"/>
                    <a:pt x="1342172" y="261495"/>
                    <a:pt x="1343696" y="258195"/>
                  </a:cubicBezTo>
                  <a:cubicBezTo>
                    <a:pt x="1345475" y="255148"/>
                    <a:pt x="1347381" y="251848"/>
                    <a:pt x="1349413" y="248420"/>
                  </a:cubicBezTo>
                  <a:cubicBezTo>
                    <a:pt x="1353605" y="241820"/>
                    <a:pt x="1358306" y="234965"/>
                    <a:pt x="1363896" y="228491"/>
                  </a:cubicBezTo>
                  <a:cubicBezTo>
                    <a:pt x="1369358" y="221890"/>
                    <a:pt x="1375837" y="215543"/>
                    <a:pt x="1382698" y="209450"/>
                  </a:cubicBezTo>
                  <a:cubicBezTo>
                    <a:pt x="1386255" y="206403"/>
                    <a:pt x="1390066" y="203738"/>
                    <a:pt x="1393623" y="200818"/>
                  </a:cubicBezTo>
                  <a:cubicBezTo>
                    <a:pt x="1397688" y="198279"/>
                    <a:pt x="1401499" y="195613"/>
                    <a:pt x="1405565" y="193075"/>
                  </a:cubicBezTo>
                  <a:cubicBezTo>
                    <a:pt x="1413949" y="188505"/>
                    <a:pt x="1422461" y="183935"/>
                    <a:pt x="1431607" y="180888"/>
                  </a:cubicBezTo>
                  <a:lnTo>
                    <a:pt x="1438341" y="178350"/>
                  </a:lnTo>
                  <a:lnTo>
                    <a:pt x="1445328" y="176446"/>
                  </a:lnTo>
                  <a:cubicBezTo>
                    <a:pt x="1450028" y="175049"/>
                    <a:pt x="1454348" y="174161"/>
                    <a:pt x="1458794" y="173399"/>
                  </a:cubicBezTo>
                  <a:cubicBezTo>
                    <a:pt x="1462605" y="172257"/>
                    <a:pt x="1468957" y="172130"/>
                    <a:pt x="1474039" y="171495"/>
                  </a:cubicBezTo>
                  <a:lnTo>
                    <a:pt x="1478104" y="171114"/>
                  </a:lnTo>
                  <a:cubicBezTo>
                    <a:pt x="1478358" y="171114"/>
                    <a:pt x="1476452" y="171114"/>
                    <a:pt x="1477342" y="171114"/>
                  </a:cubicBezTo>
                  <a:lnTo>
                    <a:pt x="1477723" y="171114"/>
                  </a:lnTo>
                  <a:lnTo>
                    <a:pt x="1478231" y="171114"/>
                  </a:lnTo>
                  <a:lnTo>
                    <a:pt x="1479120" y="171114"/>
                  </a:lnTo>
                  <a:lnTo>
                    <a:pt x="1480899" y="170987"/>
                  </a:lnTo>
                  <a:cubicBezTo>
                    <a:pt x="1483185" y="170861"/>
                    <a:pt x="1485599" y="170733"/>
                    <a:pt x="1487886" y="170733"/>
                  </a:cubicBezTo>
                  <a:cubicBezTo>
                    <a:pt x="1506434" y="170606"/>
                    <a:pt x="1524092" y="173526"/>
                    <a:pt x="1539083" y="178096"/>
                  </a:cubicBezTo>
                  <a:cubicBezTo>
                    <a:pt x="1546578" y="180381"/>
                    <a:pt x="1553439" y="182793"/>
                    <a:pt x="1559536" y="185458"/>
                  </a:cubicBezTo>
                  <a:cubicBezTo>
                    <a:pt x="1565634" y="187997"/>
                    <a:pt x="1570843" y="190536"/>
                    <a:pt x="1575289" y="192821"/>
                  </a:cubicBezTo>
                  <a:cubicBezTo>
                    <a:pt x="1579354" y="195233"/>
                    <a:pt x="1583039" y="197010"/>
                    <a:pt x="1585325" y="198406"/>
                  </a:cubicBezTo>
                  <a:cubicBezTo>
                    <a:pt x="1587739" y="199803"/>
                    <a:pt x="1589009" y="200437"/>
                    <a:pt x="1589009" y="200437"/>
                  </a:cubicBezTo>
                  <a:cubicBezTo>
                    <a:pt x="1589009" y="200437"/>
                    <a:pt x="1588374" y="199168"/>
                    <a:pt x="1587104" y="196756"/>
                  </a:cubicBezTo>
                  <a:close/>
                  <a:moveTo>
                    <a:pt x="246457" y="192821"/>
                  </a:moveTo>
                  <a:cubicBezTo>
                    <a:pt x="245821" y="190536"/>
                    <a:pt x="245567" y="187235"/>
                    <a:pt x="244170" y="183047"/>
                  </a:cubicBezTo>
                  <a:cubicBezTo>
                    <a:pt x="242900" y="178858"/>
                    <a:pt x="241375" y="173653"/>
                    <a:pt x="238962" y="168195"/>
                  </a:cubicBezTo>
                  <a:cubicBezTo>
                    <a:pt x="236548" y="162736"/>
                    <a:pt x="233499" y="156389"/>
                    <a:pt x="229560" y="149916"/>
                  </a:cubicBezTo>
                  <a:cubicBezTo>
                    <a:pt x="225622" y="143442"/>
                    <a:pt x="220668" y="136714"/>
                    <a:pt x="214697" y="129986"/>
                  </a:cubicBezTo>
                  <a:cubicBezTo>
                    <a:pt x="208599" y="123512"/>
                    <a:pt x="201739" y="116784"/>
                    <a:pt x="193481" y="111072"/>
                  </a:cubicBezTo>
                  <a:cubicBezTo>
                    <a:pt x="185224" y="105360"/>
                    <a:pt x="176204" y="99902"/>
                    <a:pt x="166168" y="96093"/>
                  </a:cubicBezTo>
                  <a:cubicBezTo>
                    <a:pt x="156132" y="92285"/>
                    <a:pt x="145460" y="89365"/>
                    <a:pt x="134535" y="88096"/>
                  </a:cubicBezTo>
                  <a:lnTo>
                    <a:pt x="133519" y="87969"/>
                  </a:lnTo>
                  <a:lnTo>
                    <a:pt x="131867" y="87842"/>
                  </a:lnTo>
                  <a:lnTo>
                    <a:pt x="130089" y="87715"/>
                  </a:lnTo>
                  <a:lnTo>
                    <a:pt x="126532" y="87461"/>
                  </a:lnTo>
                  <a:cubicBezTo>
                    <a:pt x="124372" y="87208"/>
                    <a:pt x="121450" y="87208"/>
                    <a:pt x="118401" y="87334"/>
                  </a:cubicBezTo>
                  <a:cubicBezTo>
                    <a:pt x="112430" y="87208"/>
                    <a:pt x="107221" y="87969"/>
                    <a:pt x="101759" y="88604"/>
                  </a:cubicBezTo>
                  <a:cubicBezTo>
                    <a:pt x="91087" y="90127"/>
                    <a:pt x="80924" y="93174"/>
                    <a:pt x="71650" y="96982"/>
                  </a:cubicBezTo>
                  <a:cubicBezTo>
                    <a:pt x="62376" y="100790"/>
                    <a:pt x="54119" y="105614"/>
                    <a:pt x="46751" y="110691"/>
                  </a:cubicBezTo>
                  <a:cubicBezTo>
                    <a:pt x="39382" y="115896"/>
                    <a:pt x="33030" y="121354"/>
                    <a:pt x="27695" y="126813"/>
                  </a:cubicBezTo>
                  <a:cubicBezTo>
                    <a:pt x="22359" y="132271"/>
                    <a:pt x="17913" y="137602"/>
                    <a:pt x="14356" y="142553"/>
                  </a:cubicBezTo>
                  <a:cubicBezTo>
                    <a:pt x="10798" y="147504"/>
                    <a:pt x="8131" y="152073"/>
                    <a:pt x="5971" y="155882"/>
                  </a:cubicBezTo>
                  <a:cubicBezTo>
                    <a:pt x="3684" y="159563"/>
                    <a:pt x="2541" y="162863"/>
                    <a:pt x="1525" y="164894"/>
                  </a:cubicBezTo>
                  <a:cubicBezTo>
                    <a:pt x="635" y="167052"/>
                    <a:pt x="127" y="168195"/>
                    <a:pt x="127" y="168195"/>
                  </a:cubicBezTo>
                  <a:cubicBezTo>
                    <a:pt x="127" y="168195"/>
                    <a:pt x="4574" y="165783"/>
                    <a:pt x="11815" y="161594"/>
                  </a:cubicBezTo>
                  <a:cubicBezTo>
                    <a:pt x="15499" y="159436"/>
                    <a:pt x="19945" y="157151"/>
                    <a:pt x="24900" y="154485"/>
                  </a:cubicBezTo>
                  <a:cubicBezTo>
                    <a:pt x="29854" y="151820"/>
                    <a:pt x="35571" y="148900"/>
                    <a:pt x="41669" y="146107"/>
                  </a:cubicBezTo>
                  <a:cubicBezTo>
                    <a:pt x="53865" y="140395"/>
                    <a:pt x="68093" y="135064"/>
                    <a:pt x="83084" y="131636"/>
                  </a:cubicBezTo>
                  <a:cubicBezTo>
                    <a:pt x="90579" y="129986"/>
                    <a:pt x="98329" y="128970"/>
                    <a:pt x="106078" y="128336"/>
                  </a:cubicBezTo>
                  <a:cubicBezTo>
                    <a:pt x="110016" y="128209"/>
                    <a:pt x="114082" y="128082"/>
                    <a:pt x="117385" y="128209"/>
                  </a:cubicBezTo>
                  <a:cubicBezTo>
                    <a:pt x="119163" y="128209"/>
                    <a:pt x="120815" y="128209"/>
                    <a:pt x="123356" y="128463"/>
                  </a:cubicBezTo>
                  <a:lnTo>
                    <a:pt x="128691" y="128970"/>
                  </a:lnTo>
                  <a:lnTo>
                    <a:pt x="129199" y="128970"/>
                  </a:lnTo>
                  <a:lnTo>
                    <a:pt x="129453" y="128970"/>
                  </a:lnTo>
                  <a:lnTo>
                    <a:pt x="129580" y="128970"/>
                  </a:lnTo>
                  <a:cubicBezTo>
                    <a:pt x="129326" y="128970"/>
                    <a:pt x="130470" y="129097"/>
                    <a:pt x="128945" y="128844"/>
                  </a:cubicBezTo>
                  <a:lnTo>
                    <a:pt x="129708" y="128970"/>
                  </a:lnTo>
                  <a:cubicBezTo>
                    <a:pt x="137584" y="129732"/>
                    <a:pt x="145206" y="131636"/>
                    <a:pt x="152702" y="133794"/>
                  </a:cubicBezTo>
                  <a:cubicBezTo>
                    <a:pt x="160197" y="135952"/>
                    <a:pt x="167438" y="139126"/>
                    <a:pt x="174425" y="142299"/>
                  </a:cubicBezTo>
                  <a:cubicBezTo>
                    <a:pt x="188400" y="149027"/>
                    <a:pt x="200976" y="157532"/>
                    <a:pt x="211521" y="165783"/>
                  </a:cubicBezTo>
                  <a:cubicBezTo>
                    <a:pt x="216856" y="169845"/>
                    <a:pt x="221684" y="174034"/>
                    <a:pt x="225876" y="177715"/>
                  </a:cubicBezTo>
                  <a:cubicBezTo>
                    <a:pt x="230069" y="181396"/>
                    <a:pt x="233880" y="184697"/>
                    <a:pt x="237056" y="187617"/>
                  </a:cubicBezTo>
                  <a:cubicBezTo>
                    <a:pt x="243154" y="193456"/>
                    <a:pt x="246965" y="196756"/>
                    <a:pt x="246965" y="196756"/>
                  </a:cubicBezTo>
                  <a:cubicBezTo>
                    <a:pt x="246965" y="196756"/>
                    <a:pt x="246711" y="195487"/>
                    <a:pt x="246330" y="193202"/>
                  </a:cubicBezTo>
                  <a:close/>
                  <a:moveTo>
                    <a:pt x="134154" y="109422"/>
                  </a:moveTo>
                  <a:cubicBezTo>
                    <a:pt x="134154" y="109422"/>
                    <a:pt x="132248" y="106502"/>
                    <a:pt x="129326" y="101678"/>
                  </a:cubicBezTo>
                  <a:cubicBezTo>
                    <a:pt x="126404" y="97109"/>
                    <a:pt x="122339" y="90508"/>
                    <a:pt x="117766" y="83653"/>
                  </a:cubicBezTo>
                  <a:cubicBezTo>
                    <a:pt x="113192" y="76798"/>
                    <a:pt x="107476" y="69436"/>
                    <a:pt x="101378" y="62962"/>
                  </a:cubicBezTo>
                  <a:cubicBezTo>
                    <a:pt x="98202" y="59789"/>
                    <a:pt x="95026" y="56615"/>
                    <a:pt x="91596" y="53949"/>
                  </a:cubicBezTo>
                  <a:cubicBezTo>
                    <a:pt x="88165" y="51284"/>
                    <a:pt x="84608" y="48618"/>
                    <a:pt x="80797" y="46460"/>
                  </a:cubicBezTo>
                  <a:lnTo>
                    <a:pt x="80416" y="46206"/>
                  </a:lnTo>
                  <a:cubicBezTo>
                    <a:pt x="81687" y="46968"/>
                    <a:pt x="80797" y="46460"/>
                    <a:pt x="81051" y="46587"/>
                  </a:cubicBezTo>
                  <a:lnTo>
                    <a:pt x="80924" y="46587"/>
                  </a:lnTo>
                  <a:lnTo>
                    <a:pt x="80797" y="46460"/>
                  </a:lnTo>
                  <a:lnTo>
                    <a:pt x="80543" y="46333"/>
                  </a:lnTo>
                  <a:lnTo>
                    <a:pt x="79527" y="45825"/>
                  </a:lnTo>
                  <a:lnTo>
                    <a:pt x="77621" y="44683"/>
                  </a:lnTo>
                  <a:cubicBezTo>
                    <a:pt x="76097" y="43794"/>
                    <a:pt x="75335" y="43413"/>
                    <a:pt x="74572" y="43160"/>
                  </a:cubicBezTo>
                  <a:lnTo>
                    <a:pt x="68983" y="40494"/>
                  </a:lnTo>
                  <a:cubicBezTo>
                    <a:pt x="64917" y="38844"/>
                    <a:pt x="60725" y="37320"/>
                    <a:pt x="56406" y="36051"/>
                  </a:cubicBezTo>
                  <a:cubicBezTo>
                    <a:pt x="47767" y="33639"/>
                    <a:pt x="38747" y="32116"/>
                    <a:pt x="30490" y="31100"/>
                  </a:cubicBezTo>
                  <a:cubicBezTo>
                    <a:pt x="22232" y="30085"/>
                    <a:pt x="14610" y="29704"/>
                    <a:pt x="9020" y="29323"/>
                  </a:cubicBezTo>
                  <a:cubicBezTo>
                    <a:pt x="3430" y="28943"/>
                    <a:pt x="0" y="28561"/>
                    <a:pt x="0" y="28561"/>
                  </a:cubicBezTo>
                  <a:cubicBezTo>
                    <a:pt x="0" y="28561"/>
                    <a:pt x="508" y="27927"/>
                    <a:pt x="1525" y="26657"/>
                  </a:cubicBezTo>
                  <a:cubicBezTo>
                    <a:pt x="2541" y="25515"/>
                    <a:pt x="3939" y="23611"/>
                    <a:pt x="6098" y="21707"/>
                  </a:cubicBezTo>
                  <a:cubicBezTo>
                    <a:pt x="8258" y="19676"/>
                    <a:pt x="10798" y="17264"/>
                    <a:pt x="14102" y="14852"/>
                  </a:cubicBezTo>
                  <a:cubicBezTo>
                    <a:pt x="17405" y="12440"/>
                    <a:pt x="21343" y="10028"/>
                    <a:pt x="25916" y="7871"/>
                  </a:cubicBezTo>
                  <a:cubicBezTo>
                    <a:pt x="35063" y="3428"/>
                    <a:pt x="47005" y="0"/>
                    <a:pt x="60471" y="0"/>
                  </a:cubicBezTo>
                  <a:cubicBezTo>
                    <a:pt x="67204" y="127"/>
                    <a:pt x="74445" y="889"/>
                    <a:pt x="81432" y="2793"/>
                  </a:cubicBezTo>
                  <a:cubicBezTo>
                    <a:pt x="84989" y="3935"/>
                    <a:pt x="88420" y="4697"/>
                    <a:pt x="92231" y="6601"/>
                  </a:cubicBezTo>
                  <a:cubicBezTo>
                    <a:pt x="94136" y="7490"/>
                    <a:pt x="96169" y="8378"/>
                    <a:pt x="97185" y="8886"/>
                  </a:cubicBezTo>
                  <a:lnTo>
                    <a:pt x="99091" y="9902"/>
                  </a:lnTo>
                  <a:lnTo>
                    <a:pt x="100107" y="10409"/>
                  </a:lnTo>
                  <a:lnTo>
                    <a:pt x="101250" y="11044"/>
                  </a:lnTo>
                  <a:lnTo>
                    <a:pt x="101886" y="11425"/>
                  </a:lnTo>
                  <a:cubicBezTo>
                    <a:pt x="108238" y="15360"/>
                    <a:pt x="114082" y="20184"/>
                    <a:pt x="119036" y="25515"/>
                  </a:cubicBezTo>
                  <a:cubicBezTo>
                    <a:pt x="124118" y="30719"/>
                    <a:pt x="128056" y="36813"/>
                    <a:pt x="131232" y="42779"/>
                  </a:cubicBezTo>
                  <a:cubicBezTo>
                    <a:pt x="137457" y="54838"/>
                    <a:pt x="139998" y="66897"/>
                    <a:pt x="140252" y="76926"/>
                  </a:cubicBezTo>
                  <a:cubicBezTo>
                    <a:pt x="140506" y="82003"/>
                    <a:pt x="140125" y="86573"/>
                    <a:pt x="139489" y="90635"/>
                  </a:cubicBezTo>
                  <a:cubicBezTo>
                    <a:pt x="138854" y="94697"/>
                    <a:pt x="137965" y="98124"/>
                    <a:pt x="137203" y="100917"/>
                  </a:cubicBezTo>
                  <a:cubicBezTo>
                    <a:pt x="136567" y="103710"/>
                    <a:pt x="135424" y="105741"/>
                    <a:pt x="134916" y="107137"/>
                  </a:cubicBezTo>
                  <a:cubicBezTo>
                    <a:pt x="134281" y="108660"/>
                    <a:pt x="133900" y="109422"/>
                    <a:pt x="133900" y="109422"/>
                  </a:cubicBezTo>
                </a:path>
              </a:pathLst>
            </a:custGeom>
            <a:solidFill>
              <a:srgbClr val="D0D1D1"/>
            </a:solidFill>
            <a:ln w="12695" cap="sq">
              <a:noFill/>
              <a:prstDash val="solid"/>
              <a:miter/>
            </a:ln>
          </p:spPr>
          <p:txBody>
            <a:bodyPr rtlCol="1" anchor="ctr"/>
            <a:lstStyle/>
            <a:p>
              <a:endParaRPr lang="ar-SA"/>
            </a:p>
          </p:txBody>
        </p:sp>
        <p:sp>
          <p:nvSpPr>
            <p:cNvPr id="138" name="شكل حر: شكل 137">
              <a:extLst>
                <a:ext uri="{FF2B5EF4-FFF2-40B4-BE49-F238E27FC236}">
                  <a16:creationId xmlns:a16="http://schemas.microsoft.com/office/drawing/2014/main" id="{8FD7A56A-4010-3633-B898-A7CB06231504}"/>
                </a:ext>
              </a:extLst>
            </p:cNvPr>
            <p:cNvSpPr/>
            <p:nvPr/>
          </p:nvSpPr>
          <p:spPr>
            <a:xfrm>
              <a:off x="3676505" y="4255567"/>
              <a:ext cx="294350" cy="75529"/>
            </a:xfrm>
            <a:custGeom>
              <a:avLst/>
              <a:gdLst>
                <a:gd name="connsiteX0" fmla="*/ 0 w 294350"/>
                <a:gd name="connsiteY0" fmla="*/ 0 h 75529"/>
                <a:gd name="connsiteX1" fmla="*/ 294351 w 294350"/>
                <a:gd name="connsiteY1" fmla="*/ 0 h 75529"/>
                <a:gd name="connsiteX2" fmla="*/ 259415 w 294350"/>
                <a:gd name="connsiteY2" fmla="*/ 75529 h 75529"/>
                <a:gd name="connsiteX3" fmla="*/ 34936 w 294350"/>
                <a:gd name="connsiteY3" fmla="*/ 75529 h 75529"/>
                <a:gd name="connsiteX4" fmla="*/ 0 w 294350"/>
                <a:gd name="connsiteY4" fmla="*/ 0 h 7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50" h="75529">
                  <a:moveTo>
                    <a:pt x="0" y="0"/>
                  </a:moveTo>
                  <a:lnTo>
                    <a:pt x="294351" y="0"/>
                  </a:lnTo>
                  <a:lnTo>
                    <a:pt x="259415" y="75529"/>
                  </a:lnTo>
                  <a:lnTo>
                    <a:pt x="34936" y="75529"/>
                  </a:lnTo>
                  <a:lnTo>
                    <a:pt x="0" y="0"/>
                  </a:lnTo>
                </a:path>
              </a:pathLst>
            </a:custGeom>
            <a:solidFill>
              <a:srgbClr val="141819"/>
            </a:solidFill>
            <a:ln w="12695" cap="sq">
              <a:noFill/>
              <a:prstDash val="solid"/>
              <a:miter/>
            </a:ln>
          </p:spPr>
          <p:txBody>
            <a:bodyPr rtlCol="1" anchor="ctr"/>
            <a:lstStyle/>
            <a:p>
              <a:endParaRPr lang="ar-SA"/>
            </a:p>
          </p:txBody>
        </p:sp>
        <p:sp>
          <p:nvSpPr>
            <p:cNvPr id="139" name="شكل حر: شكل 138">
              <a:extLst>
                <a:ext uri="{FF2B5EF4-FFF2-40B4-BE49-F238E27FC236}">
                  <a16:creationId xmlns:a16="http://schemas.microsoft.com/office/drawing/2014/main" id="{4CA77531-3AEB-231E-B14A-CA8638DA68A3}"/>
                </a:ext>
              </a:extLst>
            </p:cNvPr>
            <p:cNvSpPr/>
            <p:nvPr/>
          </p:nvSpPr>
          <p:spPr>
            <a:xfrm>
              <a:off x="3603330" y="2729250"/>
              <a:ext cx="440826" cy="1526317"/>
            </a:xfrm>
            <a:custGeom>
              <a:avLst/>
              <a:gdLst>
                <a:gd name="connsiteX0" fmla="*/ 367525 w 440826"/>
                <a:gd name="connsiteY0" fmla="*/ 1526318 h 1526317"/>
                <a:gd name="connsiteX1" fmla="*/ 440827 w 440826"/>
                <a:gd name="connsiteY1" fmla="*/ 874992 h 1526317"/>
                <a:gd name="connsiteX2" fmla="*/ 220413 w 440826"/>
                <a:gd name="connsiteY2" fmla="*/ 0 h 1526317"/>
                <a:gd name="connsiteX3" fmla="*/ 0 w 440826"/>
                <a:gd name="connsiteY3" fmla="*/ 874992 h 1526317"/>
                <a:gd name="connsiteX4" fmla="*/ 73175 w 440826"/>
                <a:gd name="connsiteY4" fmla="*/ 1526318 h 1526317"/>
                <a:gd name="connsiteX5" fmla="*/ 367525 w 440826"/>
                <a:gd name="connsiteY5" fmla="*/ 1526318 h 152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826" h="1526317">
                  <a:moveTo>
                    <a:pt x="367525" y="1526318"/>
                  </a:moveTo>
                  <a:cubicBezTo>
                    <a:pt x="412497" y="1366120"/>
                    <a:pt x="440827" y="1133694"/>
                    <a:pt x="440827" y="874992"/>
                  </a:cubicBezTo>
                  <a:cubicBezTo>
                    <a:pt x="440827" y="391735"/>
                    <a:pt x="342117" y="0"/>
                    <a:pt x="220413" y="0"/>
                  </a:cubicBezTo>
                  <a:cubicBezTo>
                    <a:pt x="98710" y="0"/>
                    <a:pt x="0" y="391735"/>
                    <a:pt x="0" y="874992"/>
                  </a:cubicBezTo>
                  <a:cubicBezTo>
                    <a:pt x="0" y="1133694"/>
                    <a:pt x="28330" y="1366120"/>
                    <a:pt x="73175" y="1526318"/>
                  </a:cubicBezTo>
                  <a:lnTo>
                    <a:pt x="367525" y="1526318"/>
                  </a:lnTo>
                </a:path>
              </a:pathLst>
            </a:custGeom>
            <a:solidFill>
              <a:srgbClr val="E9EAEA"/>
            </a:solidFill>
            <a:ln w="12695" cap="sq">
              <a:noFill/>
              <a:prstDash val="solid"/>
              <a:miter/>
            </a:ln>
          </p:spPr>
          <p:txBody>
            <a:bodyPr rtlCol="1" anchor="ctr"/>
            <a:lstStyle/>
            <a:p>
              <a:endParaRPr lang="ar-SA"/>
            </a:p>
          </p:txBody>
        </p:sp>
        <p:sp>
          <p:nvSpPr>
            <p:cNvPr id="140" name="شكل حر: شكل 139">
              <a:extLst>
                <a:ext uri="{FF2B5EF4-FFF2-40B4-BE49-F238E27FC236}">
                  <a16:creationId xmlns:a16="http://schemas.microsoft.com/office/drawing/2014/main" id="{412EF1E7-4A85-AF1B-1FC2-273DA5B5262E}"/>
                </a:ext>
              </a:extLst>
            </p:cNvPr>
            <p:cNvSpPr/>
            <p:nvPr/>
          </p:nvSpPr>
          <p:spPr>
            <a:xfrm>
              <a:off x="3677395" y="3130251"/>
              <a:ext cx="292571" cy="291960"/>
            </a:xfrm>
            <a:custGeom>
              <a:avLst/>
              <a:gdLst>
                <a:gd name="connsiteX0" fmla="*/ 0 w 292571"/>
                <a:gd name="connsiteY0" fmla="*/ 145980 h 291960"/>
                <a:gd name="connsiteX1" fmla="*/ 146222 w 292571"/>
                <a:gd name="connsiteY1" fmla="*/ 0 h 291960"/>
                <a:gd name="connsiteX2" fmla="*/ 292572 w 292571"/>
                <a:gd name="connsiteY2" fmla="*/ 145980 h 291960"/>
                <a:gd name="connsiteX3" fmla="*/ 146222 w 292571"/>
                <a:gd name="connsiteY3" fmla="*/ 291960 h 291960"/>
                <a:gd name="connsiteX4" fmla="*/ 0 w 292571"/>
                <a:gd name="connsiteY4" fmla="*/ 145980 h 29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71" h="291960">
                  <a:moveTo>
                    <a:pt x="0" y="145980"/>
                  </a:moveTo>
                  <a:cubicBezTo>
                    <a:pt x="0" y="65374"/>
                    <a:pt x="65425" y="0"/>
                    <a:pt x="146222" y="0"/>
                  </a:cubicBezTo>
                  <a:cubicBezTo>
                    <a:pt x="227019" y="0"/>
                    <a:pt x="292572" y="65374"/>
                    <a:pt x="292572" y="145980"/>
                  </a:cubicBezTo>
                  <a:cubicBezTo>
                    <a:pt x="292572" y="226587"/>
                    <a:pt x="227019" y="291960"/>
                    <a:pt x="146222" y="291960"/>
                  </a:cubicBezTo>
                  <a:cubicBezTo>
                    <a:pt x="65425" y="291960"/>
                    <a:pt x="0" y="226587"/>
                    <a:pt x="0" y="145980"/>
                  </a:cubicBezTo>
                </a:path>
              </a:pathLst>
            </a:custGeom>
            <a:solidFill>
              <a:srgbClr val="583B7D"/>
            </a:solidFill>
            <a:ln w="12695" cap="sq">
              <a:noFill/>
              <a:prstDash val="solid"/>
              <a:miter/>
            </a:ln>
          </p:spPr>
          <p:txBody>
            <a:bodyPr rtlCol="1" anchor="ctr"/>
            <a:lstStyle/>
            <a:p>
              <a:endParaRPr lang="ar-SA"/>
            </a:p>
          </p:txBody>
        </p:sp>
        <p:sp>
          <p:nvSpPr>
            <p:cNvPr id="141" name="شكل حر: شكل 140">
              <a:extLst>
                <a:ext uri="{FF2B5EF4-FFF2-40B4-BE49-F238E27FC236}">
                  <a16:creationId xmlns:a16="http://schemas.microsoft.com/office/drawing/2014/main" id="{6F5E2F56-9550-24E1-F946-6FB2B6F9A3FE}"/>
                </a:ext>
              </a:extLst>
            </p:cNvPr>
            <p:cNvSpPr/>
            <p:nvPr/>
          </p:nvSpPr>
          <p:spPr>
            <a:xfrm>
              <a:off x="3688447" y="3141294"/>
              <a:ext cx="270593" cy="269872"/>
            </a:xfrm>
            <a:custGeom>
              <a:avLst/>
              <a:gdLst>
                <a:gd name="connsiteX0" fmla="*/ 0 w 270593"/>
                <a:gd name="connsiteY0" fmla="*/ 134936 h 269872"/>
                <a:gd name="connsiteX1" fmla="*/ 135297 w 270593"/>
                <a:gd name="connsiteY1" fmla="*/ 0 h 269872"/>
                <a:gd name="connsiteX2" fmla="*/ 270594 w 270593"/>
                <a:gd name="connsiteY2" fmla="*/ 134936 h 269872"/>
                <a:gd name="connsiteX3" fmla="*/ 135297 w 270593"/>
                <a:gd name="connsiteY3" fmla="*/ 269873 h 269872"/>
                <a:gd name="connsiteX4" fmla="*/ 0 w 270593"/>
                <a:gd name="connsiteY4" fmla="*/ 134936 h 26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93" h="269872">
                  <a:moveTo>
                    <a:pt x="0" y="134936"/>
                  </a:moveTo>
                  <a:cubicBezTo>
                    <a:pt x="0" y="60423"/>
                    <a:pt x="60598" y="0"/>
                    <a:pt x="135297" y="0"/>
                  </a:cubicBezTo>
                  <a:cubicBezTo>
                    <a:pt x="209996" y="0"/>
                    <a:pt x="270594" y="60423"/>
                    <a:pt x="270594" y="134936"/>
                  </a:cubicBezTo>
                  <a:cubicBezTo>
                    <a:pt x="270594" y="209450"/>
                    <a:pt x="209996" y="269873"/>
                    <a:pt x="135297" y="269873"/>
                  </a:cubicBezTo>
                  <a:cubicBezTo>
                    <a:pt x="60598" y="269873"/>
                    <a:pt x="0" y="209450"/>
                    <a:pt x="0" y="134936"/>
                  </a:cubicBezTo>
                </a:path>
              </a:pathLst>
            </a:custGeom>
            <a:solidFill>
              <a:srgbClr val="291C34"/>
            </a:solidFill>
            <a:ln w="12695" cap="sq">
              <a:noFill/>
              <a:prstDash val="solid"/>
              <a:miter/>
            </a:ln>
          </p:spPr>
          <p:txBody>
            <a:bodyPr rtlCol="1" anchor="ctr"/>
            <a:lstStyle/>
            <a:p>
              <a:endParaRPr lang="ar-SA"/>
            </a:p>
          </p:txBody>
        </p:sp>
        <p:sp>
          <p:nvSpPr>
            <p:cNvPr id="142" name="شكل حر: شكل 141">
              <a:extLst>
                <a:ext uri="{FF2B5EF4-FFF2-40B4-BE49-F238E27FC236}">
                  <a16:creationId xmlns:a16="http://schemas.microsoft.com/office/drawing/2014/main" id="{F3DF465A-558B-290C-CBE2-30F8D1092D11}"/>
                </a:ext>
              </a:extLst>
            </p:cNvPr>
            <p:cNvSpPr/>
            <p:nvPr/>
          </p:nvSpPr>
          <p:spPr>
            <a:xfrm>
              <a:off x="3718809" y="3154496"/>
              <a:ext cx="182301" cy="242073"/>
            </a:xfrm>
            <a:custGeom>
              <a:avLst/>
              <a:gdLst>
                <a:gd name="connsiteX0" fmla="*/ 87530 w 182301"/>
                <a:gd name="connsiteY0" fmla="*/ 242073 h 242073"/>
                <a:gd name="connsiteX1" fmla="*/ 0 w 182301"/>
                <a:gd name="connsiteY1" fmla="*/ 183681 h 242073"/>
                <a:gd name="connsiteX2" fmla="*/ 80035 w 182301"/>
                <a:gd name="connsiteY2" fmla="*/ 2539 h 242073"/>
                <a:gd name="connsiteX3" fmla="*/ 104935 w 182301"/>
                <a:gd name="connsiteY3" fmla="*/ 0 h 242073"/>
                <a:gd name="connsiteX4" fmla="*/ 182302 w 182301"/>
                <a:gd name="connsiteY4" fmla="*/ 27546 h 242073"/>
                <a:gd name="connsiteX5" fmla="*/ 87658 w 182301"/>
                <a:gd name="connsiteY5" fmla="*/ 241946 h 2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01" h="242073">
                  <a:moveTo>
                    <a:pt x="87530" y="242073"/>
                  </a:moveTo>
                  <a:cubicBezTo>
                    <a:pt x="50181" y="236742"/>
                    <a:pt x="18421" y="214781"/>
                    <a:pt x="0" y="183681"/>
                  </a:cubicBezTo>
                  <a:lnTo>
                    <a:pt x="80035" y="2539"/>
                  </a:lnTo>
                  <a:cubicBezTo>
                    <a:pt x="88039" y="888"/>
                    <a:pt x="96423" y="0"/>
                    <a:pt x="104935" y="0"/>
                  </a:cubicBezTo>
                  <a:cubicBezTo>
                    <a:pt x="134281" y="0"/>
                    <a:pt x="161213" y="10409"/>
                    <a:pt x="182302" y="27546"/>
                  </a:cubicBezTo>
                  <a:lnTo>
                    <a:pt x="87658" y="241946"/>
                  </a:lnTo>
                </a:path>
              </a:pathLst>
            </a:custGeom>
            <a:solidFill>
              <a:srgbClr val="312142"/>
            </a:solidFill>
            <a:ln w="12695" cap="sq">
              <a:noFill/>
              <a:prstDash val="solid"/>
              <a:miter/>
            </a:ln>
          </p:spPr>
          <p:txBody>
            <a:bodyPr rtlCol="1" anchor="ctr"/>
            <a:lstStyle/>
            <a:p>
              <a:endParaRPr lang="ar-SA"/>
            </a:p>
          </p:txBody>
        </p:sp>
        <p:sp>
          <p:nvSpPr>
            <p:cNvPr id="143" name="شكل حر: شكل 142">
              <a:extLst>
                <a:ext uri="{FF2B5EF4-FFF2-40B4-BE49-F238E27FC236}">
                  <a16:creationId xmlns:a16="http://schemas.microsoft.com/office/drawing/2014/main" id="{43083DF0-B140-B69F-BFF6-44FD57C4165B}"/>
                </a:ext>
              </a:extLst>
            </p:cNvPr>
            <p:cNvSpPr/>
            <p:nvPr/>
          </p:nvSpPr>
          <p:spPr>
            <a:xfrm>
              <a:off x="3828317" y="3197529"/>
              <a:ext cx="116494" cy="200183"/>
            </a:xfrm>
            <a:custGeom>
              <a:avLst/>
              <a:gdLst>
                <a:gd name="connsiteX0" fmla="*/ 0 w 116494"/>
                <a:gd name="connsiteY0" fmla="*/ 200183 h 200183"/>
                <a:gd name="connsiteX1" fmla="*/ 88292 w 116494"/>
                <a:gd name="connsiteY1" fmla="*/ 0 h 200183"/>
                <a:gd name="connsiteX2" fmla="*/ 116495 w 116494"/>
                <a:gd name="connsiteY2" fmla="*/ 64612 h 200183"/>
                <a:gd name="connsiteX3" fmla="*/ 66822 w 116494"/>
                <a:gd name="connsiteY3" fmla="*/ 177207 h 200183"/>
                <a:gd name="connsiteX4" fmla="*/ 0 w 116494"/>
                <a:gd name="connsiteY4" fmla="*/ 200183 h 20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94" h="200183">
                  <a:moveTo>
                    <a:pt x="0" y="200183"/>
                  </a:moveTo>
                  <a:lnTo>
                    <a:pt x="88292" y="0"/>
                  </a:lnTo>
                  <a:cubicBezTo>
                    <a:pt x="103537" y="17898"/>
                    <a:pt x="113573" y="40113"/>
                    <a:pt x="116495" y="64612"/>
                  </a:cubicBezTo>
                  <a:lnTo>
                    <a:pt x="66822" y="177207"/>
                  </a:lnTo>
                  <a:cubicBezTo>
                    <a:pt x="47894" y="190917"/>
                    <a:pt x="25027" y="199168"/>
                    <a:pt x="0" y="200183"/>
                  </a:cubicBezTo>
                </a:path>
              </a:pathLst>
            </a:custGeom>
            <a:solidFill>
              <a:srgbClr val="312142"/>
            </a:solidFill>
            <a:ln w="12695" cap="sq">
              <a:noFill/>
              <a:prstDash val="solid"/>
              <a:miter/>
            </a:ln>
          </p:spPr>
          <p:txBody>
            <a:bodyPr rtlCol="1" anchor="ctr"/>
            <a:lstStyle/>
            <a:p>
              <a:endParaRPr lang="ar-SA"/>
            </a:p>
          </p:txBody>
        </p:sp>
        <p:sp>
          <p:nvSpPr>
            <p:cNvPr id="144" name="شكل حر: شكل 143">
              <a:extLst>
                <a:ext uri="{FF2B5EF4-FFF2-40B4-BE49-F238E27FC236}">
                  <a16:creationId xmlns:a16="http://schemas.microsoft.com/office/drawing/2014/main" id="{6C04E543-382A-5316-DD31-1930BAF65A88}"/>
                </a:ext>
              </a:extLst>
            </p:cNvPr>
            <p:cNvSpPr/>
            <p:nvPr/>
          </p:nvSpPr>
          <p:spPr>
            <a:xfrm>
              <a:off x="3711441" y="4331096"/>
              <a:ext cx="224605" cy="33384"/>
            </a:xfrm>
            <a:custGeom>
              <a:avLst/>
              <a:gdLst>
                <a:gd name="connsiteX0" fmla="*/ 0 w 224605"/>
                <a:gd name="connsiteY0" fmla="*/ 0 h 33384"/>
                <a:gd name="connsiteX1" fmla="*/ 224606 w 224605"/>
                <a:gd name="connsiteY1" fmla="*/ 0 h 33384"/>
                <a:gd name="connsiteX2" fmla="*/ 224606 w 224605"/>
                <a:gd name="connsiteY2" fmla="*/ 33385 h 33384"/>
                <a:gd name="connsiteX3" fmla="*/ 0 w 224605"/>
                <a:gd name="connsiteY3" fmla="*/ 33385 h 33384"/>
                <a:gd name="connsiteX4" fmla="*/ 0 w 224605"/>
                <a:gd name="connsiteY4" fmla="*/ 0 h 3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05" h="33384">
                  <a:moveTo>
                    <a:pt x="0" y="0"/>
                  </a:moveTo>
                  <a:lnTo>
                    <a:pt x="224606" y="0"/>
                  </a:lnTo>
                  <a:lnTo>
                    <a:pt x="224606" y="33385"/>
                  </a:lnTo>
                  <a:lnTo>
                    <a:pt x="0" y="33385"/>
                  </a:lnTo>
                  <a:lnTo>
                    <a:pt x="0" y="0"/>
                  </a:lnTo>
                </a:path>
              </a:pathLst>
            </a:custGeom>
            <a:solidFill>
              <a:srgbClr val="162836"/>
            </a:solidFill>
            <a:ln w="12695" cap="sq">
              <a:noFill/>
              <a:prstDash val="solid"/>
              <a:miter/>
            </a:ln>
          </p:spPr>
          <p:txBody>
            <a:bodyPr rtlCol="1" anchor="ctr"/>
            <a:lstStyle/>
            <a:p>
              <a:endParaRPr lang="ar-SA"/>
            </a:p>
          </p:txBody>
        </p:sp>
        <p:sp>
          <p:nvSpPr>
            <p:cNvPr id="145" name="شكل حر: شكل 144">
              <a:extLst>
                <a:ext uri="{FF2B5EF4-FFF2-40B4-BE49-F238E27FC236}">
                  <a16:creationId xmlns:a16="http://schemas.microsoft.com/office/drawing/2014/main" id="{825A34B6-8491-F532-9E79-74F1A17FA04B}"/>
                </a:ext>
              </a:extLst>
            </p:cNvPr>
            <p:cNvSpPr/>
            <p:nvPr/>
          </p:nvSpPr>
          <p:spPr>
            <a:xfrm>
              <a:off x="3473115" y="2729250"/>
              <a:ext cx="701257" cy="1654113"/>
            </a:xfrm>
            <a:custGeom>
              <a:avLst/>
              <a:gdLst>
                <a:gd name="connsiteX0" fmla="*/ 531152 w 701257"/>
                <a:gd name="connsiteY0" fmla="*/ 372821 h 1654113"/>
                <a:gd name="connsiteX1" fmla="*/ 526451 w 701257"/>
                <a:gd name="connsiteY1" fmla="*/ 347179 h 1654113"/>
                <a:gd name="connsiteX2" fmla="*/ 174552 w 701257"/>
                <a:gd name="connsiteY2" fmla="*/ 348829 h 1654113"/>
                <a:gd name="connsiteX3" fmla="*/ 169852 w 701257"/>
                <a:gd name="connsiteY3" fmla="*/ 374471 h 1654113"/>
                <a:gd name="connsiteX4" fmla="*/ 531152 w 701257"/>
                <a:gd name="connsiteY4" fmla="*/ 372694 h 1654113"/>
                <a:gd name="connsiteX5" fmla="*/ 519210 w 701257"/>
                <a:gd name="connsiteY5" fmla="*/ 311382 h 1654113"/>
                <a:gd name="connsiteX6" fmla="*/ 350629 w 701257"/>
                <a:gd name="connsiteY6" fmla="*/ 0 h 1654113"/>
                <a:gd name="connsiteX7" fmla="*/ 181667 w 701257"/>
                <a:gd name="connsiteY7" fmla="*/ 313032 h 1654113"/>
                <a:gd name="connsiteX8" fmla="*/ 355203 w 701257"/>
                <a:gd name="connsiteY8" fmla="*/ 297799 h 1654113"/>
                <a:gd name="connsiteX9" fmla="*/ 519210 w 701257"/>
                <a:gd name="connsiteY9" fmla="*/ 311509 h 1654113"/>
                <a:gd name="connsiteX10" fmla="*/ 576632 w 701257"/>
                <a:gd name="connsiteY10" fmla="*/ 1637009 h 1654113"/>
                <a:gd name="connsiteX11" fmla="*/ 613092 w 701257"/>
                <a:gd name="connsiteY11" fmla="*/ 1641832 h 1654113"/>
                <a:gd name="connsiteX12" fmla="*/ 701258 w 701257"/>
                <a:gd name="connsiteY12" fmla="*/ 1404710 h 1654113"/>
                <a:gd name="connsiteX13" fmla="*/ 535090 w 701257"/>
                <a:gd name="connsiteY13" fmla="*/ 1279675 h 1654113"/>
                <a:gd name="connsiteX14" fmla="*/ 494057 w 701257"/>
                <a:gd name="connsiteY14" fmla="*/ 1465641 h 1654113"/>
                <a:gd name="connsiteX15" fmla="*/ 562023 w 701257"/>
                <a:gd name="connsiteY15" fmla="*/ 1479223 h 1654113"/>
                <a:gd name="connsiteX16" fmla="*/ 576505 w 701257"/>
                <a:gd name="connsiteY16" fmla="*/ 1637009 h 1654113"/>
                <a:gd name="connsiteX17" fmla="*/ 124626 w 701257"/>
                <a:gd name="connsiteY17" fmla="*/ 1637009 h 1654113"/>
                <a:gd name="connsiteX18" fmla="*/ 88165 w 701257"/>
                <a:gd name="connsiteY18" fmla="*/ 1641832 h 1654113"/>
                <a:gd name="connsiteX19" fmla="*/ 0 w 701257"/>
                <a:gd name="connsiteY19" fmla="*/ 1404710 h 1654113"/>
                <a:gd name="connsiteX20" fmla="*/ 166168 w 701257"/>
                <a:gd name="connsiteY20" fmla="*/ 1279675 h 1654113"/>
                <a:gd name="connsiteX21" fmla="*/ 207201 w 701257"/>
                <a:gd name="connsiteY21" fmla="*/ 1465641 h 1654113"/>
                <a:gd name="connsiteX22" fmla="*/ 139236 w 701257"/>
                <a:gd name="connsiteY22" fmla="*/ 1479223 h 1654113"/>
                <a:gd name="connsiteX23" fmla="*/ 124753 w 701257"/>
                <a:gd name="connsiteY23" fmla="*/ 1637009 h 16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257" h="1654113">
                  <a:moveTo>
                    <a:pt x="531152" y="372821"/>
                  </a:moveTo>
                  <a:cubicBezTo>
                    <a:pt x="529627" y="364189"/>
                    <a:pt x="528103" y="355557"/>
                    <a:pt x="526451" y="347179"/>
                  </a:cubicBezTo>
                  <a:cubicBezTo>
                    <a:pt x="410719" y="330042"/>
                    <a:pt x="289142" y="330677"/>
                    <a:pt x="174552" y="348829"/>
                  </a:cubicBezTo>
                  <a:cubicBezTo>
                    <a:pt x="172901" y="357334"/>
                    <a:pt x="171376" y="365839"/>
                    <a:pt x="169852" y="374471"/>
                  </a:cubicBezTo>
                  <a:cubicBezTo>
                    <a:pt x="287236" y="354922"/>
                    <a:pt x="412497" y="354288"/>
                    <a:pt x="531152" y="372694"/>
                  </a:cubicBezTo>
                  <a:close/>
                  <a:moveTo>
                    <a:pt x="519210" y="311382"/>
                  </a:moveTo>
                  <a:cubicBezTo>
                    <a:pt x="478812" y="120973"/>
                    <a:pt x="418214" y="0"/>
                    <a:pt x="350629" y="0"/>
                  </a:cubicBezTo>
                  <a:cubicBezTo>
                    <a:pt x="282790" y="0"/>
                    <a:pt x="222065" y="121735"/>
                    <a:pt x="181667" y="313032"/>
                  </a:cubicBezTo>
                  <a:cubicBezTo>
                    <a:pt x="236675" y="303131"/>
                    <a:pt x="294859" y="297799"/>
                    <a:pt x="355203" y="297799"/>
                  </a:cubicBezTo>
                  <a:cubicBezTo>
                    <a:pt x="412116" y="297799"/>
                    <a:pt x="466997" y="302623"/>
                    <a:pt x="519210" y="311509"/>
                  </a:cubicBezTo>
                  <a:close/>
                  <a:moveTo>
                    <a:pt x="576632" y="1637009"/>
                  </a:moveTo>
                  <a:cubicBezTo>
                    <a:pt x="578538" y="1656938"/>
                    <a:pt x="606105" y="1660619"/>
                    <a:pt x="613092" y="1641832"/>
                  </a:cubicBezTo>
                  <a:lnTo>
                    <a:pt x="701258" y="1404710"/>
                  </a:lnTo>
                  <a:lnTo>
                    <a:pt x="535090" y="1279675"/>
                  </a:lnTo>
                  <a:lnTo>
                    <a:pt x="494057" y="1465641"/>
                  </a:lnTo>
                  <a:lnTo>
                    <a:pt x="562023" y="1479223"/>
                  </a:lnTo>
                  <a:lnTo>
                    <a:pt x="576505" y="1637009"/>
                  </a:lnTo>
                  <a:close/>
                  <a:moveTo>
                    <a:pt x="124626" y="1637009"/>
                  </a:moveTo>
                  <a:cubicBezTo>
                    <a:pt x="122847" y="1656938"/>
                    <a:pt x="95153" y="1660619"/>
                    <a:pt x="88165" y="1641832"/>
                  </a:cubicBezTo>
                  <a:lnTo>
                    <a:pt x="0" y="1404710"/>
                  </a:lnTo>
                  <a:lnTo>
                    <a:pt x="166168" y="1279675"/>
                  </a:lnTo>
                  <a:lnTo>
                    <a:pt x="207201" y="1465641"/>
                  </a:lnTo>
                  <a:lnTo>
                    <a:pt x="139236" y="1479223"/>
                  </a:lnTo>
                  <a:lnTo>
                    <a:pt x="124753" y="1637009"/>
                  </a:lnTo>
                </a:path>
              </a:pathLst>
            </a:custGeom>
            <a:solidFill>
              <a:srgbClr val="DD1D25"/>
            </a:solidFill>
            <a:ln w="12695" cap="sq">
              <a:noFill/>
              <a:prstDash val="solid"/>
              <a:miter/>
            </a:ln>
          </p:spPr>
          <p:txBody>
            <a:bodyPr rtlCol="1" anchor="ctr"/>
            <a:lstStyle/>
            <a:p>
              <a:endParaRPr lang="ar-SA"/>
            </a:p>
          </p:txBody>
        </p:sp>
        <p:sp>
          <p:nvSpPr>
            <p:cNvPr id="146" name="شكل حر: شكل 145">
              <a:extLst>
                <a:ext uri="{FF2B5EF4-FFF2-40B4-BE49-F238E27FC236}">
                  <a16:creationId xmlns:a16="http://schemas.microsoft.com/office/drawing/2014/main" id="{C4EB8E1B-69AB-DF16-55A6-5DE5678DD3DE}"/>
                </a:ext>
              </a:extLst>
            </p:cNvPr>
            <p:cNvSpPr/>
            <p:nvPr/>
          </p:nvSpPr>
          <p:spPr>
            <a:xfrm>
              <a:off x="3711441" y="4364608"/>
              <a:ext cx="224605" cy="279393"/>
            </a:xfrm>
            <a:custGeom>
              <a:avLst/>
              <a:gdLst>
                <a:gd name="connsiteX0" fmla="*/ 112303 w 224605"/>
                <a:gd name="connsiteY0" fmla="*/ 279393 h 279393"/>
                <a:gd name="connsiteX1" fmla="*/ 224606 w 224605"/>
                <a:gd name="connsiteY1" fmla="*/ 0 h 279393"/>
                <a:gd name="connsiteX2" fmla="*/ 0 w 224605"/>
                <a:gd name="connsiteY2" fmla="*/ 0 h 279393"/>
                <a:gd name="connsiteX3" fmla="*/ 112303 w 224605"/>
                <a:gd name="connsiteY3" fmla="*/ 279393 h 279393"/>
              </a:gdLst>
              <a:ahLst/>
              <a:cxnLst>
                <a:cxn ang="0">
                  <a:pos x="connsiteX0" y="connsiteY0"/>
                </a:cxn>
                <a:cxn ang="0">
                  <a:pos x="connsiteX1" y="connsiteY1"/>
                </a:cxn>
                <a:cxn ang="0">
                  <a:pos x="connsiteX2" y="connsiteY2"/>
                </a:cxn>
                <a:cxn ang="0">
                  <a:pos x="connsiteX3" y="connsiteY3"/>
                </a:cxn>
              </a:cxnLst>
              <a:rect l="l" t="t" r="r" b="b"/>
              <a:pathLst>
                <a:path w="224605" h="279393">
                  <a:moveTo>
                    <a:pt x="112303" y="279393"/>
                  </a:moveTo>
                  <a:cubicBezTo>
                    <a:pt x="174298" y="279393"/>
                    <a:pt x="224606" y="154231"/>
                    <a:pt x="224606" y="0"/>
                  </a:cubicBezTo>
                  <a:lnTo>
                    <a:pt x="0" y="0"/>
                  </a:lnTo>
                  <a:cubicBezTo>
                    <a:pt x="0" y="154358"/>
                    <a:pt x="50308" y="279393"/>
                    <a:pt x="112303" y="279393"/>
                  </a:cubicBezTo>
                </a:path>
              </a:pathLst>
            </a:custGeom>
            <a:solidFill>
              <a:srgbClr val="F0831E"/>
            </a:solidFill>
            <a:ln w="12695" cap="sq">
              <a:noFill/>
              <a:prstDash val="solid"/>
              <a:miter/>
            </a:ln>
          </p:spPr>
          <p:txBody>
            <a:bodyPr rtlCol="1" anchor="ctr"/>
            <a:lstStyle/>
            <a:p>
              <a:endParaRPr lang="ar-SA"/>
            </a:p>
          </p:txBody>
        </p:sp>
        <p:sp>
          <p:nvSpPr>
            <p:cNvPr id="147" name="شكل حر: شكل 146">
              <a:extLst>
                <a:ext uri="{FF2B5EF4-FFF2-40B4-BE49-F238E27FC236}">
                  <a16:creationId xmlns:a16="http://schemas.microsoft.com/office/drawing/2014/main" id="{7B224358-7DD0-A0CE-B57C-0950A729F52A}"/>
                </a:ext>
              </a:extLst>
            </p:cNvPr>
            <p:cNvSpPr/>
            <p:nvPr/>
          </p:nvSpPr>
          <p:spPr>
            <a:xfrm>
              <a:off x="3747012" y="4364608"/>
              <a:ext cx="153463" cy="190916"/>
            </a:xfrm>
            <a:custGeom>
              <a:avLst/>
              <a:gdLst>
                <a:gd name="connsiteX0" fmla="*/ 76732 w 153463"/>
                <a:gd name="connsiteY0" fmla="*/ 190917 h 190916"/>
                <a:gd name="connsiteX1" fmla="*/ 153464 w 153463"/>
                <a:gd name="connsiteY1" fmla="*/ 0 h 190916"/>
                <a:gd name="connsiteX2" fmla="*/ 0 w 153463"/>
                <a:gd name="connsiteY2" fmla="*/ 0 h 190916"/>
                <a:gd name="connsiteX3" fmla="*/ 76732 w 153463"/>
                <a:gd name="connsiteY3" fmla="*/ 190917 h 190916"/>
              </a:gdLst>
              <a:ahLst/>
              <a:cxnLst>
                <a:cxn ang="0">
                  <a:pos x="connsiteX0" y="connsiteY0"/>
                </a:cxn>
                <a:cxn ang="0">
                  <a:pos x="connsiteX1" y="connsiteY1"/>
                </a:cxn>
                <a:cxn ang="0">
                  <a:pos x="connsiteX2" y="connsiteY2"/>
                </a:cxn>
                <a:cxn ang="0">
                  <a:pos x="connsiteX3" y="connsiteY3"/>
                </a:cxn>
              </a:cxnLst>
              <a:rect l="l" t="t" r="r" b="b"/>
              <a:pathLst>
                <a:path w="153463" h="190916">
                  <a:moveTo>
                    <a:pt x="76732" y="190917"/>
                  </a:moveTo>
                  <a:cubicBezTo>
                    <a:pt x="119036" y="190917"/>
                    <a:pt x="153464" y="105486"/>
                    <a:pt x="153464" y="0"/>
                  </a:cubicBezTo>
                  <a:lnTo>
                    <a:pt x="0" y="0"/>
                  </a:lnTo>
                  <a:cubicBezTo>
                    <a:pt x="0" y="105486"/>
                    <a:pt x="34428" y="190917"/>
                    <a:pt x="76732" y="190917"/>
                  </a:cubicBezTo>
                </a:path>
              </a:pathLst>
            </a:custGeom>
            <a:solidFill>
              <a:srgbClr val="F9BB0A"/>
            </a:solidFill>
            <a:ln w="12695" cap="sq">
              <a:noFill/>
              <a:prstDash val="solid"/>
              <a:miter/>
            </a:ln>
          </p:spPr>
          <p:txBody>
            <a:bodyPr rtlCol="1" anchor="ctr"/>
            <a:lstStyle/>
            <a:p>
              <a:endParaRPr lang="ar-SA"/>
            </a:p>
          </p:txBody>
        </p:sp>
        <p:sp>
          <p:nvSpPr>
            <p:cNvPr id="148" name="شكل حر: شكل 147">
              <a:extLst>
                <a:ext uri="{FF2B5EF4-FFF2-40B4-BE49-F238E27FC236}">
                  <a16:creationId xmlns:a16="http://schemas.microsoft.com/office/drawing/2014/main" id="{74A85860-A442-FF4D-77E1-4D7470BAC812}"/>
                </a:ext>
              </a:extLst>
            </p:cNvPr>
            <p:cNvSpPr/>
            <p:nvPr/>
          </p:nvSpPr>
          <p:spPr>
            <a:xfrm>
              <a:off x="3620227" y="3926398"/>
              <a:ext cx="406907" cy="329296"/>
            </a:xfrm>
            <a:custGeom>
              <a:avLst/>
              <a:gdLst>
                <a:gd name="connsiteX0" fmla="*/ 184207 w 406907"/>
                <a:gd name="connsiteY0" fmla="*/ 297308 h 329296"/>
                <a:gd name="connsiteX1" fmla="*/ 178109 w 406907"/>
                <a:gd name="connsiteY1" fmla="*/ 291215 h 329296"/>
                <a:gd name="connsiteX2" fmla="*/ 172011 w 406907"/>
                <a:gd name="connsiteY2" fmla="*/ 297308 h 329296"/>
                <a:gd name="connsiteX3" fmla="*/ 178109 w 406907"/>
                <a:gd name="connsiteY3" fmla="*/ 303401 h 329296"/>
                <a:gd name="connsiteX4" fmla="*/ 184207 w 406907"/>
                <a:gd name="connsiteY4" fmla="*/ 297308 h 329296"/>
                <a:gd name="connsiteX5" fmla="*/ 184207 w 406907"/>
                <a:gd name="connsiteY5" fmla="*/ 255291 h 329296"/>
                <a:gd name="connsiteX6" fmla="*/ 178109 w 406907"/>
                <a:gd name="connsiteY6" fmla="*/ 249198 h 329296"/>
                <a:gd name="connsiteX7" fmla="*/ 172011 w 406907"/>
                <a:gd name="connsiteY7" fmla="*/ 255291 h 329296"/>
                <a:gd name="connsiteX8" fmla="*/ 178109 w 406907"/>
                <a:gd name="connsiteY8" fmla="*/ 261384 h 329296"/>
                <a:gd name="connsiteX9" fmla="*/ 184207 w 406907"/>
                <a:gd name="connsiteY9" fmla="*/ 255291 h 329296"/>
                <a:gd name="connsiteX10" fmla="*/ 184207 w 406907"/>
                <a:gd name="connsiteY10" fmla="*/ 213274 h 329296"/>
                <a:gd name="connsiteX11" fmla="*/ 178109 w 406907"/>
                <a:gd name="connsiteY11" fmla="*/ 207181 h 329296"/>
                <a:gd name="connsiteX12" fmla="*/ 172011 w 406907"/>
                <a:gd name="connsiteY12" fmla="*/ 213274 h 329296"/>
                <a:gd name="connsiteX13" fmla="*/ 178109 w 406907"/>
                <a:gd name="connsiteY13" fmla="*/ 219367 h 329296"/>
                <a:gd name="connsiteX14" fmla="*/ 184207 w 406907"/>
                <a:gd name="connsiteY14" fmla="*/ 213274 h 329296"/>
                <a:gd name="connsiteX15" fmla="*/ 184207 w 406907"/>
                <a:gd name="connsiteY15" fmla="*/ 171257 h 329296"/>
                <a:gd name="connsiteX16" fmla="*/ 178109 w 406907"/>
                <a:gd name="connsiteY16" fmla="*/ 165164 h 329296"/>
                <a:gd name="connsiteX17" fmla="*/ 172011 w 406907"/>
                <a:gd name="connsiteY17" fmla="*/ 171257 h 329296"/>
                <a:gd name="connsiteX18" fmla="*/ 178109 w 406907"/>
                <a:gd name="connsiteY18" fmla="*/ 177350 h 329296"/>
                <a:gd name="connsiteX19" fmla="*/ 184207 w 406907"/>
                <a:gd name="connsiteY19" fmla="*/ 171257 h 329296"/>
                <a:gd name="connsiteX20" fmla="*/ 184207 w 406907"/>
                <a:gd name="connsiteY20" fmla="*/ 129240 h 329296"/>
                <a:gd name="connsiteX21" fmla="*/ 178109 w 406907"/>
                <a:gd name="connsiteY21" fmla="*/ 123147 h 329296"/>
                <a:gd name="connsiteX22" fmla="*/ 172011 w 406907"/>
                <a:gd name="connsiteY22" fmla="*/ 129240 h 329296"/>
                <a:gd name="connsiteX23" fmla="*/ 178109 w 406907"/>
                <a:gd name="connsiteY23" fmla="*/ 135333 h 329296"/>
                <a:gd name="connsiteX24" fmla="*/ 184207 w 406907"/>
                <a:gd name="connsiteY24" fmla="*/ 129240 h 329296"/>
                <a:gd name="connsiteX25" fmla="*/ 184207 w 406907"/>
                <a:gd name="connsiteY25" fmla="*/ 87223 h 329296"/>
                <a:gd name="connsiteX26" fmla="*/ 178109 w 406907"/>
                <a:gd name="connsiteY26" fmla="*/ 81130 h 329296"/>
                <a:gd name="connsiteX27" fmla="*/ 172011 w 406907"/>
                <a:gd name="connsiteY27" fmla="*/ 87223 h 329296"/>
                <a:gd name="connsiteX28" fmla="*/ 178109 w 406907"/>
                <a:gd name="connsiteY28" fmla="*/ 93316 h 329296"/>
                <a:gd name="connsiteX29" fmla="*/ 184207 w 406907"/>
                <a:gd name="connsiteY29" fmla="*/ 87223 h 329296"/>
                <a:gd name="connsiteX30" fmla="*/ 184207 w 406907"/>
                <a:gd name="connsiteY30" fmla="*/ 45206 h 329296"/>
                <a:gd name="connsiteX31" fmla="*/ 178109 w 406907"/>
                <a:gd name="connsiteY31" fmla="*/ 39113 h 329296"/>
                <a:gd name="connsiteX32" fmla="*/ 172011 w 406907"/>
                <a:gd name="connsiteY32" fmla="*/ 45206 h 329296"/>
                <a:gd name="connsiteX33" fmla="*/ 178109 w 406907"/>
                <a:gd name="connsiteY33" fmla="*/ 51299 h 329296"/>
                <a:gd name="connsiteX34" fmla="*/ 184207 w 406907"/>
                <a:gd name="connsiteY34" fmla="*/ 45206 h 329296"/>
                <a:gd name="connsiteX35" fmla="*/ 0 w 406907"/>
                <a:gd name="connsiteY35" fmla="*/ 14487 h 329296"/>
                <a:gd name="connsiteX36" fmla="*/ 889 w 406907"/>
                <a:gd name="connsiteY36" fmla="*/ 22611 h 329296"/>
                <a:gd name="connsiteX37" fmla="*/ 406018 w 406907"/>
                <a:gd name="connsiteY37" fmla="*/ 22865 h 329296"/>
                <a:gd name="connsiteX38" fmla="*/ 406907 w 406907"/>
                <a:gd name="connsiteY38" fmla="*/ 14741 h 329296"/>
                <a:gd name="connsiteX39" fmla="*/ 0 w 406907"/>
                <a:gd name="connsiteY39" fmla="*/ 14487 h 329296"/>
                <a:gd name="connsiteX40" fmla="*/ 206693 w 406907"/>
                <a:gd name="connsiteY40" fmla="*/ 329296 h 329296"/>
                <a:gd name="connsiteX41" fmla="*/ 198436 w 406907"/>
                <a:gd name="connsiteY41" fmla="*/ 329296 h 329296"/>
                <a:gd name="connsiteX42" fmla="*/ 198436 w 406907"/>
                <a:gd name="connsiteY42" fmla="*/ 5601 h 329296"/>
                <a:gd name="connsiteX43" fmla="*/ 206693 w 406907"/>
                <a:gd name="connsiteY43" fmla="*/ 5601 h 329296"/>
                <a:gd name="connsiteX44" fmla="*/ 206693 w 406907"/>
                <a:gd name="connsiteY44" fmla="*/ 329296 h 32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6907" h="329296">
                  <a:moveTo>
                    <a:pt x="184207" y="297308"/>
                  </a:moveTo>
                  <a:cubicBezTo>
                    <a:pt x="184207" y="293880"/>
                    <a:pt x="181412" y="291215"/>
                    <a:pt x="178109" y="291215"/>
                  </a:cubicBezTo>
                  <a:cubicBezTo>
                    <a:pt x="174806" y="291215"/>
                    <a:pt x="172011" y="294007"/>
                    <a:pt x="172011" y="297308"/>
                  </a:cubicBezTo>
                  <a:cubicBezTo>
                    <a:pt x="172011" y="300608"/>
                    <a:pt x="174806" y="303401"/>
                    <a:pt x="178109" y="303401"/>
                  </a:cubicBezTo>
                  <a:cubicBezTo>
                    <a:pt x="181412" y="303401"/>
                    <a:pt x="184207" y="300608"/>
                    <a:pt x="184207" y="297308"/>
                  </a:cubicBezTo>
                  <a:close/>
                  <a:moveTo>
                    <a:pt x="184207" y="255291"/>
                  </a:moveTo>
                  <a:cubicBezTo>
                    <a:pt x="184207" y="251863"/>
                    <a:pt x="181412" y="249198"/>
                    <a:pt x="178109" y="249198"/>
                  </a:cubicBezTo>
                  <a:cubicBezTo>
                    <a:pt x="174806" y="249198"/>
                    <a:pt x="172011" y="251990"/>
                    <a:pt x="172011" y="255291"/>
                  </a:cubicBezTo>
                  <a:cubicBezTo>
                    <a:pt x="172011" y="258591"/>
                    <a:pt x="174806" y="261384"/>
                    <a:pt x="178109" y="261384"/>
                  </a:cubicBezTo>
                  <a:cubicBezTo>
                    <a:pt x="181412" y="261384"/>
                    <a:pt x="184207" y="258591"/>
                    <a:pt x="184207" y="255291"/>
                  </a:cubicBezTo>
                  <a:close/>
                  <a:moveTo>
                    <a:pt x="184207" y="213274"/>
                  </a:moveTo>
                  <a:cubicBezTo>
                    <a:pt x="184207" y="209846"/>
                    <a:pt x="181412" y="207181"/>
                    <a:pt x="178109" y="207181"/>
                  </a:cubicBezTo>
                  <a:cubicBezTo>
                    <a:pt x="174806" y="207181"/>
                    <a:pt x="172011" y="209973"/>
                    <a:pt x="172011" y="213274"/>
                  </a:cubicBezTo>
                  <a:cubicBezTo>
                    <a:pt x="172011" y="216574"/>
                    <a:pt x="174806" y="219367"/>
                    <a:pt x="178109" y="219367"/>
                  </a:cubicBezTo>
                  <a:cubicBezTo>
                    <a:pt x="181412" y="219367"/>
                    <a:pt x="184207" y="216574"/>
                    <a:pt x="184207" y="213274"/>
                  </a:cubicBezTo>
                  <a:close/>
                  <a:moveTo>
                    <a:pt x="184207" y="171257"/>
                  </a:moveTo>
                  <a:cubicBezTo>
                    <a:pt x="184207" y="167830"/>
                    <a:pt x="181412" y="165164"/>
                    <a:pt x="178109" y="165164"/>
                  </a:cubicBezTo>
                  <a:cubicBezTo>
                    <a:pt x="174806" y="165164"/>
                    <a:pt x="172011" y="167957"/>
                    <a:pt x="172011" y="171257"/>
                  </a:cubicBezTo>
                  <a:cubicBezTo>
                    <a:pt x="172011" y="174557"/>
                    <a:pt x="174806" y="177350"/>
                    <a:pt x="178109" y="177350"/>
                  </a:cubicBezTo>
                  <a:cubicBezTo>
                    <a:pt x="181412" y="177350"/>
                    <a:pt x="184207" y="174557"/>
                    <a:pt x="184207" y="171257"/>
                  </a:cubicBezTo>
                  <a:close/>
                  <a:moveTo>
                    <a:pt x="184207" y="129240"/>
                  </a:moveTo>
                  <a:cubicBezTo>
                    <a:pt x="184207" y="125813"/>
                    <a:pt x="181412" y="123147"/>
                    <a:pt x="178109" y="123147"/>
                  </a:cubicBezTo>
                  <a:cubicBezTo>
                    <a:pt x="174806" y="123147"/>
                    <a:pt x="172011" y="125940"/>
                    <a:pt x="172011" y="129240"/>
                  </a:cubicBezTo>
                  <a:cubicBezTo>
                    <a:pt x="172011" y="132541"/>
                    <a:pt x="174806" y="135333"/>
                    <a:pt x="178109" y="135333"/>
                  </a:cubicBezTo>
                  <a:cubicBezTo>
                    <a:pt x="181412" y="135333"/>
                    <a:pt x="184207" y="132541"/>
                    <a:pt x="184207" y="129240"/>
                  </a:cubicBezTo>
                  <a:close/>
                  <a:moveTo>
                    <a:pt x="184207" y="87223"/>
                  </a:moveTo>
                  <a:cubicBezTo>
                    <a:pt x="184207" y="83796"/>
                    <a:pt x="181412" y="81130"/>
                    <a:pt x="178109" y="81130"/>
                  </a:cubicBezTo>
                  <a:cubicBezTo>
                    <a:pt x="174806" y="81130"/>
                    <a:pt x="172011" y="83923"/>
                    <a:pt x="172011" y="87223"/>
                  </a:cubicBezTo>
                  <a:cubicBezTo>
                    <a:pt x="172011" y="90524"/>
                    <a:pt x="174806" y="93316"/>
                    <a:pt x="178109" y="93316"/>
                  </a:cubicBezTo>
                  <a:cubicBezTo>
                    <a:pt x="181412" y="93316"/>
                    <a:pt x="184207" y="90524"/>
                    <a:pt x="184207" y="87223"/>
                  </a:cubicBezTo>
                  <a:close/>
                  <a:moveTo>
                    <a:pt x="184207" y="45206"/>
                  </a:moveTo>
                  <a:cubicBezTo>
                    <a:pt x="184207" y="41779"/>
                    <a:pt x="181412" y="39113"/>
                    <a:pt x="178109" y="39113"/>
                  </a:cubicBezTo>
                  <a:cubicBezTo>
                    <a:pt x="174806" y="39113"/>
                    <a:pt x="172011" y="41906"/>
                    <a:pt x="172011" y="45206"/>
                  </a:cubicBezTo>
                  <a:cubicBezTo>
                    <a:pt x="172011" y="48507"/>
                    <a:pt x="174806" y="51299"/>
                    <a:pt x="178109" y="51299"/>
                  </a:cubicBezTo>
                  <a:cubicBezTo>
                    <a:pt x="181412" y="51299"/>
                    <a:pt x="184207" y="48507"/>
                    <a:pt x="184207" y="45206"/>
                  </a:cubicBezTo>
                  <a:close/>
                  <a:moveTo>
                    <a:pt x="0" y="14487"/>
                  </a:moveTo>
                  <a:cubicBezTo>
                    <a:pt x="254" y="17280"/>
                    <a:pt x="635" y="19945"/>
                    <a:pt x="889" y="22611"/>
                  </a:cubicBezTo>
                  <a:cubicBezTo>
                    <a:pt x="133264" y="3316"/>
                    <a:pt x="272754" y="3316"/>
                    <a:pt x="406018" y="22865"/>
                  </a:cubicBezTo>
                  <a:cubicBezTo>
                    <a:pt x="406272" y="20199"/>
                    <a:pt x="406653" y="17407"/>
                    <a:pt x="406907" y="14741"/>
                  </a:cubicBezTo>
                  <a:cubicBezTo>
                    <a:pt x="273135" y="-4935"/>
                    <a:pt x="133010" y="-4808"/>
                    <a:pt x="0" y="14487"/>
                  </a:cubicBezTo>
                  <a:close/>
                  <a:moveTo>
                    <a:pt x="206693" y="329296"/>
                  </a:moveTo>
                  <a:lnTo>
                    <a:pt x="198436" y="329296"/>
                  </a:lnTo>
                  <a:lnTo>
                    <a:pt x="198436" y="5601"/>
                  </a:lnTo>
                  <a:lnTo>
                    <a:pt x="206693" y="5601"/>
                  </a:lnTo>
                  <a:lnTo>
                    <a:pt x="206693" y="329296"/>
                  </a:lnTo>
                </a:path>
              </a:pathLst>
            </a:custGeom>
            <a:solidFill>
              <a:srgbClr val="D8D8D8"/>
            </a:solidFill>
            <a:ln w="12695" cap="sq">
              <a:noFill/>
              <a:prstDash val="solid"/>
              <a:miter/>
            </a:ln>
          </p:spPr>
          <p:txBody>
            <a:bodyPr rtlCol="1" anchor="ctr"/>
            <a:lstStyle/>
            <a:p>
              <a:endParaRPr lang="ar-SA"/>
            </a:p>
          </p:txBody>
        </p:sp>
        <p:sp>
          <p:nvSpPr>
            <p:cNvPr id="149" name="شكل حر: شكل 148">
              <a:extLst>
                <a:ext uri="{FF2B5EF4-FFF2-40B4-BE49-F238E27FC236}">
                  <a16:creationId xmlns:a16="http://schemas.microsoft.com/office/drawing/2014/main" id="{F0E52BC9-4F94-5D0B-0974-73444CE45D2D}"/>
                </a:ext>
              </a:extLst>
            </p:cNvPr>
            <p:cNvSpPr/>
            <p:nvPr/>
          </p:nvSpPr>
          <p:spPr>
            <a:xfrm>
              <a:off x="2260027" y="5027620"/>
              <a:ext cx="105957" cy="120195"/>
            </a:xfrm>
            <a:custGeom>
              <a:avLst/>
              <a:gdLst>
                <a:gd name="connsiteX0" fmla="*/ 80531 w 105957"/>
                <a:gd name="connsiteY0" fmla="*/ 37820 h 120195"/>
                <a:gd name="connsiteX1" fmla="*/ 98190 w 105957"/>
                <a:gd name="connsiteY1" fmla="*/ 115887 h 120195"/>
                <a:gd name="connsiteX2" fmla="*/ 25396 w 105957"/>
                <a:gd name="connsiteY2" fmla="*/ 82375 h 120195"/>
                <a:gd name="connsiteX3" fmla="*/ 7738 w 105957"/>
                <a:gd name="connsiteY3" fmla="*/ 4308 h 120195"/>
                <a:gd name="connsiteX4" fmla="*/ 80531 w 105957"/>
                <a:gd name="connsiteY4" fmla="*/ 37820 h 12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7" h="120195">
                  <a:moveTo>
                    <a:pt x="80531" y="37820"/>
                  </a:moveTo>
                  <a:cubicBezTo>
                    <a:pt x="105558" y="68666"/>
                    <a:pt x="113435" y="103574"/>
                    <a:pt x="98190" y="115887"/>
                  </a:cubicBezTo>
                  <a:cubicBezTo>
                    <a:pt x="82945" y="128200"/>
                    <a:pt x="50296" y="113222"/>
                    <a:pt x="25396" y="82375"/>
                  </a:cubicBezTo>
                  <a:cubicBezTo>
                    <a:pt x="496" y="51529"/>
                    <a:pt x="-7507" y="16621"/>
                    <a:pt x="7738" y="4308"/>
                  </a:cubicBezTo>
                  <a:cubicBezTo>
                    <a:pt x="22983" y="-8005"/>
                    <a:pt x="55632" y="6973"/>
                    <a:pt x="80531" y="37820"/>
                  </a:cubicBezTo>
                </a:path>
              </a:pathLst>
            </a:custGeom>
            <a:solidFill>
              <a:srgbClr val="DA252B"/>
            </a:solidFill>
            <a:ln w="12695" cap="sq">
              <a:noFill/>
              <a:prstDash val="solid"/>
              <a:miter/>
            </a:ln>
          </p:spPr>
          <p:txBody>
            <a:bodyPr rtlCol="1" anchor="ctr"/>
            <a:lstStyle/>
            <a:p>
              <a:endParaRPr lang="ar-SA"/>
            </a:p>
          </p:txBody>
        </p:sp>
        <p:sp>
          <p:nvSpPr>
            <p:cNvPr id="150" name="شكل حر: شكل 149">
              <a:extLst>
                <a:ext uri="{FF2B5EF4-FFF2-40B4-BE49-F238E27FC236}">
                  <a16:creationId xmlns:a16="http://schemas.microsoft.com/office/drawing/2014/main" id="{81ECE84E-8D40-45B1-0F27-B5F8CCA9129D}"/>
                </a:ext>
              </a:extLst>
            </p:cNvPr>
            <p:cNvSpPr/>
            <p:nvPr/>
          </p:nvSpPr>
          <p:spPr>
            <a:xfrm>
              <a:off x="1996286" y="4143168"/>
              <a:ext cx="864454" cy="862503"/>
            </a:xfrm>
            <a:custGeom>
              <a:avLst/>
              <a:gdLst>
                <a:gd name="connsiteX0" fmla="*/ 4104 w 864454"/>
                <a:gd name="connsiteY0" fmla="*/ 23777 h 862503"/>
                <a:gd name="connsiteX1" fmla="*/ 735978 w 864454"/>
                <a:gd name="connsiteY1" fmla="*/ 753931 h 862503"/>
                <a:gd name="connsiteX2" fmla="*/ 840659 w 864454"/>
                <a:gd name="connsiteY2" fmla="*/ 858402 h 862503"/>
                <a:gd name="connsiteX3" fmla="*/ 860350 w 864454"/>
                <a:gd name="connsiteY3" fmla="*/ 838727 h 862503"/>
                <a:gd name="connsiteX4" fmla="*/ 128476 w 864454"/>
                <a:gd name="connsiteY4" fmla="*/ 108572 h 862503"/>
                <a:gd name="connsiteX5" fmla="*/ 23795 w 864454"/>
                <a:gd name="connsiteY5" fmla="*/ 4101 h 862503"/>
                <a:gd name="connsiteX6" fmla="*/ 4104 w 864454"/>
                <a:gd name="connsiteY6" fmla="*/ 23777 h 86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454" h="862503">
                  <a:moveTo>
                    <a:pt x="4104" y="23777"/>
                  </a:moveTo>
                  <a:cubicBezTo>
                    <a:pt x="248020" y="267119"/>
                    <a:pt x="492063" y="510589"/>
                    <a:pt x="735978" y="753931"/>
                  </a:cubicBezTo>
                  <a:cubicBezTo>
                    <a:pt x="770914" y="788712"/>
                    <a:pt x="805850" y="823494"/>
                    <a:pt x="840659" y="858402"/>
                  </a:cubicBezTo>
                  <a:cubicBezTo>
                    <a:pt x="853363" y="871096"/>
                    <a:pt x="873054" y="851420"/>
                    <a:pt x="860350" y="838727"/>
                  </a:cubicBezTo>
                  <a:cubicBezTo>
                    <a:pt x="616307" y="595384"/>
                    <a:pt x="372392" y="352041"/>
                    <a:pt x="128476" y="108572"/>
                  </a:cubicBezTo>
                  <a:cubicBezTo>
                    <a:pt x="93540" y="73791"/>
                    <a:pt x="58604" y="39009"/>
                    <a:pt x="23795" y="4101"/>
                  </a:cubicBezTo>
                  <a:cubicBezTo>
                    <a:pt x="11091" y="-8593"/>
                    <a:pt x="-8600" y="11083"/>
                    <a:pt x="4104" y="23777"/>
                  </a:cubicBezTo>
                </a:path>
              </a:pathLst>
            </a:custGeom>
            <a:solidFill>
              <a:srgbClr val="F69F0F"/>
            </a:solidFill>
            <a:ln w="12695" cap="sq">
              <a:noFill/>
              <a:prstDash val="solid"/>
              <a:miter/>
            </a:ln>
          </p:spPr>
          <p:txBody>
            <a:bodyPr rtlCol="1" anchor="ctr"/>
            <a:lstStyle/>
            <a:p>
              <a:endParaRPr lang="ar-SA"/>
            </a:p>
          </p:txBody>
        </p:sp>
        <p:sp>
          <p:nvSpPr>
            <p:cNvPr id="151" name="شكل حر: شكل 150">
              <a:extLst>
                <a:ext uri="{FF2B5EF4-FFF2-40B4-BE49-F238E27FC236}">
                  <a16:creationId xmlns:a16="http://schemas.microsoft.com/office/drawing/2014/main" id="{D2396EDA-73A8-826E-F873-8C3751F0A9CB}"/>
                </a:ext>
              </a:extLst>
            </p:cNvPr>
            <p:cNvSpPr/>
            <p:nvPr/>
          </p:nvSpPr>
          <p:spPr>
            <a:xfrm>
              <a:off x="1606779" y="4411575"/>
              <a:ext cx="816609" cy="814442"/>
            </a:xfrm>
            <a:custGeom>
              <a:avLst/>
              <a:gdLst>
                <a:gd name="connsiteX0" fmla="*/ 816609 w 816609"/>
                <a:gd name="connsiteY0" fmla="*/ 407221 h 814442"/>
                <a:gd name="connsiteX1" fmla="*/ 408305 w 816609"/>
                <a:gd name="connsiteY1" fmla="*/ 0 h 814442"/>
                <a:gd name="connsiteX2" fmla="*/ 0 w 816609"/>
                <a:gd name="connsiteY2" fmla="*/ 407221 h 814442"/>
                <a:gd name="connsiteX3" fmla="*/ 408305 w 816609"/>
                <a:gd name="connsiteY3" fmla="*/ 814442 h 814442"/>
                <a:gd name="connsiteX4" fmla="*/ 816609 w 816609"/>
                <a:gd name="connsiteY4" fmla="*/ 407221 h 8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09" h="814442">
                  <a:moveTo>
                    <a:pt x="816609" y="407221"/>
                  </a:moveTo>
                  <a:cubicBezTo>
                    <a:pt x="816609" y="182285"/>
                    <a:pt x="633800" y="0"/>
                    <a:pt x="408305" y="0"/>
                  </a:cubicBezTo>
                  <a:cubicBezTo>
                    <a:pt x="182810" y="0"/>
                    <a:pt x="0" y="182412"/>
                    <a:pt x="0" y="407221"/>
                  </a:cubicBezTo>
                  <a:cubicBezTo>
                    <a:pt x="0" y="632031"/>
                    <a:pt x="182810" y="814442"/>
                    <a:pt x="408305" y="814442"/>
                  </a:cubicBezTo>
                  <a:cubicBezTo>
                    <a:pt x="633800" y="814442"/>
                    <a:pt x="816609" y="632158"/>
                    <a:pt x="816609" y="407221"/>
                  </a:cubicBezTo>
                </a:path>
              </a:pathLst>
            </a:custGeom>
            <a:solidFill>
              <a:srgbClr val="1C4159"/>
            </a:solidFill>
            <a:ln w="12695" cap="sq">
              <a:noFill/>
              <a:prstDash val="solid"/>
              <a:miter/>
            </a:ln>
          </p:spPr>
          <p:txBody>
            <a:bodyPr rtlCol="1" anchor="ctr"/>
            <a:lstStyle/>
            <a:p>
              <a:endParaRPr lang="ar-SA"/>
            </a:p>
          </p:txBody>
        </p:sp>
        <p:sp>
          <p:nvSpPr>
            <p:cNvPr id="152" name="شكل حر: شكل 151">
              <a:extLst>
                <a:ext uri="{FF2B5EF4-FFF2-40B4-BE49-F238E27FC236}">
                  <a16:creationId xmlns:a16="http://schemas.microsoft.com/office/drawing/2014/main" id="{9E2F7CF1-883B-1782-3F91-74338E03BD8C}"/>
                </a:ext>
              </a:extLst>
            </p:cNvPr>
            <p:cNvSpPr/>
            <p:nvPr/>
          </p:nvSpPr>
          <p:spPr>
            <a:xfrm>
              <a:off x="1963506" y="5363747"/>
              <a:ext cx="103410" cy="118180"/>
            </a:xfrm>
            <a:custGeom>
              <a:avLst/>
              <a:gdLst>
                <a:gd name="connsiteX0" fmla="*/ 83719 w 103410"/>
                <a:gd name="connsiteY0" fmla="*/ 0 h 118180"/>
                <a:gd name="connsiteX1" fmla="*/ 19564 w 103410"/>
                <a:gd name="connsiteY1" fmla="*/ 0 h 118180"/>
                <a:gd name="connsiteX2" fmla="*/ 0 w 103410"/>
                <a:gd name="connsiteY2" fmla="*/ 118180 h 118180"/>
                <a:gd name="connsiteX3" fmla="*/ 103410 w 103410"/>
                <a:gd name="connsiteY3" fmla="*/ 118180 h 118180"/>
                <a:gd name="connsiteX4" fmla="*/ 83719 w 103410"/>
                <a:gd name="connsiteY4" fmla="*/ 0 h 11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10" h="118180">
                  <a:moveTo>
                    <a:pt x="83719" y="0"/>
                  </a:moveTo>
                  <a:lnTo>
                    <a:pt x="19564" y="0"/>
                  </a:lnTo>
                  <a:lnTo>
                    <a:pt x="0" y="118180"/>
                  </a:lnTo>
                  <a:lnTo>
                    <a:pt x="103410" y="118180"/>
                  </a:lnTo>
                  <a:lnTo>
                    <a:pt x="83719" y="0"/>
                  </a:lnTo>
                </a:path>
              </a:pathLst>
            </a:custGeom>
            <a:solidFill>
              <a:srgbClr val="633E82"/>
            </a:solidFill>
            <a:ln w="12695" cap="sq">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67C75605-6989-8C1E-6E33-514F55360978}"/>
                </a:ext>
              </a:extLst>
            </p:cNvPr>
            <p:cNvSpPr/>
            <p:nvPr/>
          </p:nvSpPr>
          <p:spPr>
            <a:xfrm>
              <a:off x="1509163" y="4486997"/>
              <a:ext cx="852954" cy="1027426"/>
            </a:xfrm>
            <a:custGeom>
              <a:avLst/>
              <a:gdLst>
                <a:gd name="connsiteX0" fmla="*/ 655318 w 852954"/>
                <a:gd name="connsiteY0" fmla="*/ 994930 h 1027426"/>
                <a:gd name="connsiteX1" fmla="*/ 356522 w 852954"/>
                <a:gd name="connsiteY1" fmla="*/ 994930 h 1027426"/>
                <a:gd name="connsiteX2" fmla="*/ 302149 w 852954"/>
                <a:gd name="connsiteY2" fmla="*/ 1027427 h 1027426"/>
                <a:gd name="connsiteX3" fmla="*/ 709564 w 852954"/>
                <a:gd name="connsiteY3" fmla="*/ 1027427 h 1027426"/>
                <a:gd name="connsiteX4" fmla="*/ 655192 w 852954"/>
                <a:gd name="connsiteY4" fmla="*/ 994930 h 1027426"/>
                <a:gd name="connsiteX5" fmla="*/ 844861 w 852954"/>
                <a:gd name="connsiteY5" fmla="*/ 721630 h 1027426"/>
                <a:gd name="connsiteX6" fmla="*/ 560547 w 852954"/>
                <a:gd name="connsiteY6" fmla="*/ 847427 h 1027426"/>
                <a:gd name="connsiteX7" fmla="*/ 560547 w 852954"/>
                <a:gd name="connsiteY7" fmla="*/ 854408 h 1027426"/>
                <a:gd name="connsiteX8" fmla="*/ 538061 w 852954"/>
                <a:gd name="connsiteY8" fmla="*/ 876877 h 1027426"/>
                <a:gd name="connsiteX9" fmla="*/ 473906 w 852954"/>
                <a:gd name="connsiteY9" fmla="*/ 876877 h 1027426"/>
                <a:gd name="connsiteX10" fmla="*/ 451420 w 852954"/>
                <a:gd name="connsiteY10" fmla="*/ 854408 h 1027426"/>
                <a:gd name="connsiteX11" fmla="*/ 451420 w 852954"/>
                <a:gd name="connsiteY11" fmla="*/ 847935 h 1027426"/>
                <a:gd name="connsiteX12" fmla="*/ 294018 w 852954"/>
                <a:gd name="connsiteY12" fmla="*/ 805029 h 1027426"/>
                <a:gd name="connsiteX13" fmla="*/ 17962 w 852954"/>
                <a:gd name="connsiteY13" fmla="*/ 481842 h 1027426"/>
                <a:gd name="connsiteX14" fmla="*/ 129629 w 852954"/>
                <a:gd name="connsiteY14" fmla="*/ 7977 h 1027426"/>
                <a:gd name="connsiteX15" fmla="*/ 164565 w 852954"/>
                <a:gd name="connsiteY15" fmla="*/ 42886 h 1027426"/>
                <a:gd name="connsiteX16" fmla="*/ 68142 w 852954"/>
                <a:gd name="connsiteY16" fmla="*/ 477145 h 1027426"/>
                <a:gd name="connsiteX17" fmla="*/ 349535 w 852954"/>
                <a:gd name="connsiteY17" fmla="*/ 774690 h 1027426"/>
                <a:gd name="connsiteX18" fmla="*/ 809925 w 852954"/>
                <a:gd name="connsiteY18" fmla="*/ 686722 h 1027426"/>
                <a:gd name="connsiteX19" fmla="*/ 844988 w 852954"/>
                <a:gd name="connsiteY19" fmla="*/ 721630 h 102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2954" h="1027426">
                  <a:moveTo>
                    <a:pt x="655318" y="994930"/>
                  </a:moveTo>
                  <a:lnTo>
                    <a:pt x="356522" y="994930"/>
                  </a:lnTo>
                  <a:cubicBezTo>
                    <a:pt x="333782" y="994930"/>
                    <a:pt x="312947" y="1007370"/>
                    <a:pt x="302149" y="1027427"/>
                  </a:cubicBezTo>
                  <a:lnTo>
                    <a:pt x="709564" y="1027427"/>
                  </a:lnTo>
                  <a:cubicBezTo>
                    <a:pt x="698766" y="1007497"/>
                    <a:pt x="677931" y="994930"/>
                    <a:pt x="655192" y="994930"/>
                  </a:cubicBezTo>
                  <a:close/>
                  <a:moveTo>
                    <a:pt x="844861" y="721630"/>
                  </a:moveTo>
                  <a:cubicBezTo>
                    <a:pt x="764318" y="792843"/>
                    <a:pt x="664211" y="835875"/>
                    <a:pt x="560547" y="847427"/>
                  </a:cubicBezTo>
                  <a:lnTo>
                    <a:pt x="560547" y="854408"/>
                  </a:lnTo>
                  <a:cubicBezTo>
                    <a:pt x="560547" y="866848"/>
                    <a:pt x="550511" y="876877"/>
                    <a:pt x="538061" y="876877"/>
                  </a:cubicBezTo>
                  <a:lnTo>
                    <a:pt x="473906" y="876877"/>
                  </a:lnTo>
                  <a:cubicBezTo>
                    <a:pt x="461456" y="876877"/>
                    <a:pt x="451420" y="866848"/>
                    <a:pt x="451420" y="854408"/>
                  </a:cubicBezTo>
                  <a:lnTo>
                    <a:pt x="451420" y="847935"/>
                  </a:lnTo>
                  <a:cubicBezTo>
                    <a:pt x="397683" y="842349"/>
                    <a:pt x="344453" y="828259"/>
                    <a:pt x="294018" y="805029"/>
                  </a:cubicBezTo>
                  <a:cubicBezTo>
                    <a:pt x="160627" y="743717"/>
                    <a:pt x="56709" y="623506"/>
                    <a:pt x="17962" y="481842"/>
                  </a:cubicBezTo>
                  <a:cubicBezTo>
                    <a:pt x="-27645" y="315424"/>
                    <a:pt x="15040" y="136821"/>
                    <a:pt x="129629" y="7977"/>
                  </a:cubicBezTo>
                  <a:cubicBezTo>
                    <a:pt x="150845" y="-15887"/>
                    <a:pt x="185654" y="19148"/>
                    <a:pt x="164565" y="42886"/>
                  </a:cubicBezTo>
                  <a:cubicBezTo>
                    <a:pt x="60393" y="160051"/>
                    <a:pt x="22408" y="326849"/>
                    <a:pt x="68142" y="477145"/>
                  </a:cubicBezTo>
                  <a:cubicBezTo>
                    <a:pt x="109430" y="612843"/>
                    <a:pt x="214873" y="727088"/>
                    <a:pt x="349535" y="774690"/>
                  </a:cubicBezTo>
                  <a:cubicBezTo>
                    <a:pt x="507063" y="830417"/>
                    <a:pt x="684538" y="797666"/>
                    <a:pt x="809925" y="686722"/>
                  </a:cubicBezTo>
                  <a:cubicBezTo>
                    <a:pt x="833682" y="665650"/>
                    <a:pt x="868872" y="700431"/>
                    <a:pt x="844988" y="721630"/>
                  </a:cubicBezTo>
                </a:path>
              </a:pathLst>
            </a:custGeom>
            <a:solidFill>
              <a:srgbClr val="301F3F"/>
            </a:solidFill>
            <a:ln w="12695" cap="sq">
              <a:noFill/>
              <a:prstDash val="solid"/>
              <a:miter/>
            </a:ln>
          </p:spPr>
          <p:txBody>
            <a:bodyPr rtlCol="1" anchor="ctr"/>
            <a:lstStyle/>
            <a:p>
              <a:endParaRPr lang="ar-SA"/>
            </a:p>
          </p:txBody>
        </p:sp>
        <p:sp>
          <p:nvSpPr>
            <p:cNvPr id="154" name="شكل حر: شكل 153">
              <a:extLst>
                <a:ext uri="{FF2B5EF4-FFF2-40B4-BE49-F238E27FC236}">
                  <a16:creationId xmlns:a16="http://schemas.microsoft.com/office/drawing/2014/main" id="{F0243EB0-2DE2-4ED1-D32A-80E29CFAB9A1}"/>
                </a:ext>
              </a:extLst>
            </p:cNvPr>
            <p:cNvSpPr/>
            <p:nvPr/>
          </p:nvSpPr>
          <p:spPr>
            <a:xfrm>
              <a:off x="1651497" y="4453719"/>
              <a:ext cx="771637" cy="663384"/>
            </a:xfrm>
            <a:custGeom>
              <a:avLst/>
              <a:gdLst>
                <a:gd name="connsiteX0" fmla="*/ 683599 w 771637"/>
                <a:gd name="connsiteY0" fmla="*/ 202214 h 663384"/>
                <a:gd name="connsiteX1" fmla="*/ 641422 w 771637"/>
                <a:gd name="connsiteY1" fmla="*/ 204119 h 663384"/>
                <a:gd name="connsiteX2" fmla="*/ 619190 w 771637"/>
                <a:gd name="connsiteY2" fmla="*/ 186601 h 663384"/>
                <a:gd name="connsiteX3" fmla="*/ 578156 w 771637"/>
                <a:gd name="connsiteY3" fmla="*/ 186601 h 663384"/>
                <a:gd name="connsiteX4" fmla="*/ 507904 w 771637"/>
                <a:gd name="connsiteY4" fmla="*/ 250832 h 663384"/>
                <a:gd name="connsiteX5" fmla="*/ 507904 w 771637"/>
                <a:gd name="connsiteY5" fmla="*/ 307320 h 663384"/>
                <a:gd name="connsiteX6" fmla="*/ 542966 w 771637"/>
                <a:gd name="connsiteY6" fmla="*/ 346164 h 663384"/>
                <a:gd name="connsiteX7" fmla="*/ 603437 w 771637"/>
                <a:gd name="connsiteY7" fmla="*/ 338420 h 663384"/>
                <a:gd name="connsiteX8" fmla="*/ 641295 w 771637"/>
                <a:gd name="connsiteY8" fmla="*/ 363681 h 663384"/>
                <a:gd name="connsiteX9" fmla="*/ 641295 w 771637"/>
                <a:gd name="connsiteY9" fmla="*/ 457108 h 663384"/>
                <a:gd name="connsiteX10" fmla="*/ 681440 w 771637"/>
                <a:gd name="connsiteY10" fmla="*/ 538857 h 663384"/>
                <a:gd name="connsiteX11" fmla="*/ 704815 w 771637"/>
                <a:gd name="connsiteY11" fmla="*/ 548631 h 663384"/>
                <a:gd name="connsiteX12" fmla="*/ 755504 w 771637"/>
                <a:gd name="connsiteY12" fmla="*/ 472722 h 663384"/>
                <a:gd name="connsiteX13" fmla="*/ 760712 w 771637"/>
                <a:gd name="connsiteY13" fmla="*/ 458378 h 663384"/>
                <a:gd name="connsiteX14" fmla="*/ 771637 w 771637"/>
                <a:gd name="connsiteY14" fmla="*/ 365204 h 663384"/>
                <a:gd name="connsiteX15" fmla="*/ 753598 w 771637"/>
                <a:gd name="connsiteY15" fmla="*/ 244993 h 663384"/>
                <a:gd name="connsiteX16" fmla="*/ 740005 w 771637"/>
                <a:gd name="connsiteY16" fmla="*/ 217955 h 663384"/>
                <a:gd name="connsiteX17" fmla="*/ 683472 w 771637"/>
                <a:gd name="connsiteY17" fmla="*/ 202214 h 663384"/>
                <a:gd name="connsiteX18" fmla="*/ 328524 w 771637"/>
                <a:gd name="connsiteY18" fmla="*/ 344259 h 663384"/>
                <a:gd name="connsiteX19" fmla="*/ 420246 w 771637"/>
                <a:gd name="connsiteY19" fmla="*/ 387038 h 663384"/>
                <a:gd name="connsiteX20" fmla="*/ 420246 w 771637"/>
                <a:gd name="connsiteY20" fmla="*/ 402651 h 663384"/>
                <a:gd name="connsiteX21" fmla="*/ 398777 w 771637"/>
                <a:gd name="connsiteY21" fmla="*/ 427912 h 663384"/>
                <a:gd name="connsiteX22" fmla="*/ 398777 w 771637"/>
                <a:gd name="connsiteY22" fmla="*/ 466883 h 663384"/>
                <a:gd name="connsiteX23" fmla="*/ 363714 w 771637"/>
                <a:gd name="connsiteY23" fmla="*/ 490239 h 663384"/>
                <a:gd name="connsiteX24" fmla="*/ 266148 w 771637"/>
                <a:gd name="connsiteY24" fmla="*/ 579732 h 663384"/>
                <a:gd name="connsiteX25" fmla="*/ 266148 w 771637"/>
                <a:gd name="connsiteY25" fmla="*/ 643963 h 663384"/>
                <a:gd name="connsiteX26" fmla="*/ 250522 w 771637"/>
                <a:gd name="connsiteY26" fmla="*/ 663385 h 663384"/>
                <a:gd name="connsiteX27" fmla="*/ 231085 w 771637"/>
                <a:gd name="connsiteY27" fmla="*/ 569957 h 663384"/>
                <a:gd name="connsiteX28" fmla="*/ 250522 w 771637"/>
                <a:gd name="connsiteY28" fmla="*/ 455204 h 663384"/>
                <a:gd name="connsiteX29" fmla="*/ 201738 w 771637"/>
                <a:gd name="connsiteY29" fmla="*/ 385134 h 663384"/>
                <a:gd name="connsiteX30" fmla="*/ 217364 w 771637"/>
                <a:gd name="connsiteY30" fmla="*/ 342355 h 663384"/>
                <a:gd name="connsiteX31" fmla="*/ 158799 w 771637"/>
                <a:gd name="connsiteY31" fmla="*/ 299577 h 663384"/>
                <a:gd name="connsiteX32" fmla="*/ 92485 w 771637"/>
                <a:gd name="connsiteY32" fmla="*/ 282059 h 663384"/>
                <a:gd name="connsiteX33" fmla="*/ 82703 w 771637"/>
                <a:gd name="connsiteY33" fmla="*/ 247024 h 663384"/>
                <a:gd name="connsiteX34" fmla="*/ 0 w 771637"/>
                <a:gd name="connsiteY34" fmla="*/ 180000 h 663384"/>
                <a:gd name="connsiteX35" fmla="*/ 144317 w 771637"/>
                <a:gd name="connsiteY35" fmla="*/ 21834 h 663384"/>
                <a:gd name="connsiteX36" fmla="*/ 178236 w 771637"/>
                <a:gd name="connsiteY36" fmla="*/ 50522 h 663384"/>
                <a:gd name="connsiteX37" fmla="*/ 211394 w 771637"/>
                <a:gd name="connsiteY37" fmla="*/ 35035 h 663384"/>
                <a:gd name="connsiteX38" fmla="*/ 223081 w 771637"/>
                <a:gd name="connsiteY38" fmla="*/ 0 h 663384"/>
                <a:gd name="connsiteX39" fmla="*/ 242645 w 771637"/>
                <a:gd name="connsiteY39" fmla="*/ 3935 h 663384"/>
                <a:gd name="connsiteX40" fmla="*/ 297272 w 771637"/>
                <a:gd name="connsiteY40" fmla="*/ 52553 h 663384"/>
                <a:gd name="connsiteX41" fmla="*/ 320647 w 771637"/>
                <a:gd name="connsiteY41" fmla="*/ 97363 h 663384"/>
                <a:gd name="connsiteX42" fmla="*/ 293334 w 771637"/>
                <a:gd name="connsiteY42" fmla="*/ 136206 h 663384"/>
                <a:gd name="connsiteX43" fmla="*/ 242645 w 771637"/>
                <a:gd name="connsiteY43" fmla="*/ 163498 h 663384"/>
                <a:gd name="connsiteX44" fmla="*/ 199706 w 771637"/>
                <a:gd name="connsiteY44" fmla="*/ 227729 h 663384"/>
                <a:gd name="connsiteX45" fmla="*/ 174298 w 771637"/>
                <a:gd name="connsiteY45" fmla="*/ 218209 h 663384"/>
                <a:gd name="connsiteX46" fmla="*/ 112811 w 771637"/>
                <a:gd name="connsiteY46" fmla="*/ 237503 h 663384"/>
                <a:gd name="connsiteX47" fmla="*/ 123482 w 771637"/>
                <a:gd name="connsiteY47" fmla="*/ 278378 h 663384"/>
                <a:gd name="connsiteX48" fmla="*/ 164516 w 771637"/>
                <a:gd name="connsiteY48" fmla="*/ 278378 h 663384"/>
                <a:gd name="connsiteX49" fmla="*/ 187891 w 771637"/>
                <a:gd name="connsiteY49" fmla="*/ 301735 h 663384"/>
                <a:gd name="connsiteX50" fmla="*/ 238580 w 771637"/>
                <a:gd name="connsiteY50" fmla="*/ 329027 h 663384"/>
                <a:gd name="connsiteX51" fmla="*/ 273643 w 771637"/>
                <a:gd name="connsiteY51" fmla="*/ 315444 h 663384"/>
                <a:gd name="connsiteX52" fmla="*/ 328270 w 771637"/>
                <a:gd name="connsiteY52" fmla="*/ 344640 h 66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71637" h="663384">
                  <a:moveTo>
                    <a:pt x="683599" y="202214"/>
                  </a:moveTo>
                  <a:lnTo>
                    <a:pt x="641422" y="204119"/>
                  </a:lnTo>
                  <a:lnTo>
                    <a:pt x="619190" y="186601"/>
                  </a:lnTo>
                  <a:lnTo>
                    <a:pt x="578156" y="186601"/>
                  </a:lnTo>
                  <a:cubicBezTo>
                    <a:pt x="572313" y="186601"/>
                    <a:pt x="507904" y="250832"/>
                    <a:pt x="507904" y="250832"/>
                  </a:cubicBezTo>
                  <a:lnTo>
                    <a:pt x="507904" y="307320"/>
                  </a:lnTo>
                  <a:lnTo>
                    <a:pt x="542966" y="346164"/>
                  </a:lnTo>
                  <a:lnTo>
                    <a:pt x="603437" y="338420"/>
                  </a:lnTo>
                  <a:lnTo>
                    <a:pt x="641295" y="363681"/>
                  </a:lnTo>
                  <a:lnTo>
                    <a:pt x="641295" y="457108"/>
                  </a:lnTo>
                  <a:lnTo>
                    <a:pt x="681440" y="538857"/>
                  </a:lnTo>
                  <a:lnTo>
                    <a:pt x="704815" y="548631"/>
                  </a:lnTo>
                  <a:lnTo>
                    <a:pt x="755504" y="472722"/>
                  </a:lnTo>
                  <a:lnTo>
                    <a:pt x="760712" y="458378"/>
                  </a:lnTo>
                  <a:cubicBezTo>
                    <a:pt x="767699" y="428420"/>
                    <a:pt x="771637" y="397320"/>
                    <a:pt x="771637" y="365204"/>
                  </a:cubicBezTo>
                  <a:cubicBezTo>
                    <a:pt x="771637" y="323314"/>
                    <a:pt x="765285" y="283075"/>
                    <a:pt x="753598" y="244993"/>
                  </a:cubicBezTo>
                  <a:lnTo>
                    <a:pt x="740005" y="217955"/>
                  </a:lnTo>
                  <a:lnTo>
                    <a:pt x="683472" y="202214"/>
                  </a:lnTo>
                  <a:close/>
                  <a:moveTo>
                    <a:pt x="328524" y="344259"/>
                  </a:moveTo>
                  <a:lnTo>
                    <a:pt x="420246" y="387038"/>
                  </a:lnTo>
                  <a:lnTo>
                    <a:pt x="420246" y="402651"/>
                  </a:lnTo>
                  <a:lnTo>
                    <a:pt x="398777" y="427912"/>
                  </a:lnTo>
                  <a:lnTo>
                    <a:pt x="398777" y="466883"/>
                  </a:lnTo>
                  <a:lnTo>
                    <a:pt x="363714" y="490239"/>
                  </a:lnTo>
                  <a:lnTo>
                    <a:pt x="266148" y="579732"/>
                  </a:lnTo>
                  <a:lnTo>
                    <a:pt x="266148" y="643963"/>
                  </a:lnTo>
                  <a:lnTo>
                    <a:pt x="250522" y="663385"/>
                  </a:lnTo>
                  <a:lnTo>
                    <a:pt x="231085" y="569957"/>
                  </a:lnTo>
                  <a:lnTo>
                    <a:pt x="250522" y="455204"/>
                  </a:lnTo>
                  <a:lnTo>
                    <a:pt x="201738" y="385134"/>
                  </a:lnTo>
                  <a:lnTo>
                    <a:pt x="217364" y="342355"/>
                  </a:lnTo>
                  <a:lnTo>
                    <a:pt x="158799" y="299577"/>
                  </a:lnTo>
                  <a:lnTo>
                    <a:pt x="92485" y="282059"/>
                  </a:lnTo>
                  <a:lnTo>
                    <a:pt x="82703" y="247024"/>
                  </a:lnTo>
                  <a:lnTo>
                    <a:pt x="0" y="180000"/>
                  </a:lnTo>
                  <a:cubicBezTo>
                    <a:pt x="33284" y="115261"/>
                    <a:pt x="83211" y="60677"/>
                    <a:pt x="144317" y="21834"/>
                  </a:cubicBezTo>
                  <a:lnTo>
                    <a:pt x="178236" y="50522"/>
                  </a:lnTo>
                  <a:lnTo>
                    <a:pt x="211394" y="35035"/>
                  </a:lnTo>
                  <a:lnTo>
                    <a:pt x="223081" y="0"/>
                  </a:lnTo>
                  <a:lnTo>
                    <a:pt x="242645" y="3935"/>
                  </a:lnTo>
                  <a:lnTo>
                    <a:pt x="297272" y="52553"/>
                  </a:lnTo>
                  <a:lnTo>
                    <a:pt x="320647" y="97363"/>
                  </a:lnTo>
                  <a:lnTo>
                    <a:pt x="293334" y="136206"/>
                  </a:lnTo>
                  <a:lnTo>
                    <a:pt x="242645" y="163498"/>
                  </a:lnTo>
                  <a:lnTo>
                    <a:pt x="199706" y="227729"/>
                  </a:lnTo>
                  <a:lnTo>
                    <a:pt x="174298" y="218209"/>
                  </a:lnTo>
                  <a:lnTo>
                    <a:pt x="112811" y="237503"/>
                  </a:lnTo>
                  <a:lnTo>
                    <a:pt x="123482" y="278378"/>
                  </a:lnTo>
                  <a:lnTo>
                    <a:pt x="164516" y="278378"/>
                  </a:lnTo>
                  <a:lnTo>
                    <a:pt x="187891" y="301735"/>
                  </a:lnTo>
                  <a:lnTo>
                    <a:pt x="238580" y="329027"/>
                  </a:lnTo>
                  <a:lnTo>
                    <a:pt x="273643" y="315444"/>
                  </a:lnTo>
                  <a:lnTo>
                    <a:pt x="328270" y="344640"/>
                  </a:lnTo>
                </a:path>
              </a:pathLst>
            </a:custGeom>
            <a:solidFill>
              <a:srgbClr val="275D76"/>
            </a:solidFill>
            <a:ln w="12695" cap="sq">
              <a:noFill/>
              <a:prstDash val="solid"/>
              <a:miter/>
            </a:ln>
          </p:spPr>
          <p:txBody>
            <a:bodyPr rtlCol="1" anchor="ctr"/>
            <a:lstStyle/>
            <a:p>
              <a:endParaRPr lang="ar-SA"/>
            </a:p>
          </p:txBody>
        </p:sp>
        <p:sp>
          <p:nvSpPr>
            <p:cNvPr id="155" name="شكل حر: شكل 154">
              <a:extLst>
                <a:ext uri="{FF2B5EF4-FFF2-40B4-BE49-F238E27FC236}">
                  <a16:creationId xmlns:a16="http://schemas.microsoft.com/office/drawing/2014/main" id="{64C09D43-0000-6D03-21C4-AA6A379A49B3}"/>
                </a:ext>
              </a:extLst>
            </p:cNvPr>
            <p:cNvSpPr/>
            <p:nvPr/>
          </p:nvSpPr>
          <p:spPr>
            <a:xfrm>
              <a:off x="2479698" y="4858264"/>
              <a:ext cx="128027" cy="149085"/>
            </a:xfrm>
            <a:custGeom>
              <a:avLst/>
              <a:gdLst>
                <a:gd name="connsiteX0" fmla="*/ 128024 w 128027"/>
                <a:gd name="connsiteY0" fmla="*/ 135709 h 149085"/>
                <a:gd name="connsiteX1" fmla="*/ 13434 w 128027"/>
                <a:gd name="connsiteY1" fmla="*/ 11 h 149085"/>
                <a:gd name="connsiteX2" fmla="*/ 13434 w 128027"/>
                <a:gd name="connsiteY2" fmla="*/ 27684 h 149085"/>
                <a:gd name="connsiteX3" fmla="*/ 100202 w 128027"/>
                <a:gd name="connsiteY3" fmla="*/ 135709 h 149085"/>
                <a:gd name="connsiteX4" fmla="*/ 128024 w 128027"/>
                <a:gd name="connsiteY4" fmla="*/ 135709 h 14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7" h="149085">
                  <a:moveTo>
                    <a:pt x="128024" y="135709"/>
                  </a:moveTo>
                  <a:cubicBezTo>
                    <a:pt x="126373" y="69447"/>
                    <a:pt x="85339" y="2550"/>
                    <a:pt x="13434" y="11"/>
                  </a:cubicBezTo>
                  <a:cubicBezTo>
                    <a:pt x="-4478" y="-624"/>
                    <a:pt x="-4478" y="27049"/>
                    <a:pt x="13434" y="27684"/>
                  </a:cubicBezTo>
                  <a:cubicBezTo>
                    <a:pt x="69713" y="29714"/>
                    <a:pt x="98932" y="85314"/>
                    <a:pt x="100202" y="135709"/>
                  </a:cubicBezTo>
                  <a:cubicBezTo>
                    <a:pt x="100710" y="153480"/>
                    <a:pt x="128405" y="153607"/>
                    <a:pt x="128024" y="135709"/>
                  </a:cubicBezTo>
                </a:path>
              </a:pathLst>
            </a:custGeom>
            <a:solidFill>
              <a:srgbClr val="442B1D"/>
            </a:solidFill>
            <a:ln w="12695" cap="sq">
              <a:noFill/>
              <a:prstDash val="solid"/>
              <a:miter/>
            </a:ln>
          </p:spPr>
          <p:txBody>
            <a:bodyPr rtlCol="1" anchor="ctr"/>
            <a:lstStyle/>
            <a:p>
              <a:endParaRPr lang="ar-SA"/>
            </a:p>
          </p:txBody>
        </p:sp>
        <p:sp>
          <p:nvSpPr>
            <p:cNvPr id="156" name="شكل حر: شكل 155">
              <a:extLst>
                <a:ext uri="{FF2B5EF4-FFF2-40B4-BE49-F238E27FC236}">
                  <a16:creationId xmlns:a16="http://schemas.microsoft.com/office/drawing/2014/main" id="{F45E3862-30A3-7AAD-0258-EBBF0C7D9901}"/>
                </a:ext>
              </a:extLst>
            </p:cNvPr>
            <p:cNvSpPr/>
            <p:nvPr/>
          </p:nvSpPr>
          <p:spPr>
            <a:xfrm>
              <a:off x="2315151" y="4990038"/>
              <a:ext cx="559354" cy="524386"/>
            </a:xfrm>
            <a:custGeom>
              <a:avLst/>
              <a:gdLst>
                <a:gd name="connsiteX0" fmla="*/ 512731 w 559354"/>
                <a:gd name="connsiteY0" fmla="*/ 91142 h 524386"/>
                <a:gd name="connsiteX1" fmla="*/ 341482 w 559354"/>
                <a:gd name="connsiteY1" fmla="*/ 0 h 524386"/>
                <a:gd name="connsiteX2" fmla="*/ 217873 w 559354"/>
                <a:gd name="connsiteY2" fmla="*/ 0 h 524386"/>
                <a:gd name="connsiteX3" fmla="*/ 48275 w 559354"/>
                <a:gd name="connsiteY3" fmla="*/ 88731 h 524386"/>
                <a:gd name="connsiteX4" fmla="*/ 0 w 559354"/>
                <a:gd name="connsiteY4" fmla="*/ 245628 h 524386"/>
                <a:gd name="connsiteX5" fmla="*/ 80797 w 559354"/>
                <a:gd name="connsiteY5" fmla="*/ 441114 h 524386"/>
                <a:gd name="connsiteX6" fmla="*/ 275676 w 559354"/>
                <a:gd name="connsiteY6" fmla="*/ 524386 h 524386"/>
                <a:gd name="connsiteX7" fmla="*/ 279614 w 559354"/>
                <a:gd name="connsiteY7" fmla="*/ 524386 h 524386"/>
                <a:gd name="connsiteX8" fmla="*/ 477414 w 559354"/>
                <a:gd name="connsiteY8" fmla="*/ 442637 h 524386"/>
                <a:gd name="connsiteX9" fmla="*/ 559355 w 559354"/>
                <a:gd name="connsiteY9" fmla="*/ 245374 h 524386"/>
                <a:gd name="connsiteX10" fmla="*/ 512731 w 559354"/>
                <a:gd name="connsiteY10" fmla="*/ 91142 h 5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354" h="524386">
                  <a:moveTo>
                    <a:pt x="512731" y="91142"/>
                  </a:moveTo>
                  <a:cubicBezTo>
                    <a:pt x="474746" y="34020"/>
                    <a:pt x="410592" y="0"/>
                    <a:pt x="341482" y="0"/>
                  </a:cubicBezTo>
                  <a:lnTo>
                    <a:pt x="217873" y="0"/>
                  </a:lnTo>
                  <a:cubicBezTo>
                    <a:pt x="149525" y="0"/>
                    <a:pt x="86133" y="33131"/>
                    <a:pt x="48275" y="88731"/>
                  </a:cubicBezTo>
                  <a:cubicBezTo>
                    <a:pt x="16642" y="135064"/>
                    <a:pt x="0" y="189394"/>
                    <a:pt x="0" y="245628"/>
                  </a:cubicBezTo>
                  <a:cubicBezTo>
                    <a:pt x="127" y="318998"/>
                    <a:pt x="28838" y="388434"/>
                    <a:pt x="80797" y="441114"/>
                  </a:cubicBezTo>
                  <a:cubicBezTo>
                    <a:pt x="132756" y="493794"/>
                    <a:pt x="202120" y="523371"/>
                    <a:pt x="275676" y="524386"/>
                  </a:cubicBezTo>
                  <a:cubicBezTo>
                    <a:pt x="276946" y="524386"/>
                    <a:pt x="278343" y="524386"/>
                    <a:pt x="279614" y="524386"/>
                  </a:cubicBezTo>
                  <a:cubicBezTo>
                    <a:pt x="354313" y="524386"/>
                    <a:pt x="424566" y="495317"/>
                    <a:pt x="477414" y="442637"/>
                  </a:cubicBezTo>
                  <a:cubicBezTo>
                    <a:pt x="530263" y="389957"/>
                    <a:pt x="559355" y="319887"/>
                    <a:pt x="559355" y="245374"/>
                  </a:cubicBezTo>
                  <a:cubicBezTo>
                    <a:pt x="559355" y="190282"/>
                    <a:pt x="543221" y="136841"/>
                    <a:pt x="512731" y="91142"/>
                  </a:cubicBezTo>
                </a:path>
              </a:pathLst>
            </a:custGeom>
            <a:solidFill>
              <a:srgbClr val="DD1D25"/>
            </a:solidFill>
            <a:ln w="12695" cap="sq">
              <a:noFill/>
              <a:prstDash val="solid"/>
              <a:miter/>
            </a:ln>
          </p:spPr>
          <p:txBody>
            <a:bodyPr rtlCol="1" anchor="ctr"/>
            <a:lstStyle/>
            <a:p>
              <a:endParaRPr lang="ar-SA"/>
            </a:p>
          </p:txBody>
        </p:sp>
        <p:sp>
          <p:nvSpPr>
            <p:cNvPr id="157" name="شكل حر: شكل 156">
              <a:extLst>
                <a:ext uri="{FF2B5EF4-FFF2-40B4-BE49-F238E27FC236}">
                  <a16:creationId xmlns:a16="http://schemas.microsoft.com/office/drawing/2014/main" id="{9A395C5A-0415-734B-55D0-AAA0EBF29C5C}"/>
                </a:ext>
              </a:extLst>
            </p:cNvPr>
            <p:cNvSpPr/>
            <p:nvPr/>
          </p:nvSpPr>
          <p:spPr>
            <a:xfrm>
              <a:off x="2646366" y="5020102"/>
              <a:ext cx="186140" cy="159477"/>
            </a:xfrm>
            <a:custGeom>
              <a:avLst/>
              <a:gdLst>
                <a:gd name="connsiteX0" fmla="*/ 126380 w 186140"/>
                <a:gd name="connsiteY0" fmla="*/ 36960 h 159477"/>
                <a:gd name="connsiteX1" fmla="*/ 179991 w 186140"/>
                <a:gd name="connsiteY1" fmla="*/ 147017 h 159477"/>
                <a:gd name="connsiteX2" fmla="*/ 59812 w 186140"/>
                <a:gd name="connsiteY2" fmla="*/ 122517 h 159477"/>
                <a:gd name="connsiteX3" fmla="*/ 6201 w 186140"/>
                <a:gd name="connsiteY3" fmla="*/ 12461 h 159477"/>
                <a:gd name="connsiteX4" fmla="*/ 126380 w 186140"/>
                <a:gd name="connsiteY4" fmla="*/ 36960 h 15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0" h="159477">
                  <a:moveTo>
                    <a:pt x="126380" y="36960"/>
                  </a:moveTo>
                  <a:cubicBezTo>
                    <a:pt x="174401" y="74153"/>
                    <a:pt x="198285" y="123406"/>
                    <a:pt x="179991" y="147017"/>
                  </a:cubicBezTo>
                  <a:cubicBezTo>
                    <a:pt x="161697" y="170627"/>
                    <a:pt x="107832" y="159711"/>
                    <a:pt x="59812" y="122517"/>
                  </a:cubicBezTo>
                  <a:cubicBezTo>
                    <a:pt x="11791" y="85324"/>
                    <a:pt x="-12220" y="36071"/>
                    <a:pt x="6201" y="12461"/>
                  </a:cubicBezTo>
                  <a:cubicBezTo>
                    <a:pt x="24622" y="-11150"/>
                    <a:pt x="78359" y="-233"/>
                    <a:pt x="126380" y="36960"/>
                  </a:cubicBezTo>
                </a:path>
              </a:pathLst>
            </a:custGeom>
            <a:solidFill>
              <a:srgbClr val="EA1F24"/>
            </a:solidFill>
            <a:ln w="12695" cap="sq">
              <a:noFill/>
              <a:prstDash val="solid"/>
              <a:miter/>
            </a:ln>
          </p:spPr>
          <p:txBody>
            <a:bodyPr rtlCol="1" anchor="ctr"/>
            <a:lstStyle/>
            <a:p>
              <a:endParaRPr lang="ar-SA"/>
            </a:p>
          </p:txBody>
        </p:sp>
        <p:sp>
          <p:nvSpPr>
            <p:cNvPr id="158" name="شكل حر: شكل 157">
              <a:extLst>
                <a:ext uri="{FF2B5EF4-FFF2-40B4-BE49-F238E27FC236}">
                  <a16:creationId xmlns:a16="http://schemas.microsoft.com/office/drawing/2014/main" id="{30F4D2FD-7FE4-B174-7C3A-66BD6019E703}"/>
                </a:ext>
              </a:extLst>
            </p:cNvPr>
            <p:cNvSpPr/>
            <p:nvPr/>
          </p:nvSpPr>
          <p:spPr>
            <a:xfrm>
              <a:off x="2606310" y="4878794"/>
              <a:ext cx="133167" cy="115096"/>
            </a:xfrm>
            <a:custGeom>
              <a:avLst/>
              <a:gdLst>
                <a:gd name="connsiteX0" fmla="*/ 133152 w 133167"/>
                <a:gd name="connsiteY0" fmla="*/ 3218 h 115096"/>
                <a:gd name="connsiteX1" fmla="*/ 37746 w 133167"/>
                <a:gd name="connsiteY1" fmla="*/ 22386 h 115096"/>
                <a:gd name="connsiteX2" fmla="*/ 15 w 133167"/>
                <a:gd name="connsiteY2" fmla="*/ 111878 h 115096"/>
                <a:gd name="connsiteX3" fmla="*/ 95422 w 133167"/>
                <a:gd name="connsiteY3" fmla="*/ 92710 h 115096"/>
                <a:gd name="connsiteX4" fmla="*/ 133152 w 133167"/>
                <a:gd name="connsiteY4" fmla="*/ 3218 h 11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7" h="115096">
                  <a:moveTo>
                    <a:pt x="133152" y="3218"/>
                  </a:moveTo>
                  <a:cubicBezTo>
                    <a:pt x="97962" y="-4398"/>
                    <a:pt x="63535" y="1314"/>
                    <a:pt x="37746" y="22386"/>
                  </a:cubicBezTo>
                  <a:cubicBezTo>
                    <a:pt x="11957" y="43458"/>
                    <a:pt x="-493" y="75954"/>
                    <a:pt x="15" y="111878"/>
                  </a:cubicBezTo>
                  <a:cubicBezTo>
                    <a:pt x="35205" y="119494"/>
                    <a:pt x="69633" y="113782"/>
                    <a:pt x="95422" y="92710"/>
                  </a:cubicBezTo>
                  <a:cubicBezTo>
                    <a:pt x="121211" y="71638"/>
                    <a:pt x="133660" y="39142"/>
                    <a:pt x="133152" y="3218"/>
                  </a:cubicBezTo>
                </a:path>
              </a:pathLst>
            </a:custGeom>
            <a:solidFill>
              <a:srgbClr val="6BAC2F"/>
            </a:solidFill>
            <a:ln w="12695" cap="sq">
              <a:noFill/>
              <a:prstDash val="solid"/>
              <a:miter/>
            </a:ln>
          </p:spPr>
          <p:txBody>
            <a:bodyPr rtlCol="1" anchor="ctr"/>
            <a:lstStyle/>
            <a:p>
              <a:endParaRPr lang="ar-SA"/>
            </a:p>
          </p:txBody>
        </p:sp>
        <p:sp>
          <p:nvSpPr>
            <p:cNvPr id="159" name="شكل حر: شكل 158">
              <a:extLst>
                <a:ext uri="{FF2B5EF4-FFF2-40B4-BE49-F238E27FC236}">
                  <a16:creationId xmlns:a16="http://schemas.microsoft.com/office/drawing/2014/main" id="{7DAA3250-D2ED-435A-2A5A-26F46DEAF76B}"/>
                </a:ext>
              </a:extLst>
            </p:cNvPr>
            <p:cNvSpPr/>
            <p:nvPr/>
          </p:nvSpPr>
          <p:spPr>
            <a:xfrm>
              <a:off x="4666651" y="3849996"/>
              <a:ext cx="710785" cy="534033"/>
            </a:xfrm>
            <a:custGeom>
              <a:avLst/>
              <a:gdLst>
                <a:gd name="connsiteX0" fmla="*/ 710786 w 710785"/>
                <a:gd name="connsiteY0" fmla="*/ 0 h 534033"/>
                <a:gd name="connsiteX1" fmla="*/ 0 w 710785"/>
                <a:gd name="connsiteY1" fmla="*/ 0 h 534033"/>
                <a:gd name="connsiteX2" fmla="*/ 0 w 710785"/>
                <a:gd name="connsiteY2" fmla="*/ 440352 h 534033"/>
                <a:gd name="connsiteX3" fmla="*/ 227654 w 710785"/>
                <a:gd name="connsiteY3" fmla="*/ 440352 h 534033"/>
                <a:gd name="connsiteX4" fmla="*/ 189924 w 710785"/>
                <a:gd name="connsiteY4" fmla="*/ 534034 h 534033"/>
                <a:gd name="connsiteX5" fmla="*/ 338941 w 710785"/>
                <a:gd name="connsiteY5" fmla="*/ 440352 h 534033"/>
                <a:gd name="connsiteX6" fmla="*/ 710786 w 710785"/>
                <a:gd name="connsiteY6" fmla="*/ 440352 h 534033"/>
                <a:gd name="connsiteX7" fmla="*/ 710786 w 710785"/>
                <a:gd name="connsiteY7" fmla="*/ 0 h 53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785" h="534033">
                  <a:moveTo>
                    <a:pt x="710786" y="0"/>
                  </a:moveTo>
                  <a:lnTo>
                    <a:pt x="0" y="0"/>
                  </a:lnTo>
                  <a:lnTo>
                    <a:pt x="0" y="440352"/>
                  </a:lnTo>
                  <a:lnTo>
                    <a:pt x="227654" y="440352"/>
                  </a:lnTo>
                  <a:lnTo>
                    <a:pt x="189924" y="534034"/>
                  </a:lnTo>
                  <a:lnTo>
                    <a:pt x="338941" y="440352"/>
                  </a:lnTo>
                  <a:lnTo>
                    <a:pt x="710786" y="440352"/>
                  </a:lnTo>
                  <a:lnTo>
                    <a:pt x="710786" y="0"/>
                  </a:lnTo>
                </a:path>
              </a:pathLst>
            </a:custGeom>
            <a:solidFill>
              <a:srgbClr val="F14359"/>
            </a:solidFill>
            <a:ln w="12695" cap="sq">
              <a:noFill/>
              <a:prstDash val="solid"/>
              <a:miter/>
            </a:ln>
          </p:spPr>
          <p:txBody>
            <a:bodyPr rtlCol="1" anchor="ctr"/>
            <a:lstStyle/>
            <a:p>
              <a:endParaRPr lang="ar-SA"/>
            </a:p>
          </p:txBody>
        </p:sp>
        <p:sp>
          <p:nvSpPr>
            <p:cNvPr id="160" name="شكل حر: شكل 159">
              <a:extLst>
                <a:ext uri="{FF2B5EF4-FFF2-40B4-BE49-F238E27FC236}">
                  <a16:creationId xmlns:a16="http://schemas.microsoft.com/office/drawing/2014/main" id="{7E336EAC-6C82-5BE9-153A-25EAC5361C76}"/>
                </a:ext>
              </a:extLst>
            </p:cNvPr>
            <p:cNvSpPr/>
            <p:nvPr/>
          </p:nvSpPr>
          <p:spPr>
            <a:xfrm>
              <a:off x="4800169" y="4026061"/>
              <a:ext cx="443875" cy="71593"/>
            </a:xfrm>
            <a:custGeom>
              <a:avLst/>
              <a:gdLst>
                <a:gd name="connsiteX0" fmla="*/ 443876 w 443875"/>
                <a:gd name="connsiteY0" fmla="*/ 35797 h 71593"/>
                <a:gd name="connsiteX1" fmla="*/ 407923 w 443875"/>
                <a:gd name="connsiteY1" fmla="*/ 0 h 71593"/>
                <a:gd name="connsiteX2" fmla="*/ 372098 w 443875"/>
                <a:gd name="connsiteY2" fmla="*/ 35797 h 71593"/>
                <a:gd name="connsiteX3" fmla="*/ 407923 w 443875"/>
                <a:gd name="connsiteY3" fmla="*/ 71594 h 71593"/>
                <a:gd name="connsiteX4" fmla="*/ 443876 w 443875"/>
                <a:gd name="connsiteY4" fmla="*/ 35797 h 71593"/>
                <a:gd name="connsiteX5" fmla="*/ 257763 w 443875"/>
                <a:gd name="connsiteY5" fmla="*/ 35797 h 71593"/>
                <a:gd name="connsiteX6" fmla="*/ 221811 w 443875"/>
                <a:gd name="connsiteY6" fmla="*/ 0 h 71593"/>
                <a:gd name="connsiteX7" fmla="*/ 185986 w 443875"/>
                <a:gd name="connsiteY7" fmla="*/ 35797 h 71593"/>
                <a:gd name="connsiteX8" fmla="*/ 221811 w 443875"/>
                <a:gd name="connsiteY8" fmla="*/ 71594 h 71593"/>
                <a:gd name="connsiteX9" fmla="*/ 257763 w 443875"/>
                <a:gd name="connsiteY9" fmla="*/ 35797 h 71593"/>
                <a:gd name="connsiteX10" fmla="*/ 35825 w 443875"/>
                <a:gd name="connsiteY10" fmla="*/ 71594 h 71593"/>
                <a:gd name="connsiteX11" fmla="*/ 0 w 443875"/>
                <a:gd name="connsiteY11" fmla="*/ 35797 h 71593"/>
                <a:gd name="connsiteX12" fmla="*/ 35825 w 443875"/>
                <a:gd name="connsiteY12" fmla="*/ 0 h 71593"/>
                <a:gd name="connsiteX13" fmla="*/ 71777 w 443875"/>
                <a:gd name="connsiteY13" fmla="*/ 35797 h 71593"/>
                <a:gd name="connsiteX14" fmla="*/ 35825 w 443875"/>
                <a:gd name="connsiteY14" fmla="*/ 71594 h 7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875" h="71593">
                  <a:moveTo>
                    <a:pt x="443876" y="35797"/>
                  </a:moveTo>
                  <a:cubicBezTo>
                    <a:pt x="443876" y="15994"/>
                    <a:pt x="427869" y="0"/>
                    <a:pt x="407923" y="0"/>
                  </a:cubicBezTo>
                  <a:cubicBezTo>
                    <a:pt x="387978" y="0"/>
                    <a:pt x="372098" y="15994"/>
                    <a:pt x="372098" y="35797"/>
                  </a:cubicBezTo>
                  <a:cubicBezTo>
                    <a:pt x="372098" y="55599"/>
                    <a:pt x="388105" y="71594"/>
                    <a:pt x="407923" y="71594"/>
                  </a:cubicBezTo>
                  <a:cubicBezTo>
                    <a:pt x="427742" y="71594"/>
                    <a:pt x="443876" y="55599"/>
                    <a:pt x="443876" y="35797"/>
                  </a:cubicBezTo>
                  <a:close/>
                  <a:moveTo>
                    <a:pt x="257763" y="35797"/>
                  </a:moveTo>
                  <a:cubicBezTo>
                    <a:pt x="257763" y="15994"/>
                    <a:pt x="241756" y="0"/>
                    <a:pt x="221811" y="0"/>
                  </a:cubicBezTo>
                  <a:cubicBezTo>
                    <a:pt x="201865" y="0"/>
                    <a:pt x="185986" y="15994"/>
                    <a:pt x="185986" y="35797"/>
                  </a:cubicBezTo>
                  <a:cubicBezTo>
                    <a:pt x="185986" y="55599"/>
                    <a:pt x="201993" y="71594"/>
                    <a:pt x="221811" y="71594"/>
                  </a:cubicBezTo>
                  <a:cubicBezTo>
                    <a:pt x="241629" y="71594"/>
                    <a:pt x="257763" y="55599"/>
                    <a:pt x="257763" y="35797"/>
                  </a:cubicBezTo>
                  <a:close/>
                  <a:moveTo>
                    <a:pt x="35825" y="71594"/>
                  </a:moveTo>
                  <a:cubicBezTo>
                    <a:pt x="16007" y="71594"/>
                    <a:pt x="0" y="55599"/>
                    <a:pt x="0" y="35797"/>
                  </a:cubicBezTo>
                  <a:cubicBezTo>
                    <a:pt x="0" y="15994"/>
                    <a:pt x="16007" y="0"/>
                    <a:pt x="35825" y="0"/>
                  </a:cubicBezTo>
                  <a:cubicBezTo>
                    <a:pt x="55643" y="0"/>
                    <a:pt x="71777" y="15994"/>
                    <a:pt x="71777" y="35797"/>
                  </a:cubicBezTo>
                  <a:cubicBezTo>
                    <a:pt x="71777" y="55599"/>
                    <a:pt x="55770" y="71594"/>
                    <a:pt x="35825" y="71594"/>
                  </a:cubicBezTo>
                </a:path>
              </a:pathLst>
            </a:custGeom>
            <a:solidFill>
              <a:srgbClr val="402A57"/>
            </a:solidFill>
            <a:ln w="12695" cap="sq">
              <a:noFill/>
              <a:prstDash val="solid"/>
              <a:miter/>
            </a:ln>
          </p:spPr>
          <p:txBody>
            <a:bodyPr rtlCol="1" anchor="ctr"/>
            <a:lstStyle/>
            <a:p>
              <a:endParaRPr lang="ar-SA"/>
            </a:p>
          </p:txBody>
        </p:sp>
        <p:sp>
          <p:nvSpPr>
            <p:cNvPr id="161" name="شكل حر: شكل 160">
              <a:extLst>
                <a:ext uri="{FF2B5EF4-FFF2-40B4-BE49-F238E27FC236}">
                  <a16:creationId xmlns:a16="http://schemas.microsoft.com/office/drawing/2014/main" id="{69ABED8A-8248-CF2A-8881-CFBEE492E3EE}"/>
                </a:ext>
              </a:extLst>
            </p:cNvPr>
            <p:cNvSpPr/>
            <p:nvPr/>
          </p:nvSpPr>
          <p:spPr>
            <a:xfrm>
              <a:off x="4180471" y="3155131"/>
              <a:ext cx="710912" cy="534160"/>
            </a:xfrm>
            <a:custGeom>
              <a:avLst/>
              <a:gdLst>
                <a:gd name="connsiteX0" fmla="*/ 0 w 710912"/>
                <a:gd name="connsiteY0" fmla="*/ 0 h 534160"/>
                <a:gd name="connsiteX1" fmla="*/ 710913 w 710912"/>
                <a:gd name="connsiteY1" fmla="*/ 0 h 534160"/>
                <a:gd name="connsiteX2" fmla="*/ 710913 w 710912"/>
                <a:gd name="connsiteY2" fmla="*/ 440479 h 534160"/>
                <a:gd name="connsiteX3" fmla="*/ 483258 w 710912"/>
                <a:gd name="connsiteY3" fmla="*/ 440479 h 534160"/>
                <a:gd name="connsiteX4" fmla="*/ 520988 w 710912"/>
                <a:gd name="connsiteY4" fmla="*/ 534160 h 534160"/>
                <a:gd name="connsiteX5" fmla="*/ 371971 w 710912"/>
                <a:gd name="connsiteY5" fmla="*/ 440479 h 534160"/>
                <a:gd name="connsiteX6" fmla="*/ 0 w 710912"/>
                <a:gd name="connsiteY6" fmla="*/ 440479 h 534160"/>
                <a:gd name="connsiteX7" fmla="*/ 0 w 710912"/>
                <a:gd name="connsiteY7" fmla="*/ 0 h 53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912" h="534160">
                  <a:moveTo>
                    <a:pt x="0" y="0"/>
                  </a:moveTo>
                  <a:lnTo>
                    <a:pt x="710913" y="0"/>
                  </a:lnTo>
                  <a:lnTo>
                    <a:pt x="710913" y="440479"/>
                  </a:lnTo>
                  <a:lnTo>
                    <a:pt x="483258" y="440479"/>
                  </a:lnTo>
                  <a:lnTo>
                    <a:pt x="520988" y="534160"/>
                  </a:lnTo>
                  <a:lnTo>
                    <a:pt x="371971" y="440479"/>
                  </a:lnTo>
                  <a:lnTo>
                    <a:pt x="0" y="440479"/>
                  </a:lnTo>
                  <a:lnTo>
                    <a:pt x="0" y="0"/>
                  </a:lnTo>
                </a:path>
              </a:pathLst>
            </a:custGeom>
            <a:solidFill>
              <a:srgbClr val="F9BB0A"/>
            </a:solidFill>
            <a:ln w="12695" cap="sq">
              <a:noFill/>
              <a:prstDash val="solid"/>
              <a:miter/>
            </a:ln>
          </p:spPr>
          <p:txBody>
            <a:bodyPr rtlCol="1" anchor="ctr"/>
            <a:lstStyle/>
            <a:p>
              <a:endParaRPr lang="ar-SA"/>
            </a:p>
          </p:txBody>
        </p:sp>
        <p:sp>
          <p:nvSpPr>
            <p:cNvPr id="162" name="شكل حر: شكل 161">
              <a:extLst>
                <a:ext uri="{FF2B5EF4-FFF2-40B4-BE49-F238E27FC236}">
                  <a16:creationId xmlns:a16="http://schemas.microsoft.com/office/drawing/2014/main" id="{8D6434CA-2C4B-7452-DC21-652B2D374816}"/>
                </a:ext>
              </a:extLst>
            </p:cNvPr>
            <p:cNvSpPr/>
            <p:nvPr/>
          </p:nvSpPr>
          <p:spPr>
            <a:xfrm>
              <a:off x="4313862" y="3331323"/>
              <a:ext cx="444002" cy="71593"/>
            </a:xfrm>
            <a:custGeom>
              <a:avLst/>
              <a:gdLst>
                <a:gd name="connsiteX0" fmla="*/ 35952 w 444002"/>
                <a:gd name="connsiteY0" fmla="*/ 71594 h 71593"/>
                <a:gd name="connsiteX1" fmla="*/ 71777 w 444002"/>
                <a:gd name="connsiteY1" fmla="*/ 35797 h 71593"/>
                <a:gd name="connsiteX2" fmla="*/ 35952 w 444002"/>
                <a:gd name="connsiteY2" fmla="*/ 0 h 71593"/>
                <a:gd name="connsiteX3" fmla="*/ 0 w 444002"/>
                <a:gd name="connsiteY3" fmla="*/ 35797 h 71593"/>
                <a:gd name="connsiteX4" fmla="*/ 35952 w 444002"/>
                <a:gd name="connsiteY4" fmla="*/ 71594 h 71593"/>
                <a:gd name="connsiteX5" fmla="*/ 222065 w 444002"/>
                <a:gd name="connsiteY5" fmla="*/ 71594 h 71593"/>
                <a:gd name="connsiteX6" fmla="*/ 257890 w 444002"/>
                <a:gd name="connsiteY6" fmla="*/ 35797 h 71593"/>
                <a:gd name="connsiteX7" fmla="*/ 222065 w 444002"/>
                <a:gd name="connsiteY7" fmla="*/ 0 h 71593"/>
                <a:gd name="connsiteX8" fmla="*/ 186113 w 444002"/>
                <a:gd name="connsiteY8" fmla="*/ 35797 h 71593"/>
                <a:gd name="connsiteX9" fmla="*/ 222065 w 444002"/>
                <a:gd name="connsiteY9" fmla="*/ 71594 h 71593"/>
                <a:gd name="connsiteX10" fmla="*/ 372225 w 444002"/>
                <a:gd name="connsiteY10" fmla="*/ 35797 h 71593"/>
                <a:gd name="connsiteX11" fmla="*/ 408177 w 444002"/>
                <a:gd name="connsiteY11" fmla="*/ 0 h 71593"/>
                <a:gd name="connsiteX12" fmla="*/ 444003 w 444002"/>
                <a:gd name="connsiteY12" fmla="*/ 35797 h 71593"/>
                <a:gd name="connsiteX13" fmla="*/ 408177 w 444002"/>
                <a:gd name="connsiteY13" fmla="*/ 71594 h 71593"/>
                <a:gd name="connsiteX14" fmla="*/ 372225 w 444002"/>
                <a:gd name="connsiteY14" fmla="*/ 35797 h 7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002" h="71593">
                  <a:moveTo>
                    <a:pt x="35952" y="71594"/>
                  </a:moveTo>
                  <a:cubicBezTo>
                    <a:pt x="55770" y="71594"/>
                    <a:pt x="71777" y="55599"/>
                    <a:pt x="71777" y="35797"/>
                  </a:cubicBezTo>
                  <a:cubicBezTo>
                    <a:pt x="71777" y="15994"/>
                    <a:pt x="55770" y="0"/>
                    <a:pt x="35952" y="0"/>
                  </a:cubicBezTo>
                  <a:cubicBezTo>
                    <a:pt x="16134" y="0"/>
                    <a:pt x="0" y="15994"/>
                    <a:pt x="0" y="35797"/>
                  </a:cubicBezTo>
                  <a:cubicBezTo>
                    <a:pt x="0" y="55599"/>
                    <a:pt x="16007" y="71594"/>
                    <a:pt x="35952" y="71594"/>
                  </a:cubicBezTo>
                  <a:close/>
                  <a:moveTo>
                    <a:pt x="222065" y="71594"/>
                  </a:moveTo>
                  <a:cubicBezTo>
                    <a:pt x="241883" y="71594"/>
                    <a:pt x="257890" y="55599"/>
                    <a:pt x="257890" y="35797"/>
                  </a:cubicBezTo>
                  <a:cubicBezTo>
                    <a:pt x="257890" y="15994"/>
                    <a:pt x="241883" y="0"/>
                    <a:pt x="222065" y="0"/>
                  </a:cubicBezTo>
                  <a:cubicBezTo>
                    <a:pt x="202247" y="0"/>
                    <a:pt x="186113" y="15994"/>
                    <a:pt x="186113" y="35797"/>
                  </a:cubicBezTo>
                  <a:cubicBezTo>
                    <a:pt x="186113" y="55599"/>
                    <a:pt x="202119" y="71594"/>
                    <a:pt x="222065" y="71594"/>
                  </a:cubicBezTo>
                  <a:close/>
                  <a:moveTo>
                    <a:pt x="372225" y="35797"/>
                  </a:moveTo>
                  <a:cubicBezTo>
                    <a:pt x="372225" y="15994"/>
                    <a:pt x="388232" y="0"/>
                    <a:pt x="408177" y="0"/>
                  </a:cubicBezTo>
                  <a:cubicBezTo>
                    <a:pt x="428123" y="0"/>
                    <a:pt x="444003" y="15994"/>
                    <a:pt x="444003" y="35797"/>
                  </a:cubicBezTo>
                  <a:cubicBezTo>
                    <a:pt x="444003" y="55599"/>
                    <a:pt x="427995" y="71594"/>
                    <a:pt x="408177" y="71594"/>
                  </a:cubicBezTo>
                  <a:cubicBezTo>
                    <a:pt x="388359" y="71594"/>
                    <a:pt x="372225" y="55599"/>
                    <a:pt x="372225" y="35797"/>
                  </a:cubicBezTo>
                </a:path>
              </a:pathLst>
            </a:custGeom>
            <a:solidFill>
              <a:srgbClr val="2D1D1D"/>
            </a:solidFill>
            <a:ln w="12695" cap="sq">
              <a:noFill/>
              <a:prstDash val="solid"/>
              <a:miter/>
            </a:ln>
          </p:spPr>
          <p:txBody>
            <a:bodyPr rtlCol="1" anchor="ctr"/>
            <a:lstStyle/>
            <a:p>
              <a:endParaRPr lang="ar-SA"/>
            </a:p>
          </p:txBody>
        </p:sp>
        <p:sp>
          <p:nvSpPr>
            <p:cNvPr id="163" name="شكل حر: شكل 162">
              <a:extLst>
                <a:ext uri="{FF2B5EF4-FFF2-40B4-BE49-F238E27FC236}">
                  <a16:creationId xmlns:a16="http://schemas.microsoft.com/office/drawing/2014/main" id="{C5FDF3E0-1BFD-55F3-518F-5D1278F0F4EE}"/>
                </a:ext>
              </a:extLst>
            </p:cNvPr>
            <p:cNvSpPr/>
            <p:nvPr/>
          </p:nvSpPr>
          <p:spPr>
            <a:xfrm>
              <a:off x="4936863" y="3358995"/>
              <a:ext cx="315311" cy="429562"/>
            </a:xfrm>
            <a:custGeom>
              <a:avLst/>
              <a:gdLst>
                <a:gd name="connsiteX0" fmla="*/ 315312 w 315311"/>
                <a:gd name="connsiteY0" fmla="*/ 404428 h 429562"/>
                <a:gd name="connsiteX1" fmla="*/ 298924 w 315311"/>
                <a:gd name="connsiteY1" fmla="*/ 404428 h 429562"/>
                <a:gd name="connsiteX2" fmla="*/ 298924 w 315311"/>
                <a:gd name="connsiteY2" fmla="*/ 429562 h 429562"/>
                <a:gd name="connsiteX3" fmla="*/ 315312 w 315311"/>
                <a:gd name="connsiteY3" fmla="*/ 429562 h 429562"/>
                <a:gd name="connsiteX4" fmla="*/ 315312 w 315311"/>
                <a:gd name="connsiteY4" fmla="*/ 404428 h 429562"/>
                <a:gd name="connsiteX5" fmla="*/ 315312 w 315311"/>
                <a:gd name="connsiteY5" fmla="*/ 86192 h 429562"/>
                <a:gd name="connsiteX6" fmla="*/ 298924 w 315311"/>
                <a:gd name="connsiteY6" fmla="*/ 86192 h 429562"/>
                <a:gd name="connsiteX7" fmla="*/ 298924 w 315311"/>
                <a:gd name="connsiteY7" fmla="*/ 139252 h 429562"/>
                <a:gd name="connsiteX8" fmla="*/ 315312 w 315311"/>
                <a:gd name="connsiteY8" fmla="*/ 139252 h 429562"/>
                <a:gd name="connsiteX9" fmla="*/ 315312 w 315311"/>
                <a:gd name="connsiteY9" fmla="*/ 86192 h 429562"/>
                <a:gd name="connsiteX10" fmla="*/ 315312 w 315311"/>
                <a:gd name="connsiteY10" fmla="*/ 192313 h 429562"/>
                <a:gd name="connsiteX11" fmla="*/ 298924 w 315311"/>
                <a:gd name="connsiteY11" fmla="*/ 192313 h 429562"/>
                <a:gd name="connsiteX12" fmla="*/ 298924 w 315311"/>
                <a:gd name="connsiteY12" fmla="*/ 245374 h 429562"/>
                <a:gd name="connsiteX13" fmla="*/ 315312 w 315311"/>
                <a:gd name="connsiteY13" fmla="*/ 245374 h 429562"/>
                <a:gd name="connsiteX14" fmla="*/ 315312 w 315311"/>
                <a:gd name="connsiteY14" fmla="*/ 192313 h 429562"/>
                <a:gd name="connsiteX15" fmla="*/ 315312 w 315311"/>
                <a:gd name="connsiteY15" fmla="*/ 298434 h 429562"/>
                <a:gd name="connsiteX16" fmla="*/ 298924 w 315311"/>
                <a:gd name="connsiteY16" fmla="*/ 298434 h 429562"/>
                <a:gd name="connsiteX17" fmla="*/ 298924 w 315311"/>
                <a:gd name="connsiteY17" fmla="*/ 351495 h 429562"/>
                <a:gd name="connsiteX18" fmla="*/ 315312 w 315311"/>
                <a:gd name="connsiteY18" fmla="*/ 351495 h 429562"/>
                <a:gd name="connsiteX19" fmla="*/ 315312 w 315311"/>
                <a:gd name="connsiteY19" fmla="*/ 298434 h 429562"/>
                <a:gd name="connsiteX20" fmla="*/ 315312 w 315311"/>
                <a:gd name="connsiteY20" fmla="*/ 0 h 429562"/>
                <a:gd name="connsiteX21" fmla="*/ 281901 w 315311"/>
                <a:gd name="connsiteY21" fmla="*/ 0 h 429562"/>
                <a:gd name="connsiteX22" fmla="*/ 281901 w 315311"/>
                <a:gd name="connsiteY22" fmla="*/ 16375 h 429562"/>
                <a:gd name="connsiteX23" fmla="*/ 298924 w 315311"/>
                <a:gd name="connsiteY23" fmla="*/ 16375 h 429562"/>
                <a:gd name="connsiteX24" fmla="*/ 298924 w 315311"/>
                <a:gd name="connsiteY24" fmla="*/ 33258 h 429562"/>
                <a:gd name="connsiteX25" fmla="*/ 315312 w 315311"/>
                <a:gd name="connsiteY25" fmla="*/ 33258 h 429562"/>
                <a:gd name="connsiteX26" fmla="*/ 315312 w 315311"/>
                <a:gd name="connsiteY26" fmla="*/ 0 h 429562"/>
                <a:gd name="connsiteX27" fmla="*/ 127929 w 315311"/>
                <a:gd name="connsiteY27" fmla="*/ 0 h 429562"/>
                <a:gd name="connsiteX28" fmla="*/ 76605 w 315311"/>
                <a:gd name="connsiteY28" fmla="*/ 0 h 429562"/>
                <a:gd name="connsiteX29" fmla="*/ 76605 w 315311"/>
                <a:gd name="connsiteY29" fmla="*/ 16375 h 429562"/>
                <a:gd name="connsiteX30" fmla="*/ 127929 w 315311"/>
                <a:gd name="connsiteY30" fmla="*/ 16375 h 429562"/>
                <a:gd name="connsiteX31" fmla="*/ 127929 w 315311"/>
                <a:gd name="connsiteY31" fmla="*/ 0 h 429562"/>
                <a:gd name="connsiteX32" fmla="*/ 230576 w 315311"/>
                <a:gd name="connsiteY32" fmla="*/ 0 h 429562"/>
                <a:gd name="connsiteX33" fmla="*/ 179253 w 315311"/>
                <a:gd name="connsiteY33" fmla="*/ 0 h 429562"/>
                <a:gd name="connsiteX34" fmla="*/ 179253 w 315311"/>
                <a:gd name="connsiteY34" fmla="*/ 16375 h 429562"/>
                <a:gd name="connsiteX35" fmla="*/ 230576 w 315311"/>
                <a:gd name="connsiteY35" fmla="*/ 16375 h 429562"/>
                <a:gd name="connsiteX36" fmla="*/ 230576 w 315311"/>
                <a:gd name="connsiteY36" fmla="*/ 0 h 429562"/>
                <a:gd name="connsiteX37" fmla="*/ 25154 w 315311"/>
                <a:gd name="connsiteY37" fmla="*/ 16375 h 429562"/>
                <a:gd name="connsiteX38" fmla="*/ 0 w 315311"/>
                <a:gd name="connsiteY38" fmla="*/ 16375 h 429562"/>
                <a:gd name="connsiteX39" fmla="*/ 0 w 315311"/>
                <a:gd name="connsiteY39" fmla="*/ 0 h 429562"/>
                <a:gd name="connsiteX40" fmla="*/ 25154 w 315311"/>
                <a:gd name="connsiteY40" fmla="*/ 0 h 429562"/>
                <a:gd name="connsiteX41" fmla="*/ 25154 w 315311"/>
                <a:gd name="connsiteY41" fmla="*/ 16375 h 42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5311" h="429562">
                  <a:moveTo>
                    <a:pt x="315312" y="404428"/>
                  </a:moveTo>
                  <a:lnTo>
                    <a:pt x="298924" y="404428"/>
                  </a:lnTo>
                  <a:lnTo>
                    <a:pt x="298924" y="429562"/>
                  </a:lnTo>
                  <a:lnTo>
                    <a:pt x="315312" y="429562"/>
                  </a:lnTo>
                  <a:lnTo>
                    <a:pt x="315312" y="404428"/>
                  </a:lnTo>
                  <a:close/>
                  <a:moveTo>
                    <a:pt x="315312" y="86192"/>
                  </a:moveTo>
                  <a:lnTo>
                    <a:pt x="298924" y="86192"/>
                  </a:lnTo>
                  <a:lnTo>
                    <a:pt x="298924" y="139252"/>
                  </a:lnTo>
                  <a:lnTo>
                    <a:pt x="315312" y="139252"/>
                  </a:lnTo>
                  <a:lnTo>
                    <a:pt x="315312" y="86192"/>
                  </a:lnTo>
                  <a:close/>
                  <a:moveTo>
                    <a:pt x="315312" y="192313"/>
                  </a:moveTo>
                  <a:lnTo>
                    <a:pt x="298924" y="192313"/>
                  </a:lnTo>
                  <a:lnTo>
                    <a:pt x="298924" y="245374"/>
                  </a:lnTo>
                  <a:lnTo>
                    <a:pt x="315312" y="245374"/>
                  </a:lnTo>
                  <a:lnTo>
                    <a:pt x="315312" y="192313"/>
                  </a:lnTo>
                  <a:close/>
                  <a:moveTo>
                    <a:pt x="315312" y="298434"/>
                  </a:moveTo>
                  <a:lnTo>
                    <a:pt x="298924" y="298434"/>
                  </a:lnTo>
                  <a:lnTo>
                    <a:pt x="298924" y="351495"/>
                  </a:lnTo>
                  <a:lnTo>
                    <a:pt x="315312" y="351495"/>
                  </a:lnTo>
                  <a:lnTo>
                    <a:pt x="315312" y="298434"/>
                  </a:lnTo>
                  <a:close/>
                  <a:moveTo>
                    <a:pt x="315312" y="0"/>
                  </a:moveTo>
                  <a:lnTo>
                    <a:pt x="281901" y="0"/>
                  </a:lnTo>
                  <a:lnTo>
                    <a:pt x="281901" y="16375"/>
                  </a:lnTo>
                  <a:lnTo>
                    <a:pt x="298924" y="16375"/>
                  </a:lnTo>
                  <a:lnTo>
                    <a:pt x="298924" y="33258"/>
                  </a:lnTo>
                  <a:lnTo>
                    <a:pt x="315312" y="33258"/>
                  </a:lnTo>
                  <a:lnTo>
                    <a:pt x="315312" y="0"/>
                  </a:lnTo>
                  <a:close/>
                  <a:moveTo>
                    <a:pt x="127929" y="0"/>
                  </a:moveTo>
                  <a:lnTo>
                    <a:pt x="76605" y="0"/>
                  </a:lnTo>
                  <a:lnTo>
                    <a:pt x="76605" y="16375"/>
                  </a:lnTo>
                  <a:lnTo>
                    <a:pt x="127929" y="16375"/>
                  </a:lnTo>
                  <a:lnTo>
                    <a:pt x="127929" y="0"/>
                  </a:lnTo>
                  <a:close/>
                  <a:moveTo>
                    <a:pt x="230576" y="0"/>
                  </a:moveTo>
                  <a:lnTo>
                    <a:pt x="179253" y="0"/>
                  </a:lnTo>
                  <a:lnTo>
                    <a:pt x="179253" y="16375"/>
                  </a:lnTo>
                  <a:lnTo>
                    <a:pt x="230576" y="16375"/>
                  </a:lnTo>
                  <a:lnTo>
                    <a:pt x="230576" y="0"/>
                  </a:lnTo>
                  <a:close/>
                  <a:moveTo>
                    <a:pt x="25154" y="16375"/>
                  </a:moveTo>
                  <a:lnTo>
                    <a:pt x="0" y="16375"/>
                  </a:lnTo>
                  <a:lnTo>
                    <a:pt x="0" y="0"/>
                  </a:lnTo>
                  <a:lnTo>
                    <a:pt x="25154" y="0"/>
                  </a:lnTo>
                  <a:lnTo>
                    <a:pt x="25154" y="16375"/>
                  </a:lnTo>
                </a:path>
              </a:pathLst>
            </a:custGeom>
            <a:solidFill>
              <a:srgbClr val="BBBCBD"/>
            </a:solidFill>
            <a:ln w="12695" cap="sq">
              <a:noFill/>
              <a:prstDash val="solid"/>
              <a:miter/>
            </a:ln>
          </p:spPr>
          <p:txBody>
            <a:bodyPr rtlCol="1" anchor="ctr"/>
            <a:lstStyle/>
            <a:p>
              <a:endParaRPr lang="ar-SA"/>
            </a:p>
          </p:txBody>
        </p:sp>
        <p:sp>
          <p:nvSpPr>
            <p:cNvPr id="164" name="شكل حر: شكل 163">
              <a:extLst>
                <a:ext uri="{FF2B5EF4-FFF2-40B4-BE49-F238E27FC236}">
                  <a16:creationId xmlns:a16="http://schemas.microsoft.com/office/drawing/2014/main" id="{88877ADC-6A62-35F7-5B30-BF5ABD765704}"/>
                </a:ext>
              </a:extLst>
            </p:cNvPr>
            <p:cNvSpPr/>
            <p:nvPr/>
          </p:nvSpPr>
          <p:spPr>
            <a:xfrm>
              <a:off x="4305859" y="3716202"/>
              <a:ext cx="253443" cy="353906"/>
            </a:xfrm>
            <a:custGeom>
              <a:avLst/>
              <a:gdLst>
                <a:gd name="connsiteX0" fmla="*/ 253443 w 253443"/>
                <a:gd name="connsiteY0" fmla="*/ 337531 h 353906"/>
                <a:gd name="connsiteX1" fmla="*/ 228290 w 253443"/>
                <a:gd name="connsiteY1" fmla="*/ 337531 h 353906"/>
                <a:gd name="connsiteX2" fmla="*/ 228290 w 253443"/>
                <a:gd name="connsiteY2" fmla="*/ 353907 h 353906"/>
                <a:gd name="connsiteX3" fmla="*/ 253443 w 253443"/>
                <a:gd name="connsiteY3" fmla="*/ 353907 h 353906"/>
                <a:gd name="connsiteX4" fmla="*/ 253443 w 253443"/>
                <a:gd name="connsiteY4" fmla="*/ 337531 h 353906"/>
                <a:gd name="connsiteX5" fmla="*/ 111286 w 253443"/>
                <a:gd name="connsiteY5" fmla="*/ 337531 h 353906"/>
                <a:gd name="connsiteX6" fmla="*/ 72285 w 253443"/>
                <a:gd name="connsiteY6" fmla="*/ 337531 h 353906"/>
                <a:gd name="connsiteX7" fmla="*/ 72285 w 253443"/>
                <a:gd name="connsiteY7" fmla="*/ 353907 h 353906"/>
                <a:gd name="connsiteX8" fmla="*/ 111286 w 253443"/>
                <a:gd name="connsiteY8" fmla="*/ 353907 h 353906"/>
                <a:gd name="connsiteX9" fmla="*/ 111286 w 253443"/>
                <a:gd name="connsiteY9" fmla="*/ 337531 h 353906"/>
                <a:gd name="connsiteX10" fmla="*/ 189289 w 253443"/>
                <a:gd name="connsiteY10" fmla="*/ 337531 h 353906"/>
                <a:gd name="connsiteX11" fmla="*/ 150287 w 253443"/>
                <a:gd name="connsiteY11" fmla="*/ 337531 h 353906"/>
                <a:gd name="connsiteX12" fmla="*/ 150287 w 253443"/>
                <a:gd name="connsiteY12" fmla="*/ 353907 h 353906"/>
                <a:gd name="connsiteX13" fmla="*/ 189289 w 253443"/>
                <a:gd name="connsiteY13" fmla="*/ 353907 h 353906"/>
                <a:gd name="connsiteX14" fmla="*/ 189289 w 253443"/>
                <a:gd name="connsiteY14" fmla="*/ 337531 h 353906"/>
                <a:gd name="connsiteX15" fmla="*/ 33284 w 253443"/>
                <a:gd name="connsiteY15" fmla="*/ 337531 h 353906"/>
                <a:gd name="connsiteX16" fmla="*/ 16388 w 253443"/>
                <a:gd name="connsiteY16" fmla="*/ 337531 h 353906"/>
                <a:gd name="connsiteX17" fmla="*/ 16388 w 253443"/>
                <a:gd name="connsiteY17" fmla="*/ 320648 h 353906"/>
                <a:gd name="connsiteX18" fmla="*/ 0 w 253443"/>
                <a:gd name="connsiteY18" fmla="*/ 320648 h 353906"/>
                <a:gd name="connsiteX19" fmla="*/ 0 w 253443"/>
                <a:gd name="connsiteY19" fmla="*/ 353907 h 353906"/>
                <a:gd name="connsiteX20" fmla="*/ 33411 w 253443"/>
                <a:gd name="connsiteY20" fmla="*/ 353907 h 353906"/>
                <a:gd name="connsiteX21" fmla="*/ 33411 w 253443"/>
                <a:gd name="connsiteY21" fmla="*/ 337531 h 353906"/>
                <a:gd name="connsiteX22" fmla="*/ 16388 w 253443"/>
                <a:gd name="connsiteY22" fmla="*/ 84288 h 353906"/>
                <a:gd name="connsiteX23" fmla="*/ 0 w 253443"/>
                <a:gd name="connsiteY23" fmla="*/ 84288 h 353906"/>
                <a:gd name="connsiteX24" fmla="*/ 0 w 253443"/>
                <a:gd name="connsiteY24" fmla="*/ 143314 h 353906"/>
                <a:gd name="connsiteX25" fmla="*/ 16388 w 253443"/>
                <a:gd name="connsiteY25" fmla="*/ 143314 h 353906"/>
                <a:gd name="connsiteX26" fmla="*/ 16388 w 253443"/>
                <a:gd name="connsiteY26" fmla="*/ 84288 h 353906"/>
                <a:gd name="connsiteX27" fmla="*/ 16388 w 253443"/>
                <a:gd name="connsiteY27" fmla="*/ 202468 h 353906"/>
                <a:gd name="connsiteX28" fmla="*/ 0 w 253443"/>
                <a:gd name="connsiteY28" fmla="*/ 202468 h 353906"/>
                <a:gd name="connsiteX29" fmla="*/ 0 w 253443"/>
                <a:gd name="connsiteY29" fmla="*/ 261495 h 353906"/>
                <a:gd name="connsiteX30" fmla="*/ 16388 w 253443"/>
                <a:gd name="connsiteY30" fmla="*/ 261495 h 353906"/>
                <a:gd name="connsiteX31" fmla="*/ 16388 w 253443"/>
                <a:gd name="connsiteY31" fmla="*/ 202468 h 353906"/>
                <a:gd name="connsiteX32" fmla="*/ 16388 w 253443"/>
                <a:gd name="connsiteY32" fmla="*/ 25134 h 353906"/>
                <a:gd name="connsiteX33" fmla="*/ 0 w 253443"/>
                <a:gd name="connsiteY33" fmla="*/ 25134 h 353906"/>
                <a:gd name="connsiteX34" fmla="*/ 0 w 253443"/>
                <a:gd name="connsiteY34" fmla="*/ 0 h 353906"/>
                <a:gd name="connsiteX35" fmla="*/ 16388 w 253443"/>
                <a:gd name="connsiteY35" fmla="*/ 0 h 353906"/>
                <a:gd name="connsiteX36" fmla="*/ 16388 w 253443"/>
                <a:gd name="connsiteY36" fmla="*/ 25134 h 35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3443" h="353906">
                  <a:moveTo>
                    <a:pt x="253443" y="337531"/>
                  </a:moveTo>
                  <a:lnTo>
                    <a:pt x="228290" y="337531"/>
                  </a:lnTo>
                  <a:lnTo>
                    <a:pt x="228290" y="353907"/>
                  </a:lnTo>
                  <a:lnTo>
                    <a:pt x="253443" y="353907"/>
                  </a:lnTo>
                  <a:lnTo>
                    <a:pt x="253443" y="337531"/>
                  </a:lnTo>
                  <a:close/>
                  <a:moveTo>
                    <a:pt x="111286" y="337531"/>
                  </a:moveTo>
                  <a:lnTo>
                    <a:pt x="72285" y="337531"/>
                  </a:lnTo>
                  <a:lnTo>
                    <a:pt x="72285" y="353907"/>
                  </a:lnTo>
                  <a:lnTo>
                    <a:pt x="111286" y="353907"/>
                  </a:lnTo>
                  <a:lnTo>
                    <a:pt x="111286" y="337531"/>
                  </a:lnTo>
                  <a:close/>
                  <a:moveTo>
                    <a:pt x="189289" y="337531"/>
                  </a:moveTo>
                  <a:lnTo>
                    <a:pt x="150287" y="337531"/>
                  </a:lnTo>
                  <a:lnTo>
                    <a:pt x="150287" y="353907"/>
                  </a:lnTo>
                  <a:lnTo>
                    <a:pt x="189289" y="353907"/>
                  </a:lnTo>
                  <a:lnTo>
                    <a:pt x="189289" y="337531"/>
                  </a:lnTo>
                  <a:close/>
                  <a:moveTo>
                    <a:pt x="33284" y="337531"/>
                  </a:moveTo>
                  <a:lnTo>
                    <a:pt x="16388" y="337531"/>
                  </a:lnTo>
                  <a:lnTo>
                    <a:pt x="16388" y="320648"/>
                  </a:lnTo>
                  <a:lnTo>
                    <a:pt x="0" y="320648"/>
                  </a:lnTo>
                  <a:lnTo>
                    <a:pt x="0" y="353907"/>
                  </a:lnTo>
                  <a:lnTo>
                    <a:pt x="33411" y="353907"/>
                  </a:lnTo>
                  <a:lnTo>
                    <a:pt x="33411" y="337531"/>
                  </a:lnTo>
                  <a:close/>
                  <a:moveTo>
                    <a:pt x="16388" y="84288"/>
                  </a:moveTo>
                  <a:lnTo>
                    <a:pt x="0" y="84288"/>
                  </a:lnTo>
                  <a:lnTo>
                    <a:pt x="0" y="143314"/>
                  </a:lnTo>
                  <a:lnTo>
                    <a:pt x="16388" y="143314"/>
                  </a:lnTo>
                  <a:lnTo>
                    <a:pt x="16388" y="84288"/>
                  </a:lnTo>
                  <a:close/>
                  <a:moveTo>
                    <a:pt x="16388" y="202468"/>
                  </a:moveTo>
                  <a:lnTo>
                    <a:pt x="0" y="202468"/>
                  </a:lnTo>
                  <a:lnTo>
                    <a:pt x="0" y="261495"/>
                  </a:lnTo>
                  <a:lnTo>
                    <a:pt x="16388" y="261495"/>
                  </a:lnTo>
                  <a:lnTo>
                    <a:pt x="16388" y="202468"/>
                  </a:lnTo>
                  <a:close/>
                  <a:moveTo>
                    <a:pt x="16388" y="25134"/>
                  </a:moveTo>
                  <a:lnTo>
                    <a:pt x="0" y="25134"/>
                  </a:lnTo>
                  <a:lnTo>
                    <a:pt x="0" y="0"/>
                  </a:lnTo>
                  <a:lnTo>
                    <a:pt x="16388" y="0"/>
                  </a:lnTo>
                  <a:lnTo>
                    <a:pt x="16388" y="25134"/>
                  </a:lnTo>
                </a:path>
              </a:pathLst>
            </a:custGeom>
            <a:solidFill>
              <a:srgbClr val="BBBCBD"/>
            </a:solidFill>
            <a:ln w="12695" cap="sq">
              <a:noFill/>
              <a:prstDash val="solid"/>
              <a:miter/>
            </a:ln>
          </p:spPr>
          <p:txBody>
            <a:bodyPr rtlCol="1" anchor="ctr"/>
            <a:lstStyle/>
            <a:p>
              <a:endParaRPr lang="ar-SA"/>
            </a:p>
          </p:txBody>
        </p:sp>
        <p:sp>
          <p:nvSpPr>
            <p:cNvPr id="165" name="شكل حر: شكل 164">
              <a:extLst>
                <a:ext uri="{FF2B5EF4-FFF2-40B4-BE49-F238E27FC236}">
                  <a16:creationId xmlns:a16="http://schemas.microsoft.com/office/drawing/2014/main" id="{421C399E-98C3-F60C-FE95-049C252E9F0F}"/>
                </a:ext>
              </a:extLst>
            </p:cNvPr>
            <p:cNvSpPr/>
            <p:nvPr/>
          </p:nvSpPr>
          <p:spPr>
            <a:xfrm>
              <a:off x="4805505" y="5099840"/>
              <a:ext cx="138981" cy="857220"/>
            </a:xfrm>
            <a:custGeom>
              <a:avLst/>
              <a:gdLst>
                <a:gd name="connsiteX0" fmla="*/ 0 w 138981"/>
                <a:gd name="connsiteY0" fmla="*/ 857221 h 857220"/>
                <a:gd name="connsiteX1" fmla="*/ 138981 w 138981"/>
                <a:gd name="connsiteY1" fmla="*/ 857221 h 857220"/>
                <a:gd name="connsiteX2" fmla="*/ 138981 w 138981"/>
                <a:gd name="connsiteY2" fmla="*/ 0 h 857220"/>
                <a:gd name="connsiteX3" fmla="*/ 0 w 138981"/>
                <a:gd name="connsiteY3" fmla="*/ 0 h 857220"/>
                <a:gd name="connsiteX4" fmla="*/ 0 w 138981"/>
                <a:gd name="connsiteY4" fmla="*/ 857221 h 8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81" h="857220">
                  <a:moveTo>
                    <a:pt x="0" y="857221"/>
                  </a:moveTo>
                  <a:lnTo>
                    <a:pt x="138981" y="857221"/>
                  </a:lnTo>
                  <a:lnTo>
                    <a:pt x="138981" y="0"/>
                  </a:lnTo>
                  <a:lnTo>
                    <a:pt x="0" y="0"/>
                  </a:lnTo>
                  <a:lnTo>
                    <a:pt x="0" y="857221"/>
                  </a:lnTo>
                </a:path>
              </a:pathLst>
            </a:custGeom>
            <a:solidFill>
              <a:srgbClr val="301F3F"/>
            </a:solidFill>
            <a:ln w="12695" cap="sq">
              <a:noFill/>
              <a:prstDash val="solid"/>
              <a:miter/>
            </a:ln>
          </p:spPr>
          <p:txBody>
            <a:bodyPr rtlCol="1" anchor="ctr"/>
            <a:lstStyle/>
            <a:p>
              <a:endParaRPr lang="ar-SA"/>
            </a:p>
          </p:txBody>
        </p:sp>
        <p:sp>
          <p:nvSpPr>
            <p:cNvPr id="166" name="شكل حر: شكل 165">
              <a:extLst>
                <a:ext uri="{FF2B5EF4-FFF2-40B4-BE49-F238E27FC236}">
                  <a16:creationId xmlns:a16="http://schemas.microsoft.com/office/drawing/2014/main" id="{1A43A4CC-2008-5FC8-0A02-FB70E93CA57C}"/>
                </a:ext>
              </a:extLst>
            </p:cNvPr>
            <p:cNvSpPr/>
            <p:nvPr/>
          </p:nvSpPr>
          <p:spPr>
            <a:xfrm>
              <a:off x="4944359" y="5099840"/>
              <a:ext cx="609408" cy="857220"/>
            </a:xfrm>
            <a:custGeom>
              <a:avLst/>
              <a:gdLst>
                <a:gd name="connsiteX0" fmla="*/ 0 w 609408"/>
                <a:gd name="connsiteY0" fmla="*/ 857221 h 857220"/>
                <a:gd name="connsiteX1" fmla="*/ 609408 w 609408"/>
                <a:gd name="connsiteY1" fmla="*/ 857221 h 857220"/>
                <a:gd name="connsiteX2" fmla="*/ 606740 w 609408"/>
                <a:gd name="connsiteY2" fmla="*/ 817997 h 857220"/>
                <a:gd name="connsiteX3" fmla="*/ 609408 w 609408"/>
                <a:gd name="connsiteY3" fmla="*/ 0 h 857220"/>
                <a:gd name="connsiteX4" fmla="*/ 0 w 609408"/>
                <a:gd name="connsiteY4" fmla="*/ 0 h 857220"/>
                <a:gd name="connsiteX5" fmla="*/ 0 w 609408"/>
                <a:gd name="connsiteY5" fmla="*/ 857221 h 85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408" h="857220">
                  <a:moveTo>
                    <a:pt x="0" y="857221"/>
                  </a:moveTo>
                  <a:lnTo>
                    <a:pt x="609408" y="857221"/>
                  </a:lnTo>
                  <a:lnTo>
                    <a:pt x="606740" y="817997"/>
                  </a:lnTo>
                  <a:cubicBezTo>
                    <a:pt x="588320" y="545585"/>
                    <a:pt x="589209" y="272285"/>
                    <a:pt x="609408" y="0"/>
                  </a:cubicBezTo>
                  <a:lnTo>
                    <a:pt x="0" y="0"/>
                  </a:lnTo>
                  <a:lnTo>
                    <a:pt x="0" y="857221"/>
                  </a:lnTo>
                </a:path>
              </a:pathLst>
            </a:custGeom>
            <a:solidFill>
              <a:srgbClr val="261C33"/>
            </a:solidFill>
            <a:ln w="12695" cap="sq">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847EDC61-FADC-2FD9-D691-FC2D73E77E4A}"/>
                </a:ext>
              </a:extLst>
            </p:cNvPr>
            <p:cNvSpPr/>
            <p:nvPr/>
          </p:nvSpPr>
          <p:spPr>
            <a:xfrm>
              <a:off x="4831802" y="5195680"/>
              <a:ext cx="86386" cy="696007"/>
            </a:xfrm>
            <a:custGeom>
              <a:avLst/>
              <a:gdLst>
                <a:gd name="connsiteX0" fmla="*/ 86387 w 86386"/>
                <a:gd name="connsiteY0" fmla="*/ 77179 h 696007"/>
                <a:gd name="connsiteX1" fmla="*/ 0 w 86386"/>
                <a:gd name="connsiteY1" fmla="*/ 77179 h 696007"/>
                <a:gd name="connsiteX2" fmla="*/ 0 w 86386"/>
                <a:gd name="connsiteY2" fmla="*/ 696008 h 696007"/>
                <a:gd name="connsiteX3" fmla="*/ 86387 w 86386"/>
                <a:gd name="connsiteY3" fmla="*/ 696008 h 696007"/>
                <a:gd name="connsiteX4" fmla="*/ 86387 w 86386"/>
                <a:gd name="connsiteY4" fmla="*/ 77179 h 696007"/>
                <a:gd name="connsiteX5" fmla="*/ 0 w 86386"/>
                <a:gd name="connsiteY5" fmla="*/ 0 h 696007"/>
                <a:gd name="connsiteX6" fmla="*/ 86387 w 86386"/>
                <a:gd name="connsiteY6" fmla="*/ 0 h 696007"/>
                <a:gd name="connsiteX7" fmla="*/ 86387 w 86386"/>
                <a:gd name="connsiteY7" fmla="*/ 37955 h 696007"/>
                <a:gd name="connsiteX8" fmla="*/ 0 w 86386"/>
                <a:gd name="connsiteY8" fmla="*/ 37955 h 696007"/>
                <a:gd name="connsiteX9" fmla="*/ 0 w 86386"/>
                <a:gd name="connsiteY9" fmla="*/ 0 h 6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86" h="696007">
                  <a:moveTo>
                    <a:pt x="86387" y="77179"/>
                  </a:moveTo>
                  <a:lnTo>
                    <a:pt x="0" y="77179"/>
                  </a:lnTo>
                  <a:lnTo>
                    <a:pt x="0" y="696008"/>
                  </a:lnTo>
                  <a:lnTo>
                    <a:pt x="86387" y="696008"/>
                  </a:lnTo>
                  <a:lnTo>
                    <a:pt x="86387" y="77179"/>
                  </a:lnTo>
                  <a:close/>
                  <a:moveTo>
                    <a:pt x="0" y="0"/>
                  </a:moveTo>
                  <a:lnTo>
                    <a:pt x="86387" y="0"/>
                  </a:lnTo>
                  <a:lnTo>
                    <a:pt x="86387" y="37955"/>
                  </a:lnTo>
                  <a:lnTo>
                    <a:pt x="0" y="37955"/>
                  </a:lnTo>
                  <a:lnTo>
                    <a:pt x="0" y="0"/>
                  </a:lnTo>
                </a:path>
              </a:pathLst>
            </a:custGeom>
            <a:solidFill>
              <a:srgbClr val="EDF9FE"/>
            </a:solidFill>
            <a:ln w="12695" cap="sq">
              <a:noFill/>
              <a:prstDash val="solid"/>
              <a:miter/>
            </a:ln>
          </p:spPr>
          <p:txBody>
            <a:bodyPr rtlCol="1" anchor="ctr"/>
            <a:lstStyle/>
            <a:p>
              <a:endParaRPr lang="ar-SA"/>
            </a:p>
          </p:txBody>
        </p:sp>
        <p:sp>
          <p:nvSpPr>
            <p:cNvPr id="168" name="شكل حر: شكل 167">
              <a:extLst>
                <a:ext uri="{FF2B5EF4-FFF2-40B4-BE49-F238E27FC236}">
                  <a16:creationId xmlns:a16="http://schemas.microsoft.com/office/drawing/2014/main" id="{2622D05C-A3DB-1C37-40D5-520975BE1031}"/>
                </a:ext>
              </a:extLst>
            </p:cNvPr>
            <p:cNvSpPr/>
            <p:nvPr/>
          </p:nvSpPr>
          <p:spPr>
            <a:xfrm>
              <a:off x="5049547" y="5099840"/>
              <a:ext cx="138981" cy="857220"/>
            </a:xfrm>
            <a:custGeom>
              <a:avLst/>
              <a:gdLst>
                <a:gd name="connsiteX0" fmla="*/ 0 w 138981"/>
                <a:gd name="connsiteY0" fmla="*/ 857221 h 857220"/>
                <a:gd name="connsiteX1" fmla="*/ 138981 w 138981"/>
                <a:gd name="connsiteY1" fmla="*/ 857221 h 857220"/>
                <a:gd name="connsiteX2" fmla="*/ 138981 w 138981"/>
                <a:gd name="connsiteY2" fmla="*/ 0 h 857220"/>
                <a:gd name="connsiteX3" fmla="*/ 0 w 138981"/>
                <a:gd name="connsiteY3" fmla="*/ 0 h 857220"/>
                <a:gd name="connsiteX4" fmla="*/ 0 w 138981"/>
                <a:gd name="connsiteY4" fmla="*/ 857221 h 8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81" h="857220">
                  <a:moveTo>
                    <a:pt x="0" y="857221"/>
                  </a:moveTo>
                  <a:lnTo>
                    <a:pt x="138981" y="857221"/>
                  </a:lnTo>
                  <a:lnTo>
                    <a:pt x="138981" y="0"/>
                  </a:lnTo>
                  <a:lnTo>
                    <a:pt x="0" y="0"/>
                  </a:lnTo>
                  <a:lnTo>
                    <a:pt x="0" y="857221"/>
                  </a:lnTo>
                </a:path>
              </a:pathLst>
            </a:custGeom>
            <a:solidFill>
              <a:srgbClr val="CB3948"/>
            </a:solidFill>
            <a:ln w="12695" cap="sq">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F9590090-19EC-D6BF-85AA-7604B103BA9A}"/>
                </a:ext>
              </a:extLst>
            </p:cNvPr>
            <p:cNvSpPr/>
            <p:nvPr/>
          </p:nvSpPr>
          <p:spPr>
            <a:xfrm>
              <a:off x="5188528" y="5099840"/>
              <a:ext cx="609408" cy="857220"/>
            </a:xfrm>
            <a:custGeom>
              <a:avLst/>
              <a:gdLst>
                <a:gd name="connsiteX0" fmla="*/ 0 w 609408"/>
                <a:gd name="connsiteY0" fmla="*/ 0 h 857220"/>
                <a:gd name="connsiteX1" fmla="*/ 0 w 609408"/>
                <a:gd name="connsiteY1" fmla="*/ 857221 h 857220"/>
                <a:gd name="connsiteX2" fmla="*/ 609408 w 609408"/>
                <a:gd name="connsiteY2" fmla="*/ 857221 h 857220"/>
                <a:gd name="connsiteX3" fmla="*/ 609408 w 609408"/>
                <a:gd name="connsiteY3" fmla="*/ 0 h 857220"/>
                <a:gd name="connsiteX4" fmla="*/ 0 w 609408"/>
                <a:gd name="connsiteY4" fmla="*/ 0 h 8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08" h="857220">
                  <a:moveTo>
                    <a:pt x="0" y="0"/>
                  </a:moveTo>
                  <a:lnTo>
                    <a:pt x="0" y="857221"/>
                  </a:lnTo>
                  <a:lnTo>
                    <a:pt x="609408" y="857221"/>
                  </a:lnTo>
                  <a:lnTo>
                    <a:pt x="609408" y="0"/>
                  </a:lnTo>
                  <a:lnTo>
                    <a:pt x="0" y="0"/>
                  </a:lnTo>
                </a:path>
              </a:pathLst>
            </a:custGeom>
            <a:solidFill>
              <a:srgbClr val="F14359"/>
            </a:solidFill>
            <a:ln w="12695" cap="sq">
              <a:noFill/>
              <a:prstDash val="solid"/>
              <a:miter/>
            </a:ln>
          </p:spPr>
          <p:txBody>
            <a:bodyPr rtlCol="1" anchor="ctr"/>
            <a:lstStyle/>
            <a:p>
              <a:endParaRPr lang="ar-SA"/>
            </a:p>
          </p:txBody>
        </p:sp>
        <p:sp>
          <p:nvSpPr>
            <p:cNvPr id="170" name="شكل حر: شكل 169">
              <a:extLst>
                <a:ext uri="{FF2B5EF4-FFF2-40B4-BE49-F238E27FC236}">
                  <a16:creationId xmlns:a16="http://schemas.microsoft.com/office/drawing/2014/main" id="{E3EED126-0F39-2835-B7FC-85A6C894D240}"/>
                </a:ext>
              </a:extLst>
            </p:cNvPr>
            <p:cNvSpPr/>
            <p:nvPr/>
          </p:nvSpPr>
          <p:spPr>
            <a:xfrm>
              <a:off x="5075844" y="5195680"/>
              <a:ext cx="86387" cy="696007"/>
            </a:xfrm>
            <a:custGeom>
              <a:avLst/>
              <a:gdLst>
                <a:gd name="connsiteX0" fmla="*/ 86387 w 86387"/>
                <a:gd name="connsiteY0" fmla="*/ 77179 h 696007"/>
                <a:gd name="connsiteX1" fmla="*/ 0 w 86387"/>
                <a:gd name="connsiteY1" fmla="*/ 77179 h 696007"/>
                <a:gd name="connsiteX2" fmla="*/ 0 w 86387"/>
                <a:gd name="connsiteY2" fmla="*/ 696008 h 696007"/>
                <a:gd name="connsiteX3" fmla="*/ 86387 w 86387"/>
                <a:gd name="connsiteY3" fmla="*/ 696008 h 696007"/>
                <a:gd name="connsiteX4" fmla="*/ 86387 w 86387"/>
                <a:gd name="connsiteY4" fmla="*/ 77179 h 696007"/>
                <a:gd name="connsiteX5" fmla="*/ 0 w 86387"/>
                <a:gd name="connsiteY5" fmla="*/ 0 h 696007"/>
                <a:gd name="connsiteX6" fmla="*/ 86387 w 86387"/>
                <a:gd name="connsiteY6" fmla="*/ 0 h 696007"/>
                <a:gd name="connsiteX7" fmla="*/ 86387 w 86387"/>
                <a:gd name="connsiteY7" fmla="*/ 37955 h 696007"/>
                <a:gd name="connsiteX8" fmla="*/ 0 w 86387"/>
                <a:gd name="connsiteY8" fmla="*/ 37955 h 696007"/>
                <a:gd name="connsiteX9" fmla="*/ 0 w 86387"/>
                <a:gd name="connsiteY9" fmla="*/ 0 h 6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87" h="696007">
                  <a:moveTo>
                    <a:pt x="86387" y="77179"/>
                  </a:moveTo>
                  <a:lnTo>
                    <a:pt x="0" y="77179"/>
                  </a:lnTo>
                  <a:lnTo>
                    <a:pt x="0" y="696008"/>
                  </a:lnTo>
                  <a:lnTo>
                    <a:pt x="86387" y="696008"/>
                  </a:lnTo>
                  <a:lnTo>
                    <a:pt x="86387" y="77179"/>
                  </a:lnTo>
                  <a:close/>
                  <a:moveTo>
                    <a:pt x="0" y="0"/>
                  </a:moveTo>
                  <a:lnTo>
                    <a:pt x="86387" y="0"/>
                  </a:lnTo>
                  <a:lnTo>
                    <a:pt x="86387" y="37955"/>
                  </a:lnTo>
                  <a:lnTo>
                    <a:pt x="0" y="37955"/>
                  </a:lnTo>
                  <a:lnTo>
                    <a:pt x="0" y="0"/>
                  </a:lnTo>
                </a:path>
              </a:pathLst>
            </a:custGeom>
            <a:solidFill>
              <a:srgbClr val="EDF9FE"/>
            </a:solidFill>
            <a:ln w="12695" cap="sq">
              <a:noFill/>
              <a:prstDash val="solid"/>
              <a:miter/>
            </a:ln>
          </p:spPr>
          <p:txBody>
            <a:bodyPr rtlCol="1" anchor="ctr"/>
            <a:lstStyle/>
            <a:p>
              <a:endParaRPr lang="ar-SA"/>
            </a:p>
          </p:txBody>
        </p:sp>
        <p:sp>
          <p:nvSpPr>
            <p:cNvPr id="171" name="شكل حر: شكل 170">
              <a:extLst>
                <a:ext uri="{FF2B5EF4-FFF2-40B4-BE49-F238E27FC236}">
                  <a16:creationId xmlns:a16="http://schemas.microsoft.com/office/drawing/2014/main" id="{A107D492-94A2-D8B6-1685-6267FDCF7346}"/>
                </a:ext>
              </a:extLst>
            </p:cNvPr>
            <p:cNvSpPr/>
            <p:nvPr/>
          </p:nvSpPr>
          <p:spPr>
            <a:xfrm>
              <a:off x="2953206" y="3873702"/>
              <a:ext cx="1620514" cy="668176"/>
            </a:xfrm>
            <a:custGeom>
              <a:avLst/>
              <a:gdLst>
                <a:gd name="connsiteX0" fmla="*/ 1397624 w 1620514"/>
                <a:gd name="connsiteY0" fmla="*/ 628889 h 668176"/>
                <a:gd name="connsiteX1" fmla="*/ 1388096 w 1620514"/>
                <a:gd name="connsiteY1" fmla="*/ 623684 h 668176"/>
                <a:gd name="connsiteX2" fmla="*/ 1367770 w 1620514"/>
                <a:gd name="connsiteY2" fmla="*/ 603374 h 668176"/>
                <a:gd name="connsiteX3" fmla="*/ 1362562 w 1620514"/>
                <a:gd name="connsiteY3" fmla="*/ 593854 h 668176"/>
                <a:gd name="connsiteX4" fmla="*/ 1359131 w 1620514"/>
                <a:gd name="connsiteY4" fmla="*/ 593854 h 668176"/>
                <a:gd name="connsiteX5" fmla="*/ 1353923 w 1620514"/>
                <a:gd name="connsiteY5" fmla="*/ 603374 h 668176"/>
                <a:gd name="connsiteX6" fmla="*/ 1333597 w 1620514"/>
                <a:gd name="connsiteY6" fmla="*/ 623684 h 668176"/>
                <a:gd name="connsiteX7" fmla="*/ 1324069 w 1620514"/>
                <a:gd name="connsiteY7" fmla="*/ 628889 h 668176"/>
                <a:gd name="connsiteX8" fmla="*/ 1324069 w 1620514"/>
                <a:gd name="connsiteY8" fmla="*/ 632189 h 668176"/>
                <a:gd name="connsiteX9" fmla="*/ 1333597 w 1620514"/>
                <a:gd name="connsiteY9" fmla="*/ 637394 h 668176"/>
                <a:gd name="connsiteX10" fmla="*/ 1353923 w 1620514"/>
                <a:gd name="connsiteY10" fmla="*/ 657704 h 668176"/>
                <a:gd name="connsiteX11" fmla="*/ 1359131 w 1620514"/>
                <a:gd name="connsiteY11" fmla="*/ 667224 h 668176"/>
                <a:gd name="connsiteX12" fmla="*/ 1362562 w 1620514"/>
                <a:gd name="connsiteY12" fmla="*/ 667224 h 668176"/>
                <a:gd name="connsiteX13" fmla="*/ 1367770 w 1620514"/>
                <a:gd name="connsiteY13" fmla="*/ 657704 h 668176"/>
                <a:gd name="connsiteX14" fmla="*/ 1388096 w 1620514"/>
                <a:gd name="connsiteY14" fmla="*/ 637394 h 668176"/>
                <a:gd name="connsiteX15" fmla="*/ 1397624 w 1620514"/>
                <a:gd name="connsiteY15" fmla="*/ 632189 h 668176"/>
                <a:gd name="connsiteX16" fmla="*/ 1397624 w 1620514"/>
                <a:gd name="connsiteY16" fmla="*/ 628889 h 668176"/>
                <a:gd name="connsiteX17" fmla="*/ 1619562 w 1620514"/>
                <a:gd name="connsiteY17" fmla="*/ 472373 h 668176"/>
                <a:gd name="connsiteX18" fmla="*/ 1610034 w 1620514"/>
                <a:gd name="connsiteY18" fmla="*/ 467168 h 668176"/>
                <a:gd name="connsiteX19" fmla="*/ 1589708 w 1620514"/>
                <a:gd name="connsiteY19" fmla="*/ 446858 h 668176"/>
                <a:gd name="connsiteX20" fmla="*/ 1584500 w 1620514"/>
                <a:gd name="connsiteY20" fmla="*/ 437338 h 668176"/>
                <a:gd name="connsiteX21" fmla="*/ 1581069 w 1620514"/>
                <a:gd name="connsiteY21" fmla="*/ 437338 h 668176"/>
                <a:gd name="connsiteX22" fmla="*/ 1575861 w 1620514"/>
                <a:gd name="connsiteY22" fmla="*/ 446858 h 668176"/>
                <a:gd name="connsiteX23" fmla="*/ 1555535 w 1620514"/>
                <a:gd name="connsiteY23" fmla="*/ 467168 h 668176"/>
                <a:gd name="connsiteX24" fmla="*/ 1546007 w 1620514"/>
                <a:gd name="connsiteY24" fmla="*/ 472373 h 668176"/>
                <a:gd name="connsiteX25" fmla="*/ 1546007 w 1620514"/>
                <a:gd name="connsiteY25" fmla="*/ 475673 h 668176"/>
                <a:gd name="connsiteX26" fmla="*/ 1555535 w 1620514"/>
                <a:gd name="connsiteY26" fmla="*/ 480878 h 668176"/>
                <a:gd name="connsiteX27" fmla="*/ 1575861 w 1620514"/>
                <a:gd name="connsiteY27" fmla="*/ 501188 h 668176"/>
                <a:gd name="connsiteX28" fmla="*/ 1581069 w 1620514"/>
                <a:gd name="connsiteY28" fmla="*/ 510708 h 668176"/>
                <a:gd name="connsiteX29" fmla="*/ 1584500 w 1620514"/>
                <a:gd name="connsiteY29" fmla="*/ 510708 h 668176"/>
                <a:gd name="connsiteX30" fmla="*/ 1589708 w 1620514"/>
                <a:gd name="connsiteY30" fmla="*/ 501188 h 668176"/>
                <a:gd name="connsiteX31" fmla="*/ 1610034 w 1620514"/>
                <a:gd name="connsiteY31" fmla="*/ 480878 h 668176"/>
                <a:gd name="connsiteX32" fmla="*/ 1619562 w 1620514"/>
                <a:gd name="connsiteY32" fmla="*/ 475673 h 668176"/>
                <a:gd name="connsiteX33" fmla="*/ 1619562 w 1620514"/>
                <a:gd name="connsiteY33" fmla="*/ 472373 h 668176"/>
                <a:gd name="connsiteX34" fmla="*/ 1264106 w 1620514"/>
                <a:gd name="connsiteY34" fmla="*/ 36083 h 668176"/>
                <a:gd name="connsiteX35" fmla="*/ 1254578 w 1620514"/>
                <a:gd name="connsiteY35" fmla="*/ 30878 h 668176"/>
                <a:gd name="connsiteX36" fmla="*/ 1234252 w 1620514"/>
                <a:gd name="connsiteY36" fmla="*/ 10568 h 668176"/>
                <a:gd name="connsiteX37" fmla="*/ 1229043 w 1620514"/>
                <a:gd name="connsiteY37" fmla="*/ 1047 h 668176"/>
                <a:gd name="connsiteX38" fmla="*/ 1225740 w 1620514"/>
                <a:gd name="connsiteY38" fmla="*/ 1047 h 668176"/>
                <a:gd name="connsiteX39" fmla="*/ 1220532 w 1620514"/>
                <a:gd name="connsiteY39" fmla="*/ 10568 h 668176"/>
                <a:gd name="connsiteX40" fmla="*/ 1200205 w 1620514"/>
                <a:gd name="connsiteY40" fmla="*/ 30878 h 668176"/>
                <a:gd name="connsiteX41" fmla="*/ 1190677 w 1620514"/>
                <a:gd name="connsiteY41" fmla="*/ 36083 h 668176"/>
                <a:gd name="connsiteX42" fmla="*/ 1190677 w 1620514"/>
                <a:gd name="connsiteY42" fmla="*/ 39383 h 668176"/>
                <a:gd name="connsiteX43" fmla="*/ 1200205 w 1620514"/>
                <a:gd name="connsiteY43" fmla="*/ 44588 h 668176"/>
                <a:gd name="connsiteX44" fmla="*/ 1220532 w 1620514"/>
                <a:gd name="connsiteY44" fmla="*/ 64898 h 668176"/>
                <a:gd name="connsiteX45" fmla="*/ 1225740 w 1620514"/>
                <a:gd name="connsiteY45" fmla="*/ 74418 h 668176"/>
                <a:gd name="connsiteX46" fmla="*/ 1229043 w 1620514"/>
                <a:gd name="connsiteY46" fmla="*/ 74418 h 668176"/>
                <a:gd name="connsiteX47" fmla="*/ 1234252 w 1620514"/>
                <a:gd name="connsiteY47" fmla="*/ 64898 h 668176"/>
                <a:gd name="connsiteX48" fmla="*/ 1254578 w 1620514"/>
                <a:gd name="connsiteY48" fmla="*/ 44588 h 668176"/>
                <a:gd name="connsiteX49" fmla="*/ 1264106 w 1620514"/>
                <a:gd name="connsiteY49" fmla="*/ 39383 h 668176"/>
                <a:gd name="connsiteX50" fmla="*/ 1264106 w 1620514"/>
                <a:gd name="connsiteY50" fmla="*/ 36083 h 668176"/>
                <a:gd name="connsiteX51" fmla="*/ 74382 w 1620514"/>
                <a:gd name="connsiteY51" fmla="*/ 417916 h 668176"/>
                <a:gd name="connsiteX52" fmla="*/ 64854 w 1620514"/>
                <a:gd name="connsiteY52" fmla="*/ 412711 h 668176"/>
                <a:gd name="connsiteX53" fmla="*/ 44527 w 1620514"/>
                <a:gd name="connsiteY53" fmla="*/ 392401 h 668176"/>
                <a:gd name="connsiteX54" fmla="*/ 39319 w 1620514"/>
                <a:gd name="connsiteY54" fmla="*/ 382881 h 668176"/>
                <a:gd name="connsiteX55" fmla="*/ 36016 w 1620514"/>
                <a:gd name="connsiteY55" fmla="*/ 382881 h 668176"/>
                <a:gd name="connsiteX56" fmla="*/ 30807 w 1620514"/>
                <a:gd name="connsiteY56" fmla="*/ 392401 h 668176"/>
                <a:gd name="connsiteX57" fmla="*/ 10481 w 1620514"/>
                <a:gd name="connsiteY57" fmla="*/ 412711 h 668176"/>
                <a:gd name="connsiteX58" fmla="*/ 953 w 1620514"/>
                <a:gd name="connsiteY58" fmla="*/ 417916 h 668176"/>
                <a:gd name="connsiteX59" fmla="*/ 953 w 1620514"/>
                <a:gd name="connsiteY59" fmla="*/ 421216 h 668176"/>
                <a:gd name="connsiteX60" fmla="*/ 10481 w 1620514"/>
                <a:gd name="connsiteY60" fmla="*/ 426421 h 668176"/>
                <a:gd name="connsiteX61" fmla="*/ 30807 w 1620514"/>
                <a:gd name="connsiteY61" fmla="*/ 446731 h 668176"/>
                <a:gd name="connsiteX62" fmla="*/ 36016 w 1620514"/>
                <a:gd name="connsiteY62" fmla="*/ 456251 h 668176"/>
                <a:gd name="connsiteX63" fmla="*/ 39319 w 1620514"/>
                <a:gd name="connsiteY63" fmla="*/ 456251 h 668176"/>
                <a:gd name="connsiteX64" fmla="*/ 44527 w 1620514"/>
                <a:gd name="connsiteY64" fmla="*/ 446731 h 668176"/>
                <a:gd name="connsiteX65" fmla="*/ 64854 w 1620514"/>
                <a:gd name="connsiteY65" fmla="*/ 426421 h 668176"/>
                <a:gd name="connsiteX66" fmla="*/ 74382 w 1620514"/>
                <a:gd name="connsiteY66" fmla="*/ 421216 h 668176"/>
                <a:gd name="connsiteX67" fmla="*/ 74382 w 1620514"/>
                <a:gd name="connsiteY67" fmla="*/ 417916 h 668176"/>
                <a:gd name="connsiteX68" fmla="*/ 517495 w 1620514"/>
                <a:gd name="connsiteY68" fmla="*/ 536223 h 668176"/>
                <a:gd name="connsiteX69" fmla="*/ 507967 w 1620514"/>
                <a:gd name="connsiteY69" fmla="*/ 531019 h 668176"/>
                <a:gd name="connsiteX70" fmla="*/ 487641 w 1620514"/>
                <a:gd name="connsiteY70" fmla="*/ 510708 h 668176"/>
                <a:gd name="connsiteX71" fmla="*/ 482432 w 1620514"/>
                <a:gd name="connsiteY71" fmla="*/ 501188 h 668176"/>
                <a:gd name="connsiteX72" fmla="*/ 479002 w 1620514"/>
                <a:gd name="connsiteY72" fmla="*/ 501188 h 668176"/>
                <a:gd name="connsiteX73" fmla="*/ 473793 w 1620514"/>
                <a:gd name="connsiteY73" fmla="*/ 510708 h 668176"/>
                <a:gd name="connsiteX74" fmla="*/ 453340 w 1620514"/>
                <a:gd name="connsiteY74" fmla="*/ 531019 h 668176"/>
                <a:gd name="connsiteX75" fmla="*/ 443812 w 1620514"/>
                <a:gd name="connsiteY75" fmla="*/ 536223 h 668176"/>
                <a:gd name="connsiteX76" fmla="*/ 443812 w 1620514"/>
                <a:gd name="connsiteY76" fmla="*/ 539524 h 668176"/>
                <a:gd name="connsiteX77" fmla="*/ 453340 w 1620514"/>
                <a:gd name="connsiteY77" fmla="*/ 544728 h 668176"/>
                <a:gd name="connsiteX78" fmla="*/ 473793 w 1620514"/>
                <a:gd name="connsiteY78" fmla="*/ 565038 h 668176"/>
                <a:gd name="connsiteX79" fmla="*/ 479002 w 1620514"/>
                <a:gd name="connsiteY79" fmla="*/ 574559 h 668176"/>
                <a:gd name="connsiteX80" fmla="*/ 482432 w 1620514"/>
                <a:gd name="connsiteY80" fmla="*/ 574559 h 668176"/>
                <a:gd name="connsiteX81" fmla="*/ 487641 w 1620514"/>
                <a:gd name="connsiteY81" fmla="*/ 565038 h 668176"/>
                <a:gd name="connsiteX82" fmla="*/ 507967 w 1620514"/>
                <a:gd name="connsiteY82" fmla="*/ 544728 h 668176"/>
                <a:gd name="connsiteX83" fmla="*/ 517495 w 1620514"/>
                <a:gd name="connsiteY83" fmla="*/ 539524 h 668176"/>
                <a:gd name="connsiteX84" fmla="*/ 517495 w 1620514"/>
                <a:gd name="connsiteY84" fmla="*/ 536223 h 668176"/>
                <a:gd name="connsiteX85" fmla="*/ 284759 w 1620514"/>
                <a:gd name="connsiteY85" fmla="*/ 77211 h 668176"/>
                <a:gd name="connsiteX86" fmla="*/ 275231 w 1620514"/>
                <a:gd name="connsiteY86" fmla="*/ 82415 h 668176"/>
                <a:gd name="connsiteX87" fmla="*/ 254905 w 1620514"/>
                <a:gd name="connsiteY87" fmla="*/ 102726 h 668176"/>
                <a:gd name="connsiteX88" fmla="*/ 249696 w 1620514"/>
                <a:gd name="connsiteY88" fmla="*/ 112246 h 668176"/>
                <a:gd name="connsiteX89" fmla="*/ 246266 w 1620514"/>
                <a:gd name="connsiteY89" fmla="*/ 112246 h 668176"/>
                <a:gd name="connsiteX90" fmla="*/ 241058 w 1620514"/>
                <a:gd name="connsiteY90" fmla="*/ 102726 h 668176"/>
                <a:gd name="connsiteX91" fmla="*/ 220604 w 1620514"/>
                <a:gd name="connsiteY91" fmla="*/ 82415 h 668176"/>
                <a:gd name="connsiteX92" fmla="*/ 211076 w 1620514"/>
                <a:gd name="connsiteY92" fmla="*/ 77211 h 668176"/>
                <a:gd name="connsiteX93" fmla="*/ 211076 w 1620514"/>
                <a:gd name="connsiteY93" fmla="*/ 73910 h 668176"/>
                <a:gd name="connsiteX94" fmla="*/ 220604 w 1620514"/>
                <a:gd name="connsiteY94" fmla="*/ 68706 h 668176"/>
                <a:gd name="connsiteX95" fmla="*/ 241058 w 1620514"/>
                <a:gd name="connsiteY95" fmla="*/ 48396 h 668176"/>
                <a:gd name="connsiteX96" fmla="*/ 246266 w 1620514"/>
                <a:gd name="connsiteY96" fmla="*/ 38875 h 668176"/>
                <a:gd name="connsiteX97" fmla="*/ 249696 w 1620514"/>
                <a:gd name="connsiteY97" fmla="*/ 38875 h 668176"/>
                <a:gd name="connsiteX98" fmla="*/ 254905 w 1620514"/>
                <a:gd name="connsiteY98" fmla="*/ 48396 h 668176"/>
                <a:gd name="connsiteX99" fmla="*/ 275231 w 1620514"/>
                <a:gd name="connsiteY99" fmla="*/ 68706 h 668176"/>
                <a:gd name="connsiteX100" fmla="*/ 284759 w 1620514"/>
                <a:gd name="connsiteY100" fmla="*/ 73910 h 668176"/>
                <a:gd name="connsiteX101" fmla="*/ 284759 w 1620514"/>
                <a:gd name="connsiteY101" fmla="*/ 77211 h 66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20514" h="668176">
                  <a:moveTo>
                    <a:pt x="1397624" y="628889"/>
                  </a:moveTo>
                  <a:lnTo>
                    <a:pt x="1388096" y="623684"/>
                  </a:lnTo>
                  <a:cubicBezTo>
                    <a:pt x="1379458" y="618988"/>
                    <a:pt x="1372471" y="611879"/>
                    <a:pt x="1367770" y="603374"/>
                  </a:cubicBezTo>
                  <a:lnTo>
                    <a:pt x="1362562" y="593854"/>
                  </a:lnTo>
                  <a:cubicBezTo>
                    <a:pt x="1361799" y="592457"/>
                    <a:pt x="1359894" y="592457"/>
                    <a:pt x="1359131" y="593854"/>
                  </a:cubicBezTo>
                  <a:lnTo>
                    <a:pt x="1353923" y="603374"/>
                  </a:lnTo>
                  <a:cubicBezTo>
                    <a:pt x="1349222" y="612006"/>
                    <a:pt x="1342108" y="618988"/>
                    <a:pt x="1333597" y="623684"/>
                  </a:cubicBezTo>
                  <a:lnTo>
                    <a:pt x="1324069" y="628889"/>
                  </a:lnTo>
                  <a:cubicBezTo>
                    <a:pt x="1322671" y="629651"/>
                    <a:pt x="1322671" y="631555"/>
                    <a:pt x="1324069" y="632189"/>
                  </a:cubicBezTo>
                  <a:lnTo>
                    <a:pt x="1333597" y="637394"/>
                  </a:lnTo>
                  <a:cubicBezTo>
                    <a:pt x="1342235" y="642091"/>
                    <a:pt x="1349222" y="649072"/>
                    <a:pt x="1353923" y="657704"/>
                  </a:cubicBezTo>
                  <a:lnTo>
                    <a:pt x="1359131" y="667224"/>
                  </a:lnTo>
                  <a:cubicBezTo>
                    <a:pt x="1359894" y="668494"/>
                    <a:pt x="1361799" y="668494"/>
                    <a:pt x="1362562" y="667224"/>
                  </a:cubicBezTo>
                  <a:lnTo>
                    <a:pt x="1367770" y="657704"/>
                  </a:lnTo>
                  <a:cubicBezTo>
                    <a:pt x="1372471" y="649072"/>
                    <a:pt x="1379585" y="642091"/>
                    <a:pt x="1388096" y="637394"/>
                  </a:cubicBezTo>
                  <a:lnTo>
                    <a:pt x="1397624" y="632189"/>
                  </a:lnTo>
                  <a:cubicBezTo>
                    <a:pt x="1398895" y="631428"/>
                    <a:pt x="1398895" y="629523"/>
                    <a:pt x="1397624" y="628889"/>
                  </a:cubicBezTo>
                  <a:close/>
                  <a:moveTo>
                    <a:pt x="1619562" y="472373"/>
                  </a:moveTo>
                  <a:lnTo>
                    <a:pt x="1610034" y="467168"/>
                  </a:lnTo>
                  <a:cubicBezTo>
                    <a:pt x="1601396" y="462472"/>
                    <a:pt x="1594409" y="455490"/>
                    <a:pt x="1589708" y="446858"/>
                  </a:cubicBezTo>
                  <a:lnTo>
                    <a:pt x="1584500" y="437338"/>
                  </a:lnTo>
                  <a:cubicBezTo>
                    <a:pt x="1583737" y="436068"/>
                    <a:pt x="1581831" y="436068"/>
                    <a:pt x="1581069" y="437338"/>
                  </a:cubicBezTo>
                  <a:lnTo>
                    <a:pt x="1575861" y="446858"/>
                  </a:lnTo>
                  <a:cubicBezTo>
                    <a:pt x="1571160" y="455490"/>
                    <a:pt x="1564046" y="462472"/>
                    <a:pt x="1555535" y="467168"/>
                  </a:cubicBezTo>
                  <a:lnTo>
                    <a:pt x="1546007" y="472373"/>
                  </a:lnTo>
                  <a:cubicBezTo>
                    <a:pt x="1544736" y="473134"/>
                    <a:pt x="1544736" y="475039"/>
                    <a:pt x="1546007" y="475673"/>
                  </a:cubicBezTo>
                  <a:lnTo>
                    <a:pt x="1555535" y="480878"/>
                  </a:lnTo>
                  <a:cubicBezTo>
                    <a:pt x="1564173" y="485575"/>
                    <a:pt x="1571160" y="492683"/>
                    <a:pt x="1575861" y="501188"/>
                  </a:cubicBezTo>
                  <a:lnTo>
                    <a:pt x="1581069" y="510708"/>
                  </a:lnTo>
                  <a:cubicBezTo>
                    <a:pt x="1581831" y="512105"/>
                    <a:pt x="1583737" y="512105"/>
                    <a:pt x="1584500" y="510708"/>
                  </a:cubicBezTo>
                  <a:lnTo>
                    <a:pt x="1589708" y="501188"/>
                  </a:lnTo>
                  <a:cubicBezTo>
                    <a:pt x="1594409" y="492556"/>
                    <a:pt x="1601523" y="485575"/>
                    <a:pt x="1610034" y="480878"/>
                  </a:cubicBezTo>
                  <a:lnTo>
                    <a:pt x="1619562" y="475673"/>
                  </a:lnTo>
                  <a:cubicBezTo>
                    <a:pt x="1620833" y="474912"/>
                    <a:pt x="1620833" y="473008"/>
                    <a:pt x="1619562" y="472373"/>
                  </a:cubicBezTo>
                  <a:close/>
                  <a:moveTo>
                    <a:pt x="1264106" y="36083"/>
                  </a:moveTo>
                  <a:lnTo>
                    <a:pt x="1254578" y="30878"/>
                  </a:lnTo>
                  <a:cubicBezTo>
                    <a:pt x="1245940" y="26181"/>
                    <a:pt x="1238952" y="19073"/>
                    <a:pt x="1234252" y="10568"/>
                  </a:cubicBezTo>
                  <a:lnTo>
                    <a:pt x="1229043" y="1047"/>
                  </a:lnTo>
                  <a:cubicBezTo>
                    <a:pt x="1228281" y="-349"/>
                    <a:pt x="1226375" y="-349"/>
                    <a:pt x="1225740" y="1047"/>
                  </a:cubicBezTo>
                  <a:lnTo>
                    <a:pt x="1220532" y="10568"/>
                  </a:lnTo>
                  <a:cubicBezTo>
                    <a:pt x="1215831" y="19200"/>
                    <a:pt x="1208717" y="26181"/>
                    <a:pt x="1200205" y="30878"/>
                  </a:cubicBezTo>
                  <a:lnTo>
                    <a:pt x="1190677" y="36083"/>
                  </a:lnTo>
                  <a:cubicBezTo>
                    <a:pt x="1189407" y="36844"/>
                    <a:pt x="1189407" y="38748"/>
                    <a:pt x="1190677" y="39383"/>
                  </a:cubicBezTo>
                  <a:lnTo>
                    <a:pt x="1200205" y="44588"/>
                  </a:lnTo>
                  <a:cubicBezTo>
                    <a:pt x="1208844" y="49284"/>
                    <a:pt x="1215831" y="56266"/>
                    <a:pt x="1220532" y="64898"/>
                  </a:cubicBezTo>
                  <a:lnTo>
                    <a:pt x="1225740" y="74418"/>
                  </a:lnTo>
                  <a:cubicBezTo>
                    <a:pt x="1226502" y="75688"/>
                    <a:pt x="1228408" y="75688"/>
                    <a:pt x="1229043" y="74418"/>
                  </a:cubicBezTo>
                  <a:lnTo>
                    <a:pt x="1234252" y="64898"/>
                  </a:lnTo>
                  <a:cubicBezTo>
                    <a:pt x="1238952" y="56266"/>
                    <a:pt x="1246066" y="49284"/>
                    <a:pt x="1254578" y="44588"/>
                  </a:cubicBezTo>
                  <a:lnTo>
                    <a:pt x="1264106" y="39383"/>
                  </a:lnTo>
                  <a:cubicBezTo>
                    <a:pt x="1265503" y="38621"/>
                    <a:pt x="1265503" y="36717"/>
                    <a:pt x="1264106" y="36083"/>
                  </a:cubicBezTo>
                  <a:close/>
                  <a:moveTo>
                    <a:pt x="74382" y="417916"/>
                  </a:moveTo>
                  <a:lnTo>
                    <a:pt x="64854" y="412711"/>
                  </a:lnTo>
                  <a:cubicBezTo>
                    <a:pt x="56215" y="408015"/>
                    <a:pt x="49228" y="401033"/>
                    <a:pt x="44527" y="392401"/>
                  </a:cubicBezTo>
                  <a:lnTo>
                    <a:pt x="39319" y="382881"/>
                  </a:lnTo>
                  <a:cubicBezTo>
                    <a:pt x="38557" y="381611"/>
                    <a:pt x="36651" y="381611"/>
                    <a:pt x="36016" y="382881"/>
                  </a:cubicBezTo>
                  <a:lnTo>
                    <a:pt x="30807" y="392401"/>
                  </a:lnTo>
                  <a:cubicBezTo>
                    <a:pt x="26107" y="401033"/>
                    <a:pt x="18992" y="408015"/>
                    <a:pt x="10481" y="412711"/>
                  </a:cubicBezTo>
                  <a:lnTo>
                    <a:pt x="953" y="417916"/>
                  </a:lnTo>
                  <a:cubicBezTo>
                    <a:pt x="-318" y="418678"/>
                    <a:pt x="-318" y="420582"/>
                    <a:pt x="953" y="421216"/>
                  </a:cubicBezTo>
                  <a:lnTo>
                    <a:pt x="10481" y="426421"/>
                  </a:lnTo>
                  <a:cubicBezTo>
                    <a:pt x="19120" y="431118"/>
                    <a:pt x="26107" y="438099"/>
                    <a:pt x="30807" y="446731"/>
                  </a:cubicBezTo>
                  <a:lnTo>
                    <a:pt x="36016" y="456251"/>
                  </a:lnTo>
                  <a:cubicBezTo>
                    <a:pt x="36778" y="457521"/>
                    <a:pt x="38684" y="457521"/>
                    <a:pt x="39319" y="456251"/>
                  </a:cubicBezTo>
                  <a:lnTo>
                    <a:pt x="44527" y="446731"/>
                  </a:lnTo>
                  <a:cubicBezTo>
                    <a:pt x="49228" y="438099"/>
                    <a:pt x="56342" y="431118"/>
                    <a:pt x="64854" y="426421"/>
                  </a:cubicBezTo>
                  <a:lnTo>
                    <a:pt x="74382" y="421216"/>
                  </a:lnTo>
                  <a:cubicBezTo>
                    <a:pt x="75779" y="420455"/>
                    <a:pt x="75779" y="418550"/>
                    <a:pt x="74382" y="417916"/>
                  </a:cubicBezTo>
                  <a:close/>
                  <a:moveTo>
                    <a:pt x="517495" y="536223"/>
                  </a:moveTo>
                  <a:lnTo>
                    <a:pt x="507967" y="531019"/>
                  </a:lnTo>
                  <a:cubicBezTo>
                    <a:pt x="499328" y="526322"/>
                    <a:pt x="492341" y="519340"/>
                    <a:pt x="487641" y="510708"/>
                  </a:cubicBezTo>
                  <a:lnTo>
                    <a:pt x="482432" y="501188"/>
                  </a:lnTo>
                  <a:cubicBezTo>
                    <a:pt x="481670" y="499919"/>
                    <a:pt x="479764" y="499919"/>
                    <a:pt x="479002" y="501188"/>
                  </a:cubicBezTo>
                  <a:lnTo>
                    <a:pt x="473793" y="510708"/>
                  </a:lnTo>
                  <a:cubicBezTo>
                    <a:pt x="469093" y="519340"/>
                    <a:pt x="461979" y="526322"/>
                    <a:pt x="453340" y="531019"/>
                  </a:cubicBezTo>
                  <a:lnTo>
                    <a:pt x="443812" y="536223"/>
                  </a:lnTo>
                  <a:cubicBezTo>
                    <a:pt x="442542" y="536985"/>
                    <a:pt x="442542" y="538889"/>
                    <a:pt x="443812" y="539524"/>
                  </a:cubicBezTo>
                  <a:lnTo>
                    <a:pt x="453340" y="544728"/>
                  </a:lnTo>
                  <a:cubicBezTo>
                    <a:pt x="461979" y="549425"/>
                    <a:pt x="468966" y="556407"/>
                    <a:pt x="473793" y="565038"/>
                  </a:cubicBezTo>
                  <a:lnTo>
                    <a:pt x="479002" y="574559"/>
                  </a:lnTo>
                  <a:cubicBezTo>
                    <a:pt x="479764" y="575828"/>
                    <a:pt x="481670" y="575828"/>
                    <a:pt x="482432" y="574559"/>
                  </a:cubicBezTo>
                  <a:lnTo>
                    <a:pt x="487641" y="565038"/>
                  </a:lnTo>
                  <a:cubicBezTo>
                    <a:pt x="492341" y="556407"/>
                    <a:pt x="499456" y="549425"/>
                    <a:pt x="507967" y="544728"/>
                  </a:cubicBezTo>
                  <a:lnTo>
                    <a:pt x="517495" y="539524"/>
                  </a:lnTo>
                  <a:cubicBezTo>
                    <a:pt x="518766" y="538762"/>
                    <a:pt x="518766" y="536858"/>
                    <a:pt x="517495" y="536223"/>
                  </a:cubicBezTo>
                  <a:close/>
                  <a:moveTo>
                    <a:pt x="284759" y="77211"/>
                  </a:moveTo>
                  <a:lnTo>
                    <a:pt x="275231" y="82415"/>
                  </a:lnTo>
                  <a:cubicBezTo>
                    <a:pt x="266592" y="87112"/>
                    <a:pt x="259605" y="94094"/>
                    <a:pt x="254905" y="102726"/>
                  </a:cubicBezTo>
                  <a:lnTo>
                    <a:pt x="249696" y="112246"/>
                  </a:lnTo>
                  <a:cubicBezTo>
                    <a:pt x="248934" y="113515"/>
                    <a:pt x="247028" y="113515"/>
                    <a:pt x="246266" y="112246"/>
                  </a:cubicBezTo>
                  <a:lnTo>
                    <a:pt x="241058" y="102726"/>
                  </a:lnTo>
                  <a:cubicBezTo>
                    <a:pt x="236357" y="94094"/>
                    <a:pt x="229243" y="87112"/>
                    <a:pt x="220604" y="82415"/>
                  </a:cubicBezTo>
                  <a:lnTo>
                    <a:pt x="211076" y="77211"/>
                  </a:lnTo>
                  <a:cubicBezTo>
                    <a:pt x="209679" y="76449"/>
                    <a:pt x="209679" y="74545"/>
                    <a:pt x="211076" y="73910"/>
                  </a:cubicBezTo>
                  <a:lnTo>
                    <a:pt x="220604" y="68706"/>
                  </a:lnTo>
                  <a:cubicBezTo>
                    <a:pt x="229243" y="64009"/>
                    <a:pt x="236230" y="57028"/>
                    <a:pt x="241058" y="48396"/>
                  </a:cubicBezTo>
                  <a:lnTo>
                    <a:pt x="246266" y="38875"/>
                  </a:lnTo>
                  <a:cubicBezTo>
                    <a:pt x="247028" y="37479"/>
                    <a:pt x="248934" y="37479"/>
                    <a:pt x="249696" y="38875"/>
                  </a:cubicBezTo>
                  <a:lnTo>
                    <a:pt x="254905" y="48396"/>
                  </a:lnTo>
                  <a:cubicBezTo>
                    <a:pt x="259605" y="57028"/>
                    <a:pt x="266719" y="64009"/>
                    <a:pt x="275231" y="68706"/>
                  </a:cubicBezTo>
                  <a:lnTo>
                    <a:pt x="284759" y="73910"/>
                  </a:lnTo>
                  <a:cubicBezTo>
                    <a:pt x="286029" y="74672"/>
                    <a:pt x="286029" y="76576"/>
                    <a:pt x="284759" y="77211"/>
                  </a:cubicBezTo>
                </a:path>
              </a:pathLst>
            </a:custGeom>
            <a:solidFill>
              <a:srgbClr val="F9BB0A"/>
            </a:solidFill>
            <a:ln w="12695" cap="sq">
              <a:noFill/>
              <a:prstDash val="solid"/>
              <a:miter/>
            </a:ln>
          </p:spPr>
          <p:txBody>
            <a:bodyPr rtlCol="1" anchor="ctr"/>
            <a:lstStyle/>
            <a:p>
              <a:endParaRPr lang="ar-SA"/>
            </a:p>
          </p:txBody>
        </p:sp>
        <p:grpSp>
          <p:nvGrpSpPr>
            <p:cNvPr id="3" name="Group 3"/>
            <p:cNvGrpSpPr>
              <a:grpSpLocks noChangeAspect="1"/>
            </p:cNvGrpSpPr>
            <p:nvPr/>
          </p:nvGrpSpPr>
          <p:grpSpPr>
            <a:xfrm>
              <a:off x="5359460" y="234620"/>
              <a:ext cx="1941471" cy="1037349"/>
              <a:chOff x="0" y="0"/>
              <a:chExt cx="2588628" cy="1383132"/>
            </a:xfrm>
          </p:grpSpPr>
          <p:sp>
            <p:nvSpPr>
              <p:cNvPr id="4" name="Freeform 4"/>
              <p:cNvSpPr/>
              <p:nvPr/>
            </p:nvSpPr>
            <p:spPr>
              <a:xfrm>
                <a:off x="0" y="0"/>
                <a:ext cx="2588641" cy="1383157"/>
              </a:xfrm>
              <a:custGeom>
                <a:avLst/>
                <a:gdLst/>
                <a:ahLst/>
                <a:cxnLst/>
                <a:rect l="l" t="t" r="r" b="b"/>
                <a:pathLst>
                  <a:path w="2588641" h="1383157">
                    <a:moveTo>
                      <a:pt x="0" y="0"/>
                    </a:moveTo>
                    <a:lnTo>
                      <a:pt x="0" y="1383157"/>
                    </a:lnTo>
                    <a:lnTo>
                      <a:pt x="2588641" y="1383157"/>
                    </a:lnTo>
                    <a:lnTo>
                      <a:pt x="2588641" y="0"/>
                    </a:lnTo>
                    <a:close/>
                  </a:path>
                </a:pathLst>
              </a:custGeom>
              <a:blipFill>
                <a:blip r:embed="rId2"/>
                <a:stretch>
                  <a:fillRect b="1"/>
                </a:stretch>
              </a:blipFill>
            </p:spPr>
          </p:sp>
        </p:gr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885" y="6367836"/>
            <a:ext cx="5678084" cy="402033"/>
          </a:xfrm>
          <a:prstGeom prst="rect">
            <a:avLst/>
          </a:prstGeom>
        </p:spPr>
      </p:pic>
      <p:sp>
        <p:nvSpPr>
          <p:cNvPr id="8" name="TextBox 10">
            <a:extLst>
              <a:ext uri="{FF2B5EF4-FFF2-40B4-BE49-F238E27FC236}">
                <a16:creationId xmlns:a16="http://schemas.microsoft.com/office/drawing/2014/main" id="{778AF6E9-DFD5-7852-7CE5-B879820694B8}"/>
              </a:ext>
            </a:extLst>
          </p:cNvPr>
          <p:cNvSpPr txBox="1"/>
          <p:nvPr/>
        </p:nvSpPr>
        <p:spPr>
          <a:xfrm>
            <a:off x="1263650" y="6413500"/>
            <a:ext cx="4994114" cy="417422"/>
          </a:xfrm>
          <a:prstGeom prst="rect">
            <a:avLst/>
          </a:prstGeom>
        </p:spPr>
        <p:txBody>
          <a:bodyPr wrap="square" lIns="0" tIns="0" rIns="0" bIns="0" rtlCol="0" anchor="t">
            <a:spAutoFit/>
          </a:bodyPr>
          <a:lstStyle/>
          <a:p>
            <a:pPr algn="ctr">
              <a:lnSpc>
                <a:spcPts val="2942"/>
              </a:lnSpc>
            </a:pPr>
            <a:r>
              <a:rPr lang="ar-SA" sz="3600" b="1" dirty="0">
                <a:latin typeface="Omnes Arabic" panose="00000500000000000000" pitchFamily="2" charset="-78"/>
                <a:cs typeface="Akhbar MT" pitchFamily="2" charset="-78"/>
              </a:rPr>
              <a:t>ملف انجاز</a:t>
            </a:r>
            <a:endParaRPr lang="en-US" sz="3600" b="1" dirty="0">
              <a:latin typeface="Omnes Arabic" panose="00000500000000000000" pitchFamily="2" charset="-78"/>
              <a:cs typeface="Akhbar MT" pitchFamily="2" charset="-78"/>
            </a:endParaRPr>
          </a:p>
        </p:txBody>
      </p:sp>
      <p:sp>
        <p:nvSpPr>
          <p:cNvPr id="9" name="TextBox 10">
            <a:extLst>
              <a:ext uri="{FF2B5EF4-FFF2-40B4-BE49-F238E27FC236}">
                <a16:creationId xmlns:a16="http://schemas.microsoft.com/office/drawing/2014/main" id="{BB0B693A-D974-F547-355F-48005648C708}"/>
              </a:ext>
            </a:extLst>
          </p:cNvPr>
          <p:cNvSpPr txBox="1"/>
          <p:nvPr/>
        </p:nvSpPr>
        <p:spPr>
          <a:xfrm>
            <a:off x="2237662" y="6986678"/>
            <a:ext cx="2989973" cy="417422"/>
          </a:xfrm>
          <a:prstGeom prst="rect">
            <a:avLst/>
          </a:prstGeom>
        </p:spPr>
        <p:txBody>
          <a:bodyPr wrap="square" lIns="0" tIns="0" rIns="0" bIns="0" rtlCol="0" anchor="t">
            <a:spAutoFit/>
          </a:bodyPr>
          <a:lstStyle>
            <a:defPPr>
              <a:defRPr lang="en-US"/>
            </a:defPPr>
            <a:lvl1pPr algn="ctr">
              <a:lnSpc>
                <a:spcPts val="2942"/>
              </a:lnSpc>
              <a:defRPr sz="2000">
                <a:latin typeface="خط سلطاني عريض" pitchFamily="2" charset="-78"/>
                <a:cs typeface="." pitchFamily="50" charset="-78"/>
              </a:defRPr>
            </a:lvl1pPr>
          </a:lstStyle>
          <a:p>
            <a:r>
              <a:rPr lang="ar-SA" sz="3600" dirty="0">
                <a:latin typeface="Omnes Arabic" panose="00000500000000000000" pitchFamily="2" charset="-78"/>
                <a:cs typeface="Akhbar MT" pitchFamily="2" charset="-78"/>
              </a:rPr>
              <a:t>المعلم :</a:t>
            </a:r>
            <a:endParaRPr lang="en-US" sz="3600" dirty="0">
              <a:latin typeface="Omnes Arabic" panose="00000500000000000000" pitchFamily="2" charset="-78"/>
              <a:cs typeface="Akhbar MT" pitchFamily="2" charset="-78"/>
            </a:endParaRPr>
          </a:p>
        </p:txBody>
      </p:sp>
      <p:sp>
        <p:nvSpPr>
          <p:cNvPr id="174" name="مستطيل: زوايا مستديرة 173">
            <a:extLst>
              <a:ext uri="{FF2B5EF4-FFF2-40B4-BE49-F238E27FC236}">
                <a16:creationId xmlns:a16="http://schemas.microsoft.com/office/drawing/2014/main" id="{EA3E9C17-5D8B-37A1-FC94-CB482045B5E1}"/>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584700"/>
            <a:ext cx="3451678"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ميثاق اخلاقيات مهنة التعليم</a:t>
            </a:r>
          </a:p>
        </p:txBody>
      </p:sp>
      <p:sp>
        <p:nvSpPr>
          <p:cNvPr id="4" name="مستطيل: زوايا مستديرة 3">
            <a:extLst>
              <a:ext uri="{FF2B5EF4-FFF2-40B4-BE49-F238E27FC236}">
                <a16:creationId xmlns:a16="http://schemas.microsoft.com/office/drawing/2014/main" id="{2DBC01A1-5C24-53C0-CCA5-43073D960A11}"/>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08A046C4-28BC-343F-2388-011842FC1B60}"/>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5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مجموعة 20">
            <a:extLst>
              <a:ext uri="{FF2B5EF4-FFF2-40B4-BE49-F238E27FC236}">
                <a16:creationId xmlns:a16="http://schemas.microsoft.com/office/drawing/2014/main" id="{C68A59C4-2F13-FA46-D5A2-9281C8208244}"/>
              </a:ext>
            </a:extLst>
          </p:cNvPr>
          <p:cNvGrpSpPr/>
          <p:nvPr/>
        </p:nvGrpSpPr>
        <p:grpSpPr>
          <a:xfrm>
            <a:off x="-71663" y="-98606"/>
            <a:ext cx="8244859" cy="11551472"/>
            <a:chOff x="0" y="-139700"/>
            <a:chExt cx="8244859" cy="11551472"/>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0" y="-139700"/>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0" name="مستطيل: زوايا مستديرة 19">
              <a:extLst>
                <a:ext uri="{FF2B5EF4-FFF2-40B4-BE49-F238E27FC236}">
                  <a16:creationId xmlns:a16="http://schemas.microsoft.com/office/drawing/2014/main" id="{B01F64D7-2881-A496-5D0A-33E516CE3346}"/>
                </a:ext>
              </a:extLst>
            </p:cNvPr>
            <p:cNvSpPr/>
            <p:nvPr/>
          </p:nvSpPr>
          <p:spPr>
            <a:xfrm>
              <a:off x="4247117" y="474982"/>
              <a:ext cx="3786665" cy="372289"/>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 name="TextBox 10">
            <a:extLst>
              <a:ext uri="{FF2B5EF4-FFF2-40B4-BE49-F238E27FC236}">
                <a16:creationId xmlns:a16="http://schemas.microsoft.com/office/drawing/2014/main" id="{6EEDCE67-D66C-8FCF-9ECF-FFDAECB701F6}"/>
              </a:ext>
            </a:extLst>
          </p:cNvPr>
          <p:cNvSpPr txBox="1"/>
          <p:nvPr/>
        </p:nvSpPr>
        <p:spPr>
          <a:xfrm>
            <a:off x="4616450" y="510857"/>
            <a:ext cx="3169077" cy="492443"/>
          </a:xfrm>
          <a:prstGeom prst="rect">
            <a:avLst/>
          </a:prstGeom>
        </p:spPr>
        <p:txBody>
          <a:bodyPr wrap="square" lIns="0" tIns="0" rIns="0" bIns="0" rtlCol="0" anchor="t">
            <a:spAutoFit/>
          </a:bodyPr>
          <a:lstStyle/>
          <a:p>
            <a:pPr algn="ctr"/>
            <a:r>
              <a:rPr lang="ar-SA" sz="3200" b="1" dirty="0">
                <a:latin typeface="Omnes Arabic" panose="00000500000000000000" pitchFamily="2" charset="-78"/>
                <a:cs typeface="Akhbar MT" pitchFamily="2" charset="-78"/>
              </a:rPr>
              <a:t>المادة الأولى :</a:t>
            </a:r>
          </a:p>
        </p:txBody>
      </p:sp>
      <p:sp>
        <p:nvSpPr>
          <p:cNvPr id="17" name="مستطيل 16">
            <a:extLst>
              <a:ext uri="{FF2B5EF4-FFF2-40B4-BE49-F238E27FC236}">
                <a16:creationId xmlns:a16="http://schemas.microsoft.com/office/drawing/2014/main" id="{0B5F05F4-E3F1-1F68-6C25-42C286F122DD}"/>
              </a:ext>
            </a:extLst>
          </p:cNvPr>
          <p:cNvSpPr/>
          <p:nvPr/>
        </p:nvSpPr>
        <p:spPr>
          <a:xfrm>
            <a:off x="1617664" y="1036845"/>
            <a:ext cx="5395915" cy="2062103"/>
          </a:xfrm>
          <a:prstGeom prst="rect">
            <a:avLst/>
          </a:prstGeom>
        </p:spPr>
        <p:txBody>
          <a:bodyPr wrap="square">
            <a:spAutoFit/>
          </a:bodyPr>
          <a:lstStyle/>
          <a:p>
            <a:pPr algn="r" rtl="1"/>
            <a:r>
              <a:rPr lang="ar-SA" sz="1600" dirty="0">
                <a:latin typeface="Omnes Arabic" panose="00000500000000000000" pitchFamily="2" charset="-78"/>
                <a:cs typeface="Akhbar MT" pitchFamily="2" charset="-78"/>
              </a:rPr>
              <a:t>يقصد بالمصطلحات الآتية المعاني الموضحة قرين كل منها :</a:t>
            </a:r>
          </a:p>
          <a:p>
            <a:pPr algn="r" rtl="1"/>
            <a:r>
              <a:rPr lang="ar-SA" sz="1600" dirty="0">
                <a:latin typeface="Omnes Arabic" panose="00000500000000000000" pitchFamily="2" charset="-78"/>
                <a:cs typeface="Akhbar MT" pitchFamily="2" charset="-78"/>
              </a:rPr>
              <a:t>أخلاقيات مهنة التعليم : السجايا الحميدة والسلوكيات الفاضلة التي يتعين ان يتحلى بها العاملون في حقل التعليم العام فكراً وسلوكاً أمام الله ثم أمام ولاة الأمر وأمام أنفسهم والآخرين وترتب عليهم واجبات أخلاقية .</a:t>
            </a:r>
          </a:p>
          <a:p>
            <a:pPr algn="r" rtl="1"/>
            <a:r>
              <a:rPr lang="ar-SA" sz="1600" dirty="0">
                <a:latin typeface="Omnes Arabic" panose="00000500000000000000" pitchFamily="2" charset="-78"/>
                <a:cs typeface="Akhbar MT" pitchFamily="2" charset="-78"/>
              </a:rPr>
              <a:t>المعلم : المعلم والمعلمة والقائمون والقائمات على العملية التربوية من مشرفين ومشرفات ومديرين ومديرات ومرشدين ونحوهم .</a:t>
            </a:r>
          </a:p>
          <a:p>
            <a:pPr algn="r" rtl="1"/>
            <a:r>
              <a:rPr lang="ar-SA" sz="1600" dirty="0">
                <a:latin typeface="Omnes Arabic" panose="00000500000000000000" pitchFamily="2" charset="-78"/>
                <a:cs typeface="Akhbar MT" pitchFamily="2" charset="-78"/>
              </a:rPr>
              <a:t>الطالب : الطالب والطالبة في مدارس التعليم العام وما في مستواها . </a:t>
            </a:r>
          </a:p>
          <a:p>
            <a:pPr algn="r" rtl="1"/>
            <a:endParaRPr lang="ar-SA" sz="1600" dirty="0">
              <a:latin typeface="Omnes Arabic" panose="00000500000000000000" pitchFamily="2" charset="-78"/>
              <a:cs typeface="Akhbar MT" pitchFamily="2" charset="-78"/>
            </a:endParaRPr>
          </a:p>
        </p:txBody>
      </p:sp>
      <p:sp>
        <p:nvSpPr>
          <p:cNvPr id="27" name="مستطيل: زوايا مستديرة 26">
            <a:extLst>
              <a:ext uri="{FF2B5EF4-FFF2-40B4-BE49-F238E27FC236}">
                <a16:creationId xmlns:a16="http://schemas.microsoft.com/office/drawing/2014/main" id="{F6261971-35AA-381F-3B14-D419287D9CCC}"/>
              </a:ext>
            </a:extLst>
          </p:cNvPr>
          <p:cNvSpPr/>
          <p:nvPr/>
        </p:nvSpPr>
        <p:spPr>
          <a:xfrm>
            <a:off x="4175453" y="3032771"/>
            <a:ext cx="3786665" cy="372289"/>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2" name="TextBox 10">
            <a:extLst>
              <a:ext uri="{FF2B5EF4-FFF2-40B4-BE49-F238E27FC236}">
                <a16:creationId xmlns:a16="http://schemas.microsoft.com/office/drawing/2014/main" id="{3A932A73-02D4-626F-D73D-AAD9F7D367FB}"/>
              </a:ext>
            </a:extLst>
          </p:cNvPr>
          <p:cNvSpPr txBox="1"/>
          <p:nvPr/>
        </p:nvSpPr>
        <p:spPr>
          <a:xfrm>
            <a:off x="4616450" y="3025457"/>
            <a:ext cx="2940050" cy="492443"/>
          </a:xfrm>
          <a:prstGeom prst="rect">
            <a:avLst/>
          </a:prstGeom>
        </p:spPr>
        <p:txBody>
          <a:bodyPr wrap="square" lIns="0" tIns="0" rIns="0" bIns="0" rtlCol="0" anchor="t">
            <a:spAutoFit/>
          </a:bodyPr>
          <a:lstStyle/>
          <a:p>
            <a:pPr algn="ctr"/>
            <a:r>
              <a:rPr lang="ar-SA" sz="3200" b="1" dirty="0">
                <a:latin typeface="Omnes Arabic" panose="00000500000000000000" pitchFamily="2" charset="-78"/>
                <a:cs typeface="Akhbar MT" pitchFamily="2" charset="-78"/>
              </a:rPr>
              <a:t>المادة الثانية  :</a:t>
            </a:r>
          </a:p>
        </p:txBody>
      </p:sp>
      <p:sp>
        <p:nvSpPr>
          <p:cNvPr id="28" name="مستطيل: زوايا مستديرة 27">
            <a:extLst>
              <a:ext uri="{FF2B5EF4-FFF2-40B4-BE49-F238E27FC236}">
                <a16:creationId xmlns:a16="http://schemas.microsoft.com/office/drawing/2014/main" id="{F0B007FC-07A9-F34B-1D96-8D521DA08F5B}"/>
              </a:ext>
            </a:extLst>
          </p:cNvPr>
          <p:cNvSpPr/>
          <p:nvPr/>
        </p:nvSpPr>
        <p:spPr>
          <a:xfrm>
            <a:off x="4237315" y="5170716"/>
            <a:ext cx="3786665" cy="372289"/>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9" name="TextBox 10">
            <a:extLst>
              <a:ext uri="{FF2B5EF4-FFF2-40B4-BE49-F238E27FC236}">
                <a16:creationId xmlns:a16="http://schemas.microsoft.com/office/drawing/2014/main" id="{08C56C9D-0650-81D7-6D80-89A217F3BE71}"/>
              </a:ext>
            </a:extLst>
          </p:cNvPr>
          <p:cNvSpPr txBox="1"/>
          <p:nvPr/>
        </p:nvSpPr>
        <p:spPr>
          <a:xfrm>
            <a:off x="4861608" y="5159057"/>
            <a:ext cx="2756754" cy="492443"/>
          </a:xfrm>
          <a:prstGeom prst="rect">
            <a:avLst/>
          </a:prstGeom>
        </p:spPr>
        <p:txBody>
          <a:bodyPr wrap="square" lIns="0" tIns="0" rIns="0" bIns="0" rtlCol="0" anchor="t">
            <a:spAutoFit/>
          </a:bodyPr>
          <a:lstStyle/>
          <a:p>
            <a:pPr algn="ctr"/>
            <a:r>
              <a:rPr lang="ar-SA" sz="3200" b="1" dirty="0">
                <a:latin typeface="Omnes Arabic" panose="00000500000000000000" pitchFamily="2" charset="-78"/>
                <a:cs typeface="Akhbar MT" pitchFamily="2" charset="-78"/>
              </a:rPr>
              <a:t>المادة الثالثة  :</a:t>
            </a:r>
          </a:p>
        </p:txBody>
      </p:sp>
      <p:sp>
        <p:nvSpPr>
          <p:cNvPr id="30" name="مستطيل 29">
            <a:extLst>
              <a:ext uri="{FF2B5EF4-FFF2-40B4-BE49-F238E27FC236}">
                <a16:creationId xmlns:a16="http://schemas.microsoft.com/office/drawing/2014/main" id="{0283EF69-A0BC-E1B9-B4AC-52501C1254CF}"/>
              </a:ext>
            </a:extLst>
          </p:cNvPr>
          <p:cNvSpPr/>
          <p:nvPr/>
        </p:nvSpPr>
        <p:spPr>
          <a:xfrm>
            <a:off x="216098" y="3712270"/>
            <a:ext cx="6914952" cy="3847207"/>
          </a:xfrm>
          <a:prstGeom prst="rect">
            <a:avLst/>
          </a:prstGeom>
        </p:spPr>
        <p:txBody>
          <a:bodyPr wrap="square">
            <a:spAutoFit/>
          </a:bodyPr>
          <a:lstStyle/>
          <a:p>
            <a:pPr algn="r" rtl="1"/>
            <a:r>
              <a:rPr lang="ar-SA" sz="1600" dirty="0">
                <a:latin typeface="Omnes Arabic" panose="00000500000000000000" pitchFamily="2" charset="-78"/>
                <a:cs typeface="Akhbar MT" pitchFamily="2" charset="-78"/>
              </a:rPr>
              <a:t>أهداف الميثاق يهدف الميثاق إلى تعزيز انتماء المعلم لرسالته ومهنته والارتقاء بها والإسهام في تطوير المجتمع الذي يعيش فيه وتتقدمه وتحبيبه لطلابه وشدهم إليه والإفادة منه وذلك من خلال الآتي /</a:t>
            </a:r>
          </a:p>
          <a:p>
            <a:pPr marL="342900" indent="-342900" algn="r" rtl="1">
              <a:buFont typeface="+mj-lt"/>
              <a:buAutoNum type="arabicPeriod"/>
            </a:pPr>
            <a:r>
              <a:rPr lang="ar-SA" sz="1600" dirty="0">
                <a:latin typeface="Omnes Arabic" panose="00000500000000000000" pitchFamily="2" charset="-78"/>
                <a:cs typeface="Akhbar MT" pitchFamily="2" charset="-78"/>
              </a:rPr>
              <a:t>توعية المعلم بأهمية المهنة ودورها في بناء مستقبل وطنه .</a:t>
            </a:r>
          </a:p>
          <a:p>
            <a:pPr marL="342900" indent="-342900" algn="r" rtl="1">
              <a:buFont typeface="+mj-lt"/>
              <a:buAutoNum type="arabicPeriod"/>
            </a:pPr>
            <a:r>
              <a:rPr lang="ar-SA" sz="1600" dirty="0">
                <a:latin typeface="Omnes Arabic" panose="00000500000000000000" pitchFamily="2" charset="-78"/>
                <a:cs typeface="Akhbar MT" pitchFamily="2" charset="-78"/>
              </a:rPr>
              <a:t>الإسهام في تعزيز مكانة المعلم العلمية و الاجتماعية.</a:t>
            </a:r>
          </a:p>
          <a:p>
            <a:pPr marL="342900" indent="-342900" algn="r" rtl="1">
              <a:buFont typeface="+mj-lt"/>
              <a:buAutoNum type="arabicPeriod"/>
            </a:pPr>
            <a:r>
              <a:rPr lang="ar-SA" sz="1600" dirty="0">
                <a:latin typeface="Omnes Arabic" panose="00000500000000000000" pitchFamily="2" charset="-78"/>
                <a:cs typeface="Akhbar MT" pitchFamily="2" charset="-78"/>
              </a:rPr>
              <a:t> حفز المعلم على أن يتمثل قيم مهنته وأخلاقها سلوكاَ في حياته . </a:t>
            </a:r>
          </a:p>
          <a:p>
            <a:pPr algn="r" rtl="1"/>
            <a:endParaRPr lang="ar-SA" sz="1600" dirty="0">
              <a:latin typeface="Omnes Arabic" panose="00000500000000000000" pitchFamily="2" charset="-78"/>
              <a:cs typeface="Akhbar MT" pitchFamily="2" charset="-78"/>
            </a:endParaRPr>
          </a:p>
          <a:p>
            <a:pPr algn="r" rtl="1"/>
            <a:endParaRPr lang="ar-SA" sz="1600" dirty="0">
              <a:latin typeface="Omnes Arabic" panose="00000500000000000000" pitchFamily="2" charset="-78"/>
              <a:cs typeface="Akhbar MT" pitchFamily="2" charset="-78"/>
            </a:endParaRPr>
          </a:p>
          <a:p>
            <a:pPr algn="r" rtl="1"/>
            <a:endParaRPr lang="ar-SA" sz="1600" dirty="0">
              <a:latin typeface="Omnes Arabic" panose="00000500000000000000" pitchFamily="2" charset="-78"/>
              <a:cs typeface="Akhbar MT" pitchFamily="2" charset="-78"/>
            </a:endParaRPr>
          </a:p>
          <a:p>
            <a:pPr algn="r" rtl="1"/>
            <a:r>
              <a:rPr lang="ar-SA" sz="1600" b="1" dirty="0">
                <a:latin typeface="Omnes Arabic" panose="00000500000000000000" pitchFamily="2" charset="-78"/>
                <a:cs typeface="Akhbar MT" pitchFamily="2" charset="-78"/>
              </a:rPr>
              <a:t>رسالة التعليم :</a:t>
            </a:r>
          </a:p>
          <a:p>
            <a:pPr marL="342900" indent="-342900" algn="r" rtl="1">
              <a:buFont typeface="+mj-lt"/>
              <a:buAutoNum type="arabicPeriod"/>
            </a:pPr>
            <a:r>
              <a:rPr lang="ar-SA" sz="1600" dirty="0">
                <a:latin typeface="Omnes Arabic" panose="00000500000000000000" pitchFamily="2" charset="-78"/>
                <a:cs typeface="Akhbar MT" pitchFamily="2" charset="-78"/>
              </a:rPr>
              <a:t>التعليم رسالة تستمد أخلاقياتها من هدي شريعتنا ومبادئ حضارتنا وتوجب على </a:t>
            </a:r>
            <a:r>
              <a:rPr lang="ar-SA" sz="3600" dirty="0">
                <a:latin typeface="Omnes Arabic" panose="00000500000000000000" pitchFamily="2" charset="-78"/>
                <a:cs typeface="Akhbar MT" pitchFamily="2" charset="-78"/>
              </a:rPr>
              <a:t>القائمين</a:t>
            </a:r>
            <a:r>
              <a:rPr lang="ar-SA" sz="1600" dirty="0">
                <a:latin typeface="Omnes Arabic" panose="00000500000000000000" pitchFamily="2" charset="-78"/>
                <a:cs typeface="Akhbar MT" pitchFamily="2" charset="-78"/>
              </a:rPr>
              <a:t> بها أداء حق الانتماء إليها إخلاصاً في العمل وصدقاً مع النفس والناس وعطاءً مستمراً لنشر العلم وفضائله .</a:t>
            </a:r>
          </a:p>
          <a:p>
            <a:pPr marL="342900" indent="-342900" algn="r" rtl="1">
              <a:buFont typeface="+mj-lt"/>
              <a:buAutoNum type="arabicPeriod"/>
            </a:pPr>
            <a:r>
              <a:rPr lang="ar-SA" sz="1600" dirty="0">
                <a:latin typeface="Omnes Arabic" panose="00000500000000000000" pitchFamily="2" charset="-78"/>
                <a:cs typeface="Akhbar MT" pitchFamily="2" charset="-78"/>
              </a:rPr>
              <a:t>المعلم صاحب رسالة يستشعر عظمتها ويؤمن بأهميتها ويؤدي حقها بمهنية عالية .</a:t>
            </a:r>
          </a:p>
          <a:p>
            <a:pPr marL="342900" indent="-342900" algn="r" rtl="1">
              <a:buFont typeface="+mj-lt"/>
              <a:buAutoNum type="arabicPeriod"/>
            </a:pPr>
            <a:r>
              <a:rPr lang="ar-SA" sz="1600" dirty="0">
                <a:latin typeface="Omnes Arabic" panose="00000500000000000000" pitchFamily="2" charset="-78"/>
                <a:cs typeface="Akhbar MT" pitchFamily="2" charset="-78"/>
              </a:rPr>
              <a:t>اعتزاز المعلم بمهنته وإدراكه المستمر لرسالته يدعوانه إلى الحرص على نقاء السيرة وطهارة السريرة حفاظاً على شرف مهنة التعليم .</a:t>
            </a:r>
          </a:p>
        </p:txBody>
      </p:sp>
      <p:sp>
        <p:nvSpPr>
          <p:cNvPr id="31" name="مستطيل: زوايا مستديرة 30">
            <a:extLst>
              <a:ext uri="{FF2B5EF4-FFF2-40B4-BE49-F238E27FC236}">
                <a16:creationId xmlns:a16="http://schemas.microsoft.com/office/drawing/2014/main" id="{2A40E205-5E67-7900-BBA3-53BBADD4AE1A}"/>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48751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مجموعة 20">
            <a:extLst>
              <a:ext uri="{FF2B5EF4-FFF2-40B4-BE49-F238E27FC236}">
                <a16:creationId xmlns:a16="http://schemas.microsoft.com/office/drawing/2014/main" id="{C68A59C4-2F13-FA46-D5A2-9281C8208244}"/>
              </a:ext>
            </a:extLst>
          </p:cNvPr>
          <p:cNvGrpSpPr/>
          <p:nvPr/>
        </p:nvGrpSpPr>
        <p:grpSpPr>
          <a:xfrm>
            <a:off x="-71663" y="-98606"/>
            <a:ext cx="8244859" cy="11551472"/>
            <a:chOff x="0" y="-139700"/>
            <a:chExt cx="8244859" cy="11551472"/>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0" y="-139700"/>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0" name="مستطيل: زوايا مستديرة 19">
              <a:extLst>
                <a:ext uri="{FF2B5EF4-FFF2-40B4-BE49-F238E27FC236}">
                  <a16:creationId xmlns:a16="http://schemas.microsoft.com/office/drawing/2014/main" id="{B01F64D7-2881-A496-5D0A-33E516CE3346}"/>
                </a:ext>
              </a:extLst>
            </p:cNvPr>
            <p:cNvSpPr/>
            <p:nvPr/>
          </p:nvSpPr>
          <p:spPr>
            <a:xfrm>
              <a:off x="4247117" y="474982"/>
              <a:ext cx="3786665" cy="372289"/>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 name="TextBox 10">
            <a:extLst>
              <a:ext uri="{FF2B5EF4-FFF2-40B4-BE49-F238E27FC236}">
                <a16:creationId xmlns:a16="http://schemas.microsoft.com/office/drawing/2014/main" id="{6EEDCE67-D66C-8FCF-9ECF-FFDAECB701F6}"/>
              </a:ext>
            </a:extLst>
          </p:cNvPr>
          <p:cNvSpPr txBox="1"/>
          <p:nvPr/>
        </p:nvSpPr>
        <p:spPr>
          <a:xfrm>
            <a:off x="4614210" y="469900"/>
            <a:ext cx="2756754" cy="492443"/>
          </a:xfrm>
          <a:prstGeom prst="rect">
            <a:avLst/>
          </a:prstGeom>
        </p:spPr>
        <p:txBody>
          <a:bodyPr wrap="square" lIns="0" tIns="0" rIns="0" bIns="0" rtlCol="0" anchor="t">
            <a:spAutoFit/>
          </a:bodyPr>
          <a:lstStyle/>
          <a:p>
            <a:pPr algn="ctr"/>
            <a:r>
              <a:rPr lang="ar-SA" sz="3200" b="1" dirty="0">
                <a:latin typeface="Omnes Arabic" panose="00000500000000000000" pitchFamily="2" charset="-78"/>
                <a:cs typeface="Akhbar MT" pitchFamily="2" charset="-78"/>
              </a:rPr>
              <a:t>المادة الرابعة :</a:t>
            </a:r>
          </a:p>
        </p:txBody>
      </p:sp>
      <p:sp>
        <p:nvSpPr>
          <p:cNvPr id="17" name="مستطيل 16">
            <a:extLst>
              <a:ext uri="{FF2B5EF4-FFF2-40B4-BE49-F238E27FC236}">
                <a16:creationId xmlns:a16="http://schemas.microsoft.com/office/drawing/2014/main" id="{0B5F05F4-E3F1-1F68-6C25-42C286F122DD}"/>
              </a:ext>
            </a:extLst>
          </p:cNvPr>
          <p:cNvSpPr/>
          <p:nvPr/>
        </p:nvSpPr>
        <p:spPr>
          <a:xfrm>
            <a:off x="1418466" y="1092180"/>
            <a:ext cx="5817259" cy="3416320"/>
          </a:xfrm>
          <a:prstGeom prst="rect">
            <a:avLst/>
          </a:prstGeom>
        </p:spPr>
        <p:txBody>
          <a:bodyPr wrap="square">
            <a:spAutoFit/>
          </a:bodyPr>
          <a:lstStyle/>
          <a:p>
            <a:pPr algn="r" rtl="1"/>
            <a:r>
              <a:rPr lang="ar-SA" b="1" dirty="0">
                <a:latin typeface="Omnes Arabic" panose="00000500000000000000" pitchFamily="2" charset="-78"/>
                <a:cs typeface="Akhbar MT" pitchFamily="2" charset="-78"/>
              </a:rPr>
              <a:t>المعلم وأداؤه المهني :</a:t>
            </a:r>
          </a:p>
          <a:p>
            <a:pPr marL="342900" indent="-342900" algn="r" rtl="1">
              <a:buFont typeface="+mj-lt"/>
              <a:buAutoNum type="arabicPeriod"/>
            </a:pPr>
            <a:r>
              <a:rPr lang="ar-SA" dirty="0">
                <a:latin typeface="Omnes Arabic" panose="00000500000000000000" pitchFamily="2" charset="-78"/>
                <a:cs typeface="Akhbar MT" pitchFamily="2" charset="-78"/>
              </a:rPr>
              <a:t>المعلم مثال للمسلم المعتز بدينه المتأسي برسول الله صلى الله عليه وسلم في جميع أقواله وسطياً في تعاملاته وأحكامه .</a:t>
            </a:r>
          </a:p>
          <a:p>
            <a:pPr marL="342900" indent="-342900" algn="r" rtl="1">
              <a:buFont typeface="+mj-lt"/>
              <a:buAutoNum type="arabicPeriod"/>
            </a:pPr>
            <a:r>
              <a:rPr lang="ar-SA" dirty="0">
                <a:latin typeface="Omnes Arabic" panose="00000500000000000000" pitchFamily="2" charset="-78"/>
                <a:cs typeface="Akhbar MT" pitchFamily="2" charset="-78"/>
              </a:rPr>
              <a:t>المعلم يدرك أن النمو المهني واجب أساس والثقافة الذاتية المستمرة منهج في حياته يطور نفسه وينمي معارفه منتفعاً بكل جديد في مجال تخصصه وفنون التدريس ومهاراته .</a:t>
            </a:r>
          </a:p>
          <a:p>
            <a:pPr marL="342900" indent="-342900" algn="r" rtl="1">
              <a:buFont typeface="+mj-lt"/>
              <a:buAutoNum type="arabicPeriod"/>
            </a:pPr>
            <a:r>
              <a:rPr lang="ar-SA" dirty="0">
                <a:latin typeface="Omnes Arabic" panose="00000500000000000000" pitchFamily="2" charset="-78"/>
                <a:cs typeface="Akhbar MT" pitchFamily="2" charset="-78"/>
              </a:rPr>
              <a:t>يدرك المعلم أن الاستقامة والصدق والأمانة والحلم والحزم والانضباط والتسامح وحسن المظهر وبشاشة الوجه سمات رئيسة في تكوين شخصيته .</a:t>
            </a:r>
          </a:p>
          <a:p>
            <a:pPr marL="342900" indent="-342900" algn="r" rtl="1">
              <a:buFont typeface="+mj-lt"/>
              <a:buAutoNum type="arabicPeriod"/>
            </a:pPr>
            <a:r>
              <a:rPr lang="ar-SA" dirty="0">
                <a:latin typeface="Omnes Arabic" panose="00000500000000000000" pitchFamily="2" charset="-78"/>
                <a:cs typeface="Akhbar MT" pitchFamily="2" charset="-78"/>
              </a:rPr>
              <a:t>المعلم يدرك أن الرقيب الحقيقي على سلوكه بعد الله تعالى هو ضمير يقظ وحس ناقد وأن الرقابة الخارجية مهما تنوعت أساليبها لا ترقى الى الرقابة الذاتية لذلك يسعى المعلم بكل وسيلة متاحة الى بث هذه الروح بين طلابه ومجتمعه ويضرب المثل والقدوة في التمسك بها .</a:t>
            </a:r>
          </a:p>
          <a:p>
            <a:pPr marL="342900" indent="-342900" algn="r" rtl="1">
              <a:buFont typeface="+mj-lt"/>
              <a:buAutoNum type="arabicPeriod"/>
            </a:pPr>
            <a:r>
              <a:rPr lang="ar-SA" dirty="0">
                <a:latin typeface="Omnes Arabic" panose="00000500000000000000" pitchFamily="2" charset="-78"/>
                <a:cs typeface="Akhbar MT" pitchFamily="2" charset="-78"/>
              </a:rPr>
              <a:t>يسهم المعلم في ترسيخ مفهوم المواطنة لدى الطلاب وغرس أهمية مبدأ الاعتدال والتسامح والتعايش بعيداً عن الغلو والتطرف .</a:t>
            </a:r>
          </a:p>
        </p:txBody>
      </p:sp>
      <p:sp>
        <p:nvSpPr>
          <p:cNvPr id="27" name="مستطيل: زوايا مستديرة 26">
            <a:extLst>
              <a:ext uri="{FF2B5EF4-FFF2-40B4-BE49-F238E27FC236}">
                <a16:creationId xmlns:a16="http://schemas.microsoft.com/office/drawing/2014/main" id="{F6261971-35AA-381F-3B14-D419287D9CCC}"/>
              </a:ext>
            </a:extLst>
          </p:cNvPr>
          <p:cNvSpPr/>
          <p:nvPr/>
        </p:nvSpPr>
        <p:spPr>
          <a:xfrm>
            <a:off x="4175454" y="5169093"/>
            <a:ext cx="3786665" cy="372289"/>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2" name="TextBox 10">
            <a:extLst>
              <a:ext uri="{FF2B5EF4-FFF2-40B4-BE49-F238E27FC236}">
                <a16:creationId xmlns:a16="http://schemas.microsoft.com/office/drawing/2014/main" id="{3A932A73-02D4-626F-D73D-AAD9F7D367FB}"/>
              </a:ext>
            </a:extLst>
          </p:cNvPr>
          <p:cNvSpPr txBox="1"/>
          <p:nvPr/>
        </p:nvSpPr>
        <p:spPr>
          <a:xfrm>
            <a:off x="4387851" y="5118100"/>
            <a:ext cx="3168650" cy="492443"/>
          </a:xfrm>
          <a:prstGeom prst="rect">
            <a:avLst/>
          </a:prstGeom>
        </p:spPr>
        <p:txBody>
          <a:bodyPr wrap="square" lIns="0" tIns="0" rIns="0" bIns="0" rtlCol="0" anchor="t">
            <a:spAutoFit/>
          </a:bodyPr>
          <a:lstStyle/>
          <a:p>
            <a:pPr algn="ctr"/>
            <a:r>
              <a:rPr lang="ar-SA" sz="3200" b="1" dirty="0">
                <a:latin typeface="Omnes Arabic" panose="00000500000000000000" pitchFamily="2" charset="-78"/>
                <a:cs typeface="Akhbar MT" pitchFamily="2" charset="-78"/>
              </a:rPr>
              <a:t>المادة الخامسة   :</a:t>
            </a:r>
          </a:p>
        </p:txBody>
      </p:sp>
      <p:sp>
        <p:nvSpPr>
          <p:cNvPr id="30" name="مستطيل 29">
            <a:extLst>
              <a:ext uri="{FF2B5EF4-FFF2-40B4-BE49-F238E27FC236}">
                <a16:creationId xmlns:a16="http://schemas.microsoft.com/office/drawing/2014/main" id="{0283EF69-A0BC-E1B9-B4AC-52501C1254CF}"/>
              </a:ext>
            </a:extLst>
          </p:cNvPr>
          <p:cNvSpPr/>
          <p:nvPr/>
        </p:nvSpPr>
        <p:spPr>
          <a:xfrm>
            <a:off x="1014222" y="5773301"/>
            <a:ext cx="6221503" cy="2246769"/>
          </a:xfrm>
          <a:prstGeom prst="rect">
            <a:avLst/>
          </a:prstGeom>
        </p:spPr>
        <p:txBody>
          <a:bodyPr wrap="square">
            <a:spAutoFit/>
          </a:bodyPr>
          <a:lstStyle/>
          <a:p>
            <a:pPr algn="r" rtl="1"/>
            <a:r>
              <a:rPr lang="ar-SA" sz="2000" b="1" dirty="0">
                <a:latin typeface="Omnes Arabic" panose="00000500000000000000" pitchFamily="2" charset="-78"/>
                <a:cs typeface="Akhbar MT" pitchFamily="2" charset="-78"/>
              </a:rPr>
              <a:t>المعلم وطلابه</a:t>
            </a:r>
          </a:p>
          <a:p>
            <a:pPr marL="342900" indent="-342900" algn="r" rtl="1">
              <a:buFont typeface="+mj-lt"/>
              <a:buAutoNum type="arabicPeriod"/>
            </a:pPr>
            <a:r>
              <a:rPr lang="ar-SA" sz="2000" dirty="0">
                <a:latin typeface="Omnes Arabic" panose="00000500000000000000" pitchFamily="2" charset="-78"/>
                <a:cs typeface="Akhbar MT" pitchFamily="2" charset="-78"/>
              </a:rPr>
              <a:t>العلاقة بين المعلم وطلابه والمعلمة وطالباتها لحمتها الرغبة في نفعهم وسداها الشفقة عليهم والبر بهم أساسها المودة الحانية وحارسها الحزم الضروري وهدفها تحقيق خيري الدنيا والآخرة للجيل المأمول للنهضة والتقدم</a:t>
            </a:r>
          </a:p>
          <a:p>
            <a:pPr marL="342900" indent="-342900" algn="r" rtl="1">
              <a:buFont typeface="+mj-lt"/>
              <a:buAutoNum type="arabicPeriod"/>
            </a:pPr>
            <a:r>
              <a:rPr lang="ar-SA" sz="2000" dirty="0">
                <a:latin typeface="Omnes Arabic" panose="00000500000000000000" pitchFamily="2" charset="-78"/>
                <a:cs typeface="Akhbar MT" pitchFamily="2" charset="-78"/>
              </a:rPr>
              <a:t>المعلم قدوة لطلابه خاصة والمجتمع عامة وهو حريص على أن يكون أثره في الناس حميداً باقياً لذلك فهو يتمسك بالقيم الأخلاقية والمثل العليا ويدعو إليها وينشرها بين طلابه والناس كافة ويعمل على شيوعها واحترامها ما استطاع الى ذلك سبيلاً .</a:t>
            </a:r>
          </a:p>
        </p:txBody>
      </p:sp>
      <p:sp>
        <p:nvSpPr>
          <p:cNvPr id="4" name="مستطيل: زوايا مستديرة 3">
            <a:extLst>
              <a:ext uri="{FF2B5EF4-FFF2-40B4-BE49-F238E27FC236}">
                <a16:creationId xmlns:a16="http://schemas.microsoft.com/office/drawing/2014/main" id="{19459480-07A2-C48F-9CD8-044A2F876F98}"/>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72179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3975100"/>
            <a:ext cx="3451678" cy="3046988"/>
          </a:xfrm>
          <a:prstGeom prst="rect">
            <a:avLst/>
          </a:prstGeom>
          <a:noFill/>
        </p:spPr>
        <p:txBody>
          <a:bodyPr wrap="square">
            <a:spAutoFit/>
          </a:bodyPr>
          <a:lstStyle/>
          <a:p>
            <a:pPr algn="ctr"/>
            <a:r>
              <a:rPr lang="ar-SA" sz="4800" b="1" dirty="0">
                <a:solidFill>
                  <a:srgbClr val="FFFFFF"/>
                </a:solidFill>
                <a:latin typeface="خط هشام فري" panose="03000400000000000000" pitchFamily="66" charset="-78"/>
                <a:cs typeface="Akhbar MT" pitchFamily="2" charset="-78"/>
              </a:rPr>
              <a:t>الأهداف العامة لسياسة التعليم في المملكة العربية السعودية</a:t>
            </a:r>
          </a:p>
        </p:txBody>
      </p:sp>
      <p:sp>
        <p:nvSpPr>
          <p:cNvPr id="4" name="مستطيل: زوايا مستديرة 3">
            <a:extLst>
              <a:ext uri="{FF2B5EF4-FFF2-40B4-BE49-F238E27FC236}">
                <a16:creationId xmlns:a16="http://schemas.microsoft.com/office/drawing/2014/main" id="{B267A12D-B2D8-2F05-044B-859A6D5204FE}"/>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C84235D-AB6A-54F8-4464-48445CFA7D97}"/>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2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71663" y="-98606"/>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1" name="مستطيل: زوايا مستديرة 10">
            <a:extLst>
              <a:ext uri="{FF2B5EF4-FFF2-40B4-BE49-F238E27FC236}">
                <a16:creationId xmlns:a16="http://schemas.microsoft.com/office/drawing/2014/main" id="{B4224F5B-D927-6AA6-2866-B01CA27566B1}"/>
              </a:ext>
            </a:extLst>
          </p:cNvPr>
          <p:cNvSpPr/>
          <p:nvPr/>
        </p:nvSpPr>
        <p:spPr>
          <a:xfrm>
            <a:off x="402445" y="-672494"/>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a:extLst>
              <a:ext uri="{FF2B5EF4-FFF2-40B4-BE49-F238E27FC236}">
                <a16:creationId xmlns:a16="http://schemas.microsoft.com/office/drawing/2014/main" id="{E63D341F-767A-4556-19FF-4F18E4EEAD63}"/>
              </a:ext>
            </a:extLst>
          </p:cNvPr>
          <p:cNvSpPr/>
          <p:nvPr/>
        </p:nvSpPr>
        <p:spPr>
          <a:xfrm>
            <a:off x="1949450" y="10223500"/>
            <a:ext cx="5361541" cy="307777"/>
          </a:xfrm>
          <a:prstGeom prst="rect">
            <a:avLst/>
          </a:prstGeom>
        </p:spPr>
        <p:txBody>
          <a:bodyPr wrap="square">
            <a:spAutoFit/>
          </a:bodyPr>
          <a:lstStyle/>
          <a:p>
            <a:pPr algn="r" rtl="1"/>
            <a:r>
              <a:rPr lang="ar-SA" sz="1400" b="1" dirty="0">
                <a:latin typeface="Omnes Arabic" panose="00000500000000000000" pitchFamily="2" charset="-78"/>
                <a:cs typeface="Akhbar MT" pitchFamily="2" charset="-78"/>
              </a:rPr>
              <a:t>مصدرها وزارة التعليم  </a:t>
            </a:r>
          </a:p>
        </p:txBody>
      </p:sp>
      <p:sp>
        <p:nvSpPr>
          <p:cNvPr id="16" name="مستطيل 15"/>
          <p:cNvSpPr/>
          <p:nvPr/>
        </p:nvSpPr>
        <p:spPr>
          <a:xfrm rot="16200000">
            <a:off x="-381999" y="1567450"/>
            <a:ext cx="9102906" cy="65327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8571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660900"/>
            <a:ext cx="3451678" cy="1569660"/>
          </a:xfrm>
          <a:prstGeom prst="rect">
            <a:avLst/>
          </a:prstGeom>
          <a:noFill/>
        </p:spPr>
        <p:txBody>
          <a:bodyPr wrap="square">
            <a:spAutoFit/>
          </a:bodyPr>
          <a:lstStyle/>
          <a:p>
            <a:pPr algn="ctr"/>
            <a:r>
              <a:rPr lang="ar-SA" sz="4800" b="1" dirty="0">
                <a:solidFill>
                  <a:srgbClr val="FFFFFF"/>
                </a:solidFill>
                <a:latin typeface="خط هشام فري" panose="03000400000000000000" pitchFamily="66" charset="-78"/>
                <a:cs typeface="Akhbar MT" pitchFamily="2" charset="-78"/>
              </a:rPr>
              <a:t>الأهداف العامة للمرحلة المتوسطة</a:t>
            </a:r>
          </a:p>
        </p:txBody>
      </p:sp>
      <p:sp>
        <p:nvSpPr>
          <p:cNvPr id="4" name="مستطيل: زوايا مستديرة 3">
            <a:extLst>
              <a:ext uri="{FF2B5EF4-FFF2-40B4-BE49-F238E27FC236}">
                <a16:creationId xmlns:a16="http://schemas.microsoft.com/office/drawing/2014/main" id="{A4C44641-396C-E341-8345-6F01B1F9AC82}"/>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85A40F63-1F34-E708-A8E9-369937F439C1}"/>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5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71663" y="-98606"/>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 name="مستطيل: زوايا مستديرة 2">
            <a:extLst>
              <a:ext uri="{FF2B5EF4-FFF2-40B4-BE49-F238E27FC236}">
                <a16:creationId xmlns:a16="http://schemas.microsoft.com/office/drawing/2014/main" id="{50C55E5D-2835-01CC-540E-1C54B0EB646C}"/>
              </a:ext>
            </a:extLst>
          </p:cNvPr>
          <p:cNvSpPr/>
          <p:nvPr/>
        </p:nvSpPr>
        <p:spPr>
          <a:xfrm>
            <a:off x="402445" y="-672494"/>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ستطيل 3">
            <a:extLst>
              <a:ext uri="{FF2B5EF4-FFF2-40B4-BE49-F238E27FC236}">
                <a16:creationId xmlns:a16="http://schemas.microsoft.com/office/drawing/2014/main" id="{E9E665F3-980E-654A-30E0-59183681C56C}"/>
              </a:ext>
            </a:extLst>
          </p:cNvPr>
          <p:cNvSpPr/>
          <p:nvPr/>
        </p:nvSpPr>
        <p:spPr>
          <a:xfrm>
            <a:off x="1986068" y="10223500"/>
            <a:ext cx="5361541" cy="369332"/>
          </a:xfrm>
          <a:prstGeom prst="rect">
            <a:avLst/>
          </a:prstGeom>
        </p:spPr>
        <p:txBody>
          <a:bodyPr wrap="square">
            <a:spAutoFit/>
          </a:bodyPr>
          <a:lstStyle/>
          <a:p>
            <a:pPr algn="r" rtl="1"/>
            <a:r>
              <a:rPr lang="ar-SA" b="1" dirty="0">
                <a:latin typeface="Omnes Arabic" panose="00000500000000000000" pitchFamily="2" charset="-78"/>
                <a:cs typeface="Akhbar MT" pitchFamily="2" charset="-78"/>
              </a:rPr>
              <a:t>مصدرها وزارة التعليم  </a:t>
            </a:r>
          </a:p>
        </p:txBody>
      </p:sp>
      <p:sp>
        <p:nvSpPr>
          <p:cNvPr id="5" name="مستطيل 4"/>
          <p:cNvSpPr/>
          <p:nvPr/>
        </p:nvSpPr>
        <p:spPr>
          <a:xfrm rot="16200000">
            <a:off x="-381999" y="1567450"/>
            <a:ext cx="9102906" cy="65327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13629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192538"/>
            <a:ext cx="3451678" cy="2308324"/>
          </a:xfrm>
          <a:prstGeom prst="rect">
            <a:avLst/>
          </a:prstGeom>
          <a:noFill/>
        </p:spPr>
        <p:txBody>
          <a:bodyPr wrap="square">
            <a:spAutoFit/>
          </a:bodyPr>
          <a:lstStyle/>
          <a:p>
            <a:pPr algn="ctr"/>
            <a:r>
              <a:rPr lang="ar-SA" sz="4800" b="1" dirty="0">
                <a:solidFill>
                  <a:srgbClr val="FFFFFF"/>
                </a:solidFill>
                <a:latin typeface="خط هشام فري" panose="03000400000000000000" pitchFamily="66" charset="-78"/>
                <a:cs typeface="Akhbar MT" pitchFamily="2" charset="-78"/>
              </a:rPr>
              <a:t>الأهداف العامة لتدريس مادة المهارات الرقمية </a:t>
            </a:r>
          </a:p>
        </p:txBody>
      </p:sp>
      <p:sp>
        <p:nvSpPr>
          <p:cNvPr id="4" name="مستطيل: زوايا مستديرة 3">
            <a:extLst>
              <a:ext uri="{FF2B5EF4-FFF2-40B4-BE49-F238E27FC236}">
                <a16:creationId xmlns:a16="http://schemas.microsoft.com/office/drawing/2014/main" id="{6F2C706A-1DE1-D7B2-6425-F760A45CE0CD}"/>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A21271D1-4CFF-7E4E-FA69-02FA4644BF1F}"/>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71663" y="-98606"/>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7" name="مستطيل 16">
            <a:extLst>
              <a:ext uri="{FF2B5EF4-FFF2-40B4-BE49-F238E27FC236}">
                <a16:creationId xmlns:a16="http://schemas.microsoft.com/office/drawing/2014/main" id="{0B5F05F4-E3F1-1F68-6C25-42C286F122DD}"/>
              </a:ext>
            </a:extLst>
          </p:cNvPr>
          <p:cNvSpPr/>
          <p:nvPr/>
        </p:nvSpPr>
        <p:spPr>
          <a:xfrm>
            <a:off x="1015748" y="657041"/>
            <a:ext cx="5910037" cy="8710077"/>
          </a:xfrm>
          <a:prstGeom prst="rect">
            <a:avLst/>
          </a:prstGeom>
        </p:spPr>
        <p:txBody>
          <a:bodyPr wrap="square">
            <a:spAutoFit/>
          </a:bodyPr>
          <a:lstStyle/>
          <a:p>
            <a:pPr marL="177800" indent="-177800" algn="r" rtl="1">
              <a:buFont typeface="Arial" panose="020B0604020202020204" pitchFamily="34" charset="0"/>
              <a:buChar char="•"/>
            </a:pPr>
            <a:endParaRPr lang="ar-SA" sz="2800" dirty="0">
              <a:latin typeface="Omnes Arabic" panose="00000500000000000000" pitchFamily="2" charset="-78"/>
              <a:cs typeface="Akhbar MT" pitchFamily="2" charset="-78"/>
            </a:endParaRP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الحصول على المعارف والحقائق العلمية في مجال الحاسب الآلي وتقنية المعلومات.</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تدريب الطلاب وتنمية قدراتهم العلمية للاستفادة من الحاسب الآلي.</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إكساب الطالب القدرات العقلية الإبداعية ومساعدته على التفكير المنطقي الاستقرائي والاستنباطي وتنمية قدراته في حل المعضلات.</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تهيئة الطالب لممارسة المهام الوظيفية المناسبة في مجال الحاسب.</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تقوية عامل الرغبة نحو الحاسب الآلي وتطبيقاته وإكساب الميول الإيجابية الهادفة نحو تقنية المعلومات.</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تعميق الوعي والإيمان في نفوس الطلاب بقدرة الله العظيم الذي هدى الإنسان لاكتشاف الحاسب ..</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إدراك آثار الحاسب البالغة الأهمية في الحضارة الإنسانية المعاصرة.</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تعويد الطلاب على القيم والتصرفات السلوكية المرغوب فيها اجتماعياً وفردياً من خلال :</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اكتساب عادة الاعتماد على النفس في أداء الأعمال المطلوبة.</a:t>
            </a:r>
          </a:p>
          <a:p>
            <a:pPr marL="177800" indent="-177800" algn="r" rtl="1">
              <a:buFont typeface="Arial" panose="020B0604020202020204" pitchFamily="34" charset="0"/>
              <a:buChar char="•"/>
            </a:pPr>
            <a:r>
              <a:rPr lang="ar-SA" sz="2800" dirty="0">
                <a:latin typeface="Omnes Arabic" panose="00000500000000000000" pitchFamily="2" charset="-78"/>
                <a:cs typeface="Akhbar MT" pitchFamily="2" charset="-78"/>
              </a:rPr>
              <a:t>تنمية القدرة على البحث والاستكشاف والاستقصاء.</a:t>
            </a:r>
          </a:p>
        </p:txBody>
      </p:sp>
      <p:sp>
        <p:nvSpPr>
          <p:cNvPr id="3" name="مستطيل: زوايا مستديرة 2">
            <a:extLst>
              <a:ext uri="{FF2B5EF4-FFF2-40B4-BE49-F238E27FC236}">
                <a16:creationId xmlns:a16="http://schemas.microsoft.com/office/drawing/2014/main" id="{8941C2C5-E945-79DE-4B78-3D6935191FE8}"/>
              </a:ext>
            </a:extLst>
          </p:cNvPr>
          <p:cNvSpPr/>
          <p:nvPr/>
        </p:nvSpPr>
        <p:spPr>
          <a:xfrm>
            <a:off x="402445" y="-672494"/>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a:extLst>
              <a:ext uri="{FF2B5EF4-FFF2-40B4-BE49-F238E27FC236}">
                <a16:creationId xmlns:a16="http://schemas.microsoft.com/office/drawing/2014/main" id="{BCF46693-39B0-5DE4-97BC-BA72C3958E79}"/>
              </a:ext>
            </a:extLst>
          </p:cNvPr>
          <p:cNvSpPr/>
          <p:nvPr/>
        </p:nvSpPr>
        <p:spPr>
          <a:xfrm>
            <a:off x="1986068" y="10223500"/>
            <a:ext cx="5361541" cy="338554"/>
          </a:xfrm>
          <a:prstGeom prst="rect">
            <a:avLst/>
          </a:prstGeom>
        </p:spPr>
        <p:txBody>
          <a:bodyPr wrap="square">
            <a:spAutoFit/>
          </a:bodyPr>
          <a:lstStyle/>
          <a:p>
            <a:pPr algn="r" rtl="1"/>
            <a:r>
              <a:rPr lang="ar-SA" sz="1600" b="1" dirty="0">
                <a:latin typeface="Omnes Arabic" panose="00000500000000000000" pitchFamily="2" charset="-78"/>
                <a:cs typeface="Akhbar MT" pitchFamily="2" charset="-78"/>
              </a:rPr>
              <a:t>مصدرها وزارة التعليم  </a:t>
            </a:r>
          </a:p>
        </p:txBody>
      </p:sp>
    </p:spTree>
    <p:extLst>
      <p:ext uri="{BB962C8B-B14F-4D97-AF65-F5344CB8AC3E}">
        <p14:creationId xmlns:p14="http://schemas.microsoft.com/office/powerpoint/2010/main" val="164233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561870"/>
            <a:ext cx="3451678" cy="1569660"/>
          </a:xfrm>
          <a:prstGeom prst="rect">
            <a:avLst/>
          </a:prstGeom>
          <a:noFill/>
        </p:spPr>
        <p:txBody>
          <a:bodyPr wrap="square">
            <a:spAutoFit/>
          </a:bodyPr>
          <a:lstStyle/>
          <a:p>
            <a:pPr algn="ctr"/>
            <a:r>
              <a:rPr lang="ar-SA" sz="4800" b="1" dirty="0">
                <a:solidFill>
                  <a:srgbClr val="FFFFFF"/>
                </a:solidFill>
                <a:latin typeface="خط هشام فري" panose="03000400000000000000" pitchFamily="66" charset="-78"/>
                <a:cs typeface="Akhbar MT" pitchFamily="2" charset="-78"/>
              </a:rPr>
              <a:t>شهادات الشكر و التقدير </a:t>
            </a:r>
          </a:p>
        </p:txBody>
      </p:sp>
      <p:sp>
        <p:nvSpPr>
          <p:cNvPr id="4" name="مستطيل: زوايا مستديرة 3">
            <a:extLst>
              <a:ext uri="{FF2B5EF4-FFF2-40B4-BE49-F238E27FC236}">
                <a16:creationId xmlns:a16="http://schemas.microsoft.com/office/drawing/2014/main" id="{5906205C-ADE3-C0CB-9CA5-3B1273FAB8A0}"/>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56FF6011-17E3-2DFA-A34D-DAF8273EF561}"/>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8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ستطيل: زوايا مستديرة 2">
            <a:extLst>
              <a:ext uri="{FF2B5EF4-FFF2-40B4-BE49-F238E27FC236}">
                <a16:creationId xmlns:a16="http://schemas.microsoft.com/office/drawing/2014/main" id="{3A52566C-8B68-B1A1-770E-C62D1B31561A}"/>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797050" y="4838868"/>
            <a:ext cx="3451678"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الدروات </a:t>
            </a:r>
          </a:p>
        </p:txBody>
      </p:sp>
      <p:sp>
        <p:nvSpPr>
          <p:cNvPr id="4" name="مستطيل: زوايا مستديرة 3">
            <a:extLst>
              <a:ext uri="{FF2B5EF4-FFF2-40B4-BE49-F238E27FC236}">
                <a16:creationId xmlns:a16="http://schemas.microsoft.com/office/drawing/2014/main" id="{A6823167-1441-4C38-2EFF-F21EC9A103FB}"/>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5F68B7EF-ED56-3A52-C3C6-7F5F77A49277}"/>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97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838868"/>
            <a:ext cx="3451678"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الجدول </a:t>
            </a:r>
          </a:p>
        </p:txBody>
      </p:sp>
      <p:sp>
        <p:nvSpPr>
          <p:cNvPr id="4" name="مستطيل: زوايا مستديرة 3">
            <a:extLst>
              <a:ext uri="{FF2B5EF4-FFF2-40B4-BE49-F238E27FC236}">
                <a16:creationId xmlns:a16="http://schemas.microsoft.com/office/drawing/2014/main" id="{0201D5EE-FD1F-D46C-A8AB-38A2982F003E}"/>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F72BFB0-BA9B-9B33-FC88-A28DBDA260B6}"/>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4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مجموعة 25">
            <a:extLst>
              <a:ext uri="{FF2B5EF4-FFF2-40B4-BE49-F238E27FC236}">
                <a16:creationId xmlns:a16="http://schemas.microsoft.com/office/drawing/2014/main" id="{76A430B2-28D2-EBFB-ED80-88ADC03E5F1A}"/>
              </a:ext>
            </a:extLst>
          </p:cNvPr>
          <p:cNvGrpSpPr/>
          <p:nvPr/>
        </p:nvGrpSpPr>
        <p:grpSpPr>
          <a:xfrm rot="16200000">
            <a:off x="-134130" y="8259708"/>
            <a:ext cx="2455782" cy="2406731"/>
            <a:chOff x="25400" y="266016"/>
            <a:chExt cx="2455782" cy="2406731"/>
          </a:xfrm>
        </p:grpSpPr>
        <p:sp>
          <p:nvSpPr>
            <p:cNvPr id="27" name="شكل حر: شكل 26">
              <a:extLst>
                <a:ext uri="{FF2B5EF4-FFF2-40B4-BE49-F238E27FC236}">
                  <a16:creationId xmlns:a16="http://schemas.microsoft.com/office/drawing/2014/main" id="{FBC72350-6835-D061-122F-D1A425561920}"/>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4760A8A4-4067-7B3D-B842-71AA15B1373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5266F038-F3C0-321E-6231-B45FA7B419E6}"/>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0" name="شكل حر: شكل 29">
              <a:extLst>
                <a:ext uri="{FF2B5EF4-FFF2-40B4-BE49-F238E27FC236}">
                  <a16:creationId xmlns:a16="http://schemas.microsoft.com/office/drawing/2014/main" id="{F3328F90-4F2D-70ED-5BBE-F98CA0AC47C5}"/>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32C3F99D-7FA3-49CE-7414-ECC891435F2F}"/>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C05467E5-7A7B-3673-E6EC-45C8B6D16300}"/>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9F1A5BAA-4D17-A978-1CF3-385B8EC6A3EB}"/>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2" name="شكل حر: شكل 1">
            <a:extLst>
              <a:ext uri="{FF2B5EF4-FFF2-40B4-BE49-F238E27FC236}">
                <a16:creationId xmlns:a16="http://schemas.microsoft.com/office/drawing/2014/main" id="{3C97BE47-3D0F-0C50-C7A7-4351616AD4BB}"/>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6" name="مجموعة 15">
            <a:extLst>
              <a:ext uri="{FF2B5EF4-FFF2-40B4-BE49-F238E27FC236}">
                <a16:creationId xmlns:a16="http://schemas.microsoft.com/office/drawing/2014/main" id="{7CD9F8D7-F9F3-C17B-1966-5FA14F225092}"/>
              </a:ext>
            </a:extLst>
          </p:cNvPr>
          <p:cNvGrpSpPr/>
          <p:nvPr/>
        </p:nvGrpSpPr>
        <p:grpSpPr>
          <a:xfrm>
            <a:off x="3720181" y="8885091"/>
            <a:ext cx="2824486" cy="2140632"/>
            <a:chOff x="3799935" y="9734212"/>
            <a:chExt cx="2824486" cy="2140632"/>
          </a:xfrm>
        </p:grpSpPr>
        <p:sp>
          <p:nvSpPr>
            <p:cNvPr id="14" name="شكل حر: شكل 13">
              <a:extLst>
                <a:ext uri="{FF2B5EF4-FFF2-40B4-BE49-F238E27FC236}">
                  <a16:creationId xmlns:a16="http://schemas.microsoft.com/office/drawing/2014/main" id="{6C7C5610-9049-6715-4B1E-012FE3D8ED5E}"/>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D14E6E4E-D3A7-6A74-0F40-20F0FCFA68CD}"/>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5" name="مجموعة 4">
            <a:extLst>
              <a:ext uri="{FF2B5EF4-FFF2-40B4-BE49-F238E27FC236}">
                <a16:creationId xmlns:a16="http://schemas.microsoft.com/office/drawing/2014/main" id="{DC796322-3D47-0455-19C6-ACDDE35F4CD3}"/>
              </a:ext>
            </a:extLst>
          </p:cNvPr>
          <p:cNvGrpSpPr/>
          <p:nvPr/>
        </p:nvGrpSpPr>
        <p:grpSpPr>
          <a:xfrm>
            <a:off x="6624421" y="3178631"/>
            <a:ext cx="1540519" cy="1022244"/>
            <a:chOff x="6965356" y="2818402"/>
            <a:chExt cx="1540519" cy="1022244"/>
          </a:xfrm>
        </p:grpSpPr>
        <p:sp>
          <p:nvSpPr>
            <p:cNvPr id="3" name="شكل حر: شكل 2">
              <a:extLst>
                <a:ext uri="{FF2B5EF4-FFF2-40B4-BE49-F238E27FC236}">
                  <a16:creationId xmlns:a16="http://schemas.microsoft.com/office/drawing/2014/main" id="{EB435E5B-855B-A3EB-ED2D-C4B1991F7EE7}"/>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4" name="شكل حر: شكل 3">
              <a:extLst>
                <a:ext uri="{FF2B5EF4-FFF2-40B4-BE49-F238E27FC236}">
                  <a16:creationId xmlns:a16="http://schemas.microsoft.com/office/drawing/2014/main" id="{FF50DA9D-08B4-14C3-D79C-BB87A77C7537}"/>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3" name="مجموعة 22">
            <a:extLst>
              <a:ext uri="{FF2B5EF4-FFF2-40B4-BE49-F238E27FC236}">
                <a16:creationId xmlns:a16="http://schemas.microsoft.com/office/drawing/2014/main" id="{18194DAE-ED1C-16FB-3C7F-F74AA201B5FA}"/>
              </a:ext>
            </a:extLst>
          </p:cNvPr>
          <p:cNvGrpSpPr/>
          <p:nvPr/>
        </p:nvGrpSpPr>
        <p:grpSpPr>
          <a:xfrm>
            <a:off x="6519267" y="5873429"/>
            <a:ext cx="2553886" cy="2447366"/>
            <a:chOff x="6734563" y="7514769"/>
            <a:chExt cx="2553886" cy="2447366"/>
          </a:xfrm>
        </p:grpSpPr>
        <p:sp>
          <p:nvSpPr>
            <p:cNvPr id="17" name="شكل حر: شكل 16">
              <a:extLst>
                <a:ext uri="{FF2B5EF4-FFF2-40B4-BE49-F238E27FC236}">
                  <a16:creationId xmlns:a16="http://schemas.microsoft.com/office/drawing/2014/main" id="{3A74B6E5-339E-A455-AE36-5C7D91FC07C7}"/>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9245149B-08FA-783A-A84C-FE20687DF138}"/>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19" name="شكل حر: شكل 18">
              <a:extLst>
                <a:ext uri="{FF2B5EF4-FFF2-40B4-BE49-F238E27FC236}">
                  <a16:creationId xmlns:a16="http://schemas.microsoft.com/office/drawing/2014/main" id="{6F4F80B8-99CF-70A4-4197-CA079A909CB8}"/>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623EECFC-CFC0-9B87-A794-AF07FFD74E69}"/>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1" name="شكل حر: شكل 20">
              <a:extLst>
                <a:ext uri="{FF2B5EF4-FFF2-40B4-BE49-F238E27FC236}">
                  <a16:creationId xmlns:a16="http://schemas.microsoft.com/office/drawing/2014/main" id="{13A6E11F-A32A-1DDB-AE18-CC520F77D19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811C7EA5-0E9B-0223-26C0-8CAD8B291ACA}"/>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6" name="مجموعة 5">
            <a:extLst>
              <a:ext uri="{FF2B5EF4-FFF2-40B4-BE49-F238E27FC236}">
                <a16:creationId xmlns:a16="http://schemas.microsoft.com/office/drawing/2014/main" id="{A3DE40C5-AB42-F135-0CA3-222247502118}"/>
              </a:ext>
            </a:extLst>
          </p:cNvPr>
          <p:cNvGrpSpPr/>
          <p:nvPr/>
        </p:nvGrpSpPr>
        <p:grpSpPr>
          <a:xfrm>
            <a:off x="0" y="0"/>
            <a:ext cx="2455782" cy="2406731"/>
            <a:chOff x="25400" y="266016"/>
            <a:chExt cx="2455782" cy="2406731"/>
          </a:xfrm>
        </p:grpSpPr>
        <p:sp>
          <p:nvSpPr>
            <p:cNvPr id="7" name="شكل حر: شكل 6">
              <a:extLst>
                <a:ext uri="{FF2B5EF4-FFF2-40B4-BE49-F238E27FC236}">
                  <a16:creationId xmlns:a16="http://schemas.microsoft.com/office/drawing/2014/main" id="{FBF51C51-2851-9831-012B-4759D90BA085}"/>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8" name="شكل حر: شكل 7">
              <a:extLst>
                <a:ext uri="{FF2B5EF4-FFF2-40B4-BE49-F238E27FC236}">
                  <a16:creationId xmlns:a16="http://schemas.microsoft.com/office/drawing/2014/main" id="{19CA9A9B-4F89-57C2-AE85-9A31DF7ACDCB}"/>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5D53DB6-22A0-EFD9-9F31-C7ADDD5454E9}"/>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5A7A0C87-D823-CA38-4B2F-25902396F4E6}"/>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CD05C779-7F7C-F869-A2BF-76B74AAE40DF}"/>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CACCEB8F-39A9-C6EA-CEED-D743503A670B}"/>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A53377AC-0130-37F7-7B21-57573F798D0C}"/>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36" name="مستطيل: زوايا مستديرة 35">
            <a:extLst>
              <a:ext uri="{FF2B5EF4-FFF2-40B4-BE49-F238E27FC236}">
                <a16:creationId xmlns:a16="http://schemas.microsoft.com/office/drawing/2014/main" id="{FE39137A-85FC-9852-91E0-0448EC4F52B6}"/>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280747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508500"/>
            <a:ext cx="3451678"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نموذج لـ سجل المتابعة  </a:t>
            </a:r>
          </a:p>
        </p:txBody>
      </p:sp>
      <p:sp>
        <p:nvSpPr>
          <p:cNvPr id="4" name="مستطيل: زوايا مستديرة 3">
            <a:extLst>
              <a:ext uri="{FF2B5EF4-FFF2-40B4-BE49-F238E27FC236}">
                <a16:creationId xmlns:a16="http://schemas.microsoft.com/office/drawing/2014/main" id="{FCDB94F5-5273-1FEB-B1D1-B3A2655A870B}"/>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6A39FFB4-71C7-0B4C-8804-3D2E33B1259E}"/>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9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4" name="مربع نص 3">
            <a:extLst>
              <a:ext uri="{FF2B5EF4-FFF2-40B4-BE49-F238E27FC236}">
                <a16:creationId xmlns:a16="http://schemas.microsoft.com/office/drawing/2014/main" id="{F119D5AE-2B4D-1F5F-1F1C-87446D7678B8}"/>
              </a:ext>
            </a:extLst>
          </p:cNvPr>
          <p:cNvSpPr txBox="1"/>
          <p:nvPr/>
        </p:nvSpPr>
        <p:spPr>
          <a:xfrm>
            <a:off x="1911350" y="4203700"/>
            <a:ext cx="3733800" cy="2800767"/>
          </a:xfrm>
          <a:prstGeom prst="rect">
            <a:avLst/>
          </a:prstGeom>
          <a:noFill/>
        </p:spPr>
        <p:txBody>
          <a:bodyPr wrap="square">
            <a:spAutoFit/>
          </a:bodyPr>
          <a:lstStyle>
            <a:defPPr>
              <a:defRPr lang="en-US"/>
            </a:defPPr>
            <a:lvl1pPr algn="ctr">
              <a:defRPr sz="6000" b="1">
                <a:solidFill>
                  <a:srgbClr val="FFFFFF"/>
                </a:solidFill>
                <a:latin typeface="خط هشام فري" panose="03000400000000000000" pitchFamily="66" charset="-78"/>
                <a:cs typeface="خط هشام فري" panose="03000400000000000000" pitchFamily="66" charset="-78"/>
              </a:defRPr>
            </a:lvl1pPr>
          </a:lstStyle>
          <a:p>
            <a:r>
              <a:rPr lang="ar-SA" sz="4400" dirty="0">
                <a:cs typeface="Akhbar MT" pitchFamily="2" charset="-78"/>
              </a:rPr>
              <a:t>إن تنظيم العمل نصف العلم، والمثابرة والاجتهاد هو النصف الآخر </a:t>
            </a:r>
          </a:p>
        </p:txBody>
      </p:sp>
      <p:sp>
        <p:nvSpPr>
          <p:cNvPr id="7" name="مستطيل: زوايا مستديرة 6">
            <a:extLst>
              <a:ext uri="{FF2B5EF4-FFF2-40B4-BE49-F238E27FC236}">
                <a16:creationId xmlns:a16="http://schemas.microsoft.com/office/drawing/2014/main" id="{783A3FB2-8770-B0D8-218F-AA12334D2DB4}"/>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 name="Picture 2" descr="Home - Free web icons">
            <a:hlinkClick r:id="rId4" action="ppaction://hlinksldjump"/>
            <a:extLst>
              <a:ext uri="{FF2B5EF4-FFF2-40B4-BE49-F238E27FC236}">
                <a16:creationId xmlns:a16="http://schemas.microsoft.com/office/drawing/2014/main" id="{FDFF9E79-54B4-AC34-D304-D0F777197FCD}"/>
              </a:ext>
            </a:extLst>
          </p:cNvPr>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696570"/>
            <a:ext cx="3451678"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توزيع المنهج </a:t>
            </a:r>
          </a:p>
        </p:txBody>
      </p:sp>
      <p:sp>
        <p:nvSpPr>
          <p:cNvPr id="4" name="مستطيل: زوايا مستديرة 3">
            <a:extLst>
              <a:ext uri="{FF2B5EF4-FFF2-40B4-BE49-F238E27FC236}">
                <a16:creationId xmlns:a16="http://schemas.microsoft.com/office/drawing/2014/main" id="{D88FC724-7B9F-E009-88B8-4AC599FC8854}"/>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904E5CC5-7FF5-358D-ABFB-FB5127DB9DAC}"/>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79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Picture 2">
            <a:extLst>
              <a:ext uri="{FF2B5EF4-FFF2-40B4-BE49-F238E27FC236}">
                <a16:creationId xmlns:a16="http://schemas.microsoft.com/office/drawing/2014/main" id="{94347843-9362-F01A-BAA2-A197EC907EE3}"/>
              </a:ext>
            </a:extLst>
          </p:cNvPr>
          <p:cNvGrpSpPr/>
          <p:nvPr/>
        </p:nvGrpSpPr>
        <p:grpSpPr>
          <a:xfrm>
            <a:off x="-360733" y="-192238"/>
            <a:ext cx="9263048" cy="11608829"/>
            <a:chOff x="-360733" y="-192238"/>
            <a:chExt cx="9263048" cy="11608829"/>
          </a:xfrm>
        </p:grpSpPr>
        <p:sp>
          <p:nvSpPr>
            <p:cNvPr id="254" name="شكل حر: شكل 253">
              <a:extLst>
                <a:ext uri="{FF2B5EF4-FFF2-40B4-BE49-F238E27FC236}">
                  <a16:creationId xmlns:a16="http://schemas.microsoft.com/office/drawing/2014/main" id="{6F0F998B-07A4-B132-798F-DB4131B90EC9}"/>
                </a:ext>
              </a:extLst>
            </p:cNvPr>
            <p:cNvSpPr/>
            <p:nvPr/>
          </p:nvSpPr>
          <p:spPr>
            <a:xfrm>
              <a:off x="16" y="-33"/>
              <a:ext cx="7558846" cy="10682445"/>
            </a:xfrm>
            <a:custGeom>
              <a:avLst/>
              <a:gdLst>
                <a:gd name="connsiteX0" fmla="*/ 0 w 7558846"/>
                <a:gd name="connsiteY0" fmla="*/ 0 h 10682445"/>
                <a:gd name="connsiteX1" fmla="*/ 7558846 w 7558846"/>
                <a:gd name="connsiteY1" fmla="*/ 0 h 10682445"/>
                <a:gd name="connsiteX2" fmla="*/ 7558846 w 7558846"/>
                <a:gd name="connsiteY2" fmla="*/ 10682446 h 10682445"/>
                <a:gd name="connsiteX3" fmla="*/ 0 w 7558846"/>
                <a:gd name="connsiteY3" fmla="*/ 10682446 h 10682445"/>
              </a:gdLst>
              <a:ahLst/>
              <a:cxnLst>
                <a:cxn ang="0">
                  <a:pos x="connsiteX0" y="connsiteY0"/>
                </a:cxn>
                <a:cxn ang="0">
                  <a:pos x="connsiteX1" y="connsiteY1"/>
                </a:cxn>
                <a:cxn ang="0">
                  <a:pos x="connsiteX2" y="connsiteY2"/>
                </a:cxn>
                <a:cxn ang="0">
                  <a:pos x="connsiteX3" y="connsiteY3"/>
                </a:cxn>
              </a:cxnLst>
              <a:rect l="l" t="t" r="r" b="b"/>
              <a:pathLst>
                <a:path w="7558846" h="10682445">
                  <a:moveTo>
                    <a:pt x="0" y="0"/>
                  </a:moveTo>
                  <a:lnTo>
                    <a:pt x="7558846" y="0"/>
                  </a:lnTo>
                  <a:lnTo>
                    <a:pt x="7558846" y="10682446"/>
                  </a:lnTo>
                  <a:lnTo>
                    <a:pt x="0" y="10682446"/>
                  </a:lnTo>
                  <a:close/>
                </a:path>
              </a:pathLst>
            </a:custGeom>
            <a:solidFill>
              <a:srgbClr val="FFFFFF"/>
            </a:solidFill>
            <a:ln w="12695" cap="sq">
              <a:noFill/>
              <a:prstDash val="solid"/>
              <a:miter/>
            </a:ln>
          </p:spPr>
          <p:txBody>
            <a:bodyPr rtlCol="1" anchor="ctr"/>
            <a:lstStyle/>
            <a:p>
              <a:endParaRPr lang="ar-SA"/>
            </a:p>
          </p:txBody>
        </p:sp>
        <p:sp>
          <p:nvSpPr>
            <p:cNvPr id="255" name="شكل حر: شكل 254">
              <a:extLst>
                <a:ext uri="{FF2B5EF4-FFF2-40B4-BE49-F238E27FC236}">
                  <a16:creationId xmlns:a16="http://schemas.microsoft.com/office/drawing/2014/main" id="{B8B58A8C-DF0E-DD5E-1589-BCAFC639F59B}"/>
                </a:ext>
              </a:extLst>
            </p:cNvPr>
            <p:cNvSpPr/>
            <p:nvPr/>
          </p:nvSpPr>
          <p:spPr>
            <a:xfrm>
              <a:off x="16" y="-33"/>
              <a:ext cx="7558846" cy="10682445"/>
            </a:xfrm>
            <a:custGeom>
              <a:avLst/>
              <a:gdLst>
                <a:gd name="connsiteX0" fmla="*/ 0 w 7558846"/>
                <a:gd name="connsiteY0" fmla="*/ 0 h 10682445"/>
                <a:gd name="connsiteX1" fmla="*/ 7558846 w 7558846"/>
                <a:gd name="connsiteY1" fmla="*/ 0 h 10682445"/>
                <a:gd name="connsiteX2" fmla="*/ 7558846 w 7558846"/>
                <a:gd name="connsiteY2" fmla="*/ 10682446 h 10682445"/>
                <a:gd name="connsiteX3" fmla="*/ 0 w 7558846"/>
                <a:gd name="connsiteY3" fmla="*/ 10682446 h 10682445"/>
              </a:gdLst>
              <a:ahLst/>
              <a:cxnLst>
                <a:cxn ang="0">
                  <a:pos x="connsiteX0" y="connsiteY0"/>
                </a:cxn>
                <a:cxn ang="0">
                  <a:pos x="connsiteX1" y="connsiteY1"/>
                </a:cxn>
                <a:cxn ang="0">
                  <a:pos x="connsiteX2" y="connsiteY2"/>
                </a:cxn>
                <a:cxn ang="0">
                  <a:pos x="connsiteX3" y="connsiteY3"/>
                </a:cxn>
              </a:cxnLst>
              <a:rect l="l" t="t" r="r" b="b"/>
              <a:pathLst>
                <a:path w="7558846" h="10682445">
                  <a:moveTo>
                    <a:pt x="0" y="0"/>
                  </a:moveTo>
                  <a:lnTo>
                    <a:pt x="7558846" y="0"/>
                  </a:lnTo>
                  <a:lnTo>
                    <a:pt x="7558846" y="10682446"/>
                  </a:lnTo>
                  <a:lnTo>
                    <a:pt x="0" y="10682446"/>
                  </a:lnTo>
                  <a:close/>
                </a:path>
              </a:pathLst>
            </a:custGeom>
            <a:solidFill>
              <a:srgbClr val="FFFFFF"/>
            </a:solidFill>
            <a:ln w="12695" cap="sq">
              <a:noFill/>
              <a:prstDash val="solid"/>
              <a:miter/>
            </a:ln>
          </p:spPr>
          <p:txBody>
            <a:bodyPr rtlCol="1" anchor="ctr"/>
            <a:lstStyle/>
            <a:p>
              <a:endParaRPr lang="ar-SA"/>
            </a:p>
          </p:txBody>
        </p:sp>
        <p:sp>
          <p:nvSpPr>
            <p:cNvPr id="256" name="شكل حر: شكل 255">
              <a:extLst>
                <a:ext uri="{FF2B5EF4-FFF2-40B4-BE49-F238E27FC236}">
                  <a16:creationId xmlns:a16="http://schemas.microsoft.com/office/drawing/2014/main" id="{73E13A10-BAAC-4AE5-157E-95553A5EBEFD}"/>
                </a:ext>
              </a:extLst>
            </p:cNvPr>
            <p:cNvSpPr/>
            <p:nvPr/>
          </p:nvSpPr>
          <p:spPr>
            <a:xfrm>
              <a:off x="-360733" y="-150154"/>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257" name="شكل حر: شكل 256">
              <a:extLst>
                <a:ext uri="{FF2B5EF4-FFF2-40B4-BE49-F238E27FC236}">
                  <a16:creationId xmlns:a16="http://schemas.microsoft.com/office/drawing/2014/main" id="{430B6AC8-79ED-C95B-38AC-5168308EC54F}"/>
                </a:ext>
              </a:extLst>
            </p:cNvPr>
            <p:cNvSpPr/>
            <p:nvPr/>
          </p:nvSpPr>
          <p:spPr>
            <a:xfrm>
              <a:off x="-358073" y="-16237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258" name="شكل حر: شكل 257">
              <a:extLst>
                <a:ext uri="{FF2B5EF4-FFF2-40B4-BE49-F238E27FC236}">
                  <a16:creationId xmlns:a16="http://schemas.microsoft.com/office/drawing/2014/main" id="{1182E2A2-73AC-959C-6780-54133872013E}"/>
                </a:ext>
              </a:extLst>
            </p:cNvPr>
            <p:cNvSpPr/>
            <p:nvPr/>
          </p:nvSpPr>
          <p:spPr>
            <a:xfrm>
              <a:off x="-336994" y="-159024"/>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a:p>
          </p:txBody>
        </p:sp>
        <p:sp>
          <p:nvSpPr>
            <p:cNvPr id="259" name="شكل حر: شكل 258">
              <a:extLst>
                <a:ext uri="{FF2B5EF4-FFF2-40B4-BE49-F238E27FC236}">
                  <a16:creationId xmlns:a16="http://schemas.microsoft.com/office/drawing/2014/main" id="{A1675876-1033-5575-F7E5-A4D0271DB56E}"/>
                </a:ext>
              </a:extLst>
            </p:cNvPr>
            <p:cNvSpPr/>
            <p:nvPr/>
          </p:nvSpPr>
          <p:spPr>
            <a:xfrm>
              <a:off x="-334410" y="-18980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260" name="شكل حر: شكل 259">
              <a:extLst>
                <a:ext uri="{FF2B5EF4-FFF2-40B4-BE49-F238E27FC236}">
                  <a16:creationId xmlns:a16="http://schemas.microsoft.com/office/drawing/2014/main" id="{5786FF88-8F43-9167-4C1C-E16219F271D6}"/>
                </a:ext>
              </a:extLst>
            </p:cNvPr>
            <p:cNvSpPr/>
            <p:nvPr/>
          </p:nvSpPr>
          <p:spPr>
            <a:xfrm>
              <a:off x="-339002" y="-162269"/>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261" name="شكل حر: شكل 260">
              <a:extLst>
                <a:ext uri="{FF2B5EF4-FFF2-40B4-BE49-F238E27FC236}">
                  <a16:creationId xmlns:a16="http://schemas.microsoft.com/office/drawing/2014/main" id="{CDBC6306-860B-AAA7-5CEA-E9833154E118}"/>
                </a:ext>
              </a:extLst>
            </p:cNvPr>
            <p:cNvSpPr/>
            <p:nvPr/>
          </p:nvSpPr>
          <p:spPr>
            <a:xfrm>
              <a:off x="-344069" y="-192238"/>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262" name="شكل حر: شكل 261">
              <a:extLst>
                <a:ext uri="{FF2B5EF4-FFF2-40B4-BE49-F238E27FC236}">
                  <a16:creationId xmlns:a16="http://schemas.microsoft.com/office/drawing/2014/main" id="{4704EAC4-6E3D-6464-D1A4-550C018E9ABA}"/>
                </a:ext>
              </a:extLst>
            </p:cNvPr>
            <p:cNvSpPr/>
            <p:nvPr/>
          </p:nvSpPr>
          <p:spPr>
            <a:xfrm>
              <a:off x="-351024" y="-179648"/>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sp>
          <p:nvSpPr>
            <p:cNvPr id="263" name="شكل حر: شكل 262">
              <a:extLst>
                <a:ext uri="{FF2B5EF4-FFF2-40B4-BE49-F238E27FC236}">
                  <a16:creationId xmlns:a16="http://schemas.microsoft.com/office/drawing/2014/main" id="{62EEC7C2-F7AC-5BD6-501C-B030FEA31AB3}"/>
                </a:ext>
              </a:extLst>
            </p:cNvPr>
            <p:cNvSpPr/>
            <p:nvPr/>
          </p:nvSpPr>
          <p:spPr>
            <a:xfrm>
              <a:off x="6348429" y="7056515"/>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64" name="شكل حر: شكل 263">
              <a:extLst>
                <a:ext uri="{FF2B5EF4-FFF2-40B4-BE49-F238E27FC236}">
                  <a16:creationId xmlns:a16="http://schemas.microsoft.com/office/drawing/2014/main" id="{BED1AE34-E9D0-1733-91B9-BDA07EAF9DA3}"/>
                </a:ext>
              </a:extLst>
            </p:cNvPr>
            <p:cNvSpPr/>
            <p:nvPr/>
          </p:nvSpPr>
          <p:spPr>
            <a:xfrm>
              <a:off x="6517755" y="7229127"/>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65" name="شكل حر: شكل 264">
              <a:extLst>
                <a:ext uri="{FF2B5EF4-FFF2-40B4-BE49-F238E27FC236}">
                  <a16:creationId xmlns:a16="http://schemas.microsoft.com/office/drawing/2014/main" id="{57CB9944-B5D2-D418-3010-0EB352E572F5}"/>
                </a:ext>
              </a:extLst>
            </p:cNvPr>
            <p:cNvSpPr/>
            <p:nvPr/>
          </p:nvSpPr>
          <p:spPr>
            <a:xfrm>
              <a:off x="6727768" y="7448835"/>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66" name="شكل حر: شكل 265">
              <a:extLst>
                <a:ext uri="{FF2B5EF4-FFF2-40B4-BE49-F238E27FC236}">
                  <a16:creationId xmlns:a16="http://schemas.microsoft.com/office/drawing/2014/main" id="{9A6B5661-B22C-DA3A-A1FB-5F0CDD5196ED}"/>
                </a:ext>
              </a:extLst>
            </p:cNvPr>
            <p:cNvSpPr/>
            <p:nvPr/>
          </p:nvSpPr>
          <p:spPr>
            <a:xfrm>
              <a:off x="6960732" y="7815238"/>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a:p>
          </p:txBody>
        </p:sp>
        <p:sp>
          <p:nvSpPr>
            <p:cNvPr id="267" name="شكل حر: شكل 266">
              <a:extLst>
                <a:ext uri="{FF2B5EF4-FFF2-40B4-BE49-F238E27FC236}">
                  <a16:creationId xmlns:a16="http://schemas.microsoft.com/office/drawing/2014/main" id="{4BF3E24F-5138-A9A9-C08F-183381937546}"/>
                </a:ext>
              </a:extLst>
            </p:cNvPr>
            <p:cNvSpPr/>
            <p:nvPr/>
          </p:nvSpPr>
          <p:spPr>
            <a:xfrm>
              <a:off x="7179104" y="8044197"/>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68" name="شكل حر: شكل 267">
              <a:extLst>
                <a:ext uri="{FF2B5EF4-FFF2-40B4-BE49-F238E27FC236}">
                  <a16:creationId xmlns:a16="http://schemas.microsoft.com/office/drawing/2014/main" id="{CEED88D4-5C1C-D6A7-E5E1-E1F4665DC1B2}"/>
                </a:ext>
              </a:extLst>
            </p:cNvPr>
            <p:cNvSpPr/>
            <p:nvPr/>
          </p:nvSpPr>
          <p:spPr>
            <a:xfrm>
              <a:off x="7304687" y="8180173"/>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sp>
          <p:nvSpPr>
            <p:cNvPr id="269" name="شكل حر: شكل 268">
              <a:extLst>
                <a:ext uri="{FF2B5EF4-FFF2-40B4-BE49-F238E27FC236}">
                  <a16:creationId xmlns:a16="http://schemas.microsoft.com/office/drawing/2014/main" id="{1C555855-1CC7-AEFC-CB01-5514E5EC97C2}"/>
                </a:ext>
              </a:extLst>
            </p:cNvPr>
            <p:cNvSpPr/>
            <p:nvPr/>
          </p:nvSpPr>
          <p:spPr>
            <a:xfrm>
              <a:off x="7508099" y="3081036"/>
              <a:ext cx="2643" cy="4189"/>
            </a:xfrm>
            <a:custGeom>
              <a:avLst/>
              <a:gdLst>
                <a:gd name="connsiteX0" fmla="*/ 2616 w 2643"/>
                <a:gd name="connsiteY0" fmla="*/ 4189 h 4189"/>
                <a:gd name="connsiteX1" fmla="*/ 964 w 2643"/>
                <a:gd name="connsiteY1" fmla="*/ 0 h 4189"/>
                <a:gd name="connsiteX2" fmla="*/ 2616 w 2643"/>
                <a:gd name="connsiteY2" fmla="*/ 4189 h 4189"/>
              </a:gdLst>
              <a:ahLst/>
              <a:cxnLst>
                <a:cxn ang="0">
                  <a:pos x="connsiteX0" y="connsiteY0"/>
                </a:cxn>
                <a:cxn ang="0">
                  <a:pos x="connsiteX1" y="connsiteY1"/>
                </a:cxn>
                <a:cxn ang="0">
                  <a:pos x="connsiteX2" y="connsiteY2"/>
                </a:cxn>
              </a:cxnLst>
              <a:rect l="l" t="t" r="r" b="b"/>
              <a:pathLst>
                <a:path w="2643" h="4189">
                  <a:moveTo>
                    <a:pt x="2616" y="4189"/>
                  </a:moveTo>
                  <a:cubicBezTo>
                    <a:pt x="2742" y="2285"/>
                    <a:pt x="2488" y="888"/>
                    <a:pt x="964" y="0"/>
                  </a:cubicBezTo>
                  <a:cubicBezTo>
                    <a:pt x="-307" y="1650"/>
                    <a:pt x="-815" y="3047"/>
                    <a:pt x="2616" y="4189"/>
                  </a:cubicBezTo>
                </a:path>
              </a:pathLst>
            </a:custGeom>
            <a:solidFill>
              <a:srgbClr val="94D2A5"/>
            </a:solidFill>
            <a:ln w="12695" cap="sq">
              <a:noFill/>
              <a:prstDash val="solid"/>
              <a:miter/>
            </a:ln>
          </p:spPr>
          <p:txBody>
            <a:bodyPr rtlCol="1" anchor="ctr"/>
            <a:lstStyle/>
            <a:p>
              <a:endParaRPr lang="ar-SA"/>
            </a:p>
          </p:txBody>
        </p:sp>
        <p:sp>
          <p:nvSpPr>
            <p:cNvPr id="270" name="شكل حر: شكل 269">
              <a:extLst>
                <a:ext uri="{FF2B5EF4-FFF2-40B4-BE49-F238E27FC236}">
                  <a16:creationId xmlns:a16="http://schemas.microsoft.com/office/drawing/2014/main" id="{8DB62F39-7E93-C422-A25C-16F2417C4EA6}"/>
                </a:ext>
              </a:extLst>
            </p:cNvPr>
            <p:cNvSpPr/>
            <p:nvPr/>
          </p:nvSpPr>
          <p:spPr>
            <a:xfrm>
              <a:off x="6867402" y="2360148"/>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71" name="شكل حر: شكل 270">
              <a:extLst>
                <a:ext uri="{FF2B5EF4-FFF2-40B4-BE49-F238E27FC236}">
                  <a16:creationId xmlns:a16="http://schemas.microsoft.com/office/drawing/2014/main" id="{BD706676-9175-A910-F15F-083E175BD258}"/>
                </a:ext>
              </a:extLst>
            </p:cNvPr>
            <p:cNvSpPr/>
            <p:nvPr/>
          </p:nvSpPr>
          <p:spPr>
            <a:xfrm>
              <a:off x="7242407" y="2795042"/>
              <a:ext cx="3099" cy="3681"/>
            </a:xfrm>
            <a:custGeom>
              <a:avLst/>
              <a:gdLst>
                <a:gd name="connsiteX0" fmla="*/ 0 w 3099"/>
                <a:gd name="connsiteY0" fmla="*/ 0 h 3681"/>
                <a:gd name="connsiteX1" fmla="*/ 2540 w 3099"/>
                <a:gd name="connsiteY1" fmla="*/ 3681 h 3681"/>
                <a:gd name="connsiteX2" fmla="*/ 0 w 3099"/>
                <a:gd name="connsiteY2" fmla="*/ 0 h 3681"/>
              </a:gdLst>
              <a:ahLst/>
              <a:cxnLst>
                <a:cxn ang="0">
                  <a:pos x="connsiteX0" y="connsiteY0"/>
                </a:cxn>
                <a:cxn ang="0">
                  <a:pos x="connsiteX1" y="connsiteY1"/>
                </a:cxn>
                <a:cxn ang="0">
                  <a:pos x="connsiteX2" y="connsiteY2"/>
                </a:cxn>
              </a:cxnLst>
              <a:rect l="l" t="t" r="r" b="b"/>
              <a:pathLst>
                <a:path w="3099" h="3681">
                  <a:moveTo>
                    <a:pt x="0" y="0"/>
                  </a:moveTo>
                  <a:cubicBezTo>
                    <a:pt x="381" y="1904"/>
                    <a:pt x="762" y="3173"/>
                    <a:pt x="2540" y="3681"/>
                  </a:cubicBezTo>
                  <a:cubicBezTo>
                    <a:pt x="3430" y="1904"/>
                    <a:pt x="3684" y="381"/>
                    <a:pt x="0" y="0"/>
                  </a:cubicBezTo>
                </a:path>
              </a:pathLst>
            </a:custGeom>
            <a:solidFill>
              <a:srgbClr val="94D2A5"/>
            </a:solidFill>
            <a:ln w="12695" cap="sq">
              <a:noFill/>
              <a:prstDash val="solid"/>
              <a:miter/>
            </a:ln>
          </p:spPr>
          <p:txBody>
            <a:bodyPr rtlCol="1" anchor="ctr"/>
            <a:lstStyle/>
            <a:p>
              <a:endParaRPr lang="ar-SA"/>
            </a:p>
          </p:txBody>
        </p:sp>
        <p:sp>
          <p:nvSpPr>
            <p:cNvPr id="272" name="شكل حر: شكل 271">
              <a:extLst>
                <a:ext uri="{FF2B5EF4-FFF2-40B4-BE49-F238E27FC236}">
                  <a16:creationId xmlns:a16="http://schemas.microsoft.com/office/drawing/2014/main" id="{2BB218C1-4A2F-80CE-EBDC-FBCF9657AEBA}"/>
                </a:ext>
              </a:extLst>
            </p:cNvPr>
            <p:cNvSpPr/>
            <p:nvPr/>
          </p:nvSpPr>
          <p:spPr>
            <a:xfrm>
              <a:off x="6579222" y="2435138"/>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sp>
          <p:nvSpPr>
            <p:cNvPr id="273" name="شكل حر: شكل 272">
              <a:extLst>
                <a:ext uri="{FF2B5EF4-FFF2-40B4-BE49-F238E27FC236}">
                  <a16:creationId xmlns:a16="http://schemas.microsoft.com/office/drawing/2014/main" id="{FE80D8A7-4A0F-591F-0063-8A2F62F93768}"/>
                </a:ext>
              </a:extLst>
            </p:cNvPr>
            <p:cNvSpPr/>
            <p:nvPr/>
          </p:nvSpPr>
          <p:spPr>
            <a:xfrm>
              <a:off x="6605050" y="2988624"/>
              <a:ext cx="4574" cy="2975"/>
            </a:xfrm>
            <a:custGeom>
              <a:avLst/>
              <a:gdLst>
                <a:gd name="connsiteX0" fmla="*/ 0 w 4574"/>
                <a:gd name="connsiteY0" fmla="*/ 2539 h 2975"/>
                <a:gd name="connsiteX1" fmla="*/ 4574 w 4574"/>
                <a:gd name="connsiteY1" fmla="*/ 1650 h 2975"/>
                <a:gd name="connsiteX2" fmla="*/ 0 w 4574"/>
                <a:gd name="connsiteY2" fmla="*/ 2539 h 2975"/>
              </a:gdLst>
              <a:ahLst/>
              <a:cxnLst>
                <a:cxn ang="0">
                  <a:pos x="connsiteX0" y="connsiteY0"/>
                </a:cxn>
                <a:cxn ang="0">
                  <a:pos x="connsiteX1" y="connsiteY1"/>
                </a:cxn>
                <a:cxn ang="0">
                  <a:pos x="connsiteX2" y="connsiteY2"/>
                </a:cxn>
              </a:cxnLst>
              <a:rect l="l" t="t" r="r" b="b"/>
              <a:pathLst>
                <a:path w="4574" h="2975">
                  <a:moveTo>
                    <a:pt x="0" y="2539"/>
                  </a:moveTo>
                  <a:cubicBezTo>
                    <a:pt x="2033" y="3173"/>
                    <a:pt x="3557" y="3300"/>
                    <a:pt x="4574" y="1650"/>
                  </a:cubicBezTo>
                  <a:cubicBezTo>
                    <a:pt x="2922" y="-254"/>
                    <a:pt x="1271" y="-1142"/>
                    <a:pt x="0" y="2539"/>
                  </a:cubicBezTo>
                </a:path>
              </a:pathLst>
            </a:custGeom>
            <a:solidFill>
              <a:srgbClr val="94D2A5"/>
            </a:solidFill>
            <a:ln w="12695" cap="sq">
              <a:noFill/>
              <a:prstDash val="solid"/>
              <a:miter/>
            </a:ln>
          </p:spPr>
          <p:txBody>
            <a:bodyPr rtlCol="1" anchor="ctr"/>
            <a:lstStyle/>
            <a:p>
              <a:endParaRPr lang="ar-SA"/>
            </a:p>
          </p:txBody>
        </p:sp>
        <p:sp>
          <p:nvSpPr>
            <p:cNvPr id="274" name="شكل حر: شكل 273">
              <a:extLst>
                <a:ext uri="{FF2B5EF4-FFF2-40B4-BE49-F238E27FC236}">
                  <a16:creationId xmlns:a16="http://schemas.microsoft.com/office/drawing/2014/main" id="{D144E066-6575-9FBB-9671-53EE12784D5F}"/>
                </a:ext>
              </a:extLst>
            </p:cNvPr>
            <p:cNvSpPr/>
            <p:nvPr/>
          </p:nvSpPr>
          <p:spPr>
            <a:xfrm>
              <a:off x="89797" y="5468763"/>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sp>
          <p:nvSpPr>
            <p:cNvPr id="275" name="شكل حر: شكل 274">
              <a:extLst>
                <a:ext uri="{FF2B5EF4-FFF2-40B4-BE49-F238E27FC236}">
                  <a16:creationId xmlns:a16="http://schemas.microsoft.com/office/drawing/2014/main" id="{DFA7FC73-03FF-CDCC-5593-2DB453A8111C}"/>
                </a:ext>
              </a:extLst>
            </p:cNvPr>
            <p:cNvSpPr/>
            <p:nvPr/>
          </p:nvSpPr>
          <p:spPr>
            <a:xfrm>
              <a:off x="374678" y="6385264"/>
              <a:ext cx="3175" cy="3808"/>
            </a:xfrm>
            <a:custGeom>
              <a:avLst/>
              <a:gdLst>
                <a:gd name="connsiteX0" fmla="*/ 1121 w 3175"/>
                <a:gd name="connsiteY0" fmla="*/ 3808 h 3808"/>
                <a:gd name="connsiteX1" fmla="*/ 2899 w 3175"/>
                <a:gd name="connsiteY1" fmla="*/ 0 h 3808"/>
                <a:gd name="connsiteX2" fmla="*/ 1121 w 3175"/>
                <a:gd name="connsiteY2" fmla="*/ 3808 h 3808"/>
              </a:gdLst>
              <a:ahLst/>
              <a:cxnLst>
                <a:cxn ang="0">
                  <a:pos x="connsiteX0" y="connsiteY0"/>
                </a:cxn>
                <a:cxn ang="0">
                  <a:pos x="connsiteX1" y="connsiteY1"/>
                </a:cxn>
                <a:cxn ang="0">
                  <a:pos x="connsiteX2" y="connsiteY2"/>
                </a:cxn>
              </a:cxnLst>
              <a:rect l="l" t="t" r="r" b="b"/>
              <a:pathLst>
                <a:path w="3175" h="3808">
                  <a:moveTo>
                    <a:pt x="1121" y="3808"/>
                  </a:moveTo>
                  <a:cubicBezTo>
                    <a:pt x="2772" y="2539"/>
                    <a:pt x="3661" y="1524"/>
                    <a:pt x="2899" y="0"/>
                  </a:cubicBezTo>
                  <a:cubicBezTo>
                    <a:pt x="358" y="381"/>
                    <a:pt x="-1166" y="1016"/>
                    <a:pt x="1121" y="3808"/>
                  </a:cubicBezTo>
                </a:path>
              </a:pathLst>
            </a:custGeom>
            <a:solidFill>
              <a:srgbClr val="FABB17"/>
            </a:solidFill>
            <a:ln w="12695" cap="sq">
              <a:noFill/>
              <a:prstDash val="solid"/>
              <a:miter/>
            </a:ln>
          </p:spPr>
          <p:txBody>
            <a:bodyPr rtlCol="1" anchor="ctr"/>
            <a:lstStyle/>
            <a:p>
              <a:endParaRPr lang="ar-SA"/>
            </a:p>
          </p:txBody>
        </p:sp>
        <p:sp>
          <p:nvSpPr>
            <p:cNvPr id="276" name="شكل حر: شكل 275">
              <a:extLst>
                <a:ext uri="{FF2B5EF4-FFF2-40B4-BE49-F238E27FC236}">
                  <a16:creationId xmlns:a16="http://schemas.microsoft.com/office/drawing/2014/main" id="{DEDA4AFB-CAA0-D759-2B3A-B033DA26EC71}"/>
                </a:ext>
              </a:extLst>
            </p:cNvPr>
            <p:cNvSpPr/>
            <p:nvPr/>
          </p:nvSpPr>
          <p:spPr>
            <a:xfrm>
              <a:off x="5169759" y="9275958"/>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277" name="شكل حر: شكل 276">
              <a:extLst>
                <a:ext uri="{FF2B5EF4-FFF2-40B4-BE49-F238E27FC236}">
                  <a16:creationId xmlns:a16="http://schemas.microsoft.com/office/drawing/2014/main" id="{96448BB0-811A-5996-826E-A064AE2D7A53}"/>
                </a:ext>
              </a:extLst>
            </p:cNvPr>
            <p:cNvSpPr/>
            <p:nvPr/>
          </p:nvSpPr>
          <p:spPr>
            <a:xfrm>
              <a:off x="4593617" y="9975995"/>
              <a:ext cx="1619" cy="2792"/>
            </a:xfrm>
            <a:custGeom>
              <a:avLst/>
              <a:gdLst>
                <a:gd name="connsiteX0" fmla="*/ 653 w 1619"/>
                <a:gd name="connsiteY0" fmla="*/ 2792 h 2792"/>
                <a:gd name="connsiteX1" fmla="*/ 1415 w 1619"/>
                <a:gd name="connsiteY1" fmla="*/ 0 h 2792"/>
                <a:gd name="connsiteX2" fmla="*/ 653 w 1619"/>
                <a:gd name="connsiteY2" fmla="*/ 2792 h 2792"/>
              </a:gdLst>
              <a:ahLst/>
              <a:cxnLst>
                <a:cxn ang="0">
                  <a:pos x="connsiteX0" y="connsiteY0"/>
                </a:cxn>
                <a:cxn ang="0">
                  <a:pos x="connsiteX1" y="connsiteY1"/>
                </a:cxn>
                <a:cxn ang="0">
                  <a:pos x="connsiteX2" y="connsiteY2"/>
                </a:cxn>
              </a:cxnLst>
              <a:rect l="l" t="t" r="r" b="b"/>
              <a:pathLst>
                <a:path w="1619" h="2792">
                  <a:moveTo>
                    <a:pt x="653" y="2792"/>
                  </a:moveTo>
                  <a:cubicBezTo>
                    <a:pt x="1415" y="1904"/>
                    <a:pt x="1923" y="1015"/>
                    <a:pt x="1415" y="0"/>
                  </a:cubicBezTo>
                  <a:cubicBezTo>
                    <a:pt x="145" y="380"/>
                    <a:pt x="-618" y="889"/>
                    <a:pt x="653" y="2792"/>
                  </a:cubicBezTo>
                </a:path>
              </a:pathLst>
            </a:custGeom>
            <a:solidFill>
              <a:srgbClr val="6ACFF3"/>
            </a:solidFill>
            <a:ln w="12695" cap="sq">
              <a:noFill/>
              <a:prstDash val="solid"/>
              <a:miter/>
            </a:ln>
          </p:spPr>
          <p:txBody>
            <a:bodyPr rtlCol="1" anchor="ctr"/>
            <a:lstStyle/>
            <a:p>
              <a:endParaRPr lang="ar-SA"/>
            </a:p>
          </p:txBody>
        </p:sp>
        <p:sp>
          <p:nvSpPr>
            <p:cNvPr id="278" name="شكل حر: شكل 277">
              <a:extLst>
                <a:ext uri="{FF2B5EF4-FFF2-40B4-BE49-F238E27FC236}">
                  <a16:creationId xmlns:a16="http://schemas.microsoft.com/office/drawing/2014/main" id="{54B6384E-C53F-AAE2-1E53-8099B695C563}"/>
                </a:ext>
              </a:extLst>
            </p:cNvPr>
            <p:cNvSpPr/>
            <p:nvPr/>
          </p:nvSpPr>
          <p:spPr>
            <a:xfrm>
              <a:off x="3788756" y="10144697"/>
              <a:ext cx="1530" cy="2919"/>
            </a:xfrm>
            <a:custGeom>
              <a:avLst/>
              <a:gdLst>
                <a:gd name="connsiteX0" fmla="*/ 1227 w 1530"/>
                <a:gd name="connsiteY0" fmla="*/ 2919 h 2919"/>
                <a:gd name="connsiteX1" fmla="*/ 973 w 1530"/>
                <a:gd name="connsiteY1" fmla="*/ 0 h 2919"/>
                <a:gd name="connsiteX2" fmla="*/ 1227 w 1530"/>
                <a:gd name="connsiteY2" fmla="*/ 2919 h 2919"/>
              </a:gdLst>
              <a:ahLst/>
              <a:cxnLst>
                <a:cxn ang="0">
                  <a:pos x="connsiteX0" y="connsiteY0"/>
                </a:cxn>
                <a:cxn ang="0">
                  <a:pos x="connsiteX1" y="connsiteY1"/>
                </a:cxn>
                <a:cxn ang="0">
                  <a:pos x="connsiteX2" y="connsiteY2"/>
                </a:cxn>
              </a:cxnLst>
              <a:rect l="l" t="t" r="r" b="b"/>
              <a:pathLst>
                <a:path w="1530" h="2919">
                  <a:moveTo>
                    <a:pt x="1227" y="2919"/>
                  </a:moveTo>
                  <a:cubicBezTo>
                    <a:pt x="1608" y="1777"/>
                    <a:pt x="1735" y="889"/>
                    <a:pt x="973" y="0"/>
                  </a:cubicBezTo>
                  <a:cubicBezTo>
                    <a:pt x="-43" y="762"/>
                    <a:pt x="-678" y="1523"/>
                    <a:pt x="1227" y="2919"/>
                  </a:cubicBezTo>
                </a:path>
              </a:pathLst>
            </a:custGeom>
            <a:solidFill>
              <a:srgbClr val="6ACFF3"/>
            </a:solidFill>
            <a:ln w="12695" cap="sq">
              <a:noFill/>
              <a:prstDash val="solid"/>
              <a:miter/>
            </a:ln>
          </p:spPr>
          <p:txBody>
            <a:bodyPr rtlCol="1" anchor="ctr"/>
            <a:lstStyle/>
            <a:p>
              <a:endParaRPr lang="ar-SA"/>
            </a:p>
          </p:txBody>
        </p:sp>
        <p:sp>
          <p:nvSpPr>
            <p:cNvPr id="279" name="شكل حر: شكل 278">
              <a:extLst>
                <a:ext uri="{FF2B5EF4-FFF2-40B4-BE49-F238E27FC236}">
                  <a16:creationId xmlns:a16="http://schemas.microsoft.com/office/drawing/2014/main" id="{83406FAA-E7DF-8C90-3AF4-2AFAFDD44871}"/>
                </a:ext>
              </a:extLst>
            </p:cNvPr>
            <p:cNvSpPr/>
            <p:nvPr/>
          </p:nvSpPr>
          <p:spPr>
            <a:xfrm>
              <a:off x="5220431" y="10612849"/>
              <a:ext cx="1928" cy="2438"/>
            </a:xfrm>
            <a:custGeom>
              <a:avLst/>
              <a:gdLst>
                <a:gd name="connsiteX0" fmla="*/ 1668 w 1928"/>
                <a:gd name="connsiteY0" fmla="*/ 0 h 2438"/>
                <a:gd name="connsiteX1" fmla="*/ 16 w 1928"/>
                <a:gd name="connsiteY1" fmla="*/ 2412 h 2438"/>
                <a:gd name="connsiteX2" fmla="*/ 1668 w 1928"/>
                <a:gd name="connsiteY2" fmla="*/ 0 h 2438"/>
              </a:gdLst>
              <a:ahLst/>
              <a:cxnLst>
                <a:cxn ang="0">
                  <a:pos x="connsiteX0" y="connsiteY0"/>
                </a:cxn>
                <a:cxn ang="0">
                  <a:pos x="connsiteX1" y="connsiteY1"/>
                </a:cxn>
                <a:cxn ang="0">
                  <a:pos x="connsiteX2" y="connsiteY2"/>
                </a:cxn>
              </a:cxnLst>
              <a:rect l="l" t="t" r="r" b="b"/>
              <a:pathLst>
                <a:path w="1928" h="2438">
                  <a:moveTo>
                    <a:pt x="1668" y="0"/>
                  </a:moveTo>
                  <a:cubicBezTo>
                    <a:pt x="524" y="635"/>
                    <a:pt x="-111" y="1143"/>
                    <a:pt x="16" y="2412"/>
                  </a:cubicBezTo>
                  <a:cubicBezTo>
                    <a:pt x="1414" y="2539"/>
                    <a:pt x="2430" y="2285"/>
                    <a:pt x="1668" y="0"/>
                  </a:cubicBezTo>
                </a:path>
              </a:pathLst>
            </a:custGeom>
            <a:solidFill>
              <a:srgbClr val="6ACFF3"/>
            </a:solidFill>
            <a:ln w="12695" cap="sq">
              <a:noFill/>
              <a:prstDash val="solid"/>
              <a:miter/>
            </a:ln>
          </p:spPr>
          <p:txBody>
            <a:bodyPr rtlCol="1" anchor="ctr"/>
            <a:lstStyle/>
            <a:p>
              <a:endParaRPr lang="ar-SA"/>
            </a:p>
          </p:txBody>
        </p:sp>
        <p:sp>
          <p:nvSpPr>
            <p:cNvPr id="280" name="شكل حر: شكل 279">
              <a:extLst>
                <a:ext uri="{FF2B5EF4-FFF2-40B4-BE49-F238E27FC236}">
                  <a16:creationId xmlns:a16="http://schemas.microsoft.com/office/drawing/2014/main" id="{4AB01D9C-9677-8EB9-28BC-12BC6F040250}"/>
                </a:ext>
              </a:extLst>
            </p:cNvPr>
            <p:cNvSpPr/>
            <p:nvPr/>
          </p:nvSpPr>
          <p:spPr>
            <a:xfrm>
              <a:off x="3413801" y="9928581"/>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sp>
          <p:nvSpPr>
            <p:cNvPr id="281" name="شكل حر: شكل 280">
              <a:extLst>
                <a:ext uri="{FF2B5EF4-FFF2-40B4-BE49-F238E27FC236}">
                  <a16:creationId xmlns:a16="http://schemas.microsoft.com/office/drawing/2014/main" id="{85F714AA-9B7E-9D31-544B-ADAE3D5C3CEB}"/>
                </a:ext>
              </a:extLst>
            </p:cNvPr>
            <p:cNvSpPr/>
            <p:nvPr/>
          </p:nvSpPr>
          <p:spPr>
            <a:xfrm>
              <a:off x="1961124" y="3523419"/>
              <a:ext cx="3636630" cy="3633763"/>
            </a:xfrm>
            <a:custGeom>
              <a:avLst/>
              <a:gdLst>
                <a:gd name="connsiteX0" fmla="*/ 1818315 w 3636630"/>
                <a:gd name="connsiteY0" fmla="*/ 0 h 3633763"/>
                <a:gd name="connsiteX1" fmla="*/ 0 w 3636630"/>
                <a:gd name="connsiteY1" fmla="*/ 1816882 h 3633763"/>
                <a:gd name="connsiteX2" fmla="*/ 1818315 w 3636630"/>
                <a:gd name="connsiteY2" fmla="*/ 3633763 h 3633763"/>
                <a:gd name="connsiteX3" fmla="*/ 3636631 w 3636630"/>
                <a:gd name="connsiteY3" fmla="*/ 1816882 h 3633763"/>
                <a:gd name="connsiteX4" fmla="*/ 1818315 w 3636630"/>
                <a:gd name="connsiteY4" fmla="*/ 0 h 363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630" h="3633763">
                  <a:moveTo>
                    <a:pt x="1818315" y="0"/>
                  </a:moveTo>
                  <a:cubicBezTo>
                    <a:pt x="814069" y="0"/>
                    <a:pt x="0" y="813427"/>
                    <a:pt x="0" y="1816882"/>
                  </a:cubicBezTo>
                  <a:cubicBezTo>
                    <a:pt x="0" y="2820336"/>
                    <a:pt x="814069" y="3633763"/>
                    <a:pt x="1818315" y="3633763"/>
                  </a:cubicBezTo>
                  <a:cubicBezTo>
                    <a:pt x="2822562" y="3633763"/>
                    <a:pt x="3636631" y="2820336"/>
                    <a:pt x="3636631" y="1816882"/>
                  </a:cubicBezTo>
                  <a:cubicBezTo>
                    <a:pt x="3636631" y="813427"/>
                    <a:pt x="2822562" y="0"/>
                    <a:pt x="1818315" y="0"/>
                  </a:cubicBezTo>
                </a:path>
              </a:pathLst>
            </a:custGeom>
            <a:solidFill>
              <a:srgbClr val="C3E6CD"/>
            </a:solidFill>
            <a:ln w="12695" cap="sq">
              <a:noFill/>
              <a:prstDash val="solid"/>
              <a:miter/>
            </a:ln>
          </p:spPr>
          <p:txBody>
            <a:bodyPr rtlCol="1" anchor="ctr"/>
            <a:lstStyle/>
            <a:p>
              <a:endParaRPr lang="ar-SA" dirty="0"/>
            </a:p>
          </p:txBody>
        </p:sp>
        <p:sp>
          <p:nvSpPr>
            <p:cNvPr id="282" name="شكل حر: شكل 281">
              <a:extLst>
                <a:ext uri="{FF2B5EF4-FFF2-40B4-BE49-F238E27FC236}">
                  <a16:creationId xmlns:a16="http://schemas.microsoft.com/office/drawing/2014/main" id="{8D8B5B66-917A-7B3D-BCD9-E20A21C3840E}"/>
                </a:ext>
              </a:extLst>
            </p:cNvPr>
            <p:cNvSpPr/>
            <p:nvPr/>
          </p:nvSpPr>
          <p:spPr>
            <a:xfrm>
              <a:off x="990034" y="9972822"/>
              <a:ext cx="1396671" cy="414075"/>
            </a:xfrm>
            <a:custGeom>
              <a:avLst/>
              <a:gdLst>
                <a:gd name="connsiteX0" fmla="*/ 698336 w 1396671"/>
                <a:gd name="connsiteY0" fmla="*/ 414076 h 414075"/>
                <a:gd name="connsiteX1" fmla="*/ 0 w 1396671"/>
                <a:gd name="connsiteY1" fmla="*/ 207038 h 414075"/>
                <a:gd name="connsiteX2" fmla="*/ 698336 w 1396671"/>
                <a:gd name="connsiteY2" fmla="*/ 0 h 414075"/>
                <a:gd name="connsiteX3" fmla="*/ 1396671 w 1396671"/>
                <a:gd name="connsiteY3" fmla="*/ 207038 h 414075"/>
                <a:gd name="connsiteX4" fmla="*/ 698336 w 1396671"/>
                <a:gd name="connsiteY4" fmla="*/ 414076 h 41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71" h="414075">
                  <a:moveTo>
                    <a:pt x="698336" y="414076"/>
                  </a:moveTo>
                  <a:cubicBezTo>
                    <a:pt x="312644" y="414076"/>
                    <a:pt x="0" y="321410"/>
                    <a:pt x="0" y="207038"/>
                  </a:cubicBezTo>
                  <a:cubicBezTo>
                    <a:pt x="0" y="92666"/>
                    <a:pt x="312644" y="0"/>
                    <a:pt x="698336" y="0"/>
                  </a:cubicBezTo>
                  <a:cubicBezTo>
                    <a:pt x="1084027" y="0"/>
                    <a:pt x="1396671" y="92666"/>
                    <a:pt x="1396671" y="207038"/>
                  </a:cubicBezTo>
                  <a:cubicBezTo>
                    <a:pt x="1396671" y="321410"/>
                    <a:pt x="1084027" y="414076"/>
                    <a:pt x="698336" y="414076"/>
                  </a:cubicBezTo>
                </a:path>
              </a:pathLst>
            </a:custGeom>
            <a:solidFill>
              <a:srgbClr val="C9D2EF"/>
            </a:solidFill>
            <a:ln w="12695" cap="sq">
              <a:noFill/>
              <a:prstDash val="solid"/>
              <a:miter/>
            </a:ln>
          </p:spPr>
          <p:txBody>
            <a:bodyPr rtlCol="1" anchor="ctr"/>
            <a:lstStyle/>
            <a:p>
              <a:endParaRPr lang="ar-SA"/>
            </a:p>
          </p:txBody>
        </p:sp>
        <p:sp>
          <p:nvSpPr>
            <p:cNvPr id="283" name="شكل حر: شكل 282">
              <a:extLst>
                <a:ext uri="{FF2B5EF4-FFF2-40B4-BE49-F238E27FC236}">
                  <a16:creationId xmlns:a16="http://schemas.microsoft.com/office/drawing/2014/main" id="{0051EE51-290B-DDC6-822E-C34EF713F891}"/>
                </a:ext>
              </a:extLst>
            </p:cNvPr>
            <p:cNvSpPr/>
            <p:nvPr/>
          </p:nvSpPr>
          <p:spPr>
            <a:xfrm>
              <a:off x="1417522" y="9875586"/>
              <a:ext cx="541823" cy="309907"/>
            </a:xfrm>
            <a:custGeom>
              <a:avLst/>
              <a:gdLst>
                <a:gd name="connsiteX0" fmla="*/ 130215 w 541823"/>
                <a:gd name="connsiteY0" fmla="*/ 0 h 309907"/>
                <a:gd name="connsiteX1" fmla="*/ 117003 w 541823"/>
                <a:gd name="connsiteY1" fmla="*/ 147377 h 309907"/>
                <a:gd name="connsiteX2" fmla="*/ 0 w 541823"/>
                <a:gd name="connsiteY2" fmla="*/ 309098 h 309907"/>
                <a:gd name="connsiteX3" fmla="*/ 541823 w 541823"/>
                <a:gd name="connsiteY3" fmla="*/ 309098 h 309907"/>
                <a:gd name="connsiteX4" fmla="*/ 431807 w 541823"/>
                <a:gd name="connsiteY4" fmla="*/ 150931 h 309907"/>
                <a:gd name="connsiteX5" fmla="*/ 422787 w 541823"/>
                <a:gd name="connsiteY5" fmla="*/ 0 h 309907"/>
                <a:gd name="connsiteX6" fmla="*/ 130215 w 541823"/>
                <a:gd name="connsiteY6" fmla="*/ 0 h 3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23" h="309907">
                  <a:moveTo>
                    <a:pt x="130215" y="0"/>
                  </a:moveTo>
                  <a:cubicBezTo>
                    <a:pt x="130215" y="0"/>
                    <a:pt x="135805" y="87207"/>
                    <a:pt x="117003" y="147377"/>
                  </a:cubicBezTo>
                  <a:cubicBezTo>
                    <a:pt x="86260" y="246262"/>
                    <a:pt x="0" y="256672"/>
                    <a:pt x="0" y="309098"/>
                  </a:cubicBezTo>
                  <a:cubicBezTo>
                    <a:pt x="0" y="310113"/>
                    <a:pt x="541823" y="310240"/>
                    <a:pt x="541823" y="309098"/>
                  </a:cubicBezTo>
                  <a:cubicBezTo>
                    <a:pt x="541823" y="258956"/>
                    <a:pt x="460137" y="243089"/>
                    <a:pt x="431807" y="150931"/>
                  </a:cubicBezTo>
                  <a:cubicBezTo>
                    <a:pt x="410591" y="81876"/>
                    <a:pt x="422787" y="0"/>
                    <a:pt x="422787" y="0"/>
                  </a:cubicBezTo>
                  <a:lnTo>
                    <a:pt x="130215" y="0"/>
                  </a:lnTo>
                </a:path>
              </a:pathLst>
            </a:custGeom>
            <a:solidFill>
              <a:srgbClr val="EDEDF2"/>
            </a:solidFill>
            <a:ln w="12695" cap="sq">
              <a:noFill/>
              <a:prstDash val="solid"/>
              <a:miter/>
            </a:ln>
          </p:spPr>
          <p:txBody>
            <a:bodyPr rtlCol="1" anchor="ctr"/>
            <a:lstStyle/>
            <a:p>
              <a:endParaRPr lang="ar-SA"/>
            </a:p>
          </p:txBody>
        </p:sp>
        <p:sp>
          <p:nvSpPr>
            <p:cNvPr id="284" name="شكل حر: شكل 283">
              <a:extLst>
                <a:ext uri="{FF2B5EF4-FFF2-40B4-BE49-F238E27FC236}">
                  <a16:creationId xmlns:a16="http://schemas.microsoft.com/office/drawing/2014/main" id="{0849979F-BB35-E59E-DE6B-91F0602532A9}"/>
                </a:ext>
              </a:extLst>
            </p:cNvPr>
            <p:cNvSpPr/>
            <p:nvPr/>
          </p:nvSpPr>
          <p:spPr>
            <a:xfrm>
              <a:off x="1417649" y="10183795"/>
              <a:ext cx="541696" cy="23991"/>
            </a:xfrm>
            <a:custGeom>
              <a:avLst/>
              <a:gdLst>
                <a:gd name="connsiteX0" fmla="*/ 541696 w 541696"/>
                <a:gd name="connsiteY0" fmla="*/ 23992 h 23991"/>
                <a:gd name="connsiteX1" fmla="*/ 0 w 541696"/>
                <a:gd name="connsiteY1" fmla="*/ 23992 h 23991"/>
                <a:gd name="connsiteX2" fmla="*/ 0 w 541696"/>
                <a:gd name="connsiteY2" fmla="*/ 0 h 23991"/>
                <a:gd name="connsiteX3" fmla="*/ 541696 w 541696"/>
                <a:gd name="connsiteY3" fmla="*/ 0 h 23991"/>
                <a:gd name="connsiteX4" fmla="*/ 541696 w 541696"/>
                <a:gd name="connsiteY4" fmla="*/ 23992 h 23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96" h="23991">
                  <a:moveTo>
                    <a:pt x="541696" y="23992"/>
                  </a:moveTo>
                  <a:lnTo>
                    <a:pt x="0" y="23992"/>
                  </a:lnTo>
                  <a:lnTo>
                    <a:pt x="0" y="0"/>
                  </a:lnTo>
                  <a:lnTo>
                    <a:pt x="541696" y="0"/>
                  </a:lnTo>
                  <a:lnTo>
                    <a:pt x="541696" y="23992"/>
                  </a:lnTo>
                </a:path>
              </a:pathLst>
            </a:custGeom>
            <a:solidFill>
              <a:srgbClr val="D7D7E2"/>
            </a:solidFill>
            <a:ln w="12695" cap="sq">
              <a:noFill/>
              <a:prstDash val="solid"/>
              <a:miter/>
            </a:ln>
          </p:spPr>
          <p:txBody>
            <a:bodyPr rtlCol="1" anchor="ctr"/>
            <a:lstStyle/>
            <a:p>
              <a:endParaRPr lang="ar-SA"/>
            </a:p>
          </p:txBody>
        </p:sp>
        <p:sp>
          <p:nvSpPr>
            <p:cNvPr id="285" name="شكل حر: شكل 284">
              <a:extLst>
                <a:ext uri="{FF2B5EF4-FFF2-40B4-BE49-F238E27FC236}">
                  <a16:creationId xmlns:a16="http://schemas.microsoft.com/office/drawing/2014/main" id="{1E538D3E-62CA-842A-FB90-3E7A4BF0954A}"/>
                </a:ext>
              </a:extLst>
            </p:cNvPr>
            <p:cNvSpPr/>
            <p:nvPr/>
          </p:nvSpPr>
          <p:spPr>
            <a:xfrm>
              <a:off x="734939" y="8616857"/>
              <a:ext cx="1909529" cy="1308490"/>
            </a:xfrm>
            <a:custGeom>
              <a:avLst/>
              <a:gdLst>
                <a:gd name="connsiteX0" fmla="*/ 1909530 w 1909529"/>
                <a:gd name="connsiteY0" fmla="*/ 1264823 h 1308490"/>
                <a:gd name="connsiteX1" fmla="*/ 1865955 w 1909529"/>
                <a:gd name="connsiteY1" fmla="*/ 1308490 h 1308490"/>
                <a:gd name="connsiteX2" fmla="*/ 43575 w 1909529"/>
                <a:gd name="connsiteY2" fmla="*/ 1308490 h 1308490"/>
                <a:gd name="connsiteX3" fmla="*/ 0 w 1909529"/>
                <a:gd name="connsiteY3" fmla="*/ 1264823 h 1308490"/>
                <a:gd name="connsiteX4" fmla="*/ 0 w 1909529"/>
                <a:gd name="connsiteY4" fmla="*/ 43667 h 1308490"/>
                <a:gd name="connsiteX5" fmla="*/ 43575 w 1909529"/>
                <a:gd name="connsiteY5" fmla="*/ 0 h 1308490"/>
                <a:gd name="connsiteX6" fmla="*/ 1865955 w 1909529"/>
                <a:gd name="connsiteY6" fmla="*/ 0 h 1308490"/>
                <a:gd name="connsiteX7" fmla="*/ 1909530 w 1909529"/>
                <a:gd name="connsiteY7" fmla="*/ 43667 h 1308490"/>
                <a:gd name="connsiteX8" fmla="*/ 1909530 w 1909529"/>
                <a:gd name="connsiteY8" fmla="*/ 1264823 h 130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29" h="1308490">
                  <a:moveTo>
                    <a:pt x="1909530" y="1264823"/>
                  </a:moveTo>
                  <a:cubicBezTo>
                    <a:pt x="1909530" y="1288814"/>
                    <a:pt x="1889966" y="1308490"/>
                    <a:pt x="1865955" y="1308490"/>
                  </a:cubicBezTo>
                  <a:lnTo>
                    <a:pt x="43575" y="1308490"/>
                  </a:lnTo>
                  <a:cubicBezTo>
                    <a:pt x="19564" y="1308490"/>
                    <a:pt x="0" y="1288814"/>
                    <a:pt x="0" y="1264823"/>
                  </a:cubicBezTo>
                  <a:lnTo>
                    <a:pt x="0" y="43667"/>
                  </a:lnTo>
                  <a:cubicBezTo>
                    <a:pt x="0" y="19675"/>
                    <a:pt x="19564" y="0"/>
                    <a:pt x="43575" y="0"/>
                  </a:cubicBezTo>
                  <a:lnTo>
                    <a:pt x="1865955" y="0"/>
                  </a:lnTo>
                  <a:cubicBezTo>
                    <a:pt x="1889966" y="0"/>
                    <a:pt x="1909530" y="19675"/>
                    <a:pt x="1909530" y="43667"/>
                  </a:cubicBezTo>
                  <a:lnTo>
                    <a:pt x="1909530" y="1264823"/>
                  </a:lnTo>
                </a:path>
              </a:pathLst>
            </a:custGeom>
            <a:solidFill>
              <a:srgbClr val="EFF1F4"/>
            </a:solidFill>
            <a:ln w="12695" cap="sq">
              <a:noFill/>
              <a:prstDash val="solid"/>
              <a:miter/>
            </a:ln>
          </p:spPr>
          <p:txBody>
            <a:bodyPr rtlCol="1" anchor="ctr"/>
            <a:lstStyle/>
            <a:p>
              <a:endParaRPr lang="ar-SA"/>
            </a:p>
          </p:txBody>
        </p:sp>
        <p:sp>
          <p:nvSpPr>
            <p:cNvPr id="286" name="شكل حر: شكل 285">
              <a:extLst>
                <a:ext uri="{FF2B5EF4-FFF2-40B4-BE49-F238E27FC236}">
                  <a16:creationId xmlns:a16="http://schemas.microsoft.com/office/drawing/2014/main" id="{245D91FE-9B41-72FB-D661-3FD944B787A6}"/>
                </a:ext>
              </a:extLst>
            </p:cNvPr>
            <p:cNvSpPr/>
            <p:nvPr/>
          </p:nvSpPr>
          <p:spPr>
            <a:xfrm>
              <a:off x="816245" y="8703810"/>
              <a:ext cx="1744378" cy="1020846"/>
            </a:xfrm>
            <a:custGeom>
              <a:avLst/>
              <a:gdLst>
                <a:gd name="connsiteX0" fmla="*/ 1744378 w 1744378"/>
                <a:gd name="connsiteY0" fmla="*/ 1020846 h 1020846"/>
                <a:gd name="connsiteX1" fmla="*/ 0 w 1744378"/>
                <a:gd name="connsiteY1" fmla="*/ 1020846 h 1020846"/>
                <a:gd name="connsiteX2" fmla="*/ 0 w 1744378"/>
                <a:gd name="connsiteY2" fmla="*/ 0 h 1020846"/>
                <a:gd name="connsiteX3" fmla="*/ 1744378 w 1744378"/>
                <a:gd name="connsiteY3" fmla="*/ 0 h 1020846"/>
                <a:gd name="connsiteX4" fmla="*/ 1744378 w 1744378"/>
                <a:gd name="connsiteY4" fmla="*/ 1020846 h 1020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378" h="1020846">
                  <a:moveTo>
                    <a:pt x="1744378" y="1020846"/>
                  </a:moveTo>
                  <a:lnTo>
                    <a:pt x="0" y="1020846"/>
                  </a:lnTo>
                  <a:lnTo>
                    <a:pt x="0" y="0"/>
                  </a:lnTo>
                  <a:lnTo>
                    <a:pt x="1744378" y="0"/>
                  </a:lnTo>
                  <a:lnTo>
                    <a:pt x="1744378" y="1020846"/>
                  </a:lnTo>
                </a:path>
              </a:pathLst>
            </a:custGeom>
            <a:solidFill>
              <a:srgbClr val="76A0FF"/>
            </a:solidFill>
            <a:ln w="12695" cap="sq">
              <a:noFill/>
              <a:prstDash val="solid"/>
              <a:miter/>
            </a:ln>
          </p:spPr>
          <p:txBody>
            <a:bodyPr rtlCol="1" anchor="ctr"/>
            <a:lstStyle/>
            <a:p>
              <a:endParaRPr lang="ar-SA"/>
            </a:p>
          </p:txBody>
        </p:sp>
        <p:sp>
          <p:nvSpPr>
            <p:cNvPr id="287" name="شكل حر: شكل 286">
              <a:extLst>
                <a:ext uri="{FF2B5EF4-FFF2-40B4-BE49-F238E27FC236}">
                  <a16:creationId xmlns:a16="http://schemas.microsoft.com/office/drawing/2014/main" id="{4E29F5AD-2548-BE49-048D-122A91CCDA4D}"/>
                </a:ext>
              </a:extLst>
            </p:cNvPr>
            <p:cNvSpPr/>
            <p:nvPr/>
          </p:nvSpPr>
          <p:spPr>
            <a:xfrm>
              <a:off x="1548627" y="9508605"/>
              <a:ext cx="684869" cy="205641"/>
            </a:xfrm>
            <a:custGeom>
              <a:avLst/>
              <a:gdLst>
                <a:gd name="connsiteX0" fmla="*/ 0 w 684869"/>
                <a:gd name="connsiteY0" fmla="*/ 205642 h 205641"/>
                <a:gd name="connsiteX1" fmla="*/ 684870 w 684869"/>
                <a:gd name="connsiteY1" fmla="*/ 205642 h 205641"/>
                <a:gd name="connsiteX2" fmla="*/ 684870 w 684869"/>
                <a:gd name="connsiteY2" fmla="*/ 0 h 205641"/>
                <a:gd name="connsiteX3" fmla="*/ 0 w 684869"/>
                <a:gd name="connsiteY3" fmla="*/ 0 h 205641"/>
                <a:gd name="connsiteX4" fmla="*/ 0 w 684869"/>
                <a:gd name="connsiteY4" fmla="*/ 205642 h 2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869" h="205641">
                  <a:moveTo>
                    <a:pt x="0" y="205642"/>
                  </a:moveTo>
                  <a:lnTo>
                    <a:pt x="684870" y="205642"/>
                  </a:lnTo>
                  <a:lnTo>
                    <a:pt x="684870" y="0"/>
                  </a:lnTo>
                  <a:lnTo>
                    <a:pt x="0" y="0"/>
                  </a:lnTo>
                  <a:lnTo>
                    <a:pt x="0" y="205642"/>
                  </a:lnTo>
                </a:path>
              </a:pathLst>
            </a:custGeom>
            <a:solidFill>
              <a:srgbClr val="EFF1F4"/>
            </a:solidFill>
            <a:ln w="12695" cap="sq">
              <a:noFill/>
              <a:prstDash val="solid"/>
              <a:miter/>
            </a:ln>
          </p:spPr>
          <p:txBody>
            <a:bodyPr rtlCol="1" anchor="ctr"/>
            <a:lstStyle/>
            <a:p>
              <a:endParaRPr lang="ar-SA"/>
            </a:p>
          </p:txBody>
        </p:sp>
        <p:sp>
          <p:nvSpPr>
            <p:cNvPr id="288" name="شكل حر: شكل 287">
              <a:extLst>
                <a:ext uri="{FF2B5EF4-FFF2-40B4-BE49-F238E27FC236}">
                  <a16:creationId xmlns:a16="http://schemas.microsoft.com/office/drawing/2014/main" id="{BD92DB25-D6BC-913E-693F-3BEE747D1854}"/>
                </a:ext>
              </a:extLst>
            </p:cNvPr>
            <p:cNvSpPr/>
            <p:nvPr/>
          </p:nvSpPr>
          <p:spPr>
            <a:xfrm>
              <a:off x="1169287" y="9508605"/>
              <a:ext cx="404239" cy="205641"/>
            </a:xfrm>
            <a:custGeom>
              <a:avLst/>
              <a:gdLst>
                <a:gd name="connsiteX0" fmla="*/ 0 w 404239"/>
                <a:gd name="connsiteY0" fmla="*/ 205642 h 205641"/>
                <a:gd name="connsiteX1" fmla="*/ 404239 w 404239"/>
                <a:gd name="connsiteY1" fmla="*/ 205642 h 205641"/>
                <a:gd name="connsiteX2" fmla="*/ 404239 w 404239"/>
                <a:gd name="connsiteY2" fmla="*/ 0 h 205641"/>
                <a:gd name="connsiteX3" fmla="*/ 0 w 404239"/>
                <a:gd name="connsiteY3" fmla="*/ 0 h 205641"/>
                <a:gd name="connsiteX4" fmla="*/ 0 w 404239"/>
                <a:gd name="connsiteY4" fmla="*/ 205642 h 2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39" h="205641">
                  <a:moveTo>
                    <a:pt x="0" y="205642"/>
                  </a:moveTo>
                  <a:lnTo>
                    <a:pt x="404239" y="205642"/>
                  </a:lnTo>
                  <a:lnTo>
                    <a:pt x="404239" y="0"/>
                  </a:lnTo>
                  <a:lnTo>
                    <a:pt x="0" y="0"/>
                  </a:lnTo>
                  <a:lnTo>
                    <a:pt x="0" y="205642"/>
                  </a:lnTo>
                </a:path>
              </a:pathLst>
            </a:custGeom>
            <a:solidFill>
              <a:srgbClr val="D1D1E0"/>
            </a:solidFill>
            <a:ln w="12695" cap="sq">
              <a:noFill/>
              <a:prstDash val="solid"/>
              <a:miter/>
            </a:ln>
          </p:spPr>
          <p:txBody>
            <a:bodyPr rtlCol="1" anchor="ctr"/>
            <a:lstStyle/>
            <a:p>
              <a:endParaRPr lang="ar-SA"/>
            </a:p>
          </p:txBody>
        </p:sp>
        <p:sp>
          <p:nvSpPr>
            <p:cNvPr id="289" name="شكل حر: شكل 288">
              <a:extLst>
                <a:ext uri="{FF2B5EF4-FFF2-40B4-BE49-F238E27FC236}">
                  <a16:creationId xmlns:a16="http://schemas.microsoft.com/office/drawing/2014/main" id="{97F07048-9636-269E-5FE8-8F1FF58F319F}"/>
                </a:ext>
              </a:extLst>
            </p:cNvPr>
            <p:cNvSpPr/>
            <p:nvPr/>
          </p:nvSpPr>
          <p:spPr>
            <a:xfrm>
              <a:off x="1157981" y="9490453"/>
              <a:ext cx="1097366" cy="232806"/>
            </a:xfrm>
            <a:custGeom>
              <a:avLst/>
              <a:gdLst>
                <a:gd name="connsiteX0" fmla="*/ 1088347 w 1097366"/>
                <a:gd name="connsiteY0" fmla="*/ 232806 h 232806"/>
                <a:gd name="connsiteX1" fmla="*/ 9020 w 1097366"/>
                <a:gd name="connsiteY1" fmla="*/ 232806 h 232806"/>
                <a:gd name="connsiteX2" fmla="*/ 0 w 1097366"/>
                <a:gd name="connsiteY2" fmla="*/ 223794 h 232806"/>
                <a:gd name="connsiteX3" fmla="*/ 0 w 1097366"/>
                <a:gd name="connsiteY3" fmla="*/ 9012 h 232806"/>
                <a:gd name="connsiteX4" fmla="*/ 9020 w 1097366"/>
                <a:gd name="connsiteY4" fmla="*/ 0 h 232806"/>
                <a:gd name="connsiteX5" fmla="*/ 1081614 w 1097366"/>
                <a:gd name="connsiteY5" fmla="*/ 0 h 232806"/>
                <a:gd name="connsiteX6" fmla="*/ 1090634 w 1097366"/>
                <a:gd name="connsiteY6" fmla="*/ 9012 h 232806"/>
                <a:gd name="connsiteX7" fmla="*/ 1081614 w 1097366"/>
                <a:gd name="connsiteY7" fmla="*/ 18025 h 232806"/>
                <a:gd name="connsiteX8" fmla="*/ 18040 w 1097366"/>
                <a:gd name="connsiteY8" fmla="*/ 18025 h 232806"/>
                <a:gd name="connsiteX9" fmla="*/ 18040 w 1097366"/>
                <a:gd name="connsiteY9" fmla="*/ 214781 h 232806"/>
                <a:gd name="connsiteX10" fmla="*/ 1088347 w 1097366"/>
                <a:gd name="connsiteY10" fmla="*/ 214781 h 232806"/>
                <a:gd name="connsiteX11" fmla="*/ 1097367 w 1097366"/>
                <a:gd name="connsiteY11" fmla="*/ 223794 h 232806"/>
                <a:gd name="connsiteX12" fmla="*/ 1088347 w 1097366"/>
                <a:gd name="connsiteY12" fmla="*/ 232806 h 2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7366" h="232806">
                  <a:moveTo>
                    <a:pt x="1088347" y="232806"/>
                  </a:moveTo>
                  <a:lnTo>
                    <a:pt x="9020" y="232806"/>
                  </a:lnTo>
                  <a:cubicBezTo>
                    <a:pt x="4065" y="232806"/>
                    <a:pt x="0" y="228744"/>
                    <a:pt x="0" y="223794"/>
                  </a:cubicBezTo>
                  <a:lnTo>
                    <a:pt x="0" y="9012"/>
                  </a:lnTo>
                  <a:cubicBezTo>
                    <a:pt x="0" y="4062"/>
                    <a:pt x="4065" y="0"/>
                    <a:pt x="9020" y="0"/>
                  </a:cubicBezTo>
                  <a:lnTo>
                    <a:pt x="1081614" y="0"/>
                  </a:lnTo>
                  <a:cubicBezTo>
                    <a:pt x="1086568" y="0"/>
                    <a:pt x="1090634" y="4062"/>
                    <a:pt x="1090634" y="9012"/>
                  </a:cubicBezTo>
                  <a:cubicBezTo>
                    <a:pt x="1090634" y="13963"/>
                    <a:pt x="1086568" y="18025"/>
                    <a:pt x="1081614" y="18025"/>
                  </a:cubicBezTo>
                  <a:lnTo>
                    <a:pt x="18040" y="18025"/>
                  </a:lnTo>
                  <a:lnTo>
                    <a:pt x="18040" y="214781"/>
                  </a:lnTo>
                  <a:lnTo>
                    <a:pt x="1088347" y="214781"/>
                  </a:lnTo>
                  <a:cubicBezTo>
                    <a:pt x="1093301" y="214781"/>
                    <a:pt x="1097367" y="218843"/>
                    <a:pt x="1097367" y="223794"/>
                  </a:cubicBezTo>
                  <a:cubicBezTo>
                    <a:pt x="1097367" y="228744"/>
                    <a:pt x="1093301" y="232806"/>
                    <a:pt x="1088347" y="232806"/>
                  </a:cubicBezTo>
                </a:path>
              </a:pathLst>
            </a:custGeom>
            <a:solidFill>
              <a:srgbClr val="FF5757"/>
            </a:solidFill>
            <a:ln w="12695" cap="sq">
              <a:noFill/>
              <a:prstDash val="solid"/>
              <a:miter/>
            </a:ln>
          </p:spPr>
          <p:txBody>
            <a:bodyPr rtlCol="1" anchor="ctr"/>
            <a:lstStyle/>
            <a:p>
              <a:endParaRPr lang="ar-SA"/>
            </a:p>
          </p:txBody>
        </p:sp>
        <p:sp>
          <p:nvSpPr>
            <p:cNvPr id="290" name="شكل حر: شكل 289">
              <a:extLst>
                <a:ext uri="{FF2B5EF4-FFF2-40B4-BE49-F238E27FC236}">
                  <a16:creationId xmlns:a16="http://schemas.microsoft.com/office/drawing/2014/main" id="{36F026E1-1BBB-D08C-89A9-E5AA2018F642}"/>
                </a:ext>
              </a:extLst>
            </p:cNvPr>
            <p:cNvSpPr/>
            <p:nvPr/>
          </p:nvSpPr>
          <p:spPr>
            <a:xfrm>
              <a:off x="1193425" y="9549098"/>
              <a:ext cx="370955" cy="6346"/>
            </a:xfrm>
            <a:custGeom>
              <a:avLst/>
              <a:gdLst>
                <a:gd name="connsiteX0" fmla="*/ 0 w 370955"/>
                <a:gd name="connsiteY0" fmla="*/ 3173 h 6346"/>
                <a:gd name="connsiteX1" fmla="*/ 92739 w 370955"/>
                <a:gd name="connsiteY1" fmla="*/ 635 h 6346"/>
                <a:gd name="connsiteX2" fmla="*/ 139108 w 370955"/>
                <a:gd name="connsiteY2" fmla="*/ 127 h 6346"/>
                <a:gd name="connsiteX3" fmla="*/ 185478 w 370955"/>
                <a:gd name="connsiteY3" fmla="*/ 0 h 6346"/>
                <a:gd name="connsiteX4" fmla="*/ 231847 w 370955"/>
                <a:gd name="connsiteY4" fmla="*/ 127 h 6346"/>
                <a:gd name="connsiteX5" fmla="*/ 278216 w 370955"/>
                <a:gd name="connsiteY5" fmla="*/ 635 h 6346"/>
                <a:gd name="connsiteX6" fmla="*/ 370955 w 370955"/>
                <a:gd name="connsiteY6" fmla="*/ 3173 h 6346"/>
                <a:gd name="connsiteX7" fmla="*/ 278216 w 370955"/>
                <a:gd name="connsiteY7" fmla="*/ 5712 h 6346"/>
                <a:gd name="connsiteX8" fmla="*/ 231847 w 370955"/>
                <a:gd name="connsiteY8" fmla="*/ 6220 h 6346"/>
                <a:gd name="connsiteX9" fmla="*/ 185478 w 370955"/>
                <a:gd name="connsiteY9" fmla="*/ 6347 h 6346"/>
                <a:gd name="connsiteX10" fmla="*/ 139108 w 370955"/>
                <a:gd name="connsiteY10" fmla="*/ 6220 h 6346"/>
                <a:gd name="connsiteX11" fmla="*/ 92739 w 370955"/>
                <a:gd name="connsiteY11" fmla="*/ 5712 h 6346"/>
                <a:gd name="connsiteX12" fmla="*/ 0 w 37095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955" h="6346">
                  <a:moveTo>
                    <a:pt x="0" y="3173"/>
                  </a:moveTo>
                  <a:cubicBezTo>
                    <a:pt x="30871" y="1904"/>
                    <a:pt x="61868" y="1142"/>
                    <a:pt x="92739" y="635"/>
                  </a:cubicBezTo>
                  <a:cubicBezTo>
                    <a:pt x="108238" y="380"/>
                    <a:pt x="123609" y="254"/>
                    <a:pt x="139108" y="127"/>
                  </a:cubicBezTo>
                  <a:lnTo>
                    <a:pt x="185478" y="0"/>
                  </a:lnTo>
                  <a:lnTo>
                    <a:pt x="231847" y="127"/>
                  </a:lnTo>
                  <a:cubicBezTo>
                    <a:pt x="247346" y="380"/>
                    <a:pt x="262718" y="380"/>
                    <a:pt x="278216" y="635"/>
                  </a:cubicBezTo>
                  <a:cubicBezTo>
                    <a:pt x="309087" y="1016"/>
                    <a:pt x="340085" y="1904"/>
                    <a:pt x="370955" y="3173"/>
                  </a:cubicBezTo>
                  <a:cubicBezTo>
                    <a:pt x="340085" y="4443"/>
                    <a:pt x="309087" y="5204"/>
                    <a:pt x="278216" y="5712"/>
                  </a:cubicBezTo>
                  <a:cubicBezTo>
                    <a:pt x="262718" y="5966"/>
                    <a:pt x="247346" y="6093"/>
                    <a:pt x="231847" y="6220"/>
                  </a:cubicBezTo>
                  <a:lnTo>
                    <a:pt x="185478" y="6347"/>
                  </a:lnTo>
                  <a:lnTo>
                    <a:pt x="139108" y="6220"/>
                  </a:lnTo>
                  <a:cubicBezTo>
                    <a:pt x="123609" y="6093"/>
                    <a:pt x="108238" y="5966"/>
                    <a:pt x="92739" y="5712"/>
                  </a:cubicBezTo>
                  <a:cubicBezTo>
                    <a:pt x="61868" y="5331"/>
                    <a:pt x="30871" y="4443"/>
                    <a:pt x="0" y="3173"/>
                  </a:cubicBezTo>
                </a:path>
              </a:pathLst>
            </a:custGeom>
            <a:solidFill>
              <a:srgbClr val="F2F2F2"/>
            </a:solidFill>
            <a:ln w="12695" cap="sq">
              <a:noFill/>
              <a:prstDash val="solid"/>
              <a:miter/>
            </a:ln>
          </p:spPr>
          <p:txBody>
            <a:bodyPr rtlCol="1" anchor="ctr"/>
            <a:lstStyle/>
            <a:p>
              <a:endParaRPr lang="ar-SA"/>
            </a:p>
          </p:txBody>
        </p:sp>
        <p:sp>
          <p:nvSpPr>
            <p:cNvPr id="291" name="شكل حر: شكل 290">
              <a:extLst>
                <a:ext uri="{FF2B5EF4-FFF2-40B4-BE49-F238E27FC236}">
                  <a16:creationId xmlns:a16="http://schemas.microsoft.com/office/drawing/2014/main" id="{A6A7EA89-8292-233B-DDAC-D20D0CEB20ED}"/>
                </a:ext>
              </a:extLst>
            </p:cNvPr>
            <p:cNvSpPr/>
            <p:nvPr/>
          </p:nvSpPr>
          <p:spPr>
            <a:xfrm>
              <a:off x="1232045" y="9575722"/>
              <a:ext cx="314041" cy="4382"/>
            </a:xfrm>
            <a:custGeom>
              <a:avLst/>
              <a:gdLst>
                <a:gd name="connsiteX0" fmla="*/ 0 w 314041"/>
                <a:gd name="connsiteY0" fmla="*/ 2192 h 4382"/>
                <a:gd name="connsiteX1" fmla="*/ 78510 w 314041"/>
                <a:gd name="connsiteY1" fmla="*/ 541 h 4382"/>
                <a:gd name="connsiteX2" fmla="*/ 157021 w 314041"/>
                <a:gd name="connsiteY2" fmla="*/ 33 h 4382"/>
                <a:gd name="connsiteX3" fmla="*/ 235531 w 314041"/>
                <a:gd name="connsiteY3" fmla="*/ 541 h 4382"/>
                <a:gd name="connsiteX4" fmla="*/ 314041 w 314041"/>
                <a:gd name="connsiteY4" fmla="*/ 2192 h 4382"/>
                <a:gd name="connsiteX5" fmla="*/ 235531 w 314041"/>
                <a:gd name="connsiteY5" fmla="*/ 3841 h 4382"/>
                <a:gd name="connsiteX6" fmla="*/ 157021 w 314041"/>
                <a:gd name="connsiteY6" fmla="*/ 4349 h 4382"/>
                <a:gd name="connsiteX7" fmla="*/ 78510 w 314041"/>
                <a:gd name="connsiteY7" fmla="*/ 3841 h 4382"/>
                <a:gd name="connsiteX8" fmla="*/ 0 w 314041"/>
                <a:gd name="connsiteY8" fmla="*/ 2192 h 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41" h="4382">
                  <a:moveTo>
                    <a:pt x="0" y="2192"/>
                  </a:moveTo>
                  <a:cubicBezTo>
                    <a:pt x="26170" y="1303"/>
                    <a:pt x="52340" y="795"/>
                    <a:pt x="78510" y="541"/>
                  </a:cubicBezTo>
                  <a:cubicBezTo>
                    <a:pt x="104680" y="287"/>
                    <a:pt x="130851" y="160"/>
                    <a:pt x="157021" y="33"/>
                  </a:cubicBezTo>
                  <a:cubicBezTo>
                    <a:pt x="183191" y="-94"/>
                    <a:pt x="209361" y="160"/>
                    <a:pt x="235531" y="541"/>
                  </a:cubicBezTo>
                  <a:cubicBezTo>
                    <a:pt x="261701" y="922"/>
                    <a:pt x="287871" y="1429"/>
                    <a:pt x="314041" y="2192"/>
                  </a:cubicBezTo>
                  <a:cubicBezTo>
                    <a:pt x="287871" y="3079"/>
                    <a:pt x="261701" y="3588"/>
                    <a:pt x="235531" y="3841"/>
                  </a:cubicBezTo>
                  <a:cubicBezTo>
                    <a:pt x="209361" y="4095"/>
                    <a:pt x="183191" y="4222"/>
                    <a:pt x="157021" y="4349"/>
                  </a:cubicBezTo>
                  <a:cubicBezTo>
                    <a:pt x="130851" y="4476"/>
                    <a:pt x="104680" y="4222"/>
                    <a:pt x="78510" y="3841"/>
                  </a:cubicBezTo>
                  <a:cubicBezTo>
                    <a:pt x="52340" y="3461"/>
                    <a:pt x="26170" y="2953"/>
                    <a:pt x="0" y="2192"/>
                  </a:cubicBezTo>
                </a:path>
              </a:pathLst>
            </a:custGeom>
            <a:solidFill>
              <a:srgbClr val="F2F2F2"/>
            </a:solidFill>
            <a:ln w="12695" cap="sq">
              <a:noFill/>
              <a:prstDash val="solid"/>
              <a:miter/>
            </a:ln>
          </p:spPr>
          <p:txBody>
            <a:bodyPr rtlCol="1" anchor="ctr"/>
            <a:lstStyle/>
            <a:p>
              <a:endParaRPr lang="ar-SA"/>
            </a:p>
          </p:txBody>
        </p:sp>
        <p:sp>
          <p:nvSpPr>
            <p:cNvPr id="292" name="شكل حر: شكل 291">
              <a:extLst>
                <a:ext uri="{FF2B5EF4-FFF2-40B4-BE49-F238E27FC236}">
                  <a16:creationId xmlns:a16="http://schemas.microsoft.com/office/drawing/2014/main" id="{2DDF68AC-9FAE-3BEE-9DFA-1B1D35DACCE6}"/>
                </a:ext>
              </a:extLst>
            </p:cNvPr>
            <p:cNvSpPr/>
            <p:nvPr/>
          </p:nvSpPr>
          <p:spPr>
            <a:xfrm>
              <a:off x="1183516" y="9622977"/>
              <a:ext cx="314041" cy="6346"/>
            </a:xfrm>
            <a:custGeom>
              <a:avLst/>
              <a:gdLst>
                <a:gd name="connsiteX0" fmla="*/ 0 w 314041"/>
                <a:gd name="connsiteY0" fmla="*/ 3173 h 6346"/>
                <a:gd name="connsiteX1" fmla="*/ 78510 w 314041"/>
                <a:gd name="connsiteY1" fmla="*/ 635 h 6346"/>
                <a:gd name="connsiteX2" fmla="*/ 117766 w 314041"/>
                <a:gd name="connsiteY2" fmla="*/ 127 h 6346"/>
                <a:gd name="connsiteX3" fmla="*/ 157021 w 314041"/>
                <a:gd name="connsiteY3" fmla="*/ 0 h 6346"/>
                <a:gd name="connsiteX4" fmla="*/ 196276 w 314041"/>
                <a:gd name="connsiteY4" fmla="*/ 127 h 6346"/>
                <a:gd name="connsiteX5" fmla="*/ 235531 w 314041"/>
                <a:gd name="connsiteY5" fmla="*/ 635 h 6346"/>
                <a:gd name="connsiteX6" fmla="*/ 314041 w 314041"/>
                <a:gd name="connsiteY6" fmla="*/ 3173 h 6346"/>
                <a:gd name="connsiteX7" fmla="*/ 235531 w 314041"/>
                <a:gd name="connsiteY7" fmla="*/ 5712 h 6346"/>
                <a:gd name="connsiteX8" fmla="*/ 196276 w 314041"/>
                <a:gd name="connsiteY8" fmla="*/ 6220 h 6346"/>
                <a:gd name="connsiteX9" fmla="*/ 157021 w 314041"/>
                <a:gd name="connsiteY9" fmla="*/ 6347 h 6346"/>
                <a:gd name="connsiteX10" fmla="*/ 117766 w 314041"/>
                <a:gd name="connsiteY10" fmla="*/ 6220 h 6346"/>
                <a:gd name="connsiteX11" fmla="*/ 78510 w 314041"/>
                <a:gd name="connsiteY11" fmla="*/ 5712 h 6346"/>
                <a:gd name="connsiteX12" fmla="*/ 0 w 314041"/>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041" h="6346">
                  <a:moveTo>
                    <a:pt x="0" y="3173"/>
                  </a:moveTo>
                  <a:cubicBezTo>
                    <a:pt x="26170" y="1904"/>
                    <a:pt x="52340" y="1142"/>
                    <a:pt x="78510" y="635"/>
                  </a:cubicBezTo>
                  <a:cubicBezTo>
                    <a:pt x="91595" y="380"/>
                    <a:pt x="104680" y="253"/>
                    <a:pt x="117766" y="127"/>
                  </a:cubicBezTo>
                  <a:lnTo>
                    <a:pt x="157021" y="0"/>
                  </a:lnTo>
                  <a:lnTo>
                    <a:pt x="196276" y="127"/>
                  </a:lnTo>
                  <a:cubicBezTo>
                    <a:pt x="209361" y="253"/>
                    <a:pt x="222446" y="380"/>
                    <a:pt x="235531" y="635"/>
                  </a:cubicBezTo>
                  <a:cubicBezTo>
                    <a:pt x="261701" y="1142"/>
                    <a:pt x="287871" y="1777"/>
                    <a:pt x="314041" y="3173"/>
                  </a:cubicBezTo>
                  <a:cubicBezTo>
                    <a:pt x="287871" y="4570"/>
                    <a:pt x="261701" y="5204"/>
                    <a:pt x="235531" y="5712"/>
                  </a:cubicBezTo>
                  <a:cubicBezTo>
                    <a:pt x="222446" y="5966"/>
                    <a:pt x="209361" y="6093"/>
                    <a:pt x="196276" y="6220"/>
                  </a:cubicBezTo>
                  <a:lnTo>
                    <a:pt x="157021" y="6347"/>
                  </a:lnTo>
                  <a:lnTo>
                    <a:pt x="117766" y="6220"/>
                  </a:lnTo>
                  <a:cubicBezTo>
                    <a:pt x="104680" y="6093"/>
                    <a:pt x="91595" y="5966"/>
                    <a:pt x="78510" y="5712"/>
                  </a:cubicBezTo>
                  <a:cubicBezTo>
                    <a:pt x="52340" y="5204"/>
                    <a:pt x="26170" y="4570"/>
                    <a:pt x="0" y="3173"/>
                  </a:cubicBezTo>
                </a:path>
              </a:pathLst>
            </a:custGeom>
            <a:solidFill>
              <a:srgbClr val="F2F2F2"/>
            </a:solidFill>
            <a:ln w="12695" cap="sq">
              <a:noFill/>
              <a:prstDash val="solid"/>
              <a:miter/>
            </a:ln>
          </p:spPr>
          <p:txBody>
            <a:bodyPr rtlCol="1" anchor="ctr"/>
            <a:lstStyle/>
            <a:p>
              <a:endParaRPr lang="ar-SA"/>
            </a:p>
          </p:txBody>
        </p:sp>
        <p:sp>
          <p:nvSpPr>
            <p:cNvPr id="293" name="شكل حر: شكل 292">
              <a:extLst>
                <a:ext uri="{FF2B5EF4-FFF2-40B4-BE49-F238E27FC236}">
                  <a16:creationId xmlns:a16="http://schemas.microsoft.com/office/drawing/2014/main" id="{25B23FF6-0C5A-3AB2-BCA7-FAF5B4E62DAB}"/>
                </a:ext>
              </a:extLst>
            </p:cNvPr>
            <p:cNvSpPr/>
            <p:nvPr/>
          </p:nvSpPr>
          <p:spPr>
            <a:xfrm>
              <a:off x="1240429" y="9649728"/>
              <a:ext cx="247472" cy="4382"/>
            </a:xfrm>
            <a:custGeom>
              <a:avLst/>
              <a:gdLst>
                <a:gd name="connsiteX0" fmla="*/ 0 w 247472"/>
                <a:gd name="connsiteY0" fmla="*/ 2191 h 4382"/>
                <a:gd name="connsiteX1" fmla="*/ 61868 w 247472"/>
                <a:gd name="connsiteY1" fmla="*/ 541 h 4382"/>
                <a:gd name="connsiteX2" fmla="*/ 123736 w 247472"/>
                <a:gd name="connsiteY2" fmla="*/ 33 h 4382"/>
                <a:gd name="connsiteX3" fmla="*/ 185605 w 247472"/>
                <a:gd name="connsiteY3" fmla="*/ 541 h 4382"/>
                <a:gd name="connsiteX4" fmla="*/ 247473 w 247472"/>
                <a:gd name="connsiteY4" fmla="*/ 2191 h 4382"/>
                <a:gd name="connsiteX5" fmla="*/ 185605 w 247472"/>
                <a:gd name="connsiteY5" fmla="*/ 3841 h 4382"/>
                <a:gd name="connsiteX6" fmla="*/ 123736 w 247472"/>
                <a:gd name="connsiteY6" fmla="*/ 4349 h 4382"/>
                <a:gd name="connsiteX7" fmla="*/ 61868 w 247472"/>
                <a:gd name="connsiteY7" fmla="*/ 3841 h 4382"/>
                <a:gd name="connsiteX8" fmla="*/ 0 w 247472"/>
                <a:gd name="connsiteY8" fmla="*/ 2191 h 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72" h="4382">
                  <a:moveTo>
                    <a:pt x="0" y="2191"/>
                  </a:moveTo>
                  <a:cubicBezTo>
                    <a:pt x="20580" y="1302"/>
                    <a:pt x="41288" y="795"/>
                    <a:pt x="61868" y="541"/>
                  </a:cubicBezTo>
                  <a:cubicBezTo>
                    <a:pt x="82449" y="287"/>
                    <a:pt x="103156" y="160"/>
                    <a:pt x="123736" y="33"/>
                  </a:cubicBezTo>
                  <a:cubicBezTo>
                    <a:pt x="144317" y="-94"/>
                    <a:pt x="164897" y="160"/>
                    <a:pt x="185605" y="541"/>
                  </a:cubicBezTo>
                  <a:cubicBezTo>
                    <a:pt x="206312" y="922"/>
                    <a:pt x="226892" y="1429"/>
                    <a:pt x="247473" y="2191"/>
                  </a:cubicBezTo>
                  <a:cubicBezTo>
                    <a:pt x="226892" y="3079"/>
                    <a:pt x="206185" y="3587"/>
                    <a:pt x="185605" y="3841"/>
                  </a:cubicBezTo>
                  <a:cubicBezTo>
                    <a:pt x="165024" y="4095"/>
                    <a:pt x="144317" y="4222"/>
                    <a:pt x="123736" y="4349"/>
                  </a:cubicBezTo>
                  <a:cubicBezTo>
                    <a:pt x="103156" y="4476"/>
                    <a:pt x="82449" y="4222"/>
                    <a:pt x="61868" y="3841"/>
                  </a:cubicBezTo>
                  <a:cubicBezTo>
                    <a:pt x="41288" y="3461"/>
                    <a:pt x="20707" y="2952"/>
                    <a:pt x="0" y="2191"/>
                  </a:cubicBezTo>
                </a:path>
              </a:pathLst>
            </a:custGeom>
            <a:solidFill>
              <a:srgbClr val="F2F2F2"/>
            </a:solidFill>
            <a:ln w="12695" cap="sq">
              <a:noFill/>
              <a:prstDash val="solid"/>
              <a:miter/>
            </a:ln>
          </p:spPr>
          <p:txBody>
            <a:bodyPr rtlCol="1" anchor="ctr"/>
            <a:lstStyle/>
            <a:p>
              <a:endParaRPr lang="ar-SA"/>
            </a:p>
          </p:txBody>
        </p:sp>
        <p:sp>
          <p:nvSpPr>
            <p:cNvPr id="294" name="شكل حر: شكل 293">
              <a:extLst>
                <a:ext uri="{FF2B5EF4-FFF2-40B4-BE49-F238E27FC236}">
                  <a16:creationId xmlns:a16="http://schemas.microsoft.com/office/drawing/2014/main" id="{9B9DA697-2B74-8AA6-E40E-144A742524A6}"/>
                </a:ext>
              </a:extLst>
            </p:cNvPr>
            <p:cNvSpPr/>
            <p:nvPr/>
          </p:nvSpPr>
          <p:spPr>
            <a:xfrm>
              <a:off x="1260120" y="9596192"/>
              <a:ext cx="247345" cy="2031"/>
            </a:xfrm>
            <a:custGeom>
              <a:avLst/>
              <a:gdLst>
                <a:gd name="connsiteX0" fmla="*/ 0 w 247345"/>
                <a:gd name="connsiteY0" fmla="*/ 1016 h 2031"/>
                <a:gd name="connsiteX1" fmla="*/ 61868 w 247345"/>
                <a:gd name="connsiteY1" fmla="*/ 254 h 2031"/>
                <a:gd name="connsiteX2" fmla="*/ 123736 w 247345"/>
                <a:gd name="connsiteY2" fmla="*/ 0 h 2031"/>
                <a:gd name="connsiteX3" fmla="*/ 185605 w 247345"/>
                <a:gd name="connsiteY3" fmla="*/ 254 h 2031"/>
                <a:gd name="connsiteX4" fmla="*/ 216475 w 247345"/>
                <a:gd name="connsiteY4" fmla="*/ 508 h 2031"/>
                <a:gd name="connsiteX5" fmla="*/ 247346 w 247345"/>
                <a:gd name="connsiteY5" fmla="*/ 1016 h 2031"/>
                <a:gd name="connsiteX6" fmla="*/ 216475 w 247345"/>
                <a:gd name="connsiteY6" fmla="*/ 1524 h 2031"/>
                <a:gd name="connsiteX7" fmla="*/ 185605 w 247345"/>
                <a:gd name="connsiteY7" fmla="*/ 1777 h 2031"/>
                <a:gd name="connsiteX8" fmla="*/ 123736 w 247345"/>
                <a:gd name="connsiteY8" fmla="*/ 2031 h 2031"/>
                <a:gd name="connsiteX9" fmla="*/ 61868 w 247345"/>
                <a:gd name="connsiteY9" fmla="*/ 1777 h 2031"/>
                <a:gd name="connsiteX10" fmla="*/ 0 w 247345"/>
                <a:gd name="connsiteY10" fmla="*/ 889 h 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345" h="2031">
                  <a:moveTo>
                    <a:pt x="0" y="1016"/>
                  </a:moveTo>
                  <a:cubicBezTo>
                    <a:pt x="20580" y="635"/>
                    <a:pt x="41161" y="381"/>
                    <a:pt x="61868" y="254"/>
                  </a:cubicBezTo>
                  <a:lnTo>
                    <a:pt x="123736" y="0"/>
                  </a:lnTo>
                  <a:lnTo>
                    <a:pt x="185605" y="254"/>
                  </a:lnTo>
                  <a:lnTo>
                    <a:pt x="216475" y="508"/>
                  </a:lnTo>
                  <a:lnTo>
                    <a:pt x="247346" y="1016"/>
                  </a:lnTo>
                  <a:lnTo>
                    <a:pt x="216475" y="1524"/>
                  </a:lnTo>
                  <a:lnTo>
                    <a:pt x="185605" y="1777"/>
                  </a:lnTo>
                  <a:lnTo>
                    <a:pt x="123736" y="2031"/>
                  </a:lnTo>
                  <a:lnTo>
                    <a:pt x="61868" y="1777"/>
                  </a:lnTo>
                  <a:cubicBezTo>
                    <a:pt x="41288" y="1650"/>
                    <a:pt x="20580" y="1397"/>
                    <a:pt x="0" y="889"/>
                  </a:cubicBezTo>
                </a:path>
              </a:pathLst>
            </a:custGeom>
            <a:solidFill>
              <a:srgbClr val="F2F2F2"/>
            </a:solidFill>
            <a:ln w="12695" cap="sq">
              <a:noFill/>
              <a:prstDash val="solid"/>
              <a:miter/>
            </a:ln>
          </p:spPr>
          <p:txBody>
            <a:bodyPr rtlCol="1" anchor="ctr"/>
            <a:lstStyle/>
            <a:p>
              <a:endParaRPr lang="ar-SA"/>
            </a:p>
          </p:txBody>
        </p:sp>
        <p:sp>
          <p:nvSpPr>
            <p:cNvPr id="295" name="شكل حر: شكل 294">
              <a:extLst>
                <a:ext uri="{FF2B5EF4-FFF2-40B4-BE49-F238E27FC236}">
                  <a16:creationId xmlns:a16="http://schemas.microsoft.com/office/drawing/2014/main" id="{4F20FCA8-05AF-1C7A-C4CE-E9EF6D5EB416}"/>
                </a:ext>
              </a:extLst>
            </p:cNvPr>
            <p:cNvSpPr/>
            <p:nvPr/>
          </p:nvSpPr>
          <p:spPr>
            <a:xfrm>
              <a:off x="1385889" y="9122329"/>
              <a:ext cx="806954" cy="170352"/>
            </a:xfrm>
            <a:custGeom>
              <a:avLst/>
              <a:gdLst>
                <a:gd name="connsiteX0" fmla="*/ 0 w 806954"/>
                <a:gd name="connsiteY0" fmla="*/ 170352 h 170352"/>
                <a:gd name="connsiteX1" fmla="*/ 806955 w 806954"/>
                <a:gd name="connsiteY1" fmla="*/ 170352 h 170352"/>
                <a:gd name="connsiteX2" fmla="*/ 806955 w 806954"/>
                <a:gd name="connsiteY2" fmla="*/ 0 h 170352"/>
                <a:gd name="connsiteX3" fmla="*/ 0 w 806954"/>
                <a:gd name="connsiteY3" fmla="*/ 0 h 170352"/>
                <a:gd name="connsiteX4" fmla="*/ 0 w 806954"/>
                <a:gd name="connsiteY4" fmla="*/ 170225 h 1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54" h="170352">
                  <a:moveTo>
                    <a:pt x="0" y="170352"/>
                  </a:moveTo>
                  <a:lnTo>
                    <a:pt x="806955" y="170352"/>
                  </a:lnTo>
                  <a:lnTo>
                    <a:pt x="806955" y="0"/>
                  </a:lnTo>
                  <a:lnTo>
                    <a:pt x="0" y="0"/>
                  </a:lnTo>
                  <a:lnTo>
                    <a:pt x="0" y="170225"/>
                  </a:lnTo>
                </a:path>
              </a:pathLst>
            </a:custGeom>
            <a:solidFill>
              <a:srgbClr val="EFF1F4"/>
            </a:solidFill>
            <a:ln w="12695" cap="sq">
              <a:noFill/>
              <a:prstDash val="solid"/>
              <a:miter/>
            </a:ln>
          </p:spPr>
          <p:txBody>
            <a:bodyPr rtlCol="1" anchor="ctr"/>
            <a:lstStyle/>
            <a:p>
              <a:endParaRPr lang="ar-SA"/>
            </a:p>
          </p:txBody>
        </p:sp>
        <p:sp>
          <p:nvSpPr>
            <p:cNvPr id="296" name="شكل حر: شكل 295">
              <a:extLst>
                <a:ext uri="{FF2B5EF4-FFF2-40B4-BE49-F238E27FC236}">
                  <a16:creationId xmlns:a16="http://schemas.microsoft.com/office/drawing/2014/main" id="{1ECAED49-C76B-E947-3DD3-669A1BAC1140}"/>
                </a:ext>
              </a:extLst>
            </p:cNvPr>
            <p:cNvSpPr/>
            <p:nvPr/>
          </p:nvSpPr>
          <p:spPr>
            <a:xfrm>
              <a:off x="1191900" y="9122329"/>
              <a:ext cx="403223" cy="170352"/>
            </a:xfrm>
            <a:custGeom>
              <a:avLst/>
              <a:gdLst>
                <a:gd name="connsiteX0" fmla="*/ 0 w 403223"/>
                <a:gd name="connsiteY0" fmla="*/ 170352 h 170352"/>
                <a:gd name="connsiteX1" fmla="*/ 403223 w 403223"/>
                <a:gd name="connsiteY1" fmla="*/ 170352 h 170352"/>
                <a:gd name="connsiteX2" fmla="*/ 403223 w 403223"/>
                <a:gd name="connsiteY2" fmla="*/ 0 h 170352"/>
                <a:gd name="connsiteX3" fmla="*/ 0 w 403223"/>
                <a:gd name="connsiteY3" fmla="*/ 0 h 170352"/>
                <a:gd name="connsiteX4" fmla="*/ 0 w 403223"/>
                <a:gd name="connsiteY4" fmla="*/ 170225 h 1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23" h="170352">
                  <a:moveTo>
                    <a:pt x="0" y="170352"/>
                  </a:moveTo>
                  <a:lnTo>
                    <a:pt x="403223" y="170352"/>
                  </a:lnTo>
                  <a:lnTo>
                    <a:pt x="403223" y="0"/>
                  </a:lnTo>
                  <a:lnTo>
                    <a:pt x="0" y="0"/>
                  </a:lnTo>
                  <a:lnTo>
                    <a:pt x="0" y="170225"/>
                  </a:lnTo>
                </a:path>
              </a:pathLst>
            </a:custGeom>
            <a:solidFill>
              <a:srgbClr val="D1D1E0"/>
            </a:solidFill>
            <a:ln w="12695" cap="sq">
              <a:noFill/>
              <a:prstDash val="solid"/>
              <a:miter/>
            </a:ln>
          </p:spPr>
          <p:txBody>
            <a:bodyPr rtlCol="1" anchor="ctr"/>
            <a:lstStyle/>
            <a:p>
              <a:endParaRPr lang="ar-SA"/>
            </a:p>
          </p:txBody>
        </p:sp>
        <p:sp>
          <p:nvSpPr>
            <p:cNvPr id="297" name="شكل حر: شكل 296">
              <a:extLst>
                <a:ext uri="{FF2B5EF4-FFF2-40B4-BE49-F238E27FC236}">
                  <a16:creationId xmlns:a16="http://schemas.microsoft.com/office/drawing/2014/main" id="{0A488329-0285-98DC-454F-78D3CF6D9ED5}"/>
                </a:ext>
              </a:extLst>
            </p:cNvPr>
            <p:cNvSpPr/>
            <p:nvPr/>
          </p:nvSpPr>
          <p:spPr>
            <a:xfrm>
              <a:off x="1176655" y="9103668"/>
              <a:ext cx="1037276" cy="206530"/>
            </a:xfrm>
            <a:custGeom>
              <a:avLst/>
              <a:gdLst>
                <a:gd name="connsiteX0" fmla="*/ 1028257 w 1037276"/>
                <a:gd name="connsiteY0" fmla="*/ 206530 h 206530"/>
                <a:gd name="connsiteX1" fmla="*/ 9020 w 1037276"/>
                <a:gd name="connsiteY1" fmla="*/ 206530 h 206530"/>
                <a:gd name="connsiteX2" fmla="*/ 0 w 1037276"/>
                <a:gd name="connsiteY2" fmla="*/ 197517 h 206530"/>
                <a:gd name="connsiteX3" fmla="*/ 0 w 1037276"/>
                <a:gd name="connsiteY3" fmla="*/ 9013 h 206530"/>
                <a:gd name="connsiteX4" fmla="*/ 9020 w 1037276"/>
                <a:gd name="connsiteY4" fmla="*/ 0 h 206530"/>
                <a:gd name="connsiteX5" fmla="*/ 1028257 w 1037276"/>
                <a:gd name="connsiteY5" fmla="*/ 0 h 206530"/>
                <a:gd name="connsiteX6" fmla="*/ 1037277 w 1037276"/>
                <a:gd name="connsiteY6" fmla="*/ 9013 h 206530"/>
                <a:gd name="connsiteX7" fmla="*/ 1028257 w 1037276"/>
                <a:gd name="connsiteY7" fmla="*/ 18026 h 206530"/>
                <a:gd name="connsiteX8" fmla="*/ 18040 w 1037276"/>
                <a:gd name="connsiteY8" fmla="*/ 18026 h 206530"/>
                <a:gd name="connsiteX9" fmla="*/ 18040 w 1037276"/>
                <a:gd name="connsiteY9" fmla="*/ 188378 h 206530"/>
                <a:gd name="connsiteX10" fmla="*/ 1028130 w 1037276"/>
                <a:gd name="connsiteY10" fmla="*/ 188378 h 206530"/>
                <a:gd name="connsiteX11" fmla="*/ 1037150 w 1037276"/>
                <a:gd name="connsiteY11" fmla="*/ 197390 h 206530"/>
                <a:gd name="connsiteX12" fmla="*/ 1028130 w 1037276"/>
                <a:gd name="connsiteY12" fmla="*/ 206403 h 2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276" h="206530">
                  <a:moveTo>
                    <a:pt x="1028257" y="206530"/>
                  </a:moveTo>
                  <a:lnTo>
                    <a:pt x="9020" y="206530"/>
                  </a:lnTo>
                  <a:cubicBezTo>
                    <a:pt x="4065" y="206530"/>
                    <a:pt x="0" y="202468"/>
                    <a:pt x="0" y="197517"/>
                  </a:cubicBezTo>
                  <a:lnTo>
                    <a:pt x="0" y="9013"/>
                  </a:lnTo>
                  <a:cubicBezTo>
                    <a:pt x="0" y="4062"/>
                    <a:pt x="4065" y="0"/>
                    <a:pt x="9020" y="0"/>
                  </a:cubicBezTo>
                  <a:lnTo>
                    <a:pt x="1028257" y="0"/>
                  </a:lnTo>
                  <a:cubicBezTo>
                    <a:pt x="1033212" y="0"/>
                    <a:pt x="1037277" y="4062"/>
                    <a:pt x="1037277" y="9013"/>
                  </a:cubicBezTo>
                  <a:cubicBezTo>
                    <a:pt x="1037277" y="13964"/>
                    <a:pt x="1033212" y="18026"/>
                    <a:pt x="1028257" y="18026"/>
                  </a:cubicBezTo>
                  <a:lnTo>
                    <a:pt x="18040" y="18026"/>
                  </a:lnTo>
                  <a:lnTo>
                    <a:pt x="18040" y="188378"/>
                  </a:lnTo>
                  <a:lnTo>
                    <a:pt x="1028130" y="188378"/>
                  </a:lnTo>
                  <a:cubicBezTo>
                    <a:pt x="1033085" y="188378"/>
                    <a:pt x="1037150" y="192440"/>
                    <a:pt x="1037150" y="197390"/>
                  </a:cubicBezTo>
                  <a:cubicBezTo>
                    <a:pt x="1037150" y="202341"/>
                    <a:pt x="1033085" y="206403"/>
                    <a:pt x="1028130" y="206403"/>
                  </a:cubicBezTo>
                </a:path>
              </a:pathLst>
            </a:custGeom>
            <a:solidFill>
              <a:srgbClr val="FF5757"/>
            </a:solidFill>
            <a:ln w="12695" cap="sq">
              <a:noFill/>
              <a:prstDash val="solid"/>
              <a:miter/>
            </a:ln>
          </p:spPr>
          <p:txBody>
            <a:bodyPr rtlCol="1" anchor="ctr"/>
            <a:lstStyle/>
            <a:p>
              <a:endParaRPr lang="ar-SA"/>
            </a:p>
          </p:txBody>
        </p:sp>
        <p:sp>
          <p:nvSpPr>
            <p:cNvPr id="298" name="شكل حر: شكل 297">
              <a:extLst>
                <a:ext uri="{FF2B5EF4-FFF2-40B4-BE49-F238E27FC236}">
                  <a16:creationId xmlns:a16="http://schemas.microsoft.com/office/drawing/2014/main" id="{98BB4489-61BF-A0FB-FC72-E7A2F4BA1C3E}"/>
                </a:ext>
              </a:extLst>
            </p:cNvPr>
            <p:cNvSpPr/>
            <p:nvPr/>
          </p:nvSpPr>
          <p:spPr>
            <a:xfrm>
              <a:off x="1218833" y="9147970"/>
              <a:ext cx="361808" cy="6346"/>
            </a:xfrm>
            <a:custGeom>
              <a:avLst/>
              <a:gdLst>
                <a:gd name="connsiteX0" fmla="*/ 0 w 361808"/>
                <a:gd name="connsiteY0" fmla="*/ 3173 h 6346"/>
                <a:gd name="connsiteX1" fmla="*/ 90452 w 361808"/>
                <a:gd name="connsiteY1" fmla="*/ 635 h 6346"/>
                <a:gd name="connsiteX2" fmla="*/ 135678 w 361808"/>
                <a:gd name="connsiteY2" fmla="*/ 127 h 6346"/>
                <a:gd name="connsiteX3" fmla="*/ 180904 w 361808"/>
                <a:gd name="connsiteY3" fmla="*/ 0 h 6346"/>
                <a:gd name="connsiteX4" fmla="*/ 226130 w 361808"/>
                <a:gd name="connsiteY4" fmla="*/ 127 h 6346"/>
                <a:gd name="connsiteX5" fmla="*/ 271356 w 361808"/>
                <a:gd name="connsiteY5" fmla="*/ 635 h 6346"/>
                <a:gd name="connsiteX6" fmla="*/ 361808 w 361808"/>
                <a:gd name="connsiteY6" fmla="*/ 3173 h 6346"/>
                <a:gd name="connsiteX7" fmla="*/ 271356 w 361808"/>
                <a:gd name="connsiteY7" fmla="*/ 5712 h 6346"/>
                <a:gd name="connsiteX8" fmla="*/ 226130 w 361808"/>
                <a:gd name="connsiteY8" fmla="*/ 6221 h 6346"/>
                <a:gd name="connsiteX9" fmla="*/ 180904 w 361808"/>
                <a:gd name="connsiteY9" fmla="*/ 6347 h 6346"/>
                <a:gd name="connsiteX10" fmla="*/ 135678 w 361808"/>
                <a:gd name="connsiteY10" fmla="*/ 6221 h 6346"/>
                <a:gd name="connsiteX11" fmla="*/ 90452 w 361808"/>
                <a:gd name="connsiteY11" fmla="*/ 5712 h 6346"/>
                <a:gd name="connsiteX12" fmla="*/ 0 w 361808"/>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808" h="6346">
                  <a:moveTo>
                    <a:pt x="0" y="3173"/>
                  </a:moveTo>
                  <a:cubicBezTo>
                    <a:pt x="30108" y="1904"/>
                    <a:pt x="60217" y="1143"/>
                    <a:pt x="90452" y="635"/>
                  </a:cubicBezTo>
                  <a:cubicBezTo>
                    <a:pt x="105570" y="381"/>
                    <a:pt x="120560" y="254"/>
                    <a:pt x="135678" y="127"/>
                  </a:cubicBezTo>
                  <a:lnTo>
                    <a:pt x="180904" y="0"/>
                  </a:lnTo>
                  <a:lnTo>
                    <a:pt x="226130" y="127"/>
                  </a:lnTo>
                  <a:cubicBezTo>
                    <a:pt x="241248" y="254"/>
                    <a:pt x="256239" y="381"/>
                    <a:pt x="271356" y="635"/>
                  </a:cubicBezTo>
                  <a:cubicBezTo>
                    <a:pt x="301465" y="1016"/>
                    <a:pt x="331573" y="1904"/>
                    <a:pt x="361808" y="3173"/>
                  </a:cubicBezTo>
                  <a:cubicBezTo>
                    <a:pt x="331700" y="4443"/>
                    <a:pt x="301465" y="5205"/>
                    <a:pt x="271356" y="5712"/>
                  </a:cubicBezTo>
                  <a:cubicBezTo>
                    <a:pt x="256239" y="5967"/>
                    <a:pt x="241248" y="6094"/>
                    <a:pt x="226130" y="6221"/>
                  </a:cubicBezTo>
                  <a:lnTo>
                    <a:pt x="180904" y="6347"/>
                  </a:lnTo>
                  <a:lnTo>
                    <a:pt x="135678" y="6221"/>
                  </a:lnTo>
                  <a:cubicBezTo>
                    <a:pt x="120560" y="6094"/>
                    <a:pt x="105570" y="5967"/>
                    <a:pt x="90452" y="5712"/>
                  </a:cubicBezTo>
                  <a:cubicBezTo>
                    <a:pt x="60344" y="5332"/>
                    <a:pt x="30235" y="4443"/>
                    <a:pt x="0" y="3173"/>
                  </a:cubicBezTo>
                </a:path>
              </a:pathLst>
            </a:custGeom>
            <a:solidFill>
              <a:srgbClr val="F2F2F2"/>
            </a:solidFill>
            <a:ln w="12695" cap="sq">
              <a:noFill/>
              <a:prstDash val="solid"/>
              <a:miter/>
            </a:ln>
          </p:spPr>
          <p:txBody>
            <a:bodyPr rtlCol="1" anchor="ctr"/>
            <a:lstStyle/>
            <a:p>
              <a:endParaRPr lang="ar-SA"/>
            </a:p>
          </p:txBody>
        </p:sp>
        <p:sp>
          <p:nvSpPr>
            <p:cNvPr id="299" name="شكل حر: شكل 298">
              <a:extLst>
                <a:ext uri="{FF2B5EF4-FFF2-40B4-BE49-F238E27FC236}">
                  <a16:creationId xmlns:a16="http://schemas.microsoft.com/office/drawing/2014/main" id="{5B5A0619-B759-0B02-728C-F94CF33B4301}"/>
                </a:ext>
              </a:extLst>
            </p:cNvPr>
            <p:cNvSpPr/>
            <p:nvPr/>
          </p:nvSpPr>
          <p:spPr>
            <a:xfrm>
              <a:off x="1256563" y="9174722"/>
              <a:ext cx="306419" cy="4381"/>
            </a:xfrm>
            <a:custGeom>
              <a:avLst/>
              <a:gdLst>
                <a:gd name="connsiteX0" fmla="*/ 0 w 306419"/>
                <a:gd name="connsiteY0" fmla="*/ 2191 h 4381"/>
                <a:gd name="connsiteX1" fmla="*/ 76605 w 306419"/>
                <a:gd name="connsiteY1" fmla="*/ 541 h 4381"/>
                <a:gd name="connsiteX2" fmla="*/ 153210 w 306419"/>
                <a:gd name="connsiteY2" fmla="*/ 33 h 4381"/>
                <a:gd name="connsiteX3" fmla="*/ 229814 w 306419"/>
                <a:gd name="connsiteY3" fmla="*/ 541 h 4381"/>
                <a:gd name="connsiteX4" fmla="*/ 306419 w 306419"/>
                <a:gd name="connsiteY4" fmla="*/ 2191 h 4381"/>
                <a:gd name="connsiteX5" fmla="*/ 229814 w 306419"/>
                <a:gd name="connsiteY5" fmla="*/ 3841 h 4381"/>
                <a:gd name="connsiteX6" fmla="*/ 153210 w 306419"/>
                <a:gd name="connsiteY6" fmla="*/ 4349 h 4381"/>
                <a:gd name="connsiteX7" fmla="*/ 76605 w 306419"/>
                <a:gd name="connsiteY7" fmla="*/ 3841 h 4381"/>
                <a:gd name="connsiteX8" fmla="*/ 0 w 306419"/>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19" h="4381">
                  <a:moveTo>
                    <a:pt x="0" y="2191"/>
                  </a:moveTo>
                  <a:cubicBezTo>
                    <a:pt x="25535" y="1302"/>
                    <a:pt x="51070" y="795"/>
                    <a:pt x="76605" y="541"/>
                  </a:cubicBezTo>
                  <a:cubicBezTo>
                    <a:pt x="102140" y="286"/>
                    <a:pt x="127675" y="160"/>
                    <a:pt x="153210" y="33"/>
                  </a:cubicBezTo>
                  <a:cubicBezTo>
                    <a:pt x="178744" y="-94"/>
                    <a:pt x="204279" y="160"/>
                    <a:pt x="229814" y="541"/>
                  </a:cubicBezTo>
                  <a:cubicBezTo>
                    <a:pt x="255349" y="922"/>
                    <a:pt x="280884" y="1429"/>
                    <a:pt x="306419" y="2191"/>
                  </a:cubicBezTo>
                  <a:cubicBezTo>
                    <a:pt x="280884" y="3079"/>
                    <a:pt x="255349" y="3587"/>
                    <a:pt x="229814" y="3841"/>
                  </a:cubicBezTo>
                  <a:cubicBezTo>
                    <a:pt x="204279" y="4095"/>
                    <a:pt x="178744" y="4221"/>
                    <a:pt x="153210" y="4349"/>
                  </a:cubicBezTo>
                  <a:cubicBezTo>
                    <a:pt x="127675" y="4476"/>
                    <a:pt x="102140" y="4221"/>
                    <a:pt x="76605" y="3841"/>
                  </a:cubicBezTo>
                  <a:cubicBezTo>
                    <a:pt x="51070" y="3460"/>
                    <a:pt x="25535" y="2952"/>
                    <a:pt x="0" y="2191"/>
                  </a:cubicBezTo>
                </a:path>
              </a:pathLst>
            </a:custGeom>
            <a:solidFill>
              <a:srgbClr val="F2F2F2"/>
            </a:solidFill>
            <a:ln w="12695" cap="sq">
              <a:noFill/>
              <a:prstDash val="solid"/>
              <a:miter/>
            </a:ln>
          </p:spPr>
          <p:txBody>
            <a:bodyPr rtlCol="1" anchor="ctr"/>
            <a:lstStyle/>
            <a:p>
              <a:endParaRPr lang="ar-SA"/>
            </a:p>
          </p:txBody>
        </p:sp>
        <p:sp>
          <p:nvSpPr>
            <p:cNvPr id="300" name="شكل حر: شكل 299">
              <a:extLst>
                <a:ext uri="{FF2B5EF4-FFF2-40B4-BE49-F238E27FC236}">
                  <a16:creationId xmlns:a16="http://schemas.microsoft.com/office/drawing/2014/main" id="{FE5A69FE-D527-2E71-FBEA-C7C3456BDBB6}"/>
                </a:ext>
              </a:extLst>
            </p:cNvPr>
            <p:cNvSpPr/>
            <p:nvPr/>
          </p:nvSpPr>
          <p:spPr>
            <a:xfrm>
              <a:off x="1209178" y="9221849"/>
              <a:ext cx="306165" cy="6346"/>
            </a:xfrm>
            <a:custGeom>
              <a:avLst/>
              <a:gdLst>
                <a:gd name="connsiteX0" fmla="*/ 0 w 306165"/>
                <a:gd name="connsiteY0" fmla="*/ 3173 h 6346"/>
                <a:gd name="connsiteX1" fmla="*/ 76605 w 306165"/>
                <a:gd name="connsiteY1" fmla="*/ 635 h 6346"/>
                <a:gd name="connsiteX2" fmla="*/ 114844 w 306165"/>
                <a:gd name="connsiteY2" fmla="*/ 127 h 6346"/>
                <a:gd name="connsiteX3" fmla="*/ 153083 w 306165"/>
                <a:gd name="connsiteY3" fmla="*/ 0 h 6346"/>
                <a:gd name="connsiteX4" fmla="*/ 191321 w 306165"/>
                <a:gd name="connsiteY4" fmla="*/ 127 h 6346"/>
                <a:gd name="connsiteX5" fmla="*/ 229560 w 306165"/>
                <a:gd name="connsiteY5" fmla="*/ 635 h 6346"/>
                <a:gd name="connsiteX6" fmla="*/ 306165 w 306165"/>
                <a:gd name="connsiteY6" fmla="*/ 3173 h 6346"/>
                <a:gd name="connsiteX7" fmla="*/ 229560 w 306165"/>
                <a:gd name="connsiteY7" fmla="*/ 5712 h 6346"/>
                <a:gd name="connsiteX8" fmla="*/ 191321 w 306165"/>
                <a:gd name="connsiteY8" fmla="*/ 6220 h 6346"/>
                <a:gd name="connsiteX9" fmla="*/ 153083 w 306165"/>
                <a:gd name="connsiteY9" fmla="*/ 6347 h 6346"/>
                <a:gd name="connsiteX10" fmla="*/ 114844 w 306165"/>
                <a:gd name="connsiteY10" fmla="*/ 6220 h 6346"/>
                <a:gd name="connsiteX11" fmla="*/ 76605 w 306165"/>
                <a:gd name="connsiteY11" fmla="*/ 5712 h 6346"/>
                <a:gd name="connsiteX12" fmla="*/ 0 w 30616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165" h="6346">
                  <a:moveTo>
                    <a:pt x="0" y="3173"/>
                  </a:moveTo>
                  <a:cubicBezTo>
                    <a:pt x="25535" y="1904"/>
                    <a:pt x="51070" y="1143"/>
                    <a:pt x="76605" y="635"/>
                  </a:cubicBezTo>
                  <a:cubicBezTo>
                    <a:pt x="89309" y="381"/>
                    <a:pt x="102140" y="254"/>
                    <a:pt x="114844" y="127"/>
                  </a:cubicBezTo>
                  <a:lnTo>
                    <a:pt x="153083" y="0"/>
                  </a:lnTo>
                  <a:lnTo>
                    <a:pt x="191321" y="127"/>
                  </a:lnTo>
                  <a:cubicBezTo>
                    <a:pt x="204025" y="254"/>
                    <a:pt x="216856" y="381"/>
                    <a:pt x="229560" y="635"/>
                  </a:cubicBezTo>
                  <a:cubicBezTo>
                    <a:pt x="255095" y="1143"/>
                    <a:pt x="280630" y="1777"/>
                    <a:pt x="306165" y="3173"/>
                  </a:cubicBezTo>
                  <a:cubicBezTo>
                    <a:pt x="280630" y="4570"/>
                    <a:pt x="255095" y="5205"/>
                    <a:pt x="229560" y="5712"/>
                  </a:cubicBezTo>
                  <a:cubicBezTo>
                    <a:pt x="216856" y="5967"/>
                    <a:pt x="204025" y="6094"/>
                    <a:pt x="191321" y="6220"/>
                  </a:cubicBezTo>
                  <a:lnTo>
                    <a:pt x="153083" y="6347"/>
                  </a:lnTo>
                  <a:lnTo>
                    <a:pt x="114844" y="6220"/>
                  </a:lnTo>
                  <a:cubicBezTo>
                    <a:pt x="102140" y="6094"/>
                    <a:pt x="89309" y="5967"/>
                    <a:pt x="76605" y="5712"/>
                  </a:cubicBezTo>
                  <a:cubicBezTo>
                    <a:pt x="51070" y="5205"/>
                    <a:pt x="25535" y="4570"/>
                    <a:pt x="0" y="3173"/>
                  </a:cubicBezTo>
                </a:path>
              </a:pathLst>
            </a:custGeom>
            <a:solidFill>
              <a:srgbClr val="F2F2F2"/>
            </a:solidFill>
            <a:ln w="12695" cap="sq">
              <a:noFill/>
              <a:prstDash val="solid"/>
              <a:miter/>
            </a:ln>
          </p:spPr>
          <p:txBody>
            <a:bodyPr rtlCol="1" anchor="ctr"/>
            <a:lstStyle/>
            <a:p>
              <a:endParaRPr lang="ar-SA"/>
            </a:p>
          </p:txBody>
        </p:sp>
        <p:sp>
          <p:nvSpPr>
            <p:cNvPr id="301" name="شكل حر: شكل 300">
              <a:extLst>
                <a:ext uri="{FF2B5EF4-FFF2-40B4-BE49-F238E27FC236}">
                  <a16:creationId xmlns:a16="http://schemas.microsoft.com/office/drawing/2014/main" id="{8AE3348C-727C-A9D2-27E3-CE74013ADCE2}"/>
                </a:ext>
              </a:extLst>
            </p:cNvPr>
            <p:cNvSpPr/>
            <p:nvPr/>
          </p:nvSpPr>
          <p:spPr>
            <a:xfrm>
              <a:off x="1264694" y="9248600"/>
              <a:ext cx="241120" cy="4381"/>
            </a:xfrm>
            <a:custGeom>
              <a:avLst/>
              <a:gdLst>
                <a:gd name="connsiteX0" fmla="*/ 0 w 241120"/>
                <a:gd name="connsiteY0" fmla="*/ 2191 h 4381"/>
                <a:gd name="connsiteX1" fmla="*/ 60344 w 241120"/>
                <a:gd name="connsiteY1" fmla="*/ 541 h 4381"/>
                <a:gd name="connsiteX2" fmla="*/ 120560 w 241120"/>
                <a:gd name="connsiteY2" fmla="*/ 33 h 4381"/>
                <a:gd name="connsiteX3" fmla="*/ 180904 w 241120"/>
                <a:gd name="connsiteY3" fmla="*/ 541 h 4381"/>
                <a:gd name="connsiteX4" fmla="*/ 241121 w 241120"/>
                <a:gd name="connsiteY4" fmla="*/ 2191 h 4381"/>
                <a:gd name="connsiteX5" fmla="*/ 180904 w 241120"/>
                <a:gd name="connsiteY5" fmla="*/ 3841 h 4381"/>
                <a:gd name="connsiteX6" fmla="*/ 120560 w 241120"/>
                <a:gd name="connsiteY6" fmla="*/ 4349 h 4381"/>
                <a:gd name="connsiteX7" fmla="*/ 60344 w 241120"/>
                <a:gd name="connsiteY7" fmla="*/ 3841 h 4381"/>
                <a:gd name="connsiteX8" fmla="*/ 0 w 241120"/>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20" h="4381">
                  <a:moveTo>
                    <a:pt x="0" y="2191"/>
                  </a:moveTo>
                  <a:cubicBezTo>
                    <a:pt x="20072" y="1302"/>
                    <a:pt x="40144" y="795"/>
                    <a:pt x="60344" y="541"/>
                  </a:cubicBezTo>
                  <a:cubicBezTo>
                    <a:pt x="80543" y="286"/>
                    <a:pt x="100488" y="159"/>
                    <a:pt x="120560" y="33"/>
                  </a:cubicBezTo>
                  <a:cubicBezTo>
                    <a:pt x="140633" y="-94"/>
                    <a:pt x="160705" y="159"/>
                    <a:pt x="180904" y="541"/>
                  </a:cubicBezTo>
                  <a:cubicBezTo>
                    <a:pt x="201103" y="921"/>
                    <a:pt x="221049" y="1429"/>
                    <a:pt x="241121" y="2191"/>
                  </a:cubicBezTo>
                  <a:cubicBezTo>
                    <a:pt x="221049" y="3080"/>
                    <a:pt x="200976" y="3587"/>
                    <a:pt x="180904" y="3841"/>
                  </a:cubicBezTo>
                  <a:cubicBezTo>
                    <a:pt x="160832" y="4094"/>
                    <a:pt x="140760" y="4222"/>
                    <a:pt x="120560" y="4349"/>
                  </a:cubicBezTo>
                  <a:cubicBezTo>
                    <a:pt x="100361" y="4476"/>
                    <a:pt x="80416" y="4222"/>
                    <a:pt x="60344" y="3841"/>
                  </a:cubicBezTo>
                  <a:cubicBezTo>
                    <a:pt x="40271" y="3460"/>
                    <a:pt x="20199" y="2952"/>
                    <a:pt x="0" y="2191"/>
                  </a:cubicBezTo>
                </a:path>
              </a:pathLst>
            </a:custGeom>
            <a:solidFill>
              <a:srgbClr val="F2F2F2"/>
            </a:solidFill>
            <a:ln w="12695" cap="sq">
              <a:noFill/>
              <a:prstDash val="solid"/>
              <a:miter/>
            </a:ln>
          </p:spPr>
          <p:txBody>
            <a:bodyPr rtlCol="1" anchor="ctr"/>
            <a:lstStyle/>
            <a:p>
              <a:endParaRPr lang="ar-SA"/>
            </a:p>
          </p:txBody>
        </p:sp>
        <p:sp>
          <p:nvSpPr>
            <p:cNvPr id="302" name="شكل حر: شكل 301">
              <a:extLst>
                <a:ext uri="{FF2B5EF4-FFF2-40B4-BE49-F238E27FC236}">
                  <a16:creationId xmlns:a16="http://schemas.microsoft.com/office/drawing/2014/main" id="{34A7F1A5-5692-5C40-8914-83CD92A2678D}"/>
                </a:ext>
              </a:extLst>
            </p:cNvPr>
            <p:cNvSpPr/>
            <p:nvPr/>
          </p:nvSpPr>
          <p:spPr>
            <a:xfrm>
              <a:off x="1283877" y="9195192"/>
              <a:ext cx="240993" cy="2030"/>
            </a:xfrm>
            <a:custGeom>
              <a:avLst/>
              <a:gdLst>
                <a:gd name="connsiteX0" fmla="*/ 0 w 240993"/>
                <a:gd name="connsiteY0" fmla="*/ 1016 h 2030"/>
                <a:gd name="connsiteX1" fmla="*/ 60217 w 240993"/>
                <a:gd name="connsiteY1" fmla="*/ 254 h 2030"/>
                <a:gd name="connsiteX2" fmla="*/ 120560 w 240993"/>
                <a:gd name="connsiteY2" fmla="*/ 0 h 2030"/>
                <a:gd name="connsiteX3" fmla="*/ 180777 w 240993"/>
                <a:gd name="connsiteY3" fmla="*/ 254 h 2030"/>
                <a:gd name="connsiteX4" fmla="*/ 210886 w 240993"/>
                <a:gd name="connsiteY4" fmla="*/ 507 h 2030"/>
                <a:gd name="connsiteX5" fmla="*/ 240994 w 240993"/>
                <a:gd name="connsiteY5" fmla="*/ 1016 h 2030"/>
                <a:gd name="connsiteX6" fmla="*/ 210886 w 240993"/>
                <a:gd name="connsiteY6" fmla="*/ 1523 h 2030"/>
                <a:gd name="connsiteX7" fmla="*/ 180777 w 240993"/>
                <a:gd name="connsiteY7" fmla="*/ 1777 h 2030"/>
                <a:gd name="connsiteX8" fmla="*/ 120560 w 240993"/>
                <a:gd name="connsiteY8" fmla="*/ 2031 h 2030"/>
                <a:gd name="connsiteX9" fmla="*/ 60217 w 240993"/>
                <a:gd name="connsiteY9" fmla="*/ 1777 h 2030"/>
                <a:gd name="connsiteX10" fmla="*/ 0 w 240993"/>
                <a:gd name="connsiteY10" fmla="*/ 1016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3" h="2030">
                  <a:moveTo>
                    <a:pt x="0" y="1016"/>
                  </a:moveTo>
                  <a:cubicBezTo>
                    <a:pt x="20072" y="635"/>
                    <a:pt x="40145" y="380"/>
                    <a:pt x="60217" y="254"/>
                  </a:cubicBezTo>
                  <a:lnTo>
                    <a:pt x="120560" y="0"/>
                  </a:lnTo>
                  <a:lnTo>
                    <a:pt x="180777" y="254"/>
                  </a:lnTo>
                  <a:lnTo>
                    <a:pt x="210886" y="507"/>
                  </a:lnTo>
                  <a:lnTo>
                    <a:pt x="240994" y="1016"/>
                  </a:lnTo>
                  <a:lnTo>
                    <a:pt x="210886" y="1523"/>
                  </a:lnTo>
                  <a:lnTo>
                    <a:pt x="180777" y="1777"/>
                  </a:lnTo>
                  <a:lnTo>
                    <a:pt x="120560" y="2031"/>
                  </a:lnTo>
                  <a:lnTo>
                    <a:pt x="60217" y="1777"/>
                  </a:lnTo>
                  <a:cubicBezTo>
                    <a:pt x="40145" y="1650"/>
                    <a:pt x="20072" y="1396"/>
                    <a:pt x="0" y="1016"/>
                  </a:cubicBezTo>
                </a:path>
              </a:pathLst>
            </a:custGeom>
            <a:solidFill>
              <a:srgbClr val="F2F2F2"/>
            </a:solidFill>
            <a:ln w="12695" cap="sq">
              <a:noFill/>
              <a:prstDash val="solid"/>
              <a:miter/>
            </a:ln>
          </p:spPr>
          <p:txBody>
            <a:bodyPr rtlCol="1" anchor="ctr"/>
            <a:lstStyle/>
            <a:p>
              <a:endParaRPr lang="ar-SA"/>
            </a:p>
          </p:txBody>
        </p:sp>
        <p:sp>
          <p:nvSpPr>
            <p:cNvPr id="303" name="شكل حر: شكل 302">
              <a:extLst>
                <a:ext uri="{FF2B5EF4-FFF2-40B4-BE49-F238E27FC236}">
                  <a16:creationId xmlns:a16="http://schemas.microsoft.com/office/drawing/2014/main" id="{81AEC0D7-B4A2-49EA-6D19-DCC7FA9B913D}"/>
                </a:ext>
              </a:extLst>
            </p:cNvPr>
            <p:cNvSpPr/>
            <p:nvPr/>
          </p:nvSpPr>
          <p:spPr>
            <a:xfrm>
              <a:off x="1249085" y="9150256"/>
              <a:ext cx="121305" cy="147883"/>
            </a:xfrm>
            <a:custGeom>
              <a:avLst/>
              <a:gdLst>
                <a:gd name="connsiteX0" fmla="*/ 121306 w 121305"/>
                <a:gd name="connsiteY0" fmla="*/ 126 h 147883"/>
                <a:gd name="connsiteX1" fmla="*/ 89419 w 121305"/>
                <a:gd name="connsiteY1" fmla="*/ 27926 h 147883"/>
                <a:gd name="connsiteX2" fmla="*/ 79764 w 121305"/>
                <a:gd name="connsiteY2" fmla="*/ 147884 h 147883"/>
                <a:gd name="connsiteX3" fmla="*/ 5954 w 121305"/>
                <a:gd name="connsiteY3" fmla="*/ 130747 h 147883"/>
                <a:gd name="connsiteX4" fmla="*/ 30599 w 121305"/>
                <a:gd name="connsiteY4" fmla="*/ 14979 h 147883"/>
                <a:gd name="connsiteX5" fmla="*/ 63884 w 121305"/>
                <a:gd name="connsiteY5" fmla="*/ 0 h 147883"/>
                <a:gd name="connsiteX6" fmla="*/ 121306 w 121305"/>
                <a:gd name="connsiteY6" fmla="*/ 0 h 14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5" h="147883">
                  <a:moveTo>
                    <a:pt x="121306" y="126"/>
                  </a:moveTo>
                  <a:cubicBezTo>
                    <a:pt x="110634" y="5585"/>
                    <a:pt x="99582" y="14979"/>
                    <a:pt x="89419" y="27926"/>
                  </a:cubicBezTo>
                  <a:cubicBezTo>
                    <a:pt x="52069" y="75782"/>
                    <a:pt x="77604" y="142425"/>
                    <a:pt x="79764" y="147884"/>
                  </a:cubicBezTo>
                  <a:cubicBezTo>
                    <a:pt x="55118" y="142171"/>
                    <a:pt x="30599" y="136460"/>
                    <a:pt x="5954" y="130747"/>
                  </a:cubicBezTo>
                  <a:cubicBezTo>
                    <a:pt x="-7258" y="84287"/>
                    <a:pt x="1761" y="38843"/>
                    <a:pt x="30599" y="14979"/>
                  </a:cubicBezTo>
                  <a:cubicBezTo>
                    <a:pt x="37078" y="9520"/>
                    <a:pt x="47114" y="3554"/>
                    <a:pt x="63884" y="0"/>
                  </a:cubicBezTo>
                  <a:cubicBezTo>
                    <a:pt x="78493" y="0"/>
                    <a:pt x="104536" y="0"/>
                    <a:pt x="121306" y="0"/>
                  </a:cubicBezTo>
                </a:path>
              </a:pathLst>
            </a:custGeom>
            <a:solidFill>
              <a:srgbClr val="002560"/>
            </a:solidFill>
            <a:ln w="12695" cap="sq">
              <a:noFill/>
              <a:prstDash val="solid"/>
              <a:miter/>
            </a:ln>
          </p:spPr>
          <p:txBody>
            <a:bodyPr rtlCol="1" anchor="ctr"/>
            <a:lstStyle/>
            <a:p>
              <a:endParaRPr lang="ar-SA"/>
            </a:p>
          </p:txBody>
        </p:sp>
        <p:sp>
          <p:nvSpPr>
            <p:cNvPr id="304" name="شكل حر: شكل 303">
              <a:extLst>
                <a:ext uri="{FF2B5EF4-FFF2-40B4-BE49-F238E27FC236}">
                  <a16:creationId xmlns:a16="http://schemas.microsoft.com/office/drawing/2014/main" id="{B1E8809F-3170-3893-15E2-6FA9FEE15B09}"/>
                </a:ext>
              </a:extLst>
            </p:cNvPr>
            <p:cNvSpPr/>
            <p:nvPr/>
          </p:nvSpPr>
          <p:spPr>
            <a:xfrm>
              <a:off x="1723814" y="9180086"/>
              <a:ext cx="457087" cy="6346"/>
            </a:xfrm>
            <a:custGeom>
              <a:avLst/>
              <a:gdLst>
                <a:gd name="connsiteX0" fmla="*/ 0 w 457087"/>
                <a:gd name="connsiteY0" fmla="*/ 3173 h 6346"/>
                <a:gd name="connsiteX1" fmla="*/ 114208 w 457087"/>
                <a:gd name="connsiteY1" fmla="*/ 635 h 6346"/>
                <a:gd name="connsiteX2" fmla="*/ 171376 w 457087"/>
                <a:gd name="connsiteY2" fmla="*/ 127 h 6346"/>
                <a:gd name="connsiteX3" fmla="*/ 228544 w 457087"/>
                <a:gd name="connsiteY3" fmla="*/ 0 h 6346"/>
                <a:gd name="connsiteX4" fmla="*/ 285712 w 457087"/>
                <a:gd name="connsiteY4" fmla="*/ 127 h 6346"/>
                <a:gd name="connsiteX5" fmla="*/ 342879 w 457087"/>
                <a:gd name="connsiteY5" fmla="*/ 635 h 6346"/>
                <a:gd name="connsiteX6" fmla="*/ 457088 w 457087"/>
                <a:gd name="connsiteY6" fmla="*/ 3173 h 6346"/>
                <a:gd name="connsiteX7" fmla="*/ 342879 w 457087"/>
                <a:gd name="connsiteY7" fmla="*/ 5712 h 6346"/>
                <a:gd name="connsiteX8" fmla="*/ 285712 w 457087"/>
                <a:gd name="connsiteY8" fmla="*/ 6220 h 6346"/>
                <a:gd name="connsiteX9" fmla="*/ 228544 w 457087"/>
                <a:gd name="connsiteY9" fmla="*/ 6347 h 6346"/>
                <a:gd name="connsiteX10" fmla="*/ 171376 w 457087"/>
                <a:gd name="connsiteY10" fmla="*/ 6220 h 6346"/>
                <a:gd name="connsiteX11" fmla="*/ 114208 w 457087"/>
                <a:gd name="connsiteY11" fmla="*/ 5712 h 6346"/>
                <a:gd name="connsiteX12" fmla="*/ 0 w 457087"/>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087" h="6346">
                  <a:moveTo>
                    <a:pt x="0" y="3173"/>
                  </a:moveTo>
                  <a:cubicBezTo>
                    <a:pt x="38112" y="1904"/>
                    <a:pt x="76096" y="1143"/>
                    <a:pt x="114208" y="635"/>
                  </a:cubicBezTo>
                  <a:cubicBezTo>
                    <a:pt x="133264" y="380"/>
                    <a:pt x="152320" y="254"/>
                    <a:pt x="171376" y="127"/>
                  </a:cubicBezTo>
                  <a:lnTo>
                    <a:pt x="228544" y="0"/>
                  </a:lnTo>
                  <a:lnTo>
                    <a:pt x="285712" y="127"/>
                  </a:lnTo>
                  <a:cubicBezTo>
                    <a:pt x="304767" y="254"/>
                    <a:pt x="323823" y="380"/>
                    <a:pt x="342879" y="635"/>
                  </a:cubicBezTo>
                  <a:cubicBezTo>
                    <a:pt x="380991" y="1016"/>
                    <a:pt x="418976" y="1904"/>
                    <a:pt x="457088" y="3173"/>
                  </a:cubicBezTo>
                  <a:cubicBezTo>
                    <a:pt x="418976" y="4443"/>
                    <a:pt x="380991" y="5204"/>
                    <a:pt x="342879" y="5712"/>
                  </a:cubicBezTo>
                  <a:cubicBezTo>
                    <a:pt x="323823" y="5966"/>
                    <a:pt x="304767" y="6093"/>
                    <a:pt x="285712" y="6220"/>
                  </a:cubicBezTo>
                  <a:lnTo>
                    <a:pt x="228544" y="6347"/>
                  </a:lnTo>
                  <a:lnTo>
                    <a:pt x="171376" y="6220"/>
                  </a:lnTo>
                  <a:cubicBezTo>
                    <a:pt x="152320" y="6093"/>
                    <a:pt x="133264" y="5966"/>
                    <a:pt x="114208" y="5712"/>
                  </a:cubicBezTo>
                  <a:cubicBezTo>
                    <a:pt x="76096" y="5331"/>
                    <a:pt x="38112" y="4443"/>
                    <a:pt x="0" y="3173"/>
                  </a:cubicBezTo>
                </a:path>
              </a:pathLst>
            </a:custGeom>
            <a:solidFill>
              <a:srgbClr val="FFFFFF"/>
            </a:solidFill>
            <a:ln w="12695" cap="sq">
              <a:noFill/>
              <a:prstDash val="solid"/>
              <a:miter/>
            </a:ln>
          </p:spPr>
          <p:txBody>
            <a:bodyPr rtlCol="1" anchor="ctr"/>
            <a:lstStyle/>
            <a:p>
              <a:endParaRPr lang="ar-SA"/>
            </a:p>
          </p:txBody>
        </p:sp>
        <p:sp>
          <p:nvSpPr>
            <p:cNvPr id="305" name="شكل حر: شكل 304">
              <a:extLst>
                <a:ext uri="{FF2B5EF4-FFF2-40B4-BE49-F238E27FC236}">
                  <a16:creationId xmlns:a16="http://schemas.microsoft.com/office/drawing/2014/main" id="{BEBEEED3-0E48-1542-069D-1C6AD743A410}"/>
                </a:ext>
              </a:extLst>
            </p:cNvPr>
            <p:cNvSpPr/>
            <p:nvPr/>
          </p:nvSpPr>
          <p:spPr>
            <a:xfrm>
              <a:off x="1709967" y="9260439"/>
              <a:ext cx="457087" cy="6346"/>
            </a:xfrm>
            <a:custGeom>
              <a:avLst/>
              <a:gdLst>
                <a:gd name="connsiteX0" fmla="*/ 0 w 457087"/>
                <a:gd name="connsiteY0" fmla="*/ 3173 h 6346"/>
                <a:gd name="connsiteX1" fmla="*/ 114208 w 457087"/>
                <a:gd name="connsiteY1" fmla="*/ 635 h 6346"/>
                <a:gd name="connsiteX2" fmla="*/ 171376 w 457087"/>
                <a:gd name="connsiteY2" fmla="*/ 127 h 6346"/>
                <a:gd name="connsiteX3" fmla="*/ 228544 w 457087"/>
                <a:gd name="connsiteY3" fmla="*/ 0 h 6346"/>
                <a:gd name="connsiteX4" fmla="*/ 285712 w 457087"/>
                <a:gd name="connsiteY4" fmla="*/ 127 h 6346"/>
                <a:gd name="connsiteX5" fmla="*/ 342879 w 457087"/>
                <a:gd name="connsiteY5" fmla="*/ 635 h 6346"/>
                <a:gd name="connsiteX6" fmla="*/ 457088 w 457087"/>
                <a:gd name="connsiteY6" fmla="*/ 3173 h 6346"/>
                <a:gd name="connsiteX7" fmla="*/ 342879 w 457087"/>
                <a:gd name="connsiteY7" fmla="*/ 5712 h 6346"/>
                <a:gd name="connsiteX8" fmla="*/ 285712 w 457087"/>
                <a:gd name="connsiteY8" fmla="*/ 6220 h 6346"/>
                <a:gd name="connsiteX9" fmla="*/ 228544 w 457087"/>
                <a:gd name="connsiteY9" fmla="*/ 6347 h 6346"/>
                <a:gd name="connsiteX10" fmla="*/ 171376 w 457087"/>
                <a:gd name="connsiteY10" fmla="*/ 6220 h 6346"/>
                <a:gd name="connsiteX11" fmla="*/ 114208 w 457087"/>
                <a:gd name="connsiteY11" fmla="*/ 5712 h 6346"/>
                <a:gd name="connsiteX12" fmla="*/ 0 w 457087"/>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087" h="6346">
                  <a:moveTo>
                    <a:pt x="0" y="3173"/>
                  </a:moveTo>
                  <a:cubicBezTo>
                    <a:pt x="38112" y="1904"/>
                    <a:pt x="76096" y="1142"/>
                    <a:pt x="114208" y="635"/>
                  </a:cubicBezTo>
                  <a:cubicBezTo>
                    <a:pt x="133264" y="380"/>
                    <a:pt x="152320" y="253"/>
                    <a:pt x="171376" y="127"/>
                  </a:cubicBezTo>
                  <a:lnTo>
                    <a:pt x="228544" y="0"/>
                  </a:lnTo>
                  <a:lnTo>
                    <a:pt x="285712" y="127"/>
                  </a:lnTo>
                  <a:cubicBezTo>
                    <a:pt x="304767" y="253"/>
                    <a:pt x="323823" y="380"/>
                    <a:pt x="342879" y="635"/>
                  </a:cubicBezTo>
                  <a:cubicBezTo>
                    <a:pt x="380991" y="1015"/>
                    <a:pt x="418976" y="1904"/>
                    <a:pt x="457088" y="3173"/>
                  </a:cubicBezTo>
                  <a:cubicBezTo>
                    <a:pt x="418976" y="4443"/>
                    <a:pt x="380991" y="5204"/>
                    <a:pt x="342879" y="5712"/>
                  </a:cubicBezTo>
                  <a:cubicBezTo>
                    <a:pt x="323823" y="5966"/>
                    <a:pt x="304767" y="6093"/>
                    <a:pt x="285712" y="6220"/>
                  </a:cubicBezTo>
                  <a:lnTo>
                    <a:pt x="228544" y="6347"/>
                  </a:lnTo>
                  <a:lnTo>
                    <a:pt x="171376" y="6220"/>
                  </a:lnTo>
                  <a:cubicBezTo>
                    <a:pt x="152320" y="6093"/>
                    <a:pt x="133264" y="5966"/>
                    <a:pt x="114208" y="5712"/>
                  </a:cubicBezTo>
                  <a:cubicBezTo>
                    <a:pt x="76096" y="5331"/>
                    <a:pt x="38112" y="4443"/>
                    <a:pt x="0" y="3173"/>
                  </a:cubicBezTo>
                </a:path>
              </a:pathLst>
            </a:custGeom>
            <a:solidFill>
              <a:srgbClr val="FFFFFF"/>
            </a:solidFill>
            <a:ln w="12695" cap="sq">
              <a:noFill/>
              <a:prstDash val="solid"/>
              <a:miter/>
            </a:ln>
          </p:spPr>
          <p:txBody>
            <a:bodyPr rtlCol="1" anchor="ctr"/>
            <a:lstStyle/>
            <a:p>
              <a:endParaRPr lang="ar-SA"/>
            </a:p>
          </p:txBody>
        </p:sp>
        <p:sp>
          <p:nvSpPr>
            <p:cNvPr id="306" name="شكل حر: شكل 305">
              <a:extLst>
                <a:ext uri="{FF2B5EF4-FFF2-40B4-BE49-F238E27FC236}">
                  <a16:creationId xmlns:a16="http://schemas.microsoft.com/office/drawing/2014/main" id="{BE8B9BE0-20BE-49B9-3EDE-FC9A7DC0FEBC}"/>
                </a:ext>
              </a:extLst>
            </p:cNvPr>
            <p:cNvSpPr/>
            <p:nvPr/>
          </p:nvSpPr>
          <p:spPr>
            <a:xfrm>
              <a:off x="1777933" y="9152159"/>
              <a:ext cx="321155" cy="4316"/>
            </a:xfrm>
            <a:custGeom>
              <a:avLst/>
              <a:gdLst>
                <a:gd name="connsiteX0" fmla="*/ 0 w 321155"/>
                <a:gd name="connsiteY0" fmla="*/ 2158 h 4316"/>
                <a:gd name="connsiteX1" fmla="*/ 40145 w 321155"/>
                <a:gd name="connsiteY1" fmla="*/ 1143 h 4316"/>
                <a:gd name="connsiteX2" fmla="*/ 80289 w 321155"/>
                <a:gd name="connsiteY2" fmla="*/ 508 h 4316"/>
                <a:gd name="connsiteX3" fmla="*/ 160578 w 321155"/>
                <a:gd name="connsiteY3" fmla="*/ 0 h 4316"/>
                <a:gd name="connsiteX4" fmla="*/ 240867 w 321155"/>
                <a:gd name="connsiteY4" fmla="*/ 508 h 4316"/>
                <a:gd name="connsiteX5" fmla="*/ 281011 w 321155"/>
                <a:gd name="connsiteY5" fmla="*/ 1143 h 4316"/>
                <a:gd name="connsiteX6" fmla="*/ 321156 w 321155"/>
                <a:gd name="connsiteY6" fmla="*/ 2158 h 4316"/>
                <a:gd name="connsiteX7" fmla="*/ 281011 w 321155"/>
                <a:gd name="connsiteY7" fmla="*/ 3173 h 4316"/>
                <a:gd name="connsiteX8" fmla="*/ 240867 w 321155"/>
                <a:gd name="connsiteY8" fmla="*/ 3808 h 4316"/>
                <a:gd name="connsiteX9" fmla="*/ 160578 w 321155"/>
                <a:gd name="connsiteY9" fmla="*/ 4316 h 4316"/>
                <a:gd name="connsiteX10" fmla="*/ 80289 w 321155"/>
                <a:gd name="connsiteY10" fmla="*/ 3808 h 4316"/>
                <a:gd name="connsiteX11" fmla="*/ 40145 w 321155"/>
                <a:gd name="connsiteY11" fmla="*/ 3173 h 4316"/>
                <a:gd name="connsiteX12" fmla="*/ 0 w 321155"/>
                <a:gd name="connsiteY12" fmla="*/ 2158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55" h="4316">
                  <a:moveTo>
                    <a:pt x="0" y="2158"/>
                  </a:moveTo>
                  <a:cubicBezTo>
                    <a:pt x="13339" y="1650"/>
                    <a:pt x="26805" y="1523"/>
                    <a:pt x="40145" y="1143"/>
                  </a:cubicBezTo>
                  <a:lnTo>
                    <a:pt x="80289" y="508"/>
                  </a:lnTo>
                  <a:cubicBezTo>
                    <a:pt x="107094" y="127"/>
                    <a:pt x="133900" y="127"/>
                    <a:pt x="160578" y="0"/>
                  </a:cubicBezTo>
                  <a:cubicBezTo>
                    <a:pt x="187383" y="127"/>
                    <a:pt x="214188" y="127"/>
                    <a:pt x="240867" y="508"/>
                  </a:cubicBezTo>
                  <a:lnTo>
                    <a:pt x="281011" y="1143"/>
                  </a:lnTo>
                  <a:cubicBezTo>
                    <a:pt x="294350" y="1523"/>
                    <a:pt x="307816" y="1650"/>
                    <a:pt x="321156" y="2158"/>
                  </a:cubicBezTo>
                  <a:cubicBezTo>
                    <a:pt x="307816" y="2666"/>
                    <a:pt x="294350" y="2793"/>
                    <a:pt x="281011" y="3173"/>
                  </a:cubicBezTo>
                  <a:lnTo>
                    <a:pt x="240867" y="3808"/>
                  </a:lnTo>
                  <a:cubicBezTo>
                    <a:pt x="214062" y="4189"/>
                    <a:pt x="187256" y="4189"/>
                    <a:pt x="160578" y="4316"/>
                  </a:cubicBezTo>
                  <a:cubicBezTo>
                    <a:pt x="133773" y="4189"/>
                    <a:pt x="106967" y="4189"/>
                    <a:pt x="80289" y="3808"/>
                  </a:cubicBezTo>
                  <a:lnTo>
                    <a:pt x="40145" y="3173"/>
                  </a:lnTo>
                  <a:cubicBezTo>
                    <a:pt x="26805" y="2793"/>
                    <a:pt x="13339" y="2666"/>
                    <a:pt x="0" y="2158"/>
                  </a:cubicBezTo>
                </a:path>
              </a:pathLst>
            </a:custGeom>
            <a:solidFill>
              <a:srgbClr val="FFFFFF"/>
            </a:solidFill>
            <a:ln w="12695" cap="sq">
              <a:noFill/>
              <a:prstDash val="solid"/>
              <a:miter/>
            </a:ln>
          </p:spPr>
          <p:txBody>
            <a:bodyPr rtlCol="1" anchor="ctr"/>
            <a:lstStyle/>
            <a:p>
              <a:endParaRPr lang="ar-SA"/>
            </a:p>
          </p:txBody>
        </p:sp>
        <p:sp>
          <p:nvSpPr>
            <p:cNvPr id="307" name="شكل حر: شكل 306">
              <a:extLst>
                <a:ext uri="{FF2B5EF4-FFF2-40B4-BE49-F238E27FC236}">
                  <a16:creationId xmlns:a16="http://schemas.microsoft.com/office/drawing/2014/main" id="{FFDF412A-071B-DEA4-80AA-13ADB235D61D}"/>
                </a:ext>
              </a:extLst>
            </p:cNvPr>
            <p:cNvSpPr/>
            <p:nvPr/>
          </p:nvSpPr>
          <p:spPr>
            <a:xfrm>
              <a:off x="1778314" y="9199761"/>
              <a:ext cx="321155" cy="4316"/>
            </a:xfrm>
            <a:custGeom>
              <a:avLst/>
              <a:gdLst>
                <a:gd name="connsiteX0" fmla="*/ 0 w 321155"/>
                <a:gd name="connsiteY0" fmla="*/ 2158 h 4316"/>
                <a:gd name="connsiteX1" fmla="*/ 40145 w 321155"/>
                <a:gd name="connsiteY1" fmla="*/ 1143 h 4316"/>
                <a:gd name="connsiteX2" fmla="*/ 80289 w 321155"/>
                <a:gd name="connsiteY2" fmla="*/ 508 h 4316"/>
                <a:gd name="connsiteX3" fmla="*/ 160578 w 321155"/>
                <a:gd name="connsiteY3" fmla="*/ 0 h 4316"/>
                <a:gd name="connsiteX4" fmla="*/ 240867 w 321155"/>
                <a:gd name="connsiteY4" fmla="*/ 508 h 4316"/>
                <a:gd name="connsiteX5" fmla="*/ 281011 w 321155"/>
                <a:gd name="connsiteY5" fmla="*/ 1143 h 4316"/>
                <a:gd name="connsiteX6" fmla="*/ 321156 w 321155"/>
                <a:gd name="connsiteY6" fmla="*/ 2158 h 4316"/>
                <a:gd name="connsiteX7" fmla="*/ 281011 w 321155"/>
                <a:gd name="connsiteY7" fmla="*/ 3173 h 4316"/>
                <a:gd name="connsiteX8" fmla="*/ 240867 w 321155"/>
                <a:gd name="connsiteY8" fmla="*/ 3808 h 4316"/>
                <a:gd name="connsiteX9" fmla="*/ 160578 w 321155"/>
                <a:gd name="connsiteY9" fmla="*/ 4316 h 4316"/>
                <a:gd name="connsiteX10" fmla="*/ 80289 w 321155"/>
                <a:gd name="connsiteY10" fmla="*/ 3808 h 4316"/>
                <a:gd name="connsiteX11" fmla="*/ 40145 w 321155"/>
                <a:gd name="connsiteY11" fmla="*/ 3173 h 4316"/>
                <a:gd name="connsiteX12" fmla="*/ 0 w 321155"/>
                <a:gd name="connsiteY12" fmla="*/ 2158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55" h="4316">
                  <a:moveTo>
                    <a:pt x="0" y="2158"/>
                  </a:moveTo>
                  <a:cubicBezTo>
                    <a:pt x="13339" y="1650"/>
                    <a:pt x="26805" y="1523"/>
                    <a:pt x="40145" y="1143"/>
                  </a:cubicBezTo>
                  <a:lnTo>
                    <a:pt x="80289" y="508"/>
                  </a:lnTo>
                  <a:cubicBezTo>
                    <a:pt x="107094" y="127"/>
                    <a:pt x="133900" y="127"/>
                    <a:pt x="160578" y="0"/>
                  </a:cubicBezTo>
                  <a:cubicBezTo>
                    <a:pt x="187383" y="127"/>
                    <a:pt x="214188" y="127"/>
                    <a:pt x="240867" y="508"/>
                  </a:cubicBezTo>
                  <a:lnTo>
                    <a:pt x="281011" y="1143"/>
                  </a:lnTo>
                  <a:cubicBezTo>
                    <a:pt x="294350" y="1523"/>
                    <a:pt x="307817" y="1650"/>
                    <a:pt x="321156" y="2158"/>
                  </a:cubicBezTo>
                  <a:cubicBezTo>
                    <a:pt x="307817" y="2666"/>
                    <a:pt x="294350" y="2793"/>
                    <a:pt x="281011" y="3173"/>
                  </a:cubicBezTo>
                  <a:lnTo>
                    <a:pt x="240867" y="3808"/>
                  </a:lnTo>
                  <a:cubicBezTo>
                    <a:pt x="214062" y="4189"/>
                    <a:pt x="187256" y="4189"/>
                    <a:pt x="160578" y="4316"/>
                  </a:cubicBezTo>
                  <a:cubicBezTo>
                    <a:pt x="133773" y="4189"/>
                    <a:pt x="106967" y="4189"/>
                    <a:pt x="80289" y="3808"/>
                  </a:cubicBezTo>
                  <a:lnTo>
                    <a:pt x="40145" y="3173"/>
                  </a:lnTo>
                  <a:cubicBezTo>
                    <a:pt x="26805" y="2793"/>
                    <a:pt x="13339" y="2666"/>
                    <a:pt x="0" y="2158"/>
                  </a:cubicBezTo>
                </a:path>
              </a:pathLst>
            </a:custGeom>
            <a:solidFill>
              <a:srgbClr val="FFFFFF"/>
            </a:solidFill>
            <a:ln w="12695" cap="sq">
              <a:noFill/>
              <a:prstDash val="solid"/>
              <a:miter/>
            </a:ln>
          </p:spPr>
          <p:txBody>
            <a:bodyPr rtlCol="1" anchor="ctr"/>
            <a:lstStyle/>
            <a:p>
              <a:endParaRPr lang="ar-SA"/>
            </a:p>
          </p:txBody>
        </p:sp>
        <p:sp>
          <p:nvSpPr>
            <p:cNvPr id="308" name="شكل حر: شكل 307">
              <a:extLst>
                <a:ext uri="{FF2B5EF4-FFF2-40B4-BE49-F238E27FC236}">
                  <a16:creationId xmlns:a16="http://schemas.microsoft.com/office/drawing/2014/main" id="{4F97CCC6-86A1-827E-8E24-D7B8133F50DD}"/>
                </a:ext>
              </a:extLst>
            </p:cNvPr>
            <p:cNvSpPr/>
            <p:nvPr/>
          </p:nvSpPr>
          <p:spPr>
            <a:xfrm>
              <a:off x="1736518" y="9240382"/>
              <a:ext cx="321155" cy="4316"/>
            </a:xfrm>
            <a:custGeom>
              <a:avLst/>
              <a:gdLst>
                <a:gd name="connsiteX0" fmla="*/ 0 w 321155"/>
                <a:gd name="connsiteY0" fmla="*/ 2158 h 4316"/>
                <a:gd name="connsiteX1" fmla="*/ 40145 w 321155"/>
                <a:gd name="connsiteY1" fmla="*/ 1143 h 4316"/>
                <a:gd name="connsiteX2" fmla="*/ 80289 w 321155"/>
                <a:gd name="connsiteY2" fmla="*/ 507 h 4316"/>
                <a:gd name="connsiteX3" fmla="*/ 160578 w 321155"/>
                <a:gd name="connsiteY3" fmla="*/ 0 h 4316"/>
                <a:gd name="connsiteX4" fmla="*/ 240867 w 321155"/>
                <a:gd name="connsiteY4" fmla="*/ 507 h 4316"/>
                <a:gd name="connsiteX5" fmla="*/ 281011 w 321155"/>
                <a:gd name="connsiteY5" fmla="*/ 1143 h 4316"/>
                <a:gd name="connsiteX6" fmla="*/ 321156 w 321155"/>
                <a:gd name="connsiteY6" fmla="*/ 2158 h 4316"/>
                <a:gd name="connsiteX7" fmla="*/ 281011 w 321155"/>
                <a:gd name="connsiteY7" fmla="*/ 3173 h 4316"/>
                <a:gd name="connsiteX8" fmla="*/ 240867 w 321155"/>
                <a:gd name="connsiteY8" fmla="*/ 3808 h 4316"/>
                <a:gd name="connsiteX9" fmla="*/ 160578 w 321155"/>
                <a:gd name="connsiteY9" fmla="*/ 4316 h 4316"/>
                <a:gd name="connsiteX10" fmla="*/ 80289 w 321155"/>
                <a:gd name="connsiteY10" fmla="*/ 3808 h 4316"/>
                <a:gd name="connsiteX11" fmla="*/ 40145 w 321155"/>
                <a:gd name="connsiteY11" fmla="*/ 3173 h 4316"/>
                <a:gd name="connsiteX12" fmla="*/ 0 w 321155"/>
                <a:gd name="connsiteY12" fmla="*/ 2158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55" h="4316">
                  <a:moveTo>
                    <a:pt x="0" y="2158"/>
                  </a:moveTo>
                  <a:cubicBezTo>
                    <a:pt x="13339" y="1650"/>
                    <a:pt x="26805" y="1523"/>
                    <a:pt x="40145" y="1143"/>
                  </a:cubicBezTo>
                  <a:lnTo>
                    <a:pt x="80289" y="507"/>
                  </a:lnTo>
                  <a:cubicBezTo>
                    <a:pt x="107094" y="127"/>
                    <a:pt x="133899" y="127"/>
                    <a:pt x="160578" y="0"/>
                  </a:cubicBezTo>
                  <a:cubicBezTo>
                    <a:pt x="187383" y="127"/>
                    <a:pt x="214188" y="127"/>
                    <a:pt x="240867" y="507"/>
                  </a:cubicBezTo>
                  <a:lnTo>
                    <a:pt x="281011" y="1143"/>
                  </a:lnTo>
                  <a:cubicBezTo>
                    <a:pt x="294350" y="1523"/>
                    <a:pt x="307816" y="1650"/>
                    <a:pt x="321156" y="2158"/>
                  </a:cubicBezTo>
                  <a:cubicBezTo>
                    <a:pt x="307816" y="2666"/>
                    <a:pt x="294350" y="2792"/>
                    <a:pt x="281011" y="3173"/>
                  </a:cubicBezTo>
                  <a:lnTo>
                    <a:pt x="240867" y="3808"/>
                  </a:lnTo>
                  <a:cubicBezTo>
                    <a:pt x="214061" y="4189"/>
                    <a:pt x="187256" y="4189"/>
                    <a:pt x="160578" y="4316"/>
                  </a:cubicBezTo>
                  <a:cubicBezTo>
                    <a:pt x="133773" y="4189"/>
                    <a:pt x="106967" y="4189"/>
                    <a:pt x="80289" y="3808"/>
                  </a:cubicBezTo>
                  <a:lnTo>
                    <a:pt x="40145" y="3173"/>
                  </a:lnTo>
                  <a:cubicBezTo>
                    <a:pt x="26805" y="2792"/>
                    <a:pt x="13339" y="2666"/>
                    <a:pt x="0" y="2158"/>
                  </a:cubicBezTo>
                </a:path>
              </a:pathLst>
            </a:custGeom>
            <a:solidFill>
              <a:srgbClr val="FFFFFF"/>
            </a:solidFill>
            <a:ln w="12695" cap="sq">
              <a:noFill/>
              <a:prstDash val="solid"/>
              <a:miter/>
            </a:ln>
          </p:spPr>
          <p:txBody>
            <a:bodyPr rtlCol="1" anchor="ctr"/>
            <a:lstStyle/>
            <a:p>
              <a:endParaRPr lang="ar-SA"/>
            </a:p>
          </p:txBody>
        </p:sp>
        <p:sp>
          <p:nvSpPr>
            <p:cNvPr id="309" name="شكل حر: شكل 308">
              <a:extLst>
                <a:ext uri="{FF2B5EF4-FFF2-40B4-BE49-F238E27FC236}">
                  <a16:creationId xmlns:a16="http://schemas.microsoft.com/office/drawing/2014/main" id="{F3F49CB2-E372-08D1-B577-69ED20DE78F4}"/>
                </a:ext>
              </a:extLst>
            </p:cNvPr>
            <p:cNvSpPr/>
            <p:nvPr/>
          </p:nvSpPr>
          <p:spPr>
            <a:xfrm>
              <a:off x="1724068" y="9575502"/>
              <a:ext cx="499264" cy="6346"/>
            </a:xfrm>
            <a:custGeom>
              <a:avLst/>
              <a:gdLst>
                <a:gd name="connsiteX0" fmla="*/ 0 w 499264"/>
                <a:gd name="connsiteY0" fmla="*/ 3173 h 6346"/>
                <a:gd name="connsiteX1" fmla="*/ 124880 w 499264"/>
                <a:gd name="connsiteY1" fmla="*/ 635 h 6346"/>
                <a:gd name="connsiteX2" fmla="*/ 187256 w 499264"/>
                <a:gd name="connsiteY2" fmla="*/ 126 h 6346"/>
                <a:gd name="connsiteX3" fmla="*/ 249632 w 499264"/>
                <a:gd name="connsiteY3" fmla="*/ 0 h 6346"/>
                <a:gd name="connsiteX4" fmla="*/ 312009 w 499264"/>
                <a:gd name="connsiteY4" fmla="*/ 126 h 6346"/>
                <a:gd name="connsiteX5" fmla="*/ 374385 w 499264"/>
                <a:gd name="connsiteY5" fmla="*/ 635 h 6346"/>
                <a:gd name="connsiteX6" fmla="*/ 499265 w 499264"/>
                <a:gd name="connsiteY6" fmla="*/ 3173 h 6346"/>
                <a:gd name="connsiteX7" fmla="*/ 374385 w 499264"/>
                <a:gd name="connsiteY7" fmla="*/ 5712 h 6346"/>
                <a:gd name="connsiteX8" fmla="*/ 312009 w 499264"/>
                <a:gd name="connsiteY8" fmla="*/ 6220 h 6346"/>
                <a:gd name="connsiteX9" fmla="*/ 249632 w 499264"/>
                <a:gd name="connsiteY9" fmla="*/ 6347 h 6346"/>
                <a:gd name="connsiteX10" fmla="*/ 187256 w 499264"/>
                <a:gd name="connsiteY10" fmla="*/ 6220 h 6346"/>
                <a:gd name="connsiteX11" fmla="*/ 124880 w 499264"/>
                <a:gd name="connsiteY11" fmla="*/ 5712 h 6346"/>
                <a:gd name="connsiteX12" fmla="*/ 0 w 499264"/>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264" h="6346">
                  <a:moveTo>
                    <a:pt x="0" y="3173"/>
                  </a:moveTo>
                  <a:cubicBezTo>
                    <a:pt x="41669" y="1904"/>
                    <a:pt x="83211" y="1142"/>
                    <a:pt x="124880" y="635"/>
                  </a:cubicBezTo>
                  <a:cubicBezTo>
                    <a:pt x="145714" y="380"/>
                    <a:pt x="166549" y="253"/>
                    <a:pt x="187256" y="126"/>
                  </a:cubicBezTo>
                  <a:lnTo>
                    <a:pt x="249632" y="0"/>
                  </a:lnTo>
                  <a:lnTo>
                    <a:pt x="312009" y="126"/>
                  </a:lnTo>
                  <a:cubicBezTo>
                    <a:pt x="332843" y="253"/>
                    <a:pt x="353678" y="380"/>
                    <a:pt x="374385" y="635"/>
                  </a:cubicBezTo>
                  <a:cubicBezTo>
                    <a:pt x="416054" y="1015"/>
                    <a:pt x="457596" y="1904"/>
                    <a:pt x="499265" y="3173"/>
                  </a:cubicBezTo>
                  <a:cubicBezTo>
                    <a:pt x="457596" y="4443"/>
                    <a:pt x="416054" y="5204"/>
                    <a:pt x="374385" y="5712"/>
                  </a:cubicBezTo>
                  <a:cubicBezTo>
                    <a:pt x="353551" y="5966"/>
                    <a:pt x="332716" y="6093"/>
                    <a:pt x="312009" y="6220"/>
                  </a:cubicBezTo>
                  <a:lnTo>
                    <a:pt x="249632" y="6347"/>
                  </a:lnTo>
                  <a:lnTo>
                    <a:pt x="187256" y="6220"/>
                  </a:lnTo>
                  <a:cubicBezTo>
                    <a:pt x="166422" y="6093"/>
                    <a:pt x="145587" y="5966"/>
                    <a:pt x="124880" y="5712"/>
                  </a:cubicBezTo>
                  <a:cubicBezTo>
                    <a:pt x="83211" y="5331"/>
                    <a:pt x="41669" y="4443"/>
                    <a:pt x="0" y="3173"/>
                  </a:cubicBezTo>
                </a:path>
              </a:pathLst>
            </a:custGeom>
            <a:solidFill>
              <a:srgbClr val="FFFFFF"/>
            </a:solidFill>
            <a:ln w="12695" cap="sq">
              <a:noFill/>
              <a:prstDash val="solid"/>
              <a:miter/>
            </a:ln>
          </p:spPr>
          <p:txBody>
            <a:bodyPr rtlCol="1" anchor="ctr"/>
            <a:lstStyle/>
            <a:p>
              <a:endParaRPr lang="ar-SA"/>
            </a:p>
          </p:txBody>
        </p:sp>
        <p:sp>
          <p:nvSpPr>
            <p:cNvPr id="310" name="شكل حر: شكل 309">
              <a:extLst>
                <a:ext uri="{FF2B5EF4-FFF2-40B4-BE49-F238E27FC236}">
                  <a16:creationId xmlns:a16="http://schemas.microsoft.com/office/drawing/2014/main" id="{FD3C52A1-4548-D8AA-005E-8CDF0B930EB0}"/>
                </a:ext>
              </a:extLst>
            </p:cNvPr>
            <p:cNvSpPr/>
            <p:nvPr/>
          </p:nvSpPr>
          <p:spPr>
            <a:xfrm>
              <a:off x="1708824" y="9655854"/>
              <a:ext cx="499264" cy="6346"/>
            </a:xfrm>
            <a:custGeom>
              <a:avLst/>
              <a:gdLst>
                <a:gd name="connsiteX0" fmla="*/ 0 w 499264"/>
                <a:gd name="connsiteY0" fmla="*/ 3173 h 6346"/>
                <a:gd name="connsiteX1" fmla="*/ 124880 w 499264"/>
                <a:gd name="connsiteY1" fmla="*/ 635 h 6346"/>
                <a:gd name="connsiteX2" fmla="*/ 187256 w 499264"/>
                <a:gd name="connsiteY2" fmla="*/ 127 h 6346"/>
                <a:gd name="connsiteX3" fmla="*/ 249633 w 499264"/>
                <a:gd name="connsiteY3" fmla="*/ 0 h 6346"/>
                <a:gd name="connsiteX4" fmla="*/ 312009 w 499264"/>
                <a:gd name="connsiteY4" fmla="*/ 127 h 6346"/>
                <a:gd name="connsiteX5" fmla="*/ 374385 w 499264"/>
                <a:gd name="connsiteY5" fmla="*/ 635 h 6346"/>
                <a:gd name="connsiteX6" fmla="*/ 499265 w 499264"/>
                <a:gd name="connsiteY6" fmla="*/ 3173 h 6346"/>
                <a:gd name="connsiteX7" fmla="*/ 374385 w 499264"/>
                <a:gd name="connsiteY7" fmla="*/ 5712 h 6346"/>
                <a:gd name="connsiteX8" fmla="*/ 312009 w 499264"/>
                <a:gd name="connsiteY8" fmla="*/ 6220 h 6346"/>
                <a:gd name="connsiteX9" fmla="*/ 249633 w 499264"/>
                <a:gd name="connsiteY9" fmla="*/ 6347 h 6346"/>
                <a:gd name="connsiteX10" fmla="*/ 187256 w 499264"/>
                <a:gd name="connsiteY10" fmla="*/ 6220 h 6346"/>
                <a:gd name="connsiteX11" fmla="*/ 124880 w 499264"/>
                <a:gd name="connsiteY11" fmla="*/ 5712 h 6346"/>
                <a:gd name="connsiteX12" fmla="*/ 0 w 499264"/>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264" h="6346">
                  <a:moveTo>
                    <a:pt x="0" y="3173"/>
                  </a:moveTo>
                  <a:cubicBezTo>
                    <a:pt x="41669" y="1904"/>
                    <a:pt x="83211" y="1143"/>
                    <a:pt x="124880" y="635"/>
                  </a:cubicBezTo>
                  <a:cubicBezTo>
                    <a:pt x="145714" y="381"/>
                    <a:pt x="166549" y="254"/>
                    <a:pt x="187256" y="127"/>
                  </a:cubicBezTo>
                  <a:lnTo>
                    <a:pt x="249633" y="0"/>
                  </a:lnTo>
                  <a:lnTo>
                    <a:pt x="312009" y="127"/>
                  </a:lnTo>
                  <a:cubicBezTo>
                    <a:pt x="332843" y="254"/>
                    <a:pt x="353678" y="381"/>
                    <a:pt x="374385" y="635"/>
                  </a:cubicBezTo>
                  <a:cubicBezTo>
                    <a:pt x="416054" y="1016"/>
                    <a:pt x="457596" y="1904"/>
                    <a:pt x="499265" y="3173"/>
                  </a:cubicBezTo>
                  <a:cubicBezTo>
                    <a:pt x="457596" y="4443"/>
                    <a:pt x="416054" y="5205"/>
                    <a:pt x="374385" y="5712"/>
                  </a:cubicBezTo>
                  <a:cubicBezTo>
                    <a:pt x="353551" y="5967"/>
                    <a:pt x="332716" y="6094"/>
                    <a:pt x="312009" y="6220"/>
                  </a:cubicBezTo>
                  <a:lnTo>
                    <a:pt x="249633" y="6347"/>
                  </a:lnTo>
                  <a:lnTo>
                    <a:pt x="187256" y="6220"/>
                  </a:lnTo>
                  <a:cubicBezTo>
                    <a:pt x="166422" y="6094"/>
                    <a:pt x="145587" y="5967"/>
                    <a:pt x="124880" y="5712"/>
                  </a:cubicBezTo>
                  <a:cubicBezTo>
                    <a:pt x="83211" y="5332"/>
                    <a:pt x="41669" y="4443"/>
                    <a:pt x="0" y="3173"/>
                  </a:cubicBezTo>
                </a:path>
              </a:pathLst>
            </a:custGeom>
            <a:solidFill>
              <a:srgbClr val="FFFFFF"/>
            </a:solidFill>
            <a:ln w="12695" cap="sq">
              <a:noFill/>
              <a:prstDash val="solid"/>
              <a:miter/>
            </a:ln>
          </p:spPr>
          <p:txBody>
            <a:bodyPr rtlCol="1" anchor="ctr"/>
            <a:lstStyle/>
            <a:p>
              <a:endParaRPr lang="ar-SA"/>
            </a:p>
          </p:txBody>
        </p:sp>
        <p:sp>
          <p:nvSpPr>
            <p:cNvPr id="311" name="شكل حر: شكل 310">
              <a:extLst>
                <a:ext uri="{FF2B5EF4-FFF2-40B4-BE49-F238E27FC236}">
                  <a16:creationId xmlns:a16="http://schemas.microsoft.com/office/drawing/2014/main" id="{026DBE87-6CF8-F448-E252-BDBC497443D4}"/>
                </a:ext>
              </a:extLst>
            </p:cNvPr>
            <p:cNvSpPr/>
            <p:nvPr/>
          </p:nvSpPr>
          <p:spPr>
            <a:xfrm>
              <a:off x="1783269" y="9547575"/>
              <a:ext cx="351391" cy="4315"/>
            </a:xfrm>
            <a:custGeom>
              <a:avLst/>
              <a:gdLst>
                <a:gd name="connsiteX0" fmla="*/ 0 w 351391"/>
                <a:gd name="connsiteY0" fmla="*/ 2158 h 4315"/>
                <a:gd name="connsiteX1" fmla="*/ 43956 w 351391"/>
                <a:gd name="connsiteY1" fmla="*/ 1142 h 4315"/>
                <a:gd name="connsiteX2" fmla="*/ 87911 w 351391"/>
                <a:gd name="connsiteY2" fmla="*/ 507 h 4315"/>
                <a:gd name="connsiteX3" fmla="*/ 175696 w 351391"/>
                <a:gd name="connsiteY3" fmla="*/ 0 h 4315"/>
                <a:gd name="connsiteX4" fmla="*/ 263480 w 351391"/>
                <a:gd name="connsiteY4" fmla="*/ 507 h 4315"/>
                <a:gd name="connsiteX5" fmla="*/ 307436 w 351391"/>
                <a:gd name="connsiteY5" fmla="*/ 1142 h 4315"/>
                <a:gd name="connsiteX6" fmla="*/ 351391 w 351391"/>
                <a:gd name="connsiteY6" fmla="*/ 2158 h 4315"/>
                <a:gd name="connsiteX7" fmla="*/ 307436 w 351391"/>
                <a:gd name="connsiteY7" fmla="*/ 3173 h 4315"/>
                <a:gd name="connsiteX8" fmla="*/ 263480 w 351391"/>
                <a:gd name="connsiteY8" fmla="*/ 3808 h 4315"/>
                <a:gd name="connsiteX9" fmla="*/ 175696 w 351391"/>
                <a:gd name="connsiteY9" fmla="*/ 4316 h 4315"/>
                <a:gd name="connsiteX10" fmla="*/ 87911 w 351391"/>
                <a:gd name="connsiteY10" fmla="*/ 3808 h 4315"/>
                <a:gd name="connsiteX11" fmla="*/ 43956 w 351391"/>
                <a:gd name="connsiteY11" fmla="*/ 3173 h 4315"/>
                <a:gd name="connsiteX12" fmla="*/ 0 w 351391"/>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391" h="4315">
                  <a:moveTo>
                    <a:pt x="0" y="2158"/>
                  </a:moveTo>
                  <a:cubicBezTo>
                    <a:pt x="14610" y="1650"/>
                    <a:pt x="29219" y="1523"/>
                    <a:pt x="43956" y="1142"/>
                  </a:cubicBezTo>
                  <a:lnTo>
                    <a:pt x="87911" y="507"/>
                  </a:lnTo>
                  <a:cubicBezTo>
                    <a:pt x="117130" y="127"/>
                    <a:pt x="146476" y="127"/>
                    <a:pt x="175696" y="0"/>
                  </a:cubicBezTo>
                  <a:cubicBezTo>
                    <a:pt x="204915" y="127"/>
                    <a:pt x="234261" y="127"/>
                    <a:pt x="263480" y="507"/>
                  </a:cubicBezTo>
                  <a:lnTo>
                    <a:pt x="307436" y="1142"/>
                  </a:lnTo>
                  <a:cubicBezTo>
                    <a:pt x="322045" y="1523"/>
                    <a:pt x="336655" y="1650"/>
                    <a:pt x="351391" y="2158"/>
                  </a:cubicBezTo>
                  <a:cubicBezTo>
                    <a:pt x="336782" y="2665"/>
                    <a:pt x="322172" y="2919"/>
                    <a:pt x="307436" y="3173"/>
                  </a:cubicBezTo>
                  <a:lnTo>
                    <a:pt x="263480" y="3808"/>
                  </a:lnTo>
                  <a:cubicBezTo>
                    <a:pt x="234261" y="4188"/>
                    <a:pt x="204915" y="4188"/>
                    <a:pt x="175696" y="4316"/>
                  </a:cubicBezTo>
                  <a:cubicBezTo>
                    <a:pt x="146349" y="4188"/>
                    <a:pt x="117130" y="4188"/>
                    <a:pt x="87911" y="3808"/>
                  </a:cubicBezTo>
                  <a:lnTo>
                    <a:pt x="43956" y="3173"/>
                  </a:lnTo>
                  <a:cubicBezTo>
                    <a:pt x="29346" y="2792"/>
                    <a:pt x="14737" y="2665"/>
                    <a:pt x="0" y="2158"/>
                  </a:cubicBezTo>
                </a:path>
              </a:pathLst>
            </a:custGeom>
            <a:solidFill>
              <a:srgbClr val="FFFFFF"/>
            </a:solidFill>
            <a:ln w="12695" cap="sq">
              <a:noFill/>
              <a:prstDash val="solid"/>
              <a:miter/>
            </a:ln>
          </p:spPr>
          <p:txBody>
            <a:bodyPr rtlCol="1" anchor="ctr"/>
            <a:lstStyle/>
            <a:p>
              <a:endParaRPr lang="ar-SA"/>
            </a:p>
          </p:txBody>
        </p:sp>
        <p:sp>
          <p:nvSpPr>
            <p:cNvPr id="312" name="شكل حر: شكل 311">
              <a:extLst>
                <a:ext uri="{FF2B5EF4-FFF2-40B4-BE49-F238E27FC236}">
                  <a16:creationId xmlns:a16="http://schemas.microsoft.com/office/drawing/2014/main" id="{2121CDB6-656C-352F-0FEF-0189499A1BB6}"/>
                </a:ext>
              </a:extLst>
            </p:cNvPr>
            <p:cNvSpPr/>
            <p:nvPr/>
          </p:nvSpPr>
          <p:spPr>
            <a:xfrm>
              <a:off x="1783650" y="9595050"/>
              <a:ext cx="351391" cy="4315"/>
            </a:xfrm>
            <a:custGeom>
              <a:avLst/>
              <a:gdLst>
                <a:gd name="connsiteX0" fmla="*/ 0 w 351391"/>
                <a:gd name="connsiteY0" fmla="*/ 2158 h 4315"/>
                <a:gd name="connsiteX1" fmla="*/ 43956 w 351391"/>
                <a:gd name="connsiteY1" fmla="*/ 1142 h 4315"/>
                <a:gd name="connsiteX2" fmla="*/ 87911 w 351391"/>
                <a:gd name="connsiteY2" fmla="*/ 507 h 4315"/>
                <a:gd name="connsiteX3" fmla="*/ 175696 w 351391"/>
                <a:gd name="connsiteY3" fmla="*/ 0 h 4315"/>
                <a:gd name="connsiteX4" fmla="*/ 263480 w 351391"/>
                <a:gd name="connsiteY4" fmla="*/ 507 h 4315"/>
                <a:gd name="connsiteX5" fmla="*/ 307436 w 351391"/>
                <a:gd name="connsiteY5" fmla="*/ 1142 h 4315"/>
                <a:gd name="connsiteX6" fmla="*/ 351391 w 351391"/>
                <a:gd name="connsiteY6" fmla="*/ 2158 h 4315"/>
                <a:gd name="connsiteX7" fmla="*/ 307436 w 351391"/>
                <a:gd name="connsiteY7" fmla="*/ 3173 h 4315"/>
                <a:gd name="connsiteX8" fmla="*/ 263480 w 351391"/>
                <a:gd name="connsiteY8" fmla="*/ 3808 h 4315"/>
                <a:gd name="connsiteX9" fmla="*/ 175696 w 351391"/>
                <a:gd name="connsiteY9" fmla="*/ 4316 h 4315"/>
                <a:gd name="connsiteX10" fmla="*/ 87911 w 351391"/>
                <a:gd name="connsiteY10" fmla="*/ 3808 h 4315"/>
                <a:gd name="connsiteX11" fmla="*/ 43956 w 351391"/>
                <a:gd name="connsiteY11" fmla="*/ 3173 h 4315"/>
                <a:gd name="connsiteX12" fmla="*/ 0 w 351391"/>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391" h="4315">
                  <a:moveTo>
                    <a:pt x="0" y="2158"/>
                  </a:moveTo>
                  <a:cubicBezTo>
                    <a:pt x="14610" y="1650"/>
                    <a:pt x="29219" y="1523"/>
                    <a:pt x="43956" y="1142"/>
                  </a:cubicBezTo>
                  <a:lnTo>
                    <a:pt x="87911" y="507"/>
                  </a:lnTo>
                  <a:cubicBezTo>
                    <a:pt x="117130" y="127"/>
                    <a:pt x="146476" y="127"/>
                    <a:pt x="175696" y="0"/>
                  </a:cubicBezTo>
                  <a:cubicBezTo>
                    <a:pt x="204915" y="127"/>
                    <a:pt x="234261" y="127"/>
                    <a:pt x="263480" y="507"/>
                  </a:cubicBezTo>
                  <a:lnTo>
                    <a:pt x="307436" y="1142"/>
                  </a:lnTo>
                  <a:cubicBezTo>
                    <a:pt x="322045" y="1523"/>
                    <a:pt x="336782" y="1650"/>
                    <a:pt x="351391" y="2158"/>
                  </a:cubicBezTo>
                  <a:cubicBezTo>
                    <a:pt x="336782" y="2666"/>
                    <a:pt x="322172" y="2919"/>
                    <a:pt x="307436" y="3173"/>
                  </a:cubicBezTo>
                  <a:lnTo>
                    <a:pt x="263480" y="3808"/>
                  </a:lnTo>
                  <a:cubicBezTo>
                    <a:pt x="234134" y="4189"/>
                    <a:pt x="204915" y="4189"/>
                    <a:pt x="175696" y="4316"/>
                  </a:cubicBezTo>
                  <a:cubicBezTo>
                    <a:pt x="146476" y="4189"/>
                    <a:pt x="117130" y="4189"/>
                    <a:pt x="87911" y="3808"/>
                  </a:cubicBezTo>
                  <a:lnTo>
                    <a:pt x="43956" y="3173"/>
                  </a:lnTo>
                  <a:cubicBezTo>
                    <a:pt x="29346" y="2792"/>
                    <a:pt x="14737" y="2666"/>
                    <a:pt x="0" y="2158"/>
                  </a:cubicBezTo>
                </a:path>
              </a:pathLst>
            </a:custGeom>
            <a:solidFill>
              <a:srgbClr val="FFFFFF"/>
            </a:solidFill>
            <a:ln w="12695" cap="sq">
              <a:noFill/>
              <a:prstDash val="solid"/>
              <a:miter/>
            </a:ln>
          </p:spPr>
          <p:txBody>
            <a:bodyPr rtlCol="1" anchor="ctr"/>
            <a:lstStyle/>
            <a:p>
              <a:endParaRPr lang="ar-SA"/>
            </a:p>
          </p:txBody>
        </p:sp>
        <p:sp>
          <p:nvSpPr>
            <p:cNvPr id="313" name="شكل حر: شكل 312">
              <a:extLst>
                <a:ext uri="{FF2B5EF4-FFF2-40B4-BE49-F238E27FC236}">
                  <a16:creationId xmlns:a16="http://schemas.microsoft.com/office/drawing/2014/main" id="{E43FC1AE-39E3-638D-4D1C-7658EBDC5EE1}"/>
                </a:ext>
              </a:extLst>
            </p:cNvPr>
            <p:cNvSpPr/>
            <p:nvPr/>
          </p:nvSpPr>
          <p:spPr>
            <a:xfrm>
              <a:off x="1737916" y="9635798"/>
              <a:ext cx="351391" cy="4315"/>
            </a:xfrm>
            <a:custGeom>
              <a:avLst/>
              <a:gdLst>
                <a:gd name="connsiteX0" fmla="*/ 0 w 351391"/>
                <a:gd name="connsiteY0" fmla="*/ 2158 h 4315"/>
                <a:gd name="connsiteX1" fmla="*/ 43956 w 351391"/>
                <a:gd name="connsiteY1" fmla="*/ 1142 h 4315"/>
                <a:gd name="connsiteX2" fmla="*/ 87911 w 351391"/>
                <a:gd name="connsiteY2" fmla="*/ 507 h 4315"/>
                <a:gd name="connsiteX3" fmla="*/ 175696 w 351391"/>
                <a:gd name="connsiteY3" fmla="*/ 0 h 4315"/>
                <a:gd name="connsiteX4" fmla="*/ 263480 w 351391"/>
                <a:gd name="connsiteY4" fmla="*/ 507 h 4315"/>
                <a:gd name="connsiteX5" fmla="*/ 307435 w 351391"/>
                <a:gd name="connsiteY5" fmla="*/ 1142 h 4315"/>
                <a:gd name="connsiteX6" fmla="*/ 351391 w 351391"/>
                <a:gd name="connsiteY6" fmla="*/ 2158 h 4315"/>
                <a:gd name="connsiteX7" fmla="*/ 307435 w 351391"/>
                <a:gd name="connsiteY7" fmla="*/ 3173 h 4315"/>
                <a:gd name="connsiteX8" fmla="*/ 263480 w 351391"/>
                <a:gd name="connsiteY8" fmla="*/ 3808 h 4315"/>
                <a:gd name="connsiteX9" fmla="*/ 175696 w 351391"/>
                <a:gd name="connsiteY9" fmla="*/ 4316 h 4315"/>
                <a:gd name="connsiteX10" fmla="*/ 87911 w 351391"/>
                <a:gd name="connsiteY10" fmla="*/ 3808 h 4315"/>
                <a:gd name="connsiteX11" fmla="*/ 43956 w 351391"/>
                <a:gd name="connsiteY11" fmla="*/ 3173 h 4315"/>
                <a:gd name="connsiteX12" fmla="*/ 0 w 351391"/>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391" h="4315">
                  <a:moveTo>
                    <a:pt x="0" y="2158"/>
                  </a:moveTo>
                  <a:cubicBezTo>
                    <a:pt x="14609" y="1649"/>
                    <a:pt x="29219" y="1523"/>
                    <a:pt x="43956" y="1142"/>
                  </a:cubicBezTo>
                  <a:lnTo>
                    <a:pt x="87911" y="507"/>
                  </a:lnTo>
                  <a:cubicBezTo>
                    <a:pt x="117130" y="126"/>
                    <a:pt x="146476" y="126"/>
                    <a:pt x="175696" y="0"/>
                  </a:cubicBezTo>
                  <a:cubicBezTo>
                    <a:pt x="204914" y="126"/>
                    <a:pt x="234261" y="126"/>
                    <a:pt x="263480" y="507"/>
                  </a:cubicBezTo>
                  <a:lnTo>
                    <a:pt x="307435" y="1142"/>
                  </a:lnTo>
                  <a:cubicBezTo>
                    <a:pt x="322045" y="1523"/>
                    <a:pt x="336655" y="1649"/>
                    <a:pt x="351391" y="2158"/>
                  </a:cubicBezTo>
                  <a:cubicBezTo>
                    <a:pt x="336781" y="2665"/>
                    <a:pt x="322172" y="2792"/>
                    <a:pt x="307435" y="3173"/>
                  </a:cubicBezTo>
                  <a:lnTo>
                    <a:pt x="263480" y="3808"/>
                  </a:lnTo>
                  <a:cubicBezTo>
                    <a:pt x="234261" y="4188"/>
                    <a:pt x="204914" y="4188"/>
                    <a:pt x="175696" y="4316"/>
                  </a:cubicBezTo>
                  <a:cubicBezTo>
                    <a:pt x="146476" y="4188"/>
                    <a:pt x="117130" y="4188"/>
                    <a:pt x="87911" y="3808"/>
                  </a:cubicBezTo>
                  <a:lnTo>
                    <a:pt x="43956" y="3173"/>
                  </a:lnTo>
                  <a:cubicBezTo>
                    <a:pt x="29346" y="2792"/>
                    <a:pt x="14737" y="2665"/>
                    <a:pt x="0" y="2158"/>
                  </a:cubicBezTo>
                </a:path>
              </a:pathLst>
            </a:custGeom>
            <a:solidFill>
              <a:srgbClr val="FFFFFF"/>
            </a:solidFill>
            <a:ln w="12695" cap="sq">
              <a:noFill/>
              <a:prstDash val="solid"/>
              <a:miter/>
            </a:ln>
          </p:spPr>
          <p:txBody>
            <a:bodyPr rtlCol="1" anchor="ctr"/>
            <a:lstStyle/>
            <a:p>
              <a:endParaRPr lang="ar-SA"/>
            </a:p>
          </p:txBody>
        </p:sp>
        <p:sp>
          <p:nvSpPr>
            <p:cNvPr id="314" name="شكل حر: شكل 313">
              <a:extLst>
                <a:ext uri="{FF2B5EF4-FFF2-40B4-BE49-F238E27FC236}">
                  <a16:creationId xmlns:a16="http://schemas.microsoft.com/office/drawing/2014/main" id="{C1CE7ACF-BA02-6A4B-D8E9-D07B7C487B97}"/>
                </a:ext>
              </a:extLst>
            </p:cNvPr>
            <p:cNvSpPr/>
            <p:nvPr/>
          </p:nvSpPr>
          <p:spPr>
            <a:xfrm>
              <a:off x="1806898" y="9431774"/>
              <a:ext cx="268307" cy="4381"/>
            </a:xfrm>
            <a:custGeom>
              <a:avLst/>
              <a:gdLst>
                <a:gd name="connsiteX0" fmla="*/ 0 w 268307"/>
                <a:gd name="connsiteY0" fmla="*/ 2191 h 4381"/>
                <a:gd name="connsiteX1" fmla="*/ 67077 w 268307"/>
                <a:gd name="connsiteY1" fmla="*/ 541 h 4381"/>
                <a:gd name="connsiteX2" fmla="*/ 134154 w 268307"/>
                <a:gd name="connsiteY2" fmla="*/ 33 h 4381"/>
                <a:gd name="connsiteX3" fmla="*/ 201231 w 268307"/>
                <a:gd name="connsiteY3" fmla="*/ 541 h 4381"/>
                <a:gd name="connsiteX4" fmla="*/ 268307 w 268307"/>
                <a:gd name="connsiteY4" fmla="*/ 2191 h 4381"/>
                <a:gd name="connsiteX5" fmla="*/ 201231 w 268307"/>
                <a:gd name="connsiteY5" fmla="*/ 3841 h 4381"/>
                <a:gd name="connsiteX6" fmla="*/ 134154 w 268307"/>
                <a:gd name="connsiteY6" fmla="*/ 4349 h 4381"/>
                <a:gd name="connsiteX7" fmla="*/ 67077 w 268307"/>
                <a:gd name="connsiteY7" fmla="*/ 3841 h 4381"/>
                <a:gd name="connsiteX8" fmla="*/ 0 w 268307"/>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07" h="4381">
                  <a:moveTo>
                    <a:pt x="0" y="2191"/>
                  </a:moveTo>
                  <a:cubicBezTo>
                    <a:pt x="22359" y="1302"/>
                    <a:pt x="44718" y="795"/>
                    <a:pt x="67077" y="541"/>
                  </a:cubicBezTo>
                  <a:cubicBezTo>
                    <a:pt x="89436" y="286"/>
                    <a:pt x="111795" y="160"/>
                    <a:pt x="134154" y="33"/>
                  </a:cubicBezTo>
                  <a:cubicBezTo>
                    <a:pt x="156513" y="-94"/>
                    <a:pt x="178872" y="160"/>
                    <a:pt x="201231" y="541"/>
                  </a:cubicBezTo>
                  <a:cubicBezTo>
                    <a:pt x="223589" y="922"/>
                    <a:pt x="245948" y="1429"/>
                    <a:pt x="268307" y="2191"/>
                  </a:cubicBezTo>
                  <a:cubicBezTo>
                    <a:pt x="245948" y="3079"/>
                    <a:pt x="223589" y="3587"/>
                    <a:pt x="201231" y="3841"/>
                  </a:cubicBezTo>
                  <a:cubicBezTo>
                    <a:pt x="178872" y="4095"/>
                    <a:pt x="156513" y="4221"/>
                    <a:pt x="134154" y="4349"/>
                  </a:cubicBezTo>
                  <a:cubicBezTo>
                    <a:pt x="111795" y="4476"/>
                    <a:pt x="89436" y="4221"/>
                    <a:pt x="67077" y="3841"/>
                  </a:cubicBezTo>
                  <a:cubicBezTo>
                    <a:pt x="44718" y="3460"/>
                    <a:pt x="22359" y="2952"/>
                    <a:pt x="0" y="2191"/>
                  </a:cubicBezTo>
                </a:path>
              </a:pathLst>
            </a:custGeom>
            <a:solidFill>
              <a:srgbClr val="EFF1F4"/>
            </a:solidFill>
            <a:ln w="12695" cap="sq">
              <a:noFill/>
              <a:prstDash val="solid"/>
              <a:miter/>
            </a:ln>
          </p:spPr>
          <p:txBody>
            <a:bodyPr rtlCol="1" anchor="ctr"/>
            <a:lstStyle/>
            <a:p>
              <a:endParaRPr lang="ar-SA"/>
            </a:p>
          </p:txBody>
        </p:sp>
        <p:sp>
          <p:nvSpPr>
            <p:cNvPr id="315" name="شكل حر: شكل 314">
              <a:extLst>
                <a:ext uri="{FF2B5EF4-FFF2-40B4-BE49-F238E27FC236}">
                  <a16:creationId xmlns:a16="http://schemas.microsoft.com/office/drawing/2014/main" id="{AD40E26A-458E-29A5-0ECC-1487F1559C1A}"/>
                </a:ext>
              </a:extLst>
            </p:cNvPr>
            <p:cNvSpPr/>
            <p:nvPr/>
          </p:nvSpPr>
          <p:spPr>
            <a:xfrm>
              <a:off x="1509372" y="8928619"/>
              <a:ext cx="560116" cy="164386"/>
            </a:xfrm>
            <a:custGeom>
              <a:avLst/>
              <a:gdLst>
                <a:gd name="connsiteX0" fmla="*/ 0 w 560116"/>
                <a:gd name="connsiteY0" fmla="*/ 164259 h 164386"/>
                <a:gd name="connsiteX1" fmla="*/ 560117 w 560116"/>
                <a:gd name="connsiteY1" fmla="*/ 164259 h 164386"/>
                <a:gd name="connsiteX2" fmla="*/ 560117 w 560116"/>
                <a:gd name="connsiteY2" fmla="*/ 0 h 164386"/>
                <a:gd name="connsiteX3" fmla="*/ 0 w 560116"/>
                <a:gd name="connsiteY3" fmla="*/ 0 h 164386"/>
                <a:gd name="connsiteX4" fmla="*/ 0 w 560116"/>
                <a:gd name="connsiteY4" fmla="*/ 164386 h 16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116" h="164386">
                  <a:moveTo>
                    <a:pt x="0" y="164259"/>
                  </a:moveTo>
                  <a:lnTo>
                    <a:pt x="560117" y="164259"/>
                  </a:lnTo>
                  <a:lnTo>
                    <a:pt x="560117" y="0"/>
                  </a:lnTo>
                  <a:lnTo>
                    <a:pt x="0" y="0"/>
                  </a:lnTo>
                  <a:lnTo>
                    <a:pt x="0" y="164386"/>
                  </a:lnTo>
                </a:path>
              </a:pathLst>
            </a:custGeom>
            <a:solidFill>
              <a:srgbClr val="EFF1F4"/>
            </a:solidFill>
            <a:ln w="12695" cap="sq">
              <a:noFill/>
              <a:prstDash val="solid"/>
              <a:miter/>
            </a:ln>
          </p:spPr>
          <p:txBody>
            <a:bodyPr rtlCol="1" anchor="ctr"/>
            <a:lstStyle/>
            <a:p>
              <a:endParaRPr lang="ar-SA"/>
            </a:p>
          </p:txBody>
        </p:sp>
        <p:sp>
          <p:nvSpPr>
            <p:cNvPr id="316" name="شكل حر: شكل 315">
              <a:extLst>
                <a:ext uri="{FF2B5EF4-FFF2-40B4-BE49-F238E27FC236}">
                  <a16:creationId xmlns:a16="http://schemas.microsoft.com/office/drawing/2014/main" id="{14D5938E-ACD7-D6BA-B3D9-0D5E77F3B1AA}"/>
                </a:ext>
              </a:extLst>
            </p:cNvPr>
            <p:cNvSpPr/>
            <p:nvPr/>
          </p:nvSpPr>
          <p:spPr>
            <a:xfrm>
              <a:off x="1060795" y="8928619"/>
              <a:ext cx="559989" cy="164386"/>
            </a:xfrm>
            <a:custGeom>
              <a:avLst/>
              <a:gdLst>
                <a:gd name="connsiteX0" fmla="*/ 0 w 559989"/>
                <a:gd name="connsiteY0" fmla="*/ 164259 h 164386"/>
                <a:gd name="connsiteX1" fmla="*/ 559990 w 559989"/>
                <a:gd name="connsiteY1" fmla="*/ 164259 h 164386"/>
                <a:gd name="connsiteX2" fmla="*/ 559990 w 559989"/>
                <a:gd name="connsiteY2" fmla="*/ 0 h 164386"/>
                <a:gd name="connsiteX3" fmla="*/ 0 w 559989"/>
                <a:gd name="connsiteY3" fmla="*/ 0 h 164386"/>
                <a:gd name="connsiteX4" fmla="*/ 0 w 559989"/>
                <a:gd name="connsiteY4" fmla="*/ 164386 h 16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89" h="164386">
                  <a:moveTo>
                    <a:pt x="0" y="164259"/>
                  </a:moveTo>
                  <a:lnTo>
                    <a:pt x="559990" y="164259"/>
                  </a:lnTo>
                  <a:lnTo>
                    <a:pt x="559990" y="0"/>
                  </a:lnTo>
                  <a:lnTo>
                    <a:pt x="0" y="0"/>
                  </a:lnTo>
                  <a:lnTo>
                    <a:pt x="0" y="164386"/>
                  </a:lnTo>
                </a:path>
              </a:pathLst>
            </a:custGeom>
            <a:solidFill>
              <a:srgbClr val="D1D1E0"/>
            </a:solidFill>
            <a:ln w="12695" cap="sq">
              <a:noFill/>
              <a:prstDash val="solid"/>
              <a:miter/>
            </a:ln>
          </p:spPr>
          <p:txBody>
            <a:bodyPr rtlCol="1" anchor="ctr"/>
            <a:lstStyle/>
            <a:p>
              <a:endParaRPr lang="ar-SA"/>
            </a:p>
          </p:txBody>
        </p:sp>
        <p:sp>
          <p:nvSpPr>
            <p:cNvPr id="317" name="شكل حر: شكل 316">
              <a:extLst>
                <a:ext uri="{FF2B5EF4-FFF2-40B4-BE49-F238E27FC236}">
                  <a16:creationId xmlns:a16="http://schemas.microsoft.com/office/drawing/2014/main" id="{D8D3AD79-B36A-755A-9381-E7CE2DD25DE0}"/>
                </a:ext>
              </a:extLst>
            </p:cNvPr>
            <p:cNvSpPr/>
            <p:nvPr/>
          </p:nvSpPr>
          <p:spPr>
            <a:xfrm>
              <a:off x="1038182" y="8916560"/>
              <a:ext cx="1047821" cy="188505"/>
            </a:xfrm>
            <a:custGeom>
              <a:avLst/>
              <a:gdLst>
                <a:gd name="connsiteX0" fmla="*/ 1047821 w 1047821"/>
                <a:gd name="connsiteY0" fmla="*/ 188378 h 188505"/>
                <a:gd name="connsiteX1" fmla="*/ 9020 w 1047821"/>
                <a:gd name="connsiteY1" fmla="*/ 188378 h 188505"/>
                <a:gd name="connsiteX2" fmla="*/ 0 w 1047821"/>
                <a:gd name="connsiteY2" fmla="*/ 179365 h 188505"/>
                <a:gd name="connsiteX3" fmla="*/ 9020 w 1047821"/>
                <a:gd name="connsiteY3" fmla="*/ 170352 h 188505"/>
                <a:gd name="connsiteX4" fmla="*/ 1029655 w 1047821"/>
                <a:gd name="connsiteY4" fmla="*/ 170352 h 188505"/>
                <a:gd name="connsiteX5" fmla="*/ 1029655 w 1047821"/>
                <a:gd name="connsiteY5" fmla="*/ 18025 h 188505"/>
                <a:gd name="connsiteX6" fmla="*/ 12069 w 1047821"/>
                <a:gd name="connsiteY6" fmla="*/ 18025 h 188505"/>
                <a:gd name="connsiteX7" fmla="*/ 3049 w 1047821"/>
                <a:gd name="connsiteY7" fmla="*/ 9013 h 188505"/>
                <a:gd name="connsiteX8" fmla="*/ 12069 w 1047821"/>
                <a:gd name="connsiteY8" fmla="*/ 0 h 188505"/>
                <a:gd name="connsiteX9" fmla="*/ 1047821 w 1047821"/>
                <a:gd name="connsiteY9" fmla="*/ 0 h 188505"/>
                <a:gd name="connsiteX10" fmla="*/ 1047821 w 1047821"/>
                <a:gd name="connsiteY10" fmla="*/ 188505 h 18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821" h="188505">
                  <a:moveTo>
                    <a:pt x="1047821" y="188378"/>
                  </a:moveTo>
                  <a:lnTo>
                    <a:pt x="9020" y="188378"/>
                  </a:lnTo>
                  <a:cubicBezTo>
                    <a:pt x="4065" y="188378"/>
                    <a:pt x="0" y="184316"/>
                    <a:pt x="0" y="179365"/>
                  </a:cubicBezTo>
                  <a:cubicBezTo>
                    <a:pt x="0" y="174414"/>
                    <a:pt x="4065" y="170352"/>
                    <a:pt x="9020" y="170352"/>
                  </a:cubicBezTo>
                  <a:lnTo>
                    <a:pt x="1029655" y="170352"/>
                  </a:lnTo>
                  <a:lnTo>
                    <a:pt x="1029655" y="18025"/>
                  </a:lnTo>
                  <a:lnTo>
                    <a:pt x="12069" y="18025"/>
                  </a:lnTo>
                  <a:cubicBezTo>
                    <a:pt x="7114" y="18025"/>
                    <a:pt x="3049" y="13964"/>
                    <a:pt x="3049" y="9013"/>
                  </a:cubicBezTo>
                  <a:cubicBezTo>
                    <a:pt x="3049" y="4062"/>
                    <a:pt x="7114" y="0"/>
                    <a:pt x="12069" y="0"/>
                  </a:cubicBezTo>
                  <a:lnTo>
                    <a:pt x="1047821" y="0"/>
                  </a:lnTo>
                  <a:lnTo>
                    <a:pt x="1047821" y="188505"/>
                  </a:lnTo>
                </a:path>
              </a:pathLst>
            </a:custGeom>
            <a:solidFill>
              <a:srgbClr val="002560"/>
            </a:solidFill>
            <a:ln w="12695" cap="sq">
              <a:noFill/>
              <a:prstDash val="solid"/>
              <a:miter/>
            </a:ln>
          </p:spPr>
          <p:txBody>
            <a:bodyPr rtlCol="1" anchor="ctr"/>
            <a:lstStyle/>
            <a:p>
              <a:endParaRPr lang="ar-SA"/>
            </a:p>
          </p:txBody>
        </p:sp>
        <p:sp>
          <p:nvSpPr>
            <p:cNvPr id="318" name="شكل حر: شكل 317">
              <a:extLst>
                <a:ext uri="{FF2B5EF4-FFF2-40B4-BE49-F238E27FC236}">
                  <a16:creationId xmlns:a16="http://schemas.microsoft.com/office/drawing/2014/main" id="{32A6CB45-4758-B8D4-E064-75EC5190663C}"/>
                </a:ext>
              </a:extLst>
            </p:cNvPr>
            <p:cNvSpPr/>
            <p:nvPr/>
          </p:nvSpPr>
          <p:spPr>
            <a:xfrm>
              <a:off x="1082900" y="8956165"/>
              <a:ext cx="523402" cy="6346"/>
            </a:xfrm>
            <a:custGeom>
              <a:avLst/>
              <a:gdLst>
                <a:gd name="connsiteX0" fmla="*/ 0 w 523402"/>
                <a:gd name="connsiteY0" fmla="*/ 3173 h 6346"/>
                <a:gd name="connsiteX1" fmla="*/ 130851 w 523402"/>
                <a:gd name="connsiteY1" fmla="*/ 635 h 6346"/>
                <a:gd name="connsiteX2" fmla="*/ 196276 w 523402"/>
                <a:gd name="connsiteY2" fmla="*/ 127 h 6346"/>
                <a:gd name="connsiteX3" fmla="*/ 261701 w 523402"/>
                <a:gd name="connsiteY3" fmla="*/ 0 h 6346"/>
                <a:gd name="connsiteX4" fmla="*/ 327127 w 523402"/>
                <a:gd name="connsiteY4" fmla="*/ 127 h 6346"/>
                <a:gd name="connsiteX5" fmla="*/ 392552 w 523402"/>
                <a:gd name="connsiteY5" fmla="*/ 635 h 6346"/>
                <a:gd name="connsiteX6" fmla="*/ 523403 w 523402"/>
                <a:gd name="connsiteY6" fmla="*/ 3173 h 6346"/>
                <a:gd name="connsiteX7" fmla="*/ 392552 w 523402"/>
                <a:gd name="connsiteY7" fmla="*/ 5712 h 6346"/>
                <a:gd name="connsiteX8" fmla="*/ 327127 w 523402"/>
                <a:gd name="connsiteY8" fmla="*/ 6220 h 6346"/>
                <a:gd name="connsiteX9" fmla="*/ 261701 w 523402"/>
                <a:gd name="connsiteY9" fmla="*/ 6347 h 6346"/>
                <a:gd name="connsiteX10" fmla="*/ 196276 w 523402"/>
                <a:gd name="connsiteY10" fmla="*/ 6220 h 6346"/>
                <a:gd name="connsiteX11" fmla="*/ 130851 w 523402"/>
                <a:gd name="connsiteY11" fmla="*/ 5712 h 6346"/>
                <a:gd name="connsiteX12" fmla="*/ 0 w 523402"/>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02" h="6346">
                  <a:moveTo>
                    <a:pt x="0" y="3173"/>
                  </a:moveTo>
                  <a:cubicBezTo>
                    <a:pt x="43575" y="1904"/>
                    <a:pt x="87149" y="1143"/>
                    <a:pt x="130851" y="635"/>
                  </a:cubicBezTo>
                  <a:cubicBezTo>
                    <a:pt x="152701" y="381"/>
                    <a:pt x="174425" y="254"/>
                    <a:pt x="196276" y="127"/>
                  </a:cubicBezTo>
                  <a:lnTo>
                    <a:pt x="261701" y="0"/>
                  </a:lnTo>
                  <a:lnTo>
                    <a:pt x="327127" y="127"/>
                  </a:lnTo>
                  <a:cubicBezTo>
                    <a:pt x="348977" y="254"/>
                    <a:pt x="370701" y="381"/>
                    <a:pt x="392552" y="635"/>
                  </a:cubicBezTo>
                  <a:cubicBezTo>
                    <a:pt x="436126" y="1016"/>
                    <a:pt x="479701" y="1904"/>
                    <a:pt x="523403" y="3173"/>
                  </a:cubicBezTo>
                  <a:cubicBezTo>
                    <a:pt x="479828" y="4443"/>
                    <a:pt x="436253" y="5205"/>
                    <a:pt x="392552" y="5712"/>
                  </a:cubicBezTo>
                  <a:cubicBezTo>
                    <a:pt x="370701" y="5967"/>
                    <a:pt x="348977" y="6094"/>
                    <a:pt x="327127" y="6220"/>
                  </a:cubicBezTo>
                  <a:lnTo>
                    <a:pt x="261701" y="6347"/>
                  </a:lnTo>
                  <a:lnTo>
                    <a:pt x="196276" y="6220"/>
                  </a:lnTo>
                  <a:cubicBezTo>
                    <a:pt x="174425" y="6094"/>
                    <a:pt x="152701" y="5967"/>
                    <a:pt x="130851" y="5712"/>
                  </a:cubicBezTo>
                  <a:cubicBezTo>
                    <a:pt x="87276" y="5331"/>
                    <a:pt x="43702" y="4443"/>
                    <a:pt x="0" y="3173"/>
                  </a:cubicBezTo>
                </a:path>
              </a:pathLst>
            </a:custGeom>
            <a:solidFill>
              <a:srgbClr val="F2F2F2"/>
            </a:solidFill>
            <a:ln w="12695" cap="sq">
              <a:noFill/>
              <a:prstDash val="solid"/>
              <a:miter/>
            </a:ln>
          </p:spPr>
          <p:txBody>
            <a:bodyPr rtlCol="1" anchor="ctr"/>
            <a:lstStyle/>
            <a:p>
              <a:endParaRPr lang="ar-SA"/>
            </a:p>
          </p:txBody>
        </p:sp>
        <p:sp>
          <p:nvSpPr>
            <p:cNvPr id="319" name="شكل حر: شكل 318">
              <a:extLst>
                <a:ext uri="{FF2B5EF4-FFF2-40B4-BE49-F238E27FC236}">
                  <a16:creationId xmlns:a16="http://schemas.microsoft.com/office/drawing/2014/main" id="{F5B558E6-9471-A33C-49A6-F9F15490D52B}"/>
                </a:ext>
              </a:extLst>
            </p:cNvPr>
            <p:cNvSpPr/>
            <p:nvPr/>
          </p:nvSpPr>
          <p:spPr>
            <a:xfrm>
              <a:off x="1137527" y="8982949"/>
              <a:ext cx="443113" cy="4316"/>
            </a:xfrm>
            <a:custGeom>
              <a:avLst/>
              <a:gdLst>
                <a:gd name="connsiteX0" fmla="*/ 0 w 443113"/>
                <a:gd name="connsiteY0" fmla="*/ 2159 h 4316"/>
                <a:gd name="connsiteX1" fmla="*/ 55389 w 443113"/>
                <a:gd name="connsiteY1" fmla="*/ 1143 h 4316"/>
                <a:gd name="connsiteX2" fmla="*/ 110778 w 443113"/>
                <a:gd name="connsiteY2" fmla="*/ 508 h 4316"/>
                <a:gd name="connsiteX3" fmla="*/ 221557 w 443113"/>
                <a:gd name="connsiteY3" fmla="*/ 0 h 4316"/>
                <a:gd name="connsiteX4" fmla="*/ 332335 w 443113"/>
                <a:gd name="connsiteY4" fmla="*/ 508 h 4316"/>
                <a:gd name="connsiteX5" fmla="*/ 387724 w 443113"/>
                <a:gd name="connsiteY5" fmla="*/ 1143 h 4316"/>
                <a:gd name="connsiteX6" fmla="*/ 443114 w 443113"/>
                <a:gd name="connsiteY6" fmla="*/ 2159 h 4316"/>
                <a:gd name="connsiteX7" fmla="*/ 387724 w 443113"/>
                <a:gd name="connsiteY7" fmla="*/ 3173 h 4316"/>
                <a:gd name="connsiteX8" fmla="*/ 332335 w 443113"/>
                <a:gd name="connsiteY8" fmla="*/ 3809 h 4316"/>
                <a:gd name="connsiteX9" fmla="*/ 221557 w 443113"/>
                <a:gd name="connsiteY9" fmla="*/ 4316 h 4316"/>
                <a:gd name="connsiteX10" fmla="*/ 110778 w 443113"/>
                <a:gd name="connsiteY10" fmla="*/ 3809 h 4316"/>
                <a:gd name="connsiteX11" fmla="*/ 55389 w 443113"/>
                <a:gd name="connsiteY11" fmla="*/ 3173 h 4316"/>
                <a:gd name="connsiteX12" fmla="*/ 0 w 443113"/>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3" h="4316">
                  <a:moveTo>
                    <a:pt x="0" y="2159"/>
                  </a:moveTo>
                  <a:cubicBezTo>
                    <a:pt x="18421" y="1650"/>
                    <a:pt x="36968" y="1524"/>
                    <a:pt x="55389" y="1143"/>
                  </a:cubicBezTo>
                  <a:lnTo>
                    <a:pt x="110778" y="508"/>
                  </a:lnTo>
                  <a:cubicBezTo>
                    <a:pt x="147747" y="127"/>
                    <a:pt x="184588" y="127"/>
                    <a:pt x="221557" y="0"/>
                  </a:cubicBezTo>
                  <a:cubicBezTo>
                    <a:pt x="258525" y="127"/>
                    <a:pt x="295367" y="127"/>
                    <a:pt x="332335" y="508"/>
                  </a:cubicBezTo>
                  <a:lnTo>
                    <a:pt x="387724" y="1143"/>
                  </a:lnTo>
                  <a:cubicBezTo>
                    <a:pt x="406145" y="1524"/>
                    <a:pt x="424693" y="1650"/>
                    <a:pt x="443114" y="2159"/>
                  </a:cubicBezTo>
                  <a:cubicBezTo>
                    <a:pt x="424693" y="2666"/>
                    <a:pt x="406145" y="2793"/>
                    <a:pt x="387724" y="3173"/>
                  </a:cubicBezTo>
                  <a:lnTo>
                    <a:pt x="332335" y="3809"/>
                  </a:lnTo>
                  <a:cubicBezTo>
                    <a:pt x="295367" y="4189"/>
                    <a:pt x="258525" y="4189"/>
                    <a:pt x="221557" y="4316"/>
                  </a:cubicBezTo>
                  <a:cubicBezTo>
                    <a:pt x="184588" y="4189"/>
                    <a:pt x="147747" y="4189"/>
                    <a:pt x="110778" y="3809"/>
                  </a:cubicBezTo>
                  <a:lnTo>
                    <a:pt x="55389" y="3173"/>
                  </a:lnTo>
                  <a:cubicBezTo>
                    <a:pt x="36968" y="2793"/>
                    <a:pt x="18421" y="2666"/>
                    <a:pt x="0" y="2159"/>
                  </a:cubicBezTo>
                </a:path>
              </a:pathLst>
            </a:custGeom>
            <a:solidFill>
              <a:srgbClr val="F2F2F2"/>
            </a:solidFill>
            <a:ln w="12695" cap="sq">
              <a:noFill/>
              <a:prstDash val="solid"/>
              <a:miter/>
            </a:ln>
          </p:spPr>
          <p:txBody>
            <a:bodyPr rtlCol="1" anchor="ctr"/>
            <a:lstStyle/>
            <a:p>
              <a:endParaRPr lang="ar-SA"/>
            </a:p>
          </p:txBody>
        </p:sp>
        <p:sp>
          <p:nvSpPr>
            <p:cNvPr id="320" name="شكل حر: شكل 319">
              <a:extLst>
                <a:ext uri="{FF2B5EF4-FFF2-40B4-BE49-F238E27FC236}">
                  <a16:creationId xmlns:a16="http://schemas.microsoft.com/office/drawing/2014/main" id="{0A6E430D-B46A-F630-C469-302F8BCF457D}"/>
                </a:ext>
              </a:extLst>
            </p:cNvPr>
            <p:cNvSpPr/>
            <p:nvPr/>
          </p:nvSpPr>
          <p:spPr>
            <a:xfrm>
              <a:off x="1069053" y="9030171"/>
              <a:ext cx="443113" cy="6346"/>
            </a:xfrm>
            <a:custGeom>
              <a:avLst/>
              <a:gdLst>
                <a:gd name="connsiteX0" fmla="*/ 0 w 443113"/>
                <a:gd name="connsiteY0" fmla="*/ 3173 h 6346"/>
                <a:gd name="connsiteX1" fmla="*/ 110778 w 443113"/>
                <a:gd name="connsiteY1" fmla="*/ 635 h 6346"/>
                <a:gd name="connsiteX2" fmla="*/ 166168 w 443113"/>
                <a:gd name="connsiteY2" fmla="*/ 127 h 6346"/>
                <a:gd name="connsiteX3" fmla="*/ 221557 w 443113"/>
                <a:gd name="connsiteY3" fmla="*/ 0 h 6346"/>
                <a:gd name="connsiteX4" fmla="*/ 276946 w 443113"/>
                <a:gd name="connsiteY4" fmla="*/ 127 h 6346"/>
                <a:gd name="connsiteX5" fmla="*/ 332335 w 443113"/>
                <a:gd name="connsiteY5" fmla="*/ 635 h 6346"/>
                <a:gd name="connsiteX6" fmla="*/ 443114 w 443113"/>
                <a:gd name="connsiteY6" fmla="*/ 3173 h 6346"/>
                <a:gd name="connsiteX7" fmla="*/ 332335 w 443113"/>
                <a:gd name="connsiteY7" fmla="*/ 5712 h 6346"/>
                <a:gd name="connsiteX8" fmla="*/ 276946 w 443113"/>
                <a:gd name="connsiteY8" fmla="*/ 6220 h 6346"/>
                <a:gd name="connsiteX9" fmla="*/ 221557 w 443113"/>
                <a:gd name="connsiteY9" fmla="*/ 6347 h 6346"/>
                <a:gd name="connsiteX10" fmla="*/ 166168 w 443113"/>
                <a:gd name="connsiteY10" fmla="*/ 6220 h 6346"/>
                <a:gd name="connsiteX11" fmla="*/ 110778 w 443113"/>
                <a:gd name="connsiteY11" fmla="*/ 5712 h 6346"/>
                <a:gd name="connsiteX12" fmla="*/ 0 w 443113"/>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3" h="6346">
                  <a:moveTo>
                    <a:pt x="0" y="3173"/>
                  </a:moveTo>
                  <a:cubicBezTo>
                    <a:pt x="36968" y="1904"/>
                    <a:pt x="73810" y="1142"/>
                    <a:pt x="110778" y="635"/>
                  </a:cubicBezTo>
                  <a:cubicBezTo>
                    <a:pt x="129199" y="380"/>
                    <a:pt x="147747" y="254"/>
                    <a:pt x="166168" y="127"/>
                  </a:cubicBezTo>
                  <a:lnTo>
                    <a:pt x="221557" y="0"/>
                  </a:lnTo>
                  <a:lnTo>
                    <a:pt x="276946" y="127"/>
                  </a:lnTo>
                  <a:cubicBezTo>
                    <a:pt x="295367" y="254"/>
                    <a:pt x="313914" y="380"/>
                    <a:pt x="332335" y="635"/>
                  </a:cubicBezTo>
                  <a:cubicBezTo>
                    <a:pt x="369304" y="1016"/>
                    <a:pt x="406145" y="1904"/>
                    <a:pt x="443114" y="3173"/>
                  </a:cubicBezTo>
                  <a:cubicBezTo>
                    <a:pt x="406145" y="4443"/>
                    <a:pt x="369304" y="5204"/>
                    <a:pt x="332335" y="5712"/>
                  </a:cubicBezTo>
                  <a:cubicBezTo>
                    <a:pt x="313914" y="5966"/>
                    <a:pt x="295367" y="6093"/>
                    <a:pt x="276946" y="6220"/>
                  </a:cubicBezTo>
                  <a:lnTo>
                    <a:pt x="221557" y="6347"/>
                  </a:lnTo>
                  <a:lnTo>
                    <a:pt x="166168" y="6220"/>
                  </a:lnTo>
                  <a:cubicBezTo>
                    <a:pt x="147747" y="6093"/>
                    <a:pt x="129199" y="5966"/>
                    <a:pt x="110778" y="5712"/>
                  </a:cubicBezTo>
                  <a:cubicBezTo>
                    <a:pt x="73810" y="5331"/>
                    <a:pt x="36968" y="4443"/>
                    <a:pt x="0" y="3173"/>
                  </a:cubicBezTo>
                </a:path>
              </a:pathLst>
            </a:custGeom>
            <a:solidFill>
              <a:srgbClr val="F2F2F2"/>
            </a:solidFill>
            <a:ln w="12695" cap="sq">
              <a:noFill/>
              <a:prstDash val="solid"/>
              <a:miter/>
            </a:ln>
          </p:spPr>
          <p:txBody>
            <a:bodyPr rtlCol="1" anchor="ctr"/>
            <a:lstStyle/>
            <a:p>
              <a:endParaRPr lang="ar-SA"/>
            </a:p>
          </p:txBody>
        </p:sp>
        <p:sp>
          <p:nvSpPr>
            <p:cNvPr id="321" name="شكل حر: شكل 320">
              <a:extLst>
                <a:ext uri="{FF2B5EF4-FFF2-40B4-BE49-F238E27FC236}">
                  <a16:creationId xmlns:a16="http://schemas.microsoft.com/office/drawing/2014/main" id="{1E5302AB-3DE7-4334-117E-6A76EF673DC6}"/>
                </a:ext>
              </a:extLst>
            </p:cNvPr>
            <p:cNvSpPr/>
            <p:nvPr/>
          </p:nvSpPr>
          <p:spPr>
            <a:xfrm>
              <a:off x="1149215" y="9056828"/>
              <a:ext cx="348596" cy="4316"/>
            </a:xfrm>
            <a:custGeom>
              <a:avLst/>
              <a:gdLst>
                <a:gd name="connsiteX0" fmla="*/ 0 w 348596"/>
                <a:gd name="connsiteY0" fmla="*/ 2159 h 4316"/>
                <a:gd name="connsiteX1" fmla="*/ 43575 w 348596"/>
                <a:gd name="connsiteY1" fmla="*/ 1143 h 4316"/>
                <a:gd name="connsiteX2" fmla="*/ 87149 w 348596"/>
                <a:gd name="connsiteY2" fmla="*/ 508 h 4316"/>
                <a:gd name="connsiteX3" fmla="*/ 174298 w 348596"/>
                <a:gd name="connsiteY3" fmla="*/ 0 h 4316"/>
                <a:gd name="connsiteX4" fmla="*/ 261447 w 348596"/>
                <a:gd name="connsiteY4" fmla="*/ 508 h 4316"/>
                <a:gd name="connsiteX5" fmla="*/ 305022 w 348596"/>
                <a:gd name="connsiteY5" fmla="*/ 1143 h 4316"/>
                <a:gd name="connsiteX6" fmla="*/ 348596 w 348596"/>
                <a:gd name="connsiteY6" fmla="*/ 2159 h 4316"/>
                <a:gd name="connsiteX7" fmla="*/ 305022 w 348596"/>
                <a:gd name="connsiteY7" fmla="*/ 3173 h 4316"/>
                <a:gd name="connsiteX8" fmla="*/ 261447 w 348596"/>
                <a:gd name="connsiteY8" fmla="*/ 3809 h 4316"/>
                <a:gd name="connsiteX9" fmla="*/ 174298 w 348596"/>
                <a:gd name="connsiteY9" fmla="*/ 4316 h 4316"/>
                <a:gd name="connsiteX10" fmla="*/ 87149 w 348596"/>
                <a:gd name="connsiteY10" fmla="*/ 3809 h 4316"/>
                <a:gd name="connsiteX11" fmla="*/ 43575 w 348596"/>
                <a:gd name="connsiteY11" fmla="*/ 3173 h 4316"/>
                <a:gd name="connsiteX12" fmla="*/ 0 w 348596"/>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596" h="4316">
                  <a:moveTo>
                    <a:pt x="0" y="2159"/>
                  </a:moveTo>
                  <a:cubicBezTo>
                    <a:pt x="14482" y="1650"/>
                    <a:pt x="29092" y="1523"/>
                    <a:pt x="43575" y="1143"/>
                  </a:cubicBezTo>
                  <a:lnTo>
                    <a:pt x="87149" y="508"/>
                  </a:lnTo>
                  <a:cubicBezTo>
                    <a:pt x="116241" y="127"/>
                    <a:pt x="145333" y="127"/>
                    <a:pt x="174298" y="0"/>
                  </a:cubicBezTo>
                  <a:cubicBezTo>
                    <a:pt x="203390" y="127"/>
                    <a:pt x="232482" y="127"/>
                    <a:pt x="261447" y="508"/>
                  </a:cubicBezTo>
                  <a:lnTo>
                    <a:pt x="305022" y="1143"/>
                  </a:lnTo>
                  <a:cubicBezTo>
                    <a:pt x="319504" y="1523"/>
                    <a:pt x="334114" y="1650"/>
                    <a:pt x="348596" y="2159"/>
                  </a:cubicBezTo>
                  <a:cubicBezTo>
                    <a:pt x="334114" y="2666"/>
                    <a:pt x="319504" y="2793"/>
                    <a:pt x="305022" y="3173"/>
                  </a:cubicBezTo>
                  <a:lnTo>
                    <a:pt x="261447" y="3809"/>
                  </a:lnTo>
                  <a:cubicBezTo>
                    <a:pt x="232355" y="4189"/>
                    <a:pt x="203263" y="4189"/>
                    <a:pt x="174298" y="4316"/>
                  </a:cubicBezTo>
                  <a:cubicBezTo>
                    <a:pt x="145206" y="4189"/>
                    <a:pt x="116114" y="4189"/>
                    <a:pt x="87149" y="3809"/>
                  </a:cubicBezTo>
                  <a:lnTo>
                    <a:pt x="43575" y="3173"/>
                  </a:lnTo>
                  <a:cubicBezTo>
                    <a:pt x="29092" y="2793"/>
                    <a:pt x="14482" y="2666"/>
                    <a:pt x="0" y="2159"/>
                  </a:cubicBezTo>
                </a:path>
              </a:pathLst>
            </a:custGeom>
            <a:solidFill>
              <a:srgbClr val="F2F2F2"/>
            </a:solidFill>
            <a:ln w="12695" cap="sq">
              <a:noFill/>
              <a:prstDash val="solid"/>
              <a:miter/>
            </a:ln>
          </p:spPr>
          <p:txBody>
            <a:bodyPr rtlCol="1" anchor="ctr"/>
            <a:lstStyle/>
            <a:p>
              <a:endParaRPr lang="ar-SA"/>
            </a:p>
          </p:txBody>
        </p:sp>
        <p:sp>
          <p:nvSpPr>
            <p:cNvPr id="322" name="شكل حر: شكل 321">
              <a:extLst>
                <a:ext uri="{FF2B5EF4-FFF2-40B4-BE49-F238E27FC236}">
                  <a16:creationId xmlns:a16="http://schemas.microsoft.com/office/drawing/2014/main" id="{B676F99E-0BCA-27AA-67B2-30961D7618FF}"/>
                </a:ext>
              </a:extLst>
            </p:cNvPr>
            <p:cNvSpPr/>
            <p:nvPr/>
          </p:nvSpPr>
          <p:spPr>
            <a:xfrm>
              <a:off x="1177037" y="9003387"/>
              <a:ext cx="348596" cy="2030"/>
            </a:xfrm>
            <a:custGeom>
              <a:avLst/>
              <a:gdLst>
                <a:gd name="connsiteX0" fmla="*/ 0 w 348596"/>
                <a:gd name="connsiteY0" fmla="*/ 1015 h 2030"/>
                <a:gd name="connsiteX1" fmla="*/ 43575 w 348596"/>
                <a:gd name="connsiteY1" fmla="*/ 507 h 2030"/>
                <a:gd name="connsiteX2" fmla="*/ 87149 w 348596"/>
                <a:gd name="connsiteY2" fmla="*/ 253 h 2030"/>
                <a:gd name="connsiteX3" fmla="*/ 174298 w 348596"/>
                <a:gd name="connsiteY3" fmla="*/ 0 h 2030"/>
                <a:gd name="connsiteX4" fmla="*/ 261447 w 348596"/>
                <a:gd name="connsiteY4" fmla="*/ 253 h 2030"/>
                <a:gd name="connsiteX5" fmla="*/ 305022 w 348596"/>
                <a:gd name="connsiteY5" fmla="*/ 507 h 2030"/>
                <a:gd name="connsiteX6" fmla="*/ 348596 w 348596"/>
                <a:gd name="connsiteY6" fmla="*/ 1015 h 2030"/>
                <a:gd name="connsiteX7" fmla="*/ 305022 w 348596"/>
                <a:gd name="connsiteY7" fmla="*/ 1523 h 2030"/>
                <a:gd name="connsiteX8" fmla="*/ 261447 w 348596"/>
                <a:gd name="connsiteY8" fmla="*/ 1777 h 2030"/>
                <a:gd name="connsiteX9" fmla="*/ 174298 w 348596"/>
                <a:gd name="connsiteY9" fmla="*/ 2031 h 2030"/>
                <a:gd name="connsiteX10" fmla="*/ 87149 w 348596"/>
                <a:gd name="connsiteY10" fmla="*/ 1777 h 2030"/>
                <a:gd name="connsiteX11" fmla="*/ 43575 w 348596"/>
                <a:gd name="connsiteY11" fmla="*/ 1523 h 2030"/>
                <a:gd name="connsiteX12" fmla="*/ 0 w 348596"/>
                <a:gd name="connsiteY12" fmla="*/ 1015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596" h="2030">
                  <a:moveTo>
                    <a:pt x="0" y="1015"/>
                  </a:moveTo>
                  <a:lnTo>
                    <a:pt x="43575" y="507"/>
                  </a:lnTo>
                  <a:lnTo>
                    <a:pt x="87149" y="253"/>
                  </a:lnTo>
                  <a:lnTo>
                    <a:pt x="174298" y="0"/>
                  </a:lnTo>
                  <a:lnTo>
                    <a:pt x="261447" y="253"/>
                  </a:lnTo>
                  <a:lnTo>
                    <a:pt x="305022" y="507"/>
                  </a:lnTo>
                  <a:lnTo>
                    <a:pt x="348596" y="1015"/>
                  </a:lnTo>
                  <a:lnTo>
                    <a:pt x="305022" y="1523"/>
                  </a:lnTo>
                  <a:lnTo>
                    <a:pt x="261447" y="1777"/>
                  </a:lnTo>
                  <a:lnTo>
                    <a:pt x="174298" y="2031"/>
                  </a:lnTo>
                  <a:lnTo>
                    <a:pt x="87149" y="1777"/>
                  </a:lnTo>
                  <a:lnTo>
                    <a:pt x="43575" y="1523"/>
                  </a:lnTo>
                  <a:lnTo>
                    <a:pt x="0" y="1015"/>
                  </a:lnTo>
                </a:path>
              </a:pathLst>
            </a:custGeom>
            <a:solidFill>
              <a:srgbClr val="F2F2F2"/>
            </a:solidFill>
            <a:ln w="12695" cap="sq">
              <a:noFill/>
              <a:prstDash val="solid"/>
              <a:miter/>
            </a:ln>
          </p:spPr>
          <p:txBody>
            <a:bodyPr rtlCol="1" anchor="ctr"/>
            <a:lstStyle/>
            <a:p>
              <a:endParaRPr lang="ar-SA"/>
            </a:p>
          </p:txBody>
        </p:sp>
        <p:sp>
          <p:nvSpPr>
            <p:cNvPr id="323" name="شكل حر: شكل 322">
              <a:extLst>
                <a:ext uri="{FF2B5EF4-FFF2-40B4-BE49-F238E27FC236}">
                  <a16:creationId xmlns:a16="http://schemas.microsoft.com/office/drawing/2014/main" id="{10E06932-1C89-7BDF-C0D0-1877418E9A79}"/>
                </a:ext>
              </a:extLst>
            </p:cNvPr>
            <p:cNvSpPr/>
            <p:nvPr/>
          </p:nvSpPr>
          <p:spPr>
            <a:xfrm>
              <a:off x="1642509" y="9003387"/>
              <a:ext cx="407542" cy="6346"/>
            </a:xfrm>
            <a:custGeom>
              <a:avLst/>
              <a:gdLst>
                <a:gd name="connsiteX0" fmla="*/ 0 w 407542"/>
                <a:gd name="connsiteY0" fmla="*/ 3173 h 6346"/>
                <a:gd name="connsiteX1" fmla="*/ 101886 w 407542"/>
                <a:gd name="connsiteY1" fmla="*/ 635 h 6346"/>
                <a:gd name="connsiteX2" fmla="*/ 152829 w 407542"/>
                <a:gd name="connsiteY2" fmla="*/ 127 h 6346"/>
                <a:gd name="connsiteX3" fmla="*/ 203771 w 407542"/>
                <a:gd name="connsiteY3" fmla="*/ 0 h 6346"/>
                <a:gd name="connsiteX4" fmla="*/ 254714 w 407542"/>
                <a:gd name="connsiteY4" fmla="*/ 127 h 6346"/>
                <a:gd name="connsiteX5" fmla="*/ 305657 w 407542"/>
                <a:gd name="connsiteY5" fmla="*/ 635 h 6346"/>
                <a:gd name="connsiteX6" fmla="*/ 407543 w 407542"/>
                <a:gd name="connsiteY6" fmla="*/ 3173 h 6346"/>
                <a:gd name="connsiteX7" fmla="*/ 305657 w 407542"/>
                <a:gd name="connsiteY7" fmla="*/ 5712 h 6346"/>
                <a:gd name="connsiteX8" fmla="*/ 254714 w 407542"/>
                <a:gd name="connsiteY8" fmla="*/ 6220 h 6346"/>
                <a:gd name="connsiteX9" fmla="*/ 203771 w 407542"/>
                <a:gd name="connsiteY9" fmla="*/ 6347 h 6346"/>
                <a:gd name="connsiteX10" fmla="*/ 152829 w 407542"/>
                <a:gd name="connsiteY10" fmla="*/ 6220 h 6346"/>
                <a:gd name="connsiteX11" fmla="*/ 101886 w 407542"/>
                <a:gd name="connsiteY11" fmla="*/ 5712 h 6346"/>
                <a:gd name="connsiteX12" fmla="*/ 0 w 407542"/>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542" h="6346">
                  <a:moveTo>
                    <a:pt x="0" y="3173"/>
                  </a:moveTo>
                  <a:cubicBezTo>
                    <a:pt x="33920" y="1904"/>
                    <a:pt x="67966" y="1142"/>
                    <a:pt x="101886" y="635"/>
                  </a:cubicBezTo>
                  <a:cubicBezTo>
                    <a:pt x="118909" y="380"/>
                    <a:pt x="135805" y="253"/>
                    <a:pt x="152829" y="127"/>
                  </a:cubicBezTo>
                  <a:lnTo>
                    <a:pt x="203771" y="0"/>
                  </a:lnTo>
                  <a:lnTo>
                    <a:pt x="254714" y="127"/>
                  </a:lnTo>
                  <a:cubicBezTo>
                    <a:pt x="271737" y="253"/>
                    <a:pt x="288634" y="380"/>
                    <a:pt x="305657" y="635"/>
                  </a:cubicBezTo>
                  <a:cubicBezTo>
                    <a:pt x="339577" y="1015"/>
                    <a:pt x="373623" y="1904"/>
                    <a:pt x="407543" y="3173"/>
                  </a:cubicBezTo>
                  <a:cubicBezTo>
                    <a:pt x="373623" y="4443"/>
                    <a:pt x="339577" y="5204"/>
                    <a:pt x="305657" y="5712"/>
                  </a:cubicBezTo>
                  <a:cubicBezTo>
                    <a:pt x="288634" y="5966"/>
                    <a:pt x="271737" y="6093"/>
                    <a:pt x="254714" y="6220"/>
                  </a:cubicBezTo>
                  <a:lnTo>
                    <a:pt x="203771" y="6347"/>
                  </a:lnTo>
                  <a:lnTo>
                    <a:pt x="152829" y="6220"/>
                  </a:lnTo>
                  <a:cubicBezTo>
                    <a:pt x="135805" y="6093"/>
                    <a:pt x="118909" y="5966"/>
                    <a:pt x="101886" y="5712"/>
                  </a:cubicBezTo>
                  <a:cubicBezTo>
                    <a:pt x="67966" y="5331"/>
                    <a:pt x="33920" y="4443"/>
                    <a:pt x="0" y="3173"/>
                  </a:cubicBezTo>
                </a:path>
              </a:pathLst>
            </a:custGeom>
            <a:solidFill>
              <a:srgbClr val="FFFFFF"/>
            </a:solidFill>
            <a:ln w="12695" cap="sq">
              <a:noFill/>
              <a:prstDash val="solid"/>
              <a:miter/>
            </a:ln>
          </p:spPr>
          <p:txBody>
            <a:bodyPr rtlCol="1" anchor="ctr"/>
            <a:lstStyle/>
            <a:p>
              <a:endParaRPr lang="ar-SA"/>
            </a:p>
          </p:txBody>
        </p:sp>
        <p:sp>
          <p:nvSpPr>
            <p:cNvPr id="324" name="شكل حر: شكل 323">
              <a:extLst>
                <a:ext uri="{FF2B5EF4-FFF2-40B4-BE49-F238E27FC236}">
                  <a16:creationId xmlns:a16="http://schemas.microsoft.com/office/drawing/2014/main" id="{3C55E65F-7444-8009-5120-7A74C23806DD}"/>
                </a:ext>
              </a:extLst>
            </p:cNvPr>
            <p:cNvSpPr/>
            <p:nvPr/>
          </p:nvSpPr>
          <p:spPr>
            <a:xfrm>
              <a:off x="1701328" y="8975427"/>
              <a:ext cx="286600" cy="4381"/>
            </a:xfrm>
            <a:custGeom>
              <a:avLst/>
              <a:gdLst>
                <a:gd name="connsiteX0" fmla="*/ 0 w 286600"/>
                <a:gd name="connsiteY0" fmla="*/ 2191 h 4381"/>
                <a:gd name="connsiteX1" fmla="*/ 71650 w 286600"/>
                <a:gd name="connsiteY1" fmla="*/ 541 h 4381"/>
                <a:gd name="connsiteX2" fmla="*/ 143300 w 286600"/>
                <a:gd name="connsiteY2" fmla="*/ 33 h 4381"/>
                <a:gd name="connsiteX3" fmla="*/ 214951 w 286600"/>
                <a:gd name="connsiteY3" fmla="*/ 541 h 4381"/>
                <a:gd name="connsiteX4" fmla="*/ 286601 w 286600"/>
                <a:gd name="connsiteY4" fmla="*/ 2191 h 4381"/>
                <a:gd name="connsiteX5" fmla="*/ 214951 w 286600"/>
                <a:gd name="connsiteY5" fmla="*/ 3841 h 4381"/>
                <a:gd name="connsiteX6" fmla="*/ 143300 w 286600"/>
                <a:gd name="connsiteY6" fmla="*/ 4349 h 4381"/>
                <a:gd name="connsiteX7" fmla="*/ 71650 w 286600"/>
                <a:gd name="connsiteY7" fmla="*/ 3841 h 4381"/>
                <a:gd name="connsiteX8" fmla="*/ 0 w 286600"/>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0" h="4381">
                  <a:moveTo>
                    <a:pt x="0" y="2191"/>
                  </a:moveTo>
                  <a:cubicBezTo>
                    <a:pt x="23883" y="1302"/>
                    <a:pt x="47767" y="795"/>
                    <a:pt x="71650" y="541"/>
                  </a:cubicBezTo>
                  <a:cubicBezTo>
                    <a:pt x="95534" y="287"/>
                    <a:pt x="119417" y="160"/>
                    <a:pt x="143300" y="33"/>
                  </a:cubicBezTo>
                  <a:cubicBezTo>
                    <a:pt x="167184" y="-94"/>
                    <a:pt x="191067" y="160"/>
                    <a:pt x="214951" y="541"/>
                  </a:cubicBezTo>
                  <a:cubicBezTo>
                    <a:pt x="238834" y="922"/>
                    <a:pt x="262718" y="1429"/>
                    <a:pt x="286601" y="2191"/>
                  </a:cubicBezTo>
                  <a:cubicBezTo>
                    <a:pt x="262718" y="3079"/>
                    <a:pt x="238834" y="3587"/>
                    <a:pt x="214951" y="3841"/>
                  </a:cubicBezTo>
                  <a:cubicBezTo>
                    <a:pt x="191067" y="4095"/>
                    <a:pt x="167184" y="4222"/>
                    <a:pt x="143300" y="4349"/>
                  </a:cubicBezTo>
                  <a:cubicBezTo>
                    <a:pt x="119417" y="4476"/>
                    <a:pt x="95534" y="4222"/>
                    <a:pt x="71650" y="3841"/>
                  </a:cubicBezTo>
                  <a:cubicBezTo>
                    <a:pt x="47767" y="3461"/>
                    <a:pt x="23883" y="2952"/>
                    <a:pt x="0" y="2191"/>
                  </a:cubicBezTo>
                </a:path>
              </a:pathLst>
            </a:custGeom>
            <a:solidFill>
              <a:srgbClr val="FFFFFF"/>
            </a:solidFill>
            <a:ln w="12695" cap="sq">
              <a:noFill/>
              <a:prstDash val="solid"/>
              <a:miter/>
            </a:ln>
          </p:spPr>
          <p:txBody>
            <a:bodyPr rtlCol="1" anchor="ctr"/>
            <a:lstStyle/>
            <a:p>
              <a:endParaRPr lang="ar-SA"/>
            </a:p>
          </p:txBody>
        </p:sp>
        <p:sp>
          <p:nvSpPr>
            <p:cNvPr id="325" name="شكل حر: شكل 324">
              <a:extLst>
                <a:ext uri="{FF2B5EF4-FFF2-40B4-BE49-F238E27FC236}">
                  <a16:creationId xmlns:a16="http://schemas.microsoft.com/office/drawing/2014/main" id="{6C3972BE-EBF5-0DBD-1CF6-C7480CF4910F}"/>
                </a:ext>
              </a:extLst>
            </p:cNvPr>
            <p:cNvSpPr/>
            <p:nvPr/>
          </p:nvSpPr>
          <p:spPr>
            <a:xfrm>
              <a:off x="1694976" y="9040039"/>
              <a:ext cx="286600" cy="4382"/>
            </a:xfrm>
            <a:custGeom>
              <a:avLst/>
              <a:gdLst>
                <a:gd name="connsiteX0" fmla="*/ 0 w 286600"/>
                <a:gd name="connsiteY0" fmla="*/ 2191 h 4382"/>
                <a:gd name="connsiteX1" fmla="*/ 71650 w 286600"/>
                <a:gd name="connsiteY1" fmla="*/ 541 h 4382"/>
                <a:gd name="connsiteX2" fmla="*/ 143300 w 286600"/>
                <a:gd name="connsiteY2" fmla="*/ 33 h 4382"/>
                <a:gd name="connsiteX3" fmla="*/ 214951 w 286600"/>
                <a:gd name="connsiteY3" fmla="*/ 541 h 4382"/>
                <a:gd name="connsiteX4" fmla="*/ 286601 w 286600"/>
                <a:gd name="connsiteY4" fmla="*/ 2191 h 4382"/>
                <a:gd name="connsiteX5" fmla="*/ 214951 w 286600"/>
                <a:gd name="connsiteY5" fmla="*/ 3842 h 4382"/>
                <a:gd name="connsiteX6" fmla="*/ 143300 w 286600"/>
                <a:gd name="connsiteY6" fmla="*/ 4349 h 4382"/>
                <a:gd name="connsiteX7" fmla="*/ 71650 w 286600"/>
                <a:gd name="connsiteY7" fmla="*/ 3842 h 4382"/>
                <a:gd name="connsiteX8" fmla="*/ 0 w 286600"/>
                <a:gd name="connsiteY8" fmla="*/ 2191 h 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0" h="4382">
                  <a:moveTo>
                    <a:pt x="0" y="2191"/>
                  </a:moveTo>
                  <a:cubicBezTo>
                    <a:pt x="23883" y="1430"/>
                    <a:pt x="47767" y="794"/>
                    <a:pt x="71650" y="541"/>
                  </a:cubicBezTo>
                  <a:cubicBezTo>
                    <a:pt x="95534" y="287"/>
                    <a:pt x="119417" y="160"/>
                    <a:pt x="143300" y="33"/>
                  </a:cubicBezTo>
                  <a:cubicBezTo>
                    <a:pt x="167184" y="-94"/>
                    <a:pt x="191067" y="160"/>
                    <a:pt x="214951" y="541"/>
                  </a:cubicBezTo>
                  <a:cubicBezTo>
                    <a:pt x="238834" y="921"/>
                    <a:pt x="262718" y="1430"/>
                    <a:pt x="286601" y="2191"/>
                  </a:cubicBezTo>
                  <a:cubicBezTo>
                    <a:pt x="262718" y="3080"/>
                    <a:pt x="238834" y="3587"/>
                    <a:pt x="214951" y="3842"/>
                  </a:cubicBezTo>
                  <a:cubicBezTo>
                    <a:pt x="191067" y="4095"/>
                    <a:pt x="167184" y="4222"/>
                    <a:pt x="143300" y="4349"/>
                  </a:cubicBezTo>
                  <a:cubicBezTo>
                    <a:pt x="119417" y="4476"/>
                    <a:pt x="95534" y="4222"/>
                    <a:pt x="71650" y="3842"/>
                  </a:cubicBezTo>
                  <a:cubicBezTo>
                    <a:pt x="47767" y="3460"/>
                    <a:pt x="23883" y="2953"/>
                    <a:pt x="0" y="2191"/>
                  </a:cubicBezTo>
                </a:path>
              </a:pathLst>
            </a:custGeom>
            <a:solidFill>
              <a:srgbClr val="FFFFFF"/>
            </a:solidFill>
            <a:ln w="12695" cap="sq">
              <a:noFill/>
              <a:prstDash val="solid"/>
              <a:miter/>
            </a:ln>
          </p:spPr>
          <p:txBody>
            <a:bodyPr rtlCol="1" anchor="ctr"/>
            <a:lstStyle/>
            <a:p>
              <a:endParaRPr lang="ar-SA"/>
            </a:p>
          </p:txBody>
        </p:sp>
        <p:sp>
          <p:nvSpPr>
            <p:cNvPr id="326" name="شكل حر: شكل 325">
              <a:extLst>
                <a:ext uri="{FF2B5EF4-FFF2-40B4-BE49-F238E27FC236}">
                  <a16:creationId xmlns:a16="http://schemas.microsoft.com/office/drawing/2014/main" id="{93DCD7BA-0E0C-15BD-B18B-43309A62BDC7}"/>
                </a:ext>
              </a:extLst>
            </p:cNvPr>
            <p:cNvSpPr/>
            <p:nvPr/>
          </p:nvSpPr>
          <p:spPr>
            <a:xfrm>
              <a:off x="1878421" y="9006179"/>
              <a:ext cx="122702" cy="147122"/>
            </a:xfrm>
            <a:custGeom>
              <a:avLst/>
              <a:gdLst>
                <a:gd name="connsiteX0" fmla="*/ 127 w 122702"/>
                <a:gd name="connsiteY0" fmla="*/ 381 h 147122"/>
                <a:gd name="connsiteX1" fmla="*/ 33284 w 122702"/>
                <a:gd name="connsiteY1" fmla="*/ 27165 h 147122"/>
                <a:gd name="connsiteX2" fmla="*/ 42939 w 122702"/>
                <a:gd name="connsiteY2" fmla="*/ 147123 h 147122"/>
                <a:gd name="connsiteX3" fmla="*/ 116749 w 122702"/>
                <a:gd name="connsiteY3" fmla="*/ 129986 h 147122"/>
                <a:gd name="connsiteX4" fmla="*/ 92104 w 122702"/>
                <a:gd name="connsiteY4" fmla="*/ 14217 h 147122"/>
                <a:gd name="connsiteX5" fmla="*/ 59963 w 122702"/>
                <a:gd name="connsiteY5" fmla="*/ 0 h 147122"/>
                <a:gd name="connsiteX6" fmla="*/ 0 w 122702"/>
                <a:gd name="connsiteY6" fmla="*/ 381 h 14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2" h="147122">
                  <a:moveTo>
                    <a:pt x="127" y="381"/>
                  </a:moveTo>
                  <a:cubicBezTo>
                    <a:pt x="10798" y="5712"/>
                    <a:pt x="23121" y="14090"/>
                    <a:pt x="33284" y="27165"/>
                  </a:cubicBezTo>
                  <a:cubicBezTo>
                    <a:pt x="70634" y="75022"/>
                    <a:pt x="45099" y="141665"/>
                    <a:pt x="42939" y="147123"/>
                  </a:cubicBezTo>
                  <a:cubicBezTo>
                    <a:pt x="67585" y="141411"/>
                    <a:pt x="92104" y="135698"/>
                    <a:pt x="116749" y="129986"/>
                  </a:cubicBezTo>
                  <a:cubicBezTo>
                    <a:pt x="129961" y="83526"/>
                    <a:pt x="120942" y="38082"/>
                    <a:pt x="92104" y="14217"/>
                  </a:cubicBezTo>
                  <a:cubicBezTo>
                    <a:pt x="85625" y="8759"/>
                    <a:pt x="76732" y="3555"/>
                    <a:pt x="59963" y="0"/>
                  </a:cubicBezTo>
                  <a:cubicBezTo>
                    <a:pt x="45734" y="0"/>
                    <a:pt x="18929" y="381"/>
                    <a:pt x="0" y="381"/>
                  </a:cubicBezTo>
                </a:path>
              </a:pathLst>
            </a:custGeom>
            <a:solidFill>
              <a:srgbClr val="FF5757"/>
            </a:solidFill>
            <a:ln w="12695" cap="sq">
              <a:noFill/>
              <a:prstDash val="solid"/>
              <a:miter/>
            </a:ln>
          </p:spPr>
          <p:txBody>
            <a:bodyPr rtlCol="1" anchor="ctr"/>
            <a:lstStyle/>
            <a:p>
              <a:endParaRPr lang="ar-SA"/>
            </a:p>
          </p:txBody>
        </p:sp>
        <p:sp>
          <p:nvSpPr>
            <p:cNvPr id="327" name="شكل حر: شكل 326">
              <a:extLst>
                <a:ext uri="{FF2B5EF4-FFF2-40B4-BE49-F238E27FC236}">
                  <a16:creationId xmlns:a16="http://schemas.microsoft.com/office/drawing/2014/main" id="{1FAF4D84-99E6-CC3D-D308-B2B9F3EC0E1C}"/>
                </a:ext>
              </a:extLst>
            </p:cNvPr>
            <p:cNvSpPr/>
            <p:nvPr/>
          </p:nvSpPr>
          <p:spPr>
            <a:xfrm>
              <a:off x="1662200" y="9329874"/>
              <a:ext cx="679660" cy="149407"/>
            </a:xfrm>
            <a:custGeom>
              <a:avLst/>
              <a:gdLst>
                <a:gd name="connsiteX0" fmla="*/ 0 w 679660"/>
                <a:gd name="connsiteY0" fmla="*/ 149281 h 149407"/>
                <a:gd name="connsiteX1" fmla="*/ 679661 w 679660"/>
                <a:gd name="connsiteY1" fmla="*/ 149281 h 149407"/>
                <a:gd name="connsiteX2" fmla="*/ 679661 w 679660"/>
                <a:gd name="connsiteY2" fmla="*/ 0 h 149407"/>
                <a:gd name="connsiteX3" fmla="*/ 0 w 679660"/>
                <a:gd name="connsiteY3" fmla="*/ 0 h 149407"/>
                <a:gd name="connsiteX4" fmla="*/ 0 w 679660"/>
                <a:gd name="connsiteY4" fmla="*/ 149408 h 14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60" h="149407">
                  <a:moveTo>
                    <a:pt x="0" y="149281"/>
                  </a:moveTo>
                  <a:lnTo>
                    <a:pt x="679661" y="149281"/>
                  </a:lnTo>
                  <a:lnTo>
                    <a:pt x="679661" y="0"/>
                  </a:lnTo>
                  <a:lnTo>
                    <a:pt x="0" y="0"/>
                  </a:lnTo>
                  <a:lnTo>
                    <a:pt x="0" y="149408"/>
                  </a:lnTo>
                </a:path>
              </a:pathLst>
            </a:custGeom>
            <a:solidFill>
              <a:srgbClr val="EFF1F4"/>
            </a:solidFill>
            <a:ln w="12695" cap="sq">
              <a:noFill/>
              <a:prstDash val="solid"/>
              <a:miter/>
            </a:ln>
          </p:spPr>
          <p:txBody>
            <a:bodyPr rtlCol="1" anchor="ctr"/>
            <a:lstStyle/>
            <a:p>
              <a:endParaRPr lang="ar-SA"/>
            </a:p>
          </p:txBody>
        </p:sp>
        <p:sp>
          <p:nvSpPr>
            <p:cNvPr id="328" name="شكل حر: شكل 327">
              <a:extLst>
                <a:ext uri="{FF2B5EF4-FFF2-40B4-BE49-F238E27FC236}">
                  <a16:creationId xmlns:a16="http://schemas.microsoft.com/office/drawing/2014/main" id="{1A6DBCCB-B6D7-67C2-0614-6BFE3226E99D}"/>
                </a:ext>
              </a:extLst>
            </p:cNvPr>
            <p:cNvSpPr/>
            <p:nvPr/>
          </p:nvSpPr>
          <p:spPr>
            <a:xfrm>
              <a:off x="1288450" y="9329874"/>
              <a:ext cx="631131" cy="149407"/>
            </a:xfrm>
            <a:custGeom>
              <a:avLst/>
              <a:gdLst>
                <a:gd name="connsiteX0" fmla="*/ 0 w 631131"/>
                <a:gd name="connsiteY0" fmla="*/ 149281 h 149407"/>
                <a:gd name="connsiteX1" fmla="*/ 631132 w 631131"/>
                <a:gd name="connsiteY1" fmla="*/ 149281 h 149407"/>
                <a:gd name="connsiteX2" fmla="*/ 631132 w 631131"/>
                <a:gd name="connsiteY2" fmla="*/ 0 h 149407"/>
                <a:gd name="connsiteX3" fmla="*/ 0 w 631131"/>
                <a:gd name="connsiteY3" fmla="*/ 0 h 149407"/>
                <a:gd name="connsiteX4" fmla="*/ 0 w 631131"/>
                <a:gd name="connsiteY4" fmla="*/ 149408 h 14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31" h="149407">
                  <a:moveTo>
                    <a:pt x="0" y="149281"/>
                  </a:moveTo>
                  <a:lnTo>
                    <a:pt x="631132" y="149281"/>
                  </a:lnTo>
                  <a:lnTo>
                    <a:pt x="631132" y="0"/>
                  </a:lnTo>
                  <a:lnTo>
                    <a:pt x="0" y="0"/>
                  </a:lnTo>
                  <a:lnTo>
                    <a:pt x="0" y="149408"/>
                  </a:lnTo>
                </a:path>
              </a:pathLst>
            </a:custGeom>
            <a:solidFill>
              <a:srgbClr val="D1D1E0"/>
            </a:solidFill>
            <a:ln w="12695" cap="sq">
              <a:noFill/>
              <a:prstDash val="solid"/>
              <a:miter/>
            </a:ln>
          </p:spPr>
          <p:txBody>
            <a:bodyPr rtlCol="1" anchor="ctr"/>
            <a:lstStyle/>
            <a:p>
              <a:endParaRPr lang="ar-SA"/>
            </a:p>
          </p:txBody>
        </p:sp>
        <p:sp>
          <p:nvSpPr>
            <p:cNvPr id="329" name="شكل حر: شكل 328">
              <a:extLst>
                <a:ext uri="{FF2B5EF4-FFF2-40B4-BE49-F238E27FC236}">
                  <a16:creationId xmlns:a16="http://schemas.microsoft.com/office/drawing/2014/main" id="{9EC25F94-39C0-B624-CC02-B8C3B5EEEEC4}"/>
                </a:ext>
              </a:extLst>
            </p:cNvPr>
            <p:cNvSpPr/>
            <p:nvPr/>
          </p:nvSpPr>
          <p:spPr>
            <a:xfrm>
              <a:off x="1262534" y="9311849"/>
              <a:ext cx="1092920" cy="180888"/>
            </a:xfrm>
            <a:custGeom>
              <a:avLst/>
              <a:gdLst>
                <a:gd name="connsiteX0" fmla="*/ 1092920 w 1092920"/>
                <a:gd name="connsiteY0" fmla="*/ 180761 h 180888"/>
                <a:gd name="connsiteX1" fmla="*/ 9020 w 1092920"/>
                <a:gd name="connsiteY1" fmla="*/ 180761 h 180888"/>
                <a:gd name="connsiteX2" fmla="*/ 0 w 1092920"/>
                <a:gd name="connsiteY2" fmla="*/ 171748 h 180888"/>
                <a:gd name="connsiteX3" fmla="*/ 9020 w 1092920"/>
                <a:gd name="connsiteY3" fmla="*/ 162736 h 180888"/>
                <a:gd name="connsiteX4" fmla="*/ 1074881 w 1092920"/>
                <a:gd name="connsiteY4" fmla="*/ 162736 h 180888"/>
                <a:gd name="connsiteX5" fmla="*/ 1074881 w 1092920"/>
                <a:gd name="connsiteY5" fmla="*/ 18025 h 180888"/>
                <a:gd name="connsiteX6" fmla="*/ 11180 w 1092920"/>
                <a:gd name="connsiteY6" fmla="*/ 18025 h 180888"/>
                <a:gd name="connsiteX7" fmla="*/ 2160 w 1092920"/>
                <a:gd name="connsiteY7" fmla="*/ 9013 h 180888"/>
                <a:gd name="connsiteX8" fmla="*/ 11180 w 1092920"/>
                <a:gd name="connsiteY8" fmla="*/ 0 h 180888"/>
                <a:gd name="connsiteX9" fmla="*/ 1092793 w 1092920"/>
                <a:gd name="connsiteY9" fmla="*/ 0 h 180888"/>
                <a:gd name="connsiteX10" fmla="*/ 1092793 w 1092920"/>
                <a:gd name="connsiteY10" fmla="*/ 180888 h 18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920" h="180888">
                  <a:moveTo>
                    <a:pt x="1092920" y="180761"/>
                  </a:moveTo>
                  <a:lnTo>
                    <a:pt x="9020" y="180761"/>
                  </a:lnTo>
                  <a:cubicBezTo>
                    <a:pt x="4065" y="180761"/>
                    <a:pt x="0" y="176699"/>
                    <a:pt x="0" y="171748"/>
                  </a:cubicBezTo>
                  <a:cubicBezTo>
                    <a:pt x="0" y="166798"/>
                    <a:pt x="4065" y="162736"/>
                    <a:pt x="9020" y="162736"/>
                  </a:cubicBezTo>
                  <a:lnTo>
                    <a:pt x="1074881" y="162736"/>
                  </a:lnTo>
                  <a:lnTo>
                    <a:pt x="1074881" y="18025"/>
                  </a:lnTo>
                  <a:lnTo>
                    <a:pt x="11180" y="18025"/>
                  </a:lnTo>
                  <a:cubicBezTo>
                    <a:pt x="6225" y="18025"/>
                    <a:pt x="2160" y="13963"/>
                    <a:pt x="2160" y="9013"/>
                  </a:cubicBezTo>
                  <a:cubicBezTo>
                    <a:pt x="2160" y="4062"/>
                    <a:pt x="6225" y="0"/>
                    <a:pt x="11180" y="0"/>
                  </a:cubicBezTo>
                  <a:lnTo>
                    <a:pt x="1092793" y="0"/>
                  </a:lnTo>
                  <a:lnTo>
                    <a:pt x="1092793" y="180888"/>
                  </a:lnTo>
                </a:path>
              </a:pathLst>
            </a:custGeom>
            <a:solidFill>
              <a:srgbClr val="0944AD"/>
            </a:solidFill>
            <a:ln w="12695" cap="sq">
              <a:noFill/>
              <a:prstDash val="solid"/>
              <a:miter/>
            </a:ln>
          </p:spPr>
          <p:txBody>
            <a:bodyPr rtlCol="1" anchor="ctr"/>
            <a:lstStyle/>
            <a:p>
              <a:endParaRPr lang="ar-SA"/>
            </a:p>
          </p:txBody>
        </p:sp>
        <p:sp>
          <p:nvSpPr>
            <p:cNvPr id="330" name="شكل حر: شكل 329">
              <a:extLst>
                <a:ext uri="{FF2B5EF4-FFF2-40B4-BE49-F238E27FC236}">
                  <a16:creationId xmlns:a16="http://schemas.microsoft.com/office/drawing/2014/main" id="{3C33CC84-46B7-3057-02E1-A98AA32DCA48}"/>
                </a:ext>
              </a:extLst>
            </p:cNvPr>
            <p:cNvSpPr/>
            <p:nvPr/>
          </p:nvSpPr>
          <p:spPr>
            <a:xfrm>
              <a:off x="1325038" y="9346503"/>
              <a:ext cx="495961" cy="6346"/>
            </a:xfrm>
            <a:custGeom>
              <a:avLst/>
              <a:gdLst>
                <a:gd name="connsiteX0" fmla="*/ 0 w 495961"/>
                <a:gd name="connsiteY0" fmla="*/ 3173 h 6346"/>
                <a:gd name="connsiteX1" fmla="*/ 123990 w 495961"/>
                <a:gd name="connsiteY1" fmla="*/ 635 h 6346"/>
                <a:gd name="connsiteX2" fmla="*/ 185986 w 495961"/>
                <a:gd name="connsiteY2" fmla="*/ 127 h 6346"/>
                <a:gd name="connsiteX3" fmla="*/ 247981 w 495961"/>
                <a:gd name="connsiteY3" fmla="*/ 0 h 6346"/>
                <a:gd name="connsiteX4" fmla="*/ 309976 w 495961"/>
                <a:gd name="connsiteY4" fmla="*/ 127 h 6346"/>
                <a:gd name="connsiteX5" fmla="*/ 371971 w 495961"/>
                <a:gd name="connsiteY5" fmla="*/ 635 h 6346"/>
                <a:gd name="connsiteX6" fmla="*/ 495962 w 495961"/>
                <a:gd name="connsiteY6" fmla="*/ 3173 h 6346"/>
                <a:gd name="connsiteX7" fmla="*/ 371971 w 495961"/>
                <a:gd name="connsiteY7" fmla="*/ 5712 h 6346"/>
                <a:gd name="connsiteX8" fmla="*/ 309976 w 495961"/>
                <a:gd name="connsiteY8" fmla="*/ 6220 h 6346"/>
                <a:gd name="connsiteX9" fmla="*/ 247981 w 495961"/>
                <a:gd name="connsiteY9" fmla="*/ 6347 h 6346"/>
                <a:gd name="connsiteX10" fmla="*/ 185986 w 495961"/>
                <a:gd name="connsiteY10" fmla="*/ 6220 h 6346"/>
                <a:gd name="connsiteX11" fmla="*/ 123990 w 495961"/>
                <a:gd name="connsiteY11" fmla="*/ 5712 h 6346"/>
                <a:gd name="connsiteX12" fmla="*/ 0 w 495961"/>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961" h="6346">
                  <a:moveTo>
                    <a:pt x="0" y="3173"/>
                  </a:moveTo>
                  <a:cubicBezTo>
                    <a:pt x="41288" y="1904"/>
                    <a:pt x="82703" y="1143"/>
                    <a:pt x="123990" y="635"/>
                  </a:cubicBezTo>
                  <a:cubicBezTo>
                    <a:pt x="144698" y="381"/>
                    <a:pt x="165278" y="254"/>
                    <a:pt x="185986" y="127"/>
                  </a:cubicBezTo>
                  <a:lnTo>
                    <a:pt x="247981" y="0"/>
                  </a:lnTo>
                  <a:lnTo>
                    <a:pt x="309976" y="127"/>
                  </a:lnTo>
                  <a:cubicBezTo>
                    <a:pt x="330684" y="254"/>
                    <a:pt x="351264" y="381"/>
                    <a:pt x="371971" y="635"/>
                  </a:cubicBezTo>
                  <a:cubicBezTo>
                    <a:pt x="413259" y="1016"/>
                    <a:pt x="454674" y="1904"/>
                    <a:pt x="495962" y="3173"/>
                  </a:cubicBezTo>
                  <a:cubicBezTo>
                    <a:pt x="454674" y="4443"/>
                    <a:pt x="413259" y="5205"/>
                    <a:pt x="371971" y="5712"/>
                  </a:cubicBezTo>
                  <a:cubicBezTo>
                    <a:pt x="351264" y="5967"/>
                    <a:pt x="330684" y="6094"/>
                    <a:pt x="309976" y="6220"/>
                  </a:cubicBezTo>
                  <a:lnTo>
                    <a:pt x="247981" y="6347"/>
                  </a:lnTo>
                  <a:lnTo>
                    <a:pt x="185986" y="6220"/>
                  </a:lnTo>
                  <a:cubicBezTo>
                    <a:pt x="165278" y="6094"/>
                    <a:pt x="144698" y="5967"/>
                    <a:pt x="123990" y="5712"/>
                  </a:cubicBezTo>
                  <a:cubicBezTo>
                    <a:pt x="82703" y="5331"/>
                    <a:pt x="41288" y="4443"/>
                    <a:pt x="0" y="3173"/>
                  </a:cubicBezTo>
                </a:path>
              </a:pathLst>
            </a:custGeom>
            <a:solidFill>
              <a:srgbClr val="F2F2F2"/>
            </a:solidFill>
            <a:ln w="12695" cap="sq">
              <a:noFill/>
              <a:prstDash val="solid"/>
              <a:miter/>
            </a:ln>
          </p:spPr>
          <p:txBody>
            <a:bodyPr rtlCol="1" anchor="ctr"/>
            <a:lstStyle/>
            <a:p>
              <a:endParaRPr lang="ar-SA"/>
            </a:p>
          </p:txBody>
        </p:sp>
        <p:sp>
          <p:nvSpPr>
            <p:cNvPr id="331" name="شكل حر: شكل 330">
              <a:extLst>
                <a:ext uri="{FF2B5EF4-FFF2-40B4-BE49-F238E27FC236}">
                  <a16:creationId xmlns:a16="http://schemas.microsoft.com/office/drawing/2014/main" id="{7D96E89F-A35F-ADB4-0AC1-AF7FCD3BD18A}"/>
                </a:ext>
              </a:extLst>
            </p:cNvPr>
            <p:cNvSpPr/>
            <p:nvPr/>
          </p:nvSpPr>
          <p:spPr>
            <a:xfrm>
              <a:off x="1376870" y="9373287"/>
              <a:ext cx="419992" cy="4316"/>
            </a:xfrm>
            <a:custGeom>
              <a:avLst/>
              <a:gdLst>
                <a:gd name="connsiteX0" fmla="*/ 0 w 419992"/>
                <a:gd name="connsiteY0" fmla="*/ 2159 h 4316"/>
                <a:gd name="connsiteX1" fmla="*/ 52467 w 419992"/>
                <a:gd name="connsiteY1" fmla="*/ 1143 h 4316"/>
                <a:gd name="connsiteX2" fmla="*/ 104935 w 419992"/>
                <a:gd name="connsiteY2" fmla="*/ 508 h 4316"/>
                <a:gd name="connsiteX3" fmla="*/ 209996 w 419992"/>
                <a:gd name="connsiteY3" fmla="*/ 0 h 4316"/>
                <a:gd name="connsiteX4" fmla="*/ 315058 w 419992"/>
                <a:gd name="connsiteY4" fmla="*/ 508 h 4316"/>
                <a:gd name="connsiteX5" fmla="*/ 367525 w 419992"/>
                <a:gd name="connsiteY5" fmla="*/ 1143 h 4316"/>
                <a:gd name="connsiteX6" fmla="*/ 419992 w 419992"/>
                <a:gd name="connsiteY6" fmla="*/ 2159 h 4316"/>
                <a:gd name="connsiteX7" fmla="*/ 367525 w 419992"/>
                <a:gd name="connsiteY7" fmla="*/ 3173 h 4316"/>
                <a:gd name="connsiteX8" fmla="*/ 315058 w 419992"/>
                <a:gd name="connsiteY8" fmla="*/ 3809 h 4316"/>
                <a:gd name="connsiteX9" fmla="*/ 209996 w 419992"/>
                <a:gd name="connsiteY9" fmla="*/ 4316 h 4316"/>
                <a:gd name="connsiteX10" fmla="*/ 104935 w 419992"/>
                <a:gd name="connsiteY10" fmla="*/ 3809 h 4316"/>
                <a:gd name="connsiteX11" fmla="*/ 52467 w 419992"/>
                <a:gd name="connsiteY11" fmla="*/ 3173 h 4316"/>
                <a:gd name="connsiteX12" fmla="*/ 0 w 419992"/>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92" h="4316">
                  <a:moveTo>
                    <a:pt x="0" y="2159"/>
                  </a:moveTo>
                  <a:cubicBezTo>
                    <a:pt x="17532" y="1650"/>
                    <a:pt x="35063" y="1524"/>
                    <a:pt x="52467" y="1143"/>
                  </a:cubicBezTo>
                  <a:lnTo>
                    <a:pt x="104935" y="508"/>
                  </a:lnTo>
                  <a:cubicBezTo>
                    <a:pt x="139998" y="127"/>
                    <a:pt x="174933" y="127"/>
                    <a:pt x="209996" y="0"/>
                  </a:cubicBezTo>
                  <a:cubicBezTo>
                    <a:pt x="245059" y="127"/>
                    <a:pt x="279995" y="127"/>
                    <a:pt x="315058" y="508"/>
                  </a:cubicBezTo>
                  <a:lnTo>
                    <a:pt x="367525" y="1143"/>
                  </a:lnTo>
                  <a:cubicBezTo>
                    <a:pt x="385057" y="1524"/>
                    <a:pt x="402588" y="1650"/>
                    <a:pt x="419992" y="2159"/>
                  </a:cubicBezTo>
                  <a:cubicBezTo>
                    <a:pt x="402461" y="2666"/>
                    <a:pt x="384929" y="2793"/>
                    <a:pt x="367525" y="3173"/>
                  </a:cubicBezTo>
                  <a:lnTo>
                    <a:pt x="315058" y="3809"/>
                  </a:lnTo>
                  <a:cubicBezTo>
                    <a:pt x="279995" y="4189"/>
                    <a:pt x="245059" y="4189"/>
                    <a:pt x="209996" y="4316"/>
                  </a:cubicBezTo>
                  <a:cubicBezTo>
                    <a:pt x="174933" y="4189"/>
                    <a:pt x="139998" y="4189"/>
                    <a:pt x="104935" y="3809"/>
                  </a:cubicBezTo>
                  <a:lnTo>
                    <a:pt x="52467" y="3173"/>
                  </a:lnTo>
                  <a:cubicBezTo>
                    <a:pt x="34936" y="2793"/>
                    <a:pt x="17532" y="2666"/>
                    <a:pt x="0" y="2159"/>
                  </a:cubicBezTo>
                </a:path>
              </a:pathLst>
            </a:custGeom>
            <a:solidFill>
              <a:srgbClr val="F2F2F2"/>
            </a:solidFill>
            <a:ln w="12695" cap="sq">
              <a:noFill/>
              <a:prstDash val="solid"/>
              <a:miter/>
            </a:ln>
          </p:spPr>
          <p:txBody>
            <a:bodyPr rtlCol="1" anchor="ctr"/>
            <a:lstStyle/>
            <a:p>
              <a:endParaRPr lang="ar-SA"/>
            </a:p>
          </p:txBody>
        </p:sp>
        <p:sp>
          <p:nvSpPr>
            <p:cNvPr id="332" name="شكل حر: شكل 331">
              <a:extLst>
                <a:ext uri="{FF2B5EF4-FFF2-40B4-BE49-F238E27FC236}">
                  <a16:creationId xmlns:a16="http://schemas.microsoft.com/office/drawing/2014/main" id="{E907F3DB-1DB8-9F0E-80A3-605CD127329A}"/>
                </a:ext>
              </a:extLst>
            </p:cNvPr>
            <p:cNvSpPr/>
            <p:nvPr/>
          </p:nvSpPr>
          <p:spPr>
            <a:xfrm>
              <a:off x="1311952" y="9420509"/>
              <a:ext cx="419865" cy="6346"/>
            </a:xfrm>
            <a:custGeom>
              <a:avLst/>
              <a:gdLst>
                <a:gd name="connsiteX0" fmla="*/ 0 w 419865"/>
                <a:gd name="connsiteY0" fmla="*/ 3173 h 6346"/>
                <a:gd name="connsiteX1" fmla="*/ 105062 w 419865"/>
                <a:gd name="connsiteY1" fmla="*/ 635 h 6346"/>
                <a:gd name="connsiteX2" fmla="*/ 157529 w 419865"/>
                <a:gd name="connsiteY2" fmla="*/ 127 h 6346"/>
                <a:gd name="connsiteX3" fmla="*/ 209996 w 419865"/>
                <a:gd name="connsiteY3" fmla="*/ 0 h 6346"/>
                <a:gd name="connsiteX4" fmla="*/ 262463 w 419865"/>
                <a:gd name="connsiteY4" fmla="*/ 127 h 6346"/>
                <a:gd name="connsiteX5" fmla="*/ 314931 w 419865"/>
                <a:gd name="connsiteY5" fmla="*/ 635 h 6346"/>
                <a:gd name="connsiteX6" fmla="*/ 419865 w 419865"/>
                <a:gd name="connsiteY6" fmla="*/ 3173 h 6346"/>
                <a:gd name="connsiteX7" fmla="*/ 314931 w 419865"/>
                <a:gd name="connsiteY7" fmla="*/ 5712 h 6346"/>
                <a:gd name="connsiteX8" fmla="*/ 262463 w 419865"/>
                <a:gd name="connsiteY8" fmla="*/ 6220 h 6346"/>
                <a:gd name="connsiteX9" fmla="*/ 209996 w 419865"/>
                <a:gd name="connsiteY9" fmla="*/ 6347 h 6346"/>
                <a:gd name="connsiteX10" fmla="*/ 157529 w 419865"/>
                <a:gd name="connsiteY10" fmla="*/ 6220 h 6346"/>
                <a:gd name="connsiteX11" fmla="*/ 105062 w 419865"/>
                <a:gd name="connsiteY11" fmla="*/ 5712 h 6346"/>
                <a:gd name="connsiteX12" fmla="*/ 0 w 41986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865" h="6346">
                  <a:moveTo>
                    <a:pt x="0" y="3173"/>
                  </a:moveTo>
                  <a:cubicBezTo>
                    <a:pt x="35063" y="1904"/>
                    <a:pt x="69999" y="1142"/>
                    <a:pt x="105062" y="635"/>
                  </a:cubicBezTo>
                  <a:cubicBezTo>
                    <a:pt x="122593" y="380"/>
                    <a:pt x="140125" y="254"/>
                    <a:pt x="157529" y="127"/>
                  </a:cubicBezTo>
                  <a:lnTo>
                    <a:pt x="209996" y="0"/>
                  </a:lnTo>
                  <a:lnTo>
                    <a:pt x="262463" y="127"/>
                  </a:lnTo>
                  <a:cubicBezTo>
                    <a:pt x="279995" y="254"/>
                    <a:pt x="297526" y="380"/>
                    <a:pt x="314931" y="635"/>
                  </a:cubicBezTo>
                  <a:cubicBezTo>
                    <a:pt x="349994" y="1016"/>
                    <a:pt x="384930" y="1904"/>
                    <a:pt x="419865" y="3173"/>
                  </a:cubicBezTo>
                  <a:cubicBezTo>
                    <a:pt x="384802" y="4443"/>
                    <a:pt x="349867" y="5204"/>
                    <a:pt x="314931" y="5712"/>
                  </a:cubicBezTo>
                  <a:cubicBezTo>
                    <a:pt x="297399" y="5966"/>
                    <a:pt x="279868" y="6093"/>
                    <a:pt x="262463" y="6220"/>
                  </a:cubicBezTo>
                  <a:lnTo>
                    <a:pt x="209996" y="6347"/>
                  </a:lnTo>
                  <a:lnTo>
                    <a:pt x="157529" y="6220"/>
                  </a:lnTo>
                  <a:cubicBezTo>
                    <a:pt x="139998" y="6093"/>
                    <a:pt x="122466" y="5966"/>
                    <a:pt x="105062" y="5712"/>
                  </a:cubicBezTo>
                  <a:cubicBezTo>
                    <a:pt x="69999" y="5331"/>
                    <a:pt x="35063" y="4443"/>
                    <a:pt x="0" y="3173"/>
                  </a:cubicBezTo>
                </a:path>
              </a:pathLst>
            </a:custGeom>
            <a:solidFill>
              <a:srgbClr val="F2F2F2"/>
            </a:solidFill>
            <a:ln w="12695" cap="sq">
              <a:noFill/>
              <a:prstDash val="solid"/>
              <a:miter/>
            </a:ln>
          </p:spPr>
          <p:txBody>
            <a:bodyPr rtlCol="1" anchor="ctr"/>
            <a:lstStyle/>
            <a:p>
              <a:endParaRPr lang="ar-SA"/>
            </a:p>
          </p:txBody>
        </p:sp>
        <p:sp>
          <p:nvSpPr>
            <p:cNvPr id="333" name="شكل حر: شكل 332">
              <a:extLst>
                <a:ext uri="{FF2B5EF4-FFF2-40B4-BE49-F238E27FC236}">
                  <a16:creationId xmlns:a16="http://schemas.microsoft.com/office/drawing/2014/main" id="{A92E1029-B6DC-292E-BBBE-3014536D13FD}"/>
                </a:ext>
              </a:extLst>
            </p:cNvPr>
            <p:cNvSpPr/>
            <p:nvPr/>
          </p:nvSpPr>
          <p:spPr>
            <a:xfrm>
              <a:off x="1388049" y="9447166"/>
              <a:ext cx="330556" cy="4316"/>
            </a:xfrm>
            <a:custGeom>
              <a:avLst/>
              <a:gdLst>
                <a:gd name="connsiteX0" fmla="*/ 0 w 330556"/>
                <a:gd name="connsiteY0" fmla="*/ 2159 h 4316"/>
                <a:gd name="connsiteX1" fmla="*/ 41288 w 330556"/>
                <a:gd name="connsiteY1" fmla="*/ 1143 h 4316"/>
                <a:gd name="connsiteX2" fmla="*/ 82576 w 330556"/>
                <a:gd name="connsiteY2" fmla="*/ 508 h 4316"/>
                <a:gd name="connsiteX3" fmla="*/ 165278 w 330556"/>
                <a:gd name="connsiteY3" fmla="*/ 0 h 4316"/>
                <a:gd name="connsiteX4" fmla="*/ 247981 w 330556"/>
                <a:gd name="connsiteY4" fmla="*/ 508 h 4316"/>
                <a:gd name="connsiteX5" fmla="*/ 289269 w 330556"/>
                <a:gd name="connsiteY5" fmla="*/ 1143 h 4316"/>
                <a:gd name="connsiteX6" fmla="*/ 330557 w 330556"/>
                <a:gd name="connsiteY6" fmla="*/ 2159 h 4316"/>
                <a:gd name="connsiteX7" fmla="*/ 289269 w 330556"/>
                <a:gd name="connsiteY7" fmla="*/ 3173 h 4316"/>
                <a:gd name="connsiteX8" fmla="*/ 247981 w 330556"/>
                <a:gd name="connsiteY8" fmla="*/ 3809 h 4316"/>
                <a:gd name="connsiteX9" fmla="*/ 165278 w 330556"/>
                <a:gd name="connsiteY9" fmla="*/ 4316 h 4316"/>
                <a:gd name="connsiteX10" fmla="*/ 82576 w 330556"/>
                <a:gd name="connsiteY10" fmla="*/ 3809 h 4316"/>
                <a:gd name="connsiteX11" fmla="*/ 41288 w 330556"/>
                <a:gd name="connsiteY11" fmla="*/ 3173 h 4316"/>
                <a:gd name="connsiteX12" fmla="*/ 0 w 330556"/>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556" h="4316">
                  <a:moveTo>
                    <a:pt x="0" y="2159"/>
                  </a:moveTo>
                  <a:cubicBezTo>
                    <a:pt x="13720" y="1650"/>
                    <a:pt x="27568" y="1523"/>
                    <a:pt x="41288" y="1143"/>
                  </a:cubicBezTo>
                  <a:lnTo>
                    <a:pt x="82576" y="508"/>
                  </a:lnTo>
                  <a:cubicBezTo>
                    <a:pt x="110143" y="127"/>
                    <a:pt x="137711" y="127"/>
                    <a:pt x="165278" y="0"/>
                  </a:cubicBezTo>
                  <a:cubicBezTo>
                    <a:pt x="192846" y="127"/>
                    <a:pt x="220413" y="127"/>
                    <a:pt x="247981" y="508"/>
                  </a:cubicBezTo>
                  <a:lnTo>
                    <a:pt x="289269" y="1143"/>
                  </a:lnTo>
                  <a:cubicBezTo>
                    <a:pt x="302989" y="1523"/>
                    <a:pt x="316836" y="1650"/>
                    <a:pt x="330557" y="2159"/>
                  </a:cubicBezTo>
                  <a:cubicBezTo>
                    <a:pt x="316836" y="2666"/>
                    <a:pt x="302989" y="2793"/>
                    <a:pt x="289269" y="3173"/>
                  </a:cubicBezTo>
                  <a:lnTo>
                    <a:pt x="247981" y="3809"/>
                  </a:lnTo>
                  <a:cubicBezTo>
                    <a:pt x="220413" y="4189"/>
                    <a:pt x="192846" y="4189"/>
                    <a:pt x="165278" y="4316"/>
                  </a:cubicBezTo>
                  <a:cubicBezTo>
                    <a:pt x="137711" y="4189"/>
                    <a:pt x="110143" y="4189"/>
                    <a:pt x="82576" y="3809"/>
                  </a:cubicBezTo>
                  <a:lnTo>
                    <a:pt x="41288" y="3173"/>
                  </a:lnTo>
                  <a:cubicBezTo>
                    <a:pt x="27568" y="2793"/>
                    <a:pt x="13720" y="2666"/>
                    <a:pt x="0" y="2159"/>
                  </a:cubicBezTo>
                </a:path>
              </a:pathLst>
            </a:custGeom>
            <a:solidFill>
              <a:srgbClr val="F2F2F2"/>
            </a:solidFill>
            <a:ln w="12695" cap="sq">
              <a:noFill/>
              <a:prstDash val="solid"/>
              <a:miter/>
            </a:ln>
          </p:spPr>
          <p:txBody>
            <a:bodyPr rtlCol="1" anchor="ctr"/>
            <a:lstStyle/>
            <a:p>
              <a:endParaRPr lang="ar-SA"/>
            </a:p>
          </p:txBody>
        </p:sp>
        <p:sp>
          <p:nvSpPr>
            <p:cNvPr id="334" name="شكل حر: شكل 333">
              <a:extLst>
                <a:ext uri="{FF2B5EF4-FFF2-40B4-BE49-F238E27FC236}">
                  <a16:creationId xmlns:a16="http://schemas.microsoft.com/office/drawing/2014/main" id="{F2A7A46C-2CB7-E364-CC96-8E5F72E2F26A}"/>
                </a:ext>
              </a:extLst>
            </p:cNvPr>
            <p:cNvSpPr/>
            <p:nvPr/>
          </p:nvSpPr>
          <p:spPr>
            <a:xfrm>
              <a:off x="1414346" y="9393725"/>
              <a:ext cx="330556" cy="2030"/>
            </a:xfrm>
            <a:custGeom>
              <a:avLst/>
              <a:gdLst>
                <a:gd name="connsiteX0" fmla="*/ 0 w 330556"/>
                <a:gd name="connsiteY0" fmla="*/ 1015 h 2030"/>
                <a:gd name="connsiteX1" fmla="*/ 41288 w 330556"/>
                <a:gd name="connsiteY1" fmla="*/ 507 h 2030"/>
                <a:gd name="connsiteX2" fmla="*/ 82576 w 330556"/>
                <a:gd name="connsiteY2" fmla="*/ 253 h 2030"/>
                <a:gd name="connsiteX3" fmla="*/ 165278 w 330556"/>
                <a:gd name="connsiteY3" fmla="*/ 0 h 2030"/>
                <a:gd name="connsiteX4" fmla="*/ 247981 w 330556"/>
                <a:gd name="connsiteY4" fmla="*/ 253 h 2030"/>
                <a:gd name="connsiteX5" fmla="*/ 289269 w 330556"/>
                <a:gd name="connsiteY5" fmla="*/ 507 h 2030"/>
                <a:gd name="connsiteX6" fmla="*/ 330557 w 330556"/>
                <a:gd name="connsiteY6" fmla="*/ 1015 h 2030"/>
                <a:gd name="connsiteX7" fmla="*/ 289269 w 330556"/>
                <a:gd name="connsiteY7" fmla="*/ 1523 h 2030"/>
                <a:gd name="connsiteX8" fmla="*/ 247981 w 330556"/>
                <a:gd name="connsiteY8" fmla="*/ 1777 h 2030"/>
                <a:gd name="connsiteX9" fmla="*/ 165278 w 330556"/>
                <a:gd name="connsiteY9" fmla="*/ 2031 h 2030"/>
                <a:gd name="connsiteX10" fmla="*/ 82576 w 330556"/>
                <a:gd name="connsiteY10" fmla="*/ 1777 h 2030"/>
                <a:gd name="connsiteX11" fmla="*/ 41288 w 330556"/>
                <a:gd name="connsiteY11" fmla="*/ 1523 h 2030"/>
                <a:gd name="connsiteX12" fmla="*/ 0 w 330556"/>
                <a:gd name="connsiteY12" fmla="*/ 1015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556" h="2030">
                  <a:moveTo>
                    <a:pt x="0" y="1015"/>
                  </a:moveTo>
                  <a:lnTo>
                    <a:pt x="41288" y="507"/>
                  </a:lnTo>
                  <a:lnTo>
                    <a:pt x="82576" y="253"/>
                  </a:lnTo>
                  <a:lnTo>
                    <a:pt x="165278" y="0"/>
                  </a:lnTo>
                  <a:lnTo>
                    <a:pt x="247981" y="253"/>
                  </a:lnTo>
                  <a:lnTo>
                    <a:pt x="289269" y="507"/>
                  </a:lnTo>
                  <a:lnTo>
                    <a:pt x="330557" y="1015"/>
                  </a:lnTo>
                  <a:lnTo>
                    <a:pt x="289269" y="1523"/>
                  </a:lnTo>
                  <a:lnTo>
                    <a:pt x="247981" y="1777"/>
                  </a:lnTo>
                  <a:lnTo>
                    <a:pt x="165278" y="2031"/>
                  </a:lnTo>
                  <a:lnTo>
                    <a:pt x="82576" y="1777"/>
                  </a:lnTo>
                  <a:lnTo>
                    <a:pt x="41288" y="1523"/>
                  </a:lnTo>
                  <a:lnTo>
                    <a:pt x="0" y="1015"/>
                  </a:lnTo>
                </a:path>
              </a:pathLst>
            </a:custGeom>
            <a:solidFill>
              <a:srgbClr val="F2F2F2"/>
            </a:solidFill>
            <a:ln w="12695" cap="sq">
              <a:noFill/>
              <a:prstDash val="solid"/>
              <a:miter/>
            </a:ln>
          </p:spPr>
          <p:txBody>
            <a:bodyPr rtlCol="1" anchor="ctr"/>
            <a:lstStyle/>
            <a:p>
              <a:endParaRPr lang="ar-SA"/>
            </a:p>
          </p:txBody>
        </p:sp>
        <p:sp>
          <p:nvSpPr>
            <p:cNvPr id="335" name="شكل حر: شكل 334">
              <a:extLst>
                <a:ext uri="{FF2B5EF4-FFF2-40B4-BE49-F238E27FC236}">
                  <a16:creationId xmlns:a16="http://schemas.microsoft.com/office/drawing/2014/main" id="{D756E020-94FF-C2B5-A906-B41428DC1FEE}"/>
                </a:ext>
              </a:extLst>
            </p:cNvPr>
            <p:cNvSpPr/>
            <p:nvPr/>
          </p:nvSpPr>
          <p:spPr>
            <a:xfrm>
              <a:off x="1942449" y="9403372"/>
              <a:ext cx="381118" cy="6346"/>
            </a:xfrm>
            <a:custGeom>
              <a:avLst/>
              <a:gdLst>
                <a:gd name="connsiteX0" fmla="*/ 0 w 381118"/>
                <a:gd name="connsiteY0" fmla="*/ 3173 h 6346"/>
                <a:gd name="connsiteX1" fmla="*/ 95280 w 381118"/>
                <a:gd name="connsiteY1" fmla="*/ 635 h 6346"/>
                <a:gd name="connsiteX2" fmla="*/ 142919 w 381118"/>
                <a:gd name="connsiteY2" fmla="*/ 126 h 6346"/>
                <a:gd name="connsiteX3" fmla="*/ 190559 w 381118"/>
                <a:gd name="connsiteY3" fmla="*/ 0 h 6346"/>
                <a:gd name="connsiteX4" fmla="*/ 238199 w 381118"/>
                <a:gd name="connsiteY4" fmla="*/ 126 h 6346"/>
                <a:gd name="connsiteX5" fmla="*/ 285839 w 381118"/>
                <a:gd name="connsiteY5" fmla="*/ 635 h 6346"/>
                <a:gd name="connsiteX6" fmla="*/ 381118 w 381118"/>
                <a:gd name="connsiteY6" fmla="*/ 3173 h 6346"/>
                <a:gd name="connsiteX7" fmla="*/ 285839 w 381118"/>
                <a:gd name="connsiteY7" fmla="*/ 5712 h 6346"/>
                <a:gd name="connsiteX8" fmla="*/ 238199 w 381118"/>
                <a:gd name="connsiteY8" fmla="*/ 6220 h 6346"/>
                <a:gd name="connsiteX9" fmla="*/ 190559 w 381118"/>
                <a:gd name="connsiteY9" fmla="*/ 6347 h 6346"/>
                <a:gd name="connsiteX10" fmla="*/ 142919 w 381118"/>
                <a:gd name="connsiteY10" fmla="*/ 6220 h 6346"/>
                <a:gd name="connsiteX11" fmla="*/ 95280 w 381118"/>
                <a:gd name="connsiteY11" fmla="*/ 5712 h 6346"/>
                <a:gd name="connsiteX12" fmla="*/ 0 w 381118"/>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118" h="6346">
                  <a:moveTo>
                    <a:pt x="0" y="3173"/>
                  </a:moveTo>
                  <a:cubicBezTo>
                    <a:pt x="31760" y="1904"/>
                    <a:pt x="63520" y="1142"/>
                    <a:pt x="95280" y="635"/>
                  </a:cubicBezTo>
                  <a:cubicBezTo>
                    <a:pt x="111160" y="380"/>
                    <a:pt x="127039" y="253"/>
                    <a:pt x="142919" y="126"/>
                  </a:cubicBezTo>
                  <a:lnTo>
                    <a:pt x="190559" y="0"/>
                  </a:lnTo>
                  <a:lnTo>
                    <a:pt x="238199" y="126"/>
                  </a:lnTo>
                  <a:cubicBezTo>
                    <a:pt x="254079" y="253"/>
                    <a:pt x="269959" y="380"/>
                    <a:pt x="285839" y="635"/>
                  </a:cubicBezTo>
                  <a:cubicBezTo>
                    <a:pt x="317599" y="1015"/>
                    <a:pt x="349358" y="1904"/>
                    <a:pt x="381118" y="3173"/>
                  </a:cubicBezTo>
                  <a:cubicBezTo>
                    <a:pt x="349358" y="4443"/>
                    <a:pt x="317599" y="5204"/>
                    <a:pt x="285839" y="5712"/>
                  </a:cubicBezTo>
                  <a:cubicBezTo>
                    <a:pt x="269959" y="5966"/>
                    <a:pt x="254079" y="6093"/>
                    <a:pt x="238199" y="6220"/>
                  </a:cubicBezTo>
                  <a:lnTo>
                    <a:pt x="190559" y="6347"/>
                  </a:lnTo>
                  <a:lnTo>
                    <a:pt x="142919" y="6220"/>
                  </a:lnTo>
                  <a:cubicBezTo>
                    <a:pt x="127039" y="6093"/>
                    <a:pt x="111160" y="5966"/>
                    <a:pt x="95280" y="5712"/>
                  </a:cubicBezTo>
                  <a:cubicBezTo>
                    <a:pt x="63520" y="5331"/>
                    <a:pt x="31760" y="4443"/>
                    <a:pt x="0" y="3173"/>
                  </a:cubicBezTo>
                </a:path>
              </a:pathLst>
            </a:custGeom>
            <a:solidFill>
              <a:srgbClr val="FFFFFF"/>
            </a:solidFill>
            <a:ln w="12695" cap="sq">
              <a:noFill/>
              <a:prstDash val="solid"/>
              <a:miter/>
            </a:ln>
          </p:spPr>
          <p:txBody>
            <a:bodyPr rtlCol="1" anchor="ctr"/>
            <a:lstStyle/>
            <a:p>
              <a:endParaRPr lang="ar-SA"/>
            </a:p>
          </p:txBody>
        </p:sp>
        <p:sp>
          <p:nvSpPr>
            <p:cNvPr id="336" name="شكل حر: شكل 335">
              <a:extLst>
                <a:ext uri="{FF2B5EF4-FFF2-40B4-BE49-F238E27FC236}">
                  <a16:creationId xmlns:a16="http://schemas.microsoft.com/office/drawing/2014/main" id="{EF441740-DF29-0ECA-2858-1D36B3ADFEC9}"/>
                </a:ext>
              </a:extLst>
            </p:cNvPr>
            <p:cNvSpPr/>
            <p:nvPr/>
          </p:nvSpPr>
          <p:spPr>
            <a:xfrm>
              <a:off x="1997838" y="9370495"/>
              <a:ext cx="325475" cy="6346"/>
            </a:xfrm>
            <a:custGeom>
              <a:avLst/>
              <a:gdLst>
                <a:gd name="connsiteX0" fmla="*/ 0 w 325475"/>
                <a:gd name="connsiteY0" fmla="*/ 3173 h 6346"/>
                <a:gd name="connsiteX1" fmla="*/ 81432 w 325475"/>
                <a:gd name="connsiteY1" fmla="*/ 635 h 6346"/>
                <a:gd name="connsiteX2" fmla="*/ 122085 w 325475"/>
                <a:gd name="connsiteY2" fmla="*/ 127 h 6346"/>
                <a:gd name="connsiteX3" fmla="*/ 162738 w 325475"/>
                <a:gd name="connsiteY3" fmla="*/ 0 h 6346"/>
                <a:gd name="connsiteX4" fmla="*/ 203390 w 325475"/>
                <a:gd name="connsiteY4" fmla="*/ 127 h 6346"/>
                <a:gd name="connsiteX5" fmla="*/ 244043 w 325475"/>
                <a:gd name="connsiteY5" fmla="*/ 635 h 6346"/>
                <a:gd name="connsiteX6" fmla="*/ 325475 w 325475"/>
                <a:gd name="connsiteY6" fmla="*/ 3173 h 6346"/>
                <a:gd name="connsiteX7" fmla="*/ 244043 w 325475"/>
                <a:gd name="connsiteY7" fmla="*/ 5712 h 6346"/>
                <a:gd name="connsiteX8" fmla="*/ 203390 w 325475"/>
                <a:gd name="connsiteY8" fmla="*/ 6220 h 6346"/>
                <a:gd name="connsiteX9" fmla="*/ 162738 w 325475"/>
                <a:gd name="connsiteY9" fmla="*/ 6347 h 6346"/>
                <a:gd name="connsiteX10" fmla="*/ 122085 w 325475"/>
                <a:gd name="connsiteY10" fmla="*/ 6220 h 6346"/>
                <a:gd name="connsiteX11" fmla="*/ 81432 w 325475"/>
                <a:gd name="connsiteY11" fmla="*/ 5712 h 6346"/>
                <a:gd name="connsiteX12" fmla="*/ 0 w 32547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475" h="6346">
                  <a:moveTo>
                    <a:pt x="0" y="3173"/>
                  </a:moveTo>
                  <a:cubicBezTo>
                    <a:pt x="27186" y="1904"/>
                    <a:pt x="54246" y="1143"/>
                    <a:pt x="81432" y="635"/>
                  </a:cubicBezTo>
                  <a:cubicBezTo>
                    <a:pt x="95026" y="380"/>
                    <a:pt x="108492" y="254"/>
                    <a:pt x="122085" y="127"/>
                  </a:cubicBezTo>
                  <a:lnTo>
                    <a:pt x="162738" y="0"/>
                  </a:lnTo>
                  <a:lnTo>
                    <a:pt x="203390" y="127"/>
                  </a:lnTo>
                  <a:cubicBezTo>
                    <a:pt x="216983" y="254"/>
                    <a:pt x="230450" y="380"/>
                    <a:pt x="244043" y="635"/>
                  </a:cubicBezTo>
                  <a:cubicBezTo>
                    <a:pt x="271229" y="1016"/>
                    <a:pt x="298289" y="1904"/>
                    <a:pt x="325475" y="3173"/>
                  </a:cubicBezTo>
                  <a:cubicBezTo>
                    <a:pt x="298289" y="4443"/>
                    <a:pt x="271229" y="5204"/>
                    <a:pt x="244043" y="5712"/>
                  </a:cubicBezTo>
                  <a:cubicBezTo>
                    <a:pt x="230450" y="5966"/>
                    <a:pt x="216983" y="6093"/>
                    <a:pt x="203390" y="6220"/>
                  </a:cubicBezTo>
                  <a:lnTo>
                    <a:pt x="162738" y="6347"/>
                  </a:lnTo>
                  <a:lnTo>
                    <a:pt x="122085" y="6220"/>
                  </a:lnTo>
                  <a:cubicBezTo>
                    <a:pt x="108492" y="6093"/>
                    <a:pt x="95026" y="5966"/>
                    <a:pt x="81432" y="5712"/>
                  </a:cubicBezTo>
                  <a:cubicBezTo>
                    <a:pt x="54246" y="5331"/>
                    <a:pt x="27186" y="4443"/>
                    <a:pt x="0" y="3173"/>
                  </a:cubicBezTo>
                </a:path>
              </a:pathLst>
            </a:custGeom>
            <a:solidFill>
              <a:srgbClr val="FFFFFF"/>
            </a:solidFill>
            <a:ln w="12695" cap="sq">
              <a:noFill/>
              <a:prstDash val="solid"/>
              <a:miter/>
            </a:ln>
          </p:spPr>
          <p:txBody>
            <a:bodyPr rtlCol="1" anchor="ctr"/>
            <a:lstStyle/>
            <a:p>
              <a:endParaRPr lang="ar-SA"/>
            </a:p>
          </p:txBody>
        </p:sp>
        <p:sp>
          <p:nvSpPr>
            <p:cNvPr id="337" name="شكل حر: شكل 336">
              <a:extLst>
                <a:ext uri="{FF2B5EF4-FFF2-40B4-BE49-F238E27FC236}">
                  <a16:creationId xmlns:a16="http://schemas.microsoft.com/office/drawing/2014/main" id="{F4847E81-A08C-1E77-2D43-CDC10E69B06A}"/>
                </a:ext>
              </a:extLst>
            </p:cNvPr>
            <p:cNvSpPr/>
            <p:nvPr/>
          </p:nvSpPr>
          <p:spPr>
            <a:xfrm>
              <a:off x="1928856" y="9352597"/>
              <a:ext cx="328269" cy="4315"/>
            </a:xfrm>
            <a:custGeom>
              <a:avLst/>
              <a:gdLst>
                <a:gd name="connsiteX0" fmla="*/ 0 w 328269"/>
                <a:gd name="connsiteY0" fmla="*/ 2158 h 4315"/>
                <a:gd name="connsiteX1" fmla="*/ 41034 w 328269"/>
                <a:gd name="connsiteY1" fmla="*/ 1142 h 4315"/>
                <a:gd name="connsiteX2" fmla="*/ 82067 w 328269"/>
                <a:gd name="connsiteY2" fmla="*/ 507 h 4315"/>
                <a:gd name="connsiteX3" fmla="*/ 164135 w 328269"/>
                <a:gd name="connsiteY3" fmla="*/ 0 h 4315"/>
                <a:gd name="connsiteX4" fmla="*/ 246202 w 328269"/>
                <a:gd name="connsiteY4" fmla="*/ 507 h 4315"/>
                <a:gd name="connsiteX5" fmla="*/ 287236 w 328269"/>
                <a:gd name="connsiteY5" fmla="*/ 1142 h 4315"/>
                <a:gd name="connsiteX6" fmla="*/ 328270 w 328269"/>
                <a:gd name="connsiteY6" fmla="*/ 2158 h 4315"/>
                <a:gd name="connsiteX7" fmla="*/ 287236 w 328269"/>
                <a:gd name="connsiteY7" fmla="*/ 3173 h 4315"/>
                <a:gd name="connsiteX8" fmla="*/ 246202 w 328269"/>
                <a:gd name="connsiteY8" fmla="*/ 3808 h 4315"/>
                <a:gd name="connsiteX9" fmla="*/ 164135 w 328269"/>
                <a:gd name="connsiteY9" fmla="*/ 4316 h 4315"/>
                <a:gd name="connsiteX10" fmla="*/ 82067 w 328269"/>
                <a:gd name="connsiteY10" fmla="*/ 3808 h 4315"/>
                <a:gd name="connsiteX11" fmla="*/ 41034 w 328269"/>
                <a:gd name="connsiteY11" fmla="*/ 3173 h 4315"/>
                <a:gd name="connsiteX12" fmla="*/ 0 w 328269"/>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69" h="4315">
                  <a:moveTo>
                    <a:pt x="0" y="2158"/>
                  </a:moveTo>
                  <a:cubicBezTo>
                    <a:pt x="13720" y="1649"/>
                    <a:pt x="27313" y="1523"/>
                    <a:pt x="41034" y="1142"/>
                  </a:cubicBezTo>
                  <a:lnTo>
                    <a:pt x="82067" y="507"/>
                  </a:lnTo>
                  <a:cubicBezTo>
                    <a:pt x="109381" y="126"/>
                    <a:pt x="136822" y="126"/>
                    <a:pt x="164135" y="0"/>
                  </a:cubicBezTo>
                  <a:cubicBezTo>
                    <a:pt x="191448" y="126"/>
                    <a:pt x="218889" y="126"/>
                    <a:pt x="246202" y="507"/>
                  </a:cubicBezTo>
                  <a:lnTo>
                    <a:pt x="287236" y="1142"/>
                  </a:lnTo>
                  <a:cubicBezTo>
                    <a:pt x="300956" y="1523"/>
                    <a:pt x="314550" y="1649"/>
                    <a:pt x="328270" y="2158"/>
                  </a:cubicBezTo>
                  <a:cubicBezTo>
                    <a:pt x="314550" y="2665"/>
                    <a:pt x="300956" y="2919"/>
                    <a:pt x="287236" y="3173"/>
                  </a:cubicBezTo>
                  <a:lnTo>
                    <a:pt x="246202" y="3808"/>
                  </a:lnTo>
                  <a:cubicBezTo>
                    <a:pt x="218889" y="4188"/>
                    <a:pt x="191448" y="4188"/>
                    <a:pt x="164135" y="4316"/>
                  </a:cubicBezTo>
                  <a:cubicBezTo>
                    <a:pt x="136822" y="4188"/>
                    <a:pt x="109381" y="4188"/>
                    <a:pt x="82067" y="3808"/>
                  </a:cubicBezTo>
                  <a:lnTo>
                    <a:pt x="41034" y="3173"/>
                  </a:lnTo>
                  <a:cubicBezTo>
                    <a:pt x="27313" y="2792"/>
                    <a:pt x="13720" y="2665"/>
                    <a:pt x="0" y="2158"/>
                  </a:cubicBezTo>
                </a:path>
              </a:pathLst>
            </a:custGeom>
            <a:solidFill>
              <a:srgbClr val="FFFFFF"/>
            </a:solidFill>
            <a:ln w="12695" cap="sq">
              <a:noFill/>
              <a:prstDash val="solid"/>
              <a:miter/>
            </a:ln>
          </p:spPr>
          <p:txBody>
            <a:bodyPr rtlCol="1" anchor="ctr"/>
            <a:lstStyle/>
            <a:p>
              <a:endParaRPr lang="ar-SA"/>
            </a:p>
          </p:txBody>
        </p:sp>
        <p:sp>
          <p:nvSpPr>
            <p:cNvPr id="338" name="شكل حر: شكل 337">
              <a:extLst>
                <a:ext uri="{FF2B5EF4-FFF2-40B4-BE49-F238E27FC236}">
                  <a16:creationId xmlns:a16="http://schemas.microsoft.com/office/drawing/2014/main" id="{70C5C0FA-5F7A-A621-DFCB-6AC95D5F1190}"/>
                </a:ext>
              </a:extLst>
            </p:cNvPr>
            <p:cNvSpPr/>
            <p:nvPr/>
          </p:nvSpPr>
          <p:spPr>
            <a:xfrm>
              <a:off x="1249085" y="9552018"/>
              <a:ext cx="121305" cy="147884"/>
            </a:xfrm>
            <a:custGeom>
              <a:avLst/>
              <a:gdLst>
                <a:gd name="connsiteX0" fmla="*/ 121306 w 121305"/>
                <a:gd name="connsiteY0" fmla="*/ 127 h 147884"/>
                <a:gd name="connsiteX1" fmla="*/ 89419 w 121305"/>
                <a:gd name="connsiteY1" fmla="*/ 27927 h 147884"/>
                <a:gd name="connsiteX2" fmla="*/ 79764 w 121305"/>
                <a:gd name="connsiteY2" fmla="*/ 147885 h 147884"/>
                <a:gd name="connsiteX3" fmla="*/ 5954 w 121305"/>
                <a:gd name="connsiteY3" fmla="*/ 130747 h 147884"/>
                <a:gd name="connsiteX4" fmla="*/ 30599 w 121305"/>
                <a:gd name="connsiteY4" fmla="*/ 14979 h 147884"/>
                <a:gd name="connsiteX5" fmla="*/ 63884 w 121305"/>
                <a:gd name="connsiteY5" fmla="*/ 0 h 147884"/>
                <a:gd name="connsiteX6" fmla="*/ 121306 w 121305"/>
                <a:gd name="connsiteY6" fmla="*/ 0 h 14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5" h="147884">
                  <a:moveTo>
                    <a:pt x="121306" y="127"/>
                  </a:moveTo>
                  <a:cubicBezTo>
                    <a:pt x="110634" y="5458"/>
                    <a:pt x="99582" y="14979"/>
                    <a:pt x="89419" y="27927"/>
                  </a:cubicBezTo>
                  <a:cubicBezTo>
                    <a:pt x="52069" y="75783"/>
                    <a:pt x="77604" y="142426"/>
                    <a:pt x="79764" y="147885"/>
                  </a:cubicBezTo>
                  <a:cubicBezTo>
                    <a:pt x="55118" y="142172"/>
                    <a:pt x="30599" y="136460"/>
                    <a:pt x="5954" y="130747"/>
                  </a:cubicBezTo>
                  <a:cubicBezTo>
                    <a:pt x="-7258" y="84288"/>
                    <a:pt x="1761" y="38843"/>
                    <a:pt x="30599" y="14979"/>
                  </a:cubicBezTo>
                  <a:cubicBezTo>
                    <a:pt x="37078" y="9520"/>
                    <a:pt x="47114" y="3555"/>
                    <a:pt x="63884" y="0"/>
                  </a:cubicBezTo>
                  <a:cubicBezTo>
                    <a:pt x="78493" y="0"/>
                    <a:pt x="104536" y="0"/>
                    <a:pt x="121306" y="0"/>
                  </a:cubicBezTo>
                </a:path>
              </a:pathLst>
            </a:custGeom>
            <a:solidFill>
              <a:srgbClr val="FF5757"/>
            </a:solidFill>
            <a:ln w="12695" cap="sq">
              <a:noFill/>
              <a:prstDash val="solid"/>
              <a:miter/>
            </a:ln>
          </p:spPr>
          <p:txBody>
            <a:bodyPr rtlCol="1" anchor="ctr"/>
            <a:lstStyle/>
            <a:p>
              <a:endParaRPr lang="ar-SA"/>
            </a:p>
          </p:txBody>
        </p:sp>
        <p:sp>
          <p:nvSpPr>
            <p:cNvPr id="339" name="شكل حر: شكل 338">
              <a:extLst>
                <a:ext uri="{FF2B5EF4-FFF2-40B4-BE49-F238E27FC236}">
                  <a16:creationId xmlns:a16="http://schemas.microsoft.com/office/drawing/2014/main" id="{E74F89A0-6CF3-C709-5478-9ECBA05A84CE}"/>
                </a:ext>
              </a:extLst>
            </p:cNvPr>
            <p:cNvSpPr/>
            <p:nvPr/>
          </p:nvSpPr>
          <p:spPr>
            <a:xfrm>
              <a:off x="1472149" y="8728055"/>
              <a:ext cx="597974" cy="179491"/>
            </a:xfrm>
            <a:custGeom>
              <a:avLst/>
              <a:gdLst>
                <a:gd name="connsiteX0" fmla="*/ 0 w 597974"/>
                <a:gd name="connsiteY0" fmla="*/ 179492 h 179491"/>
                <a:gd name="connsiteX1" fmla="*/ 597975 w 597974"/>
                <a:gd name="connsiteY1" fmla="*/ 179492 h 179491"/>
                <a:gd name="connsiteX2" fmla="*/ 597975 w 597974"/>
                <a:gd name="connsiteY2" fmla="*/ 0 h 179491"/>
                <a:gd name="connsiteX3" fmla="*/ 0 w 597974"/>
                <a:gd name="connsiteY3" fmla="*/ 0 h 179491"/>
                <a:gd name="connsiteX4" fmla="*/ 0 w 597974"/>
                <a:gd name="connsiteY4" fmla="*/ 179492 h 179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74" h="179491">
                  <a:moveTo>
                    <a:pt x="0" y="179492"/>
                  </a:moveTo>
                  <a:lnTo>
                    <a:pt x="597975" y="179492"/>
                  </a:lnTo>
                  <a:lnTo>
                    <a:pt x="597975" y="0"/>
                  </a:lnTo>
                  <a:lnTo>
                    <a:pt x="0" y="0"/>
                  </a:lnTo>
                  <a:lnTo>
                    <a:pt x="0" y="179492"/>
                  </a:lnTo>
                </a:path>
              </a:pathLst>
            </a:custGeom>
            <a:solidFill>
              <a:srgbClr val="EFF1F4"/>
            </a:solidFill>
            <a:ln w="12695" cap="sq">
              <a:noFill/>
              <a:prstDash val="solid"/>
              <a:miter/>
            </a:ln>
          </p:spPr>
          <p:txBody>
            <a:bodyPr rtlCol="1" anchor="ctr"/>
            <a:lstStyle/>
            <a:p>
              <a:endParaRPr lang="ar-SA"/>
            </a:p>
          </p:txBody>
        </p:sp>
        <p:sp>
          <p:nvSpPr>
            <p:cNvPr id="340" name="شكل حر: شكل 339">
              <a:extLst>
                <a:ext uri="{FF2B5EF4-FFF2-40B4-BE49-F238E27FC236}">
                  <a16:creationId xmlns:a16="http://schemas.microsoft.com/office/drawing/2014/main" id="{49AF58E4-51C4-3282-F01E-24F38AB30315}"/>
                </a:ext>
              </a:extLst>
            </p:cNvPr>
            <p:cNvSpPr/>
            <p:nvPr/>
          </p:nvSpPr>
          <p:spPr>
            <a:xfrm>
              <a:off x="1140957" y="8728055"/>
              <a:ext cx="352915" cy="179491"/>
            </a:xfrm>
            <a:custGeom>
              <a:avLst/>
              <a:gdLst>
                <a:gd name="connsiteX0" fmla="*/ 0 w 352915"/>
                <a:gd name="connsiteY0" fmla="*/ 179492 h 179491"/>
                <a:gd name="connsiteX1" fmla="*/ 352916 w 352915"/>
                <a:gd name="connsiteY1" fmla="*/ 179492 h 179491"/>
                <a:gd name="connsiteX2" fmla="*/ 352916 w 352915"/>
                <a:gd name="connsiteY2" fmla="*/ 0 h 179491"/>
                <a:gd name="connsiteX3" fmla="*/ 0 w 352915"/>
                <a:gd name="connsiteY3" fmla="*/ 0 h 179491"/>
                <a:gd name="connsiteX4" fmla="*/ 0 w 352915"/>
                <a:gd name="connsiteY4" fmla="*/ 179492 h 179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15" h="179491">
                  <a:moveTo>
                    <a:pt x="0" y="179492"/>
                  </a:moveTo>
                  <a:lnTo>
                    <a:pt x="352916" y="179492"/>
                  </a:lnTo>
                  <a:lnTo>
                    <a:pt x="352916" y="0"/>
                  </a:lnTo>
                  <a:lnTo>
                    <a:pt x="0" y="0"/>
                  </a:lnTo>
                  <a:lnTo>
                    <a:pt x="0" y="179492"/>
                  </a:lnTo>
                </a:path>
              </a:pathLst>
            </a:custGeom>
            <a:solidFill>
              <a:srgbClr val="D1D1E0"/>
            </a:solidFill>
            <a:ln w="12695" cap="sq">
              <a:noFill/>
              <a:prstDash val="solid"/>
              <a:miter/>
            </a:ln>
          </p:spPr>
          <p:txBody>
            <a:bodyPr rtlCol="1" anchor="ctr"/>
            <a:lstStyle/>
            <a:p>
              <a:endParaRPr lang="ar-SA"/>
            </a:p>
          </p:txBody>
        </p:sp>
        <p:sp>
          <p:nvSpPr>
            <p:cNvPr id="341" name="شكل حر: شكل 340">
              <a:extLst>
                <a:ext uri="{FF2B5EF4-FFF2-40B4-BE49-F238E27FC236}">
                  <a16:creationId xmlns:a16="http://schemas.microsoft.com/office/drawing/2014/main" id="{5279ADB0-A2D6-4086-F49A-C1550D739DBB}"/>
                </a:ext>
              </a:extLst>
            </p:cNvPr>
            <p:cNvSpPr/>
            <p:nvPr/>
          </p:nvSpPr>
          <p:spPr>
            <a:xfrm>
              <a:off x="1131048" y="8712061"/>
              <a:ext cx="958131" cy="203356"/>
            </a:xfrm>
            <a:custGeom>
              <a:avLst/>
              <a:gdLst>
                <a:gd name="connsiteX0" fmla="*/ 950382 w 958131"/>
                <a:gd name="connsiteY0" fmla="*/ 203357 h 203356"/>
                <a:gd name="connsiteX1" fmla="*/ 7876 w 958131"/>
                <a:gd name="connsiteY1" fmla="*/ 203357 h 203356"/>
                <a:gd name="connsiteX2" fmla="*/ 0 w 958131"/>
                <a:gd name="connsiteY2" fmla="*/ 195486 h 203356"/>
                <a:gd name="connsiteX3" fmla="*/ 0 w 958131"/>
                <a:gd name="connsiteY3" fmla="*/ 7870 h 203356"/>
                <a:gd name="connsiteX4" fmla="*/ 7876 w 958131"/>
                <a:gd name="connsiteY4" fmla="*/ 0 h 203356"/>
                <a:gd name="connsiteX5" fmla="*/ 944411 w 958131"/>
                <a:gd name="connsiteY5" fmla="*/ 0 h 203356"/>
                <a:gd name="connsiteX6" fmla="*/ 952288 w 958131"/>
                <a:gd name="connsiteY6" fmla="*/ 7870 h 203356"/>
                <a:gd name="connsiteX7" fmla="*/ 944411 w 958131"/>
                <a:gd name="connsiteY7" fmla="*/ 15740 h 203356"/>
                <a:gd name="connsiteX8" fmla="*/ 15753 w 958131"/>
                <a:gd name="connsiteY8" fmla="*/ 15740 h 203356"/>
                <a:gd name="connsiteX9" fmla="*/ 15753 w 958131"/>
                <a:gd name="connsiteY9" fmla="*/ 187616 h 203356"/>
                <a:gd name="connsiteX10" fmla="*/ 950255 w 958131"/>
                <a:gd name="connsiteY10" fmla="*/ 187616 h 203356"/>
                <a:gd name="connsiteX11" fmla="*/ 958131 w 958131"/>
                <a:gd name="connsiteY11" fmla="*/ 195486 h 203356"/>
                <a:gd name="connsiteX12" fmla="*/ 950255 w 958131"/>
                <a:gd name="connsiteY12" fmla="*/ 203357 h 20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8131" h="203356">
                  <a:moveTo>
                    <a:pt x="950382" y="203357"/>
                  </a:moveTo>
                  <a:lnTo>
                    <a:pt x="7876" y="203357"/>
                  </a:lnTo>
                  <a:cubicBezTo>
                    <a:pt x="3557" y="203357"/>
                    <a:pt x="0" y="199802"/>
                    <a:pt x="0" y="195486"/>
                  </a:cubicBezTo>
                  <a:lnTo>
                    <a:pt x="0" y="7870"/>
                  </a:lnTo>
                  <a:cubicBezTo>
                    <a:pt x="0" y="3554"/>
                    <a:pt x="3557" y="0"/>
                    <a:pt x="7876" y="0"/>
                  </a:cubicBezTo>
                  <a:lnTo>
                    <a:pt x="944411" y="0"/>
                  </a:lnTo>
                  <a:cubicBezTo>
                    <a:pt x="948731" y="0"/>
                    <a:pt x="952288" y="3554"/>
                    <a:pt x="952288" y="7870"/>
                  </a:cubicBezTo>
                  <a:cubicBezTo>
                    <a:pt x="952288" y="12186"/>
                    <a:pt x="948731" y="15740"/>
                    <a:pt x="944411" y="15740"/>
                  </a:cubicBezTo>
                  <a:lnTo>
                    <a:pt x="15753" y="15740"/>
                  </a:lnTo>
                  <a:lnTo>
                    <a:pt x="15753" y="187616"/>
                  </a:lnTo>
                  <a:lnTo>
                    <a:pt x="950255" y="187616"/>
                  </a:lnTo>
                  <a:cubicBezTo>
                    <a:pt x="954574" y="187616"/>
                    <a:pt x="958131" y="191170"/>
                    <a:pt x="958131" y="195486"/>
                  </a:cubicBezTo>
                  <a:cubicBezTo>
                    <a:pt x="958131" y="199802"/>
                    <a:pt x="954574" y="203357"/>
                    <a:pt x="950255" y="203357"/>
                  </a:cubicBezTo>
                </a:path>
              </a:pathLst>
            </a:custGeom>
            <a:solidFill>
              <a:srgbClr val="FF5757"/>
            </a:solidFill>
            <a:ln w="12695" cap="sq">
              <a:noFill/>
              <a:prstDash val="solid"/>
              <a:miter/>
            </a:ln>
          </p:spPr>
          <p:txBody>
            <a:bodyPr rtlCol="1" anchor="ctr"/>
            <a:lstStyle/>
            <a:p>
              <a:endParaRPr lang="ar-SA"/>
            </a:p>
          </p:txBody>
        </p:sp>
        <p:sp>
          <p:nvSpPr>
            <p:cNvPr id="342" name="شكل حر: شكل 341">
              <a:extLst>
                <a:ext uri="{FF2B5EF4-FFF2-40B4-BE49-F238E27FC236}">
                  <a16:creationId xmlns:a16="http://schemas.microsoft.com/office/drawing/2014/main" id="{0931C925-6ACF-AA92-E608-FA36EE797FBC}"/>
                </a:ext>
              </a:extLst>
            </p:cNvPr>
            <p:cNvSpPr/>
            <p:nvPr/>
          </p:nvSpPr>
          <p:spPr>
            <a:xfrm>
              <a:off x="1162046" y="8763344"/>
              <a:ext cx="324077" cy="5585"/>
            </a:xfrm>
            <a:custGeom>
              <a:avLst/>
              <a:gdLst>
                <a:gd name="connsiteX0" fmla="*/ 0 w 324077"/>
                <a:gd name="connsiteY0" fmla="*/ 2793 h 5585"/>
                <a:gd name="connsiteX1" fmla="*/ 80924 w 324077"/>
                <a:gd name="connsiteY1" fmla="*/ 635 h 5585"/>
                <a:gd name="connsiteX2" fmla="*/ 121450 w 324077"/>
                <a:gd name="connsiteY2" fmla="*/ 127 h 5585"/>
                <a:gd name="connsiteX3" fmla="*/ 161975 w 324077"/>
                <a:gd name="connsiteY3" fmla="*/ 0 h 5585"/>
                <a:gd name="connsiteX4" fmla="*/ 202501 w 324077"/>
                <a:gd name="connsiteY4" fmla="*/ 127 h 5585"/>
                <a:gd name="connsiteX5" fmla="*/ 243026 w 324077"/>
                <a:gd name="connsiteY5" fmla="*/ 635 h 5585"/>
                <a:gd name="connsiteX6" fmla="*/ 324078 w 324077"/>
                <a:gd name="connsiteY6" fmla="*/ 2793 h 5585"/>
                <a:gd name="connsiteX7" fmla="*/ 243026 w 324077"/>
                <a:gd name="connsiteY7" fmla="*/ 4951 h 5585"/>
                <a:gd name="connsiteX8" fmla="*/ 202501 w 324077"/>
                <a:gd name="connsiteY8" fmla="*/ 5458 h 5585"/>
                <a:gd name="connsiteX9" fmla="*/ 161975 w 324077"/>
                <a:gd name="connsiteY9" fmla="*/ 5585 h 5585"/>
                <a:gd name="connsiteX10" fmla="*/ 121450 w 324077"/>
                <a:gd name="connsiteY10" fmla="*/ 5458 h 5585"/>
                <a:gd name="connsiteX11" fmla="*/ 80924 w 324077"/>
                <a:gd name="connsiteY11" fmla="*/ 4951 h 5585"/>
                <a:gd name="connsiteX12" fmla="*/ 0 w 324077"/>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077" h="5585">
                  <a:moveTo>
                    <a:pt x="0" y="2793"/>
                  </a:moveTo>
                  <a:cubicBezTo>
                    <a:pt x="26932" y="1650"/>
                    <a:pt x="53992" y="1016"/>
                    <a:pt x="80924" y="635"/>
                  </a:cubicBezTo>
                  <a:cubicBezTo>
                    <a:pt x="94390" y="381"/>
                    <a:pt x="107856" y="254"/>
                    <a:pt x="121450" y="127"/>
                  </a:cubicBezTo>
                  <a:lnTo>
                    <a:pt x="161975" y="0"/>
                  </a:lnTo>
                  <a:lnTo>
                    <a:pt x="202501" y="127"/>
                  </a:lnTo>
                  <a:cubicBezTo>
                    <a:pt x="215967" y="254"/>
                    <a:pt x="229433" y="381"/>
                    <a:pt x="243026" y="635"/>
                  </a:cubicBezTo>
                  <a:cubicBezTo>
                    <a:pt x="270086" y="1016"/>
                    <a:pt x="297018" y="1777"/>
                    <a:pt x="324078" y="2793"/>
                  </a:cubicBezTo>
                  <a:cubicBezTo>
                    <a:pt x="297145" y="3935"/>
                    <a:pt x="270086" y="4570"/>
                    <a:pt x="243026" y="4951"/>
                  </a:cubicBezTo>
                  <a:cubicBezTo>
                    <a:pt x="229560" y="5205"/>
                    <a:pt x="216094" y="5205"/>
                    <a:pt x="202501" y="5458"/>
                  </a:cubicBezTo>
                  <a:lnTo>
                    <a:pt x="161975" y="5585"/>
                  </a:lnTo>
                  <a:lnTo>
                    <a:pt x="121450" y="5458"/>
                  </a:lnTo>
                  <a:cubicBezTo>
                    <a:pt x="107984" y="5332"/>
                    <a:pt x="94390" y="5205"/>
                    <a:pt x="80924" y="4951"/>
                  </a:cubicBezTo>
                  <a:cubicBezTo>
                    <a:pt x="53992" y="4570"/>
                    <a:pt x="26932" y="3808"/>
                    <a:pt x="0" y="2793"/>
                  </a:cubicBezTo>
                </a:path>
              </a:pathLst>
            </a:custGeom>
            <a:solidFill>
              <a:srgbClr val="F2F2F2"/>
            </a:solidFill>
            <a:ln w="12695" cap="sq">
              <a:noFill/>
              <a:prstDash val="solid"/>
              <a:miter/>
            </a:ln>
          </p:spPr>
          <p:txBody>
            <a:bodyPr rtlCol="1" anchor="ctr"/>
            <a:lstStyle/>
            <a:p>
              <a:endParaRPr lang="ar-SA"/>
            </a:p>
          </p:txBody>
        </p:sp>
        <p:sp>
          <p:nvSpPr>
            <p:cNvPr id="343" name="شكل حر: شكل 342">
              <a:extLst>
                <a:ext uri="{FF2B5EF4-FFF2-40B4-BE49-F238E27FC236}">
                  <a16:creationId xmlns:a16="http://schemas.microsoft.com/office/drawing/2014/main" id="{C652AFFC-9ED1-8543-76CA-DA0D8674CEC1}"/>
                </a:ext>
              </a:extLst>
            </p:cNvPr>
            <p:cNvSpPr/>
            <p:nvPr/>
          </p:nvSpPr>
          <p:spPr>
            <a:xfrm>
              <a:off x="1195838" y="8786701"/>
              <a:ext cx="274405" cy="3680"/>
            </a:xfrm>
            <a:custGeom>
              <a:avLst/>
              <a:gdLst>
                <a:gd name="connsiteX0" fmla="*/ 0 w 274405"/>
                <a:gd name="connsiteY0" fmla="*/ 1777 h 3680"/>
                <a:gd name="connsiteX1" fmla="*/ 68601 w 274405"/>
                <a:gd name="connsiteY1" fmla="*/ 380 h 3680"/>
                <a:gd name="connsiteX2" fmla="*/ 137203 w 274405"/>
                <a:gd name="connsiteY2" fmla="*/ 0 h 3680"/>
                <a:gd name="connsiteX3" fmla="*/ 205804 w 274405"/>
                <a:gd name="connsiteY3" fmla="*/ 380 h 3680"/>
                <a:gd name="connsiteX4" fmla="*/ 274405 w 274405"/>
                <a:gd name="connsiteY4" fmla="*/ 1904 h 3680"/>
                <a:gd name="connsiteX5" fmla="*/ 205804 w 274405"/>
                <a:gd name="connsiteY5" fmla="*/ 3301 h 3680"/>
                <a:gd name="connsiteX6" fmla="*/ 137203 w 274405"/>
                <a:gd name="connsiteY6" fmla="*/ 3681 h 3680"/>
                <a:gd name="connsiteX7" fmla="*/ 68601 w 274405"/>
                <a:gd name="connsiteY7" fmla="*/ 3301 h 3680"/>
                <a:gd name="connsiteX8" fmla="*/ 0 w 274405"/>
                <a:gd name="connsiteY8" fmla="*/ 1904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05" h="3680">
                  <a:moveTo>
                    <a:pt x="0" y="1777"/>
                  </a:moveTo>
                  <a:cubicBezTo>
                    <a:pt x="22867" y="1016"/>
                    <a:pt x="45734" y="507"/>
                    <a:pt x="68601" y="380"/>
                  </a:cubicBezTo>
                  <a:cubicBezTo>
                    <a:pt x="91468" y="253"/>
                    <a:pt x="114335" y="0"/>
                    <a:pt x="137203" y="0"/>
                  </a:cubicBezTo>
                  <a:cubicBezTo>
                    <a:pt x="160070" y="0"/>
                    <a:pt x="182937" y="127"/>
                    <a:pt x="205804" y="380"/>
                  </a:cubicBezTo>
                  <a:cubicBezTo>
                    <a:pt x="228671" y="635"/>
                    <a:pt x="251538" y="1142"/>
                    <a:pt x="274405" y="1904"/>
                  </a:cubicBezTo>
                  <a:cubicBezTo>
                    <a:pt x="251538" y="2665"/>
                    <a:pt x="228671" y="3173"/>
                    <a:pt x="205804" y="3301"/>
                  </a:cubicBezTo>
                  <a:cubicBezTo>
                    <a:pt x="182937" y="3427"/>
                    <a:pt x="160070" y="3681"/>
                    <a:pt x="137203" y="3681"/>
                  </a:cubicBezTo>
                  <a:cubicBezTo>
                    <a:pt x="114335" y="3681"/>
                    <a:pt x="91468" y="3554"/>
                    <a:pt x="68601" y="3301"/>
                  </a:cubicBezTo>
                  <a:cubicBezTo>
                    <a:pt x="45734" y="3046"/>
                    <a:pt x="22867" y="2539"/>
                    <a:pt x="0" y="1904"/>
                  </a:cubicBezTo>
                </a:path>
              </a:pathLst>
            </a:custGeom>
            <a:solidFill>
              <a:srgbClr val="F2F2F2"/>
            </a:solidFill>
            <a:ln w="12695" cap="sq">
              <a:noFill/>
              <a:prstDash val="solid"/>
              <a:miter/>
            </a:ln>
          </p:spPr>
          <p:txBody>
            <a:bodyPr rtlCol="1" anchor="ctr"/>
            <a:lstStyle/>
            <a:p>
              <a:endParaRPr lang="ar-SA"/>
            </a:p>
          </p:txBody>
        </p:sp>
        <p:sp>
          <p:nvSpPr>
            <p:cNvPr id="344" name="شكل حر: شكل 343">
              <a:extLst>
                <a:ext uri="{FF2B5EF4-FFF2-40B4-BE49-F238E27FC236}">
                  <a16:creationId xmlns:a16="http://schemas.microsoft.com/office/drawing/2014/main" id="{FE6C04F1-E2EC-5C9D-2A23-30E568411760}"/>
                </a:ext>
              </a:extLst>
            </p:cNvPr>
            <p:cNvSpPr/>
            <p:nvPr/>
          </p:nvSpPr>
          <p:spPr>
            <a:xfrm>
              <a:off x="1153407" y="8827830"/>
              <a:ext cx="274405" cy="5585"/>
            </a:xfrm>
            <a:custGeom>
              <a:avLst/>
              <a:gdLst>
                <a:gd name="connsiteX0" fmla="*/ 0 w 274405"/>
                <a:gd name="connsiteY0" fmla="*/ 2792 h 5585"/>
                <a:gd name="connsiteX1" fmla="*/ 68601 w 274405"/>
                <a:gd name="connsiteY1" fmla="*/ 635 h 5585"/>
                <a:gd name="connsiteX2" fmla="*/ 102902 w 274405"/>
                <a:gd name="connsiteY2" fmla="*/ 127 h 5585"/>
                <a:gd name="connsiteX3" fmla="*/ 137203 w 274405"/>
                <a:gd name="connsiteY3" fmla="*/ 0 h 5585"/>
                <a:gd name="connsiteX4" fmla="*/ 171503 w 274405"/>
                <a:gd name="connsiteY4" fmla="*/ 127 h 5585"/>
                <a:gd name="connsiteX5" fmla="*/ 205804 w 274405"/>
                <a:gd name="connsiteY5" fmla="*/ 635 h 5585"/>
                <a:gd name="connsiteX6" fmla="*/ 274405 w 274405"/>
                <a:gd name="connsiteY6" fmla="*/ 2792 h 5585"/>
                <a:gd name="connsiteX7" fmla="*/ 205804 w 274405"/>
                <a:gd name="connsiteY7" fmla="*/ 4951 h 5585"/>
                <a:gd name="connsiteX8" fmla="*/ 171503 w 274405"/>
                <a:gd name="connsiteY8" fmla="*/ 5458 h 5585"/>
                <a:gd name="connsiteX9" fmla="*/ 137203 w 274405"/>
                <a:gd name="connsiteY9" fmla="*/ 5585 h 5585"/>
                <a:gd name="connsiteX10" fmla="*/ 102902 w 274405"/>
                <a:gd name="connsiteY10" fmla="*/ 5458 h 5585"/>
                <a:gd name="connsiteX11" fmla="*/ 68601 w 274405"/>
                <a:gd name="connsiteY11" fmla="*/ 4951 h 5585"/>
                <a:gd name="connsiteX12" fmla="*/ 0 w 274405"/>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05" h="5585">
                  <a:moveTo>
                    <a:pt x="0" y="2792"/>
                  </a:moveTo>
                  <a:cubicBezTo>
                    <a:pt x="22867" y="1650"/>
                    <a:pt x="45734" y="1016"/>
                    <a:pt x="68601" y="635"/>
                  </a:cubicBezTo>
                  <a:cubicBezTo>
                    <a:pt x="80035" y="380"/>
                    <a:pt x="91468" y="254"/>
                    <a:pt x="102902" y="127"/>
                  </a:cubicBezTo>
                  <a:lnTo>
                    <a:pt x="137203" y="0"/>
                  </a:lnTo>
                  <a:lnTo>
                    <a:pt x="171503" y="127"/>
                  </a:lnTo>
                  <a:cubicBezTo>
                    <a:pt x="182937" y="254"/>
                    <a:pt x="194370" y="380"/>
                    <a:pt x="205804" y="635"/>
                  </a:cubicBezTo>
                  <a:cubicBezTo>
                    <a:pt x="228671" y="1016"/>
                    <a:pt x="251538" y="1650"/>
                    <a:pt x="274405" y="2792"/>
                  </a:cubicBezTo>
                  <a:cubicBezTo>
                    <a:pt x="251538" y="3935"/>
                    <a:pt x="228671" y="4570"/>
                    <a:pt x="205804" y="4951"/>
                  </a:cubicBezTo>
                  <a:cubicBezTo>
                    <a:pt x="194370" y="5204"/>
                    <a:pt x="182937" y="5204"/>
                    <a:pt x="171503" y="5458"/>
                  </a:cubicBezTo>
                  <a:lnTo>
                    <a:pt x="137203" y="5585"/>
                  </a:lnTo>
                  <a:lnTo>
                    <a:pt x="102902" y="5458"/>
                  </a:lnTo>
                  <a:cubicBezTo>
                    <a:pt x="91468" y="5331"/>
                    <a:pt x="80035" y="5204"/>
                    <a:pt x="68601" y="4951"/>
                  </a:cubicBezTo>
                  <a:cubicBezTo>
                    <a:pt x="45734" y="4570"/>
                    <a:pt x="22867" y="3935"/>
                    <a:pt x="0" y="2792"/>
                  </a:cubicBezTo>
                </a:path>
              </a:pathLst>
            </a:custGeom>
            <a:solidFill>
              <a:srgbClr val="F2F2F2"/>
            </a:solidFill>
            <a:ln w="12695" cap="sq">
              <a:noFill/>
              <a:prstDash val="solid"/>
              <a:miter/>
            </a:ln>
          </p:spPr>
          <p:txBody>
            <a:bodyPr rtlCol="1" anchor="ctr"/>
            <a:lstStyle/>
            <a:p>
              <a:endParaRPr lang="ar-SA"/>
            </a:p>
          </p:txBody>
        </p:sp>
        <p:sp>
          <p:nvSpPr>
            <p:cNvPr id="345" name="شكل حر: شكل 344">
              <a:extLst>
                <a:ext uri="{FF2B5EF4-FFF2-40B4-BE49-F238E27FC236}">
                  <a16:creationId xmlns:a16="http://schemas.microsoft.com/office/drawing/2014/main" id="{01EB08CB-D01A-44EF-519A-3E596D50DAE1}"/>
                </a:ext>
              </a:extLst>
            </p:cNvPr>
            <p:cNvSpPr/>
            <p:nvPr/>
          </p:nvSpPr>
          <p:spPr>
            <a:xfrm>
              <a:off x="1203080" y="8851313"/>
              <a:ext cx="215967" cy="3681"/>
            </a:xfrm>
            <a:custGeom>
              <a:avLst/>
              <a:gdLst>
                <a:gd name="connsiteX0" fmla="*/ 0 w 215967"/>
                <a:gd name="connsiteY0" fmla="*/ 1777 h 3681"/>
                <a:gd name="connsiteX1" fmla="*/ 53992 w 215967"/>
                <a:gd name="connsiteY1" fmla="*/ 381 h 3681"/>
                <a:gd name="connsiteX2" fmla="*/ 107984 w 215967"/>
                <a:gd name="connsiteY2" fmla="*/ 0 h 3681"/>
                <a:gd name="connsiteX3" fmla="*/ 161975 w 215967"/>
                <a:gd name="connsiteY3" fmla="*/ 381 h 3681"/>
                <a:gd name="connsiteX4" fmla="*/ 215967 w 215967"/>
                <a:gd name="connsiteY4" fmla="*/ 1904 h 3681"/>
                <a:gd name="connsiteX5" fmla="*/ 161975 w 215967"/>
                <a:gd name="connsiteY5" fmla="*/ 3301 h 3681"/>
                <a:gd name="connsiteX6" fmla="*/ 107984 w 215967"/>
                <a:gd name="connsiteY6" fmla="*/ 3682 h 3681"/>
                <a:gd name="connsiteX7" fmla="*/ 53992 w 215967"/>
                <a:gd name="connsiteY7" fmla="*/ 3301 h 3681"/>
                <a:gd name="connsiteX8" fmla="*/ 0 w 215967"/>
                <a:gd name="connsiteY8" fmla="*/ 1904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67" h="3681">
                  <a:moveTo>
                    <a:pt x="0" y="1777"/>
                  </a:moveTo>
                  <a:cubicBezTo>
                    <a:pt x="18040" y="1016"/>
                    <a:pt x="35952" y="508"/>
                    <a:pt x="53992" y="381"/>
                  </a:cubicBezTo>
                  <a:cubicBezTo>
                    <a:pt x="72031" y="254"/>
                    <a:pt x="89944" y="0"/>
                    <a:pt x="107984" y="0"/>
                  </a:cubicBezTo>
                  <a:cubicBezTo>
                    <a:pt x="126023" y="0"/>
                    <a:pt x="143936" y="127"/>
                    <a:pt x="161975" y="381"/>
                  </a:cubicBezTo>
                  <a:cubicBezTo>
                    <a:pt x="180015" y="635"/>
                    <a:pt x="197927" y="1143"/>
                    <a:pt x="215967" y="1904"/>
                  </a:cubicBezTo>
                  <a:cubicBezTo>
                    <a:pt x="197927" y="2666"/>
                    <a:pt x="180015" y="3173"/>
                    <a:pt x="161975" y="3301"/>
                  </a:cubicBezTo>
                  <a:cubicBezTo>
                    <a:pt x="143936" y="3428"/>
                    <a:pt x="126023" y="3682"/>
                    <a:pt x="107984" y="3682"/>
                  </a:cubicBezTo>
                  <a:cubicBezTo>
                    <a:pt x="89944" y="3682"/>
                    <a:pt x="72031" y="3555"/>
                    <a:pt x="53992" y="3301"/>
                  </a:cubicBezTo>
                  <a:cubicBezTo>
                    <a:pt x="35952" y="3047"/>
                    <a:pt x="18040" y="2539"/>
                    <a:pt x="0" y="1904"/>
                  </a:cubicBezTo>
                </a:path>
              </a:pathLst>
            </a:custGeom>
            <a:solidFill>
              <a:srgbClr val="F2F2F2"/>
            </a:solidFill>
            <a:ln w="12695" cap="sq">
              <a:noFill/>
              <a:prstDash val="solid"/>
              <a:miter/>
            </a:ln>
          </p:spPr>
          <p:txBody>
            <a:bodyPr rtlCol="1" anchor="ctr"/>
            <a:lstStyle/>
            <a:p>
              <a:endParaRPr lang="ar-SA"/>
            </a:p>
          </p:txBody>
        </p:sp>
        <p:sp>
          <p:nvSpPr>
            <p:cNvPr id="346" name="شكل حر: شكل 345">
              <a:extLst>
                <a:ext uri="{FF2B5EF4-FFF2-40B4-BE49-F238E27FC236}">
                  <a16:creationId xmlns:a16="http://schemas.microsoft.com/office/drawing/2014/main" id="{5C545F77-7D01-E876-675F-A05F705F9162}"/>
                </a:ext>
              </a:extLst>
            </p:cNvPr>
            <p:cNvSpPr/>
            <p:nvPr/>
          </p:nvSpPr>
          <p:spPr>
            <a:xfrm>
              <a:off x="1220357" y="8804346"/>
              <a:ext cx="215840" cy="2030"/>
            </a:xfrm>
            <a:custGeom>
              <a:avLst/>
              <a:gdLst>
                <a:gd name="connsiteX0" fmla="*/ 0 w 215840"/>
                <a:gd name="connsiteY0" fmla="*/ 1015 h 2030"/>
                <a:gd name="connsiteX1" fmla="*/ 53992 w 215840"/>
                <a:gd name="connsiteY1" fmla="*/ 253 h 2030"/>
                <a:gd name="connsiteX2" fmla="*/ 107984 w 215840"/>
                <a:gd name="connsiteY2" fmla="*/ 0 h 2030"/>
                <a:gd name="connsiteX3" fmla="*/ 161975 w 215840"/>
                <a:gd name="connsiteY3" fmla="*/ 253 h 2030"/>
                <a:gd name="connsiteX4" fmla="*/ 188908 w 215840"/>
                <a:gd name="connsiteY4" fmla="*/ 507 h 2030"/>
                <a:gd name="connsiteX5" fmla="*/ 215840 w 215840"/>
                <a:gd name="connsiteY5" fmla="*/ 1015 h 2030"/>
                <a:gd name="connsiteX6" fmla="*/ 188908 w 215840"/>
                <a:gd name="connsiteY6" fmla="*/ 1523 h 2030"/>
                <a:gd name="connsiteX7" fmla="*/ 161975 w 215840"/>
                <a:gd name="connsiteY7" fmla="*/ 1777 h 2030"/>
                <a:gd name="connsiteX8" fmla="*/ 107984 w 215840"/>
                <a:gd name="connsiteY8" fmla="*/ 2031 h 2030"/>
                <a:gd name="connsiteX9" fmla="*/ 53992 w 215840"/>
                <a:gd name="connsiteY9" fmla="*/ 1777 h 2030"/>
                <a:gd name="connsiteX10" fmla="*/ 0 w 215840"/>
                <a:gd name="connsiteY10" fmla="*/ 1015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840" h="2030">
                  <a:moveTo>
                    <a:pt x="0" y="1015"/>
                  </a:moveTo>
                  <a:cubicBezTo>
                    <a:pt x="18040" y="635"/>
                    <a:pt x="35952" y="507"/>
                    <a:pt x="53992" y="253"/>
                  </a:cubicBezTo>
                  <a:lnTo>
                    <a:pt x="107984" y="0"/>
                  </a:lnTo>
                  <a:lnTo>
                    <a:pt x="161975" y="253"/>
                  </a:lnTo>
                  <a:lnTo>
                    <a:pt x="188908" y="507"/>
                  </a:lnTo>
                  <a:lnTo>
                    <a:pt x="215840" y="1015"/>
                  </a:lnTo>
                  <a:lnTo>
                    <a:pt x="188908" y="1523"/>
                  </a:lnTo>
                  <a:lnTo>
                    <a:pt x="161975" y="1777"/>
                  </a:lnTo>
                  <a:lnTo>
                    <a:pt x="107984" y="2031"/>
                  </a:lnTo>
                  <a:lnTo>
                    <a:pt x="53992" y="1777"/>
                  </a:lnTo>
                  <a:cubicBezTo>
                    <a:pt x="35952" y="1649"/>
                    <a:pt x="18040" y="1396"/>
                    <a:pt x="0" y="1015"/>
                  </a:cubicBezTo>
                </a:path>
              </a:pathLst>
            </a:custGeom>
            <a:solidFill>
              <a:srgbClr val="F2F2F2"/>
            </a:solidFill>
            <a:ln w="12695" cap="sq">
              <a:noFill/>
              <a:prstDash val="solid"/>
              <a:miter/>
            </a:ln>
          </p:spPr>
          <p:txBody>
            <a:bodyPr rtlCol="1" anchor="ctr"/>
            <a:lstStyle/>
            <a:p>
              <a:endParaRPr lang="ar-SA"/>
            </a:p>
          </p:txBody>
        </p:sp>
        <p:sp>
          <p:nvSpPr>
            <p:cNvPr id="347" name="شكل حر: شكل 346">
              <a:extLst>
                <a:ext uri="{FF2B5EF4-FFF2-40B4-BE49-F238E27FC236}">
                  <a16:creationId xmlns:a16="http://schemas.microsoft.com/office/drawing/2014/main" id="{97A451AF-2E28-B27A-B0DB-0CBA763138CD}"/>
                </a:ext>
              </a:extLst>
            </p:cNvPr>
            <p:cNvSpPr/>
            <p:nvPr/>
          </p:nvSpPr>
          <p:spPr>
            <a:xfrm>
              <a:off x="1345745" y="8390778"/>
              <a:ext cx="704560" cy="148645"/>
            </a:xfrm>
            <a:custGeom>
              <a:avLst/>
              <a:gdLst>
                <a:gd name="connsiteX0" fmla="*/ 0 w 704560"/>
                <a:gd name="connsiteY0" fmla="*/ 148645 h 148645"/>
                <a:gd name="connsiteX1" fmla="*/ 704561 w 704560"/>
                <a:gd name="connsiteY1" fmla="*/ 148645 h 148645"/>
                <a:gd name="connsiteX2" fmla="*/ 704561 w 704560"/>
                <a:gd name="connsiteY2" fmla="*/ 0 h 148645"/>
                <a:gd name="connsiteX3" fmla="*/ 0 w 704560"/>
                <a:gd name="connsiteY3" fmla="*/ 0 h 148645"/>
                <a:gd name="connsiteX4" fmla="*/ 0 w 704560"/>
                <a:gd name="connsiteY4" fmla="*/ 148645 h 14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60" h="148645">
                  <a:moveTo>
                    <a:pt x="0" y="148645"/>
                  </a:moveTo>
                  <a:lnTo>
                    <a:pt x="704561" y="148645"/>
                  </a:lnTo>
                  <a:lnTo>
                    <a:pt x="704561" y="0"/>
                  </a:lnTo>
                  <a:lnTo>
                    <a:pt x="0" y="0"/>
                  </a:lnTo>
                  <a:lnTo>
                    <a:pt x="0" y="148645"/>
                  </a:lnTo>
                </a:path>
              </a:pathLst>
            </a:custGeom>
            <a:solidFill>
              <a:srgbClr val="EFF1F4"/>
            </a:solidFill>
            <a:ln w="12695" cap="sq">
              <a:noFill/>
              <a:prstDash val="solid"/>
              <a:miter/>
            </a:ln>
          </p:spPr>
          <p:txBody>
            <a:bodyPr rtlCol="1" anchor="ctr"/>
            <a:lstStyle/>
            <a:p>
              <a:endParaRPr lang="ar-SA"/>
            </a:p>
          </p:txBody>
        </p:sp>
        <p:sp>
          <p:nvSpPr>
            <p:cNvPr id="348" name="شكل حر: شكل 347">
              <a:extLst>
                <a:ext uri="{FF2B5EF4-FFF2-40B4-BE49-F238E27FC236}">
                  <a16:creationId xmlns:a16="http://schemas.microsoft.com/office/drawing/2014/main" id="{4ECD4E11-DDA1-24B5-4BE3-1A4647BEC1BE}"/>
                </a:ext>
              </a:extLst>
            </p:cNvPr>
            <p:cNvSpPr/>
            <p:nvPr/>
          </p:nvSpPr>
          <p:spPr>
            <a:xfrm>
              <a:off x="1176274" y="8390778"/>
              <a:ext cx="352153" cy="148645"/>
            </a:xfrm>
            <a:custGeom>
              <a:avLst/>
              <a:gdLst>
                <a:gd name="connsiteX0" fmla="*/ 0 w 352153"/>
                <a:gd name="connsiteY0" fmla="*/ 148645 h 148645"/>
                <a:gd name="connsiteX1" fmla="*/ 352153 w 352153"/>
                <a:gd name="connsiteY1" fmla="*/ 148645 h 148645"/>
                <a:gd name="connsiteX2" fmla="*/ 352153 w 352153"/>
                <a:gd name="connsiteY2" fmla="*/ 0 h 148645"/>
                <a:gd name="connsiteX3" fmla="*/ 0 w 352153"/>
                <a:gd name="connsiteY3" fmla="*/ 0 h 148645"/>
                <a:gd name="connsiteX4" fmla="*/ 0 w 352153"/>
                <a:gd name="connsiteY4" fmla="*/ 148645 h 14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53" h="148645">
                  <a:moveTo>
                    <a:pt x="0" y="148645"/>
                  </a:moveTo>
                  <a:lnTo>
                    <a:pt x="352153" y="148645"/>
                  </a:lnTo>
                  <a:lnTo>
                    <a:pt x="352153" y="0"/>
                  </a:lnTo>
                  <a:lnTo>
                    <a:pt x="0" y="0"/>
                  </a:lnTo>
                  <a:lnTo>
                    <a:pt x="0" y="148645"/>
                  </a:lnTo>
                </a:path>
              </a:pathLst>
            </a:custGeom>
            <a:solidFill>
              <a:srgbClr val="D1D1E0"/>
            </a:solidFill>
            <a:ln w="12695" cap="sq">
              <a:noFill/>
              <a:prstDash val="solid"/>
              <a:miter/>
            </a:ln>
          </p:spPr>
          <p:txBody>
            <a:bodyPr rtlCol="1" anchor="ctr"/>
            <a:lstStyle/>
            <a:p>
              <a:endParaRPr lang="ar-SA"/>
            </a:p>
          </p:txBody>
        </p:sp>
        <p:sp>
          <p:nvSpPr>
            <p:cNvPr id="349" name="شكل حر: شكل 348">
              <a:extLst>
                <a:ext uri="{FF2B5EF4-FFF2-40B4-BE49-F238E27FC236}">
                  <a16:creationId xmlns:a16="http://schemas.microsoft.com/office/drawing/2014/main" id="{E7C4B70B-B670-87C4-AB41-3ADA72B7E37B}"/>
                </a:ext>
              </a:extLst>
            </p:cNvPr>
            <p:cNvSpPr/>
            <p:nvPr/>
          </p:nvSpPr>
          <p:spPr>
            <a:xfrm>
              <a:off x="1163062" y="8374529"/>
              <a:ext cx="905664" cy="180253"/>
            </a:xfrm>
            <a:custGeom>
              <a:avLst/>
              <a:gdLst>
                <a:gd name="connsiteX0" fmla="*/ 897661 w 905664"/>
                <a:gd name="connsiteY0" fmla="*/ 180254 h 180253"/>
                <a:gd name="connsiteX1" fmla="*/ 7876 w 905664"/>
                <a:gd name="connsiteY1" fmla="*/ 180254 h 180253"/>
                <a:gd name="connsiteX2" fmla="*/ 0 w 905664"/>
                <a:gd name="connsiteY2" fmla="*/ 172384 h 180253"/>
                <a:gd name="connsiteX3" fmla="*/ 0 w 905664"/>
                <a:gd name="connsiteY3" fmla="*/ 7870 h 180253"/>
                <a:gd name="connsiteX4" fmla="*/ 7876 w 905664"/>
                <a:gd name="connsiteY4" fmla="*/ 0 h 180253"/>
                <a:gd name="connsiteX5" fmla="*/ 897788 w 905664"/>
                <a:gd name="connsiteY5" fmla="*/ 0 h 180253"/>
                <a:gd name="connsiteX6" fmla="*/ 905664 w 905664"/>
                <a:gd name="connsiteY6" fmla="*/ 7870 h 180253"/>
                <a:gd name="connsiteX7" fmla="*/ 897788 w 905664"/>
                <a:gd name="connsiteY7" fmla="*/ 15740 h 180253"/>
                <a:gd name="connsiteX8" fmla="*/ 15753 w 905664"/>
                <a:gd name="connsiteY8" fmla="*/ 15740 h 180253"/>
                <a:gd name="connsiteX9" fmla="*/ 15753 w 905664"/>
                <a:gd name="connsiteY9" fmla="*/ 164514 h 180253"/>
                <a:gd name="connsiteX10" fmla="*/ 897788 w 905664"/>
                <a:gd name="connsiteY10" fmla="*/ 164514 h 180253"/>
                <a:gd name="connsiteX11" fmla="*/ 905664 w 905664"/>
                <a:gd name="connsiteY11" fmla="*/ 172384 h 180253"/>
                <a:gd name="connsiteX12" fmla="*/ 897788 w 905664"/>
                <a:gd name="connsiteY12" fmla="*/ 180254 h 18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5664" h="180253">
                  <a:moveTo>
                    <a:pt x="897661" y="180254"/>
                  </a:moveTo>
                  <a:lnTo>
                    <a:pt x="7876" y="180254"/>
                  </a:lnTo>
                  <a:cubicBezTo>
                    <a:pt x="3557" y="180254"/>
                    <a:pt x="0" y="176700"/>
                    <a:pt x="0" y="172384"/>
                  </a:cubicBezTo>
                  <a:lnTo>
                    <a:pt x="0" y="7870"/>
                  </a:lnTo>
                  <a:cubicBezTo>
                    <a:pt x="0" y="3555"/>
                    <a:pt x="3557" y="0"/>
                    <a:pt x="7876" y="0"/>
                  </a:cubicBezTo>
                  <a:lnTo>
                    <a:pt x="897788" y="0"/>
                  </a:lnTo>
                  <a:cubicBezTo>
                    <a:pt x="902107" y="0"/>
                    <a:pt x="905664" y="3555"/>
                    <a:pt x="905664" y="7870"/>
                  </a:cubicBezTo>
                  <a:cubicBezTo>
                    <a:pt x="905664" y="12186"/>
                    <a:pt x="902107" y="15740"/>
                    <a:pt x="897788" y="15740"/>
                  </a:cubicBezTo>
                  <a:lnTo>
                    <a:pt x="15753" y="15740"/>
                  </a:lnTo>
                  <a:lnTo>
                    <a:pt x="15753" y="164514"/>
                  </a:lnTo>
                  <a:lnTo>
                    <a:pt x="897788" y="164514"/>
                  </a:lnTo>
                  <a:cubicBezTo>
                    <a:pt x="902107" y="164514"/>
                    <a:pt x="905664" y="168067"/>
                    <a:pt x="905664" y="172384"/>
                  </a:cubicBezTo>
                  <a:cubicBezTo>
                    <a:pt x="905664" y="176700"/>
                    <a:pt x="902107" y="180254"/>
                    <a:pt x="897788" y="180254"/>
                  </a:cubicBezTo>
                </a:path>
              </a:pathLst>
            </a:custGeom>
            <a:solidFill>
              <a:srgbClr val="FF5757"/>
            </a:solidFill>
            <a:ln w="12695" cap="sq">
              <a:noFill/>
              <a:prstDash val="solid"/>
              <a:miter/>
            </a:ln>
          </p:spPr>
          <p:txBody>
            <a:bodyPr rtlCol="1" anchor="ctr"/>
            <a:lstStyle/>
            <a:p>
              <a:endParaRPr lang="ar-SA"/>
            </a:p>
          </p:txBody>
        </p:sp>
        <p:sp>
          <p:nvSpPr>
            <p:cNvPr id="350" name="شكل حر: شكل 349">
              <a:extLst>
                <a:ext uri="{FF2B5EF4-FFF2-40B4-BE49-F238E27FC236}">
                  <a16:creationId xmlns:a16="http://schemas.microsoft.com/office/drawing/2014/main" id="{55C65866-A88F-C32D-6F1C-55D3769915B8}"/>
                </a:ext>
              </a:extLst>
            </p:cNvPr>
            <p:cNvSpPr/>
            <p:nvPr/>
          </p:nvSpPr>
          <p:spPr>
            <a:xfrm>
              <a:off x="1199777" y="8413119"/>
              <a:ext cx="315820" cy="5585"/>
            </a:xfrm>
            <a:custGeom>
              <a:avLst/>
              <a:gdLst>
                <a:gd name="connsiteX0" fmla="*/ 0 w 315820"/>
                <a:gd name="connsiteY0" fmla="*/ 2792 h 5585"/>
                <a:gd name="connsiteX1" fmla="*/ 78891 w 315820"/>
                <a:gd name="connsiteY1" fmla="*/ 635 h 5585"/>
                <a:gd name="connsiteX2" fmla="*/ 118401 w 315820"/>
                <a:gd name="connsiteY2" fmla="*/ 127 h 5585"/>
                <a:gd name="connsiteX3" fmla="*/ 157910 w 315820"/>
                <a:gd name="connsiteY3" fmla="*/ 0 h 5585"/>
                <a:gd name="connsiteX4" fmla="*/ 197419 w 315820"/>
                <a:gd name="connsiteY4" fmla="*/ 127 h 5585"/>
                <a:gd name="connsiteX5" fmla="*/ 236928 w 315820"/>
                <a:gd name="connsiteY5" fmla="*/ 635 h 5585"/>
                <a:gd name="connsiteX6" fmla="*/ 315820 w 315820"/>
                <a:gd name="connsiteY6" fmla="*/ 2792 h 5585"/>
                <a:gd name="connsiteX7" fmla="*/ 236928 w 315820"/>
                <a:gd name="connsiteY7" fmla="*/ 4950 h 5585"/>
                <a:gd name="connsiteX8" fmla="*/ 197419 w 315820"/>
                <a:gd name="connsiteY8" fmla="*/ 5458 h 5585"/>
                <a:gd name="connsiteX9" fmla="*/ 157910 w 315820"/>
                <a:gd name="connsiteY9" fmla="*/ 5585 h 5585"/>
                <a:gd name="connsiteX10" fmla="*/ 118401 w 315820"/>
                <a:gd name="connsiteY10" fmla="*/ 5458 h 5585"/>
                <a:gd name="connsiteX11" fmla="*/ 78891 w 315820"/>
                <a:gd name="connsiteY11" fmla="*/ 4950 h 5585"/>
                <a:gd name="connsiteX12" fmla="*/ 0 w 315820"/>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20" h="5585">
                  <a:moveTo>
                    <a:pt x="0" y="2792"/>
                  </a:moveTo>
                  <a:cubicBezTo>
                    <a:pt x="26297" y="1650"/>
                    <a:pt x="52594" y="1015"/>
                    <a:pt x="78891" y="635"/>
                  </a:cubicBezTo>
                  <a:cubicBezTo>
                    <a:pt x="92104" y="380"/>
                    <a:pt x="105189" y="253"/>
                    <a:pt x="118401" y="127"/>
                  </a:cubicBezTo>
                  <a:lnTo>
                    <a:pt x="157910" y="0"/>
                  </a:lnTo>
                  <a:lnTo>
                    <a:pt x="197419" y="127"/>
                  </a:lnTo>
                  <a:cubicBezTo>
                    <a:pt x="210631" y="253"/>
                    <a:pt x="223716" y="380"/>
                    <a:pt x="236928" y="635"/>
                  </a:cubicBezTo>
                  <a:cubicBezTo>
                    <a:pt x="263226" y="1015"/>
                    <a:pt x="289523" y="1777"/>
                    <a:pt x="315820" y="2792"/>
                  </a:cubicBezTo>
                  <a:cubicBezTo>
                    <a:pt x="289523" y="3935"/>
                    <a:pt x="263226" y="4570"/>
                    <a:pt x="236928" y="4950"/>
                  </a:cubicBezTo>
                  <a:cubicBezTo>
                    <a:pt x="223716" y="5204"/>
                    <a:pt x="210631" y="5204"/>
                    <a:pt x="197419" y="5458"/>
                  </a:cubicBezTo>
                  <a:lnTo>
                    <a:pt x="157910" y="5585"/>
                  </a:lnTo>
                  <a:lnTo>
                    <a:pt x="118401" y="5458"/>
                  </a:lnTo>
                  <a:cubicBezTo>
                    <a:pt x="105189" y="5331"/>
                    <a:pt x="92104" y="5204"/>
                    <a:pt x="78891" y="4950"/>
                  </a:cubicBezTo>
                  <a:cubicBezTo>
                    <a:pt x="52594" y="4570"/>
                    <a:pt x="26297" y="3808"/>
                    <a:pt x="0" y="2792"/>
                  </a:cubicBezTo>
                </a:path>
              </a:pathLst>
            </a:custGeom>
            <a:solidFill>
              <a:srgbClr val="F2F2F2"/>
            </a:solidFill>
            <a:ln w="12695" cap="sq">
              <a:noFill/>
              <a:prstDash val="solid"/>
              <a:miter/>
            </a:ln>
          </p:spPr>
          <p:txBody>
            <a:bodyPr rtlCol="1" anchor="ctr"/>
            <a:lstStyle/>
            <a:p>
              <a:endParaRPr lang="ar-SA"/>
            </a:p>
          </p:txBody>
        </p:sp>
        <p:sp>
          <p:nvSpPr>
            <p:cNvPr id="351" name="شكل حر: شكل 350">
              <a:extLst>
                <a:ext uri="{FF2B5EF4-FFF2-40B4-BE49-F238E27FC236}">
                  <a16:creationId xmlns:a16="http://schemas.microsoft.com/office/drawing/2014/main" id="{120975E6-6E8C-0F8A-D63A-CC36C49F775C}"/>
                </a:ext>
              </a:extLst>
            </p:cNvPr>
            <p:cNvSpPr/>
            <p:nvPr/>
          </p:nvSpPr>
          <p:spPr>
            <a:xfrm>
              <a:off x="1232680" y="8436603"/>
              <a:ext cx="267290" cy="3680"/>
            </a:xfrm>
            <a:custGeom>
              <a:avLst/>
              <a:gdLst>
                <a:gd name="connsiteX0" fmla="*/ 0 w 267290"/>
                <a:gd name="connsiteY0" fmla="*/ 1777 h 3680"/>
                <a:gd name="connsiteX1" fmla="*/ 66823 w 267290"/>
                <a:gd name="connsiteY1" fmla="*/ 381 h 3680"/>
                <a:gd name="connsiteX2" fmla="*/ 133646 w 267290"/>
                <a:gd name="connsiteY2" fmla="*/ 0 h 3680"/>
                <a:gd name="connsiteX3" fmla="*/ 200468 w 267290"/>
                <a:gd name="connsiteY3" fmla="*/ 381 h 3680"/>
                <a:gd name="connsiteX4" fmla="*/ 267291 w 267290"/>
                <a:gd name="connsiteY4" fmla="*/ 1777 h 3680"/>
                <a:gd name="connsiteX5" fmla="*/ 200468 w 267290"/>
                <a:gd name="connsiteY5" fmla="*/ 3301 h 3680"/>
                <a:gd name="connsiteX6" fmla="*/ 133646 w 267290"/>
                <a:gd name="connsiteY6" fmla="*/ 3681 h 3680"/>
                <a:gd name="connsiteX7" fmla="*/ 66823 w 267290"/>
                <a:gd name="connsiteY7" fmla="*/ 3301 h 3680"/>
                <a:gd name="connsiteX8" fmla="*/ 0 w 267290"/>
                <a:gd name="connsiteY8" fmla="*/ 1777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290" h="3680">
                  <a:moveTo>
                    <a:pt x="0" y="1777"/>
                  </a:moveTo>
                  <a:cubicBezTo>
                    <a:pt x="22232" y="1016"/>
                    <a:pt x="44591" y="635"/>
                    <a:pt x="66823" y="381"/>
                  </a:cubicBezTo>
                  <a:cubicBezTo>
                    <a:pt x="89055" y="127"/>
                    <a:pt x="111414" y="0"/>
                    <a:pt x="133646" y="0"/>
                  </a:cubicBezTo>
                  <a:cubicBezTo>
                    <a:pt x="155877" y="0"/>
                    <a:pt x="178236" y="127"/>
                    <a:pt x="200468" y="381"/>
                  </a:cubicBezTo>
                  <a:cubicBezTo>
                    <a:pt x="222700" y="635"/>
                    <a:pt x="245059" y="1143"/>
                    <a:pt x="267291" y="1777"/>
                  </a:cubicBezTo>
                  <a:cubicBezTo>
                    <a:pt x="245059" y="2539"/>
                    <a:pt x="222700" y="3046"/>
                    <a:pt x="200468" y="3301"/>
                  </a:cubicBezTo>
                  <a:cubicBezTo>
                    <a:pt x="178236" y="3555"/>
                    <a:pt x="155877" y="3681"/>
                    <a:pt x="133646" y="3681"/>
                  </a:cubicBezTo>
                  <a:cubicBezTo>
                    <a:pt x="111414" y="3681"/>
                    <a:pt x="89055" y="3555"/>
                    <a:pt x="66823" y="3301"/>
                  </a:cubicBezTo>
                  <a:cubicBezTo>
                    <a:pt x="44591" y="3046"/>
                    <a:pt x="22232" y="2539"/>
                    <a:pt x="0" y="1777"/>
                  </a:cubicBezTo>
                </a:path>
              </a:pathLst>
            </a:custGeom>
            <a:solidFill>
              <a:srgbClr val="F2F2F2"/>
            </a:solidFill>
            <a:ln w="12695" cap="sq">
              <a:noFill/>
              <a:prstDash val="solid"/>
              <a:miter/>
            </a:ln>
          </p:spPr>
          <p:txBody>
            <a:bodyPr rtlCol="1" anchor="ctr"/>
            <a:lstStyle/>
            <a:p>
              <a:endParaRPr lang="ar-SA"/>
            </a:p>
          </p:txBody>
        </p:sp>
        <p:sp>
          <p:nvSpPr>
            <p:cNvPr id="352" name="شكل حر: شكل 351">
              <a:extLst>
                <a:ext uri="{FF2B5EF4-FFF2-40B4-BE49-F238E27FC236}">
                  <a16:creationId xmlns:a16="http://schemas.microsoft.com/office/drawing/2014/main" id="{8290A1F3-EA75-31B6-F6BF-9D9C04592622}"/>
                </a:ext>
              </a:extLst>
            </p:cNvPr>
            <p:cNvSpPr/>
            <p:nvPr/>
          </p:nvSpPr>
          <p:spPr>
            <a:xfrm>
              <a:off x="1191392" y="8477604"/>
              <a:ext cx="267290" cy="5585"/>
            </a:xfrm>
            <a:custGeom>
              <a:avLst/>
              <a:gdLst>
                <a:gd name="connsiteX0" fmla="*/ 0 w 267290"/>
                <a:gd name="connsiteY0" fmla="*/ 2793 h 5585"/>
                <a:gd name="connsiteX1" fmla="*/ 66823 w 267290"/>
                <a:gd name="connsiteY1" fmla="*/ 635 h 5585"/>
                <a:gd name="connsiteX2" fmla="*/ 100234 w 267290"/>
                <a:gd name="connsiteY2" fmla="*/ 127 h 5585"/>
                <a:gd name="connsiteX3" fmla="*/ 133646 w 267290"/>
                <a:gd name="connsiteY3" fmla="*/ 0 h 5585"/>
                <a:gd name="connsiteX4" fmla="*/ 167057 w 267290"/>
                <a:gd name="connsiteY4" fmla="*/ 127 h 5585"/>
                <a:gd name="connsiteX5" fmla="*/ 200468 w 267290"/>
                <a:gd name="connsiteY5" fmla="*/ 635 h 5585"/>
                <a:gd name="connsiteX6" fmla="*/ 267291 w 267290"/>
                <a:gd name="connsiteY6" fmla="*/ 2793 h 5585"/>
                <a:gd name="connsiteX7" fmla="*/ 200468 w 267290"/>
                <a:gd name="connsiteY7" fmla="*/ 4951 h 5585"/>
                <a:gd name="connsiteX8" fmla="*/ 167057 w 267290"/>
                <a:gd name="connsiteY8" fmla="*/ 5459 h 5585"/>
                <a:gd name="connsiteX9" fmla="*/ 133646 w 267290"/>
                <a:gd name="connsiteY9" fmla="*/ 5585 h 5585"/>
                <a:gd name="connsiteX10" fmla="*/ 100234 w 267290"/>
                <a:gd name="connsiteY10" fmla="*/ 5459 h 5585"/>
                <a:gd name="connsiteX11" fmla="*/ 66823 w 267290"/>
                <a:gd name="connsiteY11" fmla="*/ 4951 h 5585"/>
                <a:gd name="connsiteX12" fmla="*/ 0 w 267290"/>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90" h="5585">
                  <a:moveTo>
                    <a:pt x="0" y="2793"/>
                  </a:moveTo>
                  <a:cubicBezTo>
                    <a:pt x="22232" y="1650"/>
                    <a:pt x="44591" y="1016"/>
                    <a:pt x="66823" y="635"/>
                  </a:cubicBezTo>
                  <a:cubicBezTo>
                    <a:pt x="78002" y="381"/>
                    <a:pt x="89055" y="254"/>
                    <a:pt x="100234" y="127"/>
                  </a:cubicBezTo>
                  <a:lnTo>
                    <a:pt x="133646" y="0"/>
                  </a:lnTo>
                  <a:lnTo>
                    <a:pt x="167057" y="127"/>
                  </a:lnTo>
                  <a:cubicBezTo>
                    <a:pt x="178236" y="254"/>
                    <a:pt x="189289" y="381"/>
                    <a:pt x="200468" y="635"/>
                  </a:cubicBezTo>
                  <a:cubicBezTo>
                    <a:pt x="222700" y="1016"/>
                    <a:pt x="245059" y="1650"/>
                    <a:pt x="267291" y="2793"/>
                  </a:cubicBezTo>
                  <a:cubicBezTo>
                    <a:pt x="245059" y="3935"/>
                    <a:pt x="222700" y="4570"/>
                    <a:pt x="200468" y="4951"/>
                  </a:cubicBezTo>
                  <a:cubicBezTo>
                    <a:pt x="189289" y="5205"/>
                    <a:pt x="178236" y="5205"/>
                    <a:pt x="167057" y="5459"/>
                  </a:cubicBezTo>
                  <a:lnTo>
                    <a:pt x="133646" y="5585"/>
                  </a:lnTo>
                  <a:lnTo>
                    <a:pt x="100234" y="5459"/>
                  </a:lnTo>
                  <a:cubicBezTo>
                    <a:pt x="89055" y="5332"/>
                    <a:pt x="78002" y="5205"/>
                    <a:pt x="66823" y="4951"/>
                  </a:cubicBezTo>
                  <a:cubicBezTo>
                    <a:pt x="44591" y="4570"/>
                    <a:pt x="22232" y="3935"/>
                    <a:pt x="0" y="2793"/>
                  </a:cubicBezTo>
                </a:path>
              </a:pathLst>
            </a:custGeom>
            <a:solidFill>
              <a:srgbClr val="F2F2F2"/>
            </a:solidFill>
            <a:ln w="12695" cap="sq">
              <a:noFill/>
              <a:prstDash val="solid"/>
              <a:miter/>
            </a:ln>
          </p:spPr>
          <p:txBody>
            <a:bodyPr rtlCol="1" anchor="ctr"/>
            <a:lstStyle/>
            <a:p>
              <a:endParaRPr lang="ar-SA"/>
            </a:p>
          </p:txBody>
        </p:sp>
        <p:sp>
          <p:nvSpPr>
            <p:cNvPr id="353" name="شكل حر: شكل 352">
              <a:extLst>
                <a:ext uri="{FF2B5EF4-FFF2-40B4-BE49-F238E27FC236}">
                  <a16:creationId xmlns:a16="http://schemas.microsoft.com/office/drawing/2014/main" id="{C28E59AF-F65E-4E01-DD3C-954A807B7973}"/>
                </a:ext>
              </a:extLst>
            </p:cNvPr>
            <p:cNvSpPr/>
            <p:nvPr/>
          </p:nvSpPr>
          <p:spPr>
            <a:xfrm>
              <a:off x="1239794" y="8501088"/>
              <a:ext cx="210377" cy="3680"/>
            </a:xfrm>
            <a:custGeom>
              <a:avLst/>
              <a:gdLst>
                <a:gd name="connsiteX0" fmla="*/ 0 w 210377"/>
                <a:gd name="connsiteY0" fmla="*/ 1777 h 3680"/>
                <a:gd name="connsiteX1" fmla="*/ 52594 w 210377"/>
                <a:gd name="connsiteY1" fmla="*/ 380 h 3680"/>
                <a:gd name="connsiteX2" fmla="*/ 105189 w 210377"/>
                <a:gd name="connsiteY2" fmla="*/ 0 h 3680"/>
                <a:gd name="connsiteX3" fmla="*/ 157783 w 210377"/>
                <a:gd name="connsiteY3" fmla="*/ 380 h 3680"/>
                <a:gd name="connsiteX4" fmla="*/ 210377 w 210377"/>
                <a:gd name="connsiteY4" fmla="*/ 1904 h 3680"/>
                <a:gd name="connsiteX5" fmla="*/ 157783 w 210377"/>
                <a:gd name="connsiteY5" fmla="*/ 3301 h 3680"/>
                <a:gd name="connsiteX6" fmla="*/ 105189 w 210377"/>
                <a:gd name="connsiteY6" fmla="*/ 3681 h 3680"/>
                <a:gd name="connsiteX7" fmla="*/ 52594 w 210377"/>
                <a:gd name="connsiteY7" fmla="*/ 3301 h 3680"/>
                <a:gd name="connsiteX8" fmla="*/ 0 w 210377"/>
                <a:gd name="connsiteY8" fmla="*/ 1904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77" h="3680">
                  <a:moveTo>
                    <a:pt x="0" y="1777"/>
                  </a:moveTo>
                  <a:cubicBezTo>
                    <a:pt x="17532" y="1016"/>
                    <a:pt x="35063" y="507"/>
                    <a:pt x="52594" y="380"/>
                  </a:cubicBezTo>
                  <a:cubicBezTo>
                    <a:pt x="70126" y="253"/>
                    <a:pt x="87657" y="0"/>
                    <a:pt x="105189" y="0"/>
                  </a:cubicBezTo>
                  <a:cubicBezTo>
                    <a:pt x="122720" y="0"/>
                    <a:pt x="140252" y="127"/>
                    <a:pt x="157783" y="380"/>
                  </a:cubicBezTo>
                  <a:cubicBezTo>
                    <a:pt x="175314" y="635"/>
                    <a:pt x="192846" y="1142"/>
                    <a:pt x="210377" y="1904"/>
                  </a:cubicBezTo>
                  <a:cubicBezTo>
                    <a:pt x="192846" y="2665"/>
                    <a:pt x="175314" y="3173"/>
                    <a:pt x="157783" y="3301"/>
                  </a:cubicBezTo>
                  <a:cubicBezTo>
                    <a:pt x="140252" y="3427"/>
                    <a:pt x="122720" y="3681"/>
                    <a:pt x="105189" y="3681"/>
                  </a:cubicBezTo>
                  <a:cubicBezTo>
                    <a:pt x="87657" y="3681"/>
                    <a:pt x="70126" y="3554"/>
                    <a:pt x="52594" y="3301"/>
                  </a:cubicBezTo>
                  <a:cubicBezTo>
                    <a:pt x="35063" y="3046"/>
                    <a:pt x="17532" y="2539"/>
                    <a:pt x="0" y="1904"/>
                  </a:cubicBezTo>
                </a:path>
              </a:pathLst>
            </a:custGeom>
            <a:solidFill>
              <a:srgbClr val="F2F2F2"/>
            </a:solidFill>
            <a:ln w="12695" cap="sq">
              <a:noFill/>
              <a:prstDash val="solid"/>
              <a:miter/>
            </a:ln>
          </p:spPr>
          <p:txBody>
            <a:bodyPr rtlCol="1" anchor="ctr"/>
            <a:lstStyle/>
            <a:p>
              <a:endParaRPr lang="ar-SA"/>
            </a:p>
          </p:txBody>
        </p:sp>
        <p:sp>
          <p:nvSpPr>
            <p:cNvPr id="354" name="شكل حر: شكل 353">
              <a:extLst>
                <a:ext uri="{FF2B5EF4-FFF2-40B4-BE49-F238E27FC236}">
                  <a16:creationId xmlns:a16="http://schemas.microsoft.com/office/drawing/2014/main" id="{0CC59570-DC19-7B53-FFCC-571C8C13069A}"/>
                </a:ext>
              </a:extLst>
            </p:cNvPr>
            <p:cNvSpPr/>
            <p:nvPr/>
          </p:nvSpPr>
          <p:spPr>
            <a:xfrm>
              <a:off x="1256563" y="8454247"/>
              <a:ext cx="210377" cy="2030"/>
            </a:xfrm>
            <a:custGeom>
              <a:avLst/>
              <a:gdLst>
                <a:gd name="connsiteX0" fmla="*/ 0 w 210377"/>
                <a:gd name="connsiteY0" fmla="*/ 1016 h 2030"/>
                <a:gd name="connsiteX1" fmla="*/ 52594 w 210377"/>
                <a:gd name="connsiteY1" fmla="*/ 254 h 2030"/>
                <a:gd name="connsiteX2" fmla="*/ 105189 w 210377"/>
                <a:gd name="connsiteY2" fmla="*/ 0 h 2030"/>
                <a:gd name="connsiteX3" fmla="*/ 157783 w 210377"/>
                <a:gd name="connsiteY3" fmla="*/ 254 h 2030"/>
                <a:gd name="connsiteX4" fmla="*/ 184080 w 210377"/>
                <a:gd name="connsiteY4" fmla="*/ 507 h 2030"/>
                <a:gd name="connsiteX5" fmla="*/ 210377 w 210377"/>
                <a:gd name="connsiteY5" fmla="*/ 1016 h 2030"/>
                <a:gd name="connsiteX6" fmla="*/ 184080 w 210377"/>
                <a:gd name="connsiteY6" fmla="*/ 1523 h 2030"/>
                <a:gd name="connsiteX7" fmla="*/ 157783 w 210377"/>
                <a:gd name="connsiteY7" fmla="*/ 1777 h 2030"/>
                <a:gd name="connsiteX8" fmla="*/ 105189 w 210377"/>
                <a:gd name="connsiteY8" fmla="*/ 2031 h 2030"/>
                <a:gd name="connsiteX9" fmla="*/ 52594 w 210377"/>
                <a:gd name="connsiteY9" fmla="*/ 1777 h 2030"/>
                <a:gd name="connsiteX10" fmla="*/ 0 w 210377"/>
                <a:gd name="connsiteY10" fmla="*/ 1016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7" h="2030">
                  <a:moveTo>
                    <a:pt x="0" y="1016"/>
                  </a:moveTo>
                  <a:cubicBezTo>
                    <a:pt x="17531" y="635"/>
                    <a:pt x="35063" y="507"/>
                    <a:pt x="52594" y="254"/>
                  </a:cubicBezTo>
                  <a:lnTo>
                    <a:pt x="105189" y="0"/>
                  </a:lnTo>
                  <a:lnTo>
                    <a:pt x="157783" y="254"/>
                  </a:lnTo>
                  <a:lnTo>
                    <a:pt x="184080" y="507"/>
                  </a:lnTo>
                  <a:lnTo>
                    <a:pt x="210377" y="1016"/>
                  </a:lnTo>
                  <a:lnTo>
                    <a:pt x="184080" y="1523"/>
                  </a:lnTo>
                  <a:lnTo>
                    <a:pt x="157783" y="1777"/>
                  </a:lnTo>
                  <a:lnTo>
                    <a:pt x="105189" y="2031"/>
                  </a:lnTo>
                  <a:lnTo>
                    <a:pt x="52594" y="1777"/>
                  </a:lnTo>
                  <a:cubicBezTo>
                    <a:pt x="35063" y="1650"/>
                    <a:pt x="17531" y="1396"/>
                    <a:pt x="0" y="1016"/>
                  </a:cubicBezTo>
                </a:path>
              </a:pathLst>
            </a:custGeom>
            <a:solidFill>
              <a:srgbClr val="F2F2F2"/>
            </a:solidFill>
            <a:ln w="12695" cap="sq">
              <a:noFill/>
              <a:prstDash val="solid"/>
              <a:miter/>
            </a:ln>
          </p:spPr>
          <p:txBody>
            <a:bodyPr rtlCol="1" anchor="ctr"/>
            <a:lstStyle/>
            <a:p>
              <a:endParaRPr lang="ar-SA"/>
            </a:p>
          </p:txBody>
        </p:sp>
        <p:sp>
          <p:nvSpPr>
            <p:cNvPr id="355" name="شكل حر: شكل 354">
              <a:extLst>
                <a:ext uri="{FF2B5EF4-FFF2-40B4-BE49-F238E27FC236}">
                  <a16:creationId xmlns:a16="http://schemas.microsoft.com/office/drawing/2014/main" id="{9659E528-164B-79B4-C06D-63F774BC53C8}"/>
                </a:ext>
              </a:extLst>
            </p:cNvPr>
            <p:cNvSpPr/>
            <p:nvPr/>
          </p:nvSpPr>
          <p:spPr>
            <a:xfrm>
              <a:off x="1226321" y="8415277"/>
              <a:ext cx="105957" cy="129097"/>
            </a:xfrm>
            <a:custGeom>
              <a:avLst/>
              <a:gdLst>
                <a:gd name="connsiteX0" fmla="*/ 105830 w 105957"/>
                <a:gd name="connsiteY0" fmla="*/ 0 h 129097"/>
                <a:gd name="connsiteX1" fmla="*/ 78009 w 105957"/>
                <a:gd name="connsiteY1" fmla="*/ 24372 h 129097"/>
                <a:gd name="connsiteX2" fmla="*/ 69624 w 105957"/>
                <a:gd name="connsiteY2" fmla="*/ 129097 h 129097"/>
                <a:gd name="connsiteX3" fmla="*/ 5215 w 105957"/>
                <a:gd name="connsiteY3" fmla="*/ 114118 h 129097"/>
                <a:gd name="connsiteX4" fmla="*/ 26685 w 105957"/>
                <a:gd name="connsiteY4" fmla="*/ 13074 h 129097"/>
                <a:gd name="connsiteX5" fmla="*/ 55777 w 105957"/>
                <a:gd name="connsiteY5" fmla="*/ 0 h 129097"/>
                <a:gd name="connsiteX6" fmla="*/ 105957 w 105957"/>
                <a:gd name="connsiteY6" fmla="*/ 0 h 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57" h="129097">
                  <a:moveTo>
                    <a:pt x="105830" y="0"/>
                  </a:moveTo>
                  <a:cubicBezTo>
                    <a:pt x="96430" y="4697"/>
                    <a:pt x="86902" y="12948"/>
                    <a:pt x="78009" y="24372"/>
                  </a:cubicBezTo>
                  <a:cubicBezTo>
                    <a:pt x="45360" y="66136"/>
                    <a:pt x="67719" y="124273"/>
                    <a:pt x="69624" y="129097"/>
                  </a:cubicBezTo>
                  <a:cubicBezTo>
                    <a:pt x="48155" y="124146"/>
                    <a:pt x="26685" y="119069"/>
                    <a:pt x="5215" y="114118"/>
                  </a:cubicBezTo>
                  <a:cubicBezTo>
                    <a:pt x="-6345" y="73498"/>
                    <a:pt x="1531" y="33893"/>
                    <a:pt x="26685" y="13074"/>
                  </a:cubicBezTo>
                  <a:cubicBezTo>
                    <a:pt x="32402" y="8378"/>
                    <a:pt x="41167" y="3046"/>
                    <a:pt x="55777" y="0"/>
                  </a:cubicBezTo>
                  <a:cubicBezTo>
                    <a:pt x="68608" y="0"/>
                    <a:pt x="91221" y="0"/>
                    <a:pt x="105957" y="0"/>
                  </a:cubicBezTo>
                </a:path>
              </a:pathLst>
            </a:custGeom>
            <a:solidFill>
              <a:srgbClr val="002560"/>
            </a:solidFill>
            <a:ln w="12695" cap="sq">
              <a:noFill/>
              <a:prstDash val="solid"/>
              <a:miter/>
            </a:ln>
          </p:spPr>
          <p:txBody>
            <a:bodyPr rtlCol="1" anchor="ctr"/>
            <a:lstStyle/>
            <a:p>
              <a:endParaRPr lang="ar-SA"/>
            </a:p>
          </p:txBody>
        </p:sp>
        <p:sp>
          <p:nvSpPr>
            <p:cNvPr id="356" name="شكل حر: شكل 355">
              <a:extLst>
                <a:ext uri="{FF2B5EF4-FFF2-40B4-BE49-F238E27FC236}">
                  <a16:creationId xmlns:a16="http://schemas.microsoft.com/office/drawing/2014/main" id="{63FEFAC4-BA39-8328-7F5D-5BC95C5243E4}"/>
                </a:ext>
              </a:extLst>
            </p:cNvPr>
            <p:cNvSpPr/>
            <p:nvPr/>
          </p:nvSpPr>
          <p:spPr>
            <a:xfrm>
              <a:off x="1640730" y="8441172"/>
              <a:ext cx="398903" cy="5585"/>
            </a:xfrm>
            <a:custGeom>
              <a:avLst/>
              <a:gdLst>
                <a:gd name="connsiteX0" fmla="*/ 0 w 398903"/>
                <a:gd name="connsiteY0" fmla="*/ 2793 h 5585"/>
                <a:gd name="connsiteX1" fmla="*/ 99726 w 398903"/>
                <a:gd name="connsiteY1" fmla="*/ 635 h 5585"/>
                <a:gd name="connsiteX2" fmla="*/ 149525 w 398903"/>
                <a:gd name="connsiteY2" fmla="*/ 127 h 5585"/>
                <a:gd name="connsiteX3" fmla="*/ 199452 w 398903"/>
                <a:gd name="connsiteY3" fmla="*/ 0 h 5585"/>
                <a:gd name="connsiteX4" fmla="*/ 249252 w 398903"/>
                <a:gd name="connsiteY4" fmla="*/ 127 h 5585"/>
                <a:gd name="connsiteX5" fmla="*/ 299178 w 398903"/>
                <a:gd name="connsiteY5" fmla="*/ 635 h 5585"/>
                <a:gd name="connsiteX6" fmla="*/ 398904 w 398903"/>
                <a:gd name="connsiteY6" fmla="*/ 2793 h 5585"/>
                <a:gd name="connsiteX7" fmla="*/ 299178 w 398903"/>
                <a:gd name="connsiteY7" fmla="*/ 4951 h 5585"/>
                <a:gd name="connsiteX8" fmla="*/ 249252 w 398903"/>
                <a:gd name="connsiteY8" fmla="*/ 5458 h 5585"/>
                <a:gd name="connsiteX9" fmla="*/ 199452 w 398903"/>
                <a:gd name="connsiteY9" fmla="*/ 5585 h 5585"/>
                <a:gd name="connsiteX10" fmla="*/ 149525 w 398903"/>
                <a:gd name="connsiteY10" fmla="*/ 5458 h 5585"/>
                <a:gd name="connsiteX11" fmla="*/ 99726 w 398903"/>
                <a:gd name="connsiteY11" fmla="*/ 4951 h 5585"/>
                <a:gd name="connsiteX12" fmla="*/ 0 w 398903"/>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903" h="5585">
                  <a:moveTo>
                    <a:pt x="0" y="2793"/>
                  </a:moveTo>
                  <a:cubicBezTo>
                    <a:pt x="33284" y="1650"/>
                    <a:pt x="66442" y="1016"/>
                    <a:pt x="99726" y="635"/>
                  </a:cubicBezTo>
                  <a:cubicBezTo>
                    <a:pt x="116368" y="381"/>
                    <a:pt x="133010" y="254"/>
                    <a:pt x="149525" y="127"/>
                  </a:cubicBezTo>
                  <a:lnTo>
                    <a:pt x="199452" y="0"/>
                  </a:lnTo>
                  <a:lnTo>
                    <a:pt x="249252" y="127"/>
                  </a:lnTo>
                  <a:cubicBezTo>
                    <a:pt x="265894" y="254"/>
                    <a:pt x="282536" y="381"/>
                    <a:pt x="299178" y="635"/>
                  </a:cubicBezTo>
                  <a:cubicBezTo>
                    <a:pt x="332462" y="1016"/>
                    <a:pt x="365619" y="1777"/>
                    <a:pt x="398904" y="2793"/>
                  </a:cubicBezTo>
                  <a:cubicBezTo>
                    <a:pt x="365619" y="3935"/>
                    <a:pt x="332462" y="4570"/>
                    <a:pt x="299178" y="4951"/>
                  </a:cubicBezTo>
                  <a:cubicBezTo>
                    <a:pt x="282536" y="5205"/>
                    <a:pt x="265894" y="5205"/>
                    <a:pt x="249252" y="5458"/>
                  </a:cubicBezTo>
                  <a:lnTo>
                    <a:pt x="199452" y="5585"/>
                  </a:lnTo>
                  <a:lnTo>
                    <a:pt x="149525" y="5458"/>
                  </a:lnTo>
                  <a:cubicBezTo>
                    <a:pt x="132883" y="5332"/>
                    <a:pt x="116241" y="5205"/>
                    <a:pt x="99726" y="4951"/>
                  </a:cubicBezTo>
                  <a:cubicBezTo>
                    <a:pt x="66442" y="4570"/>
                    <a:pt x="33284" y="3809"/>
                    <a:pt x="0" y="2793"/>
                  </a:cubicBezTo>
                </a:path>
              </a:pathLst>
            </a:custGeom>
            <a:solidFill>
              <a:srgbClr val="FFFFFF"/>
            </a:solidFill>
            <a:ln w="12695" cap="sq">
              <a:noFill/>
              <a:prstDash val="solid"/>
              <a:miter/>
            </a:ln>
          </p:spPr>
          <p:txBody>
            <a:bodyPr rtlCol="1" anchor="ctr"/>
            <a:lstStyle/>
            <a:p>
              <a:endParaRPr lang="ar-SA"/>
            </a:p>
          </p:txBody>
        </p:sp>
        <p:sp>
          <p:nvSpPr>
            <p:cNvPr id="357" name="شكل حر: شكل 356">
              <a:extLst>
                <a:ext uri="{FF2B5EF4-FFF2-40B4-BE49-F238E27FC236}">
                  <a16:creationId xmlns:a16="http://schemas.microsoft.com/office/drawing/2014/main" id="{B93A0D90-5D1A-23E5-5276-077753AD6DAF}"/>
                </a:ext>
              </a:extLst>
            </p:cNvPr>
            <p:cNvSpPr/>
            <p:nvPr/>
          </p:nvSpPr>
          <p:spPr>
            <a:xfrm>
              <a:off x="1628535" y="8511370"/>
              <a:ext cx="398776" cy="5585"/>
            </a:xfrm>
            <a:custGeom>
              <a:avLst/>
              <a:gdLst>
                <a:gd name="connsiteX0" fmla="*/ 0 w 398776"/>
                <a:gd name="connsiteY0" fmla="*/ 2792 h 5585"/>
                <a:gd name="connsiteX1" fmla="*/ 99726 w 398776"/>
                <a:gd name="connsiteY1" fmla="*/ 635 h 5585"/>
                <a:gd name="connsiteX2" fmla="*/ 149652 w 398776"/>
                <a:gd name="connsiteY2" fmla="*/ 127 h 5585"/>
                <a:gd name="connsiteX3" fmla="*/ 199452 w 398776"/>
                <a:gd name="connsiteY3" fmla="*/ 0 h 5585"/>
                <a:gd name="connsiteX4" fmla="*/ 249251 w 398776"/>
                <a:gd name="connsiteY4" fmla="*/ 127 h 5585"/>
                <a:gd name="connsiteX5" fmla="*/ 299051 w 398776"/>
                <a:gd name="connsiteY5" fmla="*/ 635 h 5585"/>
                <a:gd name="connsiteX6" fmla="*/ 398777 w 398776"/>
                <a:gd name="connsiteY6" fmla="*/ 2792 h 5585"/>
                <a:gd name="connsiteX7" fmla="*/ 299051 w 398776"/>
                <a:gd name="connsiteY7" fmla="*/ 4951 h 5585"/>
                <a:gd name="connsiteX8" fmla="*/ 249251 w 398776"/>
                <a:gd name="connsiteY8" fmla="*/ 5458 h 5585"/>
                <a:gd name="connsiteX9" fmla="*/ 199452 w 398776"/>
                <a:gd name="connsiteY9" fmla="*/ 5585 h 5585"/>
                <a:gd name="connsiteX10" fmla="*/ 149652 w 398776"/>
                <a:gd name="connsiteY10" fmla="*/ 5458 h 5585"/>
                <a:gd name="connsiteX11" fmla="*/ 99726 w 398776"/>
                <a:gd name="connsiteY11" fmla="*/ 4951 h 5585"/>
                <a:gd name="connsiteX12" fmla="*/ 0 w 398776"/>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776" h="5585">
                  <a:moveTo>
                    <a:pt x="0" y="2792"/>
                  </a:moveTo>
                  <a:cubicBezTo>
                    <a:pt x="33284" y="1650"/>
                    <a:pt x="66442" y="1016"/>
                    <a:pt x="99726" y="635"/>
                  </a:cubicBezTo>
                  <a:cubicBezTo>
                    <a:pt x="116368" y="380"/>
                    <a:pt x="133010" y="254"/>
                    <a:pt x="149652" y="127"/>
                  </a:cubicBezTo>
                  <a:lnTo>
                    <a:pt x="199452" y="0"/>
                  </a:lnTo>
                  <a:lnTo>
                    <a:pt x="249251" y="127"/>
                  </a:lnTo>
                  <a:cubicBezTo>
                    <a:pt x="265893" y="254"/>
                    <a:pt x="282536" y="380"/>
                    <a:pt x="299051" y="635"/>
                  </a:cubicBezTo>
                  <a:cubicBezTo>
                    <a:pt x="332335" y="1016"/>
                    <a:pt x="365493" y="1777"/>
                    <a:pt x="398777" y="2792"/>
                  </a:cubicBezTo>
                  <a:cubicBezTo>
                    <a:pt x="365493" y="3935"/>
                    <a:pt x="332335" y="4570"/>
                    <a:pt x="299051" y="4951"/>
                  </a:cubicBezTo>
                  <a:cubicBezTo>
                    <a:pt x="282409" y="5204"/>
                    <a:pt x="265766" y="5204"/>
                    <a:pt x="249251" y="5458"/>
                  </a:cubicBezTo>
                  <a:lnTo>
                    <a:pt x="199452" y="5585"/>
                  </a:lnTo>
                  <a:lnTo>
                    <a:pt x="149652" y="5458"/>
                  </a:lnTo>
                  <a:cubicBezTo>
                    <a:pt x="133010" y="5331"/>
                    <a:pt x="116368" y="5204"/>
                    <a:pt x="99726" y="4951"/>
                  </a:cubicBezTo>
                  <a:cubicBezTo>
                    <a:pt x="66442" y="4570"/>
                    <a:pt x="33284" y="3808"/>
                    <a:pt x="0" y="2792"/>
                  </a:cubicBezTo>
                </a:path>
              </a:pathLst>
            </a:custGeom>
            <a:solidFill>
              <a:srgbClr val="FFFFFF"/>
            </a:solidFill>
            <a:ln w="12695" cap="sq">
              <a:noFill/>
              <a:prstDash val="solid"/>
              <a:miter/>
            </a:ln>
          </p:spPr>
          <p:txBody>
            <a:bodyPr rtlCol="1" anchor="ctr"/>
            <a:lstStyle/>
            <a:p>
              <a:endParaRPr lang="ar-SA"/>
            </a:p>
          </p:txBody>
        </p:sp>
        <p:sp>
          <p:nvSpPr>
            <p:cNvPr id="358" name="شكل حر: شكل 357">
              <a:extLst>
                <a:ext uri="{FF2B5EF4-FFF2-40B4-BE49-F238E27FC236}">
                  <a16:creationId xmlns:a16="http://schemas.microsoft.com/office/drawing/2014/main" id="{1B9FE5FC-78F8-9C33-BE08-0EB523907C57}"/>
                </a:ext>
              </a:extLst>
            </p:cNvPr>
            <p:cNvSpPr/>
            <p:nvPr/>
          </p:nvSpPr>
          <p:spPr>
            <a:xfrm>
              <a:off x="1687989" y="8416927"/>
              <a:ext cx="280503" cy="3553"/>
            </a:xfrm>
            <a:custGeom>
              <a:avLst/>
              <a:gdLst>
                <a:gd name="connsiteX0" fmla="*/ 0 w 280503"/>
                <a:gd name="connsiteY0" fmla="*/ 1777 h 3553"/>
                <a:gd name="connsiteX1" fmla="*/ 35063 w 280503"/>
                <a:gd name="connsiteY1" fmla="*/ 889 h 3553"/>
                <a:gd name="connsiteX2" fmla="*/ 70126 w 280503"/>
                <a:gd name="connsiteY2" fmla="*/ 380 h 3553"/>
                <a:gd name="connsiteX3" fmla="*/ 140252 w 280503"/>
                <a:gd name="connsiteY3" fmla="*/ 0 h 3553"/>
                <a:gd name="connsiteX4" fmla="*/ 210377 w 280503"/>
                <a:gd name="connsiteY4" fmla="*/ 380 h 3553"/>
                <a:gd name="connsiteX5" fmla="*/ 245440 w 280503"/>
                <a:gd name="connsiteY5" fmla="*/ 889 h 3553"/>
                <a:gd name="connsiteX6" fmla="*/ 280503 w 280503"/>
                <a:gd name="connsiteY6" fmla="*/ 1777 h 3553"/>
                <a:gd name="connsiteX7" fmla="*/ 245440 w 280503"/>
                <a:gd name="connsiteY7" fmla="*/ 2666 h 3553"/>
                <a:gd name="connsiteX8" fmla="*/ 210377 w 280503"/>
                <a:gd name="connsiteY8" fmla="*/ 3173 h 3553"/>
                <a:gd name="connsiteX9" fmla="*/ 140252 w 280503"/>
                <a:gd name="connsiteY9" fmla="*/ 3554 h 3553"/>
                <a:gd name="connsiteX10" fmla="*/ 70126 w 280503"/>
                <a:gd name="connsiteY10" fmla="*/ 3173 h 3553"/>
                <a:gd name="connsiteX11" fmla="*/ 35063 w 280503"/>
                <a:gd name="connsiteY11" fmla="*/ 2666 h 3553"/>
                <a:gd name="connsiteX12" fmla="*/ 0 w 280503"/>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03" h="3553">
                  <a:moveTo>
                    <a:pt x="0" y="1777"/>
                  </a:moveTo>
                  <a:cubicBezTo>
                    <a:pt x="11688" y="1396"/>
                    <a:pt x="23375" y="1142"/>
                    <a:pt x="35063" y="889"/>
                  </a:cubicBezTo>
                  <a:lnTo>
                    <a:pt x="70126" y="380"/>
                  </a:lnTo>
                  <a:cubicBezTo>
                    <a:pt x="93501" y="127"/>
                    <a:pt x="116876" y="127"/>
                    <a:pt x="140252" y="0"/>
                  </a:cubicBezTo>
                  <a:cubicBezTo>
                    <a:pt x="163627" y="127"/>
                    <a:pt x="187002" y="127"/>
                    <a:pt x="210377" y="380"/>
                  </a:cubicBezTo>
                  <a:lnTo>
                    <a:pt x="245440" y="889"/>
                  </a:lnTo>
                  <a:cubicBezTo>
                    <a:pt x="257128" y="1269"/>
                    <a:pt x="268815" y="1396"/>
                    <a:pt x="280503" y="1777"/>
                  </a:cubicBezTo>
                  <a:cubicBezTo>
                    <a:pt x="268815" y="2158"/>
                    <a:pt x="257128" y="2412"/>
                    <a:pt x="245440" y="2666"/>
                  </a:cubicBezTo>
                  <a:lnTo>
                    <a:pt x="210377" y="3173"/>
                  </a:lnTo>
                  <a:cubicBezTo>
                    <a:pt x="187002" y="3428"/>
                    <a:pt x="163627" y="3428"/>
                    <a:pt x="140252" y="3554"/>
                  </a:cubicBezTo>
                  <a:cubicBezTo>
                    <a:pt x="116876" y="3428"/>
                    <a:pt x="93501" y="3428"/>
                    <a:pt x="70126" y="3173"/>
                  </a:cubicBezTo>
                  <a:lnTo>
                    <a:pt x="35063" y="2666"/>
                  </a:lnTo>
                  <a:cubicBezTo>
                    <a:pt x="23375" y="2412"/>
                    <a:pt x="11688" y="2158"/>
                    <a:pt x="0" y="1777"/>
                  </a:cubicBezTo>
                </a:path>
              </a:pathLst>
            </a:custGeom>
            <a:solidFill>
              <a:srgbClr val="FFFFFF"/>
            </a:solidFill>
            <a:ln w="12695" cap="sq">
              <a:noFill/>
              <a:prstDash val="solid"/>
              <a:miter/>
            </a:ln>
          </p:spPr>
          <p:txBody>
            <a:bodyPr rtlCol="1" anchor="ctr"/>
            <a:lstStyle/>
            <a:p>
              <a:endParaRPr lang="ar-SA"/>
            </a:p>
          </p:txBody>
        </p:sp>
        <p:sp>
          <p:nvSpPr>
            <p:cNvPr id="359" name="شكل حر: شكل 358">
              <a:extLst>
                <a:ext uri="{FF2B5EF4-FFF2-40B4-BE49-F238E27FC236}">
                  <a16:creationId xmlns:a16="http://schemas.microsoft.com/office/drawing/2014/main" id="{931CB174-2AC3-FD14-50F4-32308F1A5C0C}"/>
                </a:ext>
              </a:extLst>
            </p:cNvPr>
            <p:cNvSpPr/>
            <p:nvPr/>
          </p:nvSpPr>
          <p:spPr>
            <a:xfrm>
              <a:off x="1688243" y="8458437"/>
              <a:ext cx="280503" cy="3553"/>
            </a:xfrm>
            <a:custGeom>
              <a:avLst/>
              <a:gdLst>
                <a:gd name="connsiteX0" fmla="*/ 0 w 280503"/>
                <a:gd name="connsiteY0" fmla="*/ 1777 h 3553"/>
                <a:gd name="connsiteX1" fmla="*/ 35063 w 280503"/>
                <a:gd name="connsiteY1" fmla="*/ 888 h 3553"/>
                <a:gd name="connsiteX2" fmla="*/ 70126 w 280503"/>
                <a:gd name="connsiteY2" fmla="*/ 380 h 3553"/>
                <a:gd name="connsiteX3" fmla="*/ 140251 w 280503"/>
                <a:gd name="connsiteY3" fmla="*/ 0 h 3553"/>
                <a:gd name="connsiteX4" fmla="*/ 210377 w 280503"/>
                <a:gd name="connsiteY4" fmla="*/ 380 h 3553"/>
                <a:gd name="connsiteX5" fmla="*/ 245440 w 280503"/>
                <a:gd name="connsiteY5" fmla="*/ 888 h 3553"/>
                <a:gd name="connsiteX6" fmla="*/ 280503 w 280503"/>
                <a:gd name="connsiteY6" fmla="*/ 1777 h 3553"/>
                <a:gd name="connsiteX7" fmla="*/ 245440 w 280503"/>
                <a:gd name="connsiteY7" fmla="*/ 2665 h 3553"/>
                <a:gd name="connsiteX8" fmla="*/ 210377 w 280503"/>
                <a:gd name="connsiteY8" fmla="*/ 3173 h 3553"/>
                <a:gd name="connsiteX9" fmla="*/ 140251 w 280503"/>
                <a:gd name="connsiteY9" fmla="*/ 3554 h 3553"/>
                <a:gd name="connsiteX10" fmla="*/ 70126 w 280503"/>
                <a:gd name="connsiteY10" fmla="*/ 3173 h 3553"/>
                <a:gd name="connsiteX11" fmla="*/ 35063 w 280503"/>
                <a:gd name="connsiteY11" fmla="*/ 2665 h 3553"/>
                <a:gd name="connsiteX12" fmla="*/ 0 w 280503"/>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03" h="3553">
                  <a:moveTo>
                    <a:pt x="0" y="1777"/>
                  </a:moveTo>
                  <a:cubicBezTo>
                    <a:pt x="11688" y="1396"/>
                    <a:pt x="23375" y="1142"/>
                    <a:pt x="35063" y="888"/>
                  </a:cubicBezTo>
                  <a:lnTo>
                    <a:pt x="70126" y="380"/>
                  </a:lnTo>
                  <a:cubicBezTo>
                    <a:pt x="93501" y="126"/>
                    <a:pt x="116876" y="126"/>
                    <a:pt x="140251" y="0"/>
                  </a:cubicBezTo>
                  <a:cubicBezTo>
                    <a:pt x="163627" y="126"/>
                    <a:pt x="187002" y="126"/>
                    <a:pt x="210377" y="380"/>
                  </a:cubicBezTo>
                  <a:lnTo>
                    <a:pt x="245440" y="888"/>
                  </a:lnTo>
                  <a:cubicBezTo>
                    <a:pt x="257128" y="1142"/>
                    <a:pt x="268815" y="1396"/>
                    <a:pt x="280503" y="1777"/>
                  </a:cubicBezTo>
                  <a:cubicBezTo>
                    <a:pt x="268815" y="2158"/>
                    <a:pt x="257128" y="2412"/>
                    <a:pt x="245440" y="2665"/>
                  </a:cubicBezTo>
                  <a:lnTo>
                    <a:pt x="210377" y="3173"/>
                  </a:lnTo>
                  <a:cubicBezTo>
                    <a:pt x="187002" y="3427"/>
                    <a:pt x="163627" y="3427"/>
                    <a:pt x="140251" y="3554"/>
                  </a:cubicBezTo>
                  <a:cubicBezTo>
                    <a:pt x="116876" y="3427"/>
                    <a:pt x="93501" y="3427"/>
                    <a:pt x="70126" y="3173"/>
                  </a:cubicBezTo>
                  <a:lnTo>
                    <a:pt x="35063" y="2665"/>
                  </a:lnTo>
                  <a:cubicBezTo>
                    <a:pt x="23375" y="2412"/>
                    <a:pt x="11688" y="2158"/>
                    <a:pt x="0" y="1777"/>
                  </a:cubicBezTo>
                </a:path>
              </a:pathLst>
            </a:custGeom>
            <a:solidFill>
              <a:srgbClr val="FFFFFF"/>
            </a:solidFill>
            <a:ln w="12695" cap="sq">
              <a:noFill/>
              <a:prstDash val="solid"/>
              <a:miter/>
            </a:ln>
          </p:spPr>
          <p:txBody>
            <a:bodyPr rtlCol="1" anchor="ctr"/>
            <a:lstStyle/>
            <a:p>
              <a:endParaRPr lang="ar-SA"/>
            </a:p>
          </p:txBody>
        </p:sp>
        <p:sp>
          <p:nvSpPr>
            <p:cNvPr id="360" name="شكل حر: شكل 359">
              <a:extLst>
                <a:ext uri="{FF2B5EF4-FFF2-40B4-BE49-F238E27FC236}">
                  <a16:creationId xmlns:a16="http://schemas.microsoft.com/office/drawing/2014/main" id="{2D2621AF-633E-727A-6E82-250DB98F727B}"/>
                </a:ext>
              </a:extLst>
            </p:cNvPr>
            <p:cNvSpPr/>
            <p:nvPr/>
          </p:nvSpPr>
          <p:spPr>
            <a:xfrm>
              <a:off x="1651910" y="8493979"/>
              <a:ext cx="280503" cy="3553"/>
            </a:xfrm>
            <a:custGeom>
              <a:avLst/>
              <a:gdLst>
                <a:gd name="connsiteX0" fmla="*/ 0 w 280503"/>
                <a:gd name="connsiteY0" fmla="*/ 1777 h 3553"/>
                <a:gd name="connsiteX1" fmla="*/ 35063 w 280503"/>
                <a:gd name="connsiteY1" fmla="*/ 889 h 3553"/>
                <a:gd name="connsiteX2" fmla="*/ 70126 w 280503"/>
                <a:gd name="connsiteY2" fmla="*/ 380 h 3553"/>
                <a:gd name="connsiteX3" fmla="*/ 140252 w 280503"/>
                <a:gd name="connsiteY3" fmla="*/ 0 h 3553"/>
                <a:gd name="connsiteX4" fmla="*/ 210377 w 280503"/>
                <a:gd name="connsiteY4" fmla="*/ 380 h 3553"/>
                <a:gd name="connsiteX5" fmla="*/ 245440 w 280503"/>
                <a:gd name="connsiteY5" fmla="*/ 889 h 3553"/>
                <a:gd name="connsiteX6" fmla="*/ 280503 w 280503"/>
                <a:gd name="connsiteY6" fmla="*/ 1777 h 3553"/>
                <a:gd name="connsiteX7" fmla="*/ 245440 w 280503"/>
                <a:gd name="connsiteY7" fmla="*/ 2665 h 3553"/>
                <a:gd name="connsiteX8" fmla="*/ 210377 w 280503"/>
                <a:gd name="connsiteY8" fmla="*/ 3173 h 3553"/>
                <a:gd name="connsiteX9" fmla="*/ 140252 w 280503"/>
                <a:gd name="connsiteY9" fmla="*/ 3554 h 3553"/>
                <a:gd name="connsiteX10" fmla="*/ 70126 w 280503"/>
                <a:gd name="connsiteY10" fmla="*/ 3173 h 3553"/>
                <a:gd name="connsiteX11" fmla="*/ 35063 w 280503"/>
                <a:gd name="connsiteY11" fmla="*/ 2665 h 3553"/>
                <a:gd name="connsiteX12" fmla="*/ 0 w 280503"/>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03" h="3553">
                  <a:moveTo>
                    <a:pt x="0" y="1777"/>
                  </a:moveTo>
                  <a:cubicBezTo>
                    <a:pt x="11688" y="1396"/>
                    <a:pt x="23375" y="1142"/>
                    <a:pt x="35063" y="889"/>
                  </a:cubicBezTo>
                  <a:lnTo>
                    <a:pt x="70126" y="380"/>
                  </a:lnTo>
                  <a:cubicBezTo>
                    <a:pt x="93501" y="127"/>
                    <a:pt x="116876" y="127"/>
                    <a:pt x="140252" y="0"/>
                  </a:cubicBezTo>
                  <a:cubicBezTo>
                    <a:pt x="163627" y="127"/>
                    <a:pt x="187002" y="127"/>
                    <a:pt x="210377" y="380"/>
                  </a:cubicBezTo>
                  <a:lnTo>
                    <a:pt x="245440" y="889"/>
                  </a:lnTo>
                  <a:cubicBezTo>
                    <a:pt x="257128" y="1269"/>
                    <a:pt x="268815" y="1396"/>
                    <a:pt x="280503" y="1777"/>
                  </a:cubicBezTo>
                  <a:cubicBezTo>
                    <a:pt x="268815" y="2158"/>
                    <a:pt x="257128" y="2412"/>
                    <a:pt x="245440" y="2665"/>
                  </a:cubicBezTo>
                  <a:lnTo>
                    <a:pt x="210377" y="3173"/>
                  </a:lnTo>
                  <a:cubicBezTo>
                    <a:pt x="187002" y="3427"/>
                    <a:pt x="163627" y="3427"/>
                    <a:pt x="140252" y="3554"/>
                  </a:cubicBezTo>
                  <a:cubicBezTo>
                    <a:pt x="116876" y="3427"/>
                    <a:pt x="93501" y="3427"/>
                    <a:pt x="70126" y="3173"/>
                  </a:cubicBezTo>
                  <a:lnTo>
                    <a:pt x="35063" y="2665"/>
                  </a:lnTo>
                  <a:cubicBezTo>
                    <a:pt x="23375" y="2285"/>
                    <a:pt x="11688" y="2158"/>
                    <a:pt x="0" y="1777"/>
                  </a:cubicBezTo>
                </a:path>
              </a:pathLst>
            </a:custGeom>
            <a:solidFill>
              <a:srgbClr val="FFFFFF"/>
            </a:solidFill>
            <a:ln w="12695" cap="sq">
              <a:noFill/>
              <a:prstDash val="solid"/>
              <a:miter/>
            </a:ln>
          </p:spPr>
          <p:txBody>
            <a:bodyPr rtlCol="1" anchor="ctr"/>
            <a:lstStyle/>
            <a:p>
              <a:endParaRPr lang="ar-SA"/>
            </a:p>
          </p:txBody>
        </p:sp>
        <p:sp>
          <p:nvSpPr>
            <p:cNvPr id="361" name="شكل حر: شكل 360">
              <a:extLst>
                <a:ext uri="{FF2B5EF4-FFF2-40B4-BE49-F238E27FC236}">
                  <a16:creationId xmlns:a16="http://schemas.microsoft.com/office/drawing/2014/main" id="{F060360C-5A49-73E2-2C0A-2FAF0E3F9700}"/>
                </a:ext>
              </a:extLst>
            </p:cNvPr>
            <p:cNvSpPr/>
            <p:nvPr/>
          </p:nvSpPr>
          <p:spPr>
            <a:xfrm>
              <a:off x="1625359" y="8786320"/>
              <a:ext cx="435999" cy="5585"/>
            </a:xfrm>
            <a:custGeom>
              <a:avLst/>
              <a:gdLst>
                <a:gd name="connsiteX0" fmla="*/ 0 w 435999"/>
                <a:gd name="connsiteY0" fmla="*/ 2793 h 5585"/>
                <a:gd name="connsiteX1" fmla="*/ 109000 w 435999"/>
                <a:gd name="connsiteY1" fmla="*/ 635 h 5585"/>
                <a:gd name="connsiteX2" fmla="*/ 163500 w 435999"/>
                <a:gd name="connsiteY2" fmla="*/ 127 h 5585"/>
                <a:gd name="connsiteX3" fmla="*/ 218000 w 435999"/>
                <a:gd name="connsiteY3" fmla="*/ 0 h 5585"/>
                <a:gd name="connsiteX4" fmla="*/ 272500 w 435999"/>
                <a:gd name="connsiteY4" fmla="*/ 127 h 5585"/>
                <a:gd name="connsiteX5" fmla="*/ 326999 w 435999"/>
                <a:gd name="connsiteY5" fmla="*/ 635 h 5585"/>
                <a:gd name="connsiteX6" fmla="*/ 435999 w 435999"/>
                <a:gd name="connsiteY6" fmla="*/ 2793 h 5585"/>
                <a:gd name="connsiteX7" fmla="*/ 326999 w 435999"/>
                <a:gd name="connsiteY7" fmla="*/ 4951 h 5585"/>
                <a:gd name="connsiteX8" fmla="*/ 272500 w 435999"/>
                <a:gd name="connsiteY8" fmla="*/ 5458 h 5585"/>
                <a:gd name="connsiteX9" fmla="*/ 218000 w 435999"/>
                <a:gd name="connsiteY9" fmla="*/ 5585 h 5585"/>
                <a:gd name="connsiteX10" fmla="*/ 163500 w 435999"/>
                <a:gd name="connsiteY10" fmla="*/ 5458 h 5585"/>
                <a:gd name="connsiteX11" fmla="*/ 109000 w 435999"/>
                <a:gd name="connsiteY11" fmla="*/ 4951 h 5585"/>
                <a:gd name="connsiteX12" fmla="*/ 0 w 435999"/>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999" h="5585">
                  <a:moveTo>
                    <a:pt x="0" y="2793"/>
                  </a:moveTo>
                  <a:cubicBezTo>
                    <a:pt x="36333" y="1650"/>
                    <a:pt x="72667" y="1016"/>
                    <a:pt x="109000" y="635"/>
                  </a:cubicBezTo>
                  <a:cubicBezTo>
                    <a:pt x="127166" y="381"/>
                    <a:pt x="145333" y="254"/>
                    <a:pt x="163500" y="127"/>
                  </a:cubicBezTo>
                  <a:lnTo>
                    <a:pt x="218000" y="0"/>
                  </a:lnTo>
                  <a:lnTo>
                    <a:pt x="272500" y="127"/>
                  </a:lnTo>
                  <a:cubicBezTo>
                    <a:pt x="290666" y="254"/>
                    <a:pt x="308833" y="381"/>
                    <a:pt x="326999" y="635"/>
                  </a:cubicBezTo>
                  <a:cubicBezTo>
                    <a:pt x="363333" y="1016"/>
                    <a:pt x="399666" y="1777"/>
                    <a:pt x="435999" y="2793"/>
                  </a:cubicBezTo>
                  <a:cubicBezTo>
                    <a:pt x="399666" y="3935"/>
                    <a:pt x="363333" y="4570"/>
                    <a:pt x="326999" y="4951"/>
                  </a:cubicBezTo>
                  <a:cubicBezTo>
                    <a:pt x="308833" y="5205"/>
                    <a:pt x="290666" y="5205"/>
                    <a:pt x="272500" y="5458"/>
                  </a:cubicBezTo>
                  <a:lnTo>
                    <a:pt x="218000" y="5585"/>
                  </a:lnTo>
                  <a:lnTo>
                    <a:pt x="163500" y="5458"/>
                  </a:lnTo>
                  <a:cubicBezTo>
                    <a:pt x="145333" y="5332"/>
                    <a:pt x="127166" y="5205"/>
                    <a:pt x="109000" y="4951"/>
                  </a:cubicBezTo>
                  <a:cubicBezTo>
                    <a:pt x="72667" y="4570"/>
                    <a:pt x="36333" y="3808"/>
                    <a:pt x="0" y="2793"/>
                  </a:cubicBezTo>
                </a:path>
              </a:pathLst>
            </a:custGeom>
            <a:solidFill>
              <a:srgbClr val="FFFFFF"/>
            </a:solidFill>
            <a:ln w="12695" cap="sq">
              <a:noFill/>
              <a:prstDash val="solid"/>
              <a:miter/>
            </a:ln>
          </p:spPr>
          <p:txBody>
            <a:bodyPr rtlCol="1" anchor="ctr"/>
            <a:lstStyle/>
            <a:p>
              <a:endParaRPr lang="ar-SA"/>
            </a:p>
          </p:txBody>
        </p:sp>
        <p:sp>
          <p:nvSpPr>
            <p:cNvPr id="362" name="شكل حر: شكل 361">
              <a:extLst>
                <a:ext uri="{FF2B5EF4-FFF2-40B4-BE49-F238E27FC236}">
                  <a16:creationId xmlns:a16="http://schemas.microsoft.com/office/drawing/2014/main" id="{02C6F236-6DAC-1D6F-735A-9B560CC3A429}"/>
                </a:ext>
              </a:extLst>
            </p:cNvPr>
            <p:cNvSpPr/>
            <p:nvPr/>
          </p:nvSpPr>
          <p:spPr>
            <a:xfrm>
              <a:off x="1612020" y="8856518"/>
              <a:ext cx="435999" cy="5585"/>
            </a:xfrm>
            <a:custGeom>
              <a:avLst/>
              <a:gdLst>
                <a:gd name="connsiteX0" fmla="*/ 0 w 435999"/>
                <a:gd name="connsiteY0" fmla="*/ 2792 h 5585"/>
                <a:gd name="connsiteX1" fmla="*/ 109000 w 435999"/>
                <a:gd name="connsiteY1" fmla="*/ 635 h 5585"/>
                <a:gd name="connsiteX2" fmla="*/ 163500 w 435999"/>
                <a:gd name="connsiteY2" fmla="*/ 127 h 5585"/>
                <a:gd name="connsiteX3" fmla="*/ 218000 w 435999"/>
                <a:gd name="connsiteY3" fmla="*/ 0 h 5585"/>
                <a:gd name="connsiteX4" fmla="*/ 272500 w 435999"/>
                <a:gd name="connsiteY4" fmla="*/ 127 h 5585"/>
                <a:gd name="connsiteX5" fmla="*/ 327000 w 435999"/>
                <a:gd name="connsiteY5" fmla="*/ 635 h 5585"/>
                <a:gd name="connsiteX6" fmla="*/ 435999 w 435999"/>
                <a:gd name="connsiteY6" fmla="*/ 2792 h 5585"/>
                <a:gd name="connsiteX7" fmla="*/ 327000 w 435999"/>
                <a:gd name="connsiteY7" fmla="*/ 4951 h 5585"/>
                <a:gd name="connsiteX8" fmla="*/ 272500 w 435999"/>
                <a:gd name="connsiteY8" fmla="*/ 5458 h 5585"/>
                <a:gd name="connsiteX9" fmla="*/ 218000 w 435999"/>
                <a:gd name="connsiteY9" fmla="*/ 5585 h 5585"/>
                <a:gd name="connsiteX10" fmla="*/ 163500 w 435999"/>
                <a:gd name="connsiteY10" fmla="*/ 5458 h 5585"/>
                <a:gd name="connsiteX11" fmla="*/ 109000 w 435999"/>
                <a:gd name="connsiteY11" fmla="*/ 4951 h 5585"/>
                <a:gd name="connsiteX12" fmla="*/ 0 w 435999"/>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999" h="5585">
                  <a:moveTo>
                    <a:pt x="0" y="2792"/>
                  </a:moveTo>
                  <a:cubicBezTo>
                    <a:pt x="36333" y="1777"/>
                    <a:pt x="72667" y="1016"/>
                    <a:pt x="109000" y="635"/>
                  </a:cubicBezTo>
                  <a:cubicBezTo>
                    <a:pt x="127166" y="380"/>
                    <a:pt x="145333" y="380"/>
                    <a:pt x="163500" y="127"/>
                  </a:cubicBezTo>
                  <a:lnTo>
                    <a:pt x="218000" y="0"/>
                  </a:lnTo>
                  <a:lnTo>
                    <a:pt x="272500" y="127"/>
                  </a:lnTo>
                  <a:cubicBezTo>
                    <a:pt x="290666" y="253"/>
                    <a:pt x="308833" y="380"/>
                    <a:pt x="327000" y="635"/>
                  </a:cubicBezTo>
                  <a:cubicBezTo>
                    <a:pt x="363333" y="1016"/>
                    <a:pt x="399666" y="1777"/>
                    <a:pt x="435999" y="2792"/>
                  </a:cubicBezTo>
                  <a:cubicBezTo>
                    <a:pt x="399666" y="3935"/>
                    <a:pt x="363333" y="4570"/>
                    <a:pt x="327000" y="4951"/>
                  </a:cubicBezTo>
                  <a:cubicBezTo>
                    <a:pt x="308833" y="5204"/>
                    <a:pt x="290666" y="5331"/>
                    <a:pt x="272500" y="5458"/>
                  </a:cubicBezTo>
                  <a:lnTo>
                    <a:pt x="218000" y="5585"/>
                  </a:lnTo>
                  <a:lnTo>
                    <a:pt x="163500" y="5458"/>
                  </a:lnTo>
                  <a:cubicBezTo>
                    <a:pt x="145333" y="5331"/>
                    <a:pt x="127166" y="5204"/>
                    <a:pt x="109000" y="4951"/>
                  </a:cubicBezTo>
                  <a:cubicBezTo>
                    <a:pt x="72667" y="4570"/>
                    <a:pt x="36333" y="3808"/>
                    <a:pt x="0" y="2792"/>
                  </a:cubicBezTo>
                </a:path>
              </a:pathLst>
            </a:custGeom>
            <a:solidFill>
              <a:srgbClr val="FFFFFF"/>
            </a:solidFill>
            <a:ln w="12695" cap="sq">
              <a:noFill/>
              <a:prstDash val="solid"/>
              <a:miter/>
            </a:ln>
          </p:spPr>
          <p:txBody>
            <a:bodyPr rtlCol="1" anchor="ctr"/>
            <a:lstStyle/>
            <a:p>
              <a:endParaRPr lang="ar-SA"/>
            </a:p>
          </p:txBody>
        </p:sp>
        <p:sp>
          <p:nvSpPr>
            <p:cNvPr id="363" name="شكل حر: شكل 362">
              <a:extLst>
                <a:ext uri="{FF2B5EF4-FFF2-40B4-BE49-F238E27FC236}">
                  <a16:creationId xmlns:a16="http://schemas.microsoft.com/office/drawing/2014/main" id="{65F7B931-CF06-E0F0-0785-CE951CFE5EA4}"/>
                </a:ext>
              </a:extLst>
            </p:cNvPr>
            <p:cNvSpPr/>
            <p:nvPr/>
          </p:nvSpPr>
          <p:spPr>
            <a:xfrm>
              <a:off x="1677064" y="8762075"/>
              <a:ext cx="306927" cy="3553"/>
            </a:xfrm>
            <a:custGeom>
              <a:avLst/>
              <a:gdLst>
                <a:gd name="connsiteX0" fmla="*/ 0 w 306927"/>
                <a:gd name="connsiteY0" fmla="*/ 1777 h 3553"/>
                <a:gd name="connsiteX1" fmla="*/ 38366 w 306927"/>
                <a:gd name="connsiteY1" fmla="*/ 889 h 3553"/>
                <a:gd name="connsiteX2" fmla="*/ 76732 w 306927"/>
                <a:gd name="connsiteY2" fmla="*/ 380 h 3553"/>
                <a:gd name="connsiteX3" fmla="*/ 153464 w 306927"/>
                <a:gd name="connsiteY3" fmla="*/ 0 h 3553"/>
                <a:gd name="connsiteX4" fmla="*/ 230196 w 306927"/>
                <a:gd name="connsiteY4" fmla="*/ 380 h 3553"/>
                <a:gd name="connsiteX5" fmla="*/ 268561 w 306927"/>
                <a:gd name="connsiteY5" fmla="*/ 889 h 3553"/>
                <a:gd name="connsiteX6" fmla="*/ 306927 w 306927"/>
                <a:gd name="connsiteY6" fmla="*/ 1777 h 3553"/>
                <a:gd name="connsiteX7" fmla="*/ 268561 w 306927"/>
                <a:gd name="connsiteY7" fmla="*/ 2665 h 3553"/>
                <a:gd name="connsiteX8" fmla="*/ 230196 w 306927"/>
                <a:gd name="connsiteY8" fmla="*/ 3173 h 3553"/>
                <a:gd name="connsiteX9" fmla="*/ 153464 w 306927"/>
                <a:gd name="connsiteY9" fmla="*/ 3554 h 3553"/>
                <a:gd name="connsiteX10" fmla="*/ 76732 w 306927"/>
                <a:gd name="connsiteY10" fmla="*/ 3173 h 3553"/>
                <a:gd name="connsiteX11" fmla="*/ 38366 w 306927"/>
                <a:gd name="connsiteY11" fmla="*/ 2665 h 3553"/>
                <a:gd name="connsiteX12" fmla="*/ 0 w 306927"/>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27" h="3553">
                  <a:moveTo>
                    <a:pt x="0" y="1777"/>
                  </a:moveTo>
                  <a:cubicBezTo>
                    <a:pt x="12831" y="1396"/>
                    <a:pt x="25535" y="1142"/>
                    <a:pt x="38366" y="889"/>
                  </a:cubicBezTo>
                  <a:lnTo>
                    <a:pt x="76732" y="380"/>
                  </a:lnTo>
                  <a:cubicBezTo>
                    <a:pt x="102267" y="127"/>
                    <a:pt x="127802" y="127"/>
                    <a:pt x="153464" y="0"/>
                  </a:cubicBezTo>
                  <a:cubicBezTo>
                    <a:pt x="178999" y="127"/>
                    <a:pt x="204534" y="127"/>
                    <a:pt x="230196" y="380"/>
                  </a:cubicBezTo>
                  <a:lnTo>
                    <a:pt x="268561" y="889"/>
                  </a:lnTo>
                  <a:cubicBezTo>
                    <a:pt x="281392" y="1142"/>
                    <a:pt x="294096" y="1396"/>
                    <a:pt x="306927" y="1777"/>
                  </a:cubicBezTo>
                  <a:cubicBezTo>
                    <a:pt x="294096" y="2158"/>
                    <a:pt x="281392" y="2412"/>
                    <a:pt x="268561" y="2665"/>
                  </a:cubicBezTo>
                  <a:lnTo>
                    <a:pt x="230196" y="3173"/>
                  </a:lnTo>
                  <a:cubicBezTo>
                    <a:pt x="204661" y="3428"/>
                    <a:pt x="179126" y="3428"/>
                    <a:pt x="153464" y="3554"/>
                  </a:cubicBezTo>
                  <a:cubicBezTo>
                    <a:pt x="127929" y="3428"/>
                    <a:pt x="102394" y="3428"/>
                    <a:pt x="76732" y="3173"/>
                  </a:cubicBezTo>
                  <a:lnTo>
                    <a:pt x="38366" y="2665"/>
                  </a:lnTo>
                  <a:cubicBezTo>
                    <a:pt x="25535" y="2412"/>
                    <a:pt x="12831" y="2158"/>
                    <a:pt x="0" y="1777"/>
                  </a:cubicBezTo>
                </a:path>
              </a:pathLst>
            </a:custGeom>
            <a:solidFill>
              <a:srgbClr val="FFFFFF"/>
            </a:solidFill>
            <a:ln w="12695" cap="sq">
              <a:noFill/>
              <a:prstDash val="solid"/>
              <a:miter/>
            </a:ln>
          </p:spPr>
          <p:txBody>
            <a:bodyPr rtlCol="1" anchor="ctr"/>
            <a:lstStyle/>
            <a:p>
              <a:endParaRPr lang="ar-SA"/>
            </a:p>
          </p:txBody>
        </p:sp>
        <p:sp>
          <p:nvSpPr>
            <p:cNvPr id="364" name="شكل حر: شكل 363">
              <a:extLst>
                <a:ext uri="{FF2B5EF4-FFF2-40B4-BE49-F238E27FC236}">
                  <a16:creationId xmlns:a16="http://schemas.microsoft.com/office/drawing/2014/main" id="{B4C29000-1AD3-369D-1B5C-A479AF972435}"/>
                </a:ext>
              </a:extLst>
            </p:cNvPr>
            <p:cNvSpPr/>
            <p:nvPr/>
          </p:nvSpPr>
          <p:spPr>
            <a:xfrm>
              <a:off x="1677318" y="8803584"/>
              <a:ext cx="306927" cy="3553"/>
            </a:xfrm>
            <a:custGeom>
              <a:avLst/>
              <a:gdLst>
                <a:gd name="connsiteX0" fmla="*/ 0 w 306927"/>
                <a:gd name="connsiteY0" fmla="*/ 1777 h 3553"/>
                <a:gd name="connsiteX1" fmla="*/ 38366 w 306927"/>
                <a:gd name="connsiteY1" fmla="*/ 888 h 3553"/>
                <a:gd name="connsiteX2" fmla="*/ 76732 w 306927"/>
                <a:gd name="connsiteY2" fmla="*/ 380 h 3553"/>
                <a:gd name="connsiteX3" fmla="*/ 153464 w 306927"/>
                <a:gd name="connsiteY3" fmla="*/ 0 h 3553"/>
                <a:gd name="connsiteX4" fmla="*/ 230195 w 306927"/>
                <a:gd name="connsiteY4" fmla="*/ 380 h 3553"/>
                <a:gd name="connsiteX5" fmla="*/ 268561 w 306927"/>
                <a:gd name="connsiteY5" fmla="*/ 888 h 3553"/>
                <a:gd name="connsiteX6" fmla="*/ 306927 w 306927"/>
                <a:gd name="connsiteY6" fmla="*/ 1777 h 3553"/>
                <a:gd name="connsiteX7" fmla="*/ 268561 w 306927"/>
                <a:gd name="connsiteY7" fmla="*/ 2665 h 3553"/>
                <a:gd name="connsiteX8" fmla="*/ 230195 w 306927"/>
                <a:gd name="connsiteY8" fmla="*/ 3173 h 3553"/>
                <a:gd name="connsiteX9" fmla="*/ 153464 w 306927"/>
                <a:gd name="connsiteY9" fmla="*/ 3554 h 3553"/>
                <a:gd name="connsiteX10" fmla="*/ 76732 w 306927"/>
                <a:gd name="connsiteY10" fmla="*/ 3173 h 3553"/>
                <a:gd name="connsiteX11" fmla="*/ 38366 w 306927"/>
                <a:gd name="connsiteY11" fmla="*/ 2665 h 3553"/>
                <a:gd name="connsiteX12" fmla="*/ 0 w 306927"/>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27" h="3553">
                  <a:moveTo>
                    <a:pt x="0" y="1777"/>
                  </a:moveTo>
                  <a:cubicBezTo>
                    <a:pt x="12831" y="1396"/>
                    <a:pt x="25535" y="1142"/>
                    <a:pt x="38366" y="888"/>
                  </a:cubicBezTo>
                  <a:lnTo>
                    <a:pt x="76732" y="380"/>
                  </a:lnTo>
                  <a:cubicBezTo>
                    <a:pt x="102267" y="126"/>
                    <a:pt x="127802" y="126"/>
                    <a:pt x="153464" y="0"/>
                  </a:cubicBezTo>
                  <a:cubicBezTo>
                    <a:pt x="178999" y="126"/>
                    <a:pt x="204534" y="126"/>
                    <a:pt x="230195" y="380"/>
                  </a:cubicBezTo>
                  <a:lnTo>
                    <a:pt x="268561" y="888"/>
                  </a:lnTo>
                  <a:cubicBezTo>
                    <a:pt x="281392" y="1142"/>
                    <a:pt x="294096" y="1396"/>
                    <a:pt x="306927" y="1777"/>
                  </a:cubicBezTo>
                  <a:cubicBezTo>
                    <a:pt x="294096" y="2158"/>
                    <a:pt x="281392" y="2411"/>
                    <a:pt x="268561" y="2665"/>
                  </a:cubicBezTo>
                  <a:lnTo>
                    <a:pt x="230195" y="3173"/>
                  </a:lnTo>
                  <a:cubicBezTo>
                    <a:pt x="204661" y="3427"/>
                    <a:pt x="179126" y="3427"/>
                    <a:pt x="153464" y="3554"/>
                  </a:cubicBezTo>
                  <a:cubicBezTo>
                    <a:pt x="127929" y="3427"/>
                    <a:pt x="102394" y="3427"/>
                    <a:pt x="76732" y="3173"/>
                  </a:cubicBezTo>
                  <a:lnTo>
                    <a:pt x="38366" y="2665"/>
                  </a:lnTo>
                  <a:cubicBezTo>
                    <a:pt x="25535" y="2411"/>
                    <a:pt x="12831" y="2158"/>
                    <a:pt x="0" y="1777"/>
                  </a:cubicBezTo>
                </a:path>
              </a:pathLst>
            </a:custGeom>
            <a:solidFill>
              <a:srgbClr val="FFFFFF"/>
            </a:solidFill>
            <a:ln w="12695" cap="sq">
              <a:noFill/>
              <a:prstDash val="solid"/>
              <a:miter/>
            </a:ln>
          </p:spPr>
          <p:txBody>
            <a:bodyPr rtlCol="1" anchor="ctr"/>
            <a:lstStyle/>
            <a:p>
              <a:endParaRPr lang="ar-SA"/>
            </a:p>
          </p:txBody>
        </p:sp>
        <p:sp>
          <p:nvSpPr>
            <p:cNvPr id="365" name="شكل حر: شكل 364">
              <a:extLst>
                <a:ext uri="{FF2B5EF4-FFF2-40B4-BE49-F238E27FC236}">
                  <a16:creationId xmlns:a16="http://schemas.microsoft.com/office/drawing/2014/main" id="{15B4221F-B623-D013-C215-67BE5C89E436}"/>
                </a:ext>
              </a:extLst>
            </p:cNvPr>
            <p:cNvSpPr/>
            <p:nvPr/>
          </p:nvSpPr>
          <p:spPr>
            <a:xfrm>
              <a:off x="1637554" y="8839127"/>
              <a:ext cx="306927" cy="3553"/>
            </a:xfrm>
            <a:custGeom>
              <a:avLst/>
              <a:gdLst>
                <a:gd name="connsiteX0" fmla="*/ 0 w 306927"/>
                <a:gd name="connsiteY0" fmla="*/ 1777 h 3553"/>
                <a:gd name="connsiteX1" fmla="*/ 38366 w 306927"/>
                <a:gd name="connsiteY1" fmla="*/ 889 h 3553"/>
                <a:gd name="connsiteX2" fmla="*/ 76732 w 306927"/>
                <a:gd name="connsiteY2" fmla="*/ 380 h 3553"/>
                <a:gd name="connsiteX3" fmla="*/ 153464 w 306927"/>
                <a:gd name="connsiteY3" fmla="*/ 0 h 3553"/>
                <a:gd name="connsiteX4" fmla="*/ 230196 w 306927"/>
                <a:gd name="connsiteY4" fmla="*/ 380 h 3553"/>
                <a:gd name="connsiteX5" fmla="*/ 268561 w 306927"/>
                <a:gd name="connsiteY5" fmla="*/ 889 h 3553"/>
                <a:gd name="connsiteX6" fmla="*/ 306927 w 306927"/>
                <a:gd name="connsiteY6" fmla="*/ 1777 h 3553"/>
                <a:gd name="connsiteX7" fmla="*/ 268561 w 306927"/>
                <a:gd name="connsiteY7" fmla="*/ 2665 h 3553"/>
                <a:gd name="connsiteX8" fmla="*/ 230196 w 306927"/>
                <a:gd name="connsiteY8" fmla="*/ 3173 h 3553"/>
                <a:gd name="connsiteX9" fmla="*/ 153464 w 306927"/>
                <a:gd name="connsiteY9" fmla="*/ 3554 h 3553"/>
                <a:gd name="connsiteX10" fmla="*/ 76732 w 306927"/>
                <a:gd name="connsiteY10" fmla="*/ 3173 h 3553"/>
                <a:gd name="connsiteX11" fmla="*/ 38366 w 306927"/>
                <a:gd name="connsiteY11" fmla="*/ 2665 h 3553"/>
                <a:gd name="connsiteX12" fmla="*/ 0 w 306927"/>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27" h="3553">
                  <a:moveTo>
                    <a:pt x="0" y="1777"/>
                  </a:moveTo>
                  <a:cubicBezTo>
                    <a:pt x="12831" y="1396"/>
                    <a:pt x="25535" y="1142"/>
                    <a:pt x="38366" y="889"/>
                  </a:cubicBezTo>
                  <a:lnTo>
                    <a:pt x="76732" y="380"/>
                  </a:lnTo>
                  <a:cubicBezTo>
                    <a:pt x="102267" y="0"/>
                    <a:pt x="127802" y="127"/>
                    <a:pt x="153464" y="0"/>
                  </a:cubicBezTo>
                  <a:cubicBezTo>
                    <a:pt x="178999" y="127"/>
                    <a:pt x="204534" y="127"/>
                    <a:pt x="230196" y="380"/>
                  </a:cubicBezTo>
                  <a:lnTo>
                    <a:pt x="268561" y="889"/>
                  </a:lnTo>
                  <a:cubicBezTo>
                    <a:pt x="281392" y="1142"/>
                    <a:pt x="294096" y="1396"/>
                    <a:pt x="306927" y="1777"/>
                  </a:cubicBezTo>
                  <a:cubicBezTo>
                    <a:pt x="294096" y="2158"/>
                    <a:pt x="281392" y="2412"/>
                    <a:pt x="268561" y="2665"/>
                  </a:cubicBezTo>
                  <a:lnTo>
                    <a:pt x="230196" y="3173"/>
                  </a:lnTo>
                  <a:cubicBezTo>
                    <a:pt x="204661" y="3427"/>
                    <a:pt x="179126" y="3427"/>
                    <a:pt x="153464" y="3554"/>
                  </a:cubicBezTo>
                  <a:cubicBezTo>
                    <a:pt x="127929" y="3427"/>
                    <a:pt x="102394" y="3427"/>
                    <a:pt x="76732" y="3173"/>
                  </a:cubicBezTo>
                  <a:lnTo>
                    <a:pt x="38366" y="2665"/>
                  </a:lnTo>
                  <a:cubicBezTo>
                    <a:pt x="25535" y="2412"/>
                    <a:pt x="12831" y="2158"/>
                    <a:pt x="0" y="1777"/>
                  </a:cubicBezTo>
                </a:path>
              </a:pathLst>
            </a:custGeom>
            <a:solidFill>
              <a:srgbClr val="FFFFFF"/>
            </a:solidFill>
            <a:ln w="12695" cap="sq">
              <a:noFill/>
              <a:prstDash val="solid"/>
              <a:miter/>
            </a:ln>
          </p:spPr>
          <p:txBody>
            <a:bodyPr rtlCol="1" anchor="ctr"/>
            <a:lstStyle/>
            <a:p>
              <a:endParaRPr lang="ar-SA"/>
            </a:p>
          </p:txBody>
        </p:sp>
        <p:sp>
          <p:nvSpPr>
            <p:cNvPr id="366" name="شكل حر: شكل 365">
              <a:extLst>
                <a:ext uri="{FF2B5EF4-FFF2-40B4-BE49-F238E27FC236}">
                  <a16:creationId xmlns:a16="http://schemas.microsoft.com/office/drawing/2014/main" id="{7954A5BD-806C-1ED7-CEA4-271A9834E784}"/>
                </a:ext>
              </a:extLst>
            </p:cNvPr>
            <p:cNvSpPr/>
            <p:nvPr/>
          </p:nvSpPr>
          <p:spPr>
            <a:xfrm>
              <a:off x="1697644" y="8661158"/>
              <a:ext cx="234260" cy="3680"/>
            </a:xfrm>
            <a:custGeom>
              <a:avLst/>
              <a:gdLst>
                <a:gd name="connsiteX0" fmla="*/ 0 w 234260"/>
                <a:gd name="connsiteY0" fmla="*/ 1777 h 3680"/>
                <a:gd name="connsiteX1" fmla="*/ 58565 w 234260"/>
                <a:gd name="connsiteY1" fmla="*/ 381 h 3680"/>
                <a:gd name="connsiteX2" fmla="*/ 117130 w 234260"/>
                <a:gd name="connsiteY2" fmla="*/ 0 h 3680"/>
                <a:gd name="connsiteX3" fmla="*/ 175696 w 234260"/>
                <a:gd name="connsiteY3" fmla="*/ 381 h 3680"/>
                <a:gd name="connsiteX4" fmla="*/ 234261 w 234260"/>
                <a:gd name="connsiteY4" fmla="*/ 1777 h 3680"/>
                <a:gd name="connsiteX5" fmla="*/ 175696 w 234260"/>
                <a:gd name="connsiteY5" fmla="*/ 3301 h 3680"/>
                <a:gd name="connsiteX6" fmla="*/ 117130 w 234260"/>
                <a:gd name="connsiteY6" fmla="*/ 3681 h 3680"/>
                <a:gd name="connsiteX7" fmla="*/ 58565 w 234260"/>
                <a:gd name="connsiteY7" fmla="*/ 3301 h 3680"/>
                <a:gd name="connsiteX8" fmla="*/ 0 w 234260"/>
                <a:gd name="connsiteY8" fmla="*/ 1904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60" h="3680">
                  <a:moveTo>
                    <a:pt x="0" y="1777"/>
                  </a:moveTo>
                  <a:cubicBezTo>
                    <a:pt x="19564" y="1016"/>
                    <a:pt x="39001" y="635"/>
                    <a:pt x="58565" y="381"/>
                  </a:cubicBezTo>
                  <a:cubicBezTo>
                    <a:pt x="78129" y="127"/>
                    <a:pt x="97566" y="0"/>
                    <a:pt x="117130" y="0"/>
                  </a:cubicBezTo>
                  <a:cubicBezTo>
                    <a:pt x="136694" y="0"/>
                    <a:pt x="156131" y="127"/>
                    <a:pt x="175696" y="381"/>
                  </a:cubicBezTo>
                  <a:cubicBezTo>
                    <a:pt x="195260" y="635"/>
                    <a:pt x="214697" y="1143"/>
                    <a:pt x="234261" y="1777"/>
                  </a:cubicBezTo>
                  <a:cubicBezTo>
                    <a:pt x="214697" y="2539"/>
                    <a:pt x="195260" y="3046"/>
                    <a:pt x="175696" y="3301"/>
                  </a:cubicBezTo>
                  <a:cubicBezTo>
                    <a:pt x="156131" y="3555"/>
                    <a:pt x="136694" y="3681"/>
                    <a:pt x="117130" y="3681"/>
                  </a:cubicBezTo>
                  <a:cubicBezTo>
                    <a:pt x="97566" y="3681"/>
                    <a:pt x="78129" y="3555"/>
                    <a:pt x="58565" y="3301"/>
                  </a:cubicBezTo>
                  <a:cubicBezTo>
                    <a:pt x="39001" y="3046"/>
                    <a:pt x="19564" y="2539"/>
                    <a:pt x="0" y="1904"/>
                  </a:cubicBezTo>
                </a:path>
              </a:pathLst>
            </a:custGeom>
            <a:solidFill>
              <a:srgbClr val="EFF1F4"/>
            </a:solidFill>
            <a:ln w="12695" cap="sq">
              <a:noFill/>
              <a:prstDash val="solid"/>
              <a:miter/>
            </a:ln>
          </p:spPr>
          <p:txBody>
            <a:bodyPr rtlCol="1" anchor="ctr"/>
            <a:lstStyle/>
            <a:p>
              <a:endParaRPr lang="ar-SA"/>
            </a:p>
          </p:txBody>
        </p:sp>
        <p:sp>
          <p:nvSpPr>
            <p:cNvPr id="367" name="شكل حر: شكل 366">
              <a:extLst>
                <a:ext uri="{FF2B5EF4-FFF2-40B4-BE49-F238E27FC236}">
                  <a16:creationId xmlns:a16="http://schemas.microsoft.com/office/drawing/2014/main" id="{2844C160-3C19-3529-282A-3BB9201F513D}"/>
                </a:ext>
              </a:extLst>
            </p:cNvPr>
            <p:cNvSpPr/>
            <p:nvPr/>
          </p:nvSpPr>
          <p:spPr>
            <a:xfrm>
              <a:off x="1632854" y="8221568"/>
              <a:ext cx="488974" cy="143441"/>
            </a:xfrm>
            <a:custGeom>
              <a:avLst/>
              <a:gdLst>
                <a:gd name="connsiteX0" fmla="*/ 0 w 488974"/>
                <a:gd name="connsiteY0" fmla="*/ 143441 h 143441"/>
                <a:gd name="connsiteX1" fmla="*/ 488975 w 488974"/>
                <a:gd name="connsiteY1" fmla="*/ 143441 h 143441"/>
                <a:gd name="connsiteX2" fmla="*/ 488975 w 488974"/>
                <a:gd name="connsiteY2" fmla="*/ 0 h 143441"/>
                <a:gd name="connsiteX3" fmla="*/ 0 w 488974"/>
                <a:gd name="connsiteY3" fmla="*/ 0 h 143441"/>
                <a:gd name="connsiteX4" fmla="*/ 0 w 488974"/>
                <a:gd name="connsiteY4" fmla="*/ 143441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74" h="143441">
                  <a:moveTo>
                    <a:pt x="0" y="143441"/>
                  </a:moveTo>
                  <a:lnTo>
                    <a:pt x="488975" y="143441"/>
                  </a:lnTo>
                  <a:lnTo>
                    <a:pt x="488975" y="0"/>
                  </a:lnTo>
                  <a:lnTo>
                    <a:pt x="0" y="0"/>
                  </a:lnTo>
                  <a:lnTo>
                    <a:pt x="0" y="143441"/>
                  </a:lnTo>
                </a:path>
              </a:pathLst>
            </a:custGeom>
            <a:solidFill>
              <a:srgbClr val="EFF1F4"/>
            </a:solidFill>
            <a:ln w="12695" cap="sq">
              <a:noFill/>
              <a:prstDash val="solid"/>
              <a:miter/>
            </a:ln>
          </p:spPr>
          <p:txBody>
            <a:bodyPr rtlCol="1" anchor="ctr"/>
            <a:lstStyle/>
            <a:p>
              <a:endParaRPr lang="ar-SA"/>
            </a:p>
          </p:txBody>
        </p:sp>
        <p:sp>
          <p:nvSpPr>
            <p:cNvPr id="368" name="شكل حر: شكل 367">
              <a:extLst>
                <a:ext uri="{FF2B5EF4-FFF2-40B4-BE49-F238E27FC236}">
                  <a16:creationId xmlns:a16="http://schemas.microsoft.com/office/drawing/2014/main" id="{571CE474-66CF-5D72-4172-ADCBE41AA92E}"/>
                </a:ext>
              </a:extLst>
            </p:cNvPr>
            <p:cNvSpPr/>
            <p:nvPr/>
          </p:nvSpPr>
          <p:spPr>
            <a:xfrm>
              <a:off x="1241064" y="8221568"/>
              <a:ext cx="488974" cy="143441"/>
            </a:xfrm>
            <a:custGeom>
              <a:avLst/>
              <a:gdLst>
                <a:gd name="connsiteX0" fmla="*/ 0 w 488974"/>
                <a:gd name="connsiteY0" fmla="*/ 143441 h 143441"/>
                <a:gd name="connsiteX1" fmla="*/ 488975 w 488974"/>
                <a:gd name="connsiteY1" fmla="*/ 143441 h 143441"/>
                <a:gd name="connsiteX2" fmla="*/ 488975 w 488974"/>
                <a:gd name="connsiteY2" fmla="*/ 0 h 143441"/>
                <a:gd name="connsiteX3" fmla="*/ 0 w 488974"/>
                <a:gd name="connsiteY3" fmla="*/ 0 h 143441"/>
                <a:gd name="connsiteX4" fmla="*/ 0 w 488974"/>
                <a:gd name="connsiteY4" fmla="*/ 143441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74" h="143441">
                  <a:moveTo>
                    <a:pt x="0" y="143441"/>
                  </a:moveTo>
                  <a:lnTo>
                    <a:pt x="488975" y="143441"/>
                  </a:lnTo>
                  <a:lnTo>
                    <a:pt x="488975" y="0"/>
                  </a:lnTo>
                  <a:lnTo>
                    <a:pt x="0" y="0"/>
                  </a:lnTo>
                  <a:lnTo>
                    <a:pt x="0" y="143441"/>
                  </a:lnTo>
                </a:path>
              </a:pathLst>
            </a:custGeom>
            <a:solidFill>
              <a:srgbClr val="D1D1E0"/>
            </a:solidFill>
            <a:ln w="12695" cap="sq">
              <a:noFill/>
              <a:prstDash val="solid"/>
              <a:miter/>
            </a:ln>
          </p:spPr>
          <p:txBody>
            <a:bodyPr rtlCol="1" anchor="ctr"/>
            <a:lstStyle/>
            <a:p>
              <a:endParaRPr lang="ar-SA"/>
            </a:p>
          </p:txBody>
        </p:sp>
        <p:sp>
          <p:nvSpPr>
            <p:cNvPr id="369" name="شكل حر: شكل 368">
              <a:extLst>
                <a:ext uri="{FF2B5EF4-FFF2-40B4-BE49-F238E27FC236}">
                  <a16:creationId xmlns:a16="http://schemas.microsoft.com/office/drawing/2014/main" id="{05181F2D-C1F9-2B38-AD39-EC275D42FF24}"/>
                </a:ext>
              </a:extLst>
            </p:cNvPr>
            <p:cNvSpPr/>
            <p:nvPr/>
          </p:nvSpPr>
          <p:spPr>
            <a:xfrm>
              <a:off x="1221373" y="8211158"/>
              <a:ext cx="914810" cy="164513"/>
            </a:xfrm>
            <a:custGeom>
              <a:avLst/>
              <a:gdLst>
                <a:gd name="connsiteX0" fmla="*/ 914811 w 914810"/>
                <a:gd name="connsiteY0" fmla="*/ 164386 h 164513"/>
                <a:gd name="connsiteX1" fmla="*/ 7876 w 914810"/>
                <a:gd name="connsiteY1" fmla="*/ 164386 h 164513"/>
                <a:gd name="connsiteX2" fmla="*/ 0 w 914810"/>
                <a:gd name="connsiteY2" fmla="*/ 156516 h 164513"/>
                <a:gd name="connsiteX3" fmla="*/ 7876 w 914810"/>
                <a:gd name="connsiteY3" fmla="*/ 148646 h 164513"/>
                <a:gd name="connsiteX4" fmla="*/ 899058 w 914810"/>
                <a:gd name="connsiteY4" fmla="*/ 148646 h 164513"/>
                <a:gd name="connsiteX5" fmla="*/ 899058 w 914810"/>
                <a:gd name="connsiteY5" fmla="*/ 15740 h 164513"/>
                <a:gd name="connsiteX6" fmla="*/ 10544 w 914810"/>
                <a:gd name="connsiteY6" fmla="*/ 15740 h 164513"/>
                <a:gd name="connsiteX7" fmla="*/ 2668 w 914810"/>
                <a:gd name="connsiteY7" fmla="*/ 7870 h 164513"/>
                <a:gd name="connsiteX8" fmla="*/ 10544 w 914810"/>
                <a:gd name="connsiteY8" fmla="*/ 0 h 164513"/>
                <a:gd name="connsiteX9" fmla="*/ 914811 w 914810"/>
                <a:gd name="connsiteY9" fmla="*/ 0 h 164513"/>
                <a:gd name="connsiteX10" fmla="*/ 914811 w 914810"/>
                <a:gd name="connsiteY10" fmla="*/ 164514 h 16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810" h="164513">
                  <a:moveTo>
                    <a:pt x="914811" y="164386"/>
                  </a:moveTo>
                  <a:lnTo>
                    <a:pt x="7876" y="164386"/>
                  </a:lnTo>
                  <a:cubicBezTo>
                    <a:pt x="3557" y="164386"/>
                    <a:pt x="0" y="160833"/>
                    <a:pt x="0" y="156516"/>
                  </a:cubicBezTo>
                  <a:cubicBezTo>
                    <a:pt x="0" y="152200"/>
                    <a:pt x="3557" y="148646"/>
                    <a:pt x="7876" y="148646"/>
                  </a:cubicBezTo>
                  <a:lnTo>
                    <a:pt x="899058" y="148646"/>
                  </a:lnTo>
                  <a:lnTo>
                    <a:pt x="899058" y="15740"/>
                  </a:lnTo>
                  <a:lnTo>
                    <a:pt x="10544" y="15740"/>
                  </a:lnTo>
                  <a:cubicBezTo>
                    <a:pt x="6225" y="15740"/>
                    <a:pt x="2668" y="12186"/>
                    <a:pt x="2668" y="7870"/>
                  </a:cubicBezTo>
                  <a:cubicBezTo>
                    <a:pt x="2668" y="3555"/>
                    <a:pt x="6225" y="0"/>
                    <a:pt x="10544" y="0"/>
                  </a:cubicBezTo>
                  <a:lnTo>
                    <a:pt x="914811" y="0"/>
                  </a:lnTo>
                  <a:lnTo>
                    <a:pt x="914811" y="164514"/>
                  </a:lnTo>
                </a:path>
              </a:pathLst>
            </a:custGeom>
            <a:solidFill>
              <a:srgbClr val="002560"/>
            </a:solidFill>
            <a:ln w="12695" cap="sq">
              <a:noFill/>
              <a:prstDash val="solid"/>
              <a:miter/>
            </a:ln>
          </p:spPr>
          <p:txBody>
            <a:bodyPr rtlCol="1" anchor="ctr"/>
            <a:lstStyle/>
            <a:p>
              <a:endParaRPr lang="ar-SA"/>
            </a:p>
          </p:txBody>
        </p:sp>
        <p:sp>
          <p:nvSpPr>
            <p:cNvPr id="370" name="شكل حر: شكل 369">
              <a:extLst>
                <a:ext uri="{FF2B5EF4-FFF2-40B4-BE49-F238E27FC236}">
                  <a16:creationId xmlns:a16="http://schemas.microsoft.com/office/drawing/2014/main" id="{2C1D9913-B64E-E533-CA96-1A1C137765C1}"/>
                </a:ext>
              </a:extLst>
            </p:cNvPr>
            <p:cNvSpPr/>
            <p:nvPr/>
          </p:nvSpPr>
          <p:spPr>
            <a:xfrm>
              <a:off x="1260374" y="8245686"/>
              <a:ext cx="456833" cy="5585"/>
            </a:xfrm>
            <a:custGeom>
              <a:avLst/>
              <a:gdLst>
                <a:gd name="connsiteX0" fmla="*/ 0 w 456833"/>
                <a:gd name="connsiteY0" fmla="*/ 2792 h 5585"/>
                <a:gd name="connsiteX1" fmla="*/ 114208 w 456833"/>
                <a:gd name="connsiteY1" fmla="*/ 635 h 5585"/>
                <a:gd name="connsiteX2" fmla="*/ 171376 w 456833"/>
                <a:gd name="connsiteY2" fmla="*/ 127 h 5585"/>
                <a:gd name="connsiteX3" fmla="*/ 228417 w 456833"/>
                <a:gd name="connsiteY3" fmla="*/ 0 h 5585"/>
                <a:gd name="connsiteX4" fmla="*/ 285585 w 456833"/>
                <a:gd name="connsiteY4" fmla="*/ 127 h 5585"/>
                <a:gd name="connsiteX5" fmla="*/ 342625 w 456833"/>
                <a:gd name="connsiteY5" fmla="*/ 635 h 5585"/>
                <a:gd name="connsiteX6" fmla="*/ 456834 w 456833"/>
                <a:gd name="connsiteY6" fmla="*/ 2792 h 5585"/>
                <a:gd name="connsiteX7" fmla="*/ 342625 w 456833"/>
                <a:gd name="connsiteY7" fmla="*/ 4950 h 5585"/>
                <a:gd name="connsiteX8" fmla="*/ 285585 w 456833"/>
                <a:gd name="connsiteY8" fmla="*/ 5458 h 5585"/>
                <a:gd name="connsiteX9" fmla="*/ 228417 w 456833"/>
                <a:gd name="connsiteY9" fmla="*/ 5585 h 5585"/>
                <a:gd name="connsiteX10" fmla="*/ 171376 w 456833"/>
                <a:gd name="connsiteY10" fmla="*/ 5458 h 5585"/>
                <a:gd name="connsiteX11" fmla="*/ 114208 w 456833"/>
                <a:gd name="connsiteY11" fmla="*/ 4950 h 5585"/>
                <a:gd name="connsiteX12" fmla="*/ 0 w 456833"/>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33" h="5585">
                  <a:moveTo>
                    <a:pt x="0" y="2792"/>
                  </a:moveTo>
                  <a:cubicBezTo>
                    <a:pt x="38112" y="1650"/>
                    <a:pt x="76097" y="1015"/>
                    <a:pt x="114208" y="635"/>
                  </a:cubicBezTo>
                  <a:cubicBezTo>
                    <a:pt x="133264" y="380"/>
                    <a:pt x="152320" y="253"/>
                    <a:pt x="171376" y="127"/>
                  </a:cubicBezTo>
                  <a:lnTo>
                    <a:pt x="228417" y="0"/>
                  </a:lnTo>
                  <a:lnTo>
                    <a:pt x="285585" y="127"/>
                  </a:lnTo>
                  <a:cubicBezTo>
                    <a:pt x="304641" y="253"/>
                    <a:pt x="323697" y="380"/>
                    <a:pt x="342625" y="635"/>
                  </a:cubicBezTo>
                  <a:cubicBezTo>
                    <a:pt x="380737" y="1015"/>
                    <a:pt x="418722" y="1777"/>
                    <a:pt x="456834" y="2792"/>
                  </a:cubicBezTo>
                  <a:cubicBezTo>
                    <a:pt x="418722" y="3935"/>
                    <a:pt x="380737" y="4570"/>
                    <a:pt x="342625" y="4950"/>
                  </a:cubicBezTo>
                  <a:cubicBezTo>
                    <a:pt x="323569" y="5204"/>
                    <a:pt x="304513" y="5204"/>
                    <a:pt x="285585" y="5458"/>
                  </a:cubicBezTo>
                  <a:lnTo>
                    <a:pt x="228417" y="5585"/>
                  </a:lnTo>
                  <a:lnTo>
                    <a:pt x="171376" y="5458"/>
                  </a:lnTo>
                  <a:cubicBezTo>
                    <a:pt x="152320" y="5331"/>
                    <a:pt x="133264" y="5204"/>
                    <a:pt x="114208" y="4950"/>
                  </a:cubicBezTo>
                  <a:cubicBezTo>
                    <a:pt x="76097" y="4570"/>
                    <a:pt x="38112" y="3808"/>
                    <a:pt x="0" y="2792"/>
                  </a:cubicBezTo>
                </a:path>
              </a:pathLst>
            </a:custGeom>
            <a:solidFill>
              <a:srgbClr val="F2F2F2"/>
            </a:solidFill>
            <a:ln w="12695" cap="sq">
              <a:noFill/>
              <a:prstDash val="solid"/>
              <a:miter/>
            </a:ln>
          </p:spPr>
          <p:txBody>
            <a:bodyPr rtlCol="1" anchor="ctr"/>
            <a:lstStyle/>
            <a:p>
              <a:endParaRPr lang="ar-SA"/>
            </a:p>
          </p:txBody>
        </p:sp>
        <p:sp>
          <p:nvSpPr>
            <p:cNvPr id="371" name="شكل حر: شكل 370">
              <a:extLst>
                <a:ext uri="{FF2B5EF4-FFF2-40B4-BE49-F238E27FC236}">
                  <a16:creationId xmlns:a16="http://schemas.microsoft.com/office/drawing/2014/main" id="{EB0C5081-DE47-588D-175D-5373AB7DA1E3}"/>
                </a:ext>
              </a:extLst>
            </p:cNvPr>
            <p:cNvSpPr/>
            <p:nvPr/>
          </p:nvSpPr>
          <p:spPr>
            <a:xfrm>
              <a:off x="1308141" y="8269170"/>
              <a:ext cx="386708" cy="3554"/>
            </a:xfrm>
            <a:custGeom>
              <a:avLst/>
              <a:gdLst>
                <a:gd name="connsiteX0" fmla="*/ 0 w 386708"/>
                <a:gd name="connsiteY0" fmla="*/ 1777 h 3554"/>
                <a:gd name="connsiteX1" fmla="*/ 48275 w 386708"/>
                <a:gd name="connsiteY1" fmla="*/ 889 h 3554"/>
                <a:gd name="connsiteX2" fmla="*/ 96677 w 386708"/>
                <a:gd name="connsiteY2" fmla="*/ 381 h 3554"/>
                <a:gd name="connsiteX3" fmla="*/ 193354 w 386708"/>
                <a:gd name="connsiteY3" fmla="*/ 0 h 3554"/>
                <a:gd name="connsiteX4" fmla="*/ 290031 w 386708"/>
                <a:gd name="connsiteY4" fmla="*/ 381 h 3554"/>
                <a:gd name="connsiteX5" fmla="*/ 338306 w 386708"/>
                <a:gd name="connsiteY5" fmla="*/ 889 h 3554"/>
                <a:gd name="connsiteX6" fmla="*/ 386708 w 386708"/>
                <a:gd name="connsiteY6" fmla="*/ 1777 h 3554"/>
                <a:gd name="connsiteX7" fmla="*/ 338306 w 386708"/>
                <a:gd name="connsiteY7" fmla="*/ 2666 h 3554"/>
                <a:gd name="connsiteX8" fmla="*/ 290031 w 386708"/>
                <a:gd name="connsiteY8" fmla="*/ 3173 h 3554"/>
                <a:gd name="connsiteX9" fmla="*/ 193354 w 386708"/>
                <a:gd name="connsiteY9" fmla="*/ 3555 h 3554"/>
                <a:gd name="connsiteX10" fmla="*/ 96677 w 386708"/>
                <a:gd name="connsiteY10" fmla="*/ 3173 h 3554"/>
                <a:gd name="connsiteX11" fmla="*/ 48275 w 386708"/>
                <a:gd name="connsiteY11" fmla="*/ 2666 h 3554"/>
                <a:gd name="connsiteX12" fmla="*/ 0 w 386708"/>
                <a:gd name="connsiteY12" fmla="*/ 1777 h 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708" h="3554">
                  <a:moveTo>
                    <a:pt x="0" y="1777"/>
                  </a:moveTo>
                  <a:cubicBezTo>
                    <a:pt x="16134" y="1396"/>
                    <a:pt x="32268" y="1143"/>
                    <a:pt x="48275" y="889"/>
                  </a:cubicBezTo>
                  <a:lnTo>
                    <a:pt x="96677" y="381"/>
                  </a:lnTo>
                  <a:cubicBezTo>
                    <a:pt x="128945" y="127"/>
                    <a:pt x="161086" y="127"/>
                    <a:pt x="193354" y="0"/>
                  </a:cubicBezTo>
                  <a:cubicBezTo>
                    <a:pt x="225622" y="127"/>
                    <a:pt x="257763" y="127"/>
                    <a:pt x="290031" y="381"/>
                  </a:cubicBezTo>
                  <a:lnTo>
                    <a:pt x="338306" y="889"/>
                  </a:lnTo>
                  <a:cubicBezTo>
                    <a:pt x="354440" y="1143"/>
                    <a:pt x="370574" y="1396"/>
                    <a:pt x="386708" y="1777"/>
                  </a:cubicBezTo>
                  <a:cubicBezTo>
                    <a:pt x="370574" y="2158"/>
                    <a:pt x="354440" y="2412"/>
                    <a:pt x="338306" y="2666"/>
                  </a:cubicBezTo>
                  <a:lnTo>
                    <a:pt x="290031" y="3173"/>
                  </a:lnTo>
                  <a:cubicBezTo>
                    <a:pt x="257763" y="3428"/>
                    <a:pt x="225622" y="3428"/>
                    <a:pt x="193354" y="3555"/>
                  </a:cubicBezTo>
                  <a:cubicBezTo>
                    <a:pt x="161086" y="3428"/>
                    <a:pt x="128945" y="3428"/>
                    <a:pt x="96677" y="3173"/>
                  </a:cubicBezTo>
                  <a:lnTo>
                    <a:pt x="48275" y="2666"/>
                  </a:lnTo>
                  <a:cubicBezTo>
                    <a:pt x="32141" y="2412"/>
                    <a:pt x="16007" y="2158"/>
                    <a:pt x="0" y="1777"/>
                  </a:cubicBezTo>
                </a:path>
              </a:pathLst>
            </a:custGeom>
            <a:solidFill>
              <a:srgbClr val="F2F2F2"/>
            </a:solidFill>
            <a:ln w="12695" cap="sq">
              <a:noFill/>
              <a:prstDash val="solid"/>
              <a:miter/>
            </a:ln>
          </p:spPr>
          <p:txBody>
            <a:bodyPr rtlCol="1" anchor="ctr"/>
            <a:lstStyle/>
            <a:p>
              <a:endParaRPr lang="ar-SA"/>
            </a:p>
          </p:txBody>
        </p:sp>
        <p:sp>
          <p:nvSpPr>
            <p:cNvPr id="372" name="شكل حر: شكل 371">
              <a:extLst>
                <a:ext uri="{FF2B5EF4-FFF2-40B4-BE49-F238E27FC236}">
                  <a16:creationId xmlns:a16="http://schemas.microsoft.com/office/drawing/2014/main" id="{47DD8312-76B7-4E95-CE4C-01C2A9B6D363}"/>
                </a:ext>
              </a:extLst>
            </p:cNvPr>
            <p:cNvSpPr/>
            <p:nvPr/>
          </p:nvSpPr>
          <p:spPr>
            <a:xfrm>
              <a:off x="1248306" y="8310171"/>
              <a:ext cx="386707" cy="5585"/>
            </a:xfrm>
            <a:custGeom>
              <a:avLst/>
              <a:gdLst>
                <a:gd name="connsiteX0" fmla="*/ 0 w 386707"/>
                <a:gd name="connsiteY0" fmla="*/ 2793 h 5585"/>
                <a:gd name="connsiteX1" fmla="*/ 96677 w 386707"/>
                <a:gd name="connsiteY1" fmla="*/ 635 h 5585"/>
                <a:gd name="connsiteX2" fmla="*/ 145079 w 386707"/>
                <a:gd name="connsiteY2" fmla="*/ 127 h 5585"/>
                <a:gd name="connsiteX3" fmla="*/ 193354 w 386707"/>
                <a:gd name="connsiteY3" fmla="*/ 0 h 5585"/>
                <a:gd name="connsiteX4" fmla="*/ 241629 w 386707"/>
                <a:gd name="connsiteY4" fmla="*/ 127 h 5585"/>
                <a:gd name="connsiteX5" fmla="*/ 290031 w 386707"/>
                <a:gd name="connsiteY5" fmla="*/ 635 h 5585"/>
                <a:gd name="connsiteX6" fmla="*/ 386708 w 386707"/>
                <a:gd name="connsiteY6" fmla="*/ 2793 h 5585"/>
                <a:gd name="connsiteX7" fmla="*/ 290031 w 386707"/>
                <a:gd name="connsiteY7" fmla="*/ 4951 h 5585"/>
                <a:gd name="connsiteX8" fmla="*/ 241629 w 386707"/>
                <a:gd name="connsiteY8" fmla="*/ 5459 h 5585"/>
                <a:gd name="connsiteX9" fmla="*/ 193354 w 386707"/>
                <a:gd name="connsiteY9" fmla="*/ 5585 h 5585"/>
                <a:gd name="connsiteX10" fmla="*/ 145079 w 386707"/>
                <a:gd name="connsiteY10" fmla="*/ 5459 h 5585"/>
                <a:gd name="connsiteX11" fmla="*/ 96677 w 386707"/>
                <a:gd name="connsiteY11" fmla="*/ 4951 h 5585"/>
                <a:gd name="connsiteX12" fmla="*/ 0 w 386707"/>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707" h="5585">
                  <a:moveTo>
                    <a:pt x="0" y="2793"/>
                  </a:moveTo>
                  <a:cubicBezTo>
                    <a:pt x="32268" y="1650"/>
                    <a:pt x="64409" y="1016"/>
                    <a:pt x="96677" y="635"/>
                  </a:cubicBezTo>
                  <a:cubicBezTo>
                    <a:pt x="112811" y="381"/>
                    <a:pt x="128945" y="254"/>
                    <a:pt x="145079" y="127"/>
                  </a:cubicBezTo>
                  <a:lnTo>
                    <a:pt x="193354" y="0"/>
                  </a:lnTo>
                  <a:lnTo>
                    <a:pt x="241629" y="127"/>
                  </a:lnTo>
                  <a:cubicBezTo>
                    <a:pt x="257763" y="254"/>
                    <a:pt x="273897" y="381"/>
                    <a:pt x="290031" y="635"/>
                  </a:cubicBezTo>
                  <a:cubicBezTo>
                    <a:pt x="322299" y="1016"/>
                    <a:pt x="354440" y="1777"/>
                    <a:pt x="386708" y="2793"/>
                  </a:cubicBezTo>
                  <a:cubicBezTo>
                    <a:pt x="354440" y="3935"/>
                    <a:pt x="322299" y="4570"/>
                    <a:pt x="290031" y="4951"/>
                  </a:cubicBezTo>
                  <a:cubicBezTo>
                    <a:pt x="273897" y="5205"/>
                    <a:pt x="257763" y="5205"/>
                    <a:pt x="241629" y="5459"/>
                  </a:cubicBezTo>
                  <a:lnTo>
                    <a:pt x="193354" y="5585"/>
                  </a:lnTo>
                  <a:lnTo>
                    <a:pt x="145079" y="5459"/>
                  </a:lnTo>
                  <a:cubicBezTo>
                    <a:pt x="128945" y="5332"/>
                    <a:pt x="112811" y="5205"/>
                    <a:pt x="96677" y="4951"/>
                  </a:cubicBezTo>
                  <a:cubicBezTo>
                    <a:pt x="64409" y="4570"/>
                    <a:pt x="32268" y="3809"/>
                    <a:pt x="0" y="2793"/>
                  </a:cubicBezTo>
                </a:path>
              </a:pathLst>
            </a:custGeom>
            <a:solidFill>
              <a:srgbClr val="F2F2F2"/>
            </a:solidFill>
            <a:ln w="12695" cap="sq">
              <a:noFill/>
              <a:prstDash val="solid"/>
              <a:miter/>
            </a:ln>
          </p:spPr>
          <p:txBody>
            <a:bodyPr rtlCol="1" anchor="ctr"/>
            <a:lstStyle/>
            <a:p>
              <a:endParaRPr lang="ar-SA"/>
            </a:p>
          </p:txBody>
        </p:sp>
        <p:sp>
          <p:nvSpPr>
            <p:cNvPr id="373" name="شكل حر: شكل 372">
              <a:extLst>
                <a:ext uri="{FF2B5EF4-FFF2-40B4-BE49-F238E27FC236}">
                  <a16:creationId xmlns:a16="http://schemas.microsoft.com/office/drawing/2014/main" id="{FB5E6B0B-C1FE-DA62-0865-85D03331239C}"/>
                </a:ext>
              </a:extLst>
            </p:cNvPr>
            <p:cNvSpPr/>
            <p:nvPr/>
          </p:nvSpPr>
          <p:spPr>
            <a:xfrm>
              <a:off x="1318304" y="8333655"/>
              <a:ext cx="304640" cy="3553"/>
            </a:xfrm>
            <a:custGeom>
              <a:avLst/>
              <a:gdLst>
                <a:gd name="connsiteX0" fmla="*/ 0 w 304640"/>
                <a:gd name="connsiteY0" fmla="*/ 1777 h 3553"/>
                <a:gd name="connsiteX1" fmla="*/ 38112 w 304640"/>
                <a:gd name="connsiteY1" fmla="*/ 889 h 3553"/>
                <a:gd name="connsiteX2" fmla="*/ 76224 w 304640"/>
                <a:gd name="connsiteY2" fmla="*/ 380 h 3553"/>
                <a:gd name="connsiteX3" fmla="*/ 152320 w 304640"/>
                <a:gd name="connsiteY3" fmla="*/ 0 h 3553"/>
                <a:gd name="connsiteX4" fmla="*/ 228417 w 304640"/>
                <a:gd name="connsiteY4" fmla="*/ 380 h 3553"/>
                <a:gd name="connsiteX5" fmla="*/ 266529 w 304640"/>
                <a:gd name="connsiteY5" fmla="*/ 889 h 3553"/>
                <a:gd name="connsiteX6" fmla="*/ 304641 w 304640"/>
                <a:gd name="connsiteY6" fmla="*/ 1777 h 3553"/>
                <a:gd name="connsiteX7" fmla="*/ 266529 w 304640"/>
                <a:gd name="connsiteY7" fmla="*/ 2665 h 3553"/>
                <a:gd name="connsiteX8" fmla="*/ 228417 w 304640"/>
                <a:gd name="connsiteY8" fmla="*/ 3173 h 3553"/>
                <a:gd name="connsiteX9" fmla="*/ 152320 w 304640"/>
                <a:gd name="connsiteY9" fmla="*/ 3554 h 3553"/>
                <a:gd name="connsiteX10" fmla="*/ 76224 w 304640"/>
                <a:gd name="connsiteY10" fmla="*/ 3173 h 3553"/>
                <a:gd name="connsiteX11" fmla="*/ 38112 w 304640"/>
                <a:gd name="connsiteY11" fmla="*/ 2665 h 3553"/>
                <a:gd name="connsiteX12" fmla="*/ 0 w 304640"/>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640" h="3553">
                  <a:moveTo>
                    <a:pt x="0" y="1777"/>
                  </a:moveTo>
                  <a:cubicBezTo>
                    <a:pt x="12704" y="1396"/>
                    <a:pt x="25408" y="1142"/>
                    <a:pt x="38112" y="889"/>
                  </a:cubicBezTo>
                  <a:lnTo>
                    <a:pt x="76224" y="380"/>
                  </a:lnTo>
                  <a:cubicBezTo>
                    <a:pt x="101632" y="127"/>
                    <a:pt x="127039" y="127"/>
                    <a:pt x="152320" y="0"/>
                  </a:cubicBezTo>
                  <a:cubicBezTo>
                    <a:pt x="177728" y="127"/>
                    <a:pt x="203136" y="127"/>
                    <a:pt x="228417" y="380"/>
                  </a:cubicBezTo>
                  <a:lnTo>
                    <a:pt x="266529" y="889"/>
                  </a:lnTo>
                  <a:cubicBezTo>
                    <a:pt x="279233" y="1142"/>
                    <a:pt x="291937" y="1396"/>
                    <a:pt x="304641" y="1777"/>
                  </a:cubicBezTo>
                  <a:cubicBezTo>
                    <a:pt x="291937" y="2158"/>
                    <a:pt x="279233" y="2412"/>
                    <a:pt x="266529" y="2665"/>
                  </a:cubicBezTo>
                  <a:lnTo>
                    <a:pt x="228417" y="3173"/>
                  </a:lnTo>
                  <a:cubicBezTo>
                    <a:pt x="203009" y="3428"/>
                    <a:pt x="177601" y="3428"/>
                    <a:pt x="152320" y="3554"/>
                  </a:cubicBezTo>
                  <a:cubicBezTo>
                    <a:pt x="126912" y="3428"/>
                    <a:pt x="101505" y="3428"/>
                    <a:pt x="76224" y="3173"/>
                  </a:cubicBezTo>
                  <a:lnTo>
                    <a:pt x="38112" y="2665"/>
                  </a:lnTo>
                  <a:cubicBezTo>
                    <a:pt x="25408" y="2412"/>
                    <a:pt x="12704" y="2158"/>
                    <a:pt x="0" y="1777"/>
                  </a:cubicBezTo>
                </a:path>
              </a:pathLst>
            </a:custGeom>
            <a:solidFill>
              <a:srgbClr val="F2F2F2"/>
            </a:solidFill>
            <a:ln w="12695" cap="sq">
              <a:noFill/>
              <a:prstDash val="solid"/>
              <a:miter/>
            </a:ln>
          </p:spPr>
          <p:txBody>
            <a:bodyPr rtlCol="1" anchor="ctr"/>
            <a:lstStyle/>
            <a:p>
              <a:endParaRPr lang="ar-SA"/>
            </a:p>
          </p:txBody>
        </p:sp>
        <p:sp>
          <p:nvSpPr>
            <p:cNvPr id="374" name="شكل حر: شكل 373">
              <a:extLst>
                <a:ext uri="{FF2B5EF4-FFF2-40B4-BE49-F238E27FC236}">
                  <a16:creationId xmlns:a16="http://schemas.microsoft.com/office/drawing/2014/main" id="{6E55F6F2-D5B9-3543-570D-43E6A81BB962}"/>
                </a:ext>
              </a:extLst>
            </p:cNvPr>
            <p:cNvSpPr/>
            <p:nvPr/>
          </p:nvSpPr>
          <p:spPr>
            <a:xfrm>
              <a:off x="1342696" y="8286687"/>
              <a:ext cx="304640" cy="2030"/>
            </a:xfrm>
            <a:custGeom>
              <a:avLst/>
              <a:gdLst>
                <a:gd name="connsiteX0" fmla="*/ 0 w 304640"/>
                <a:gd name="connsiteY0" fmla="*/ 1016 h 2030"/>
                <a:gd name="connsiteX1" fmla="*/ 38112 w 304640"/>
                <a:gd name="connsiteY1" fmla="*/ 507 h 2030"/>
                <a:gd name="connsiteX2" fmla="*/ 76224 w 304640"/>
                <a:gd name="connsiteY2" fmla="*/ 254 h 2030"/>
                <a:gd name="connsiteX3" fmla="*/ 152320 w 304640"/>
                <a:gd name="connsiteY3" fmla="*/ 0 h 2030"/>
                <a:gd name="connsiteX4" fmla="*/ 228417 w 304640"/>
                <a:gd name="connsiteY4" fmla="*/ 254 h 2030"/>
                <a:gd name="connsiteX5" fmla="*/ 266529 w 304640"/>
                <a:gd name="connsiteY5" fmla="*/ 507 h 2030"/>
                <a:gd name="connsiteX6" fmla="*/ 304641 w 304640"/>
                <a:gd name="connsiteY6" fmla="*/ 1016 h 2030"/>
                <a:gd name="connsiteX7" fmla="*/ 266529 w 304640"/>
                <a:gd name="connsiteY7" fmla="*/ 1523 h 2030"/>
                <a:gd name="connsiteX8" fmla="*/ 228417 w 304640"/>
                <a:gd name="connsiteY8" fmla="*/ 1777 h 2030"/>
                <a:gd name="connsiteX9" fmla="*/ 152320 w 304640"/>
                <a:gd name="connsiteY9" fmla="*/ 2031 h 2030"/>
                <a:gd name="connsiteX10" fmla="*/ 76224 w 304640"/>
                <a:gd name="connsiteY10" fmla="*/ 1777 h 2030"/>
                <a:gd name="connsiteX11" fmla="*/ 38112 w 304640"/>
                <a:gd name="connsiteY11" fmla="*/ 1523 h 2030"/>
                <a:gd name="connsiteX12" fmla="*/ 0 w 304640"/>
                <a:gd name="connsiteY12" fmla="*/ 1016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640" h="2030">
                  <a:moveTo>
                    <a:pt x="0" y="1016"/>
                  </a:moveTo>
                  <a:lnTo>
                    <a:pt x="38112" y="507"/>
                  </a:lnTo>
                  <a:lnTo>
                    <a:pt x="76224" y="254"/>
                  </a:lnTo>
                  <a:lnTo>
                    <a:pt x="152320" y="0"/>
                  </a:lnTo>
                  <a:lnTo>
                    <a:pt x="228417" y="254"/>
                  </a:lnTo>
                  <a:lnTo>
                    <a:pt x="266529" y="507"/>
                  </a:lnTo>
                  <a:lnTo>
                    <a:pt x="304641" y="1016"/>
                  </a:lnTo>
                  <a:lnTo>
                    <a:pt x="266529" y="1523"/>
                  </a:lnTo>
                  <a:lnTo>
                    <a:pt x="228417" y="1777"/>
                  </a:lnTo>
                  <a:lnTo>
                    <a:pt x="152320" y="2031"/>
                  </a:lnTo>
                  <a:lnTo>
                    <a:pt x="76224" y="1777"/>
                  </a:lnTo>
                  <a:lnTo>
                    <a:pt x="38112" y="1523"/>
                  </a:lnTo>
                  <a:lnTo>
                    <a:pt x="0" y="1016"/>
                  </a:lnTo>
                </a:path>
              </a:pathLst>
            </a:custGeom>
            <a:solidFill>
              <a:srgbClr val="F2F2F2"/>
            </a:solidFill>
            <a:ln w="12695" cap="sq">
              <a:noFill/>
              <a:prstDash val="solid"/>
              <a:miter/>
            </a:ln>
          </p:spPr>
          <p:txBody>
            <a:bodyPr rtlCol="1" anchor="ctr"/>
            <a:lstStyle/>
            <a:p>
              <a:endParaRPr lang="ar-SA"/>
            </a:p>
          </p:txBody>
        </p:sp>
        <p:sp>
          <p:nvSpPr>
            <p:cNvPr id="375" name="شكل حر: شكل 374">
              <a:extLst>
                <a:ext uri="{FF2B5EF4-FFF2-40B4-BE49-F238E27FC236}">
                  <a16:creationId xmlns:a16="http://schemas.microsoft.com/office/drawing/2014/main" id="{43F422F5-C26D-399A-6E0C-4D208CBEECF6}"/>
                </a:ext>
              </a:extLst>
            </p:cNvPr>
            <p:cNvSpPr/>
            <p:nvPr/>
          </p:nvSpPr>
          <p:spPr>
            <a:xfrm>
              <a:off x="1748968" y="8286815"/>
              <a:ext cx="355710" cy="5585"/>
            </a:xfrm>
            <a:custGeom>
              <a:avLst/>
              <a:gdLst>
                <a:gd name="connsiteX0" fmla="*/ 0 w 355710"/>
                <a:gd name="connsiteY0" fmla="*/ 2792 h 5585"/>
                <a:gd name="connsiteX1" fmla="*/ 88928 w 355710"/>
                <a:gd name="connsiteY1" fmla="*/ 635 h 5585"/>
                <a:gd name="connsiteX2" fmla="*/ 133391 w 355710"/>
                <a:gd name="connsiteY2" fmla="*/ 127 h 5585"/>
                <a:gd name="connsiteX3" fmla="*/ 177855 w 355710"/>
                <a:gd name="connsiteY3" fmla="*/ 0 h 5585"/>
                <a:gd name="connsiteX4" fmla="*/ 222319 w 355710"/>
                <a:gd name="connsiteY4" fmla="*/ 127 h 5585"/>
                <a:gd name="connsiteX5" fmla="*/ 266783 w 355710"/>
                <a:gd name="connsiteY5" fmla="*/ 635 h 5585"/>
                <a:gd name="connsiteX6" fmla="*/ 355710 w 355710"/>
                <a:gd name="connsiteY6" fmla="*/ 2792 h 5585"/>
                <a:gd name="connsiteX7" fmla="*/ 266783 w 355710"/>
                <a:gd name="connsiteY7" fmla="*/ 4951 h 5585"/>
                <a:gd name="connsiteX8" fmla="*/ 222319 w 355710"/>
                <a:gd name="connsiteY8" fmla="*/ 5458 h 5585"/>
                <a:gd name="connsiteX9" fmla="*/ 177855 w 355710"/>
                <a:gd name="connsiteY9" fmla="*/ 5585 h 5585"/>
                <a:gd name="connsiteX10" fmla="*/ 133391 w 355710"/>
                <a:gd name="connsiteY10" fmla="*/ 5458 h 5585"/>
                <a:gd name="connsiteX11" fmla="*/ 88928 w 355710"/>
                <a:gd name="connsiteY11" fmla="*/ 4951 h 5585"/>
                <a:gd name="connsiteX12" fmla="*/ 0 w 355710"/>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710" h="5585">
                  <a:moveTo>
                    <a:pt x="0" y="2792"/>
                  </a:moveTo>
                  <a:cubicBezTo>
                    <a:pt x="29600" y="1650"/>
                    <a:pt x="59327" y="1016"/>
                    <a:pt x="88928" y="635"/>
                  </a:cubicBezTo>
                  <a:cubicBezTo>
                    <a:pt x="103791" y="380"/>
                    <a:pt x="118528" y="254"/>
                    <a:pt x="133391" y="127"/>
                  </a:cubicBezTo>
                  <a:lnTo>
                    <a:pt x="177855" y="0"/>
                  </a:lnTo>
                  <a:lnTo>
                    <a:pt x="222319" y="127"/>
                  </a:lnTo>
                  <a:cubicBezTo>
                    <a:pt x="237183" y="254"/>
                    <a:pt x="251919" y="380"/>
                    <a:pt x="266783" y="635"/>
                  </a:cubicBezTo>
                  <a:cubicBezTo>
                    <a:pt x="296383" y="1016"/>
                    <a:pt x="326110" y="1777"/>
                    <a:pt x="355710" y="2792"/>
                  </a:cubicBezTo>
                  <a:cubicBezTo>
                    <a:pt x="326110" y="3935"/>
                    <a:pt x="296383" y="4570"/>
                    <a:pt x="266783" y="4951"/>
                  </a:cubicBezTo>
                  <a:cubicBezTo>
                    <a:pt x="251919" y="5204"/>
                    <a:pt x="237183" y="5204"/>
                    <a:pt x="222319" y="5458"/>
                  </a:cubicBezTo>
                  <a:lnTo>
                    <a:pt x="177855" y="5585"/>
                  </a:lnTo>
                  <a:lnTo>
                    <a:pt x="133391" y="5458"/>
                  </a:lnTo>
                  <a:cubicBezTo>
                    <a:pt x="118528" y="5331"/>
                    <a:pt x="103791" y="5204"/>
                    <a:pt x="88928" y="4951"/>
                  </a:cubicBezTo>
                  <a:cubicBezTo>
                    <a:pt x="59327" y="4570"/>
                    <a:pt x="29600" y="3808"/>
                    <a:pt x="0" y="2792"/>
                  </a:cubicBezTo>
                </a:path>
              </a:pathLst>
            </a:custGeom>
            <a:solidFill>
              <a:srgbClr val="FFFFFF"/>
            </a:solidFill>
            <a:ln w="12695" cap="sq">
              <a:noFill/>
              <a:prstDash val="solid"/>
              <a:miter/>
            </a:ln>
          </p:spPr>
          <p:txBody>
            <a:bodyPr rtlCol="1" anchor="ctr"/>
            <a:lstStyle/>
            <a:p>
              <a:endParaRPr lang="ar-SA"/>
            </a:p>
          </p:txBody>
        </p:sp>
        <p:sp>
          <p:nvSpPr>
            <p:cNvPr id="376" name="شكل حر: شكل 375">
              <a:extLst>
                <a:ext uri="{FF2B5EF4-FFF2-40B4-BE49-F238E27FC236}">
                  <a16:creationId xmlns:a16="http://schemas.microsoft.com/office/drawing/2014/main" id="{C8E03CC7-E0E9-9E1C-F3C0-30EF8F5340F6}"/>
                </a:ext>
              </a:extLst>
            </p:cNvPr>
            <p:cNvSpPr/>
            <p:nvPr/>
          </p:nvSpPr>
          <p:spPr>
            <a:xfrm>
              <a:off x="1800419" y="8262569"/>
              <a:ext cx="250521" cy="3681"/>
            </a:xfrm>
            <a:custGeom>
              <a:avLst/>
              <a:gdLst>
                <a:gd name="connsiteX0" fmla="*/ 0 w 250521"/>
                <a:gd name="connsiteY0" fmla="*/ 1777 h 3681"/>
                <a:gd name="connsiteX1" fmla="*/ 62630 w 250521"/>
                <a:gd name="connsiteY1" fmla="*/ 381 h 3681"/>
                <a:gd name="connsiteX2" fmla="*/ 125261 w 250521"/>
                <a:gd name="connsiteY2" fmla="*/ 0 h 3681"/>
                <a:gd name="connsiteX3" fmla="*/ 187891 w 250521"/>
                <a:gd name="connsiteY3" fmla="*/ 381 h 3681"/>
                <a:gd name="connsiteX4" fmla="*/ 250522 w 250521"/>
                <a:gd name="connsiteY4" fmla="*/ 1904 h 3681"/>
                <a:gd name="connsiteX5" fmla="*/ 187891 w 250521"/>
                <a:gd name="connsiteY5" fmla="*/ 3301 h 3681"/>
                <a:gd name="connsiteX6" fmla="*/ 125261 w 250521"/>
                <a:gd name="connsiteY6" fmla="*/ 3682 h 3681"/>
                <a:gd name="connsiteX7" fmla="*/ 62630 w 250521"/>
                <a:gd name="connsiteY7" fmla="*/ 3301 h 3681"/>
                <a:gd name="connsiteX8" fmla="*/ 0 w 250521"/>
                <a:gd name="connsiteY8" fmla="*/ 1904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21" h="3681">
                  <a:moveTo>
                    <a:pt x="0" y="1777"/>
                  </a:moveTo>
                  <a:cubicBezTo>
                    <a:pt x="20834" y="1016"/>
                    <a:pt x="41669" y="508"/>
                    <a:pt x="62630" y="381"/>
                  </a:cubicBezTo>
                  <a:cubicBezTo>
                    <a:pt x="83592" y="254"/>
                    <a:pt x="104299" y="0"/>
                    <a:pt x="125261" y="0"/>
                  </a:cubicBezTo>
                  <a:cubicBezTo>
                    <a:pt x="146222" y="0"/>
                    <a:pt x="166930" y="127"/>
                    <a:pt x="187891" y="381"/>
                  </a:cubicBezTo>
                  <a:cubicBezTo>
                    <a:pt x="208853" y="635"/>
                    <a:pt x="229560" y="1143"/>
                    <a:pt x="250522" y="1904"/>
                  </a:cubicBezTo>
                  <a:cubicBezTo>
                    <a:pt x="229687" y="2666"/>
                    <a:pt x="208853" y="3173"/>
                    <a:pt x="187891" y="3301"/>
                  </a:cubicBezTo>
                  <a:cubicBezTo>
                    <a:pt x="166930" y="3428"/>
                    <a:pt x="146222" y="3682"/>
                    <a:pt x="125261" y="3682"/>
                  </a:cubicBezTo>
                  <a:cubicBezTo>
                    <a:pt x="104299" y="3682"/>
                    <a:pt x="83592" y="3555"/>
                    <a:pt x="62630" y="3301"/>
                  </a:cubicBezTo>
                  <a:cubicBezTo>
                    <a:pt x="41669" y="3047"/>
                    <a:pt x="20961" y="2539"/>
                    <a:pt x="0" y="1904"/>
                  </a:cubicBezTo>
                </a:path>
              </a:pathLst>
            </a:custGeom>
            <a:solidFill>
              <a:srgbClr val="FFFFFF"/>
            </a:solidFill>
            <a:ln w="12695" cap="sq">
              <a:noFill/>
              <a:prstDash val="solid"/>
              <a:miter/>
            </a:ln>
          </p:spPr>
          <p:txBody>
            <a:bodyPr rtlCol="1" anchor="ctr"/>
            <a:lstStyle/>
            <a:p>
              <a:endParaRPr lang="ar-SA"/>
            </a:p>
          </p:txBody>
        </p:sp>
        <p:sp>
          <p:nvSpPr>
            <p:cNvPr id="377" name="شكل حر: شكل 376">
              <a:extLst>
                <a:ext uri="{FF2B5EF4-FFF2-40B4-BE49-F238E27FC236}">
                  <a16:creationId xmlns:a16="http://schemas.microsoft.com/office/drawing/2014/main" id="{45C32CE5-213E-E023-CAF1-57F4FAF1A083}"/>
                </a:ext>
              </a:extLst>
            </p:cNvPr>
            <p:cNvSpPr/>
            <p:nvPr/>
          </p:nvSpPr>
          <p:spPr>
            <a:xfrm>
              <a:off x="1794829" y="8319057"/>
              <a:ext cx="250521" cy="3681"/>
            </a:xfrm>
            <a:custGeom>
              <a:avLst/>
              <a:gdLst>
                <a:gd name="connsiteX0" fmla="*/ 0 w 250521"/>
                <a:gd name="connsiteY0" fmla="*/ 1777 h 3681"/>
                <a:gd name="connsiteX1" fmla="*/ 62631 w 250521"/>
                <a:gd name="connsiteY1" fmla="*/ 381 h 3681"/>
                <a:gd name="connsiteX2" fmla="*/ 125261 w 250521"/>
                <a:gd name="connsiteY2" fmla="*/ 0 h 3681"/>
                <a:gd name="connsiteX3" fmla="*/ 187891 w 250521"/>
                <a:gd name="connsiteY3" fmla="*/ 381 h 3681"/>
                <a:gd name="connsiteX4" fmla="*/ 250522 w 250521"/>
                <a:gd name="connsiteY4" fmla="*/ 1777 h 3681"/>
                <a:gd name="connsiteX5" fmla="*/ 187891 w 250521"/>
                <a:gd name="connsiteY5" fmla="*/ 3301 h 3681"/>
                <a:gd name="connsiteX6" fmla="*/ 125261 w 250521"/>
                <a:gd name="connsiteY6" fmla="*/ 3682 h 3681"/>
                <a:gd name="connsiteX7" fmla="*/ 62631 w 250521"/>
                <a:gd name="connsiteY7" fmla="*/ 3301 h 3681"/>
                <a:gd name="connsiteX8" fmla="*/ 0 w 250521"/>
                <a:gd name="connsiteY8" fmla="*/ 1904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21" h="3681">
                  <a:moveTo>
                    <a:pt x="0" y="1777"/>
                  </a:moveTo>
                  <a:cubicBezTo>
                    <a:pt x="20834" y="1016"/>
                    <a:pt x="41669" y="635"/>
                    <a:pt x="62631" y="381"/>
                  </a:cubicBezTo>
                  <a:cubicBezTo>
                    <a:pt x="83592" y="127"/>
                    <a:pt x="104299" y="0"/>
                    <a:pt x="125261" y="0"/>
                  </a:cubicBezTo>
                  <a:cubicBezTo>
                    <a:pt x="146222" y="0"/>
                    <a:pt x="166930" y="127"/>
                    <a:pt x="187891" y="381"/>
                  </a:cubicBezTo>
                  <a:cubicBezTo>
                    <a:pt x="208853" y="635"/>
                    <a:pt x="229560" y="1143"/>
                    <a:pt x="250522" y="1777"/>
                  </a:cubicBezTo>
                  <a:cubicBezTo>
                    <a:pt x="229687" y="2539"/>
                    <a:pt x="208853" y="3046"/>
                    <a:pt x="187891" y="3301"/>
                  </a:cubicBezTo>
                  <a:cubicBezTo>
                    <a:pt x="166930" y="3555"/>
                    <a:pt x="146222" y="3682"/>
                    <a:pt x="125261" y="3682"/>
                  </a:cubicBezTo>
                  <a:cubicBezTo>
                    <a:pt x="104299" y="3682"/>
                    <a:pt x="83592" y="3555"/>
                    <a:pt x="62631" y="3301"/>
                  </a:cubicBezTo>
                  <a:cubicBezTo>
                    <a:pt x="41669" y="3046"/>
                    <a:pt x="20961" y="2539"/>
                    <a:pt x="0" y="1904"/>
                  </a:cubicBezTo>
                </a:path>
              </a:pathLst>
            </a:custGeom>
            <a:solidFill>
              <a:srgbClr val="FFFFFF"/>
            </a:solidFill>
            <a:ln w="12695" cap="sq">
              <a:noFill/>
              <a:prstDash val="solid"/>
              <a:miter/>
            </a:ln>
          </p:spPr>
          <p:txBody>
            <a:bodyPr rtlCol="1" anchor="ctr"/>
            <a:lstStyle/>
            <a:p>
              <a:endParaRPr lang="ar-SA"/>
            </a:p>
          </p:txBody>
        </p:sp>
        <p:sp>
          <p:nvSpPr>
            <p:cNvPr id="378" name="شكل حر: شكل 377">
              <a:extLst>
                <a:ext uri="{FF2B5EF4-FFF2-40B4-BE49-F238E27FC236}">
                  <a16:creationId xmlns:a16="http://schemas.microsoft.com/office/drawing/2014/main" id="{BAAC66AE-9A83-A0DE-585F-127E76DB87BB}"/>
                </a:ext>
              </a:extLst>
            </p:cNvPr>
            <p:cNvSpPr/>
            <p:nvPr/>
          </p:nvSpPr>
          <p:spPr>
            <a:xfrm>
              <a:off x="1955026" y="8289226"/>
              <a:ext cx="107100" cy="128462"/>
            </a:xfrm>
            <a:custGeom>
              <a:avLst/>
              <a:gdLst>
                <a:gd name="connsiteX0" fmla="*/ 127 w 107100"/>
                <a:gd name="connsiteY0" fmla="*/ 380 h 128462"/>
                <a:gd name="connsiteX1" fmla="*/ 29092 w 107100"/>
                <a:gd name="connsiteY1" fmla="*/ 23738 h 128462"/>
                <a:gd name="connsiteX2" fmla="*/ 37477 w 107100"/>
                <a:gd name="connsiteY2" fmla="*/ 128462 h 128462"/>
                <a:gd name="connsiteX3" fmla="*/ 101886 w 107100"/>
                <a:gd name="connsiteY3" fmla="*/ 113484 h 128462"/>
                <a:gd name="connsiteX4" fmla="*/ 80416 w 107100"/>
                <a:gd name="connsiteY4" fmla="*/ 12440 h 128462"/>
                <a:gd name="connsiteX5" fmla="*/ 52340 w 107100"/>
                <a:gd name="connsiteY5" fmla="*/ 0 h 128462"/>
                <a:gd name="connsiteX6" fmla="*/ 0 w 107100"/>
                <a:gd name="connsiteY6" fmla="*/ 380 h 12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00" h="128462">
                  <a:moveTo>
                    <a:pt x="127" y="380"/>
                  </a:moveTo>
                  <a:cubicBezTo>
                    <a:pt x="9528" y="5077"/>
                    <a:pt x="20199" y="12440"/>
                    <a:pt x="29092" y="23738"/>
                  </a:cubicBezTo>
                  <a:cubicBezTo>
                    <a:pt x="61741" y="65500"/>
                    <a:pt x="39382" y="123766"/>
                    <a:pt x="37477" y="128462"/>
                  </a:cubicBezTo>
                  <a:cubicBezTo>
                    <a:pt x="58946" y="123512"/>
                    <a:pt x="80416" y="118435"/>
                    <a:pt x="101886" y="113484"/>
                  </a:cubicBezTo>
                  <a:cubicBezTo>
                    <a:pt x="113446" y="72863"/>
                    <a:pt x="105570" y="33258"/>
                    <a:pt x="80416" y="12440"/>
                  </a:cubicBezTo>
                  <a:cubicBezTo>
                    <a:pt x="74699" y="7743"/>
                    <a:pt x="67077" y="3046"/>
                    <a:pt x="52340" y="0"/>
                  </a:cubicBezTo>
                  <a:cubicBezTo>
                    <a:pt x="39890" y="0"/>
                    <a:pt x="16515" y="380"/>
                    <a:pt x="0" y="380"/>
                  </a:cubicBezTo>
                </a:path>
              </a:pathLst>
            </a:custGeom>
            <a:solidFill>
              <a:srgbClr val="FF5757"/>
            </a:solidFill>
            <a:ln w="12695" cap="sq">
              <a:noFill/>
              <a:prstDash val="solid"/>
              <a:miter/>
            </a:ln>
          </p:spPr>
          <p:txBody>
            <a:bodyPr rtlCol="1" anchor="ctr"/>
            <a:lstStyle/>
            <a:p>
              <a:endParaRPr lang="ar-SA"/>
            </a:p>
          </p:txBody>
        </p:sp>
        <p:sp>
          <p:nvSpPr>
            <p:cNvPr id="379" name="شكل حر: شكل 378">
              <a:extLst>
                <a:ext uri="{FF2B5EF4-FFF2-40B4-BE49-F238E27FC236}">
                  <a16:creationId xmlns:a16="http://schemas.microsoft.com/office/drawing/2014/main" id="{D17051DD-7BF2-E28F-30C9-672DFB9AB3B1}"/>
                </a:ext>
              </a:extLst>
            </p:cNvPr>
            <p:cNvSpPr/>
            <p:nvPr/>
          </p:nvSpPr>
          <p:spPr>
            <a:xfrm>
              <a:off x="1571367" y="8571920"/>
              <a:ext cx="593401" cy="130493"/>
            </a:xfrm>
            <a:custGeom>
              <a:avLst/>
              <a:gdLst>
                <a:gd name="connsiteX0" fmla="*/ 0 w 593401"/>
                <a:gd name="connsiteY0" fmla="*/ 130366 h 130493"/>
                <a:gd name="connsiteX1" fmla="*/ 593401 w 593401"/>
                <a:gd name="connsiteY1" fmla="*/ 130366 h 130493"/>
                <a:gd name="connsiteX2" fmla="*/ 593401 w 593401"/>
                <a:gd name="connsiteY2" fmla="*/ 0 h 130493"/>
                <a:gd name="connsiteX3" fmla="*/ 0 w 593401"/>
                <a:gd name="connsiteY3" fmla="*/ 0 h 130493"/>
                <a:gd name="connsiteX4" fmla="*/ 0 w 593401"/>
                <a:gd name="connsiteY4" fmla="*/ 130493 h 13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1" h="130493">
                  <a:moveTo>
                    <a:pt x="0" y="130366"/>
                  </a:moveTo>
                  <a:lnTo>
                    <a:pt x="593401" y="130366"/>
                  </a:lnTo>
                  <a:lnTo>
                    <a:pt x="593401" y="0"/>
                  </a:lnTo>
                  <a:lnTo>
                    <a:pt x="0" y="0"/>
                  </a:lnTo>
                  <a:lnTo>
                    <a:pt x="0" y="130493"/>
                  </a:lnTo>
                </a:path>
              </a:pathLst>
            </a:custGeom>
            <a:solidFill>
              <a:srgbClr val="EFF1F4"/>
            </a:solidFill>
            <a:ln w="12695" cap="sq">
              <a:noFill/>
              <a:prstDash val="solid"/>
              <a:miter/>
            </a:ln>
          </p:spPr>
          <p:txBody>
            <a:bodyPr rtlCol="1" anchor="ctr"/>
            <a:lstStyle/>
            <a:p>
              <a:endParaRPr lang="ar-SA"/>
            </a:p>
          </p:txBody>
        </p:sp>
        <p:sp>
          <p:nvSpPr>
            <p:cNvPr id="380" name="شكل حر: شكل 379">
              <a:extLst>
                <a:ext uri="{FF2B5EF4-FFF2-40B4-BE49-F238E27FC236}">
                  <a16:creationId xmlns:a16="http://schemas.microsoft.com/office/drawing/2014/main" id="{F9DB37DB-11CF-466F-05DB-67C0C3B7A320}"/>
                </a:ext>
              </a:extLst>
            </p:cNvPr>
            <p:cNvSpPr/>
            <p:nvPr/>
          </p:nvSpPr>
          <p:spPr>
            <a:xfrm>
              <a:off x="1245003" y="8571920"/>
              <a:ext cx="551097" cy="130493"/>
            </a:xfrm>
            <a:custGeom>
              <a:avLst/>
              <a:gdLst>
                <a:gd name="connsiteX0" fmla="*/ 0 w 551097"/>
                <a:gd name="connsiteY0" fmla="*/ 130366 h 130493"/>
                <a:gd name="connsiteX1" fmla="*/ 551097 w 551097"/>
                <a:gd name="connsiteY1" fmla="*/ 130366 h 130493"/>
                <a:gd name="connsiteX2" fmla="*/ 551097 w 551097"/>
                <a:gd name="connsiteY2" fmla="*/ 0 h 130493"/>
                <a:gd name="connsiteX3" fmla="*/ 0 w 551097"/>
                <a:gd name="connsiteY3" fmla="*/ 0 h 130493"/>
                <a:gd name="connsiteX4" fmla="*/ 0 w 551097"/>
                <a:gd name="connsiteY4" fmla="*/ 130493 h 13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097" h="130493">
                  <a:moveTo>
                    <a:pt x="0" y="130366"/>
                  </a:moveTo>
                  <a:lnTo>
                    <a:pt x="551097" y="130366"/>
                  </a:lnTo>
                  <a:lnTo>
                    <a:pt x="551097" y="0"/>
                  </a:lnTo>
                  <a:lnTo>
                    <a:pt x="0" y="0"/>
                  </a:lnTo>
                  <a:lnTo>
                    <a:pt x="0" y="130493"/>
                  </a:lnTo>
                </a:path>
              </a:pathLst>
            </a:custGeom>
            <a:solidFill>
              <a:srgbClr val="D1D1E0"/>
            </a:solidFill>
            <a:ln w="12695" cap="sq">
              <a:noFill/>
              <a:prstDash val="solid"/>
              <a:miter/>
            </a:ln>
          </p:spPr>
          <p:txBody>
            <a:bodyPr rtlCol="1" anchor="ctr"/>
            <a:lstStyle/>
            <a:p>
              <a:endParaRPr lang="ar-SA"/>
            </a:p>
          </p:txBody>
        </p:sp>
        <p:sp>
          <p:nvSpPr>
            <p:cNvPr id="381" name="شكل حر: شكل 380">
              <a:extLst>
                <a:ext uri="{FF2B5EF4-FFF2-40B4-BE49-F238E27FC236}">
                  <a16:creationId xmlns:a16="http://schemas.microsoft.com/office/drawing/2014/main" id="{EB2DCB14-1277-A385-1062-9F1B1112044B}"/>
                </a:ext>
              </a:extLst>
            </p:cNvPr>
            <p:cNvSpPr/>
            <p:nvPr/>
          </p:nvSpPr>
          <p:spPr>
            <a:xfrm>
              <a:off x="1222390" y="8556306"/>
              <a:ext cx="954193" cy="157912"/>
            </a:xfrm>
            <a:custGeom>
              <a:avLst/>
              <a:gdLst>
                <a:gd name="connsiteX0" fmla="*/ 954193 w 954193"/>
                <a:gd name="connsiteY0" fmla="*/ 157785 h 157912"/>
                <a:gd name="connsiteX1" fmla="*/ 7876 w 954193"/>
                <a:gd name="connsiteY1" fmla="*/ 157785 h 157912"/>
                <a:gd name="connsiteX2" fmla="*/ 0 w 954193"/>
                <a:gd name="connsiteY2" fmla="*/ 149915 h 157912"/>
                <a:gd name="connsiteX3" fmla="*/ 7876 w 954193"/>
                <a:gd name="connsiteY3" fmla="*/ 142045 h 157912"/>
                <a:gd name="connsiteX4" fmla="*/ 938440 w 954193"/>
                <a:gd name="connsiteY4" fmla="*/ 142045 h 157912"/>
                <a:gd name="connsiteX5" fmla="*/ 938440 w 954193"/>
                <a:gd name="connsiteY5" fmla="*/ 15740 h 157912"/>
                <a:gd name="connsiteX6" fmla="*/ 9782 w 954193"/>
                <a:gd name="connsiteY6" fmla="*/ 15740 h 157912"/>
                <a:gd name="connsiteX7" fmla="*/ 1906 w 954193"/>
                <a:gd name="connsiteY7" fmla="*/ 7870 h 157912"/>
                <a:gd name="connsiteX8" fmla="*/ 9782 w 954193"/>
                <a:gd name="connsiteY8" fmla="*/ 0 h 157912"/>
                <a:gd name="connsiteX9" fmla="*/ 954193 w 954193"/>
                <a:gd name="connsiteY9" fmla="*/ 0 h 157912"/>
                <a:gd name="connsiteX10" fmla="*/ 954193 w 954193"/>
                <a:gd name="connsiteY10" fmla="*/ 157912 h 1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4193" h="157912">
                  <a:moveTo>
                    <a:pt x="954193" y="157785"/>
                  </a:moveTo>
                  <a:lnTo>
                    <a:pt x="7876" y="157785"/>
                  </a:lnTo>
                  <a:cubicBezTo>
                    <a:pt x="3557" y="157785"/>
                    <a:pt x="0" y="154232"/>
                    <a:pt x="0" y="149915"/>
                  </a:cubicBezTo>
                  <a:cubicBezTo>
                    <a:pt x="0" y="145600"/>
                    <a:pt x="3557" y="142045"/>
                    <a:pt x="7876" y="142045"/>
                  </a:cubicBezTo>
                  <a:lnTo>
                    <a:pt x="938440" y="142045"/>
                  </a:lnTo>
                  <a:lnTo>
                    <a:pt x="938440" y="15740"/>
                  </a:lnTo>
                  <a:lnTo>
                    <a:pt x="9782" y="15740"/>
                  </a:lnTo>
                  <a:cubicBezTo>
                    <a:pt x="5463" y="15740"/>
                    <a:pt x="1906" y="12186"/>
                    <a:pt x="1906" y="7870"/>
                  </a:cubicBezTo>
                  <a:cubicBezTo>
                    <a:pt x="1906" y="3555"/>
                    <a:pt x="5463" y="0"/>
                    <a:pt x="9782" y="0"/>
                  </a:cubicBezTo>
                  <a:lnTo>
                    <a:pt x="954193" y="0"/>
                  </a:lnTo>
                  <a:lnTo>
                    <a:pt x="954193" y="157912"/>
                  </a:lnTo>
                </a:path>
              </a:pathLst>
            </a:custGeom>
            <a:solidFill>
              <a:srgbClr val="0944AD"/>
            </a:solidFill>
            <a:ln w="12695" cap="sq">
              <a:noFill/>
              <a:prstDash val="solid"/>
              <a:miter/>
            </a:ln>
          </p:spPr>
          <p:txBody>
            <a:bodyPr rtlCol="1" anchor="ctr"/>
            <a:lstStyle/>
            <a:p>
              <a:endParaRPr lang="ar-SA"/>
            </a:p>
          </p:txBody>
        </p:sp>
        <p:sp>
          <p:nvSpPr>
            <p:cNvPr id="382" name="شكل حر: شكل 381">
              <a:extLst>
                <a:ext uri="{FF2B5EF4-FFF2-40B4-BE49-F238E27FC236}">
                  <a16:creationId xmlns:a16="http://schemas.microsoft.com/office/drawing/2014/main" id="{1ECAA37E-0A1E-8451-9DCF-BBADCDA22E73}"/>
                </a:ext>
              </a:extLst>
            </p:cNvPr>
            <p:cNvSpPr/>
            <p:nvPr/>
          </p:nvSpPr>
          <p:spPr>
            <a:xfrm>
              <a:off x="1277017" y="8586518"/>
              <a:ext cx="432950" cy="5585"/>
            </a:xfrm>
            <a:custGeom>
              <a:avLst/>
              <a:gdLst>
                <a:gd name="connsiteX0" fmla="*/ 0 w 432950"/>
                <a:gd name="connsiteY0" fmla="*/ 2793 h 5585"/>
                <a:gd name="connsiteX1" fmla="*/ 108238 w 432950"/>
                <a:gd name="connsiteY1" fmla="*/ 635 h 5585"/>
                <a:gd name="connsiteX2" fmla="*/ 162356 w 432950"/>
                <a:gd name="connsiteY2" fmla="*/ 127 h 5585"/>
                <a:gd name="connsiteX3" fmla="*/ 216475 w 432950"/>
                <a:gd name="connsiteY3" fmla="*/ 0 h 5585"/>
                <a:gd name="connsiteX4" fmla="*/ 270594 w 432950"/>
                <a:gd name="connsiteY4" fmla="*/ 127 h 5585"/>
                <a:gd name="connsiteX5" fmla="*/ 324713 w 432950"/>
                <a:gd name="connsiteY5" fmla="*/ 635 h 5585"/>
                <a:gd name="connsiteX6" fmla="*/ 432951 w 432950"/>
                <a:gd name="connsiteY6" fmla="*/ 2793 h 5585"/>
                <a:gd name="connsiteX7" fmla="*/ 324713 w 432950"/>
                <a:gd name="connsiteY7" fmla="*/ 4951 h 5585"/>
                <a:gd name="connsiteX8" fmla="*/ 270594 w 432950"/>
                <a:gd name="connsiteY8" fmla="*/ 5458 h 5585"/>
                <a:gd name="connsiteX9" fmla="*/ 216475 w 432950"/>
                <a:gd name="connsiteY9" fmla="*/ 5585 h 5585"/>
                <a:gd name="connsiteX10" fmla="*/ 162356 w 432950"/>
                <a:gd name="connsiteY10" fmla="*/ 5458 h 5585"/>
                <a:gd name="connsiteX11" fmla="*/ 108238 w 432950"/>
                <a:gd name="connsiteY11" fmla="*/ 4951 h 5585"/>
                <a:gd name="connsiteX12" fmla="*/ 0 w 432950"/>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950" h="5585">
                  <a:moveTo>
                    <a:pt x="0" y="2793"/>
                  </a:moveTo>
                  <a:cubicBezTo>
                    <a:pt x="36079" y="1650"/>
                    <a:pt x="72158" y="1016"/>
                    <a:pt x="108238" y="635"/>
                  </a:cubicBezTo>
                  <a:cubicBezTo>
                    <a:pt x="126277" y="381"/>
                    <a:pt x="144317" y="254"/>
                    <a:pt x="162356" y="127"/>
                  </a:cubicBezTo>
                  <a:lnTo>
                    <a:pt x="216475" y="0"/>
                  </a:lnTo>
                  <a:lnTo>
                    <a:pt x="270594" y="127"/>
                  </a:lnTo>
                  <a:cubicBezTo>
                    <a:pt x="288634" y="254"/>
                    <a:pt x="306673" y="381"/>
                    <a:pt x="324713" y="635"/>
                  </a:cubicBezTo>
                  <a:cubicBezTo>
                    <a:pt x="360792" y="1016"/>
                    <a:pt x="396871" y="1777"/>
                    <a:pt x="432951" y="2793"/>
                  </a:cubicBezTo>
                  <a:cubicBezTo>
                    <a:pt x="396871" y="3935"/>
                    <a:pt x="360792" y="4570"/>
                    <a:pt x="324713" y="4951"/>
                  </a:cubicBezTo>
                  <a:cubicBezTo>
                    <a:pt x="306673" y="5205"/>
                    <a:pt x="288634" y="5205"/>
                    <a:pt x="270594" y="5458"/>
                  </a:cubicBezTo>
                  <a:lnTo>
                    <a:pt x="216475" y="5585"/>
                  </a:lnTo>
                  <a:lnTo>
                    <a:pt x="162356" y="5458"/>
                  </a:lnTo>
                  <a:cubicBezTo>
                    <a:pt x="144317" y="5331"/>
                    <a:pt x="126277" y="5205"/>
                    <a:pt x="108238" y="4951"/>
                  </a:cubicBezTo>
                  <a:cubicBezTo>
                    <a:pt x="72158" y="4570"/>
                    <a:pt x="36079" y="3808"/>
                    <a:pt x="0" y="2793"/>
                  </a:cubicBezTo>
                </a:path>
              </a:pathLst>
            </a:custGeom>
            <a:solidFill>
              <a:srgbClr val="F2F2F2"/>
            </a:solidFill>
            <a:ln w="12695" cap="sq">
              <a:noFill/>
              <a:prstDash val="solid"/>
              <a:miter/>
            </a:ln>
          </p:spPr>
          <p:txBody>
            <a:bodyPr rtlCol="1" anchor="ctr"/>
            <a:lstStyle/>
            <a:p>
              <a:endParaRPr lang="ar-SA"/>
            </a:p>
          </p:txBody>
        </p:sp>
        <p:sp>
          <p:nvSpPr>
            <p:cNvPr id="383" name="شكل حر: شكل 382">
              <a:extLst>
                <a:ext uri="{FF2B5EF4-FFF2-40B4-BE49-F238E27FC236}">
                  <a16:creationId xmlns:a16="http://schemas.microsoft.com/office/drawing/2014/main" id="{65EEC062-B17E-2379-07EA-13A04C5845F5}"/>
                </a:ext>
              </a:extLst>
            </p:cNvPr>
            <p:cNvSpPr/>
            <p:nvPr/>
          </p:nvSpPr>
          <p:spPr>
            <a:xfrm>
              <a:off x="1322116" y="8610002"/>
              <a:ext cx="366889" cy="3553"/>
            </a:xfrm>
            <a:custGeom>
              <a:avLst/>
              <a:gdLst>
                <a:gd name="connsiteX0" fmla="*/ 0 w 366889"/>
                <a:gd name="connsiteY0" fmla="*/ 1777 h 3553"/>
                <a:gd name="connsiteX1" fmla="*/ 45861 w 366889"/>
                <a:gd name="connsiteY1" fmla="*/ 888 h 3553"/>
                <a:gd name="connsiteX2" fmla="*/ 91722 w 366889"/>
                <a:gd name="connsiteY2" fmla="*/ 380 h 3553"/>
                <a:gd name="connsiteX3" fmla="*/ 183445 w 366889"/>
                <a:gd name="connsiteY3" fmla="*/ 0 h 3553"/>
                <a:gd name="connsiteX4" fmla="*/ 275167 w 366889"/>
                <a:gd name="connsiteY4" fmla="*/ 380 h 3553"/>
                <a:gd name="connsiteX5" fmla="*/ 321029 w 366889"/>
                <a:gd name="connsiteY5" fmla="*/ 888 h 3553"/>
                <a:gd name="connsiteX6" fmla="*/ 366890 w 366889"/>
                <a:gd name="connsiteY6" fmla="*/ 1777 h 3553"/>
                <a:gd name="connsiteX7" fmla="*/ 321029 w 366889"/>
                <a:gd name="connsiteY7" fmla="*/ 2665 h 3553"/>
                <a:gd name="connsiteX8" fmla="*/ 275167 w 366889"/>
                <a:gd name="connsiteY8" fmla="*/ 3173 h 3553"/>
                <a:gd name="connsiteX9" fmla="*/ 183445 w 366889"/>
                <a:gd name="connsiteY9" fmla="*/ 3554 h 3553"/>
                <a:gd name="connsiteX10" fmla="*/ 91722 w 366889"/>
                <a:gd name="connsiteY10" fmla="*/ 3173 h 3553"/>
                <a:gd name="connsiteX11" fmla="*/ 45861 w 366889"/>
                <a:gd name="connsiteY11" fmla="*/ 2665 h 3553"/>
                <a:gd name="connsiteX12" fmla="*/ 0 w 366889"/>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889" h="3553">
                  <a:moveTo>
                    <a:pt x="0" y="1777"/>
                  </a:moveTo>
                  <a:cubicBezTo>
                    <a:pt x="15245" y="1396"/>
                    <a:pt x="30617" y="1142"/>
                    <a:pt x="45861" y="888"/>
                  </a:cubicBezTo>
                  <a:lnTo>
                    <a:pt x="91722" y="380"/>
                  </a:lnTo>
                  <a:cubicBezTo>
                    <a:pt x="122339" y="126"/>
                    <a:pt x="152828" y="126"/>
                    <a:pt x="183445" y="0"/>
                  </a:cubicBezTo>
                  <a:cubicBezTo>
                    <a:pt x="214061" y="126"/>
                    <a:pt x="244551" y="126"/>
                    <a:pt x="275167" y="380"/>
                  </a:cubicBezTo>
                  <a:lnTo>
                    <a:pt x="321029" y="888"/>
                  </a:lnTo>
                  <a:cubicBezTo>
                    <a:pt x="336273" y="1142"/>
                    <a:pt x="351645" y="1396"/>
                    <a:pt x="366890" y="1777"/>
                  </a:cubicBezTo>
                  <a:cubicBezTo>
                    <a:pt x="351645" y="2158"/>
                    <a:pt x="336273" y="2411"/>
                    <a:pt x="321029" y="2665"/>
                  </a:cubicBezTo>
                  <a:lnTo>
                    <a:pt x="275167" y="3173"/>
                  </a:lnTo>
                  <a:cubicBezTo>
                    <a:pt x="244551" y="3427"/>
                    <a:pt x="214061" y="3427"/>
                    <a:pt x="183445" y="3554"/>
                  </a:cubicBezTo>
                  <a:cubicBezTo>
                    <a:pt x="152828" y="3427"/>
                    <a:pt x="122339" y="3427"/>
                    <a:pt x="91722" y="3173"/>
                  </a:cubicBezTo>
                  <a:lnTo>
                    <a:pt x="45861" y="2665"/>
                  </a:lnTo>
                  <a:cubicBezTo>
                    <a:pt x="30617" y="2411"/>
                    <a:pt x="15245" y="2158"/>
                    <a:pt x="0" y="1777"/>
                  </a:cubicBezTo>
                </a:path>
              </a:pathLst>
            </a:custGeom>
            <a:solidFill>
              <a:srgbClr val="F2F2F2"/>
            </a:solidFill>
            <a:ln w="12695" cap="sq">
              <a:noFill/>
              <a:prstDash val="solid"/>
              <a:miter/>
            </a:ln>
          </p:spPr>
          <p:txBody>
            <a:bodyPr rtlCol="1" anchor="ctr"/>
            <a:lstStyle/>
            <a:p>
              <a:endParaRPr lang="ar-SA"/>
            </a:p>
          </p:txBody>
        </p:sp>
        <p:sp>
          <p:nvSpPr>
            <p:cNvPr id="384" name="شكل حر: شكل 383">
              <a:extLst>
                <a:ext uri="{FF2B5EF4-FFF2-40B4-BE49-F238E27FC236}">
                  <a16:creationId xmlns:a16="http://schemas.microsoft.com/office/drawing/2014/main" id="{195EF72D-3E23-5243-A703-9BD6D351F88C}"/>
                </a:ext>
              </a:extLst>
            </p:cNvPr>
            <p:cNvSpPr/>
            <p:nvPr/>
          </p:nvSpPr>
          <p:spPr>
            <a:xfrm>
              <a:off x="1265456" y="8651003"/>
              <a:ext cx="366889" cy="5585"/>
            </a:xfrm>
            <a:custGeom>
              <a:avLst/>
              <a:gdLst>
                <a:gd name="connsiteX0" fmla="*/ 0 w 366889"/>
                <a:gd name="connsiteY0" fmla="*/ 2792 h 5585"/>
                <a:gd name="connsiteX1" fmla="*/ 91722 w 366889"/>
                <a:gd name="connsiteY1" fmla="*/ 635 h 5585"/>
                <a:gd name="connsiteX2" fmla="*/ 137584 w 366889"/>
                <a:gd name="connsiteY2" fmla="*/ 127 h 5585"/>
                <a:gd name="connsiteX3" fmla="*/ 183445 w 366889"/>
                <a:gd name="connsiteY3" fmla="*/ 0 h 5585"/>
                <a:gd name="connsiteX4" fmla="*/ 229306 w 366889"/>
                <a:gd name="connsiteY4" fmla="*/ 127 h 5585"/>
                <a:gd name="connsiteX5" fmla="*/ 275167 w 366889"/>
                <a:gd name="connsiteY5" fmla="*/ 635 h 5585"/>
                <a:gd name="connsiteX6" fmla="*/ 366890 w 366889"/>
                <a:gd name="connsiteY6" fmla="*/ 2792 h 5585"/>
                <a:gd name="connsiteX7" fmla="*/ 275167 w 366889"/>
                <a:gd name="connsiteY7" fmla="*/ 4951 h 5585"/>
                <a:gd name="connsiteX8" fmla="*/ 229306 w 366889"/>
                <a:gd name="connsiteY8" fmla="*/ 5458 h 5585"/>
                <a:gd name="connsiteX9" fmla="*/ 183445 w 366889"/>
                <a:gd name="connsiteY9" fmla="*/ 5585 h 5585"/>
                <a:gd name="connsiteX10" fmla="*/ 137584 w 366889"/>
                <a:gd name="connsiteY10" fmla="*/ 5458 h 5585"/>
                <a:gd name="connsiteX11" fmla="*/ 91722 w 366889"/>
                <a:gd name="connsiteY11" fmla="*/ 4951 h 5585"/>
                <a:gd name="connsiteX12" fmla="*/ 0 w 366889"/>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889" h="5585">
                  <a:moveTo>
                    <a:pt x="0" y="2792"/>
                  </a:moveTo>
                  <a:cubicBezTo>
                    <a:pt x="30616" y="1650"/>
                    <a:pt x="61106" y="1016"/>
                    <a:pt x="91722" y="635"/>
                  </a:cubicBezTo>
                  <a:cubicBezTo>
                    <a:pt x="106967" y="380"/>
                    <a:pt x="122339" y="254"/>
                    <a:pt x="137584" y="127"/>
                  </a:cubicBezTo>
                  <a:lnTo>
                    <a:pt x="183445" y="0"/>
                  </a:lnTo>
                  <a:lnTo>
                    <a:pt x="229306" y="127"/>
                  </a:lnTo>
                  <a:cubicBezTo>
                    <a:pt x="244551" y="254"/>
                    <a:pt x="259923" y="380"/>
                    <a:pt x="275167" y="635"/>
                  </a:cubicBezTo>
                  <a:cubicBezTo>
                    <a:pt x="305784" y="1016"/>
                    <a:pt x="336273" y="1777"/>
                    <a:pt x="366890" y="2792"/>
                  </a:cubicBezTo>
                  <a:cubicBezTo>
                    <a:pt x="336273" y="3935"/>
                    <a:pt x="305784" y="4570"/>
                    <a:pt x="275167" y="4951"/>
                  </a:cubicBezTo>
                  <a:cubicBezTo>
                    <a:pt x="259923" y="5204"/>
                    <a:pt x="244551" y="5204"/>
                    <a:pt x="229306" y="5458"/>
                  </a:cubicBezTo>
                  <a:lnTo>
                    <a:pt x="183445" y="5585"/>
                  </a:lnTo>
                  <a:lnTo>
                    <a:pt x="137584" y="5458"/>
                  </a:lnTo>
                  <a:cubicBezTo>
                    <a:pt x="122339" y="5331"/>
                    <a:pt x="106967" y="5204"/>
                    <a:pt x="91722" y="4951"/>
                  </a:cubicBezTo>
                  <a:cubicBezTo>
                    <a:pt x="61106" y="4570"/>
                    <a:pt x="30616" y="3808"/>
                    <a:pt x="0" y="2792"/>
                  </a:cubicBezTo>
                </a:path>
              </a:pathLst>
            </a:custGeom>
            <a:solidFill>
              <a:srgbClr val="F2F2F2"/>
            </a:solidFill>
            <a:ln w="12695" cap="sq">
              <a:noFill/>
              <a:prstDash val="solid"/>
              <a:miter/>
            </a:ln>
          </p:spPr>
          <p:txBody>
            <a:bodyPr rtlCol="1" anchor="ctr"/>
            <a:lstStyle/>
            <a:p>
              <a:endParaRPr lang="ar-SA"/>
            </a:p>
          </p:txBody>
        </p:sp>
        <p:sp>
          <p:nvSpPr>
            <p:cNvPr id="385" name="شكل حر: شكل 384">
              <a:extLst>
                <a:ext uri="{FF2B5EF4-FFF2-40B4-BE49-F238E27FC236}">
                  <a16:creationId xmlns:a16="http://schemas.microsoft.com/office/drawing/2014/main" id="{E1CC0C30-B03B-E442-F244-AF1A25011577}"/>
                </a:ext>
              </a:extLst>
            </p:cNvPr>
            <p:cNvSpPr/>
            <p:nvPr/>
          </p:nvSpPr>
          <p:spPr>
            <a:xfrm>
              <a:off x="1331898" y="8674487"/>
              <a:ext cx="288633" cy="3554"/>
            </a:xfrm>
            <a:custGeom>
              <a:avLst/>
              <a:gdLst>
                <a:gd name="connsiteX0" fmla="*/ 0 w 288633"/>
                <a:gd name="connsiteY0" fmla="*/ 1777 h 3554"/>
                <a:gd name="connsiteX1" fmla="*/ 36079 w 288633"/>
                <a:gd name="connsiteY1" fmla="*/ 889 h 3554"/>
                <a:gd name="connsiteX2" fmla="*/ 72158 w 288633"/>
                <a:gd name="connsiteY2" fmla="*/ 381 h 3554"/>
                <a:gd name="connsiteX3" fmla="*/ 144317 w 288633"/>
                <a:gd name="connsiteY3" fmla="*/ 0 h 3554"/>
                <a:gd name="connsiteX4" fmla="*/ 216475 w 288633"/>
                <a:gd name="connsiteY4" fmla="*/ 381 h 3554"/>
                <a:gd name="connsiteX5" fmla="*/ 252554 w 288633"/>
                <a:gd name="connsiteY5" fmla="*/ 889 h 3554"/>
                <a:gd name="connsiteX6" fmla="*/ 288634 w 288633"/>
                <a:gd name="connsiteY6" fmla="*/ 1777 h 3554"/>
                <a:gd name="connsiteX7" fmla="*/ 252554 w 288633"/>
                <a:gd name="connsiteY7" fmla="*/ 2666 h 3554"/>
                <a:gd name="connsiteX8" fmla="*/ 216475 w 288633"/>
                <a:gd name="connsiteY8" fmla="*/ 3173 h 3554"/>
                <a:gd name="connsiteX9" fmla="*/ 144317 w 288633"/>
                <a:gd name="connsiteY9" fmla="*/ 3555 h 3554"/>
                <a:gd name="connsiteX10" fmla="*/ 72158 w 288633"/>
                <a:gd name="connsiteY10" fmla="*/ 3173 h 3554"/>
                <a:gd name="connsiteX11" fmla="*/ 36079 w 288633"/>
                <a:gd name="connsiteY11" fmla="*/ 2666 h 3554"/>
                <a:gd name="connsiteX12" fmla="*/ 0 w 288633"/>
                <a:gd name="connsiteY12" fmla="*/ 1777 h 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633" h="3554">
                  <a:moveTo>
                    <a:pt x="0" y="1777"/>
                  </a:moveTo>
                  <a:cubicBezTo>
                    <a:pt x="12069" y="1396"/>
                    <a:pt x="24011" y="1143"/>
                    <a:pt x="36079" y="889"/>
                  </a:cubicBezTo>
                  <a:lnTo>
                    <a:pt x="72158" y="381"/>
                  </a:lnTo>
                  <a:cubicBezTo>
                    <a:pt x="96169" y="0"/>
                    <a:pt x="120306" y="127"/>
                    <a:pt x="144317" y="0"/>
                  </a:cubicBezTo>
                  <a:cubicBezTo>
                    <a:pt x="168327" y="127"/>
                    <a:pt x="192465" y="127"/>
                    <a:pt x="216475" y="381"/>
                  </a:cubicBezTo>
                  <a:lnTo>
                    <a:pt x="252554" y="889"/>
                  </a:lnTo>
                  <a:cubicBezTo>
                    <a:pt x="264623" y="1143"/>
                    <a:pt x="276565" y="1396"/>
                    <a:pt x="288634" y="1777"/>
                  </a:cubicBezTo>
                  <a:cubicBezTo>
                    <a:pt x="276565" y="2159"/>
                    <a:pt x="264623" y="2412"/>
                    <a:pt x="252554" y="2666"/>
                  </a:cubicBezTo>
                  <a:lnTo>
                    <a:pt x="216475" y="3173"/>
                  </a:lnTo>
                  <a:cubicBezTo>
                    <a:pt x="192465" y="3428"/>
                    <a:pt x="168327" y="3428"/>
                    <a:pt x="144317" y="3555"/>
                  </a:cubicBezTo>
                  <a:cubicBezTo>
                    <a:pt x="120306" y="3428"/>
                    <a:pt x="96169" y="3428"/>
                    <a:pt x="72158" y="3173"/>
                  </a:cubicBezTo>
                  <a:lnTo>
                    <a:pt x="36079" y="2666"/>
                  </a:lnTo>
                  <a:cubicBezTo>
                    <a:pt x="24011" y="2412"/>
                    <a:pt x="12069" y="2159"/>
                    <a:pt x="0" y="1777"/>
                  </a:cubicBezTo>
                </a:path>
              </a:pathLst>
            </a:custGeom>
            <a:solidFill>
              <a:srgbClr val="F2F2F2"/>
            </a:solidFill>
            <a:ln w="12695" cap="sq">
              <a:noFill/>
              <a:prstDash val="solid"/>
              <a:miter/>
            </a:ln>
          </p:spPr>
          <p:txBody>
            <a:bodyPr rtlCol="1" anchor="ctr"/>
            <a:lstStyle/>
            <a:p>
              <a:endParaRPr lang="ar-SA"/>
            </a:p>
          </p:txBody>
        </p:sp>
        <p:sp>
          <p:nvSpPr>
            <p:cNvPr id="386" name="شكل حر: شكل 385">
              <a:extLst>
                <a:ext uri="{FF2B5EF4-FFF2-40B4-BE49-F238E27FC236}">
                  <a16:creationId xmlns:a16="http://schemas.microsoft.com/office/drawing/2014/main" id="{458BA830-A518-50EC-52A3-039305166B5D}"/>
                </a:ext>
              </a:extLst>
            </p:cNvPr>
            <p:cNvSpPr/>
            <p:nvPr/>
          </p:nvSpPr>
          <p:spPr>
            <a:xfrm>
              <a:off x="1354892" y="8627519"/>
              <a:ext cx="288633" cy="2031"/>
            </a:xfrm>
            <a:custGeom>
              <a:avLst/>
              <a:gdLst>
                <a:gd name="connsiteX0" fmla="*/ 0 w 288633"/>
                <a:gd name="connsiteY0" fmla="*/ 1016 h 2031"/>
                <a:gd name="connsiteX1" fmla="*/ 36079 w 288633"/>
                <a:gd name="connsiteY1" fmla="*/ 508 h 2031"/>
                <a:gd name="connsiteX2" fmla="*/ 72158 w 288633"/>
                <a:gd name="connsiteY2" fmla="*/ 254 h 2031"/>
                <a:gd name="connsiteX3" fmla="*/ 144317 w 288633"/>
                <a:gd name="connsiteY3" fmla="*/ 0 h 2031"/>
                <a:gd name="connsiteX4" fmla="*/ 216475 w 288633"/>
                <a:gd name="connsiteY4" fmla="*/ 254 h 2031"/>
                <a:gd name="connsiteX5" fmla="*/ 252554 w 288633"/>
                <a:gd name="connsiteY5" fmla="*/ 508 h 2031"/>
                <a:gd name="connsiteX6" fmla="*/ 288634 w 288633"/>
                <a:gd name="connsiteY6" fmla="*/ 1016 h 2031"/>
                <a:gd name="connsiteX7" fmla="*/ 252554 w 288633"/>
                <a:gd name="connsiteY7" fmla="*/ 1524 h 2031"/>
                <a:gd name="connsiteX8" fmla="*/ 216475 w 288633"/>
                <a:gd name="connsiteY8" fmla="*/ 1777 h 2031"/>
                <a:gd name="connsiteX9" fmla="*/ 144317 w 288633"/>
                <a:gd name="connsiteY9" fmla="*/ 2031 h 2031"/>
                <a:gd name="connsiteX10" fmla="*/ 72158 w 288633"/>
                <a:gd name="connsiteY10" fmla="*/ 1777 h 2031"/>
                <a:gd name="connsiteX11" fmla="*/ 36079 w 288633"/>
                <a:gd name="connsiteY11" fmla="*/ 1524 h 2031"/>
                <a:gd name="connsiteX12" fmla="*/ 0 w 288633"/>
                <a:gd name="connsiteY12" fmla="*/ 1016 h 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633" h="2031">
                  <a:moveTo>
                    <a:pt x="0" y="1016"/>
                  </a:moveTo>
                  <a:lnTo>
                    <a:pt x="36079" y="508"/>
                  </a:lnTo>
                  <a:lnTo>
                    <a:pt x="72158" y="254"/>
                  </a:lnTo>
                  <a:lnTo>
                    <a:pt x="144317" y="0"/>
                  </a:lnTo>
                  <a:lnTo>
                    <a:pt x="216475" y="254"/>
                  </a:lnTo>
                  <a:lnTo>
                    <a:pt x="252554" y="508"/>
                  </a:lnTo>
                  <a:lnTo>
                    <a:pt x="288634" y="1016"/>
                  </a:lnTo>
                  <a:lnTo>
                    <a:pt x="252554" y="1524"/>
                  </a:lnTo>
                  <a:lnTo>
                    <a:pt x="216475" y="1777"/>
                  </a:lnTo>
                  <a:lnTo>
                    <a:pt x="144317" y="2031"/>
                  </a:lnTo>
                  <a:lnTo>
                    <a:pt x="72158" y="1777"/>
                  </a:lnTo>
                  <a:lnTo>
                    <a:pt x="36079" y="1524"/>
                  </a:lnTo>
                  <a:lnTo>
                    <a:pt x="0" y="1016"/>
                  </a:lnTo>
                </a:path>
              </a:pathLst>
            </a:custGeom>
            <a:solidFill>
              <a:srgbClr val="F2F2F2"/>
            </a:solidFill>
            <a:ln w="12695" cap="sq">
              <a:noFill/>
              <a:prstDash val="solid"/>
              <a:miter/>
            </a:ln>
          </p:spPr>
          <p:txBody>
            <a:bodyPr rtlCol="1" anchor="ctr"/>
            <a:lstStyle/>
            <a:p>
              <a:endParaRPr lang="ar-SA"/>
            </a:p>
          </p:txBody>
        </p:sp>
        <p:sp>
          <p:nvSpPr>
            <p:cNvPr id="387" name="شكل حر: شكل 386">
              <a:extLst>
                <a:ext uri="{FF2B5EF4-FFF2-40B4-BE49-F238E27FC236}">
                  <a16:creationId xmlns:a16="http://schemas.microsoft.com/office/drawing/2014/main" id="{0E08E3A8-4294-9053-7853-57807ECA4A8E}"/>
                </a:ext>
              </a:extLst>
            </p:cNvPr>
            <p:cNvSpPr/>
            <p:nvPr/>
          </p:nvSpPr>
          <p:spPr>
            <a:xfrm>
              <a:off x="1816045" y="8636025"/>
              <a:ext cx="332970" cy="5585"/>
            </a:xfrm>
            <a:custGeom>
              <a:avLst/>
              <a:gdLst>
                <a:gd name="connsiteX0" fmla="*/ 0 w 332970"/>
                <a:gd name="connsiteY0" fmla="*/ 2792 h 5585"/>
                <a:gd name="connsiteX1" fmla="*/ 83211 w 332970"/>
                <a:gd name="connsiteY1" fmla="*/ 635 h 5585"/>
                <a:gd name="connsiteX2" fmla="*/ 124880 w 332970"/>
                <a:gd name="connsiteY2" fmla="*/ 127 h 5585"/>
                <a:gd name="connsiteX3" fmla="*/ 166422 w 332970"/>
                <a:gd name="connsiteY3" fmla="*/ 0 h 5585"/>
                <a:gd name="connsiteX4" fmla="*/ 208091 w 332970"/>
                <a:gd name="connsiteY4" fmla="*/ 127 h 5585"/>
                <a:gd name="connsiteX5" fmla="*/ 249760 w 332970"/>
                <a:gd name="connsiteY5" fmla="*/ 635 h 5585"/>
                <a:gd name="connsiteX6" fmla="*/ 332970 w 332970"/>
                <a:gd name="connsiteY6" fmla="*/ 2792 h 5585"/>
                <a:gd name="connsiteX7" fmla="*/ 249760 w 332970"/>
                <a:gd name="connsiteY7" fmla="*/ 4950 h 5585"/>
                <a:gd name="connsiteX8" fmla="*/ 208091 w 332970"/>
                <a:gd name="connsiteY8" fmla="*/ 5458 h 5585"/>
                <a:gd name="connsiteX9" fmla="*/ 166422 w 332970"/>
                <a:gd name="connsiteY9" fmla="*/ 5585 h 5585"/>
                <a:gd name="connsiteX10" fmla="*/ 124880 w 332970"/>
                <a:gd name="connsiteY10" fmla="*/ 5458 h 5585"/>
                <a:gd name="connsiteX11" fmla="*/ 83211 w 332970"/>
                <a:gd name="connsiteY11" fmla="*/ 4950 h 5585"/>
                <a:gd name="connsiteX12" fmla="*/ 0 w 332970"/>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970" h="5585">
                  <a:moveTo>
                    <a:pt x="0" y="2792"/>
                  </a:moveTo>
                  <a:cubicBezTo>
                    <a:pt x="27695" y="1650"/>
                    <a:pt x="55516" y="1015"/>
                    <a:pt x="83211" y="635"/>
                  </a:cubicBezTo>
                  <a:cubicBezTo>
                    <a:pt x="97058" y="380"/>
                    <a:pt x="110905" y="253"/>
                    <a:pt x="124880" y="127"/>
                  </a:cubicBezTo>
                  <a:lnTo>
                    <a:pt x="166422" y="0"/>
                  </a:lnTo>
                  <a:lnTo>
                    <a:pt x="208091" y="127"/>
                  </a:lnTo>
                  <a:cubicBezTo>
                    <a:pt x="221938" y="253"/>
                    <a:pt x="235785" y="380"/>
                    <a:pt x="249760" y="635"/>
                  </a:cubicBezTo>
                  <a:cubicBezTo>
                    <a:pt x="277454" y="1015"/>
                    <a:pt x="305276" y="1777"/>
                    <a:pt x="332970" y="2792"/>
                  </a:cubicBezTo>
                  <a:cubicBezTo>
                    <a:pt x="305276" y="3935"/>
                    <a:pt x="277454" y="4570"/>
                    <a:pt x="249760" y="4950"/>
                  </a:cubicBezTo>
                  <a:cubicBezTo>
                    <a:pt x="235912" y="5204"/>
                    <a:pt x="222065" y="5204"/>
                    <a:pt x="208091" y="5458"/>
                  </a:cubicBezTo>
                  <a:lnTo>
                    <a:pt x="166422" y="5585"/>
                  </a:lnTo>
                  <a:lnTo>
                    <a:pt x="124880" y="5458"/>
                  </a:lnTo>
                  <a:cubicBezTo>
                    <a:pt x="111033" y="5331"/>
                    <a:pt x="97185" y="5204"/>
                    <a:pt x="83211" y="4950"/>
                  </a:cubicBezTo>
                  <a:cubicBezTo>
                    <a:pt x="55516" y="4570"/>
                    <a:pt x="27695" y="3808"/>
                    <a:pt x="0" y="2792"/>
                  </a:cubicBezTo>
                </a:path>
              </a:pathLst>
            </a:custGeom>
            <a:solidFill>
              <a:srgbClr val="FFFFFF"/>
            </a:solidFill>
            <a:ln w="12695" cap="sq">
              <a:noFill/>
              <a:prstDash val="solid"/>
              <a:miter/>
            </a:ln>
          </p:spPr>
          <p:txBody>
            <a:bodyPr rtlCol="1" anchor="ctr"/>
            <a:lstStyle/>
            <a:p>
              <a:endParaRPr lang="ar-SA"/>
            </a:p>
          </p:txBody>
        </p:sp>
        <p:sp>
          <p:nvSpPr>
            <p:cNvPr id="388" name="شكل حر: شكل 387">
              <a:extLst>
                <a:ext uri="{FF2B5EF4-FFF2-40B4-BE49-F238E27FC236}">
                  <a16:creationId xmlns:a16="http://schemas.microsoft.com/office/drawing/2014/main" id="{9B6A98F9-4952-2861-4B92-3C07646F80BB}"/>
                </a:ext>
              </a:extLst>
            </p:cNvPr>
            <p:cNvSpPr/>
            <p:nvPr/>
          </p:nvSpPr>
          <p:spPr>
            <a:xfrm>
              <a:off x="1864320" y="8607336"/>
              <a:ext cx="284314" cy="5585"/>
            </a:xfrm>
            <a:custGeom>
              <a:avLst/>
              <a:gdLst>
                <a:gd name="connsiteX0" fmla="*/ 0 w 284314"/>
                <a:gd name="connsiteY0" fmla="*/ 2792 h 5585"/>
                <a:gd name="connsiteX1" fmla="*/ 71015 w 284314"/>
                <a:gd name="connsiteY1" fmla="*/ 635 h 5585"/>
                <a:gd name="connsiteX2" fmla="*/ 106586 w 284314"/>
                <a:gd name="connsiteY2" fmla="*/ 127 h 5585"/>
                <a:gd name="connsiteX3" fmla="*/ 142157 w 284314"/>
                <a:gd name="connsiteY3" fmla="*/ 0 h 5585"/>
                <a:gd name="connsiteX4" fmla="*/ 177728 w 284314"/>
                <a:gd name="connsiteY4" fmla="*/ 127 h 5585"/>
                <a:gd name="connsiteX5" fmla="*/ 213299 w 284314"/>
                <a:gd name="connsiteY5" fmla="*/ 635 h 5585"/>
                <a:gd name="connsiteX6" fmla="*/ 284314 w 284314"/>
                <a:gd name="connsiteY6" fmla="*/ 2792 h 5585"/>
                <a:gd name="connsiteX7" fmla="*/ 213299 w 284314"/>
                <a:gd name="connsiteY7" fmla="*/ 4951 h 5585"/>
                <a:gd name="connsiteX8" fmla="*/ 177728 w 284314"/>
                <a:gd name="connsiteY8" fmla="*/ 5458 h 5585"/>
                <a:gd name="connsiteX9" fmla="*/ 142157 w 284314"/>
                <a:gd name="connsiteY9" fmla="*/ 5585 h 5585"/>
                <a:gd name="connsiteX10" fmla="*/ 106586 w 284314"/>
                <a:gd name="connsiteY10" fmla="*/ 5458 h 5585"/>
                <a:gd name="connsiteX11" fmla="*/ 71015 w 284314"/>
                <a:gd name="connsiteY11" fmla="*/ 4951 h 5585"/>
                <a:gd name="connsiteX12" fmla="*/ 0 w 284314"/>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314" h="5585">
                  <a:moveTo>
                    <a:pt x="0" y="2792"/>
                  </a:moveTo>
                  <a:cubicBezTo>
                    <a:pt x="23629" y="1650"/>
                    <a:pt x="47386" y="1016"/>
                    <a:pt x="71015" y="635"/>
                  </a:cubicBezTo>
                  <a:cubicBezTo>
                    <a:pt x="82830" y="380"/>
                    <a:pt x="94644" y="254"/>
                    <a:pt x="106586" y="127"/>
                  </a:cubicBezTo>
                  <a:lnTo>
                    <a:pt x="142157" y="0"/>
                  </a:lnTo>
                  <a:lnTo>
                    <a:pt x="177728" y="127"/>
                  </a:lnTo>
                  <a:cubicBezTo>
                    <a:pt x="189543" y="254"/>
                    <a:pt x="201358" y="380"/>
                    <a:pt x="213299" y="635"/>
                  </a:cubicBezTo>
                  <a:cubicBezTo>
                    <a:pt x="236928" y="1016"/>
                    <a:pt x="260685" y="1777"/>
                    <a:pt x="284314" y="2792"/>
                  </a:cubicBezTo>
                  <a:cubicBezTo>
                    <a:pt x="260685" y="3935"/>
                    <a:pt x="236928" y="4570"/>
                    <a:pt x="213299" y="4951"/>
                  </a:cubicBezTo>
                  <a:cubicBezTo>
                    <a:pt x="201485" y="5204"/>
                    <a:pt x="189670" y="5204"/>
                    <a:pt x="177728" y="5458"/>
                  </a:cubicBezTo>
                  <a:lnTo>
                    <a:pt x="142157" y="5585"/>
                  </a:lnTo>
                  <a:lnTo>
                    <a:pt x="106586" y="5458"/>
                  </a:lnTo>
                  <a:cubicBezTo>
                    <a:pt x="94772" y="5331"/>
                    <a:pt x="82957" y="5204"/>
                    <a:pt x="71015" y="4951"/>
                  </a:cubicBezTo>
                  <a:cubicBezTo>
                    <a:pt x="47386" y="4570"/>
                    <a:pt x="23629" y="3808"/>
                    <a:pt x="0" y="2792"/>
                  </a:cubicBezTo>
                </a:path>
              </a:pathLst>
            </a:custGeom>
            <a:solidFill>
              <a:srgbClr val="FFFFFF"/>
            </a:solidFill>
            <a:ln w="12695" cap="sq">
              <a:noFill/>
              <a:prstDash val="solid"/>
              <a:miter/>
            </a:ln>
          </p:spPr>
          <p:txBody>
            <a:bodyPr rtlCol="1" anchor="ctr"/>
            <a:lstStyle/>
            <a:p>
              <a:endParaRPr lang="ar-SA"/>
            </a:p>
          </p:txBody>
        </p:sp>
        <p:sp>
          <p:nvSpPr>
            <p:cNvPr id="389" name="شكل حر: شكل 388">
              <a:extLst>
                <a:ext uri="{FF2B5EF4-FFF2-40B4-BE49-F238E27FC236}">
                  <a16:creationId xmlns:a16="http://schemas.microsoft.com/office/drawing/2014/main" id="{1FA1567A-2855-AEB6-5E43-90863D73A68E}"/>
                </a:ext>
              </a:extLst>
            </p:cNvPr>
            <p:cNvSpPr/>
            <p:nvPr/>
          </p:nvSpPr>
          <p:spPr>
            <a:xfrm>
              <a:off x="1804230" y="8591849"/>
              <a:ext cx="286600" cy="3554"/>
            </a:xfrm>
            <a:custGeom>
              <a:avLst/>
              <a:gdLst>
                <a:gd name="connsiteX0" fmla="*/ 0 w 286600"/>
                <a:gd name="connsiteY0" fmla="*/ 1777 h 3554"/>
                <a:gd name="connsiteX1" fmla="*/ 35825 w 286600"/>
                <a:gd name="connsiteY1" fmla="*/ 889 h 3554"/>
                <a:gd name="connsiteX2" fmla="*/ 71650 w 286600"/>
                <a:gd name="connsiteY2" fmla="*/ 381 h 3554"/>
                <a:gd name="connsiteX3" fmla="*/ 143300 w 286600"/>
                <a:gd name="connsiteY3" fmla="*/ 0 h 3554"/>
                <a:gd name="connsiteX4" fmla="*/ 214951 w 286600"/>
                <a:gd name="connsiteY4" fmla="*/ 381 h 3554"/>
                <a:gd name="connsiteX5" fmla="*/ 250776 w 286600"/>
                <a:gd name="connsiteY5" fmla="*/ 889 h 3554"/>
                <a:gd name="connsiteX6" fmla="*/ 286601 w 286600"/>
                <a:gd name="connsiteY6" fmla="*/ 1777 h 3554"/>
                <a:gd name="connsiteX7" fmla="*/ 250776 w 286600"/>
                <a:gd name="connsiteY7" fmla="*/ 2666 h 3554"/>
                <a:gd name="connsiteX8" fmla="*/ 214951 w 286600"/>
                <a:gd name="connsiteY8" fmla="*/ 3173 h 3554"/>
                <a:gd name="connsiteX9" fmla="*/ 143300 w 286600"/>
                <a:gd name="connsiteY9" fmla="*/ 3555 h 3554"/>
                <a:gd name="connsiteX10" fmla="*/ 71650 w 286600"/>
                <a:gd name="connsiteY10" fmla="*/ 3173 h 3554"/>
                <a:gd name="connsiteX11" fmla="*/ 35825 w 286600"/>
                <a:gd name="connsiteY11" fmla="*/ 2666 h 3554"/>
                <a:gd name="connsiteX12" fmla="*/ 0 w 286600"/>
                <a:gd name="connsiteY12" fmla="*/ 1777 h 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00" h="3554">
                  <a:moveTo>
                    <a:pt x="0" y="1777"/>
                  </a:moveTo>
                  <a:cubicBezTo>
                    <a:pt x="11942" y="1397"/>
                    <a:pt x="23883" y="1143"/>
                    <a:pt x="35825" y="889"/>
                  </a:cubicBezTo>
                  <a:lnTo>
                    <a:pt x="71650" y="381"/>
                  </a:lnTo>
                  <a:cubicBezTo>
                    <a:pt x="95534" y="127"/>
                    <a:pt x="119417" y="127"/>
                    <a:pt x="143300" y="0"/>
                  </a:cubicBezTo>
                  <a:cubicBezTo>
                    <a:pt x="167184" y="127"/>
                    <a:pt x="191067" y="127"/>
                    <a:pt x="214951" y="381"/>
                  </a:cubicBezTo>
                  <a:lnTo>
                    <a:pt x="250776" y="889"/>
                  </a:lnTo>
                  <a:cubicBezTo>
                    <a:pt x="262717" y="1270"/>
                    <a:pt x="274659" y="1397"/>
                    <a:pt x="286601" y="1777"/>
                  </a:cubicBezTo>
                  <a:cubicBezTo>
                    <a:pt x="274659" y="2159"/>
                    <a:pt x="262717" y="2412"/>
                    <a:pt x="250776" y="2666"/>
                  </a:cubicBezTo>
                  <a:lnTo>
                    <a:pt x="214951" y="3173"/>
                  </a:lnTo>
                  <a:cubicBezTo>
                    <a:pt x="191067" y="3428"/>
                    <a:pt x="167184" y="3428"/>
                    <a:pt x="143300" y="3555"/>
                  </a:cubicBezTo>
                  <a:cubicBezTo>
                    <a:pt x="119417" y="3428"/>
                    <a:pt x="95534" y="3428"/>
                    <a:pt x="71650" y="3173"/>
                  </a:cubicBezTo>
                  <a:lnTo>
                    <a:pt x="35825" y="2666"/>
                  </a:lnTo>
                  <a:cubicBezTo>
                    <a:pt x="23883" y="2412"/>
                    <a:pt x="11942" y="2159"/>
                    <a:pt x="0" y="1777"/>
                  </a:cubicBezTo>
                </a:path>
              </a:pathLst>
            </a:custGeom>
            <a:solidFill>
              <a:srgbClr val="FFFFFF"/>
            </a:solidFill>
            <a:ln w="12695" cap="sq">
              <a:noFill/>
              <a:prstDash val="solid"/>
              <a:miter/>
            </a:ln>
          </p:spPr>
          <p:txBody>
            <a:bodyPr rtlCol="1" anchor="ctr"/>
            <a:lstStyle/>
            <a:p>
              <a:endParaRPr lang="ar-SA"/>
            </a:p>
          </p:txBody>
        </p:sp>
        <p:sp>
          <p:nvSpPr>
            <p:cNvPr id="390" name="شكل حر: شكل 389">
              <a:extLst>
                <a:ext uri="{FF2B5EF4-FFF2-40B4-BE49-F238E27FC236}">
                  <a16:creationId xmlns:a16="http://schemas.microsoft.com/office/drawing/2014/main" id="{5A0EEDA7-52BE-A30A-4460-6C34721B9F1E}"/>
                </a:ext>
              </a:extLst>
            </p:cNvPr>
            <p:cNvSpPr/>
            <p:nvPr/>
          </p:nvSpPr>
          <p:spPr>
            <a:xfrm>
              <a:off x="2034299" y="8637675"/>
              <a:ext cx="106338" cy="130493"/>
            </a:xfrm>
            <a:custGeom>
              <a:avLst/>
              <a:gdLst>
                <a:gd name="connsiteX0" fmla="*/ 0 w 106338"/>
                <a:gd name="connsiteY0" fmla="*/ 126 h 130493"/>
                <a:gd name="connsiteX1" fmla="*/ 28330 w 106338"/>
                <a:gd name="connsiteY1" fmla="*/ 25768 h 130493"/>
                <a:gd name="connsiteX2" fmla="*/ 36714 w 106338"/>
                <a:gd name="connsiteY2" fmla="*/ 130493 h 130493"/>
                <a:gd name="connsiteX3" fmla="*/ 101123 w 106338"/>
                <a:gd name="connsiteY3" fmla="*/ 115514 h 130493"/>
                <a:gd name="connsiteX4" fmla="*/ 79654 w 106338"/>
                <a:gd name="connsiteY4" fmla="*/ 14470 h 130493"/>
                <a:gd name="connsiteX5" fmla="*/ 49799 w 106338"/>
                <a:gd name="connsiteY5" fmla="*/ 380 h 130493"/>
                <a:gd name="connsiteX6" fmla="*/ 0 w 106338"/>
                <a:gd name="connsiteY6" fmla="*/ 0 h 1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38" h="130493">
                  <a:moveTo>
                    <a:pt x="0" y="126"/>
                  </a:moveTo>
                  <a:cubicBezTo>
                    <a:pt x="9401" y="4824"/>
                    <a:pt x="19437" y="14344"/>
                    <a:pt x="28330" y="25768"/>
                  </a:cubicBezTo>
                  <a:cubicBezTo>
                    <a:pt x="60979" y="67532"/>
                    <a:pt x="38620" y="125796"/>
                    <a:pt x="36714" y="130493"/>
                  </a:cubicBezTo>
                  <a:cubicBezTo>
                    <a:pt x="58184" y="125542"/>
                    <a:pt x="79654" y="120465"/>
                    <a:pt x="101123" y="115514"/>
                  </a:cubicBezTo>
                  <a:cubicBezTo>
                    <a:pt x="112684" y="74894"/>
                    <a:pt x="104808" y="35289"/>
                    <a:pt x="79654" y="14470"/>
                  </a:cubicBezTo>
                  <a:cubicBezTo>
                    <a:pt x="73937" y="9774"/>
                    <a:pt x="64409" y="3554"/>
                    <a:pt x="49799" y="380"/>
                  </a:cubicBezTo>
                  <a:cubicBezTo>
                    <a:pt x="39255" y="380"/>
                    <a:pt x="16515" y="0"/>
                    <a:pt x="0" y="0"/>
                  </a:cubicBezTo>
                </a:path>
              </a:pathLst>
            </a:custGeom>
            <a:solidFill>
              <a:srgbClr val="0944AD"/>
            </a:solidFill>
            <a:ln w="12695" cap="sq">
              <a:noFill/>
              <a:prstDash val="solid"/>
              <a:miter/>
            </a:ln>
          </p:spPr>
          <p:txBody>
            <a:bodyPr rtlCol="1" anchor="ctr"/>
            <a:lstStyle/>
            <a:p>
              <a:endParaRPr lang="ar-SA"/>
            </a:p>
          </p:txBody>
        </p:sp>
        <p:sp>
          <p:nvSpPr>
            <p:cNvPr id="391" name="شكل حر: شكل 390">
              <a:extLst>
                <a:ext uri="{FF2B5EF4-FFF2-40B4-BE49-F238E27FC236}">
                  <a16:creationId xmlns:a16="http://schemas.microsoft.com/office/drawing/2014/main" id="{90965B3C-61F5-26E4-CAE2-250A8F99305A}"/>
                </a:ext>
              </a:extLst>
            </p:cNvPr>
            <p:cNvSpPr/>
            <p:nvPr/>
          </p:nvSpPr>
          <p:spPr>
            <a:xfrm>
              <a:off x="1210695" y="8766010"/>
              <a:ext cx="105957" cy="129097"/>
            </a:xfrm>
            <a:custGeom>
              <a:avLst/>
              <a:gdLst>
                <a:gd name="connsiteX0" fmla="*/ 105830 w 105957"/>
                <a:gd name="connsiteY0" fmla="*/ 0 h 129097"/>
                <a:gd name="connsiteX1" fmla="*/ 78009 w 105957"/>
                <a:gd name="connsiteY1" fmla="*/ 24372 h 129097"/>
                <a:gd name="connsiteX2" fmla="*/ 69624 w 105957"/>
                <a:gd name="connsiteY2" fmla="*/ 129097 h 129097"/>
                <a:gd name="connsiteX3" fmla="*/ 5215 w 105957"/>
                <a:gd name="connsiteY3" fmla="*/ 114118 h 129097"/>
                <a:gd name="connsiteX4" fmla="*/ 26685 w 105957"/>
                <a:gd name="connsiteY4" fmla="*/ 13074 h 129097"/>
                <a:gd name="connsiteX5" fmla="*/ 55777 w 105957"/>
                <a:gd name="connsiteY5" fmla="*/ 0 h 129097"/>
                <a:gd name="connsiteX6" fmla="*/ 105957 w 105957"/>
                <a:gd name="connsiteY6" fmla="*/ 0 h 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57" h="129097">
                  <a:moveTo>
                    <a:pt x="105830" y="0"/>
                  </a:moveTo>
                  <a:cubicBezTo>
                    <a:pt x="96429" y="4697"/>
                    <a:pt x="86902" y="12948"/>
                    <a:pt x="78009" y="24372"/>
                  </a:cubicBezTo>
                  <a:cubicBezTo>
                    <a:pt x="45360" y="66136"/>
                    <a:pt x="67719" y="124400"/>
                    <a:pt x="69624" y="129097"/>
                  </a:cubicBezTo>
                  <a:cubicBezTo>
                    <a:pt x="48154" y="124146"/>
                    <a:pt x="26685" y="119069"/>
                    <a:pt x="5215" y="114118"/>
                  </a:cubicBezTo>
                  <a:cubicBezTo>
                    <a:pt x="-6345" y="73498"/>
                    <a:pt x="1531" y="33893"/>
                    <a:pt x="26685" y="13074"/>
                  </a:cubicBezTo>
                  <a:cubicBezTo>
                    <a:pt x="32402" y="8378"/>
                    <a:pt x="41040" y="3046"/>
                    <a:pt x="55777" y="0"/>
                  </a:cubicBezTo>
                  <a:cubicBezTo>
                    <a:pt x="68481" y="0"/>
                    <a:pt x="91221" y="0"/>
                    <a:pt x="105957" y="0"/>
                  </a:cubicBezTo>
                </a:path>
              </a:pathLst>
            </a:custGeom>
            <a:solidFill>
              <a:srgbClr val="FF5757"/>
            </a:solidFill>
            <a:ln w="12695" cap="sq">
              <a:noFill/>
              <a:prstDash val="solid"/>
              <a:miter/>
            </a:ln>
          </p:spPr>
          <p:txBody>
            <a:bodyPr rtlCol="1" anchor="ctr"/>
            <a:lstStyle/>
            <a:p>
              <a:endParaRPr lang="ar-SA"/>
            </a:p>
          </p:txBody>
        </p:sp>
        <p:sp>
          <p:nvSpPr>
            <p:cNvPr id="392" name="شكل حر: شكل 391">
              <a:extLst>
                <a:ext uri="{FF2B5EF4-FFF2-40B4-BE49-F238E27FC236}">
                  <a16:creationId xmlns:a16="http://schemas.microsoft.com/office/drawing/2014/main" id="{CE4AE547-FBF8-824C-AC41-D693078C2F6C}"/>
                </a:ext>
              </a:extLst>
            </p:cNvPr>
            <p:cNvSpPr/>
            <p:nvPr/>
          </p:nvSpPr>
          <p:spPr>
            <a:xfrm>
              <a:off x="1645304" y="9782032"/>
              <a:ext cx="86132" cy="86318"/>
            </a:xfrm>
            <a:custGeom>
              <a:avLst/>
              <a:gdLst>
                <a:gd name="connsiteX0" fmla="*/ 43066 w 86132"/>
                <a:gd name="connsiteY0" fmla="*/ 86319 h 86318"/>
                <a:gd name="connsiteX1" fmla="*/ 0 w 86132"/>
                <a:gd name="connsiteY1" fmla="*/ 43160 h 86318"/>
                <a:gd name="connsiteX2" fmla="*/ 43066 w 86132"/>
                <a:gd name="connsiteY2" fmla="*/ 0 h 86318"/>
                <a:gd name="connsiteX3" fmla="*/ 86133 w 86132"/>
                <a:gd name="connsiteY3" fmla="*/ 43160 h 86318"/>
                <a:gd name="connsiteX4" fmla="*/ 43066 w 86132"/>
                <a:gd name="connsiteY4" fmla="*/ 86319 h 8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32" h="86318">
                  <a:moveTo>
                    <a:pt x="43066" y="86319"/>
                  </a:moveTo>
                  <a:cubicBezTo>
                    <a:pt x="19310" y="86319"/>
                    <a:pt x="0" y="67024"/>
                    <a:pt x="0" y="43160"/>
                  </a:cubicBezTo>
                  <a:cubicBezTo>
                    <a:pt x="0" y="19295"/>
                    <a:pt x="19310" y="0"/>
                    <a:pt x="43066" y="0"/>
                  </a:cubicBezTo>
                  <a:cubicBezTo>
                    <a:pt x="66823" y="0"/>
                    <a:pt x="86133" y="19295"/>
                    <a:pt x="86133" y="43160"/>
                  </a:cubicBezTo>
                  <a:cubicBezTo>
                    <a:pt x="86133" y="67024"/>
                    <a:pt x="66823" y="86319"/>
                    <a:pt x="43066" y="86319"/>
                  </a:cubicBezTo>
                </a:path>
              </a:pathLst>
            </a:custGeom>
            <a:solidFill>
              <a:srgbClr val="C4CDEC"/>
            </a:solidFill>
            <a:ln w="12695" cap="sq">
              <a:noFill/>
              <a:prstDash val="solid"/>
              <a:miter/>
            </a:ln>
          </p:spPr>
          <p:txBody>
            <a:bodyPr rtlCol="1" anchor="ctr"/>
            <a:lstStyle/>
            <a:p>
              <a:endParaRPr lang="ar-SA"/>
            </a:p>
          </p:txBody>
        </p:sp>
        <p:sp>
          <p:nvSpPr>
            <p:cNvPr id="393" name="شكل حر: شكل 392">
              <a:extLst>
                <a:ext uri="{FF2B5EF4-FFF2-40B4-BE49-F238E27FC236}">
                  <a16:creationId xmlns:a16="http://schemas.microsoft.com/office/drawing/2014/main" id="{101E4702-59E4-5ED1-C0FC-E670FA96E201}"/>
                </a:ext>
              </a:extLst>
            </p:cNvPr>
            <p:cNvSpPr/>
            <p:nvPr/>
          </p:nvSpPr>
          <p:spPr>
            <a:xfrm>
              <a:off x="181429" y="9993513"/>
              <a:ext cx="397633" cy="169590"/>
            </a:xfrm>
            <a:custGeom>
              <a:avLst/>
              <a:gdLst>
                <a:gd name="connsiteX0" fmla="*/ 198817 w 397633"/>
                <a:gd name="connsiteY0" fmla="*/ 169591 h 169590"/>
                <a:gd name="connsiteX1" fmla="*/ 0 w 397633"/>
                <a:gd name="connsiteY1" fmla="*/ 84795 h 169590"/>
                <a:gd name="connsiteX2" fmla="*/ 198817 w 397633"/>
                <a:gd name="connsiteY2" fmla="*/ 0 h 169590"/>
                <a:gd name="connsiteX3" fmla="*/ 397633 w 397633"/>
                <a:gd name="connsiteY3" fmla="*/ 84795 h 169590"/>
                <a:gd name="connsiteX4" fmla="*/ 198817 w 397633"/>
                <a:gd name="connsiteY4" fmla="*/ 169591 h 16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33" h="169590">
                  <a:moveTo>
                    <a:pt x="198817" y="169591"/>
                  </a:moveTo>
                  <a:cubicBezTo>
                    <a:pt x="89055" y="169591"/>
                    <a:pt x="0" y="131636"/>
                    <a:pt x="0" y="84795"/>
                  </a:cubicBezTo>
                  <a:cubicBezTo>
                    <a:pt x="0" y="37955"/>
                    <a:pt x="88928" y="0"/>
                    <a:pt x="198817" y="0"/>
                  </a:cubicBezTo>
                  <a:cubicBezTo>
                    <a:pt x="308706" y="0"/>
                    <a:pt x="397633" y="37955"/>
                    <a:pt x="397633" y="84795"/>
                  </a:cubicBezTo>
                  <a:cubicBezTo>
                    <a:pt x="397633" y="131636"/>
                    <a:pt x="308706" y="169591"/>
                    <a:pt x="198817" y="169591"/>
                  </a:cubicBezTo>
                </a:path>
              </a:pathLst>
            </a:custGeom>
            <a:solidFill>
              <a:srgbClr val="C9D2EF"/>
            </a:solidFill>
            <a:ln w="12695" cap="sq">
              <a:noFill/>
              <a:prstDash val="solid"/>
              <a:miter/>
            </a:ln>
          </p:spPr>
          <p:txBody>
            <a:bodyPr rtlCol="1" anchor="ctr"/>
            <a:lstStyle/>
            <a:p>
              <a:endParaRPr lang="ar-SA"/>
            </a:p>
          </p:txBody>
        </p:sp>
        <p:sp>
          <p:nvSpPr>
            <p:cNvPr id="394" name="شكل حر: شكل 393">
              <a:extLst>
                <a:ext uri="{FF2B5EF4-FFF2-40B4-BE49-F238E27FC236}">
                  <a16:creationId xmlns:a16="http://schemas.microsoft.com/office/drawing/2014/main" id="{459EDE40-1410-6EF3-520E-83E0AB4CEE61}"/>
                </a:ext>
              </a:extLst>
            </p:cNvPr>
            <p:cNvSpPr/>
            <p:nvPr/>
          </p:nvSpPr>
          <p:spPr>
            <a:xfrm>
              <a:off x="186129" y="9657758"/>
              <a:ext cx="373622" cy="109294"/>
            </a:xfrm>
            <a:custGeom>
              <a:avLst/>
              <a:gdLst>
                <a:gd name="connsiteX0" fmla="*/ 373623 w 373622"/>
                <a:gd name="connsiteY0" fmla="*/ 54584 h 109294"/>
                <a:gd name="connsiteX1" fmla="*/ 189670 w 373622"/>
                <a:gd name="connsiteY1" fmla="*/ 109295 h 109294"/>
                <a:gd name="connsiteX2" fmla="*/ 0 w 373622"/>
                <a:gd name="connsiteY2" fmla="*/ 57503 h 109294"/>
                <a:gd name="connsiteX3" fmla="*/ 189670 w 373622"/>
                <a:gd name="connsiteY3" fmla="*/ 0 h 109294"/>
                <a:gd name="connsiteX4" fmla="*/ 373623 w 373622"/>
                <a:gd name="connsiteY4" fmla="*/ 54711 h 10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22" h="109294">
                  <a:moveTo>
                    <a:pt x="373623" y="54584"/>
                  </a:moveTo>
                  <a:cubicBezTo>
                    <a:pt x="373623" y="84795"/>
                    <a:pt x="291301" y="109295"/>
                    <a:pt x="189670" y="109295"/>
                  </a:cubicBezTo>
                  <a:cubicBezTo>
                    <a:pt x="88038" y="109295"/>
                    <a:pt x="0" y="87715"/>
                    <a:pt x="0" y="57503"/>
                  </a:cubicBezTo>
                  <a:cubicBezTo>
                    <a:pt x="0" y="27291"/>
                    <a:pt x="88038" y="0"/>
                    <a:pt x="189670" y="0"/>
                  </a:cubicBezTo>
                  <a:cubicBezTo>
                    <a:pt x="291301" y="0"/>
                    <a:pt x="373623" y="24499"/>
                    <a:pt x="373623" y="54711"/>
                  </a:cubicBezTo>
                </a:path>
              </a:pathLst>
            </a:custGeom>
            <a:solidFill>
              <a:srgbClr val="9FAED3"/>
            </a:solidFill>
            <a:ln w="12695" cap="sq">
              <a:noFill/>
              <a:prstDash val="solid"/>
              <a:miter/>
            </a:ln>
          </p:spPr>
          <p:txBody>
            <a:bodyPr rtlCol="1" anchor="ctr"/>
            <a:lstStyle/>
            <a:p>
              <a:endParaRPr lang="ar-SA"/>
            </a:p>
          </p:txBody>
        </p:sp>
        <p:sp>
          <p:nvSpPr>
            <p:cNvPr id="395" name="شكل حر: شكل 394">
              <a:extLst>
                <a:ext uri="{FF2B5EF4-FFF2-40B4-BE49-F238E27FC236}">
                  <a16:creationId xmlns:a16="http://schemas.microsoft.com/office/drawing/2014/main" id="{842946A8-86C6-5A3D-2D9E-78B84A24662C}"/>
                </a:ext>
              </a:extLst>
            </p:cNvPr>
            <p:cNvSpPr/>
            <p:nvPr/>
          </p:nvSpPr>
          <p:spPr>
            <a:xfrm>
              <a:off x="191706" y="9025347"/>
              <a:ext cx="167467" cy="793497"/>
            </a:xfrm>
            <a:custGeom>
              <a:avLst/>
              <a:gdLst>
                <a:gd name="connsiteX0" fmla="*/ 155382 w 167467"/>
                <a:gd name="connsiteY0" fmla="*/ 793497 h 793497"/>
                <a:gd name="connsiteX1" fmla="*/ 123877 w 167467"/>
                <a:gd name="connsiteY1" fmla="*/ 457235 h 793497"/>
                <a:gd name="connsiteX2" fmla="*/ 92371 w 167467"/>
                <a:gd name="connsiteY2" fmla="*/ 240803 h 793497"/>
                <a:gd name="connsiteX3" fmla="*/ 9033 w 167467"/>
                <a:gd name="connsiteY3" fmla="*/ 0 h 793497"/>
                <a:gd name="connsiteX4" fmla="*/ 43080 w 167467"/>
                <a:gd name="connsiteY4" fmla="*/ 391227 h 793497"/>
                <a:gd name="connsiteX5" fmla="*/ 103677 w 167467"/>
                <a:gd name="connsiteY5" fmla="*/ 781946 h 79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67" h="793497">
                  <a:moveTo>
                    <a:pt x="155382" y="793497"/>
                  </a:moveTo>
                  <a:cubicBezTo>
                    <a:pt x="189810" y="678363"/>
                    <a:pt x="141535" y="510676"/>
                    <a:pt x="123877" y="457235"/>
                  </a:cubicBezTo>
                  <a:cubicBezTo>
                    <a:pt x="100883" y="387926"/>
                    <a:pt x="104440" y="312779"/>
                    <a:pt x="92371" y="240803"/>
                  </a:cubicBezTo>
                  <a:cubicBezTo>
                    <a:pt x="78397" y="156770"/>
                    <a:pt x="43588" y="77941"/>
                    <a:pt x="9033" y="0"/>
                  </a:cubicBezTo>
                  <a:cubicBezTo>
                    <a:pt x="-15613" y="129478"/>
                    <a:pt x="15004" y="262383"/>
                    <a:pt x="43080" y="391227"/>
                  </a:cubicBezTo>
                  <a:cubicBezTo>
                    <a:pt x="71155" y="520070"/>
                    <a:pt x="63406" y="643836"/>
                    <a:pt x="103677" y="781946"/>
                  </a:cubicBezTo>
                </a:path>
              </a:pathLst>
            </a:custGeom>
            <a:solidFill>
              <a:srgbClr val="B1BEE8"/>
            </a:solidFill>
            <a:ln w="12695" cap="sq">
              <a:noFill/>
              <a:prstDash val="solid"/>
              <a:miter/>
            </a:ln>
          </p:spPr>
          <p:txBody>
            <a:bodyPr rtlCol="1" anchor="ctr"/>
            <a:lstStyle/>
            <a:p>
              <a:endParaRPr lang="ar-SA"/>
            </a:p>
          </p:txBody>
        </p:sp>
        <p:sp>
          <p:nvSpPr>
            <p:cNvPr id="396" name="شكل حر: شكل 395">
              <a:extLst>
                <a:ext uri="{FF2B5EF4-FFF2-40B4-BE49-F238E27FC236}">
                  <a16:creationId xmlns:a16="http://schemas.microsoft.com/office/drawing/2014/main" id="{FB309AF8-1EE1-FAD6-E6E4-0260D9227069}"/>
                </a:ext>
              </a:extLst>
            </p:cNvPr>
            <p:cNvSpPr/>
            <p:nvPr/>
          </p:nvSpPr>
          <p:spPr>
            <a:xfrm>
              <a:off x="356616" y="9069649"/>
              <a:ext cx="174171" cy="739167"/>
            </a:xfrm>
            <a:custGeom>
              <a:avLst/>
              <a:gdLst>
                <a:gd name="connsiteX0" fmla="*/ 69872 w 174171"/>
                <a:gd name="connsiteY0" fmla="*/ 716445 h 739167"/>
                <a:gd name="connsiteX1" fmla="*/ 119671 w 174171"/>
                <a:gd name="connsiteY1" fmla="*/ 541269 h 739167"/>
                <a:gd name="connsiteX2" fmla="*/ 114971 w 174171"/>
                <a:gd name="connsiteY2" fmla="*/ 354414 h 739167"/>
                <a:gd name="connsiteX3" fmla="*/ 154353 w 174171"/>
                <a:gd name="connsiteY3" fmla="*/ 219605 h 739167"/>
                <a:gd name="connsiteX4" fmla="*/ 174171 w 174171"/>
                <a:gd name="connsiteY4" fmla="*/ 0 h 739167"/>
                <a:gd name="connsiteX5" fmla="*/ 98710 w 174171"/>
                <a:gd name="connsiteY5" fmla="*/ 153470 h 739167"/>
                <a:gd name="connsiteX6" fmla="*/ 45226 w 174171"/>
                <a:gd name="connsiteY6" fmla="*/ 319253 h 739167"/>
                <a:gd name="connsiteX7" fmla="*/ 20962 w 174171"/>
                <a:gd name="connsiteY7" fmla="*/ 432102 h 739167"/>
                <a:gd name="connsiteX8" fmla="*/ 32395 w 174171"/>
                <a:gd name="connsiteY8" fmla="*/ 588744 h 739167"/>
                <a:gd name="connsiteX9" fmla="*/ 0 w 174171"/>
                <a:gd name="connsiteY9" fmla="*/ 739167 h 73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71" h="739167">
                  <a:moveTo>
                    <a:pt x="69872" y="716445"/>
                  </a:moveTo>
                  <a:cubicBezTo>
                    <a:pt x="113192" y="671509"/>
                    <a:pt x="122339" y="603723"/>
                    <a:pt x="119671" y="541269"/>
                  </a:cubicBezTo>
                  <a:cubicBezTo>
                    <a:pt x="117003" y="478815"/>
                    <a:pt x="104935" y="416107"/>
                    <a:pt x="114971" y="354414"/>
                  </a:cubicBezTo>
                  <a:cubicBezTo>
                    <a:pt x="122466" y="308209"/>
                    <a:pt x="142157" y="264922"/>
                    <a:pt x="154353" y="219605"/>
                  </a:cubicBezTo>
                  <a:cubicBezTo>
                    <a:pt x="173536" y="148392"/>
                    <a:pt x="173917" y="73752"/>
                    <a:pt x="174171" y="0"/>
                  </a:cubicBezTo>
                  <a:cubicBezTo>
                    <a:pt x="144698" y="48872"/>
                    <a:pt x="119417" y="100282"/>
                    <a:pt x="98710" y="153470"/>
                  </a:cubicBezTo>
                  <a:cubicBezTo>
                    <a:pt x="77621" y="207546"/>
                    <a:pt x="61487" y="263399"/>
                    <a:pt x="45226" y="319253"/>
                  </a:cubicBezTo>
                  <a:cubicBezTo>
                    <a:pt x="34428" y="356319"/>
                    <a:pt x="23629" y="393639"/>
                    <a:pt x="20962" y="432102"/>
                  </a:cubicBezTo>
                  <a:cubicBezTo>
                    <a:pt x="17277" y="484401"/>
                    <a:pt x="28584" y="536445"/>
                    <a:pt x="32395" y="588744"/>
                  </a:cubicBezTo>
                  <a:cubicBezTo>
                    <a:pt x="36206" y="641043"/>
                    <a:pt x="31379" y="697150"/>
                    <a:pt x="0" y="739167"/>
                  </a:cubicBezTo>
                </a:path>
              </a:pathLst>
            </a:custGeom>
            <a:solidFill>
              <a:srgbClr val="B1BEE8"/>
            </a:solidFill>
            <a:ln w="12695" cap="sq">
              <a:noFill/>
              <a:prstDash val="solid"/>
              <a:miter/>
            </a:ln>
          </p:spPr>
          <p:txBody>
            <a:bodyPr rtlCol="1" anchor="ctr"/>
            <a:lstStyle/>
            <a:p>
              <a:endParaRPr lang="ar-SA"/>
            </a:p>
          </p:txBody>
        </p:sp>
        <p:sp>
          <p:nvSpPr>
            <p:cNvPr id="397" name="شكل حر: شكل 396">
              <a:extLst>
                <a:ext uri="{FF2B5EF4-FFF2-40B4-BE49-F238E27FC236}">
                  <a16:creationId xmlns:a16="http://schemas.microsoft.com/office/drawing/2014/main" id="{4542A58A-960B-FAA1-7300-BE10BDC115E7}"/>
                </a:ext>
              </a:extLst>
            </p:cNvPr>
            <p:cNvSpPr/>
            <p:nvPr/>
          </p:nvSpPr>
          <p:spPr>
            <a:xfrm>
              <a:off x="263408" y="8879748"/>
              <a:ext cx="129157" cy="958644"/>
            </a:xfrm>
            <a:custGeom>
              <a:avLst/>
              <a:gdLst>
                <a:gd name="connsiteX0" fmla="*/ 118107 w 129157"/>
                <a:gd name="connsiteY0" fmla="*/ 484400 h 958644"/>
                <a:gd name="connsiteX1" fmla="*/ 2247 w 129157"/>
                <a:gd name="connsiteY1" fmla="*/ 0 h 958644"/>
                <a:gd name="connsiteX2" fmla="*/ 46965 w 129157"/>
                <a:gd name="connsiteY2" fmla="*/ 468532 h 958644"/>
                <a:gd name="connsiteX3" fmla="*/ 98670 w 129157"/>
                <a:gd name="connsiteY3" fmla="*/ 958645 h 958644"/>
                <a:gd name="connsiteX4" fmla="*/ 117980 w 129157"/>
                <a:gd name="connsiteY4" fmla="*/ 484400 h 95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7" h="958644">
                  <a:moveTo>
                    <a:pt x="118107" y="484400"/>
                  </a:moveTo>
                  <a:cubicBezTo>
                    <a:pt x="118107" y="305923"/>
                    <a:pt x="60685" y="98758"/>
                    <a:pt x="2247" y="0"/>
                  </a:cubicBezTo>
                  <a:cubicBezTo>
                    <a:pt x="-12362" y="90888"/>
                    <a:pt x="49125" y="259971"/>
                    <a:pt x="46965" y="468532"/>
                  </a:cubicBezTo>
                  <a:cubicBezTo>
                    <a:pt x="45187" y="641297"/>
                    <a:pt x="100068" y="820154"/>
                    <a:pt x="98670" y="958645"/>
                  </a:cubicBezTo>
                  <a:cubicBezTo>
                    <a:pt x="153170" y="806826"/>
                    <a:pt x="117980" y="645993"/>
                    <a:pt x="117980" y="484400"/>
                  </a:cubicBezTo>
                </a:path>
              </a:pathLst>
            </a:custGeom>
            <a:solidFill>
              <a:srgbClr val="B1BEE8"/>
            </a:solidFill>
            <a:ln w="12695" cap="sq">
              <a:noFill/>
              <a:prstDash val="solid"/>
              <a:miter/>
            </a:ln>
          </p:spPr>
          <p:txBody>
            <a:bodyPr rtlCol="1" anchor="ctr"/>
            <a:lstStyle/>
            <a:p>
              <a:endParaRPr lang="ar-SA"/>
            </a:p>
          </p:txBody>
        </p:sp>
        <p:sp>
          <p:nvSpPr>
            <p:cNvPr id="398" name="شكل حر: شكل 397">
              <a:extLst>
                <a:ext uri="{FF2B5EF4-FFF2-40B4-BE49-F238E27FC236}">
                  <a16:creationId xmlns:a16="http://schemas.microsoft.com/office/drawing/2014/main" id="{C88AF12D-DF14-8712-C253-BBF9F3B28590}"/>
                </a:ext>
              </a:extLst>
            </p:cNvPr>
            <p:cNvSpPr/>
            <p:nvPr/>
          </p:nvSpPr>
          <p:spPr>
            <a:xfrm>
              <a:off x="404510" y="9076250"/>
              <a:ext cx="126531" cy="675570"/>
            </a:xfrm>
            <a:custGeom>
              <a:avLst/>
              <a:gdLst>
                <a:gd name="connsiteX0" fmla="*/ 126531 w 126531"/>
                <a:gd name="connsiteY0" fmla="*/ 127 h 675570"/>
                <a:gd name="connsiteX1" fmla="*/ 79273 w 126531"/>
                <a:gd name="connsiteY1" fmla="*/ 166417 h 675570"/>
                <a:gd name="connsiteX2" fmla="*/ 35825 w 126531"/>
                <a:gd name="connsiteY2" fmla="*/ 333723 h 675570"/>
                <a:gd name="connsiteX3" fmla="*/ 25281 w 126531"/>
                <a:gd name="connsiteY3" fmla="*/ 375487 h 675570"/>
                <a:gd name="connsiteX4" fmla="*/ 18802 w 126531"/>
                <a:gd name="connsiteY4" fmla="*/ 417884 h 675570"/>
                <a:gd name="connsiteX5" fmla="*/ 15372 w 126531"/>
                <a:gd name="connsiteY5" fmla="*/ 503949 h 675570"/>
                <a:gd name="connsiteX6" fmla="*/ 14737 w 126531"/>
                <a:gd name="connsiteY6" fmla="*/ 590522 h 675570"/>
                <a:gd name="connsiteX7" fmla="*/ 0 w 126531"/>
                <a:gd name="connsiteY7" fmla="*/ 675570 h 675570"/>
                <a:gd name="connsiteX8" fmla="*/ 11942 w 126531"/>
                <a:gd name="connsiteY8" fmla="*/ 590395 h 675570"/>
                <a:gd name="connsiteX9" fmla="*/ 10925 w 126531"/>
                <a:gd name="connsiteY9" fmla="*/ 503949 h 675570"/>
                <a:gd name="connsiteX10" fmla="*/ 13593 w 126531"/>
                <a:gd name="connsiteY10" fmla="*/ 417249 h 675570"/>
                <a:gd name="connsiteX11" fmla="*/ 19818 w 126531"/>
                <a:gd name="connsiteY11" fmla="*/ 374217 h 675570"/>
                <a:gd name="connsiteX12" fmla="*/ 30235 w 126531"/>
                <a:gd name="connsiteY12" fmla="*/ 332073 h 675570"/>
                <a:gd name="connsiteX13" fmla="*/ 74953 w 126531"/>
                <a:gd name="connsiteY13" fmla="*/ 165021 h 675570"/>
                <a:gd name="connsiteX14" fmla="*/ 126404 w 126531"/>
                <a:gd name="connsiteY14" fmla="*/ 0 h 6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31" h="675570">
                  <a:moveTo>
                    <a:pt x="126531" y="127"/>
                  </a:moveTo>
                  <a:cubicBezTo>
                    <a:pt x="109381" y="55091"/>
                    <a:pt x="93882" y="110691"/>
                    <a:pt x="79273" y="166417"/>
                  </a:cubicBezTo>
                  <a:lnTo>
                    <a:pt x="35825" y="333723"/>
                  </a:lnTo>
                  <a:cubicBezTo>
                    <a:pt x="32014" y="347687"/>
                    <a:pt x="28076" y="361396"/>
                    <a:pt x="25281" y="375487"/>
                  </a:cubicBezTo>
                  <a:cubicBezTo>
                    <a:pt x="22486" y="389577"/>
                    <a:pt x="20326" y="403667"/>
                    <a:pt x="18802" y="417884"/>
                  </a:cubicBezTo>
                  <a:cubicBezTo>
                    <a:pt x="15753" y="446445"/>
                    <a:pt x="15499" y="475134"/>
                    <a:pt x="15372" y="503949"/>
                  </a:cubicBezTo>
                  <a:cubicBezTo>
                    <a:pt x="15245" y="532764"/>
                    <a:pt x="16007" y="561579"/>
                    <a:pt x="14737" y="590522"/>
                  </a:cubicBezTo>
                  <a:cubicBezTo>
                    <a:pt x="13339" y="619336"/>
                    <a:pt x="10036" y="648406"/>
                    <a:pt x="0" y="675570"/>
                  </a:cubicBezTo>
                  <a:cubicBezTo>
                    <a:pt x="8766" y="648025"/>
                    <a:pt x="11561" y="619209"/>
                    <a:pt x="11942" y="590395"/>
                  </a:cubicBezTo>
                  <a:cubicBezTo>
                    <a:pt x="12577" y="561579"/>
                    <a:pt x="11434" y="532891"/>
                    <a:pt x="10925" y="503949"/>
                  </a:cubicBezTo>
                  <a:cubicBezTo>
                    <a:pt x="10417" y="475006"/>
                    <a:pt x="10798" y="446191"/>
                    <a:pt x="13593" y="417249"/>
                  </a:cubicBezTo>
                  <a:cubicBezTo>
                    <a:pt x="14991" y="402778"/>
                    <a:pt x="17023" y="388434"/>
                    <a:pt x="19818" y="374217"/>
                  </a:cubicBezTo>
                  <a:cubicBezTo>
                    <a:pt x="22613" y="360000"/>
                    <a:pt x="26424" y="345909"/>
                    <a:pt x="30235" y="332073"/>
                  </a:cubicBezTo>
                  <a:cubicBezTo>
                    <a:pt x="45480" y="276473"/>
                    <a:pt x="59454" y="220620"/>
                    <a:pt x="74953" y="165021"/>
                  </a:cubicBezTo>
                  <a:cubicBezTo>
                    <a:pt x="90452" y="109422"/>
                    <a:pt x="106967" y="54203"/>
                    <a:pt x="126404" y="0"/>
                  </a:cubicBezTo>
                </a:path>
              </a:pathLst>
            </a:custGeom>
            <a:solidFill>
              <a:srgbClr val="FFFFFF"/>
            </a:solidFill>
            <a:ln w="12695" cap="sq">
              <a:noFill/>
              <a:prstDash val="solid"/>
              <a:miter/>
            </a:ln>
          </p:spPr>
          <p:txBody>
            <a:bodyPr rtlCol="1" anchor="ctr"/>
            <a:lstStyle/>
            <a:p>
              <a:endParaRPr lang="ar-SA"/>
            </a:p>
          </p:txBody>
        </p:sp>
        <p:sp>
          <p:nvSpPr>
            <p:cNvPr id="399" name="شكل حر: شكل 398">
              <a:extLst>
                <a:ext uri="{FF2B5EF4-FFF2-40B4-BE49-F238E27FC236}">
                  <a16:creationId xmlns:a16="http://schemas.microsoft.com/office/drawing/2014/main" id="{B43239FD-3605-7374-51FA-1696908076D6}"/>
                </a:ext>
              </a:extLst>
            </p:cNvPr>
            <p:cNvSpPr/>
            <p:nvPr/>
          </p:nvSpPr>
          <p:spPr>
            <a:xfrm>
              <a:off x="200484" y="9033217"/>
              <a:ext cx="120814" cy="716699"/>
            </a:xfrm>
            <a:custGeom>
              <a:avLst/>
              <a:gdLst>
                <a:gd name="connsiteX0" fmla="*/ 0 w 120814"/>
                <a:gd name="connsiteY0" fmla="*/ 0 h 716699"/>
                <a:gd name="connsiteX1" fmla="*/ 14101 w 120814"/>
                <a:gd name="connsiteY1" fmla="*/ 89746 h 716699"/>
                <a:gd name="connsiteX2" fmla="*/ 31760 w 120814"/>
                <a:gd name="connsiteY2" fmla="*/ 178858 h 716699"/>
                <a:gd name="connsiteX3" fmla="*/ 67204 w 120814"/>
                <a:gd name="connsiteY3" fmla="*/ 357207 h 716699"/>
                <a:gd name="connsiteX4" fmla="*/ 80797 w 120814"/>
                <a:gd name="connsiteY4" fmla="*/ 447080 h 716699"/>
                <a:gd name="connsiteX5" fmla="*/ 94644 w 120814"/>
                <a:gd name="connsiteY5" fmla="*/ 536826 h 716699"/>
                <a:gd name="connsiteX6" fmla="*/ 120815 w 120814"/>
                <a:gd name="connsiteY6" fmla="*/ 716699 h 716699"/>
                <a:gd name="connsiteX7" fmla="*/ 106205 w 120814"/>
                <a:gd name="connsiteY7" fmla="*/ 627080 h 716699"/>
                <a:gd name="connsiteX8" fmla="*/ 90198 w 120814"/>
                <a:gd name="connsiteY8" fmla="*/ 537587 h 716699"/>
                <a:gd name="connsiteX9" fmla="*/ 75588 w 120814"/>
                <a:gd name="connsiteY9" fmla="*/ 447842 h 716699"/>
                <a:gd name="connsiteX10" fmla="*/ 61614 w 120814"/>
                <a:gd name="connsiteY10" fmla="*/ 358096 h 716699"/>
                <a:gd name="connsiteX11" fmla="*/ 27568 w 120814"/>
                <a:gd name="connsiteY11" fmla="*/ 179619 h 716699"/>
                <a:gd name="connsiteX12" fmla="*/ 127 w 120814"/>
                <a:gd name="connsiteY12" fmla="*/ 0 h 71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14" h="716699">
                  <a:moveTo>
                    <a:pt x="0" y="0"/>
                  </a:moveTo>
                  <a:cubicBezTo>
                    <a:pt x="3557" y="30085"/>
                    <a:pt x="8512" y="59916"/>
                    <a:pt x="14101" y="89746"/>
                  </a:cubicBezTo>
                  <a:cubicBezTo>
                    <a:pt x="19564" y="119577"/>
                    <a:pt x="25535" y="149154"/>
                    <a:pt x="31760" y="178858"/>
                  </a:cubicBezTo>
                  <a:cubicBezTo>
                    <a:pt x="44083" y="238138"/>
                    <a:pt x="56660" y="297419"/>
                    <a:pt x="67204" y="357207"/>
                  </a:cubicBezTo>
                  <a:cubicBezTo>
                    <a:pt x="72412" y="387038"/>
                    <a:pt x="76478" y="417249"/>
                    <a:pt x="80797" y="447080"/>
                  </a:cubicBezTo>
                  <a:cubicBezTo>
                    <a:pt x="85116" y="476911"/>
                    <a:pt x="90071" y="506868"/>
                    <a:pt x="94644" y="536826"/>
                  </a:cubicBezTo>
                  <a:cubicBezTo>
                    <a:pt x="103791" y="596615"/>
                    <a:pt x="115098" y="656276"/>
                    <a:pt x="120815" y="716699"/>
                  </a:cubicBezTo>
                  <a:cubicBezTo>
                    <a:pt x="117003" y="686615"/>
                    <a:pt x="111668" y="656784"/>
                    <a:pt x="106205" y="627080"/>
                  </a:cubicBezTo>
                  <a:lnTo>
                    <a:pt x="90198" y="537587"/>
                  </a:lnTo>
                  <a:cubicBezTo>
                    <a:pt x="84862" y="507757"/>
                    <a:pt x="80162" y="477800"/>
                    <a:pt x="75588" y="447842"/>
                  </a:cubicBezTo>
                  <a:cubicBezTo>
                    <a:pt x="71142" y="417884"/>
                    <a:pt x="66823" y="387926"/>
                    <a:pt x="61614" y="358096"/>
                  </a:cubicBezTo>
                  <a:cubicBezTo>
                    <a:pt x="51578" y="298434"/>
                    <a:pt x="38874" y="239154"/>
                    <a:pt x="27568" y="179619"/>
                  </a:cubicBezTo>
                  <a:cubicBezTo>
                    <a:pt x="16261" y="120085"/>
                    <a:pt x="5082" y="60423"/>
                    <a:pt x="127" y="0"/>
                  </a:cubicBezTo>
                </a:path>
              </a:pathLst>
            </a:custGeom>
            <a:solidFill>
              <a:srgbClr val="FFFFFF"/>
            </a:solidFill>
            <a:ln w="12695" cap="sq">
              <a:noFill/>
              <a:prstDash val="solid"/>
              <a:miter/>
            </a:ln>
          </p:spPr>
          <p:txBody>
            <a:bodyPr rtlCol="1" anchor="ctr"/>
            <a:lstStyle/>
            <a:p>
              <a:endParaRPr lang="ar-SA"/>
            </a:p>
          </p:txBody>
        </p:sp>
        <p:sp>
          <p:nvSpPr>
            <p:cNvPr id="400" name="شكل حر: شكل 399">
              <a:extLst>
                <a:ext uri="{FF2B5EF4-FFF2-40B4-BE49-F238E27FC236}">
                  <a16:creationId xmlns:a16="http://schemas.microsoft.com/office/drawing/2014/main" id="{A5E4F073-8684-26DC-BFD8-5ADF47A1C10B}"/>
                </a:ext>
              </a:extLst>
            </p:cNvPr>
            <p:cNvSpPr/>
            <p:nvPr/>
          </p:nvSpPr>
          <p:spPr>
            <a:xfrm>
              <a:off x="268069" y="8884952"/>
              <a:ext cx="102139" cy="871945"/>
            </a:xfrm>
            <a:custGeom>
              <a:avLst/>
              <a:gdLst>
                <a:gd name="connsiteX0" fmla="*/ 0 w 102139"/>
                <a:gd name="connsiteY0" fmla="*/ 0 h 871945"/>
                <a:gd name="connsiteX1" fmla="*/ 50181 w 102139"/>
                <a:gd name="connsiteY1" fmla="*/ 214401 h 871945"/>
                <a:gd name="connsiteX2" fmla="*/ 67331 w 102139"/>
                <a:gd name="connsiteY2" fmla="*/ 323314 h 871945"/>
                <a:gd name="connsiteX3" fmla="*/ 77748 w 102139"/>
                <a:gd name="connsiteY3" fmla="*/ 432990 h 871945"/>
                <a:gd name="connsiteX4" fmla="*/ 78510 w 102139"/>
                <a:gd name="connsiteY4" fmla="*/ 543300 h 871945"/>
                <a:gd name="connsiteX5" fmla="*/ 79527 w 102139"/>
                <a:gd name="connsiteY5" fmla="*/ 598011 h 871945"/>
                <a:gd name="connsiteX6" fmla="*/ 83846 w 102139"/>
                <a:gd name="connsiteY6" fmla="*/ 652721 h 871945"/>
                <a:gd name="connsiteX7" fmla="*/ 95153 w 102139"/>
                <a:gd name="connsiteY7" fmla="*/ 762143 h 871945"/>
                <a:gd name="connsiteX8" fmla="*/ 102140 w 102139"/>
                <a:gd name="connsiteY8" fmla="*/ 871946 h 871945"/>
                <a:gd name="connsiteX9" fmla="*/ 92358 w 102139"/>
                <a:gd name="connsiteY9" fmla="*/ 762397 h 871945"/>
                <a:gd name="connsiteX10" fmla="*/ 79400 w 102139"/>
                <a:gd name="connsiteY10" fmla="*/ 653103 h 871945"/>
                <a:gd name="connsiteX11" fmla="*/ 74572 w 102139"/>
                <a:gd name="connsiteY11" fmla="*/ 598138 h 871945"/>
                <a:gd name="connsiteX12" fmla="*/ 73302 w 102139"/>
                <a:gd name="connsiteY12" fmla="*/ 542919 h 871945"/>
                <a:gd name="connsiteX13" fmla="*/ 72158 w 102139"/>
                <a:gd name="connsiteY13" fmla="*/ 433244 h 871945"/>
                <a:gd name="connsiteX14" fmla="*/ 62249 w 102139"/>
                <a:gd name="connsiteY14" fmla="*/ 323822 h 871945"/>
                <a:gd name="connsiteX15" fmla="*/ 45988 w 102139"/>
                <a:gd name="connsiteY15" fmla="*/ 215162 h 871945"/>
                <a:gd name="connsiteX16" fmla="*/ 0 w 102139"/>
                <a:gd name="connsiteY16" fmla="*/ 0 h 87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39" h="871945">
                  <a:moveTo>
                    <a:pt x="0" y="0"/>
                  </a:moveTo>
                  <a:cubicBezTo>
                    <a:pt x="17023" y="71467"/>
                    <a:pt x="34301" y="142553"/>
                    <a:pt x="50181" y="214401"/>
                  </a:cubicBezTo>
                  <a:cubicBezTo>
                    <a:pt x="57549" y="250451"/>
                    <a:pt x="62757" y="286882"/>
                    <a:pt x="67331" y="323314"/>
                  </a:cubicBezTo>
                  <a:cubicBezTo>
                    <a:pt x="71904" y="359746"/>
                    <a:pt x="75334" y="396304"/>
                    <a:pt x="77748" y="432990"/>
                  </a:cubicBezTo>
                  <a:cubicBezTo>
                    <a:pt x="79908" y="469675"/>
                    <a:pt x="80797" y="506614"/>
                    <a:pt x="78510" y="543300"/>
                  </a:cubicBezTo>
                  <a:cubicBezTo>
                    <a:pt x="77748" y="561452"/>
                    <a:pt x="78383" y="579731"/>
                    <a:pt x="79527" y="598011"/>
                  </a:cubicBezTo>
                  <a:cubicBezTo>
                    <a:pt x="80670" y="616290"/>
                    <a:pt x="82195" y="634569"/>
                    <a:pt x="83846" y="652721"/>
                  </a:cubicBezTo>
                  <a:cubicBezTo>
                    <a:pt x="87149" y="689280"/>
                    <a:pt x="91468" y="725712"/>
                    <a:pt x="95153" y="762143"/>
                  </a:cubicBezTo>
                  <a:cubicBezTo>
                    <a:pt x="98583" y="798702"/>
                    <a:pt x="102140" y="835260"/>
                    <a:pt x="102140" y="871946"/>
                  </a:cubicBezTo>
                  <a:cubicBezTo>
                    <a:pt x="101250" y="835260"/>
                    <a:pt x="96804" y="798829"/>
                    <a:pt x="92358" y="762397"/>
                  </a:cubicBezTo>
                  <a:cubicBezTo>
                    <a:pt x="88038" y="725966"/>
                    <a:pt x="83338" y="689534"/>
                    <a:pt x="79400" y="653103"/>
                  </a:cubicBezTo>
                  <a:cubicBezTo>
                    <a:pt x="77494" y="634823"/>
                    <a:pt x="75588" y="616544"/>
                    <a:pt x="74572" y="598138"/>
                  </a:cubicBezTo>
                  <a:cubicBezTo>
                    <a:pt x="73429" y="579731"/>
                    <a:pt x="72540" y="561325"/>
                    <a:pt x="73302" y="542919"/>
                  </a:cubicBezTo>
                  <a:cubicBezTo>
                    <a:pt x="75461" y="506361"/>
                    <a:pt x="74318" y="469802"/>
                    <a:pt x="72158" y="433244"/>
                  </a:cubicBezTo>
                  <a:cubicBezTo>
                    <a:pt x="69999" y="396685"/>
                    <a:pt x="66569" y="360254"/>
                    <a:pt x="62249" y="323822"/>
                  </a:cubicBezTo>
                  <a:cubicBezTo>
                    <a:pt x="57930" y="287391"/>
                    <a:pt x="52594" y="251213"/>
                    <a:pt x="45988" y="215162"/>
                  </a:cubicBezTo>
                  <a:lnTo>
                    <a:pt x="0" y="0"/>
                  </a:lnTo>
                </a:path>
              </a:pathLst>
            </a:custGeom>
            <a:solidFill>
              <a:srgbClr val="FFFFFF"/>
            </a:solidFill>
            <a:ln w="12695" cap="sq">
              <a:noFill/>
              <a:prstDash val="solid"/>
              <a:miter/>
            </a:ln>
          </p:spPr>
          <p:txBody>
            <a:bodyPr rtlCol="1" anchor="ctr"/>
            <a:lstStyle/>
            <a:p>
              <a:endParaRPr lang="ar-SA"/>
            </a:p>
          </p:txBody>
        </p:sp>
        <p:sp>
          <p:nvSpPr>
            <p:cNvPr id="401" name="شكل حر: شكل 400">
              <a:extLst>
                <a:ext uri="{FF2B5EF4-FFF2-40B4-BE49-F238E27FC236}">
                  <a16:creationId xmlns:a16="http://schemas.microsoft.com/office/drawing/2014/main" id="{0C9E3863-F239-795A-DF51-DE2126D97FBE}"/>
                </a:ext>
              </a:extLst>
            </p:cNvPr>
            <p:cNvSpPr/>
            <p:nvPr/>
          </p:nvSpPr>
          <p:spPr>
            <a:xfrm>
              <a:off x="435068" y="9330763"/>
              <a:ext cx="120920" cy="424103"/>
            </a:xfrm>
            <a:custGeom>
              <a:avLst/>
              <a:gdLst>
                <a:gd name="connsiteX0" fmla="*/ 103850 w 120920"/>
                <a:gd name="connsiteY0" fmla="*/ 0 h 424103"/>
                <a:gd name="connsiteX1" fmla="*/ 18225 w 120920"/>
                <a:gd name="connsiteY1" fmla="*/ 266572 h 424103"/>
                <a:gd name="connsiteX2" fmla="*/ 6157 w 120920"/>
                <a:gd name="connsiteY2" fmla="*/ 424104 h 424103"/>
                <a:gd name="connsiteX3" fmla="*/ 34740 w 120920"/>
                <a:gd name="connsiteY3" fmla="*/ 416361 h 424103"/>
                <a:gd name="connsiteX4" fmla="*/ 92289 w 120920"/>
                <a:gd name="connsiteY4" fmla="*/ 260225 h 424103"/>
                <a:gd name="connsiteX5" fmla="*/ 103723 w 120920"/>
                <a:gd name="connsiteY5"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20" h="424103">
                  <a:moveTo>
                    <a:pt x="103850" y="0"/>
                  </a:moveTo>
                  <a:cubicBezTo>
                    <a:pt x="83015" y="104598"/>
                    <a:pt x="43887" y="176826"/>
                    <a:pt x="18225" y="266572"/>
                  </a:cubicBezTo>
                  <a:cubicBezTo>
                    <a:pt x="4505" y="314809"/>
                    <a:pt x="-7818" y="375994"/>
                    <a:pt x="6157" y="424104"/>
                  </a:cubicBezTo>
                  <a:lnTo>
                    <a:pt x="34740" y="416361"/>
                  </a:lnTo>
                  <a:cubicBezTo>
                    <a:pt x="38171" y="360634"/>
                    <a:pt x="71074" y="311890"/>
                    <a:pt x="92289" y="260225"/>
                  </a:cubicBezTo>
                  <a:cubicBezTo>
                    <a:pt x="125955" y="178350"/>
                    <a:pt x="130147" y="84541"/>
                    <a:pt x="103723" y="0"/>
                  </a:cubicBezTo>
                </a:path>
              </a:pathLst>
            </a:custGeom>
            <a:solidFill>
              <a:srgbClr val="B1BEE8"/>
            </a:solidFill>
            <a:ln w="12695" cap="sq">
              <a:noFill/>
              <a:prstDash val="solid"/>
              <a:miter/>
            </a:ln>
          </p:spPr>
          <p:txBody>
            <a:bodyPr rtlCol="1" anchor="ctr"/>
            <a:lstStyle/>
            <a:p>
              <a:endParaRPr lang="ar-SA"/>
            </a:p>
          </p:txBody>
        </p:sp>
        <p:sp>
          <p:nvSpPr>
            <p:cNvPr id="402" name="شكل حر: شكل 401">
              <a:extLst>
                <a:ext uri="{FF2B5EF4-FFF2-40B4-BE49-F238E27FC236}">
                  <a16:creationId xmlns:a16="http://schemas.microsoft.com/office/drawing/2014/main" id="{296F93DB-7F43-E9A5-E0F1-CFE5AABEDBF2}"/>
                </a:ext>
              </a:extLst>
            </p:cNvPr>
            <p:cNvSpPr/>
            <p:nvPr/>
          </p:nvSpPr>
          <p:spPr>
            <a:xfrm>
              <a:off x="189244" y="9402864"/>
              <a:ext cx="116844" cy="368885"/>
            </a:xfrm>
            <a:custGeom>
              <a:avLst/>
              <a:gdLst>
                <a:gd name="connsiteX0" fmla="*/ 69043 w 116844"/>
                <a:gd name="connsiteY0" fmla="*/ 182285 h 368885"/>
                <a:gd name="connsiteX1" fmla="*/ 26358 w 116844"/>
                <a:gd name="connsiteY1" fmla="*/ 0 h 368885"/>
                <a:gd name="connsiteX2" fmla="*/ 950 w 116844"/>
                <a:gd name="connsiteY2" fmla="*/ 109422 h 368885"/>
                <a:gd name="connsiteX3" fmla="*/ 32329 w 116844"/>
                <a:gd name="connsiteY3" fmla="*/ 219478 h 368885"/>
                <a:gd name="connsiteX4" fmla="*/ 59896 w 116844"/>
                <a:gd name="connsiteY4" fmla="*/ 368885 h 368885"/>
                <a:gd name="connsiteX5" fmla="*/ 114650 w 116844"/>
                <a:gd name="connsiteY5" fmla="*/ 364062 h 368885"/>
                <a:gd name="connsiteX6" fmla="*/ 69043 w 116844"/>
                <a:gd name="connsiteY6" fmla="*/ 182158 h 3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4" h="368885">
                  <a:moveTo>
                    <a:pt x="69043" y="182285"/>
                  </a:moveTo>
                  <a:cubicBezTo>
                    <a:pt x="41603" y="124909"/>
                    <a:pt x="13908" y="62328"/>
                    <a:pt x="26358" y="0"/>
                  </a:cubicBezTo>
                  <a:cubicBezTo>
                    <a:pt x="3999" y="31100"/>
                    <a:pt x="-2734" y="71340"/>
                    <a:pt x="950" y="109422"/>
                  </a:cubicBezTo>
                  <a:cubicBezTo>
                    <a:pt x="4634" y="147503"/>
                    <a:pt x="17846" y="184062"/>
                    <a:pt x="32329" y="219478"/>
                  </a:cubicBezTo>
                  <a:cubicBezTo>
                    <a:pt x="51893" y="267334"/>
                    <a:pt x="74379" y="319253"/>
                    <a:pt x="59896" y="368885"/>
                  </a:cubicBezTo>
                  <a:lnTo>
                    <a:pt x="114650" y="364062"/>
                  </a:lnTo>
                  <a:cubicBezTo>
                    <a:pt x="125068" y="301354"/>
                    <a:pt x="96484" y="239534"/>
                    <a:pt x="69043" y="182158"/>
                  </a:cubicBezTo>
                </a:path>
              </a:pathLst>
            </a:custGeom>
            <a:solidFill>
              <a:srgbClr val="B1BEE8"/>
            </a:solidFill>
            <a:ln w="12695" cap="sq">
              <a:noFill/>
              <a:prstDash val="solid"/>
              <a:miter/>
            </a:ln>
          </p:spPr>
          <p:txBody>
            <a:bodyPr rtlCol="1" anchor="ctr"/>
            <a:lstStyle/>
            <a:p>
              <a:endParaRPr lang="ar-SA"/>
            </a:p>
          </p:txBody>
        </p:sp>
        <p:sp>
          <p:nvSpPr>
            <p:cNvPr id="403" name="شكل حر: شكل 402">
              <a:extLst>
                <a:ext uri="{FF2B5EF4-FFF2-40B4-BE49-F238E27FC236}">
                  <a16:creationId xmlns:a16="http://schemas.microsoft.com/office/drawing/2014/main" id="{37488F5B-2084-924F-EB6B-C94C43488446}"/>
                </a:ext>
              </a:extLst>
            </p:cNvPr>
            <p:cNvSpPr/>
            <p:nvPr/>
          </p:nvSpPr>
          <p:spPr>
            <a:xfrm>
              <a:off x="449095" y="9333936"/>
              <a:ext cx="95343" cy="447968"/>
            </a:xfrm>
            <a:custGeom>
              <a:avLst/>
              <a:gdLst>
                <a:gd name="connsiteX0" fmla="*/ 89823 w 95343"/>
                <a:gd name="connsiteY0" fmla="*/ 0 h 447968"/>
                <a:gd name="connsiteX1" fmla="*/ 95032 w 95343"/>
                <a:gd name="connsiteY1" fmla="*/ 57757 h 447968"/>
                <a:gd name="connsiteX2" fmla="*/ 85250 w 95343"/>
                <a:gd name="connsiteY2" fmla="*/ 115261 h 447968"/>
                <a:gd name="connsiteX3" fmla="*/ 44089 w 95343"/>
                <a:gd name="connsiteY3" fmla="*/ 224048 h 447968"/>
                <a:gd name="connsiteX4" fmla="*/ 22111 w 95343"/>
                <a:gd name="connsiteY4" fmla="*/ 277489 h 447968"/>
                <a:gd name="connsiteX5" fmla="*/ 7374 w 95343"/>
                <a:gd name="connsiteY5" fmla="*/ 333088 h 447968"/>
                <a:gd name="connsiteX6" fmla="*/ 3309 w 95343"/>
                <a:gd name="connsiteY6" fmla="*/ 390592 h 447968"/>
                <a:gd name="connsiteX7" fmla="*/ 10169 w 95343"/>
                <a:gd name="connsiteY7" fmla="*/ 447968 h 447968"/>
                <a:gd name="connsiteX8" fmla="*/ 2928 w 95343"/>
                <a:gd name="connsiteY8" fmla="*/ 332454 h 447968"/>
                <a:gd name="connsiteX9" fmla="*/ 38880 w 95343"/>
                <a:gd name="connsiteY9" fmla="*/ 221763 h 447968"/>
                <a:gd name="connsiteX10" fmla="*/ 81057 w 95343"/>
                <a:gd name="connsiteY10" fmla="*/ 114118 h 447968"/>
                <a:gd name="connsiteX11" fmla="*/ 89823 w 95343"/>
                <a:gd name="connsiteY11" fmla="*/ 0 h 4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43" h="447968">
                  <a:moveTo>
                    <a:pt x="89823" y="0"/>
                  </a:moveTo>
                  <a:cubicBezTo>
                    <a:pt x="94650" y="18787"/>
                    <a:pt x="96048" y="38336"/>
                    <a:pt x="95032" y="57757"/>
                  </a:cubicBezTo>
                  <a:cubicBezTo>
                    <a:pt x="93761" y="77179"/>
                    <a:pt x="90204" y="96474"/>
                    <a:pt x="85250" y="115261"/>
                  </a:cubicBezTo>
                  <a:cubicBezTo>
                    <a:pt x="75213" y="152962"/>
                    <a:pt x="59588" y="188632"/>
                    <a:pt x="44089" y="224048"/>
                  </a:cubicBezTo>
                  <a:cubicBezTo>
                    <a:pt x="36212" y="241692"/>
                    <a:pt x="28590" y="259464"/>
                    <a:pt x="22111" y="277489"/>
                  </a:cubicBezTo>
                  <a:cubicBezTo>
                    <a:pt x="15632" y="295515"/>
                    <a:pt x="10550" y="314175"/>
                    <a:pt x="7374" y="333088"/>
                  </a:cubicBezTo>
                  <a:cubicBezTo>
                    <a:pt x="4198" y="352002"/>
                    <a:pt x="2801" y="371297"/>
                    <a:pt x="3309" y="390592"/>
                  </a:cubicBezTo>
                  <a:cubicBezTo>
                    <a:pt x="3563" y="409887"/>
                    <a:pt x="6231" y="429055"/>
                    <a:pt x="10169" y="447968"/>
                  </a:cubicBezTo>
                  <a:cubicBezTo>
                    <a:pt x="-248" y="410648"/>
                    <a:pt x="-2662" y="371043"/>
                    <a:pt x="2928" y="332454"/>
                  </a:cubicBezTo>
                  <a:cubicBezTo>
                    <a:pt x="8391" y="293611"/>
                    <a:pt x="23508" y="257179"/>
                    <a:pt x="38880" y="221763"/>
                  </a:cubicBezTo>
                  <a:cubicBezTo>
                    <a:pt x="54760" y="186474"/>
                    <a:pt x="70132" y="151058"/>
                    <a:pt x="81057" y="114118"/>
                  </a:cubicBezTo>
                  <a:cubicBezTo>
                    <a:pt x="91729" y="77306"/>
                    <a:pt x="97318" y="38209"/>
                    <a:pt x="89823" y="0"/>
                  </a:cubicBezTo>
                </a:path>
              </a:pathLst>
            </a:custGeom>
            <a:solidFill>
              <a:srgbClr val="FFFFFF"/>
            </a:solidFill>
            <a:ln w="12695" cap="sq">
              <a:noFill/>
              <a:prstDash val="solid"/>
              <a:miter/>
            </a:ln>
          </p:spPr>
          <p:txBody>
            <a:bodyPr rtlCol="1" anchor="ctr"/>
            <a:lstStyle/>
            <a:p>
              <a:endParaRPr lang="ar-SA"/>
            </a:p>
          </p:txBody>
        </p:sp>
        <p:sp>
          <p:nvSpPr>
            <p:cNvPr id="404" name="شكل حر: شكل 403">
              <a:extLst>
                <a:ext uri="{FF2B5EF4-FFF2-40B4-BE49-F238E27FC236}">
                  <a16:creationId xmlns:a16="http://schemas.microsoft.com/office/drawing/2014/main" id="{559E23A9-5FA6-E118-5B30-5979EC11FA17}"/>
                </a:ext>
              </a:extLst>
            </p:cNvPr>
            <p:cNvSpPr/>
            <p:nvPr/>
          </p:nvSpPr>
          <p:spPr>
            <a:xfrm>
              <a:off x="200061" y="9404514"/>
              <a:ext cx="75940" cy="376248"/>
            </a:xfrm>
            <a:custGeom>
              <a:avLst/>
              <a:gdLst>
                <a:gd name="connsiteX0" fmla="*/ 13381 w 75940"/>
                <a:gd name="connsiteY0" fmla="*/ 0 h 376248"/>
                <a:gd name="connsiteX1" fmla="*/ 7283 w 75940"/>
                <a:gd name="connsiteY1" fmla="*/ 95204 h 376248"/>
                <a:gd name="connsiteX2" fmla="*/ 19225 w 75940"/>
                <a:gd name="connsiteY2" fmla="*/ 141918 h 376248"/>
                <a:gd name="connsiteX3" fmla="*/ 36756 w 75940"/>
                <a:gd name="connsiteY3" fmla="*/ 186981 h 376248"/>
                <a:gd name="connsiteX4" fmla="*/ 69278 w 75940"/>
                <a:gd name="connsiteY4" fmla="*/ 279012 h 376248"/>
                <a:gd name="connsiteX5" fmla="*/ 75503 w 75940"/>
                <a:gd name="connsiteY5" fmla="*/ 327503 h 376248"/>
                <a:gd name="connsiteX6" fmla="*/ 75122 w 75940"/>
                <a:gd name="connsiteY6" fmla="*/ 376248 h 376248"/>
                <a:gd name="connsiteX7" fmla="*/ 64832 w 75940"/>
                <a:gd name="connsiteY7" fmla="*/ 280028 h 376248"/>
                <a:gd name="connsiteX8" fmla="*/ 31294 w 75940"/>
                <a:gd name="connsiteY8" fmla="*/ 189267 h 376248"/>
                <a:gd name="connsiteX9" fmla="*/ 14016 w 75940"/>
                <a:gd name="connsiteY9" fmla="*/ 143568 h 376248"/>
                <a:gd name="connsiteX10" fmla="*/ 2710 w 75940"/>
                <a:gd name="connsiteY10" fmla="*/ 95966 h 376248"/>
                <a:gd name="connsiteX11" fmla="*/ 550 w 75940"/>
                <a:gd name="connsiteY11" fmla="*/ 47095 h 376248"/>
                <a:gd name="connsiteX12" fmla="*/ 4742 w 75940"/>
                <a:gd name="connsiteY12" fmla="*/ 22976 h 376248"/>
                <a:gd name="connsiteX13" fmla="*/ 13127 w 75940"/>
                <a:gd name="connsiteY13" fmla="*/ 127 h 3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40" h="376248">
                  <a:moveTo>
                    <a:pt x="13381" y="0"/>
                  </a:moveTo>
                  <a:cubicBezTo>
                    <a:pt x="1312" y="30339"/>
                    <a:pt x="1439" y="63724"/>
                    <a:pt x="7283" y="95204"/>
                  </a:cubicBezTo>
                  <a:cubicBezTo>
                    <a:pt x="10332" y="110945"/>
                    <a:pt x="14016" y="126685"/>
                    <a:pt x="19225" y="141918"/>
                  </a:cubicBezTo>
                  <a:cubicBezTo>
                    <a:pt x="24434" y="157151"/>
                    <a:pt x="30404" y="172130"/>
                    <a:pt x="36756" y="186981"/>
                  </a:cubicBezTo>
                  <a:cubicBezTo>
                    <a:pt x="48952" y="216940"/>
                    <a:pt x="62672" y="246770"/>
                    <a:pt x="69278" y="279012"/>
                  </a:cubicBezTo>
                  <a:cubicBezTo>
                    <a:pt x="72581" y="295007"/>
                    <a:pt x="74614" y="311255"/>
                    <a:pt x="75503" y="327503"/>
                  </a:cubicBezTo>
                  <a:cubicBezTo>
                    <a:pt x="76139" y="343752"/>
                    <a:pt x="76139" y="360000"/>
                    <a:pt x="75122" y="376248"/>
                  </a:cubicBezTo>
                  <a:cubicBezTo>
                    <a:pt x="74614" y="343879"/>
                    <a:pt x="72581" y="311382"/>
                    <a:pt x="64832" y="280028"/>
                  </a:cubicBezTo>
                  <a:cubicBezTo>
                    <a:pt x="57464" y="248674"/>
                    <a:pt x="43998" y="219097"/>
                    <a:pt x="31294" y="189267"/>
                  </a:cubicBezTo>
                  <a:cubicBezTo>
                    <a:pt x="25069" y="174287"/>
                    <a:pt x="19098" y="159055"/>
                    <a:pt x="14016" y="143568"/>
                  </a:cubicBezTo>
                  <a:cubicBezTo>
                    <a:pt x="8935" y="128082"/>
                    <a:pt x="5124" y="112088"/>
                    <a:pt x="2710" y="95966"/>
                  </a:cubicBezTo>
                  <a:cubicBezTo>
                    <a:pt x="296" y="79845"/>
                    <a:pt x="-720" y="63343"/>
                    <a:pt x="550" y="47095"/>
                  </a:cubicBezTo>
                  <a:cubicBezTo>
                    <a:pt x="1439" y="38970"/>
                    <a:pt x="2710" y="30846"/>
                    <a:pt x="4742" y="22976"/>
                  </a:cubicBezTo>
                  <a:cubicBezTo>
                    <a:pt x="6775" y="15106"/>
                    <a:pt x="9697" y="7490"/>
                    <a:pt x="13127" y="127"/>
                  </a:cubicBezTo>
                </a:path>
              </a:pathLst>
            </a:custGeom>
            <a:solidFill>
              <a:srgbClr val="FFFFFF"/>
            </a:solidFill>
            <a:ln w="12695" cap="sq">
              <a:noFill/>
              <a:prstDash val="solid"/>
              <a:miter/>
            </a:ln>
          </p:spPr>
          <p:txBody>
            <a:bodyPr rtlCol="1" anchor="ctr"/>
            <a:lstStyle/>
            <a:p>
              <a:endParaRPr lang="ar-SA"/>
            </a:p>
          </p:txBody>
        </p:sp>
        <p:sp>
          <p:nvSpPr>
            <p:cNvPr id="405" name="شكل حر: شكل 404">
              <a:extLst>
                <a:ext uri="{FF2B5EF4-FFF2-40B4-BE49-F238E27FC236}">
                  <a16:creationId xmlns:a16="http://schemas.microsoft.com/office/drawing/2014/main" id="{1DC465C0-10B8-4992-7C76-B02299441BB3}"/>
                </a:ext>
              </a:extLst>
            </p:cNvPr>
            <p:cNvSpPr/>
            <p:nvPr/>
          </p:nvSpPr>
          <p:spPr>
            <a:xfrm>
              <a:off x="186129" y="9709550"/>
              <a:ext cx="373622" cy="411536"/>
            </a:xfrm>
            <a:custGeom>
              <a:avLst/>
              <a:gdLst>
                <a:gd name="connsiteX0" fmla="*/ 327635 w 373622"/>
                <a:gd name="connsiteY0" fmla="*/ 368377 h 411536"/>
                <a:gd name="connsiteX1" fmla="*/ 186748 w 373622"/>
                <a:gd name="connsiteY1" fmla="*/ 411537 h 411536"/>
                <a:gd name="connsiteX2" fmla="*/ 57422 w 373622"/>
                <a:gd name="connsiteY2" fmla="*/ 368377 h 411536"/>
                <a:gd name="connsiteX3" fmla="*/ 0 w 373622"/>
                <a:gd name="connsiteY3" fmla="*/ 0 h 411536"/>
                <a:gd name="connsiteX4" fmla="*/ 195387 w 373622"/>
                <a:gd name="connsiteY4" fmla="*/ 46079 h 411536"/>
                <a:gd name="connsiteX5" fmla="*/ 373623 w 373622"/>
                <a:gd name="connsiteY5" fmla="*/ 0 h 411536"/>
                <a:gd name="connsiteX6" fmla="*/ 327635 w 373622"/>
                <a:gd name="connsiteY6" fmla="*/ 368377 h 41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622" h="411536">
                  <a:moveTo>
                    <a:pt x="327635" y="368377"/>
                  </a:moveTo>
                  <a:cubicBezTo>
                    <a:pt x="327635" y="368377"/>
                    <a:pt x="284568" y="411537"/>
                    <a:pt x="186748" y="411537"/>
                  </a:cubicBezTo>
                  <a:cubicBezTo>
                    <a:pt x="88928" y="411537"/>
                    <a:pt x="57422" y="368377"/>
                    <a:pt x="57422" y="368377"/>
                  </a:cubicBezTo>
                  <a:lnTo>
                    <a:pt x="0" y="0"/>
                  </a:lnTo>
                  <a:cubicBezTo>
                    <a:pt x="0" y="0"/>
                    <a:pt x="57422" y="46079"/>
                    <a:pt x="195387" y="46079"/>
                  </a:cubicBezTo>
                  <a:cubicBezTo>
                    <a:pt x="304641" y="46079"/>
                    <a:pt x="373623" y="0"/>
                    <a:pt x="373623" y="0"/>
                  </a:cubicBezTo>
                  <a:lnTo>
                    <a:pt x="327635" y="368377"/>
                  </a:lnTo>
                </a:path>
              </a:pathLst>
            </a:custGeom>
            <a:solidFill>
              <a:srgbClr val="EFF1F4"/>
            </a:solidFill>
            <a:ln w="12695" cap="sq">
              <a:noFill/>
              <a:prstDash val="solid"/>
              <a:miter/>
            </a:ln>
          </p:spPr>
          <p:txBody>
            <a:bodyPr rtlCol="1" anchor="ctr"/>
            <a:lstStyle/>
            <a:p>
              <a:endParaRPr lang="ar-SA"/>
            </a:p>
          </p:txBody>
        </p:sp>
        <p:sp>
          <p:nvSpPr>
            <p:cNvPr id="406" name="شكل حر: شكل 405">
              <a:extLst>
                <a:ext uri="{FF2B5EF4-FFF2-40B4-BE49-F238E27FC236}">
                  <a16:creationId xmlns:a16="http://schemas.microsoft.com/office/drawing/2014/main" id="{DD53A290-3229-E3E4-A65F-EC490A20D62A}"/>
                </a:ext>
              </a:extLst>
            </p:cNvPr>
            <p:cNvSpPr/>
            <p:nvPr/>
          </p:nvSpPr>
          <p:spPr>
            <a:xfrm>
              <a:off x="2826262" y="10041242"/>
              <a:ext cx="301591" cy="109674"/>
            </a:xfrm>
            <a:custGeom>
              <a:avLst/>
              <a:gdLst>
                <a:gd name="connsiteX0" fmla="*/ 150796 w 301591"/>
                <a:gd name="connsiteY0" fmla="*/ 109675 h 109674"/>
                <a:gd name="connsiteX1" fmla="*/ 0 w 301591"/>
                <a:gd name="connsiteY1" fmla="*/ 54837 h 109674"/>
                <a:gd name="connsiteX2" fmla="*/ 150796 w 301591"/>
                <a:gd name="connsiteY2" fmla="*/ 0 h 109674"/>
                <a:gd name="connsiteX3" fmla="*/ 301592 w 301591"/>
                <a:gd name="connsiteY3" fmla="*/ 54837 h 109674"/>
                <a:gd name="connsiteX4" fmla="*/ 150796 w 301591"/>
                <a:gd name="connsiteY4" fmla="*/ 109675 h 10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91" h="109674">
                  <a:moveTo>
                    <a:pt x="150796" y="109675"/>
                  </a:moveTo>
                  <a:cubicBezTo>
                    <a:pt x="67585" y="109675"/>
                    <a:pt x="0" y="85176"/>
                    <a:pt x="0" y="54837"/>
                  </a:cubicBezTo>
                  <a:cubicBezTo>
                    <a:pt x="0" y="24499"/>
                    <a:pt x="67458" y="0"/>
                    <a:pt x="150796" y="0"/>
                  </a:cubicBezTo>
                  <a:cubicBezTo>
                    <a:pt x="234134" y="0"/>
                    <a:pt x="301592" y="24499"/>
                    <a:pt x="301592" y="54837"/>
                  </a:cubicBezTo>
                  <a:cubicBezTo>
                    <a:pt x="301592" y="85176"/>
                    <a:pt x="234134" y="109675"/>
                    <a:pt x="150796" y="109675"/>
                  </a:cubicBezTo>
                </a:path>
              </a:pathLst>
            </a:custGeom>
            <a:solidFill>
              <a:srgbClr val="C9D2EF"/>
            </a:solidFill>
            <a:ln w="12695" cap="sq">
              <a:noFill/>
              <a:prstDash val="solid"/>
              <a:miter/>
            </a:ln>
          </p:spPr>
          <p:txBody>
            <a:bodyPr rtlCol="1" anchor="ctr"/>
            <a:lstStyle/>
            <a:p>
              <a:endParaRPr lang="ar-SA"/>
            </a:p>
          </p:txBody>
        </p:sp>
        <p:sp>
          <p:nvSpPr>
            <p:cNvPr id="407" name="شكل حر: شكل 406">
              <a:extLst>
                <a:ext uri="{FF2B5EF4-FFF2-40B4-BE49-F238E27FC236}">
                  <a16:creationId xmlns:a16="http://schemas.microsoft.com/office/drawing/2014/main" id="{B1877719-A544-21EE-59BD-326535B5F248}"/>
                </a:ext>
              </a:extLst>
            </p:cNvPr>
            <p:cNvSpPr/>
            <p:nvPr/>
          </p:nvSpPr>
          <p:spPr>
            <a:xfrm>
              <a:off x="2814067" y="9775685"/>
              <a:ext cx="316687" cy="338623"/>
            </a:xfrm>
            <a:custGeom>
              <a:avLst/>
              <a:gdLst>
                <a:gd name="connsiteX0" fmla="*/ 158164 w 316687"/>
                <a:gd name="connsiteY0" fmla="*/ 34781 h 338623"/>
                <a:gd name="connsiteX1" fmla="*/ 142665 w 316687"/>
                <a:gd name="connsiteY1" fmla="*/ 34528 h 338623"/>
                <a:gd name="connsiteX2" fmla="*/ 137584 w 316687"/>
                <a:gd name="connsiteY2" fmla="*/ 34401 h 338623"/>
                <a:gd name="connsiteX3" fmla="*/ 127548 w 316687"/>
                <a:gd name="connsiteY3" fmla="*/ 34020 h 338623"/>
                <a:gd name="connsiteX4" fmla="*/ 121704 w 316687"/>
                <a:gd name="connsiteY4" fmla="*/ 33639 h 338623"/>
                <a:gd name="connsiteX5" fmla="*/ 112938 w 316687"/>
                <a:gd name="connsiteY5" fmla="*/ 33005 h 338623"/>
                <a:gd name="connsiteX6" fmla="*/ 106840 w 316687"/>
                <a:gd name="connsiteY6" fmla="*/ 32496 h 338623"/>
                <a:gd name="connsiteX7" fmla="*/ 98964 w 316687"/>
                <a:gd name="connsiteY7" fmla="*/ 31735 h 338623"/>
                <a:gd name="connsiteX8" fmla="*/ 92739 w 316687"/>
                <a:gd name="connsiteY8" fmla="*/ 31100 h 338623"/>
                <a:gd name="connsiteX9" fmla="*/ 85498 w 316687"/>
                <a:gd name="connsiteY9" fmla="*/ 30085 h 338623"/>
                <a:gd name="connsiteX10" fmla="*/ 79273 w 316687"/>
                <a:gd name="connsiteY10" fmla="*/ 29196 h 338623"/>
                <a:gd name="connsiteX11" fmla="*/ 75843 w 316687"/>
                <a:gd name="connsiteY11" fmla="*/ 28561 h 338623"/>
                <a:gd name="connsiteX12" fmla="*/ 59963 w 316687"/>
                <a:gd name="connsiteY12" fmla="*/ 25642 h 338623"/>
                <a:gd name="connsiteX13" fmla="*/ 56533 w 316687"/>
                <a:gd name="connsiteY13" fmla="*/ 24880 h 338623"/>
                <a:gd name="connsiteX14" fmla="*/ 48910 w 316687"/>
                <a:gd name="connsiteY14" fmla="*/ 23103 h 338623"/>
                <a:gd name="connsiteX15" fmla="*/ 46115 w 316687"/>
                <a:gd name="connsiteY15" fmla="*/ 22341 h 338623"/>
                <a:gd name="connsiteX16" fmla="*/ 38747 w 316687"/>
                <a:gd name="connsiteY16" fmla="*/ 20184 h 338623"/>
                <a:gd name="connsiteX17" fmla="*/ 36842 w 316687"/>
                <a:gd name="connsiteY17" fmla="*/ 19549 h 338623"/>
                <a:gd name="connsiteX18" fmla="*/ 29346 w 316687"/>
                <a:gd name="connsiteY18" fmla="*/ 17010 h 338623"/>
                <a:gd name="connsiteX19" fmla="*/ 28965 w 316687"/>
                <a:gd name="connsiteY19" fmla="*/ 16883 h 338623"/>
                <a:gd name="connsiteX20" fmla="*/ 0 w 316687"/>
                <a:gd name="connsiteY20" fmla="*/ 127 h 338623"/>
                <a:gd name="connsiteX21" fmla="*/ 58057 w 316687"/>
                <a:gd name="connsiteY21" fmla="*/ 314936 h 338623"/>
                <a:gd name="connsiteX22" fmla="*/ 260685 w 316687"/>
                <a:gd name="connsiteY22" fmla="*/ 321537 h 338623"/>
                <a:gd name="connsiteX23" fmla="*/ 316582 w 316687"/>
                <a:gd name="connsiteY23" fmla="*/ 0 h 338623"/>
                <a:gd name="connsiteX24" fmla="*/ 158291 w 316687"/>
                <a:gd name="connsiteY24" fmla="*/ 34655 h 33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6687" h="338623">
                  <a:moveTo>
                    <a:pt x="158164" y="34781"/>
                  </a:moveTo>
                  <a:cubicBezTo>
                    <a:pt x="152956" y="34781"/>
                    <a:pt x="147747" y="34655"/>
                    <a:pt x="142665" y="34528"/>
                  </a:cubicBezTo>
                  <a:cubicBezTo>
                    <a:pt x="141014" y="34528"/>
                    <a:pt x="139362" y="34401"/>
                    <a:pt x="137584" y="34401"/>
                  </a:cubicBezTo>
                  <a:cubicBezTo>
                    <a:pt x="134154" y="34274"/>
                    <a:pt x="130851" y="34147"/>
                    <a:pt x="127548" y="34020"/>
                  </a:cubicBezTo>
                  <a:cubicBezTo>
                    <a:pt x="125642" y="33893"/>
                    <a:pt x="123610" y="33766"/>
                    <a:pt x="121704" y="33639"/>
                  </a:cubicBezTo>
                  <a:cubicBezTo>
                    <a:pt x="118782" y="33385"/>
                    <a:pt x="115860" y="33258"/>
                    <a:pt x="112938" y="33005"/>
                  </a:cubicBezTo>
                  <a:cubicBezTo>
                    <a:pt x="110906" y="32878"/>
                    <a:pt x="108873" y="32623"/>
                    <a:pt x="106840" y="32496"/>
                  </a:cubicBezTo>
                  <a:cubicBezTo>
                    <a:pt x="104172" y="32243"/>
                    <a:pt x="101505" y="31989"/>
                    <a:pt x="98964" y="31735"/>
                  </a:cubicBezTo>
                  <a:cubicBezTo>
                    <a:pt x="96931" y="31481"/>
                    <a:pt x="94772" y="31354"/>
                    <a:pt x="92739" y="31100"/>
                  </a:cubicBezTo>
                  <a:cubicBezTo>
                    <a:pt x="90325" y="30846"/>
                    <a:pt x="87911" y="30466"/>
                    <a:pt x="85498" y="30085"/>
                  </a:cubicBezTo>
                  <a:cubicBezTo>
                    <a:pt x="83465" y="29831"/>
                    <a:pt x="81305" y="29577"/>
                    <a:pt x="79273" y="29196"/>
                  </a:cubicBezTo>
                  <a:cubicBezTo>
                    <a:pt x="78129" y="29070"/>
                    <a:pt x="76986" y="28815"/>
                    <a:pt x="75843" y="28561"/>
                  </a:cubicBezTo>
                  <a:cubicBezTo>
                    <a:pt x="70380" y="27673"/>
                    <a:pt x="65044" y="26658"/>
                    <a:pt x="59963" y="25642"/>
                  </a:cubicBezTo>
                  <a:cubicBezTo>
                    <a:pt x="58819" y="25388"/>
                    <a:pt x="57676" y="25134"/>
                    <a:pt x="56533" y="24880"/>
                  </a:cubicBezTo>
                  <a:cubicBezTo>
                    <a:pt x="53865" y="24246"/>
                    <a:pt x="51324" y="23611"/>
                    <a:pt x="48910" y="23103"/>
                  </a:cubicBezTo>
                  <a:cubicBezTo>
                    <a:pt x="48021" y="22849"/>
                    <a:pt x="47005" y="22596"/>
                    <a:pt x="46115" y="22341"/>
                  </a:cubicBezTo>
                  <a:cubicBezTo>
                    <a:pt x="43575" y="21707"/>
                    <a:pt x="41034" y="20945"/>
                    <a:pt x="38747" y="20184"/>
                  </a:cubicBezTo>
                  <a:cubicBezTo>
                    <a:pt x="38112" y="19930"/>
                    <a:pt x="37477" y="19802"/>
                    <a:pt x="36842" y="19549"/>
                  </a:cubicBezTo>
                  <a:cubicBezTo>
                    <a:pt x="34301" y="18788"/>
                    <a:pt x="31760" y="17899"/>
                    <a:pt x="29346" y="17010"/>
                  </a:cubicBezTo>
                  <a:lnTo>
                    <a:pt x="28965" y="16883"/>
                  </a:lnTo>
                  <a:cubicBezTo>
                    <a:pt x="15499" y="12059"/>
                    <a:pt x="5590" y="6347"/>
                    <a:pt x="0" y="127"/>
                  </a:cubicBezTo>
                  <a:cubicBezTo>
                    <a:pt x="0" y="155755"/>
                    <a:pt x="55262" y="313667"/>
                    <a:pt x="58057" y="314936"/>
                  </a:cubicBezTo>
                  <a:cubicBezTo>
                    <a:pt x="156132" y="364062"/>
                    <a:pt x="260685" y="321537"/>
                    <a:pt x="260685" y="321537"/>
                  </a:cubicBezTo>
                  <a:cubicBezTo>
                    <a:pt x="260685" y="321537"/>
                    <a:pt x="319504" y="153597"/>
                    <a:pt x="316582" y="0"/>
                  </a:cubicBezTo>
                  <a:cubicBezTo>
                    <a:pt x="298797" y="19930"/>
                    <a:pt x="234769" y="34655"/>
                    <a:pt x="158291" y="34655"/>
                  </a:cubicBezTo>
                </a:path>
              </a:pathLst>
            </a:custGeom>
            <a:solidFill>
              <a:srgbClr val="EFF1F4"/>
            </a:solidFill>
            <a:ln w="12695" cap="sq">
              <a:noFill/>
              <a:prstDash val="solid"/>
              <a:miter/>
            </a:ln>
          </p:spPr>
          <p:txBody>
            <a:bodyPr rtlCol="1" anchor="ctr"/>
            <a:lstStyle/>
            <a:p>
              <a:endParaRPr lang="ar-SA"/>
            </a:p>
          </p:txBody>
        </p:sp>
        <p:sp>
          <p:nvSpPr>
            <p:cNvPr id="408" name="شكل حر: شكل 407">
              <a:extLst>
                <a:ext uri="{FF2B5EF4-FFF2-40B4-BE49-F238E27FC236}">
                  <a16:creationId xmlns:a16="http://schemas.microsoft.com/office/drawing/2014/main" id="{22D9EA44-F4F9-EBB1-3E7B-EF94383A97FE}"/>
                </a:ext>
              </a:extLst>
            </p:cNvPr>
            <p:cNvSpPr/>
            <p:nvPr/>
          </p:nvSpPr>
          <p:spPr>
            <a:xfrm>
              <a:off x="2814067" y="9718816"/>
              <a:ext cx="317598" cy="91649"/>
            </a:xfrm>
            <a:custGeom>
              <a:avLst/>
              <a:gdLst>
                <a:gd name="connsiteX0" fmla="*/ 317599 w 317598"/>
                <a:gd name="connsiteY0" fmla="*/ 47856 h 91649"/>
                <a:gd name="connsiteX1" fmla="*/ 158164 w 317598"/>
                <a:gd name="connsiteY1" fmla="*/ 91650 h 91649"/>
                <a:gd name="connsiteX2" fmla="*/ 0 w 317598"/>
                <a:gd name="connsiteY2" fmla="*/ 52680 h 91649"/>
                <a:gd name="connsiteX3" fmla="*/ 158164 w 317598"/>
                <a:gd name="connsiteY3" fmla="*/ 0 h 91649"/>
                <a:gd name="connsiteX4" fmla="*/ 317599 w 317598"/>
                <a:gd name="connsiteY4" fmla="*/ 47856 h 9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98" h="91649">
                  <a:moveTo>
                    <a:pt x="317599" y="47856"/>
                  </a:moveTo>
                  <a:cubicBezTo>
                    <a:pt x="317599" y="73117"/>
                    <a:pt x="248362" y="91650"/>
                    <a:pt x="158164" y="91650"/>
                  </a:cubicBezTo>
                  <a:cubicBezTo>
                    <a:pt x="67966" y="91650"/>
                    <a:pt x="0" y="78068"/>
                    <a:pt x="0" y="52680"/>
                  </a:cubicBezTo>
                  <a:cubicBezTo>
                    <a:pt x="0" y="27292"/>
                    <a:pt x="67966" y="0"/>
                    <a:pt x="158164" y="0"/>
                  </a:cubicBezTo>
                  <a:cubicBezTo>
                    <a:pt x="248362" y="0"/>
                    <a:pt x="317599" y="22468"/>
                    <a:pt x="317599" y="47856"/>
                  </a:cubicBezTo>
                </a:path>
              </a:pathLst>
            </a:custGeom>
            <a:solidFill>
              <a:srgbClr val="9FAED3"/>
            </a:solidFill>
            <a:ln w="12695" cap="sq">
              <a:noFill/>
              <a:prstDash val="solid"/>
              <a:miter/>
            </a:ln>
          </p:spPr>
          <p:txBody>
            <a:bodyPr rtlCol="1" anchor="ctr"/>
            <a:lstStyle/>
            <a:p>
              <a:endParaRPr lang="ar-SA"/>
            </a:p>
          </p:txBody>
        </p:sp>
        <p:sp>
          <p:nvSpPr>
            <p:cNvPr id="409" name="شكل حر: شكل 408">
              <a:extLst>
                <a:ext uri="{FF2B5EF4-FFF2-40B4-BE49-F238E27FC236}">
                  <a16:creationId xmlns:a16="http://schemas.microsoft.com/office/drawing/2014/main" id="{6991614C-F1D5-DBD1-ECDF-6AB2C9B5E68B}"/>
                </a:ext>
              </a:extLst>
            </p:cNvPr>
            <p:cNvSpPr/>
            <p:nvPr/>
          </p:nvSpPr>
          <p:spPr>
            <a:xfrm>
              <a:off x="3058872" y="9803916"/>
              <a:ext cx="134562" cy="218920"/>
            </a:xfrm>
            <a:custGeom>
              <a:avLst/>
              <a:gdLst>
                <a:gd name="connsiteX0" fmla="*/ 32776 w 134562"/>
                <a:gd name="connsiteY0" fmla="*/ 218920 h 218920"/>
                <a:gd name="connsiteX1" fmla="*/ 0 w 134562"/>
                <a:gd name="connsiteY1" fmla="*/ 214477 h 218920"/>
                <a:gd name="connsiteX2" fmla="*/ 6479 w 134562"/>
                <a:gd name="connsiteY2" fmla="*/ 191374 h 218920"/>
                <a:gd name="connsiteX3" fmla="*/ 81813 w 134562"/>
                <a:gd name="connsiteY3" fmla="*/ 176395 h 218920"/>
                <a:gd name="connsiteX4" fmla="*/ 107602 w 134562"/>
                <a:gd name="connsiteY4" fmla="*/ 59103 h 218920"/>
                <a:gd name="connsiteX5" fmla="*/ 92485 w 134562"/>
                <a:gd name="connsiteY5" fmla="*/ 24322 h 218920"/>
                <a:gd name="connsiteX6" fmla="*/ 34174 w 134562"/>
                <a:gd name="connsiteY6" fmla="*/ 89949 h 218920"/>
                <a:gd name="connsiteX7" fmla="*/ 13847 w 134562"/>
                <a:gd name="connsiteY7" fmla="*/ 77128 h 218920"/>
                <a:gd name="connsiteX8" fmla="*/ 101759 w 134562"/>
                <a:gd name="connsiteY8" fmla="*/ 2108 h 218920"/>
                <a:gd name="connsiteX9" fmla="*/ 131232 w 134562"/>
                <a:gd name="connsiteY9" fmla="*/ 54534 h 218920"/>
                <a:gd name="connsiteX10" fmla="*/ 98583 w 134562"/>
                <a:gd name="connsiteY10" fmla="*/ 193532 h 218920"/>
                <a:gd name="connsiteX11" fmla="*/ 32776 w 134562"/>
                <a:gd name="connsiteY11" fmla="*/ 218920 h 21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62" h="218920">
                  <a:moveTo>
                    <a:pt x="32776" y="218920"/>
                  </a:moveTo>
                  <a:cubicBezTo>
                    <a:pt x="18040" y="218920"/>
                    <a:pt x="5971" y="216127"/>
                    <a:pt x="0" y="214477"/>
                  </a:cubicBezTo>
                  <a:lnTo>
                    <a:pt x="6479" y="191374"/>
                  </a:lnTo>
                  <a:cubicBezTo>
                    <a:pt x="17404" y="194421"/>
                    <a:pt x="55008" y="202418"/>
                    <a:pt x="81813" y="176395"/>
                  </a:cubicBezTo>
                  <a:cubicBezTo>
                    <a:pt x="109635" y="149231"/>
                    <a:pt x="114717" y="96550"/>
                    <a:pt x="107602" y="59103"/>
                  </a:cubicBezTo>
                  <a:cubicBezTo>
                    <a:pt x="103156" y="35747"/>
                    <a:pt x="95534" y="25591"/>
                    <a:pt x="92485" y="24322"/>
                  </a:cubicBezTo>
                  <a:cubicBezTo>
                    <a:pt x="92231" y="24195"/>
                    <a:pt x="77621" y="20514"/>
                    <a:pt x="34174" y="89949"/>
                  </a:cubicBezTo>
                  <a:lnTo>
                    <a:pt x="13847" y="77128"/>
                  </a:lnTo>
                  <a:cubicBezTo>
                    <a:pt x="52721" y="14929"/>
                    <a:pt x="79019" y="-7413"/>
                    <a:pt x="101759" y="2108"/>
                  </a:cubicBezTo>
                  <a:cubicBezTo>
                    <a:pt x="120179" y="9851"/>
                    <a:pt x="128183" y="38285"/>
                    <a:pt x="131232" y="54534"/>
                  </a:cubicBezTo>
                  <a:cubicBezTo>
                    <a:pt x="139743" y="99597"/>
                    <a:pt x="133010" y="160020"/>
                    <a:pt x="98583" y="193532"/>
                  </a:cubicBezTo>
                  <a:cubicBezTo>
                    <a:pt x="77875" y="213715"/>
                    <a:pt x="52848" y="218920"/>
                    <a:pt x="32776" y="218920"/>
                  </a:cubicBezTo>
                </a:path>
              </a:pathLst>
            </a:custGeom>
            <a:solidFill>
              <a:srgbClr val="EFF1F4"/>
            </a:solidFill>
            <a:ln w="12695" cap="sq">
              <a:noFill/>
              <a:prstDash val="solid"/>
              <a:miter/>
            </a:ln>
          </p:spPr>
          <p:txBody>
            <a:bodyPr rtlCol="1" anchor="ctr"/>
            <a:lstStyle/>
            <a:p>
              <a:endParaRPr lang="ar-SA"/>
            </a:p>
          </p:txBody>
        </p:sp>
        <p:sp>
          <p:nvSpPr>
            <p:cNvPr id="410" name="شكل حر: شكل 409">
              <a:extLst>
                <a:ext uri="{FF2B5EF4-FFF2-40B4-BE49-F238E27FC236}">
                  <a16:creationId xmlns:a16="http://schemas.microsoft.com/office/drawing/2014/main" id="{F591CA78-8DC2-8446-5C6E-00A5895ECF36}"/>
                </a:ext>
              </a:extLst>
            </p:cNvPr>
            <p:cNvSpPr/>
            <p:nvPr/>
          </p:nvSpPr>
          <p:spPr>
            <a:xfrm>
              <a:off x="2898722" y="9138577"/>
              <a:ext cx="236757" cy="531765"/>
            </a:xfrm>
            <a:custGeom>
              <a:avLst/>
              <a:gdLst>
                <a:gd name="connsiteX0" fmla="*/ 213506 w 236757"/>
                <a:gd name="connsiteY0" fmla="*/ 321156 h 531765"/>
                <a:gd name="connsiteX1" fmla="*/ 175522 w 236757"/>
                <a:gd name="connsiteY1" fmla="*/ 271143 h 531765"/>
                <a:gd name="connsiteX2" fmla="*/ 189623 w 236757"/>
                <a:gd name="connsiteY2" fmla="*/ 194852 h 531765"/>
                <a:gd name="connsiteX3" fmla="*/ 129152 w 236757"/>
                <a:gd name="connsiteY3" fmla="*/ 126939 h 531765"/>
                <a:gd name="connsiteX4" fmla="*/ 139315 w 236757"/>
                <a:gd name="connsiteY4" fmla="*/ 80226 h 531765"/>
                <a:gd name="connsiteX5" fmla="*/ 102347 w 236757"/>
                <a:gd name="connsiteY5" fmla="*/ 0 h 531765"/>
                <a:gd name="connsiteX6" fmla="*/ 74144 w 236757"/>
                <a:gd name="connsiteY6" fmla="*/ 74387 h 531765"/>
                <a:gd name="connsiteX7" fmla="*/ 53437 w 236757"/>
                <a:gd name="connsiteY7" fmla="*/ 150169 h 531765"/>
                <a:gd name="connsiteX8" fmla="*/ 77447 w 236757"/>
                <a:gd name="connsiteY8" fmla="*/ 204753 h 531765"/>
                <a:gd name="connsiteX9" fmla="*/ 15198 w 236757"/>
                <a:gd name="connsiteY9" fmla="*/ 262764 h 531765"/>
                <a:gd name="connsiteX10" fmla="*/ 43655 w 236757"/>
                <a:gd name="connsiteY10" fmla="*/ 365966 h 531765"/>
                <a:gd name="connsiteX11" fmla="*/ 8592 w 236757"/>
                <a:gd name="connsiteY11" fmla="*/ 414964 h 531765"/>
                <a:gd name="connsiteX12" fmla="*/ 11768 w 236757"/>
                <a:gd name="connsiteY12" fmla="*/ 489986 h 531765"/>
                <a:gd name="connsiteX13" fmla="*/ 68554 w 236757"/>
                <a:gd name="connsiteY13" fmla="*/ 530480 h 531765"/>
                <a:gd name="connsiteX14" fmla="*/ 131439 w 236757"/>
                <a:gd name="connsiteY14" fmla="*/ 519562 h 531765"/>
                <a:gd name="connsiteX15" fmla="*/ 159642 w 236757"/>
                <a:gd name="connsiteY15" fmla="*/ 467136 h 531765"/>
                <a:gd name="connsiteX16" fmla="*/ 146175 w 236757"/>
                <a:gd name="connsiteY16" fmla="*/ 429055 h 531765"/>
                <a:gd name="connsiteX17" fmla="*/ 186066 w 236757"/>
                <a:gd name="connsiteY17" fmla="*/ 399097 h 531765"/>
                <a:gd name="connsiteX18" fmla="*/ 233197 w 236757"/>
                <a:gd name="connsiteY18" fmla="*/ 377264 h 531765"/>
                <a:gd name="connsiteX19" fmla="*/ 213506 w 236757"/>
                <a:gd name="connsiteY19" fmla="*/ 321156 h 53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757" h="531765">
                  <a:moveTo>
                    <a:pt x="213506" y="321156"/>
                  </a:moveTo>
                  <a:cubicBezTo>
                    <a:pt x="197626" y="306686"/>
                    <a:pt x="178189" y="292469"/>
                    <a:pt x="175522" y="271143"/>
                  </a:cubicBezTo>
                  <a:cubicBezTo>
                    <a:pt x="172346" y="245120"/>
                    <a:pt x="196737" y="220240"/>
                    <a:pt x="189623" y="194852"/>
                  </a:cubicBezTo>
                  <a:cubicBezTo>
                    <a:pt x="181238" y="164894"/>
                    <a:pt x="135250" y="157405"/>
                    <a:pt x="129152" y="126939"/>
                  </a:cubicBezTo>
                  <a:cubicBezTo>
                    <a:pt x="125976" y="111072"/>
                    <a:pt x="135377" y="95839"/>
                    <a:pt x="139315" y="80226"/>
                  </a:cubicBezTo>
                  <a:cubicBezTo>
                    <a:pt x="147065" y="49380"/>
                    <a:pt x="130804" y="14091"/>
                    <a:pt x="102347" y="0"/>
                  </a:cubicBezTo>
                  <a:cubicBezTo>
                    <a:pt x="106793" y="26911"/>
                    <a:pt x="89389" y="51918"/>
                    <a:pt x="74144" y="74387"/>
                  </a:cubicBezTo>
                  <a:cubicBezTo>
                    <a:pt x="58899" y="96855"/>
                    <a:pt x="43909" y="124654"/>
                    <a:pt x="53437" y="150169"/>
                  </a:cubicBezTo>
                  <a:cubicBezTo>
                    <a:pt x="60551" y="169210"/>
                    <a:pt x="80623" y="184696"/>
                    <a:pt x="77447" y="204753"/>
                  </a:cubicBezTo>
                  <a:cubicBezTo>
                    <a:pt x="72874" y="233696"/>
                    <a:pt x="27139" y="235980"/>
                    <a:pt x="15198" y="262764"/>
                  </a:cubicBezTo>
                  <a:cubicBezTo>
                    <a:pt x="207" y="296531"/>
                    <a:pt x="51150" y="329789"/>
                    <a:pt x="43655" y="365966"/>
                  </a:cubicBezTo>
                  <a:cubicBezTo>
                    <a:pt x="39462" y="385896"/>
                    <a:pt x="19263" y="397701"/>
                    <a:pt x="8592" y="414964"/>
                  </a:cubicBezTo>
                  <a:cubicBezTo>
                    <a:pt x="-5129" y="437306"/>
                    <a:pt x="-1190" y="467136"/>
                    <a:pt x="11768" y="489986"/>
                  </a:cubicBezTo>
                  <a:cubicBezTo>
                    <a:pt x="24726" y="512835"/>
                    <a:pt x="51404" y="527306"/>
                    <a:pt x="68554" y="530480"/>
                  </a:cubicBezTo>
                  <a:cubicBezTo>
                    <a:pt x="89643" y="534288"/>
                    <a:pt x="112256" y="529337"/>
                    <a:pt x="131439" y="519562"/>
                  </a:cubicBezTo>
                  <a:cubicBezTo>
                    <a:pt x="150622" y="509788"/>
                    <a:pt x="165231" y="487827"/>
                    <a:pt x="159642" y="467136"/>
                  </a:cubicBezTo>
                  <a:cubicBezTo>
                    <a:pt x="156085" y="453935"/>
                    <a:pt x="145032" y="442637"/>
                    <a:pt x="146175" y="429055"/>
                  </a:cubicBezTo>
                  <a:cubicBezTo>
                    <a:pt x="147573" y="411156"/>
                    <a:pt x="168407" y="402143"/>
                    <a:pt x="186066" y="399097"/>
                  </a:cubicBezTo>
                  <a:cubicBezTo>
                    <a:pt x="203724" y="396051"/>
                    <a:pt x="224432" y="393004"/>
                    <a:pt x="233197" y="377264"/>
                  </a:cubicBezTo>
                  <a:cubicBezTo>
                    <a:pt x="243615" y="358603"/>
                    <a:pt x="229386" y="335627"/>
                    <a:pt x="213506" y="321156"/>
                  </a:cubicBezTo>
                </a:path>
              </a:pathLst>
            </a:custGeom>
            <a:solidFill>
              <a:srgbClr val="B1BEE8"/>
            </a:solidFill>
            <a:ln w="12695" cap="sq">
              <a:noFill/>
              <a:prstDash val="solid"/>
              <a:miter/>
            </a:ln>
          </p:spPr>
          <p:txBody>
            <a:bodyPr rtlCol="1" anchor="ctr"/>
            <a:lstStyle/>
            <a:p>
              <a:endParaRPr lang="ar-SA"/>
            </a:p>
          </p:txBody>
        </p:sp>
        <p:sp>
          <p:nvSpPr>
            <p:cNvPr id="411" name="شكل حر: شكل 410">
              <a:extLst>
                <a:ext uri="{FF2B5EF4-FFF2-40B4-BE49-F238E27FC236}">
                  <a16:creationId xmlns:a16="http://schemas.microsoft.com/office/drawing/2014/main" id="{EC2F6733-E618-E439-395D-F4CCE9482D5D}"/>
                </a:ext>
              </a:extLst>
            </p:cNvPr>
            <p:cNvSpPr/>
            <p:nvPr/>
          </p:nvSpPr>
          <p:spPr>
            <a:xfrm>
              <a:off x="2458483" y="8647827"/>
              <a:ext cx="94771" cy="53189"/>
            </a:xfrm>
            <a:custGeom>
              <a:avLst/>
              <a:gdLst>
                <a:gd name="connsiteX0" fmla="*/ 0 w 94771"/>
                <a:gd name="connsiteY0" fmla="*/ 4826 h 53189"/>
                <a:gd name="connsiteX1" fmla="*/ 12450 w 94771"/>
                <a:gd name="connsiteY1" fmla="*/ 2 h 53189"/>
                <a:gd name="connsiteX2" fmla="*/ 34046 w 94771"/>
                <a:gd name="connsiteY2" fmla="*/ 10665 h 53189"/>
                <a:gd name="connsiteX3" fmla="*/ 77621 w 94771"/>
                <a:gd name="connsiteY3" fmla="*/ 26406 h 53189"/>
                <a:gd name="connsiteX4" fmla="*/ 94771 w 94771"/>
                <a:gd name="connsiteY4" fmla="*/ 53190 h 53189"/>
                <a:gd name="connsiteX5" fmla="*/ 58946 w 94771"/>
                <a:gd name="connsiteY5" fmla="*/ 35291 h 53189"/>
                <a:gd name="connsiteX6" fmla="*/ 13593 w 94771"/>
                <a:gd name="connsiteY6" fmla="*/ 13965 h 53189"/>
                <a:gd name="connsiteX7" fmla="*/ 0 w 94771"/>
                <a:gd name="connsiteY7" fmla="*/ 4826 h 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71" h="53189">
                  <a:moveTo>
                    <a:pt x="0" y="4826"/>
                  </a:moveTo>
                  <a:cubicBezTo>
                    <a:pt x="0" y="4826"/>
                    <a:pt x="8384" y="-125"/>
                    <a:pt x="12450" y="2"/>
                  </a:cubicBezTo>
                  <a:cubicBezTo>
                    <a:pt x="18421" y="383"/>
                    <a:pt x="29346" y="8380"/>
                    <a:pt x="34046" y="10665"/>
                  </a:cubicBezTo>
                  <a:cubicBezTo>
                    <a:pt x="44845" y="15997"/>
                    <a:pt x="66823" y="20947"/>
                    <a:pt x="77621" y="26406"/>
                  </a:cubicBezTo>
                  <a:cubicBezTo>
                    <a:pt x="92866" y="34149"/>
                    <a:pt x="94771" y="53190"/>
                    <a:pt x="94771" y="53190"/>
                  </a:cubicBezTo>
                  <a:lnTo>
                    <a:pt x="58946" y="35291"/>
                  </a:lnTo>
                  <a:lnTo>
                    <a:pt x="13593" y="13965"/>
                  </a:lnTo>
                  <a:lnTo>
                    <a:pt x="0" y="4826"/>
                  </a:lnTo>
                </a:path>
              </a:pathLst>
            </a:custGeom>
            <a:solidFill>
              <a:srgbClr val="001430"/>
            </a:solidFill>
            <a:ln w="12695" cap="sq">
              <a:noFill/>
              <a:prstDash val="solid"/>
              <a:miter/>
            </a:ln>
          </p:spPr>
          <p:txBody>
            <a:bodyPr rtlCol="1" anchor="ctr"/>
            <a:lstStyle/>
            <a:p>
              <a:endParaRPr lang="ar-SA"/>
            </a:p>
          </p:txBody>
        </p:sp>
        <p:sp>
          <p:nvSpPr>
            <p:cNvPr id="412" name="شكل حر: شكل 411">
              <a:extLst>
                <a:ext uri="{FF2B5EF4-FFF2-40B4-BE49-F238E27FC236}">
                  <a16:creationId xmlns:a16="http://schemas.microsoft.com/office/drawing/2014/main" id="{EB34564C-51C5-DFBA-EF49-303CB1AFE742}"/>
                </a:ext>
              </a:extLst>
            </p:cNvPr>
            <p:cNvSpPr/>
            <p:nvPr/>
          </p:nvSpPr>
          <p:spPr>
            <a:xfrm>
              <a:off x="2426342" y="8652244"/>
              <a:ext cx="127664" cy="72706"/>
            </a:xfrm>
            <a:custGeom>
              <a:avLst/>
              <a:gdLst>
                <a:gd name="connsiteX0" fmla="*/ 0 w 127664"/>
                <a:gd name="connsiteY0" fmla="*/ 23639 h 72706"/>
                <a:gd name="connsiteX1" fmla="*/ 6098 w 127664"/>
                <a:gd name="connsiteY1" fmla="*/ 34175 h 72706"/>
                <a:gd name="connsiteX2" fmla="*/ 25535 w 127664"/>
                <a:gd name="connsiteY2" fmla="*/ 42426 h 72706"/>
                <a:gd name="connsiteX3" fmla="*/ 94263 w 127664"/>
                <a:gd name="connsiteY3" fmla="*/ 71876 h 72706"/>
                <a:gd name="connsiteX4" fmla="*/ 126658 w 127664"/>
                <a:gd name="connsiteY4" fmla="*/ 57912 h 72706"/>
                <a:gd name="connsiteX5" fmla="*/ 94771 w 127664"/>
                <a:gd name="connsiteY5" fmla="*/ 23766 h 72706"/>
                <a:gd name="connsiteX6" fmla="*/ 58438 w 127664"/>
                <a:gd name="connsiteY6" fmla="*/ 11453 h 72706"/>
                <a:gd name="connsiteX7" fmla="*/ 42050 w 127664"/>
                <a:gd name="connsiteY7" fmla="*/ 155 h 72706"/>
                <a:gd name="connsiteX8" fmla="*/ 25662 w 127664"/>
                <a:gd name="connsiteY8" fmla="*/ 2821 h 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64" h="72706">
                  <a:moveTo>
                    <a:pt x="0" y="23639"/>
                  </a:moveTo>
                  <a:cubicBezTo>
                    <a:pt x="254" y="25289"/>
                    <a:pt x="1397" y="29351"/>
                    <a:pt x="6098" y="34175"/>
                  </a:cubicBezTo>
                  <a:cubicBezTo>
                    <a:pt x="12577" y="40903"/>
                    <a:pt x="22867" y="40776"/>
                    <a:pt x="25535" y="42426"/>
                  </a:cubicBezTo>
                  <a:cubicBezTo>
                    <a:pt x="34046" y="47884"/>
                    <a:pt x="52721" y="60451"/>
                    <a:pt x="94263" y="71876"/>
                  </a:cubicBezTo>
                  <a:cubicBezTo>
                    <a:pt x="98837" y="73145"/>
                    <a:pt x="120941" y="75303"/>
                    <a:pt x="126658" y="57912"/>
                  </a:cubicBezTo>
                  <a:cubicBezTo>
                    <a:pt x="132121" y="41156"/>
                    <a:pt x="114462" y="30240"/>
                    <a:pt x="94771" y="23766"/>
                  </a:cubicBezTo>
                  <a:cubicBezTo>
                    <a:pt x="75843" y="17673"/>
                    <a:pt x="71015" y="18054"/>
                    <a:pt x="58438" y="11453"/>
                  </a:cubicBezTo>
                  <a:cubicBezTo>
                    <a:pt x="52721" y="8534"/>
                    <a:pt x="45480" y="282"/>
                    <a:pt x="42050" y="155"/>
                  </a:cubicBezTo>
                  <a:cubicBezTo>
                    <a:pt x="39001" y="28"/>
                    <a:pt x="27568" y="-733"/>
                    <a:pt x="25662" y="2821"/>
                  </a:cubicBezTo>
                </a:path>
              </a:pathLst>
            </a:custGeom>
            <a:solidFill>
              <a:srgbClr val="002560"/>
            </a:solidFill>
            <a:ln w="12695" cap="sq">
              <a:noFill/>
              <a:prstDash val="solid"/>
              <a:miter/>
            </a:ln>
          </p:spPr>
          <p:txBody>
            <a:bodyPr rtlCol="1" anchor="ctr"/>
            <a:lstStyle/>
            <a:p>
              <a:endParaRPr lang="ar-SA"/>
            </a:p>
          </p:txBody>
        </p:sp>
        <p:sp>
          <p:nvSpPr>
            <p:cNvPr id="413" name="شكل حر: شكل 412">
              <a:extLst>
                <a:ext uri="{FF2B5EF4-FFF2-40B4-BE49-F238E27FC236}">
                  <a16:creationId xmlns:a16="http://schemas.microsoft.com/office/drawing/2014/main" id="{335FA32A-F116-6731-0FFC-357654FE0442}"/>
                </a:ext>
              </a:extLst>
            </p:cNvPr>
            <p:cNvSpPr/>
            <p:nvPr/>
          </p:nvSpPr>
          <p:spPr>
            <a:xfrm>
              <a:off x="2437141" y="8667886"/>
              <a:ext cx="92051" cy="45436"/>
            </a:xfrm>
            <a:custGeom>
              <a:avLst/>
              <a:gdLst>
                <a:gd name="connsiteX0" fmla="*/ 8258 w 92051"/>
                <a:gd name="connsiteY0" fmla="*/ 0 h 45436"/>
                <a:gd name="connsiteX1" fmla="*/ 79273 w 92051"/>
                <a:gd name="connsiteY1" fmla="*/ 22341 h 45436"/>
                <a:gd name="connsiteX2" fmla="*/ 91977 w 92051"/>
                <a:gd name="connsiteY2" fmla="*/ 36558 h 45436"/>
                <a:gd name="connsiteX3" fmla="*/ 82576 w 92051"/>
                <a:gd name="connsiteY3" fmla="*/ 45190 h 45436"/>
                <a:gd name="connsiteX4" fmla="*/ 69109 w 92051"/>
                <a:gd name="connsiteY4" fmla="*/ 43667 h 45436"/>
                <a:gd name="connsiteX5" fmla="*/ 0 w 92051"/>
                <a:gd name="connsiteY5" fmla="*/ 16882 h 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51" h="45436">
                  <a:moveTo>
                    <a:pt x="8258" y="0"/>
                  </a:moveTo>
                  <a:cubicBezTo>
                    <a:pt x="32649" y="4950"/>
                    <a:pt x="56406" y="12440"/>
                    <a:pt x="79273" y="22341"/>
                  </a:cubicBezTo>
                  <a:cubicBezTo>
                    <a:pt x="85625" y="25007"/>
                    <a:pt x="92866" y="29830"/>
                    <a:pt x="91977" y="36558"/>
                  </a:cubicBezTo>
                  <a:cubicBezTo>
                    <a:pt x="91468" y="41128"/>
                    <a:pt x="87022" y="44429"/>
                    <a:pt x="82576" y="45190"/>
                  </a:cubicBezTo>
                  <a:cubicBezTo>
                    <a:pt x="78129" y="45952"/>
                    <a:pt x="73429" y="44809"/>
                    <a:pt x="69109" y="43667"/>
                  </a:cubicBezTo>
                  <a:cubicBezTo>
                    <a:pt x="45353" y="36939"/>
                    <a:pt x="22613" y="26911"/>
                    <a:pt x="0" y="16882"/>
                  </a:cubicBezTo>
                </a:path>
              </a:pathLst>
            </a:custGeom>
            <a:solidFill>
              <a:srgbClr val="0944AD"/>
            </a:solidFill>
            <a:ln w="12695" cap="sq">
              <a:noFill/>
              <a:prstDash val="solid"/>
              <a:miter/>
            </a:ln>
          </p:spPr>
          <p:txBody>
            <a:bodyPr rtlCol="1" anchor="ctr"/>
            <a:lstStyle/>
            <a:p>
              <a:endParaRPr lang="ar-SA"/>
            </a:p>
          </p:txBody>
        </p:sp>
        <p:sp>
          <p:nvSpPr>
            <p:cNvPr id="414" name="شكل حر: شكل 413">
              <a:extLst>
                <a:ext uri="{FF2B5EF4-FFF2-40B4-BE49-F238E27FC236}">
                  <a16:creationId xmlns:a16="http://schemas.microsoft.com/office/drawing/2014/main" id="{3C5E326B-4593-76E2-8D2D-232423CD1C76}"/>
                </a:ext>
              </a:extLst>
            </p:cNvPr>
            <p:cNvSpPr/>
            <p:nvPr/>
          </p:nvSpPr>
          <p:spPr>
            <a:xfrm>
              <a:off x="2454032" y="8668361"/>
              <a:ext cx="69543" cy="46746"/>
            </a:xfrm>
            <a:custGeom>
              <a:avLst/>
              <a:gdLst>
                <a:gd name="connsiteX0" fmla="*/ 11058 w 69543"/>
                <a:gd name="connsiteY0" fmla="*/ 4603 h 46746"/>
                <a:gd name="connsiteX1" fmla="*/ 3689 w 69543"/>
                <a:gd name="connsiteY1" fmla="*/ 21993 h 46746"/>
                <a:gd name="connsiteX2" fmla="*/ 12328 w 69543"/>
                <a:gd name="connsiteY2" fmla="*/ 14377 h 46746"/>
                <a:gd name="connsiteX3" fmla="*/ 11185 w 69543"/>
                <a:gd name="connsiteY3" fmla="*/ 4476 h 46746"/>
                <a:gd name="connsiteX4" fmla="*/ 14107 w 69543"/>
                <a:gd name="connsiteY4" fmla="*/ 15139 h 46746"/>
                <a:gd name="connsiteX5" fmla="*/ 15758 w 69543"/>
                <a:gd name="connsiteY5" fmla="*/ 28721 h 46746"/>
                <a:gd name="connsiteX6" fmla="*/ 23126 w 69543"/>
                <a:gd name="connsiteY6" fmla="*/ 19454 h 46746"/>
                <a:gd name="connsiteX7" fmla="*/ 20967 w 69543"/>
                <a:gd name="connsiteY7" fmla="*/ 9172 h 46746"/>
                <a:gd name="connsiteX8" fmla="*/ 14233 w 69543"/>
                <a:gd name="connsiteY8" fmla="*/ 15139 h 46746"/>
                <a:gd name="connsiteX9" fmla="*/ 25032 w 69543"/>
                <a:gd name="connsiteY9" fmla="*/ 19963 h 46746"/>
                <a:gd name="connsiteX10" fmla="*/ 27700 w 69543"/>
                <a:gd name="connsiteY10" fmla="*/ 32148 h 46746"/>
                <a:gd name="connsiteX11" fmla="*/ 33289 w 69543"/>
                <a:gd name="connsiteY11" fmla="*/ 24152 h 46746"/>
                <a:gd name="connsiteX12" fmla="*/ 30622 w 69543"/>
                <a:gd name="connsiteY12" fmla="*/ 12727 h 46746"/>
                <a:gd name="connsiteX13" fmla="*/ 25032 w 69543"/>
                <a:gd name="connsiteY13" fmla="*/ 19836 h 46746"/>
                <a:gd name="connsiteX14" fmla="*/ 35195 w 69543"/>
                <a:gd name="connsiteY14" fmla="*/ 24532 h 46746"/>
                <a:gd name="connsiteX15" fmla="*/ 38117 w 69543"/>
                <a:gd name="connsiteY15" fmla="*/ 37353 h 46746"/>
                <a:gd name="connsiteX16" fmla="*/ 44088 w 69543"/>
                <a:gd name="connsiteY16" fmla="*/ 29102 h 46746"/>
                <a:gd name="connsiteX17" fmla="*/ 40658 w 69543"/>
                <a:gd name="connsiteY17" fmla="*/ 16789 h 46746"/>
                <a:gd name="connsiteX18" fmla="*/ 35195 w 69543"/>
                <a:gd name="connsiteY18" fmla="*/ 24532 h 46746"/>
                <a:gd name="connsiteX19" fmla="*/ 46121 w 69543"/>
                <a:gd name="connsiteY19" fmla="*/ 29356 h 46746"/>
                <a:gd name="connsiteX20" fmla="*/ 49042 w 69543"/>
                <a:gd name="connsiteY20" fmla="*/ 39892 h 46746"/>
                <a:gd name="connsiteX21" fmla="*/ 56792 w 69543"/>
                <a:gd name="connsiteY21" fmla="*/ 32657 h 46746"/>
                <a:gd name="connsiteX22" fmla="*/ 52981 w 69543"/>
                <a:gd name="connsiteY22" fmla="*/ 19708 h 46746"/>
                <a:gd name="connsiteX23" fmla="*/ 45993 w 69543"/>
                <a:gd name="connsiteY23" fmla="*/ 29356 h 46746"/>
                <a:gd name="connsiteX24" fmla="*/ 58951 w 69543"/>
                <a:gd name="connsiteY24" fmla="*/ 33291 h 46746"/>
                <a:gd name="connsiteX25" fmla="*/ 61746 w 69543"/>
                <a:gd name="connsiteY25" fmla="*/ 42684 h 46746"/>
                <a:gd name="connsiteX26" fmla="*/ 67082 w 69543"/>
                <a:gd name="connsiteY26" fmla="*/ 25801 h 46746"/>
                <a:gd name="connsiteX27" fmla="*/ 59079 w 69543"/>
                <a:gd name="connsiteY27" fmla="*/ 33291 h 46746"/>
                <a:gd name="connsiteX28" fmla="*/ 61619 w 69543"/>
                <a:gd name="connsiteY28" fmla="*/ 46747 h 46746"/>
                <a:gd name="connsiteX29" fmla="*/ 61619 w 69543"/>
                <a:gd name="connsiteY29" fmla="*/ 46747 h 46746"/>
                <a:gd name="connsiteX30" fmla="*/ 60730 w 69543"/>
                <a:gd name="connsiteY30" fmla="*/ 46112 h 46746"/>
                <a:gd name="connsiteX31" fmla="*/ 57427 w 69543"/>
                <a:gd name="connsiteY31" fmla="*/ 34687 h 46746"/>
                <a:gd name="connsiteX32" fmla="*/ 49169 w 69543"/>
                <a:gd name="connsiteY32" fmla="*/ 42304 h 46746"/>
                <a:gd name="connsiteX33" fmla="*/ 48280 w 69543"/>
                <a:gd name="connsiteY33" fmla="*/ 42557 h 46746"/>
                <a:gd name="connsiteX34" fmla="*/ 47645 w 69543"/>
                <a:gd name="connsiteY34" fmla="*/ 41923 h 46746"/>
                <a:gd name="connsiteX35" fmla="*/ 44723 w 69543"/>
                <a:gd name="connsiteY35" fmla="*/ 31387 h 46746"/>
                <a:gd name="connsiteX36" fmla="*/ 38371 w 69543"/>
                <a:gd name="connsiteY36" fmla="*/ 40146 h 46746"/>
                <a:gd name="connsiteX37" fmla="*/ 37482 w 69543"/>
                <a:gd name="connsiteY37" fmla="*/ 40527 h 46746"/>
                <a:gd name="connsiteX38" fmla="*/ 36720 w 69543"/>
                <a:gd name="connsiteY38" fmla="*/ 39892 h 46746"/>
                <a:gd name="connsiteX39" fmla="*/ 33671 w 69543"/>
                <a:gd name="connsiteY39" fmla="*/ 26690 h 46746"/>
                <a:gd name="connsiteX40" fmla="*/ 27700 w 69543"/>
                <a:gd name="connsiteY40" fmla="*/ 35068 h 46746"/>
                <a:gd name="connsiteX41" fmla="*/ 26810 w 69543"/>
                <a:gd name="connsiteY41" fmla="*/ 35449 h 46746"/>
                <a:gd name="connsiteX42" fmla="*/ 26048 w 69543"/>
                <a:gd name="connsiteY42" fmla="*/ 34687 h 46746"/>
                <a:gd name="connsiteX43" fmla="*/ 23380 w 69543"/>
                <a:gd name="connsiteY43" fmla="*/ 21866 h 46746"/>
                <a:gd name="connsiteX44" fmla="*/ 15631 w 69543"/>
                <a:gd name="connsiteY44" fmla="*/ 31641 h 46746"/>
                <a:gd name="connsiteX45" fmla="*/ 14615 w 69543"/>
                <a:gd name="connsiteY45" fmla="*/ 31895 h 46746"/>
                <a:gd name="connsiteX46" fmla="*/ 13980 w 69543"/>
                <a:gd name="connsiteY46" fmla="*/ 31133 h 46746"/>
                <a:gd name="connsiteX47" fmla="*/ 12201 w 69543"/>
                <a:gd name="connsiteY47" fmla="*/ 16535 h 46746"/>
                <a:gd name="connsiteX48" fmla="*/ 1530 w 69543"/>
                <a:gd name="connsiteY48" fmla="*/ 25928 h 46746"/>
                <a:gd name="connsiteX49" fmla="*/ 386 w 69543"/>
                <a:gd name="connsiteY49" fmla="*/ 25928 h 46746"/>
                <a:gd name="connsiteX50" fmla="*/ 132 w 69543"/>
                <a:gd name="connsiteY50" fmla="*/ 24786 h 46746"/>
                <a:gd name="connsiteX51" fmla="*/ 10422 w 69543"/>
                <a:gd name="connsiteY51" fmla="*/ 541 h 46746"/>
                <a:gd name="connsiteX52" fmla="*/ 11312 w 69543"/>
                <a:gd name="connsiteY52" fmla="*/ 33 h 46746"/>
                <a:gd name="connsiteX53" fmla="*/ 12074 w 69543"/>
                <a:gd name="connsiteY53" fmla="*/ 795 h 46746"/>
                <a:gd name="connsiteX54" fmla="*/ 13471 w 69543"/>
                <a:gd name="connsiteY54" fmla="*/ 12727 h 46746"/>
                <a:gd name="connsiteX55" fmla="*/ 20458 w 69543"/>
                <a:gd name="connsiteY55" fmla="*/ 6507 h 46746"/>
                <a:gd name="connsiteX56" fmla="*/ 21348 w 69543"/>
                <a:gd name="connsiteY56" fmla="*/ 6380 h 46746"/>
                <a:gd name="connsiteX57" fmla="*/ 21983 w 69543"/>
                <a:gd name="connsiteY57" fmla="*/ 7015 h 46746"/>
                <a:gd name="connsiteX58" fmla="*/ 24143 w 69543"/>
                <a:gd name="connsiteY58" fmla="*/ 17424 h 46746"/>
                <a:gd name="connsiteX59" fmla="*/ 29986 w 69543"/>
                <a:gd name="connsiteY59" fmla="*/ 9934 h 46746"/>
                <a:gd name="connsiteX60" fmla="*/ 30876 w 69543"/>
                <a:gd name="connsiteY60" fmla="*/ 9554 h 46746"/>
                <a:gd name="connsiteX61" fmla="*/ 31511 w 69543"/>
                <a:gd name="connsiteY61" fmla="*/ 10188 h 46746"/>
                <a:gd name="connsiteX62" fmla="*/ 34179 w 69543"/>
                <a:gd name="connsiteY62" fmla="*/ 21866 h 46746"/>
                <a:gd name="connsiteX63" fmla="*/ 39896 w 69543"/>
                <a:gd name="connsiteY63" fmla="*/ 13869 h 46746"/>
                <a:gd name="connsiteX64" fmla="*/ 40785 w 69543"/>
                <a:gd name="connsiteY64" fmla="*/ 13489 h 46746"/>
                <a:gd name="connsiteX65" fmla="*/ 41547 w 69543"/>
                <a:gd name="connsiteY65" fmla="*/ 14123 h 46746"/>
                <a:gd name="connsiteX66" fmla="*/ 45104 w 69543"/>
                <a:gd name="connsiteY66" fmla="*/ 26817 h 46746"/>
                <a:gd name="connsiteX67" fmla="*/ 52345 w 69543"/>
                <a:gd name="connsiteY67" fmla="*/ 16789 h 46746"/>
                <a:gd name="connsiteX68" fmla="*/ 53235 w 69543"/>
                <a:gd name="connsiteY68" fmla="*/ 16408 h 46746"/>
                <a:gd name="connsiteX69" fmla="*/ 53997 w 69543"/>
                <a:gd name="connsiteY69" fmla="*/ 17042 h 46746"/>
                <a:gd name="connsiteX70" fmla="*/ 58062 w 69543"/>
                <a:gd name="connsiteY70" fmla="*/ 31006 h 46746"/>
                <a:gd name="connsiteX71" fmla="*/ 67971 w 69543"/>
                <a:gd name="connsiteY71" fmla="*/ 21866 h 46746"/>
                <a:gd name="connsiteX72" fmla="*/ 69115 w 69543"/>
                <a:gd name="connsiteY72" fmla="*/ 21740 h 46746"/>
                <a:gd name="connsiteX73" fmla="*/ 69496 w 69543"/>
                <a:gd name="connsiteY73" fmla="*/ 22755 h 46746"/>
                <a:gd name="connsiteX74" fmla="*/ 62255 w 69543"/>
                <a:gd name="connsiteY74" fmla="*/ 45731 h 46746"/>
                <a:gd name="connsiteX75" fmla="*/ 61365 w 69543"/>
                <a:gd name="connsiteY75" fmla="*/ 46366 h 4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9543" h="46746">
                  <a:moveTo>
                    <a:pt x="11058" y="4603"/>
                  </a:moveTo>
                  <a:lnTo>
                    <a:pt x="3689" y="21993"/>
                  </a:lnTo>
                  <a:lnTo>
                    <a:pt x="12328" y="14377"/>
                  </a:lnTo>
                  <a:lnTo>
                    <a:pt x="11185" y="4476"/>
                  </a:lnTo>
                  <a:close/>
                  <a:moveTo>
                    <a:pt x="14107" y="15139"/>
                  </a:moveTo>
                  <a:lnTo>
                    <a:pt x="15758" y="28721"/>
                  </a:lnTo>
                  <a:lnTo>
                    <a:pt x="23126" y="19454"/>
                  </a:lnTo>
                  <a:lnTo>
                    <a:pt x="20967" y="9172"/>
                  </a:lnTo>
                  <a:lnTo>
                    <a:pt x="14233" y="15139"/>
                  </a:lnTo>
                  <a:close/>
                  <a:moveTo>
                    <a:pt x="25032" y="19963"/>
                  </a:moveTo>
                  <a:lnTo>
                    <a:pt x="27700" y="32148"/>
                  </a:lnTo>
                  <a:lnTo>
                    <a:pt x="33289" y="24152"/>
                  </a:lnTo>
                  <a:lnTo>
                    <a:pt x="30622" y="12727"/>
                  </a:lnTo>
                  <a:lnTo>
                    <a:pt x="25032" y="19836"/>
                  </a:lnTo>
                  <a:close/>
                  <a:moveTo>
                    <a:pt x="35195" y="24532"/>
                  </a:moveTo>
                  <a:lnTo>
                    <a:pt x="38117" y="37353"/>
                  </a:lnTo>
                  <a:lnTo>
                    <a:pt x="44088" y="29102"/>
                  </a:lnTo>
                  <a:lnTo>
                    <a:pt x="40658" y="16789"/>
                  </a:lnTo>
                  <a:lnTo>
                    <a:pt x="35195" y="24532"/>
                  </a:lnTo>
                  <a:close/>
                  <a:moveTo>
                    <a:pt x="46121" y="29356"/>
                  </a:moveTo>
                  <a:lnTo>
                    <a:pt x="49042" y="39892"/>
                  </a:lnTo>
                  <a:lnTo>
                    <a:pt x="56792" y="32657"/>
                  </a:lnTo>
                  <a:lnTo>
                    <a:pt x="52981" y="19708"/>
                  </a:lnTo>
                  <a:lnTo>
                    <a:pt x="45993" y="29356"/>
                  </a:lnTo>
                  <a:close/>
                  <a:moveTo>
                    <a:pt x="58951" y="33291"/>
                  </a:moveTo>
                  <a:lnTo>
                    <a:pt x="61746" y="42684"/>
                  </a:lnTo>
                  <a:lnTo>
                    <a:pt x="67082" y="25801"/>
                  </a:lnTo>
                  <a:lnTo>
                    <a:pt x="59079" y="33291"/>
                  </a:lnTo>
                  <a:close/>
                  <a:moveTo>
                    <a:pt x="61619" y="46747"/>
                  </a:moveTo>
                  <a:lnTo>
                    <a:pt x="61619" y="46747"/>
                  </a:lnTo>
                  <a:cubicBezTo>
                    <a:pt x="61238" y="46747"/>
                    <a:pt x="60857" y="46492"/>
                    <a:pt x="60730" y="46112"/>
                  </a:cubicBezTo>
                  <a:lnTo>
                    <a:pt x="57427" y="34687"/>
                  </a:lnTo>
                  <a:lnTo>
                    <a:pt x="49169" y="42304"/>
                  </a:lnTo>
                  <a:cubicBezTo>
                    <a:pt x="48915" y="42557"/>
                    <a:pt x="48661" y="42557"/>
                    <a:pt x="48280" y="42557"/>
                  </a:cubicBezTo>
                  <a:cubicBezTo>
                    <a:pt x="47899" y="42557"/>
                    <a:pt x="47772" y="42177"/>
                    <a:pt x="47645" y="41923"/>
                  </a:cubicBezTo>
                  <a:lnTo>
                    <a:pt x="44723" y="31387"/>
                  </a:lnTo>
                  <a:lnTo>
                    <a:pt x="38371" y="40146"/>
                  </a:lnTo>
                  <a:cubicBezTo>
                    <a:pt x="38117" y="40400"/>
                    <a:pt x="37863" y="40527"/>
                    <a:pt x="37482" y="40527"/>
                  </a:cubicBezTo>
                  <a:cubicBezTo>
                    <a:pt x="37101" y="40527"/>
                    <a:pt x="36847" y="40146"/>
                    <a:pt x="36720" y="39892"/>
                  </a:cubicBezTo>
                  <a:lnTo>
                    <a:pt x="33671" y="26690"/>
                  </a:lnTo>
                  <a:lnTo>
                    <a:pt x="27700" y="35068"/>
                  </a:lnTo>
                  <a:cubicBezTo>
                    <a:pt x="27446" y="35322"/>
                    <a:pt x="27065" y="35449"/>
                    <a:pt x="26810" y="35449"/>
                  </a:cubicBezTo>
                  <a:cubicBezTo>
                    <a:pt x="26556" y="35449"/>
                    <a:pt x="26175" y="35068"/>
                    <a:pt x="26048" y="34687"/>
                  </a:cubicBezTo>
                  <a:lnTo>
                    <a:pt x="23380" y="21866"/>
                  </a:lnTo>
                  <a:lnTo>
                    <a:pt x="15631" y="31641"/>
                  </a:lnTo>
                  <a:cubicBezTo>
                    <a:pt x="15377" y="31895"/>
                    <a:pt x="14996" y="32022"/>
                    <a:pt x="14615" y="31895"/>
                  </a:cubicBezTo>
                  <a:cubicBezTo>
                    <a:pt x="14233" y="31768"/>
                    <a:pt x="13980" y="31514"/>
                    <a:pt x="13980" y="31133"/>
                  </a:cubicBezTo>
                  <a:lnTo>
                    <a:pt x="12201" y="16535"/>
                  </a:lnTo>
                  <a:lnTo>
                    <a:pt x="1530" y="25928"/>
                  </a:lnTo>
                  <a:cubicBezTo>
                    <a:pt x="1148" y="26183"/>
                    <a:pt x="767" y="26183"/>
                    <a:pt x="386" y="25928"/>
                  </a:cubicBezTo>
                  <a:cubicBezTo>
                    <a:pt x="5" y="25675"/>
                    <a:pt x="-122" y="25294"/>
                    <a:pt x="132" y="24786"/>
                  </a:cubicBezTo>
                  <a:lnTo>
                    <a:pt x="10422" y="541"/>
                  </a:lnTo>
                  <a:cubicBezTo>
                    <a:pt x="10549" y="160"/>
                    <a:pt x="10931" y="-94"/>
                    <a:pt x="11312" y="33"/>
                  </a:cubicBezTo>
                  <a:cubicBezTo>
                    <a:pt x="11693" y="160"/>
                    <a:pt x="12074" y="413"/>
                    <a:pt x="12074" y="795"/>
                  </a:cubicBezTo>
                  <a:lnTo>
                    <a:pt x="13471" y="12727"/>
                  </a:lnTo>
                  <a:lnTo>
                    <a:pt x="20458" y="6507"/>
                  </a:lnTo>
                  <a:cubicBezTo>
                    <a:pt x="20713" y="6253"/>
                    <a:pt x="21094" y="6253"/>
                    <a:pt x="21348" y="6380"/>
                  </a:cubicBezTo>
                  <a:cubicBezTo>
                    <a:pt x="21602" y="6507"/>
                    <a:pt x="21856" y="6760"/>
                    <a:pt x="21983" y="7015"/>
                  </a:cubicBezTo>
                  <a:lnTo>
                    <a:pt x="24143" y="17424"/>
                  </a:lnTo>
                  <a:lnTo>
                    <a:pt x="29986" y="9934"/>
                  </a:lnTo>
                  <a:cubicBezTo>
                    <a:pt x="30241" y="9681"/>
                    <a:pt x="30622" y="9554"/>
                    <a:pt x="30876" y="9554"/>
                  </a:cubicBezTo>
                  <a:cubicBezTo>
                    <a:pt x="31130" y="9554"/>
                    <a:pt x="31511" y="9934"/>
                    <a:pt x="31511" y="10188"/>
                  </a:cubicBezTo>
                  <a:lnTo>
                    <a:pt x="34179" y="21866"/>
                  </a:lnTo>
                  <a:lnTo>
                    <a:pt x="39896" y="13869"/>
                  </a:lnTo>
                  <a:cubicBezTo>
                    <a:pt x="40150" y="13616"/>
                    <a:pt x="40404" y="13489"/>
                    <a:pt x="40785" y="13489"/>
                  </a:cubicBezTo>
                  <a:cubicBezTo>
                    <a:pt x="41166" y="13489"/>
                    <a:pt x="41420" y="13869"/>
                    <a:pt x="41547" y="14123"/>
                  </a:cubicBezTo>
                  <a:lnTo>
                    <a:pt x="45104" y="26817"/>
                  </a:lnTo>
                  <a:lnTo>
                    <a:pt x="52345" y="16789"/>
                  </a:lnTo>
                  <a:cubicBezTo>
                    <a:pt x="52599" y="16535"/>
                    <a:pt x="52854" y="16408"/>
                    <a:pt x="53235" y="16408"/>
                  </a:cubicBezTo>
                  <a:cubicBezTo>
                    <a:pt x="53616" y="16408"/>
                    <a:pt x="53870" y="16662"/>
                    <a:pt x="53997" y="17042"/>
                  </a:cubicBezTo>
                  <a:lnTo>
                    <a:pt x="58062" y="31006"/>
                  </a:lnTo>
                  <a:lnTo>
                    <a:pt x="67971" y="21866"/>
                  </a:lnTo>
                  <a:cubicBezTo>
                    <a:pt x="68225" y="21613"/>
                    <a:pt x="68734" y="21486"/>
                    <a:pt x="69115" y="21740"/>
                  </a:cubicBezTo>
                  <a:cubicBezTo>
                    <a:pt x="69496" y="21993"/>
                    <a:pt x="69623" y="22374"/>
                    <a:pt x="69496" y="22755"/>
                  </a:cubicBezTo>
                  <a:lnTo>
                    <a:pt x="62255" y="45731"/>
                  </a:lnTo>
                  <a:cubicBezTo>
                    <a:pt x="62127" y="46112"/>
                    <a:pt x="61746" y="46366"/>
                    <a:pt x="61365" y="46366"/>
                  </a:cubicBezTo>
                </a:path>
              </a:pathLst>
            </a:custGeom>
            <a:solidFill>
              <a:srgbClr val="FFFFFF"/>
            </a:solidFill>
            <a:ln w="12695" cap="sq">
              <a:noFill/>
              <a:prstDash val="solid"/>
              <a:miter/>
            </a:ln>
          </p:spPr>
          <p:txBody>
            <a:bodyPr rtlCol="1" anchor="ctr"/>
            <a:lstStyle/>
            <a:p>
              <a:endParaRPr lang="ar-SA"/>
            </a:p>
          </p:txBody>
        </p:sp>
        <p:sp>
          <p:nvSpPr>
            <p:cNvPr id="415" name="شكل حر: شكل 414">
              <a:extLst>
                <a:ext uri="{FF2B5EF4-FFF2-40B4-BE49-F238E27FC236}">
                  <a16:creationId xmlns:a16="http://schemas.microsoft.com/office/drawing/2014/main" id="{4442EE0D-DF3D-C5DD-CAC4-682DAC52B358}"/>
                </a:ext>
              </a:extLst>
            </p:cNvPr>
            <p:cNvSpPr/>
            <p:nvPr/>
          </p:nvSpPr>
          <p:spPr>
            <a:xfrm>
              <a:off x="2271749" y="8404106"/>
              <a:ext cx="59575" cy="140521"/>
            </a:xfrm>
            <a:custGeom>
              <a:avLst/>
              <a:gdLst>
                <a:gd name="connsiteX0" fmla="*/ 6720 w 59575"/>
                <a:gd name="connsiteY0" fmla="*/ 127 h 140521"/>
                <a:gd name="connsiteX1" fmla="*/ 3417 w 59575"/>
                <a:gd name="connsiteY1" fmla="*/ 104090 h 140521"/>
                <a:gd name="connsiteX2" fmla="*/ 29333 w 59575"/>
                <a:gd name="connsiteY2" fmla="*/ 140522 h 140521"/>
                <a:gd name="connsiteX3" fmla="*/ 57154 w 59575"/>
                <a:gd name="connsiteY3" fmla="*/ 87715 h 140521"/>
                <a:gd name="connsiteX4" fmla="*/ 56392 w 59575"/>
                <a:gd name="connsiteY4" fmla="*/ 5585 h 140521"/>
                <a:gd name="connsiteX5" fmla="*/ 6592 w 59575"/>
                <a:gd name="connsiteY5" fmla="*/ 0 h 14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75" h="140521">
                  <a:moveTo>
                    <a:pt x="6720" y="127"/>
                  </a:moveTo>
                  <a:cubicBezTo>
                    <a:pt x="4433" y="19168"/>
                    <a:pt x="-4968" y="83780"/>
                    <a:pt x="3417" y="104090"/>
                  </a:cubicBezTo>
                  <a:cubicBezTo>
                    <a:pt x="9006" y="117673"/>
                    <a:pt x="18915" y="129986"/>
                    <a:pt x="29333" y="140522"/>
                  </a:cubicBezTo>
                  <a:cubicBezTo>
                    <a:pt x="36447" y="137602"/>
                    <a:pt x="50040" y="90635"/>
                    <a:pt x="57154" y="87715"/>
                  </a:cubicBezTo>
                  <a:cubicBezTo>
                    <a:pt x="61601" y="62454"/>
                    <a:pt x="59060" y="32623"/>
                    <a:pt x="56392" y="5585"/>
                  </a:cubicBezTo>
                  <a:cubicBezTo>
                    <a:pt x="41656" y="3046"/>
                    <a:pt x="21329" y="2539"/>
                    <a:pt x="6592" y="0"/>
                  </a:cubicBezTo>
                </a:path>
              </a:pathLst>
            </a:custGeom>
            <a:solidFill>
              <a:srgbClr val="E89C82"/>
            </a:solidFill>
            <a:ln w="12695" cap="sq">
              <a:noFill/>
              <a:prstDash val="solid"/>
              <a:miter/>
            </a:ln>
          </p:spPr>
          <p:txBody>
            <a:bodyPr rtlCol="1" anchor="ctr"/>
            <a:lstStyle/>
            <a:p>
              <a:endParaRPr lang="ar-SA"/>
            </a:p>
          </p:txBody>
        </p:sp>
        <p:sp>
          <p:nvSpPr>
            <p:cNvPr id="416" name="شكل حر: شكل 415">
              <a:extLst>
                <a:ext uri="{FF2B5EF4-FFF2-40B4-BE49-F238E27FC236}">
                  <a16:creationId xmlns:a16="http://schemas.microsoft.com/office/drawing/2014/main" id="{F76240B8-A347-47C1-E4FD-B5C02F0A46EC}"/>
                </a:ext>
              </a:extLst>
            </p:cNvPr>
            <p:cNvSpPr/>
            <p:nvPr/>
          </p:nvSpPr>
          <p:spPr>
            <a:xfrm>
              <a:off x="2486517" y="8402329"/>
              <a:ext cx="58855" cy="148900"/>
            </a:xfrm>
            <a:custGeom>
              <a:avLst/>
              <a:gdLst>
                <a:gd name="connsiteX0" fmla="*/ 53780 w 58855"/>
                <a:gd name="connsiteY0" fmla="*/ 0 h 148900"/>
                <a:gd name="connsiteX1" fmla="*/ 53526 w 58855"/>
                <a:gd name="connsiteY1" fmla="*/ 108660 h 148900"/>
                <a:gd name="connsiteX2" fmla="*/ 16811 w 58855"/>
                <a:gd name="connsiteY2" fmla="*/ 148900 h 148900"/>
                <a:gd name="connsiteX3" fmla="*/ 5378 w 58855"/>
                <a:gd name="connsiteY3" fmla="*/ 84922 h 148900"/>
                <a:gd name="connsiteX4" fmla="*/ 5505 w 58855"/>
                <a:gd name="connsiteY4" fmla="*/ 3808 h 148900"/>
                <a:gd name="connsiteX5" fmla="*/ 53907 w 58855"/>
                <a:gd name="connsiteY5" fmla="*/ 127 h 1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55" h="148900">
                  <a:moveTo>
                    <a:pt x="53780" y="0"/>
                  </a:moveTo>
                  <a:cubicBezTo>
                    <a:pt x="56321" y="20057"/>
                    <a:pt x="63943" y="89112"/>
                    <a:pt x="53526" y="108660"/>
                  </a:cubicBezTo>
                  <a:cubicBezTo>
                    <a:pt x="46539" y="121608"/>
                    <a:pt x="28372" y="139506"/>
                    <a:pt x="16811" y="148900"/>
                  </a:cubicBezTo>
                  <a:cubicBezTo>
                    <a:pt x="9951" y="145346"/>
                    <a:pt x="12111" y="88477"/>
                    <a:pt x="5378" y="84922"/>
                  </a:cubicBezTo>
                  <a:cubicBezTo>
                    <a:pt x="-1101" y="58265"/>
                    <a:pt x="-2499" y="28181"/>
                    <a:pt x="5505" y="3808"/>
                  </a:cubicBezTo>
                  <a:cubicBezTo>
                    <a:pt x="20369" y="2793"/>
                    <a:pt x="39043" y="1143"/>
                    <a:pt x="53907" y="127"/>
                  </a:cubicBezTo>
                </a:path>
              </a:pathLst>
            </a:custGeom>
            <a:solidFill>
              <a:srgbClr val="E89C82"/>
            </a:solidFill>
            <a:ln w="12695" cap="sq">
              <a:noFill/>
              <a:prstDash val="solid"/>
              <a:miter/>
            </a:ln>
          </p:spPr>
          <p:txBody>
            <a:bodyPr rtlCol="1" anchor="ctr"/>
            <a:lstStyle/>
            <a:p>
              <a:endParaRPr lang="ar-SA"/>
            </a:p>
          </p:txBody>
        </p:sp>
        <p:sp>
          <p:nvSpPr>
            <p:cNvPr id="417" name="شكل حر: شكل 416">
              <a:extLst>
                <a:ext uri="{FF2B5EF4-FFF2-40B4-BE49-F238E27FC236}">
                  <a16:creationId xmlns:a16="http://schemas.microsoft.com/office/drawing/2014/main" id="{C1135E8C-2E47-FEF1-4E84-8E2B3656647F}"/>
                </a:ext>
              </a:extLst>
            </p:cNvPr>
            <p:cNvSpPr/>
            <p:nvPr/>
          </p:nvSpPr>
          <p:spPr>
            <a:xfrm>
              <a:off x="2329030" y="8392301"/>
              <a:ext cx="163372" cy="156135"/>
            </a:xfrm>
            <a:custGeom>
              <a:avLst/>
              <a:gdLst>
                <a:gd name="connsiteX0" fmla="*/ 154480 w 163372"/>
                <a:gd name="connsiteY0" fmla="*/ 156135 h 156135"/>
                <a:gd name="connsiteX1" fmla="*/ 381 w 163372"/>
                <a:gd name="connsiteY1" fmla="*/ 156135 h 156135"/>
                <a:gd name="connsiteX2" fmla="*/ 0 w 163372"/>
                <a:gd name="connsiteY2" fmla="*/ 3301 h 156135"/>
                <a:gd name="connsiteX3" fmla="*/ 163373 w 163372"/>
                <a:gd name="connsiteY3" fmla="*/ 0 h 156135"/>
                <a:gd name="connsiteX4" fmla="*/ 154607 w 163372"/>
                <a:gd name="connsiteY4" fmla="*/ 156008 h 156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72" h="156135">
                  <a:moveTo>
                    <a:pt x="154480" y="156135"/>
                  </a:moveTo>
                  <a:lnTo>
                    <a:pt x="381" y="156135"/>
                  </a:lnTo>
                  <a:lnTo>
                    <a:pt x="0" y="3301"/>
                  </a:lnTo>
                  <a:lnTo>
                    <a:pt x="163373" y="0"/>
                  </a:lnTo>
                  <a:lnTo>
                    <a:pt x="154607" y="156008"/>
                  </a:lnTo>
                </a:path>
              </a:pathLst>
            </a:custGeom>
            <a:solidFill>
              <a:srgbClr val="0944AD"/>
            </a:solidFill>
            <a:ln w="12695" cap="sq">
              <a:noFill/>
              <a:prstDash val="solid"/>
              <a:miter/>
            </a:ln>
          </p:spPr>
          <p:txBody>
            <a:bodyPr rtlCol="1" anchor="ctr"/>
            <a:lstStyle/>
            <a:p>
              <a:endParaRPr lang="ar-SA"/>
            </a:p>
          </p:txBody>
        </p:sp>
        <p:sp>
          <p:nvSpPr>
            <p:cNvPr id="418" name="شكل حر: شكل 417">
              <a:extLst>
                <a:ext uri="{FF2B5EF4-FFF2-40B4-BE49-F238E27FC236}">
                  <a16:creationId xmlns:a16="http://schemas.microsoft.com/office/drawing/2014/main" id="{5C1958AC-FAD2-69B8-3D84-543E0B435072}"/>
                </a:ext>
              </a:extLst>
            </p:cNvPr>
            <p:cNvSpPr/>
            <p:nvPr/>
          </p:nvSpPr>
          <p:spPr>
            <a:xfrm>
              <a:off x="2274859" y="8549325"/>
              <a:ext cx="253028" cy="83944"/>
            </a:xfrm>
            <a:custGeom>
              <a:avLst/>
              <a:gdLst>
                <a:gd name="connsiteX0" fmla="*/ 306 w 253028"/>
                <a:gd name="connsiteY0" fmla="*/ 0 h 83944"/>
                <a:gd name="connsiteX1" fmla="*/ 123662 w 253028"/>
                <a:gd name="connsiteY1" fmla="*/ 11425 h 83944"/>
                <a:gd name="connsiteX2" fmla="*/ 252607 w 253028"/>
                <a:gd name="connsiteY2" fmla="*/ 6728 h 83944"/>
                <a:gd name="connsiteX3" fmla="*/ 158216 w 253028"/>
                <a:gd name="connsiteY3" fmla="*/ 82892 h 83944"/>
                <a:gd name="connsiteX4" fmla="*/ 46549 w 253028"/>
                <a:gd name="connsiteY4" fmla="*/ 55854 h 83944"/>
                <a:gd name="connsiteX5" fmla="*/ 1958 w 253028"/>
                <a:gd name="connsiteY5" fmla="*/ 20184 h 83944"/>
                <a:gd name="connsiteX6" fmla="*/ 306 w 253028"/>
                <a:gd name="connsiteY6" fmla="*/ 127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28" h="83944">
                  <a:moveTo>
                    <a:pt x="306" y="0"/>
                  </a:moveTo>
                  <a:cubicBezTo>
                    <a:pt x="28509" y="5712"/>
                    <a:pt x="71321" y="12186"/>
                    <a:pt x="123662" y="11425"/>
                  </a:cubicBezTo>
                  <a:cubicBezTo>
                    <a:pt x="204967" y="10282"/>
                    <a:pt x="247906" y="-7490"/>
                    <a:pt x="252607" y="6728"/>
                  </a:cubicBezTo>
                  <a:cubicBezTo>
                    <a:pt x="257942" y="22722"/>
                    <a:pt x="211827" y="72101"/>
                    <a:pt x="158216" y="82892"/>
                  </a:cubicBezTo>
                  <a:cubicBezTo>
                    <a:pt x="135349" y="87461"/>
                    <a:pt x="105749" y="76925"/>
                    <a:pt x="46549" y="55854"/>
                  </a:cubicBezTo>
                  <a:cubicBezTo>
                    <a:pt x="29399" y="49760"/>
                    <a:pt x="8437" y="41382"/>
                    <a:pt x="1958" y="20184"/>
                  </a:cubicBezTo>
                  <a:cubicBezTo>
                    <a:pt x="-329" y="12567"/>
                    <a:pt x="-202" y="5331"/>
                    <a:pt x="306" y="127"/>
                  </a:cubicBezTo>
                </a:path>
              </a:pathLst>
            </a:custGeom>
            <a:solidFill>
              <a:srgbClr val="002560"/>
            </a:solidFill>
            <a:ln w="12695" cap="sq">
              <a:noFill/>
              <a:prstDash val="solid"/>
              <a:miter/>
            </a:ln>
          </p:spPr>
          <p:txBody>
            <a:bodyPr rtlCol="1" anchor="ctr"/>
            <a:lstStyle/>
            <a:p>
              <a:endParaRPr lang="ar-SA"/>
            </a:p>
          </p:txBody>
        </p:sp>
        <p:sp>
          <p:nvSpPr>
            <p:cNvPr id="419" name="شكل حر: شكل 418">
              <a:extLst>
                <a:ext uri="{FF2B5EF4-FFF2-40B4-BE49-F238E27FC236}">
                  <a16:creationId xmlns:a16="http://schemas.microsoft.com/office/drawing/2014/main" id="{378374F5-66F5-F38B-B726-7F177C887AA1}"/>
                </a:ext>
              </a:extLst>
            </p:cNvPr>
            <p:cNvSpPr/>
            <p:nvPr/>
          </p:nvSpPr>
          <p:spPr>
            <a:xfrm>
              <a:off x="2275095" y="8329932"/>
              <a:ext cx="268894" cy="87703"/>
            </a:xfrm>
            <a:custGeom>
              <a:avLst/>
              <a:gdLst>
                <a:gd name="connsiteX0" fmla="*/ 70 w 268894"/>
                <a:gd name="connsiteY0" fmla="*/ 77221 h 87703"/>
                <a:gd name="connsiteX1" fmla="*/ 15823 w 268894"/>
                <a:gd name="connsiteY1" fmla="*/ 24795 h 87703"/>
                <a:gd name="connsiteX2" fmla="*/ 75405 w 268894"/>
                <a:gd name="connsiteY2" fmla="*/ 6643 h 87703"/>
                <a:gd name="connsiteX3" fmla="*/ 150231 w 268894"/>
                <a:gd name="connsiteY3" fmla="*/ 423 h 87703"/>
                <a:gd name="connsiteX4" fmla="*/ 251862 w 268894"/>
                <a:gd name="connsiteY4" fmla="*/ 29746 h 87703"/>
                <a:gd name="connsiteX5" fmla="*/ 268886 w 268894"/>
                <a:gd name="connsiteY5" fmla="*/ 74936 h 87703"/>
                <a:gd name="connsiteX6" fmla="*/ 70 w 268894"/>
                <a:gd name="connsiteY6" fmla="*/ 77094 h 8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94" h="87703">
                  <a:moveTo>
                    <a:pt x="70" y="77221"/>
                  </a:moveTo>
                  <a:cubicBezTo>
                    <a:pt x="-692" y="70747"/>
                    <a:pt x="4771" y="39648"/>
                    <a:pt x="15823" y="24795"/>
                  </a:cubicBezTo>
                  <a:cubicBezTo>
                    <a:pt x="28781" y="15656"/>
                    <a:pt x="51013" y="11721"/>
                    <a:pt x="75405" y="6643"/>
                  </a:cubicBezTo>
                  <a:cubicBezTo>
                    <a:pt x="107037" y="169"/>
                    <a:pt x="137400" y="-720"/>
                    <a:pt x="150231" y="423"/>
                  </a:cubicBezTo>
                  <a:cubicBezTo>
                    <a:pt x="197743" y="4358"/>
                    <a:pt x="235220" y="18448"/>
                    <a:pt x="251862" y="29746"/>
                  </a:cubicBezTo>
                  <a:cubicBezTo>
                    <a:pt x="262153" y="42567"/>
                    <a:pt x="267615" y="62369"/>
                    <a:pt x="268886" y="74936"/>
                  </a:cubicBezTo>
                  <a:cubicBezTo>
                    <a:pt x="270664" y="94104"/>
                    <a:pt x="1468" y="89026"/>
                    <a:pt x="70" y="77094"/>
                  </a:cubicBezTo>
                </a:path>
              </a:pathLst>
            </a:custGeom>
            <a:solidFill>
              <a:srgbClr val="0944AD"/>
            </a:solidFill>
            <a:ln w="12695" cap="sq">
              <a:noFill/>
              <a:prstDash val="solid"/>
              <a:miter/>
            </a:ln>
          </p:spPr>
          <p:txBody>
            <a:bodyPr rtlCol="1" anchor="ctr"/>
            <a:lstStyle/>
            <a:p>
              <a:endParaRPr lang="ar-SA"/>
            </a:p>
          </p:txBody>
        </p:sp>
        <p:sp>
          <p:nvSpPr>
            <p:cNvPr id="420" name="شكل حر: شكل 419">
              <a:extLst>
                <a:ext uri="{FF2B5EF4-FFF2-40B4-BE49-F238E27FC236}">
                  <a16:creationId xmlns:a16="http://schemas.microsoft.com/office/drawing/2014/main" id="{5307DEA1-B0CC-7475-169D-D20B6392D1EB}"/>
                </a:ext>
              </a:extLst>
            </p:cNvPr>
            <p:cNvSpPr/>
            <p:nvPr/>
          </p:nvSpPr>
          <p:spPr>
            <a:xfrm>
              <a:off x="2291042" y="8431906"/>
              <a:ext cx="232615" cy="132651"/>
            </a:xfrm>
            <a:custGeom>
              <a:avLst/>
              <a:gdLst>
                <a:gd name="connsiteX0" fmla="*/ 7880 w 232615"/>
                <a:gd name="connsiteY0" fmla="*/ 124020 h 132651"/>
                <a:gd name="connsiteX1" fmla="*/ 17154 w 232615"/>
                <a:gd name="connsiteY1" fmla="*/ 132652 h 132651"/>
                <a:gd name="connsiteX2" fmla="*/ 217622 w 232615"/>
                <a:gd name="connsiteY2" fmla="*/ 132143 h 132651"/>
                <a:gd name="connsiteX3" fmla="*/ 226769 w 232615"/>
                <a:gd name="connsiteY3" fmla="*/ 123385 h 132651"/>
                <a:gd name="connsiteX4" fmla="*/ 232612 w 232615"/>
                <a:gd name="connsiteY4" fmla="*/ 8759 h 132651"/>
                <a:gd name="connsiteX5" fmla="*/ 224101 w 232615"/>
                <a:gd name="connsiteY5" fmla="*/ 0 h 132651"/>
                <a:gd name="connsiteX6" fmla="*/ 8388 w 232615"/>
                <a:gd name="connsiteY6" fmla="*/ 507 h 132651"/>
                <a:gd name="connsiteX7" fmla="*/ 3 w 232615"/>
                <a:gd name="connsiteY7" fmla="*/ 9266 h 132651"/>
                <a:gd name="connsiteX8" fmla="*/ 7880 w 232615"/>
                <a:gd name="connsiteY8" fmla="*/ 123893 h 13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5" h="132651">
                  <a:moveTo>
                    <a:pt x="7880" y="124020"/>
                  </a:moveTo>
                  <a:cubicBezTo>
                    <a:pt x="8261" y="128844"/>
                    <a:pt x="12326" y="132652"/>
                    <a:pt x="17154" y="132652"/>
                  </a:cubicBezTo>
                  <a:lnTo>
                    <a:pt x="217622" y="132143"/>
                  </a:lnTo>
                  <a:cubicBezTo>
                    <a:pt x="222449" y="132143"/>
                    <a:pt x="226515" y="128208"/>
                    <a:pt x="226769" y="123385"/>
                  </a:cubicBezTo>
                  <a:lnTo>
                    <a:pt x="232612" y="8759"/>
                  </a:lnTo>
                  <a:cubicBezTo>
                    <a:pt x="232740" y="3935"/>
                    <a:pt x="228928" y="0"/>
                    <a:pt x="224101" y="0"/>
                  </a:cubicBezTo>
                  <a:lnTo>
                    <a:pt x="8388" y="507"/>
                  </a:lnTo>
                  <a:cubicBezTo>
                    <a:pt x="3560" y="507"/>
                    <a:pt x="-124" y="4443"/>
                    <a:pt x="3" y="9266"/>
                  </a:cubicBezTo>
                  <a:lnTo>
                    <a:pt x="7880" y="123893"/>
                  </a:lnTo>
                </a:path>
              </a:pathLst>
            </a:custGeom>
            <a:solidFill>
              <a:srgbClr val="B1BEE8"/>
            </a:solidFill>
            <a:ln w="12695" cap="sq">
              <a:noFill/>
              <a:prstDash val="solid"/>
              <a:miter/>
            </a:ln>
          </p:spPr>
          <p:txBody>
            <a:bodyPr rtlCol="1" anchor="ctr"/>
            <a:lstStyle/>
            <a:p>
              <a:endParaRPr lang="ar-SA"/>
            </a:p>
          </p:txBody>
        </p:sp>
        <p:sp>
          <p:nvSpPr>
            <p:cNvPr id="421" name="شكل حر: شكل 420">
              <a:extLst>
                <a:ext uri="{FF2B5EF4-FFF2-40B4-BE49-F238E27FC236}">
                  <a16:creationId xmlns:a16="http://schemas.microsoft.com/office/drawing/2014/main" id="{1E5DE90D-FD09-819D-9739-D90BBB282361}"/>
                </a:ext>
              </a:extLst>
            </p:cNvPr>
            <p:cNvSpPr/>
            <p:nvPr/>
          </p:nvSpPr>
          <p:spPr>
            <a:xfrm>
              <a:off x="2377051" y="8301286"/>
              <a:ext cx="68347" cy="50648"/>
            </a:xfrm>
            <a:custGeom>
              <a:avLst/>
              <a:gdLst>
                <a:gd name="connsiteX0" fmla="*/ 64536 w 68347"/>
                <a:gd name="connsiteY0" fmla="*/ 2792 h 50648"/>
                <a:gd name="connsiteX1" fmla="*/ 68347 w 68347"/>
                <a:gd name="connsiteY1" fmla="*/ 47983 h 50648"/>
                <a:gd name="connsiteX2" fmla="*/ 381 w 68347"/>
                <a:gd name="connsiteY2" fmla="*/ 50649 h 50648"/>
                <a:gd name="connsiteX3" fmla="*/ 0 w 68347"/>
                <a:gd name="connsiteY3" fmla="*/ 0 h 50648"/>
                <a:gd name="connsiteX4" fmla="*/ 64663 w 68347"/>
                <a:gd name="connsiteY4" fmla="*/ 2792 h 50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7" h="50648">
                  <a:moveTo>
                    <a:pt x="64536" y="2792"/>
                  </a:moveTo>
                  <a:cubicBezTo>
                    <a:pt x="61995" y="17644"/>
                    <a:pt x="61741" y="32369"/>
                    <a:pt x="68347" y="47983"/>
                  </a:cubicBezTo>
                  <a:cubicBezTo>
                    <a:pt x="52594" y="48998"/>
                    <a:pt x="16134" y="49633"/>
                    <a:pt x="381" y="50649"/>
                  </a:cubicBezTo>
                  <a:cubicBezTo>
                    <a:pt x="889" y="36177"/>
                    <a:pt x="8004" y="17136"/>
                    <a:pt x="0" y="0"/>
                  </a:cubicBezTo>
                  <a:cubicBezTo>
                    <a:pt x="22359" y="1523"/>
                    <a:pt x="42304" y="1142"/>
                    <a:pt x="64663" y="2792"/>
                  </a:cubicBezTo>
                </a:path>
              </a:pathLst>
            </a:custGeom>
            <a:solidFill>
              <a:srgbClr val="E89C82"/>
            </a:solidFill>
            <a:ln w="12695" cap="sq">
              <a:noFill/>
              <a:prstDash val="solid"/>
              <a:miter/>
            </a:ln>
          </p:spPr>
          <p:txBody>
            <a:bodyPr rtlCol="1" anchor="ctr"/>
            <a:lstStyle/>
            <a:p>
              <a:endParaRPr lang="ar-SA"/>
            </a:p>
          </p:txBody>
        </p:sp>
        <p:sp>
          <p:nvSpPr>
            <p:cNvPr id="422" name="شكل حر: شكل 421">
              <a:extLst>
                <a:ext uri="{FF2B5EF4-FFF2-40B4-BE49-F238E27FC236}">
                  <a16:creationId xmlns:a16="http://schemas.microsoft.com/office/drawing/2014/main" id="{8286311A-30C7-1C3F-DAA7-F75CE5D0B66D}"/>
                </a:ext>
              </a:extLst>
            </p:cNvPr>
            <p:cNvSpPr/>
            <p:nvPr/>
          </p:nvSpPr>
          <p:spPr>
            <a:xfrm>
              <a:off x="2358757" y="8199226"/>
              <a:ext cx="104553" cy="122369"/>
            </a:xfrm>
            <a:custGeom>
              <a:avLst/>
              <a:gdLst>
                <a:gd name="connsiteX0" fmla="*/ 104553 w 104553"/>
                <a:gd name="connsiteY0" fmla="*/ 61185 h 122369"/>
                <a:gd name="connsiteX1" fmla="*/ 52213 w 104553"/>
                <a:gd name="connsiteY1" fmla="*/ 122370 h 122369"/>
                <a:gd name="connsiteX2" fmla="*/ 0 w 104553"/>
                <a:gd name="connsiteY2" fmla="*/ 61185 h 122369"/>
                <a:gd name="connsiteX3" fmla="*/ 52213 w 104553"/>
                <a:gd name="connsiteY3" fmla="*/ 0 h 122369"/>
                <a:gd name="connsiteX4" fmla="*/ 104553 w 104553"/>
                <a:gd name="connsiteY4" fmla="*/ 61185 h 122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53" h="122369">
                  <a:moveTo>
                    <a:pt x="104553" y="61185"/>
                  </a:moveTo>
                  <a:cubicBezTo>
                    <a:pt x="104553" y="94951"/>
                    <a:pt x="81178" y="122370"/>
                    <a:pt x="52213" y="122370"/>
                  </a:cubicBezTo>
                  <a:cubicBezTo>
                    <a:pt x="23248" y="122370"/>
                    <a:pt x="0" y="94951"/>
                    <a:pt x="0" y="61185"/>
                  </a:cubicBezTo>
                  <a:cubicBezTo>
                    <a:pt x="0" y="27419"/>
                    <a:pt x="10417" y="0"/>
                    <a:pt x="52213" y="0"/>
                  </a:cubicBezTo>
                  <a:cubicBezTo>
                    <a:pt x="95153" y="0"/>
                    <a:pt x="104553" y="27419"/>
                    <a:pt x="104553" y="61185"/>
                  </a:cubicBezTo>
                </a:path>
              </a:pathLst>
            </a:custGeom>
            <a:solidFill>
              <a:srgbClr val="F4AE92"/>
            </a:solidFill>
            <a:ln w="12695" cap="sq">
              <a:noFill/>
              <a:prstDash val="solid"/>
              <a:miter/>
            </a:ln>
          </p:spPr>
          <p:txBody>
            <a:bodyPr rtlCol="1" anchor="ctr"/>
            <a:lstStyle/>
            <a:p>
              <a:endParaRPr lang="ar-SA"/>
            </a:p>
          </p:txBody>
        </p:sp>
        <p:sp>
          <p:nvSpPr>
            <p:cNvPr id="423" name="شكل حر: شكل 422">
              <a:extLst>
                <a:ext uri="{FF2B5EF4-FFF2-40B4-BE49-F238E27FC236}">
                  <a16:creationId xmlns:a16="http://schemas.microsoft.com/office/drawing/2014/main" id="{0A483FD1-57DF-ED1B-9750-9516FD279CBE}"/>
                </a:ext>
              </a:extLst>
            </p:cNvPr>
            <p:cNvSpPr/>
            <p:nvPr/>
          </p:nvSpPr>
          <p:spPr>
            <a:xfrm>
              <a:off x="2360155" y="8329639"/>
              <a:ext cx="99979" cy="36385"/>
            </a:xfrm>
            <a:custGeom>
              <a:avLst/>
              <a:gdLst>
                <a:gd name="connsiteX0" fmla="*/ 64536 w 99979"/>
                <a:gd name="connsiteY0" fmla="*/ 716 h 36385"/>
                <a:gd name="connsiteX1" fmla="*/ 0 w 99979"/>
                <a:gd name="connsiteY1" fmla="*/ 5158 h 36385"/>
                <a:gd name="connsiteX2" fmla="*/ 49927 w 99979"/>
                <a:gd name="connsiteY2" fmla="*/ 36386 h 36385"/>
                <a:gd name="connsiteX3" fmla="*/ 99980 w 99979"/>
                <a:gd name="connsiteY3" fmla="*/ 6047 h 36385"/>
                <a:gd name="connsiteX4" fmla="*/ 64663 w 99979"/>
                <a:gd name="connsiteY4" fmla="*/ 716 h 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9" h="36385">
                  <a:moveTo>
                    <a:pt x="64536" y="716"/>
                  </a:moveTo>
                  <a:cubicBezTo>
                    <a:pt x="53103" y="-300"/>
                    <a:pt x="27313" y="-1188"/>
                    <a:pt x="0" y="5158"/>
                  </a:cubicBezTo>
                  <a:cubicBezTo>
                    <a:pt x="254" y="22423"/>
                    <a:pt x="22486" y="36386"/>
                    <a:pt x="49927" y="36386"/>
                  </a:cubicBezTo>
                  <a:cubicBezTo>
                    <a:pt x="76478" y="36386"/>
                    <a:pt x="98456" y="22549"/>
                    <a:pt x="99980" y="6047"/>
                  </a:cubicBezTo>
                  <a:cubicBezTo>
                    <a:pt x="89309" y="3255"/>
                    <a:pt x="77240" y="1859"/>
                    <a:pt x="64663" y="716"/>
                  </a:cubicBezTo>
                </a:path>
              </a:pathLst>
            </a:custGeom>
            <a:solidFill>
              <a:srgbClr val="E89C82"/>
            </a:solidFill>
            <a:ln w="12695" cap="sq">
              <a:noFill/>
              <a:prstDash val="solid"/>
              <a:miter/>
            </a:ln>
          </p:spPr>
          <p:txBody>
            <a:bodyPr rtlCol="1" anchor="ctr"/>
            <a:lstStyle/>
            <a:p>
              <a:endParaRPr lang="ar-SA"/>
            </a:p>
          </p:txBody>
        </p:sp>
        <p:sp>
          <p:nvSpPr>
            <p:cNvPr id="424" name="شكل حر: شكل 423">
              <a:extLst>
                <a:ext uri="{FF2B5EF4-FFF2-40B4-BE49-F238E27FC236}">
                  <a16:creationId xmlns:a16="http://schemas.microsoft.com/office/drawing/2014/main" id="{34CF1FC1-DC29-BC9F-3CA3-9175A81DE76A}"/>
                </a:ext>
              </a:extLst>
            </p:cNvPr>
            <p:cNvSpPr/>
            <p:nvPr/>
          </p:nvSpPr>
          <p:spPr>
            <a:xfrm>
              <a:off x="2393312" y="8479254"/>
              <a:ext cx="28456" cy="28434"/>
            </a:xfrm>
            <a:custGeom>
              <a:avLst/>
              <a:gdLst>
                <a:gd name="connsiteX0" fmla="*/ 28457 w 28456"/>
                <a:gd name="connsiteY0" fmla="*/ 14217 h 28434"/>
                <a:gd name="connsiteX1" fmla="*/ 14228 w 28456"/>
                <a:gd name="connsiteY1" fmla="*/ 28434 h 28434"/>
                <a:gd name="connsiteX2" fmla="*/ 0 w 28456"/>
                <a:gd name="connsiteY2" fmla="*/ 14217 h 28434"/>
                <a:gd name="connsiteX3" fmla="*/ 14228 w 28456"/>
                <a:gd name="connsiteY3" fmla="*/ 0 h 28434"/>
                <a:gd name="connsiteX4" fmla="*/ 28457 w 28456"/>
                <a:gd name="connsiteY4" fmla="*/ 14217 h 2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6" h="28434">
                  <a:moveTo>
                    <a:pt x="28457" y="14217"/>
                  </a:moveTo>
                  <a:cubicBezTo>
                    <a:pt x="28457" y="22087"/>
                    <a:pt x="22105" y="28434"/>
                    <a:pt x="14228" y="28434"/>
                  </a:cubicBezTo>
                  <a:cubicBezTo>
                    <a:pt x="6352" y="28434"/>
                    <a:pt x="0" y="22087"/>
                    <a:pt x="0" y="14217"/>
                  </a:cubicBezTo>
                  <a:cubicBezTo>
                    <a:pt x="0" y="6347"/>
                    <a:pt x="6352" y="0"/>
                    <a:pt x="14228" y="0"/>
                  </a:cubicBezTo>
                  <a:cubicBezTo>
                    <a:pt x="22105" y="0"/>
                    <a:pt x="28457" y="6347"/>
                    <a:pt x="28457" y="14217"/>
                  </a:cubicBezTo>
                </a:path>
              </a:pathLst>
            </a:custGeom>
            <a:solidFill>
              <a:srgbClr val="FFFFFF"/>
            </a:solidFill>
            <a:ln w="12695" cap="sq">
              <a:noFill/>
              <a:prstDash val="solid"/>
              <a:miter/>
            </a:ln>
          </p:spPr>
          <p:txBody>
            <a:bodyPr rtlCol="1" anchor="ctr"/>
            <a:lstStyle/>
            <a:p>
              <a:endParaRPr lang="ar-SA"/>
            </a:p>
          </p:txBody>
        </p:sp>
        <p:sp>
          <p:nvSpPr>
            <p:cNvPr id="425" name="شكل حر: شكل 424">
              <a:extLst>
                <a:ext uri="{FF2B5EF4-FFF2-40B4-BE49-F238E27FC236}">
                  <a16:creationId xmlns:a16="http://schemas.microsoft.com/office/drawing/2014/main" id="{724DF11B-1ACB-9483-D507-DAB0E11BF65A}"/>
                </a:ext>
              </a:extLst>
            </p:cNvPr>
            <p:cNvSpPr/>
            <p:nvPr/>
          </p:nvSpPr>
          <p:spPr>
            <a:xfrm>
              <a:off x="2208209" y="8526757"/>
              <a:ext cx="250910" cy="168803"/>
            </a:xfrm>
            <a:custGeom>
              <a:avLst/>
              <a:gdLst>
                <a:gd name="connsiteX0" fmla="*/ 147500 w 250910"/>
                <a:gd name="connsiteY0" fmla="*/ 60522 h 168803"/>
                <a:gd name="connsiteX1" fmla="*/ 81185 w 250910"/>
                <a:gd name="connsiteY1" fmla="*/ 14190 h 168803"/>
                <a:gd name="connsiteX2" fmla="*/ 28083 w 250910"/>
                <a:gd name="connsiteY2" fmla="*/ 607 h 168803"/>
                <a:gd name="connsiteX3" fmla="*/ 7 w 250910"/>
                <a:gd name="connsiteY3" fmla="*/ 40085 h 168803"/>
                <a:gd name="connsiteX4" fmla="*/ 78263 w 250910"/>
                <a:gd name="connsiteY4" fmla="*/ 117010 h 168803"/>
                <a:gd name="connsiteX5" fmla="*/ 226391 w 250910"/>
                <a:gd name="connsiteY5" fmla="*/ 168675 h 168803"/>
                <a:gd name="connsiteX6" fmla="*/ 250910 w 250910"/>
                <a:gd name="connsiteY6" fmla="*/ 127800 h 168803"/>
                <a:gd name="connsiteX7" fmla="*/ 147627 w 250910"/>
                <a:gd name="connsiteY7" fmla="*/ 60522 h 1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10" h="168803">
                  <a:moveTo>
                    <a:pt x="147500" y="60522"/>
                  </a:moveTo>
                  <a:cubicBezTo>
                    <a:pt x="132890" y="47701"/>
                    <a:pt x="110531" y="29422"/>
                    <a:pt x="81185" y="14190"/>
                  </a:cubicBezTo>
                  <a:cubicBezTo>
                    <a:pt x="59716" y="3019"/>
                    <a:pt x="45360" y="-1805"/>
                    <a:pt x="28083" y="607"/>
                  </a:cubicBezTo>
                  <a:cubicBezTo>
                    <a:pt x="17284" y="5177"/>
                    <a:pt x="388" y="25995"/>
                    <a:pt x="7" y="40085"/>
                  </a:cubicBezTo>
                  <a:cubicBezTo>
                    <a:pt x="-628" y="66742"/>
                    <a:pt x="41041" y="101650"/>
                    <a:pt x="78263" y="117010"/>
                  </a:cubicBezTo>
                  <a:cubicBezTo>
                    <a:pt x="132128" y="139225"/>
                    <a:pt x="216355" y="171086"/>
                    <a:pt x="226391" y="168675"/>
                  </a:cubicBezTo>
                  <a:cubicBezTo>
                    <a:pt x="239349" y="165501"/>
                    <a:pt x="250910" y="127800"/>
                    <a:pt x="250910" y="127800"/>
                  </a:cubicBezTo>
                  <a:cubicBezTo>
                    <a:pt x="205430" y="98731"/>
                    <a:pt x="170240" y="80452"/>
                    <a:pt x="147627" y="60522"/>
                  </a:cubicBezTo>
                </a:path>
              </a:pathLst>
            </a:custGeom>
            <a:solidFill>
              <a:srgbClr val="002560"/>
            </a:solidFill>
            <a:ln w="12695" cap="sq">
              <a:noFill/>
              <a:prstDash val="solid"/>
              <a:miter/>
            </a:ln>
          </p:spPr>
          <p:txBody>
            <a:bodyPr rtlCol="1" anchor="ctr"/>
            <a:lstStyle/>
            <a:p>
              <a:endParaRPr lang="ar-SA"/>
            </a:p>
          </p:txBody>
        </p:sp>
        <p:sp>
          <p:nvSpPr>
            <p:cNvPr id="426" name="شكل حر: شكل 425">
              <a:extLst>
                <a:ext uri="{FF2B5EF4-FFF2-40B4-BE49-F238E27FC236}">
                  <a16:creationId xmlns:a16="http://schemas.microsoft.com/office/drawing/2014/main" id="{39162997-0061-992C-66CC-54C2F6F99153}"/>
                </a:ext>
              </a:extLst>
            </p:cNvPr>
            <p:cNvSpPr/>
            <p:nvPr/>
          </p:nvSpPr>
          <p:spPr>
            <a:xfrm>
              <a:off x="2350166" y="8251122"/>
              <a:ext cx="18453" cy="23147"/>
            </a:xfrm>
            <a:custGeom>
              <a:avLst/>
              <a:gdLst>
                <a:gd name="connsiteX0" fmla="*/ 17484 w 18453"/>
                <a:gd name="connsiteY0" fmla="*/ 8527 h 23147"/>
                <a:gd name="connsiteX1" fmla="*/ 13292 w 18453"/>
                <a:gd name="connsiteY1" fmla="*/ 22745 h 23147"/>
                <a:gd name="connsiteX2" fmla="*/ 969 w 18453"/>
                <a:gd name="connsiteY2" fmla="*/ 14620 h 23147"/>
                <a:gd name="connsiteX3" fmla="*/ 5161 w 18453"/>
                <a:gd name="connsiteY3" fmla="*/ 403 h 23147"/>
                <a:gd name="connsiteX4" fmla="*/ 17484 w 18453"/>
                <a:gd name="connsiteY4" fmla="*/ 8527 h 2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 h="23147">
                  <a:moveTo>
                    <a:pt x="17484" y="8527"/>
                  </a:moveTo>
                  <a:cubicBezTo>
                    <a:pt x="19771" y="14747"/>
                    <a:pt x="17865" y="21094"/>
                    <a:pt x="13292" y="22745"/>
                  </a:cubicBezTo>
                  <a:cubicBezTo>
                    <a:pt x="8718" y="24395"/>
                    <a:pt x="3256" y="20841"/>
                    <a:pt x="969" y="14620"/>
                  </a:cubicBezTo>
                  <a:cubicBezTo>
                    <a:pt x="-1318" y="8400"/>
                    <a:pt x="588" y="2053"/>
                    <a:pt x="5161" y="403"/>
                  </a:cubicBezTo>
                  <a:cubicBezTo>
                    <a:pt x="9735" y="-1247"/>
                    <a:pt x="15197" y="2308"/>
                    <a:pt x="17484" y="8527"/>
                  </a:cubicBezTo>
                </a:path>
              </a:pathLst>
            </a:custGeom>
            <a:solidFill>
              <a:srgbClr val="F4AE92"/>
            </a:solidFill>
            <a:ln w="12695" cap="sq">
              <a:noFill/>
              <a:prstDash val="solid"/>
              <a:miter/>
            </a:ln>
          </p:spPr>
          <p:txBody>
            <a:bodyPr rtlCol="1" anchor="ctr"/>
            <a:lstStyle/>
            <a:p>
              <a:endParaRPr lang="ar-SA"/>
            </a:p>
          </p:txBody>
        </p:sp>
        <p:sp>
          <p:nvSpPr>
            <p:cNvPr id="427" name="شكل حر: شكل 426">
              <a:extLst>
                <a:ext uri="{FF2B5EF4-FFF2-40B4-BE49-F238E27FC236}">
                  <a16:creationId xmlns:a16="http://schemas.microsoft.com/office/drawing/2014/main" id="{D66F5D9E-35DC-ACF2-F812-6B87B72A015A}"/>
                </a:ext>
              </a:extLst>
            </p:cNvPr>
            <p:cNvSpPr/>
            <p:nvPr/>
          </p:nvSpPr>
          <p:spPr>
            <a:xfrm>
              <a:off x="2453957" y="8251122"/>
              <a:ext cx="18397" cy="23147"/>
            </a:xfrm>
            <a:custGeom>
              <a:avLst/>
              <a:gdLst>
                <a:gd name="connsiteX0" fmla="*/ 969 w 18397"/>
                <a:gd name="connsiteY0" fmla="*/ 8527 h 23147"/>
                <a:gd name="connsiteX1" fmla="*/ 5161 w 18397"/>
                <a:gd name="connsiteY1" fmla="*/ 22745 h 23147"/>
                <a:gd name="connsiteX2" fmla="*/ 17484 w 18397"/>
                <a:gd name="connsiteY2" fmla="*/ 14620 h 23147"/>
                <a:gd name="connsiteX3" fmla="*/ 13292 w 18397"/>
                <a:gd name="connsiteY3" fmla="*/ 403 h 23147"/>
                <a:gd name="connsiteX4" fmla="*/ 969 w 18397"/>
                <a:gd name="connsiteY4" fmla="*/ 8527 h 2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7" h="23147">
                  <a:moveTo>
                    <a:pt x="969" y="8527"/>
                  </a:moveTo>
                  <a:cubicBezTo>
                    <a:pt x="-1318" y="14747"/>
                    <a:pt x="588" y="21094"/>
                    <a:pt x="5161" y="22745"/>
                  </a:cubicBezTo>
                  <a:cubicBezTo>
                    <a:pt x="9735" y="24395"/>
                    <a:pt x="15324" y="20841"/>
                    <a:pt x="17484" y="14620"/>
                  </a:cubicBezTo>
                  <a:cubicBezTo>
                    <a:pt x="19644" y="8400"/>
                    <a:pt x="17865" y="2053"/>
                    <a:pt x="13292" y="403"/>
                  </a:cubicBezTo>
                  <a:cubicBezTo>
                    <a:pt x="8718" y="-1247"/>
                    <a:pt x="3256" y="2308"/>
                    <a:pt x="969" y="8527"/>
                  </a:cubicBezTo>
                </a:path>
              </a:pathLst>
            </a:custGeom>
            <a:solidFill>
              <a:srgbClr val="F4AE92"/>
            </a:solidFill>
            <a:ln w="12695" cap="sq">
              <a:noFill/>
              <a:prstDash val="solid"/>
              <a:miter/>
            </a:ln>
          </p:spPr>
          <p:txBody>
            <a:bodyPr rtlCol="1" anchor="ctr"/>
            <a:lstStyle/>
            <a:p>
              <a:endParaRPr lang="ar-SA"/>
            </a:p>
          </p:txBody>
        </p:sp>
        <p:sp>
          <p:nvSpPr>
            <p:cNvPr id="428" name="شكل حر: شكل 427">
              <a:extLst>
                <a:ext uri="{FF2B5EF4-FFF2-40B4-BE49-F238E27FC236}">
                  <a16:creationId xmlns:a16="http://schemas.microsoft.com/office/drawing/2014/main" id="{BFECCD9E-C8D2-EB66-02BE-27AF0F1A0749}"/>
                </a:ext>
              </a:extLst>
            </p:cNvPr>
            <p:cNvSpPr/>
            <p:nvPr/>
          </p:nvSpPr>
          <p:spPr>
            <a:xfrm>
              <a:off x="2263224" y="8645162"/>
              <a:ext cx="94898" cy="55728"/>
            </a:xfrm>
            <a:custGeom>
              <a:avLst/>
              <a:gdLst>
                <a:gd name="connsiteX0" fmla="*/ 94898 w 94898"/>
                <a:gd name="connsiteY0" fmla="*/ 7491 h 55728"/>
                <a:gd name="connsiteX1" fmla="*/ 80670 w 94898"/>
                <a:gd name="connsiteY1" fmla="*/ 2 h 55728"/>
                <a:gd name="connsiteX2" fmla="*/ 61868 w 94898"/>
                <a:gd name="connsiteY2" fmla="*/ 12695 h 55728"/>
                <a:gd name="connsiteX3" fmla="*/ 17658 w 94898"/>
                <a:gd name="connsiteY3" fmla="*/ 28436 h 55728"/>
                <a:gd name="connsiteX4" fmla="*/ 0 w 94898"/>
                <a:gd name="connsiteY4" fmla="*/ 55728 h 55728"/>
                <a:gd name="connsiteX5" fmla="*/ 35825 w 94898"/>
                <a:gd name="connsiteY5" fmla="*/ 37830 h 55728"/>
                <a:gd name="connsiteX6" fmla="*/ 81178 w 94898"/>
                <a:gd name="connsiteY6" fmla="*/ 16504 h 55728"/>
                <a:gd name="connsiteX7" fmla="*/ 94772 w 94898"/>
                <a:gd name="connsiteY7" fmla="*/ 7364 h 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98" h="55728">
                  <a:moveTo>
                    <a:pt x="94898" y="7491"/>
                  </a:moveTo>
                  <a:cubicBezTo>
                    <a:pt x="94898" y="7491"/>
                    <a:pt x="84735" y="-125"/>
                    <a:pt x="80670" y="2"/>
                  </a:cubicBezTo>
                  <a:cubicBezTo>
                    <a:pt x="74699" y="383"/>
                    <a:pt x="66569" y="10411"/>
                    <a:pt x="61868" y="12695"/>
                  </a:cubicBezTo>
                  <a:cubicBezTo>
                    <a:pt x="51070" y="18027"/>
                    <a:pt x="28457" y="22978"/>
                    <a:pt x="17658" y="28436"/>
                  </a:cubicBezTo>
                  <a:cubicBezTo>
                    <a:pt x="2414" y="36180"/>
                    <a:pt x="0" y="55728"/>
                    <a:pt x="0" y="55728"/>
                  </a:cubicBezTo>
                  <a:lnTo>
                    <a:pt x="35825" y="37830"/>
                  </a:lnTo>
                  <a:lnTo>
                    <a:pt x="81178" y="16504"/>
                  </a:lnTo>
                  <a:lnTo>
                    <a:pt x="94772" y="7364"/>
                  </a:lnTo>
                </a:path>
              </a:pathLst>
            </a:custGeom>
            <a:solidFill>
              <a:srgbClr val="001430"/>
            </a:solidFill>
            <a:ln w="12695" cap="sq">
              <a:noFill/>
              <a:prstDash val="solid"/>
              <a:miter/>
            </a:ln>
          </p:spPr>
          <p:txBody>
            <a:bodyPr rtlCol="1" anchor="ctr"/>
            <a:lstStyle/>
            <a:p>
              <a:endParaRPr lang="ar-SA"/>
            </a:p>
          </p:txBody>
        </p:sp>
        <p:sp>
          <p:nvSpPr>
            <p:cNvPr id="429" name="شكل حر: شكل 428">
              <a:extLst>
                <a:ext uri="{FF2B5EF4-FFF2-40B4-BE49-F238E27FC236}">
                  <a16:creationId xmlns:a16="http://schemas.microsoft.com/office/drawing/2014/main" id="{494F7C8A-5FFC-DA98-B32C-3D0E949D383E}"/>
                </a:ext>
              </a:extLst>
            </p:cNvPr>
            <p:cNvSpPr/>
            <p:nvPr/>
          </p:nvSpPr>
          <p:spPr>
            <a:xfrm>
              <a:off x="2262853" y="8652244"/>
              <a:ext cx="127537" cy="72706"/>
            </a:xfrm>
            <a:custGeom>
              <a:avLst/>
              <a:gdLst>
                <a:gd name="connsiteX0" fmla="*/ 127537 w 127537"/>
                <a:gd name="connsiteY0" fmla="*/ 23639 h 72706"/>
                <a:gd name="connsiteX1" fmla="*/ 121439 w 127537"/>
                <a:gd name="connsiteY1" fmla="*/ 34175 h 72706"/>
                <a:gd name="connsiteX2" fmla="*/ 102002 w 127537"/>
                <a:gd name="connsiteY2" fmla="*/ 42426 h 72706"/>
                <a:gd name="connsiteX3" fmla="*/ 33274 w 127537"/>
                <a:gd name="connsiteY3" fmla="*/ 71876 h 72706"/>
                <a:gd name="connsiteX4" fmla="*/ 1006 w 127537"/>
                <a:gd name="connsiteY4" fmla="*/ 57912 h 72706"/>
                <a:gd name="connsiteX5" fmla="*/ 32893 w 127537"/>
                <a:gd name="connsiteY5" fmla="*/ 23766 h 72706"/>
                <a:gd name="connsiteX6" fmla="*/ 69226 w 127537"/>
                <a:gd name="connsiteY6" fmla="*/ 11453 h 72706"/>
                <a:gd name="connsiteX7" fmla="*/ 85614 w 127537"/>
                <a:gd name="connsiteY7" fmla="*/ 155 h 72706"/>
                <a:gd name="connsiteX8" fmla="*/ 101875 w 127537"/>
                <a:gd name="connsiteY8" fmla="*/ 2821 h 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37" h="72706">
                  <a:moveTo>
                    <a:pt x="127537" y="23639"/>
                  </a:moveTo>
                  <a:cubicBezTo>
                    <a:pt x="127283" y="25289"/>
                    <a:pt x="126013" y="29351"/>
                    <a:pt x="121439" y="34175"/>
                  </a:cubicBezTo>
                  <a:cubicBezTo>
                    <a:pt x="114960" y="40903"/>
                    <a:pt x="104670" y="40776"/>
                    <a:pt x="102002" y="42426"/>
                  </a:cubicBezTo>
                  <a:cubicBezTo>
                    <a:pt x="93491" y="47884"/>
                    <a:pt x="74816" y="60451"/>
                    <a:pt x="33274" y="71876"/>
                  </a:cubicBezTo>
                  <a:cubicBezTo>
                    <a:pt x="28701" y="73145"/>
                    <a:pt x="6596" y="75303"/>
                    <a:pt x="1006" y="57912"/>
                  </a:cubicBezTo>
                  <a:cubicBezTo>
                    <a:pt x="-4457" y="41156"/>
                    <a:pt x="13202" y="30240"/>
                    <a:pt x="32893" y="23766"/>
                  </a:cubicBezTo>
                  <a:cubicBezTo>
                    <a:pt x="51822" y="17673"/>
                    <a:pt x="56649" y="18054"/>
                    <a:pt x="69226" y="11453"/>
                  </a:cubicBezTo>
                  <a:cubicBezTo>
                    <a:pt x="74943" y="8534"/>
                    <a:pt x="82184" y="282"/>
                    <a:pt x="85614" y="155"/>
                  </a:cubicBezTo>
                  <a:cubicBezTo>
                    <a:pt x="88663" y="28"/>
                    <a:pt x="100097" y="-733"/>
                    <a:pt x="101875" y="2821"/>
                  </a:cubicBezTo>
                </a:path>
              </a:pathLst>
            </a:custGeom>
            <a:solidFill>
              <a:srgbClr val="002560"/>
            </a:solidFill>
            <a:ln w="12695" cap="sq">
              <a:noFill/>
              <a:prstDash val="solid"/>
              <a:miter/>
            </a:ln>
          </p:spPr>
          <p:txBody>
            <a:bodyPr rtlCol="1" anchor="ctr"/>
            <a:lstStyle/>
            <a:p>
              <a:endParaRPr lang="ar-SA"/>
            </a:p>
          </p:txBody>
        </p:sp>
        <p:sp>
          <p:nvSpPr>
            <p:cNvPr id="430" name="شكل حر: شكل 429">
              <a:extLst>
                <a:ext uri="{FF2B5EF4-FFF2-40B4-BE49-F238E27FC236}">
                  <a16:creationId xmlns:a16="http://schemas.microsoft.com/office/drawing/2014/main" id="{08A8BD8A-4058-7306-282C-FFD5402A0908}"/>
                </a:ext>
              </a:extLst>
            </p:cNvPr>
            <p:cNvSpPr/>
            <p:nvPr/>
          </p:nvSpPr>
          <p:spPr>
            <a:xfrm>
              <a:off x="2287414" y="8667886"/>
              <a:ext cx="92051" cy="45436"/>
            </a:xfrm>
            <a:custGeom>
              <a:avLst/>
              <a:gdLst>
                <a:gd name="connsiteX0" fmla="*/ 83793 w 92051"/>
                <a:gd name="connsiteY0" fmla="*/ 0 h 45436"/>
                <a:gd name="connsiteX1" fmla="*/ 12778 w 92051"/>
                <a:gd name="connsiteY1" fmla="*/ 22341 h 45436"/>
                <a:gd name="connsiteX2" fmla="*/ 74 w 92051"/>
                <a:gd name="connsiteY2" fmla="*/ 36558 h 45436"/>
                <a:gd name="connsiteX3" fmla="*/ 9475 w 92051"/>
                <a:gd name="connsiteY3" fmla="*/ 45190 h 45436"/>
                <a:gd name="connsiteX4" fmla="*/ 22942 w 92051"/>
                <a:gd name="connsiteY4" fmla="*/ 43667 h 45436"/>
                <a:gd name="connsiteX5" fmla="*/ 92051 w 92051"/>
                <a:gd name="connsiteY5" fmla="*/ 16882 h 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51" h="45436">
                  <a:moveTo>
                    <a:pt x="83793" y="0"/>
                  </a:moveTo>
                  <a:cubicBezTo>
                    <a:pt x="59402" y="4950"/>
                    <a:pt x="35646" y="12440"/>
                    <a:pt x="12778" y="22341"/>
                  </a:cubicBezTo>
                  <a:cubicBezTo>
                    <a:pt x="6426" y="25007"/>
                    <a:pt x="-815" y="29830"/>
                    <a:pt x="74" y="36558"/>
                  </a:cubicBezTo>
                  <a:cubicBezTo>
                    <a:pt x="583" y="41128"/>
                    <a:pt x="5029" y="44429"/>
                    <a:pt x="9475" y="45190"/>
                  </a:cubicBezTo>
                  <a:cubicBezTo>
                    <a:pt x="13922" y="45952"/>
                    <a:pt x="18622" y="44809"/>
                    <a:pt x="22942" y="43667"/>
                  </a:cubicBezTo>
                  <a:cubicBezTo>
                    <a:pt x="46698" y="36939"/>
                    <a:pt x="69438" y="26911"/>
                    <a:pt x="92051" y="16882"/>
                  </a:cubicBezTo>
                </a:path>
              </a:pathLst>
            </a:custGeom>
            <a:solidFill>
              <a:srgbClr val="0944AD"/>
            </a:solidFill>
            <a:ln w="12695" cap="sq">
              <a:noFill/>
              <a:prstDash val="solid"/>
              <a:miter/>
            </a:ln>
          </p:spPr>
          <p:txBody>
            <a:bodyPr rtlCol="1" anchor="ctr"/>
            <a:lstStyle/>
            <a:p>
              <a:endParaRPr lang="ar-SA"/>
            </a:p>
          </p:txBody>
        </p:sp>
        <p:sp>
          <p:nvSpPr>
            <p:cNvPr id="431" name="شكل حر: شكل 430">
              <a:extLst>
                <a:ext uri="{FF2B5EF4-FFF2-40B4-BE49-F238E27FC236}">
                  <a16:creationId xmlns:a16="http://schemas.microsoft.com/office/drawing/2014/main" id="{4686D8AF-5961-39AF-F991-0083A3ADDB3F}"/>
                </a:ext>
              </a:extLst>
            </p:cNvPr>
            <p:cNvSpPr/>
            <p:nvPr/>
          </p:nvSpPr>
          <p:spPr>
            <a:xfrm>
              <a:off x="2292649" y="8669028"/>
              <a:ext cx="69588" cy="46713"/>
            </a:xfrm>
            <a:custGeom>
              <a:avLst/>
              <a:gdLst>
                <a:gd name="connsiteX0" fmla="*/ 57723 w 69588"/>
                <a:gd name="connsiteY0" fmla="*/ 13837 h 46713"/>
                <a:gd name="connsiteX1" fmla="*/ 66362 w 69588"/>
                <a:gd name="connsiteY1" fmla="*/ 21453 h 46713"/>
                <a:gd name="connsiteX2" fmla="*/ 58994 w 69588"/>
                <a:gd name="connsiteY2" fmla="*/ 4062 h 46713"/>
                <a:gd name="connsiteX3" fmla="*/ 57851 w 69588"/>
                <a:gd name="connsiteY3" fmla="*/ 13964 h 46713"/>
                <a:gd name="connsiteX4" fmla="*/ 46798 w 69588"/>
                <a:gd name="connsiteY4" fmla="*/ 18914 h 46713"/>
                <a:gd name="connsiteX5" fmla="*/ 54166 w 69588"/>
                <a:gd name="connsiteY5" fmla="*/ 28181 h 46713"/>
                <a:gd name="connsiteX6" fmla="*/ 55818 w 69588"/>
                <a:gd name="connsiteY6" fmla="*/ 14598 h 46713"/>
                <a:gd name="connsiteX7" fmla="*/ 49085 w 69588"/>
                <a:gd name="connsiteY7" fmla="*/ 8632 h 46713"/>
                <a:gd name="connsiteX8" fmla="*/ 46925 w 69588"/>
                <a:gd name="connsiteY8" fmla="*/ 18914 h 46713"/>
                <a:gd name="connsiteX9" fmla="*/ 36635 w 69588"/>
                <a:gd name="connsiteY9" fmla="*/ 23611 h 46713"/>
                <a:gd name="connsiteX10" fmla="*/ 42225 w 69588"/>
                <a:gd name="connsiteY10" fmla="*/ 31608 h 46713"/>
                <a:gd name="connsiteX11" fmla="*/ 44893 w 69588"/>
                <a:gd name="connsiteY11" fmla="*/ 19422 h 46713"/>
                <a:gd name="connsiteX12" fmla="*/ 39303 w 69588"/>
                <a:gd name="connsiteY12" fmla="*/ 12314 h 46713"/>
                <a:gd name="connsiteX13" fmla="*/ 36635 w 69588"/>
                <a:gd name="connsiteY13" fmla="*/ 23738 h 46713"/>
                <a:gd name="connsiteX14" fmla="*/ 25710 w 69588"/>
                <a:gd name="connsiteY14" fmla="*/ 28561 h 46713"/>
                <a:gd name="connsiteX15" fmla="*/ 31680 w 69588"/>
                <a:gd name="connsiteY15" fmla="*/ 36813 h 46713"/>
                <a:gd name="connsiteX16" fmla="*/ 34602 w 69588"/>
                <a:gd name="connsiteY16" fmla="*/ 23992 h 46713"/>
                <a:gd name="connsiteX17" fmla="*/ 29140 w 69588"/>
                <a:gd name="connsiteY17" fmla="*/ 16249 h 46713"/>
                <a:gd name="connsiteX18" fmla="*/ 25710 w 69588"/>
                <a:gd name="connsiteY18" fmla="*/ 28561 h 46713"/>
                <a:gd name="connsiteX19" fmla="*/ 13006 w 69588"/>
                <a:gd name="connsiteY19" fmla="*/ 32242 h 46713"/>
                <a:gd name="connsiteX20" fmla="*/ 20755 w 69588"/>
                <a:gd name="connsiteY20" fmla="*/ 39478 h 46713"/>
                <a:gd name="connsiteX21" fmla="*/ 23677 w 69588"/>
                <a:gd name="connsiteY21" fmla="*/ 28943 h 46713"/>
                <a:gd name="connsiteX22" fmla="*/ 16690 w 69588"/>
                <a:gd name="connsiteY22" fmla="*/ 19295 h 46713"/>
                <a:gd name="connsiteX23" fmla="*/ 12879 w 69588"/>
                <a:gd name="connsiteY23" fmla="*/ 32242 h 46713"/>
                <a:gd name="connsiteX24" fmla="*/ 2842 w 69588"/>
                <a:gd name="connsiteY24" fmla="*/ 25388 h 46713"/>
                <a:gd name="connsiteX25" fmla="*/ 8178 w 69588"/>
                <a:gd name="connsiteY25" fmla="*/ 42271 h 46713"/>
                <a:gd name="connsiteX26" fmla="*/ 10973 w 69588"/>
                <a:gd name="connsiteY26" fmla="*/ 32878 h 46713"/>
                <a:gd name="connsiteX27" fmla="*/ 2969 w 69588"/>
                <a:gd name="connsiteY27" fmla="*/ 25388 h 46713"/>
                <a:gd name="connsiteX28" fmla="*/ 8178 w 69588"/>
                <a:gd name="connsiteY28" fmla="*/ 46333 h 46713"/>
                <a:gd name="connsiteX29" fmla="*/ 7289 w 69588"/>
                <a:gd name="connsiteY29" fmla="*/ 45699 h 46713"/>
                <a:gd name="connsiteX30" fmla="*/ 48 w 69588"/>
                <a:gd name="connsiteY30" fmla="*/ 22722 h 46713"/>
                <a:gd name="connsiteX31" fmla="*/ 429 w 69588"/>
                <a:gd name="connsiteY31" fmla="*/ 21707 h 46713"/>
                <a:gd name="connsiteX32" fmla="*/ 1572 w 69588"/>
                <a:gd name="connsiteY32" fmla="*/ 21834 h 46713"/>
                <a:gd name="connsiteX33" fmla="*/ 11481 w 69588"/>
                <a:gd name="connsiteY33" fmla="*/ 30973 h 46713"/>
                <a:gd name="connsiteX34" fmla="*/ 15546 w 69588"/>
                <a:gd name="connsiteY34" fmla="*/ 17010 h 46713"/>
                <a:gd name="connsiteX35" fmla="*/ 16309 w 69588"/>
                <a:gd name="connsiteY35" fmla="*/ 16375 h 46713"/>
                <a:gd name="connsiteX36" fmla="*/ 17198 w 69588"/>
                <a:gd name="connsiteY36" fmla="*/ 16756 h 46713"/>
                <a:gd name="connsiteX37" fmla="*/ 24439 w 69588"/>
                <a:gd name="connsiteY37" fmla="*/ 26784 h 46713"/>
                <a:gd name="connsiteX38" fmla="*/ 27996 w 69588"/>
                <a:gd name="connsiteY38" fmla="*/ 14090 h 46713"/>
                <a:gd name="connsiteX39" fmla="*/ 28758 w 69588"/>
                <a:gd name="connsiteY39" fmla="*/ 13456 h 46713"/>
                <a:gd name="connsiteX40" fmla="*/ 29648 w 69588"/>
                <a:gd name="connsiteY40" fmla="*/ 13837 h 46713"/>
                <a:gd name="connsiteX41" fmla="*/ 35365 w 69588"/>
                <a:gd name="connsiteY41" fmla="*/ 21834 h 46713"/>
                <a:gd name="connsiteX42" fmla="*/ 38032 w 69588"/>
                <a:gd name="connsiteY42" fmla="*/ 10155 h 46713"/>
                <a:gd name="connsiteX43" fmla="*/ 38668 w 69588"/>
                <a:gd name="connsiteY43" fmla="*/ 9520 h 46713"/>
                <a:gd name="connsiteX44" fmla="*/ 39557 w 69588"/>
                <a:gd name="connsiteY44" fmla="*/ 9902 h 46713"/>
                <a:gd name="connsiteX45" fmla="*/ 45401 w 69588"/>
                <a:gd name="connsiteY45" fmla="*/ 17391 h 46713"/>
                <a:gd name="connsiteX46" fmla="*/ 47560 w 69588"/>
                <a:gd name="connsiteY46" fmla="*/ 6982 h 46713"/>
                <a:gd name="connsiteX47" fmla="*/ 48195 w 69588"/>
                <a:gd name="connsiteY47" fmla="*/ 6347 h 46713"/>
                <a:gd name="connsiteX48" fmla="*/ 49085 w 69588"/>
                <a:gd name="connsiteY48" fmla="*/ 6474 h 46713"/>
                <a:gd name="connsiteX49" fmla="*/ 56072 w 69588"/>
                <a:gd name="connsiteY49" fmla="*/ 12694 h 46713"/>
                <a:gd name="connsiteX50" fmla="*/ 57469 w 69588"/>
                <a:gd name="connsiteY50" fmla="*/ 762 h 46713"/>
                <a:gd name="connsiteX51" fmla="*/ 58232 w 69588"/>
                <a:gd name="connsiteY51" fmla="*/ 0 h 46713"/>
                <a:gd name="connsiteX52" fmla="*/ 59248 w 69588"/>
                <a:gd name="connsiteY52" fmla="*/ 507 h 46713"/>
                <a:gd name="connsiteX53" fmla="*/ 69538 w 69588"/>
                <a:gd name="connsiteY53" fmla="*/ 24753 h 46713"/>
                <a:gd name="connsiteX54" fmla="*/ 69284 w 69588"/>
                <a:gd name="connsiteY54" fmla="*/ 25895 h 46713"/>
                <a:gd name="connsiteX55" fmla="*/ 68141 w 69588"/>
                <a:gd name="connsiteY55" fmla="*/ 25895 h 46713"/>
                <a:gd name="connsiteX56" fmla="*/ 57469 w 69588"/>
                <a:gd name="connsiteY56" fmla="*/ 16502 h 46713"/>
                <a:gd name="connsiteX57" fmla="*/ 55691 w 69588"/>
                <a:gd name="connsiteY57" fmla="*/ 31100 h 46713"/>
                <a:gd name="connsiteX58" fmla="*/ 55056 w 69588"/>
                <a:gd name="connsiteY58" fmla="*/ 31862 h 46713"/>
                <a:gd name="connsiteX59" fmla="*/ 54166 w 69588"/>
                <a:gd name="connsiteY59" fmla="*/ 31608 h 46713"/>
                <a:gd name="connsiteX60" fmla="*/ 46417 w 69588"/>
                <a:gd name="connsiteY60" fmla="*/ 21834 h 46713"/>
                <a:gd name="connsiteX61" fmla="*/ 43749 w 69588"/>
                <a:gd name="connsiteY61" fmla="*/ 34654 h 46713"/>
                <a:gd name="connsiteX62" fmla="*/ 42987 w 69588"/>
                <a:gd name="connsiteY62" fmla="*/ 35416 h 46713"/>
                <a:gd name="connsiteX63" fmla="*/ 42098 w 69588"/>
                <a:gd name="connsiteY63" fmla="*/ 35035 h 46713"/>
                <a:gd name="connsiteX64" fmla="*/ 36127 w 69588"/>
                <a:gd name="connsiteY64" fmla="*/ 26658 h 46713"/>
                <a:gd name="connsiteX65" fmla="*/ 33078 w 69588"/>
                <a:gd name="connsiteY65" fmla="*/ 39859 h 46713"/>
                <a:gd name="connsiteX66" fmla="*/ 32316 w 69588"/>
                <a:gd name="connsiteY66" fmla="*/ 40494 h 46713"/>
                <a:gd name="connsiteX67" fmla="*/ 31426 w 69588"/>
                <a:gd name="connsiteY67" fmla="*/ 40113 h 46713"/>
                <a:gd name="connsiteX68" fmla="*/ 25074 w 69588"/>
                <a:gd name="connsiteY68" fmla="*/ 31354 h 46713"/>
                <a:gd name="connsiteX69" fmla="*/ 22153 w 69588"/>
                <a:gd name="connsiteY69" fmla="*/ 41890 h 46713"/>
                <a:gd name="connsiteX70" fmla="*/ 21517 w 69588"/>
                <a:gd name="connsiteY70" fmla="*/ 42525 h 46713"/>
                <a:gd name="connsiteX71" fmla="*/ 20628 w 69588"/>
                <a:gd name="connsiteY71" fmla="*/ 42271 h 46713"/>
                <a:gd name="connsiteX72" fmla="*/ 12370 w 69588"/>
                <a:gd name="connsiteY72" fmla="*/ 34654 h 46713"/>
                <a:gd name="connsiteX73" fmla="*/ 9067 w 69588"/>
                <a:gd name="connsiteY73" fmla="*/ 46079 h 46713"/>
                <a:gd name="connsiteX74" fmla="*/ 8178 w 69588"/>
                <a:gd name="connsiteY74" fmla="*/ 46714 h 46713"/>
                <a:gd name="connsiteX75" fmla="*/ 8178 w 69588"/>
                <a:gd name="connsiteY75" fmla="*/ 46714 h 4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9588" h="46713">
                  <a:moveTo>
                    <a:pt x="57723" y="13837"/>
                  </a:moveTo>
                  <a:lnTo>
                    <a:pt x="66362" y="21453"/>
                  </a:lnTo>
                  <a:lnTo>
                    <a:pt x="58994" y="4062"/>
                  </a:lnTo>
                  <a:lnTo>
                    <a:pt x="57851" y="13964"/>
                  </a:lnTo>
                  <a:close/>
                  <a:moveTo>
                    <a:pt x="46798" y="18914"/>
                  </a:moveTo>
                  <a:lnTo>
                    <a:pt x="54166" y="28181"/>
                  </a:lnTo>
                  <a:lnTo>
                    <a:pt x="55818" y="14598"/>
                  </a:lnTo>
                  <a:lnTo>
                    <a:pt x="49085" y="8632"/>
                  </a:lnTo>
                  <a:lnTo>
                    <a:pt x="46925" y="18914"/>
                  </a:lnTo>
                  <a:close/>
                  <a:moveTo>
                    <a:pt x="36635" y="23611"/>
                  </a:moveTo>
                  <a:lnTo>
                    <a:pt x="42225" y="31608"/>
                  </a:lnTo>
                  <a:lnTo>
                    <a:pt x="44893" y="19422"/>
                  </a:lnTo>
                  <a:lnTo>
                    <a:pt x="39303" y="12314"/>
                  </a:lnTo>
                  <a:lnTo>
                    <a:pt x="36635" y="23738"/>
                  </a:lnTo>
                  <a:close/>
                  <a:moveTo>
                    <a:pt x="25710" y="28561"/>
                  </a:moveTo>
                  <a:lnTo>
                    <a:pt x="31680" y="36813"/>
                  </a:lnTo>
                  <a:lnTo>
                    <a:pt x="34602" y="23992"/>
                  </a:lnTo>
                  <a:lnTo>
                    <a:pt x="29140" y="16249"/>
                  </a:lnTo>
                  <a:lnTo>
                    <a:pt x="25710" y="28561"/>
                  </a:lnTo>
                  <a:close/>
                  <a:moveTo>
                    <a:pt x="13006" y="32242"/>
                  </a:moveTo>
                  <a:lnTo>
                    <a:pt x="20755" y="39478"/>
                  </a:lnTo>
                  <a:lnTo>
                    <a:pt x="23677" y="28943"/>
                  </a:lnTo>
                  <a:lnTo>
                    <a:pt x="16690" y="19295"/>
                  </a:lnTo>
                  <a:lnTo>
                    <a:pt x="12879" y="32242"/>
                  </a:lnTo>
                  <a:close/>
                  <a:moveTo>
                    <a:pt x="2842" y="25388"/>
                  </a:moveTo>
                  <a:lnTo>
                    <a:pt x="8178" y="42271"/>
                  </a:lnTo>
                  <a:lnTo>
                    <a:pt x="10973" y="32878"/>
                  </a:lnTo>
                  <a:lnTo>
                    <a:pt x="2969" y="25388"/>
                  </a:lnTo>
                  <a:close/>
                  <a:moveTo>
                    <a:pt x="8178" y="46333"/>
                  </a:moveTo>
                  <a:cubicBezTo>
                    <a:pt x="7797" y="46333"/>
                    <a:pt x="7416" y="46079"/>
                    <a:pt x="7289" y="45699"/>
                  </a:cubicBezTo>
                  <a:lnTo>
                    <a:pt x="48" y="22722"/>
                  </a:lnTo>
                  <a:cubicBezTo>
                    <a:pt x="-79" y="22341"/>
                    <a:pt x="48" y="21960"/>
                    <a:pt x="429" y="21707"/>
                  </a:cubicBezTo>
                  <a:cubicBezTo>
                    <a:pt x="810" y="21453"/>
                    <a:pt x="1191" y="21580"/>
                    <a:pt x="1572" y="21834"/>
                  </a:cubicBezTo>
                  <a:lnTo>
                    <a:pt x="11481" y="30973"/>
                  </a:lnTo>
                  <a:lnTo>
                    <a:pt x="15546" y="17010"/>
                  </a:lnTo>
                  <a:cubicBezTo>
                    <a:pt x="15673" y="16629"/>
                    <a:pt x="15928" y="16375"/>
                    <a:pt x="16309" y="16375"/>
                  </a:cubicBezTo>
                  <a:cubicBezTo>
                    <a:pt x="16690" y="16375"/>
                    <a:pt x="16944" y="16502"/>
                    <a:pt x="17198" y="16756"/>
                  </a:cubicBezTo>
                  <a:lnTo>
                    <a:pt x="24439" y="26784"/>
                  </a:lnTo>
                  <a:lnTo>
                    <a:pt x="27996" y="14090"/>
                  </a:lnTo>
                  <a:cubicBezTo>
                    <a:pt x="28123" y="13710"/>
                    <a:pt x="28377" y="13456"/>
                    <a:pt x="28758" y="13456"/>
                  </a:cubicBezTo>
                  <a:cubicBezTo>
                    <a:pt x="29140" y="13456"/>
                    <a:pt x="29394" y="13583"/>
                    <a:pt x="29648" y="13837"/>
                  </a:cubicBezTo>
                  <a:lnTo>
                    <a:pt x="35365" y="21834"/>
                  </a:lnTo>
                  <a:lnTo>
                    <a:pt x="38032" y="10155"/>
                  </a:lnTo>
                  <a:cubicBezTo>
                    <a:pt x="38159" y="9775"/>
                    <a:pt x="38414" y="9520"/>
                    <a:pt x="38668" y="9520"/>
                  </a:cubicBezTo>
                  <a:cubicBezTo>
                    <a:pt x="38922" y="9520"/>
                    <a:pt x="39303" y="9520"/>
                    <a:pt x="39557" y="9902"/>
                  </a:cubicBezTo>
                  <a:lnTo>
                    <a:pt x="45401" y="17391"/>
                  </a:lnTo>
                  <a:lnTo>
                    <a:pt x="47560" y="6982"/>
                  </a:lnTo>
                  <a:cubicBezTo>
                    <a:pt x="47687" y="6601"/>
                    <a:pt x="47814" y="6347"/>
                    <a:pt x="48195" y="6347"/>
                  </a:cubicBezTo>
                  <a:cubicBezTo>
                    <a:pt x="48577" y="6347"/>
                    <a:pt x="48831" y="6347"/>
                    <a:pt x="49085" y="6474"/>
                  </a:cubicBezTo>
                  <a:lnTo>
                    <a:pt x="56072" y="12694"/>
                  </a:lnTo>
                  <a:lnTo>
                    <a:pt x="57469" y="762"/>
                  </a:lnTo>
                  <a:cubicBezTo>
                    <a:pt x="57469" y="381"/>
                    <a:pt x="57851" y="0"/>
                    <a:pt x="58232" y="0"/>
                  </a:cubicBezTo>
                  <a:cubicBezTo>
                    <a:pt x="58613" y="0"/>
                    <a:pt x="58994" y="127"/>
                    <a:pt x="59248" y="507"/>
                  </a:cubicBezTo>
                  <a:lnTo>
                    <a:pt x="69538" y="24753"/>
                  </a:lnTo>
                  <a:cubicBezTo>
                    <a:pt x="69665" y="25134"/>
                    <a:pt x="69538" y="25642"/>
                    <a:pt x="69284" y="25895"/>
                  </a:cubicBezTo>
                  <a:cubicBezTo>
                    <a:pt x="69030" y="26149"/>
                    <a:pt x="68522" y="26149"/>
                    <a:pt x="68141" y="25895"/>
                  </a:cubicBezTo>
                  <a:lnTo>
                    <a:pt x="57469" y="16502"/>
                  </a:lnTo>
                  <a:lnTo>
                    <a:pt x="55691" y="31100"/>
                  </a:lnTo>
                  <a:cubicBezTo>
                    <a:pt x="55691" y="31481"/>
                    <a:pt x="55437" y="31735"/>
                    <a:pt x="55056" y="31862"/>
                  </a:cubicBezTo>
                  <a:cubicBezTo>
                    <a:pt x="54675" y="31989"/>
                    <a:pt x="54294" y="31862"/>
                    <a:pt x="54166" y="31608"/>
                  </a:cubicBezTo>
                  <a:lnTo>
                    <a:pt x="46417" y="21834"/>
                  </a:lnTo>
                  <a:lnTo>
                    <a:pt x="43749" y="34654"/>
                  </a:lnTo>
                  <a:cubicBezTo>
                    <a:pt x="43622" y="35035"/>
                    <a:pt x="43368" y="35289"/>
                    <a:pt x="42987" y="35416"/>
                  </a:cubicBezTo>
                  <a:cubicBezTo>
                    <a:pt x="42606" y="35543"/>
                    <a:pt x="42225" y="35289"/>
                    <a:pt x="42098" y="35035"/>
                  </a:cubicBezTo>
                  <a:lnTo>
                    <a:pt x="36127" y="26658"/>
                  </a:lnTo>
                  <a:lnTo>
                    <a:pt x="33078" y="39859"/>
                  </a:lnTo>
                  <a:cubicBezTo>
                    <a:pt x="32951" y="40240"/>
                    <a:pt x="32697" y="40494"/>
                    <a:pt x="32316" y="40494"/>
                  </a:cubicBezTo>
                  <a:cubicBezTo>
                    <a:pt x="31934" y="40494"/>
                    <a:pt x="31553" y="40367"/>
                    <a:pt x="31426" y="40113"/>
                  </a:cubicBezTo>
                  <a:lnTo>
                    <a:pt x="25074" y="31354"/>
                  </a:lnTo>
                  <a:lnTo>
                    <a:pt x="22153" y="41890"/>
                  </a:lnTo>
                  <a:cubicBezTo>
                    <a:pt x="22025" y="42144"/>
                    <a:pt x="21898" y="42398"/>
                    <a:pt x="21517" y="42525"/>
                  </a:cubicBezTo>
                  <a:cubicBezTo>
                    <a:pt x="21136" y="42651"/>
                    <a:pt x="20882" y="42525"/>
                    <a:pt x="20628" y="42271"/>
                  </a:cubicBezTo>
                  <a:lnTo>
                    <a:pt x="12370" y="34654"/>
                  </a:lnTo>
                  <a:lnTo>
                    <a:pt x="9067" y="46079"/>
                  </a:lnTo>
                  <a:cubicBezTo>
                    <a:pt x="8940" y="46460"/>
                    <a:pt x="8559" y="46714"/>
                    <a:pt x="8178" y="46714"/>
                  </a:cubicBezTo>
                  <a:lnTo>
                    <a:pt x="8178" y="46714"/>
                  </a:lnTo>
                </a:path>
              </a:pathLst>
            </a:custGeom>
            <a:solidFill>
              <a:srgbClr val="FFFFFF"/>
            </a:solidFill>
            <a:ln w="12695" cap="sq">
              <a:noFill/>
              <a:prstDash val="solid"/>
              <a:miter/>
            </a:ln>
          </p:spPr>
          <p:txBody>
            <a:bodyPr rtlCol="1" anchor="ctr"/>
            <a:lstStyle/>
            <a:p>
              <a:endParaRPr lang="ar-SA"/>
            </a:p>
          </p:txBody>
        </p:sp>
        <p:sp>
          <p:nvSpPr>
            <p:cNvPr id="432" name="شكل حر: شكل 431">
              <a:extLst>
                <a:ext uri="{FF2B5EF4-FFF2-40B4-BE49-F238E27FC236}">
                  <a16:creationId xmlns:a16="http://schemas.microsoft.com/office/drawing/2014/main" id="{410FE18B-811B-A779-05CB-79AC17942B36}"/>
                </a:ext>
              </a:extLst>
            </p:cNvPr>
            <p:cNvSpPr/>
            <p:nvPr/>
          </p:nvSpPr>
          <p:spPr>
            <a:xfrm>
              <a:off x="2354311" y="8525558"/>
              <a:ext cx="253069" cy="171995"/>
            </a:xfrm>
            <a:custGeom>
              <a:avLst/>
              <a:gdLst>
                <a:gd name="connsiteX0" fmla="*/ 226765 w 253069"/>
                <a:gd name="connsiteY0" fmla="*/ 2187 h 171995"/>
                <a:gd name="connsiteX1" fmla="*/ 175950 w 253069"/>
                <a:gd name="connsiteY1" fmla="*/ 10311 h 171995"/>
                <a:gd name="connsiteX2" fmla="*/ 101632 w 253069"/>
                <a:gd name="connsiteY2" fmla="*/ 59817 h 171995"/>
                <a:gd name="connsiteX3" fmla="*/ 0 w 253069"/>
                <a:gd name="connsiteY3" fmla="*/ 122906 h 171995"/>
                <a:gd name="connsiteX4" fmla="*/ 21724 w 253069"/>
                <a:gd name="connsiteY4" fmla="*/ 171904 h 171995"/>
                <a:gd name="connsiteX5" fmla="*/ 173790 w 253069"/>
                <a:gd name="connsiteY5" fmla="*/ 117955 h 171995"/>
                <a:gd name="connsiteX6" fmla="*/ 253063 w 253069"/>
                <a:gd name="connsiteY6" fmla="*/ 39761 h 171995"/>
                <a:gd name="connsiteX7" fmla="*/ 226765 w 253069"/>
                <a:gd name="connsiteY7" fmla="*/ 2060 h 1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69" h="171995">
                  <a:moveTo>
                    <a:pt x="226765" y="2187"/>
                  </a:moveTo>
                  <a:cubicBezTo>
                    <a:pt x="208599" y="-2383"/>
                    <a:pt x="197673" y="156"/>
                    <a:pt x="175950" y="10311"/>
                  </a:cubicBezTo>
                  <a:cubicBezTo>
                    <a:pt x="147874" y="23512"/>
                    <a:pt x="120560" y="43950"/>
                    <a:pt x="101632" y="59817"/>
                  </a:cubicBezTo>
                  <a:cubicBezTo>
                    <a:pt x="78510" y="79112"/>
                    <a:pt x="49418" y="101199"/>
                    <a:pt x="0" y="122906"/>
                  </a:cubicBezTo>
                  <a:cubicBezTo>
                    <a:pt x="0" y="122906"/>
                    <a:pt x="7114" y="174443"/>
                    <a:pt x="21724" y="171904"/>
                  </a:cubicBezTo>
                  <a:cubicBezTo>
                    <a:pt x="44591" y="168096"/>
                    <a:pt x="119925" y="140169"/>
                    <a:pt x="173790" y="117955"/>
                  </a:cubicBezTo>
                  <a:cubicBezTo>
                    <a:pt x="210885" y="102722"/>
                    <a:pt x="253698" y="66418"/>
                    <a:pt x="253063" y="39761"/>
                  </a:cubicBezTo>
                  <a:cubicBezTo>
                    <a:pt x="252681" y="25544"/>
                    <a:pt x="237564" y="6630"/>
                    <a:pt x="226765" y="2060"/>
                  </a:cubicBezTo>
                </a:path>
              </a:pathLst>
            </a:custGeom>
            <a:solidFill>
              <a:srgbClr val="002560"/>
            </a:solidFill>
            <a:ln w="12695" cap="sq">
              <a:noFill/>
              <a:prstDash val="solid"/>
              <a:miter/>
            </a:ln>
          </p:spPr>
          <p:txBody>
            <a:bodyPr rtlCol="1" anchor="ctr"/>
            <a:lstStyle/>
            <a:p>
              <a:endParaRPr lang="ar-SA"/>
            </a:p>
          </p:txBody>
        </p:sp>
        <p:sp>
          <p:nvSpPr>
            <p:cNvPr id="433" name="شكل حر: شكل 432">
              <a:extLst>
                <a:ext uri="{FF2B5EF4-FFF2-40B4-BE49-F238E27FC236}">
                  <a16:creationId xmlns:a16="http://schemas.microsoft.com/office/drawing/2014/main" id="{7512664E-3E76-5F49-79A2-C716C115247B}"/>
                </a:ext>
              </a:extLst>
            </p:cNvPr>
            <p:cNvSpPr/>
            <p:nvPr/>
          </p:nvSpPr>
          <p:spPr>
            <a:xfrm>
              <a:off x="2356533" y="8184008"/>
              <a:ext cx="109562" cy="85386"/>
            </a:xfrm>
            <a:custGeom>
              <a:avLst/>
              <a:gdLst>
                <a:gd name="connsiteX0" fmla="*/ 77940 w 109562"/>
                <a:gd name="connsiteY0" fmla="*/ 4682 h 85386"/>
                <a:gd name="connsiteX1" fmla="*/ 18739 w 109562"/>
                <a:gd name="connsiteY1" fmla="*/ 12806 h 85386"/>
                <a:gd name="connsiteX2" fmla="*/ 572 w 109562"/>
                <a:gd name="connsiteY2" fmla="*/ 66628 h 85386"/>
                <a:gd name="connsiteX3" fmla="*/ 6797 w 109562"/>
                <a:gd name="connsiteY3" fmla="*/ 79957 h 85386"/>
                <a:gd name="connsiteX4" fmla="*/ 14928 w 109562"/>
                <a:gd name="connsiteY4" fmla="*/ 84654 h 85386"/>
                <a:gd name="connsiteX5" fmla="*/ 49737 w 109562"/>
                <a:gd name="connsiteY5" fmla="*/ 39464 h 85386"/>
                <a:gd name="connsiteX6" fmla="*/ 65363 w 109562"/>
                <a:gd name="connsiteY6" fmla="*/ 47080 h 85386"/>
                <a:gd name="connsiteX7" fmla="*/ 86705 w 109562"/>
                <a:gd name="connsiteY7" fmla="*/ 62058 h 85386"/>
                <a:gd name="connsiteX8" fmla="*/ 95090 w 109562"/>
                <a:gd name="connsiteY8" fmla="*/ 64217 h 85386"/>
                <a:gd name="connsiteX9" fmla="*/ 97630 w 109562"/>
                <a:gd name="connsiteY9" fmla="*/ 85034 h 85386"/>
                <a:gd name="connsiteX10" fmla="*/ 105380 w 109562"/>
                <a:gd name="connsiteY10" fmla="*/ 80465 h 85386"/>
                <a:gd name="connsiteX11" fmla="*/ 78193 w 109562"/>
                <a:gd name="connsiteY11" fmla="*/ 4428 h 8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62" h="85386">
                  <a:moveTo>
                    <a:pt x="77940" y="4682"/>
                  </a:moveTo>
                  <a:cubicBezTo>
                    <a:pt x="57359" y="-3823"/>
                    <a:pt x="34873" y="-523"/>
                    <a:pt x="18739" y="12806"/>
                  </a:cubicBezTo>
                  <a:cubicBezTo>
                    <a:pt x="-5017" y="32608"/>
                    <a:pt x="572" y="66628"/>
                    <a:pt x="572" y="66628"/>
                  </a:cubicBezTo>
                  <a:cubicBezTo>
                    <a:pt x="5908" y="66248"/>
                    <a:pt x="7814" y="74499"/>
                    <a:pt x="6797" y="79957"/>
                  </a:cubicBezTo>
                  <a:cubicBezTo>
                    <a:pt x="6289" y="83004"/>
                    <a:pt x="14674" y="87066"/>
                    <a:pt x="14928" y="84654"/>
                  </a:cubicBezTo>
                  <a:cubicBezTo>
                    <a:pt x="16198" y="71706"/>
                    <a:pt x="15436" y="35656"/>
                    <a:pt x="49737" y="39464"/>
                  </a:cubicBezTo>
                  <a:cubicBezTo>
                    <a:pt x="55327" y="40606"/>
                    <a:pt x="60662" y="43652"/>
                    <a:pt x="65363" y="47080"/>
                  </a:cubicBezTo>
                  <a:cubicBezTo>
                    <a:pt x="72350" y="52285"/>
                    <a:pt x="78702" y="58505"/>
                    <a:pt x="86705" y="62058"/>
                  </a:cubicBezTo>
                  <a:cubicBezTo>
                    <a:pt x="89373" y="63201"/>
                    <a:pt x="92168" y="63963"/>
                    <a:pt x="95090" y="64217"/>
                  </a:cubicBezTo>
                  <a:cubicBezTo>
                    <a:pt x="98393" y="75007"/>
                    <a:pt x="97630" y="85034"/>
                    <a:pt x="97630" y="85034"/>
                  </a:cubicBezTo>
                  <a:cubicBezTo>
                    <a:pt x="97630" y="85034"/>
                    <a:pt x="104872" y="82750"/>
                    <a:pt x="105380" y="80465"/>
                  </a:cubicBezTo>
                  <a:cubicBezTo>
                    <a:pt x="105888" y="78180"/>
                    <a:pt x="124690" y="23469"/>
                    <a:pt x="78193" y="4428"/>
                  </a:cubicBezTo>
                </a:path>
              </a:pathLst>
            </a:custGeom>
            <a:solidFill>
              <a:srgbClr val="002560"/>
            </a:solidFill>
            <a:ln w="12695" cap="sq">
              <a:noFill/>
              <a:prstDash val="solid"/>
              <a:miter/>
            </a:ln>
          </p:spPr>
          <p:txBody>
            <a:bodyPr rtlCol="1" anchor="ctr"/>
            <a:lstStyle/>
            <a:p>
              <a:endParaRPr lang="ar-SA"/>
            </a:p>
          </p:txBody>
        </p:sp>
        <p:sp>
          <p:nvSpPr>
            <p:cNvPr id="434" name="شكل حر: شكل 433">
              <a:extLst>
                <a:ext uri="{FF2B5EF4-FFF2-40B4-BE49-F238E27FC236}">
                  <a16:creationId xmlns:a16="http://schemas.microsoft.com/office/drawing/2014/main" id="{FF9D7659-F1F1-99BD-CC44-CB4EECA3B6CE}"/>
                </a:ext>
              </a:extLst>
            </p:cNvPr>
            <p:cNvSpPr/>
            <p:nvPr/>
          </p:nvSpPr>
          <p:spPr>
            <a:xfrm>
              <a:off x="2192336" y="9405276"/>
              <a:ext cx="121940" cy="149407"/>
            </a:xfrm>
            <a:custGeom>
              <a:avLst/>
              <a:gdLst>
                <a:gd name="connsiteX0" fmla="*/ 127 w 121940"/>
                <a:gd name="connsiteY0" fmla="*/ 127 h 149407"/>
                <a:gd name="connsiteX1" fmla="*/ 32522 w 121940"/>
                <a:gd name="connsiteY1" fmla="*/ 29450 h 149407"/>
                <a:gd name="connsiteX2" fmla="*/ 42177 w 121940"/>
                <a:gd name="connsiteY2" fmla="*/ 149408 h 149407"/>
                <a:gd name="connsiteX3" fmla="*/ 115987 w 121940"/>
                <a:gd name="connsiteY3" fmla="*/ 132270 h 149407"/>
                <a:gd name="connsiteX4" fmla="*/ 91341 w 121940"/>
                <a:gd name="connsiteY4" fmla="*/ 16502 h 149407"/>
                <a:gd name="connsiteX5" fmla="*/ 57041 w 121940"/>
                <a:gd name="connsiteY5" fmla="*/ 381 h 149407"/>
                <a:gd name="connsiteX6" fmla="*/ 0 w 121940"/>
                <a:gd name="connsiteY6" fmla="*/ 0 h 14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0" h="149407">
                  <a:moveTo>
                    <a:pt x="127" y="127"/>
                  </a:moveTo>
                  <a:cubicBezTo>
                    <a:pt x="10798" y="5458"/>
                    <a:pt x="22359" y="16502"/>
                    <a:pt x="32522" y="29450"/>
                  </a:cubicBezTo>
                  <a:cubicBezTo>
                    <a:pt x="69872" y="77306"/>
                    <a:pt x="44337" y="143949"/>
                    <a:pt x="42177" y="149408"/>
                  </a:cubicBezTo>
                  <a:cubicBezTo>
                    <a:pt x="66823" y="143695"/>
                    <a:pt x="91341" y="137983"/>
                    <a:pt x="115987" y="132270"/>
                  </a:cubicBezTo>
                  <a:cubicBezTo>
                    <a:pt x="129199" y="85811"/>
                    <a:pt x="120179" y="40367"/>
                    <a:pt x="91341" y="16502"/>
                  </a:cubicBezTo>
                  <a:cubicBezTo>
                    <a:pt x="84735" y="11044"/>
                    <a:pt x="73810" y="3935"/>
                    <a:pt x="57041" y="381"/>
                  </a:cubicBezTo>
                  <a:cubicBezTo>
                    <a:pt x="44972" y="381"/>
                    <a:pt x="18929" y="0"/>
                    <a:pt x="0" y="0"/>
                  </a:cubicBezTo>
                </a:path>
              </a:pathLst>
            </a:custGeom>
            <a:solidFill>
              <a:srgbClr val="0944AD"/>
            </a:solidFill>
            <a:ln w="12695" cap="sq">
              <a:noFill/>
              <a:prstDash val="solid"/>
              <a:miter/>
            </a:ln>
          </p:spPr>
          <p:txBody>
            <a:bodyPr rtlCol="1" anchor="ctr"/>
            <a:lstStyle/>
            <a:p>
              <a:endParaRPr lang="ar-SA"/>
            </a:p>
          </p:txBody>
        </p:sp>
        <p:sp>
          <p:nvSpPr>
            <p:cNvPr id="435" name="شكل حر: شكل 434">
              <a:extLst>
                <a:ext uri="{FF2B5EF4-FFF2-40B4-BE49-F238E27FC236}">
                  <a16:creationId xmlns:a16="http://schemas.microsoft.com/office/drawing/2014/main" id="{C59CF005-B751-B72C-8977-93BF6DB9B2BB}"/>
                </a:ext>
              </a:extLst>
            </p:cNvPr>
            <p:cNvSpPr/>
            <p:nvPr/>
          </p:nvSpPr>
          <p:spPr>
            <a:xfrm>
              <a:off x="2286110" y="9517871"/>
              <a:ext cx="81793" cy="211873"/>
            </a:xfrm>
            <a:custGeom>
              <a:avLst/>
              <a:gdLst>
                <a:gd name="connsiteX0" fmla="*/ 81794 w 81793"/>
                <a:gd name="connsiteY0" fmla="*/ 192694 h 211873"/>
                <a:gd name="connsiteX1" fmla="*/ 53210 w 81793"/>
                <a:gd name="connsiteY1" fmla="*/ 127828 h 211873"/>
                <a:gd name="connsiteX2" fmla="*/ 31486 w 81793"/>
                <a:gd name="connsiteY2" fmla="*/ 79464 h 211873"/>
                <a:gd name="connsiteX3" fmla="*/ 36314 w 81793"/>
                <a:gd name="connsiteY3" fmla="*/ 39225 h 211873"/>
                <a:gd name="connsiteX4" fmla="*/ 18020 w 81793"/>
                <a:gd name="connsiteY4" fmla="*/ 0 h 211873"/>
                <a:gd name="connsiteX5" fmla="*/ 12684 w 81793"/>
                <a:gd name="connsiteY5" fmla="*/ 45572 h 211873"/>
                <a:gd name="connsiteX6" fmla="*/ 1505 w 81793"/>
                <a:gd name="connsiteY6" fmla="*/ 23992 h 211873"/>
                <a:gd name="connsiteX7" fmla="*/ 14209 w 81793"/>
                <a:gd name="connsiteY7" fmla="*/ 80733 h 211873"/>
                <a:gd name="connsiteX8" fmla="*/ 26532 w 81793"/>
                <a:gd name="connsiteY8" fmla="*/ 138491 h 211873"/>
                <a:gd name="connsiteX9" fmla="*/ 46604 w 81793"/>
                <a:gd name="connsiteY9" fmla="*/ 211227 h 211873"/>
                <a:gd name="connsiteX10" fmla="*/ 81667 w 81793"/>
                <a:gd name="connsiteY10" fmla="*/ 192694 h 21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93" h="211873">
                  <a:moveTo>
                    <a:pt x="81794" y="192694"/>
                  </a:moveTo>
                  <a:cubicBezTo>
                    <a:pt x="73663" y="170606"/>
                    <a:pt x="63119" y="151185"/>
                    <a:pt x="53210" y="127828"/>
                  </a:cubicBezTo>
                  <a:cubicBezTo>
                    <a:pt x="46858" y="112849"/>
                    <a:pt x="37965" y="93554"/>
                    <a:pt x="31486" y="79464"/>
                  </a:cubicBezTo>
                  <a:cubicBezTo>
                    <a:pt x="29708" y="64485"/>
                    <a:pt x="38220" y="55599"/>
                    <a:pt x="36314" y="39225"/>
                  </a:cubicBezTo>
                  <a:cubicBezTo>
                    <a:pt x="33519" y="14852"/>
                    <a:pt x="25643" y="3935"/>
                    <a:pt x="18020" y="0"/>
                  </a:cubicBezTo>
                  <a:cubicBezTo>
                    <a:pt x="14717" y="12186"/>
                    <a:pt x="27802" y="44048"/>
                    <a:pt x="12684" y="45572"/>
                  </a:cubicBezTo>
                  <a:cubicBezTo>
                    <a:pt x="8746" y="45952"/>
                    <a:pt x="4046" y="23103"/>
                    <a:pt x="1505" y="23992"/>
                  </a:cubicBezTo>
                  <a:cubicBezTo>
                    <a:pt x="-5101" y="26149"/>
                    <a:pt x="12049" y="65374"/>
                    <a:pt x="14209" y="80733"/>
                  </a:cubicBezTo>
                  <a:cubicBezTo>
                    <a:pt x="15479" y="90000"/>
                    <a:pt x="21704" y="112468"/>
                    <a:pt x="26532" y="138491"/>
                  </a:cubicBezTo>
                  <a:cubicBezTo>
                    <a:pt x="36822" y="193582"/>
                    <a:pt x="33138" y="206911"/>
                    <a:pt x="46604" y="211227"/>
                  </a:cubicBezTo>
                  <a:cubicBezTo>
                    <a:pt x="52194" y="213004"/>
                    <a:pt x="62738" y="212370"/>
                    <a:pt x="81667" y="192694"/>
                  </a:cubicBezTo>
                </a:path>
              </a:pathLst>
            </a:custGeom>
            <a:solidFill>
              <a:srgbClr val="E89C82"/>
            </a:solidFill>
            <a:ln w="12695" cap="sq">
              <a:noFill/>
              <a:prstDash val="solid"/>
              <a:miter/>
            </a:ln>
          </p:spPr>
          <p:txBody>
            <a:bodyPr rtlCol="1" anchor="ctr"/>
            <a:lstStyle/>
            <a:p>
              <a:endParaRPr lang="ar-SA"/>
            </a:p>
          </p:txBody>
        </p:sp>
        <p:sp>
          <p:nvSpPr>
            <p:cNvPr id="436" name="شكل حر: شكل 435">
              <a:extLst>
                <a:ext uri="{FF2B5EF4-FFF2-40B4-BE49-F238E27FC236}">
                  <a16:creationId xmlns:a16="http://schemas.microsoft.com/office/drawing/2014/main" id="{102FDFC5-9F67-11C1-C278-48DB8FCA5F2D}"/>
                </a:ext>
              </a:extLst>
            </p:cNvPr>
            <p:cNvSpPr/>
            <p:nvPr/>
          </p:nvSpPr>
          <p:spPr>
            <a:xfrm>
              <a:off x="2240628" y="9564548"/>
              <a:ext cx="25728" cy="14953"/>
            </a:xfrm>
            <a:custGeom>
              <a:avLst/>
              <a:gdLst>
                <a:gd name="connsiteX0" fmla="*/ 25517 w 25728"/>
                <a:gd name="connsiteY0" fmla="*/ 1814 h 14953"/>
                <a:gd name="connsiteX1" fmla="*/ 15100 w 25728"/>
                <a:gd name="connsiteY1" fmla="*/ 12858 h 14953"/>
                <a:gd name="connsiteX2" fmla="*/ 236 w 25728"/>
                <a:gd name="connsiteY2" fmla="*/ 12478 h 14953"/>
                <a:gd name="connsiteX3" fmla="*/ 10018 w 25728"/>
                <a:gd name="connsiteY3" fmla="*/ 2957 h 14953"/>
                <a:gd name="connsiteX4" fmla="*/ 25517 w 25728"/>
                <a:gd name="connsiteY4" fmla="*/ 1814 h 1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8" h="14953">
                  <a:moveTo>
                    <a:pt x="25517" y="1814"/>
                  </a:moveTo>
                  <a:cubicBezTo>
                    <a:pt x="26787" y="5242"/>
                    <a:pt x="22214" y="10319"/>
                    <a:pt x="15100" y="12858"/>
                  </a:cubicBezTo>
                  <a:cubicBezTo>
                    <a:pt x="7986" y="15397"/>
                    <a:pt x="1507" y="16031"/>
                    <a:pt x="236" y="12478"/>
                  </a:cubicBezTo>
                  <a:cubicBezTo>
                    <a:pt x="-1034" y="8923"/>
                    <a:pt x="2904" y="5495"/>
                    <a:pt x="10018" y="2957"/>
                  </a:cubicBezTo>
                  <a:cubicBezTo>
                    <a:pt x="17133" y="418"/>
                    <a:pt x="24247" y="-1613"/>
                    <a:pt x="25517" y="1814"/>
                  </a:cubicBezTo>
                </a:path>
              </a:pathLst>
            </a:custGeom>
            <a:solidFill>
              <a:srgbClr val="F2F2F2"/>
            </a:solidFill>
            <a:ln w="12695" cap="sq">
              <a:noFill/>
              <a:prstDash val="solid"/>
              <a:miter/>
            </a:ln>
          </p:spPr>
          <p:txBody>
            <a:bodyPr rtlCol="1" anchor="ctr"/>
            <a:lstStyle/>
            <a:p>
              <a:endParaRPr lang="ar-SA"/>
            </a:p>
          </p:txBody>
        </p:sp>
        <p:sp>
          <p:nvSpPr>
            <p:cNvPr id="437" name="شكل حر: شكل 436">
              <a:extLst>
                <a:ext uri="{FF2B5EF4-FFF2-40B4-BE49-F238E27FC236}">
                  <a16:creationId xmlns:a16="http://schemas.microsoft.com/office/drawing/2014/main" id="{6AAE74F2-12C1-F65E-A643-CF50C1DFE400}"/>
                </a:ext>
              </a:extLst>
            </p:cNvPr>
            <p:cNvSpPr/>
            <p:nvPr/>
          </p:nvSpPr>
          <p:spPr>
            <a:xfrm>
              <a:off x="2316626" y="10526531"/>
              <a:ext cx="114883" cy="81041"/>
            </a:xfrm>
            <a:custGeom>
              <a:avLst/>
              <a:gdLst>
                <a:gd name="connsiteX0" fmla="*/ 99807 w 114883"/>
                <a:gd name="connsiteY0" fmla="*/ 762 h 81041"/>
                <a:gd name="connsiteX1" fmla="*/ 114289 w 114883"/>
                <a:gd name="connsiteY1" fmla="*/ 63088 h 81041"/>
                <a:gd name="connsiteX2" fmla="*/ 55724 w 114883"/>
                <a:gd name="connsiteY2" fmla="*/ 80479 h 81041"/>
                <a:gd name="connsiteX3" fmla="*/ 462 w 114883"/>
                <a:gd name="connsiteY3" fmla="*/ 74006 h 81041"/>
                <a:gd name="connsiteX4" fmla="*/ 11642 w 114883"/>
                <a:gd name="connsiteY4" fmla="*/ 54457 h 81041"/>
                <a:gd name="connsiteX5" fmla="*/ 66523 w 114883"/>
                <a:gd name="connsiteY5" fmla="*/ 40747 h 81041"/>
                <a:gd name="connsiteX6" fmla="*/ 58265 w 114883"/>
                <a:gd name="connsiteY6" fmla="*/ 0 h 81041"/>
                <a:gd name="connsiteX7" fmla="*/ 99934 w 114883"/>
                <a:gd name="connsiteY7" fmla="*/ 762 h 8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83" h="81041">
                  <a:moveTo>
                    <a:pt x="99807" y="762"/>
                  </a:moveTo>
                  <a:cubicBezTo>
                    <a:pt x="119371" y="43286"/>
                    <a:pt x="114289" y="63088"/>
                    <a:pt x="114289" y="63088"/>
                  </a:cubicBezTo>
                  <a:cubicBezTo>
                    <a:pt x="114289" y="63088"/>
                    <a:pt x="93582" y="77941"/>
                    <a:pt x="55724" y="80479"/>
                  </a:cubicBezTo>
                  <a:cubicBezTo>
                    <a:pt x="12531" y="83399"/>
                    <a:pt x="462" y="74006"/>
                    <a:pt x="462" y="74006"/>
                  </a:cubicBezTo>
                  <a:cubicBezTo>
                    <a:pt x="462" y="74006"/>
                    <a:pt x="-3476" y="58646"/>
                    <a:pt x="11642" y="54457"/>
                  </a:cubicBezTo>
                  <a:cubicBezTo>
                    <a:pt x="33746" y="48364"/>
                    <a:pt x="61949" y="43920"/>
                    <a:pt x="66523" y="40747"/>
                  </a:cubicBezTo>
                  <a:cubicBezTo>
                    <a:pt x="72493" y="36559"/>
                    <a:pt x="67793" y="26022"/>
                    <a:pt x="58265" y="0"/>
                  </a:cubicBezTo>
                  <a:cubicBezTo>
                    <a:pt x="72112" y="254"/>
                    <a:pt x="85960" y="507"/>
                    <a:pt x="99934" y="762"/>
                  </a:cubicBezTo>
                </a:path>
              </a:pathLst>
            </a:custGeom>
            <a:solidFill>
              <a:srgbClr val="0944AD"/>
            </a:solidFill>
            <a:ln w="12695" cap="sq">
              <a:noFill/>
              <a:prstDash val="solid"/>
              <a:miter/>
            </a:ln>
          </p:spPr>
          <p:txBody>
            <a:bodyPr rtlCol="1" anchor="ctr"/>
            <a:lstStyle/>
            <a:p>
              <a:endParaRPr lang="ar-SA"/>
            </a:p>
          </p:txBody>
        </p:sp>
        <p:sp>
          <p:nvSpPr>
            <p:cNvPr id="438" name="شكل حر: شكل 437">
              <a:extLst>
                <a:ext uri="{FF2B5EF4-FFF2-40B4-BE49-F238E27FC236}">
                  <a16:creationId xmlns:a16="http://schemas.microsoft.com/office/drawing/2014/main" id="{E7FBC60E-7AB2-AA2B-E2DA-0929BC673857}"/>
                </a:ext>
              </a:extLst>
            </p:cNvPr>
            <p:cNvSpPr/>
            <p:nvPr/>
          </p:nvSpPr>
          <p:spPr>
            <a:xfrm>
              <a:off x="2374764" y="10526531"/>
              <a:ext cx="54373" cy="44301"/>
            </a:xfrm>
            <a:custGeom>
              <a:avLst/>
              <a:gdLst>
                <a:gd name="connsiteX0" fmla="*/ 41669 w 54373"/>
                <a:gd name="connsiteY0" fmla="*/ 762 h 44301"/>
                <a:gd name="connsiteX1" fmla="*/ 54373 w 54373"/>
                <a:gd name="connsiteY1" fmla="*/ 37447 h 44301"/>
                <a:gd name="connsiteX2" fmla="*/ 27187 w 54373"/>
                <a:gd name="connsiteY2" fmla="*/ 44302 h 44301"/>
                <a:gd name="connsiteX3" fmla="*/ 8639 w 54373"/>
                <a:gd name="connsiteY3" fmla="*/ 40621 h 44301"/>
                <a:gd name="connsiteX4" fmla="*/ 0 w 54373"/>
                <a:gd name="connsiteY4" fmla="*/ 0 h 44301"/>
                <a:gd name="connsiteX5" fmla="*/ 41669 w 54373"/>
                <a:gd name="connsiteY5" fmla="*/ 762 h 4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73" h="44301">
                  <a:moveTo>
                    <a:pt x="41669" y="762"/>
                  </a:moveTo>
                  <a:cubicBezTo>
                    <a:pt x="48529" y="15740"/>
                    <a:pt x="52340" y="27927"/>
                    <a:pt x="54373" y="37447"/>
                  </a:cubicBezTo>
                  <a:cubicBezTo>
                    <a:pt x="46624" y="41763"/>
                    <a:pt x="37223" y="44302"/>
                    <a:pt x="27187" y="44302"/>
                  </a:cubicBezTo>
                  <a:cubicBezTo>
                    <a:pt x="18675" y="44302"/>
                    <a:pt x="15626" y="43794"/>
                    <a:pt x="8639" y="40621"/>
                  </a:cubicBezTo>
                  <a:cubicBezTo>
                    <a:pt x="12069" y="34400"/>
                    <a:pt x="8004" y="21706"/>
                    <a:pt x="0" y="0"/>
                  </a:cubicBezTo>
                  <a:cubicBezTo>
                    <a:pt x="13847" y="254"/>
                    <a:pt x="27695" y="507"/>
                    <a:pt x="41669" y="762"/>
                  </a:cubicBezTo>
                </a:path>
              </a:pathLst>
            </a:custGeom>
            <a:solidFill>
              <a:srgbClr val="F4AE92"/>
            </a:solidFill>
            <a:ln w="12695" cap="sq">
              <a:noFill/>
              <a:prstDash val="solid"/>
              <a:miter/>
            </a:ln>
          </p:spPr>
          <p:txBody>
            <a:bodyPr rtlCol="1" anchor="ctr"/>
            <a:lstStyle/>
            <a:p>
              <a:endParaRPr lang="ar-SA"/>
            </a:p>
          </p:txBody>
        </p:sp>
        <p:sp>
          <p:nvSpPr>
            <p:cNvPr id="439" name="شكل حر: شكل 438">
              <a:extLst>
                <a:ext uri="{FF2B5EF4-FFF2-40B4-BE49-F238E27FC236}">
                  <a16:creationId xmlns:a16="http://schemas.microsoft.com/office/drawing/2014/main" id="{943B7DB1-989B-2B4B-0D83-DB52886F09D2}"/>
                </a:ext>
              </a:extLst>
            </p:cNvPr>
            <p:cNvSpPr/>
            <p:nvPr/>
          </p:nvSpPr>
          <p:spPr>
            <a:xfrm>
              <a:off x="2316819" y="10584542"/>
              <a:ext cx="115180" cy="26567"/>
            </a:xfrm>
            <a:custGeom>
              <a:avLst/>
              <a:gdLst>
                <a:gd name="connsiteX0" fmla="*/ 114478 w 115180"/>
                <a:gd name="connsiteY0" fmla="*/ 10662 h 26567"/>
                <a:gd name="connsiteX1" fmla="*/ 114351 w 115180"/>
                <a:gd name="connsiteY1" fmla="*/ 0 h 26567"/>
                <a:gd name="connsiteX2" fmla="*/ 49561 w 115180"/>
                <a:gd name="connsiteY2" fmla="*/ 17264 h 26567"/>
                <a:gd name="connsiteX3" fmla="*/ 142 w 115180"/>
                <a:gd name="connsiteY3" fmla="*/ 15486 h 26567"/>
                <a:gd name="connsiteX4" fmla="*/ 1921 w 115180"/>
                <a:gd name="connsiteY4" fmla="*/ 22722 h 26567"/>
                <a:gd name="connsiteX5" fmla="*/ 51085 w 115180"/>
                <a:gd name="connsiteY5" fmla="*/ 26403 h 26567"/>
                <a:gd name="connsiteX6" fmla="*/ 114351 w 115180"/>
                <a:gd name="connsiteY6" fmla="*/ 10790 h 2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80" h="26567">
                  <a:moveTo>
                    <a:pt x="114478" y="10662"/>
                  </a:moveTo>
                  <a:cubicBezTo>
                    <a:pt x="116129" y="9774"/>
                    <a:pt x="114351" y="0"/>
                    <a:pt x="114351" y="0"/>
                  </a:cubicBezTo>
                  <a:cubicBezTo>
                    <a:pt x="114351" y="0"/>
                    <a:pt x="95676" y="13074"/>
                    <a:pt x="49561" y="17264"/>
                  </a:cubicBezTo>
                  <a:cubicBezTo>
                    <a:pt x="35713" y="18533"/>
                    <a:pt x="142" y="15486"/>
                    <a:pt x="142" y="15486"/>
                  </a:cubicBezTo>
                  <a:cubicBezTo>
                    <a:pt x="142" y="15486"/>
                    <a:pt x="-747" y="21453"/>
                    <a:pt x="1921" y="22722"/>
                  </a:cubicBezTo>
                  <a:cubicBezTo>
                    <a:pt x="5478" y="24372"/>
                    <a:pt x="19579" y="27291"/>
                    <a:pt x="51085" y="26403"/>
                  </a:cubicBezTo>
                  <a:cubicBezTo>
                    <a:pt x="85767" y="25261"/>
                    <a:pt x="107364" y="14725"/>
                    <a:pt x="114351" y="10790"/>
                  </a:cubicBezTo>
                </a:path>
              </a:pathLst>
            </a:custGeom>
            <a:solidFill>
              <a:srgbClr val="061230"/>
            </a:solidFill>
            <a:ln w="12695" cap="sq">
              <a:noFill/>
              <a:prstDash val="solid"/>
              <a:miter/>
            </a:ln>
          </p:spPr>
          <p:txBody>
            <a:bodyPr rtlCol="1" anchor="ctr"/>
            <a:lstStyle/>
            <a:p>
              <a:endParaRPr lang="ar-SA"/>
            </a:p>
          </p:txBody>
        </p:sp>
        <p:sp>
          <p:nvSpPr>
            <p:cNvPr id="440" name="شكل حر: شكل 439">
              <a:extLst>
                <a:ext uri="{FF2B5EF4-FFF2-40B4-BE49-F238E27FC236}">
                  <a16:creationId xmlns:a16="http://schemas.microsoft.com/office/drawing/2014/main" id="{02F341F7-DB85-EF3B-8EAF-B74D0CB72787}"/>
                </a:ext>
              </a:extLst>
            </p:cNvPr>
            <p:cNvSpPr/>
            <p:nvPr/>
          </p:nvSpPr>
          <p:spPr>
            <a:xfrm>
              <a:off x="2326318" y="10136573"/>
              <a:ext cx="105741" cy="420946"/>
            </a:xfrm>
            <a:custGeom>
              <a:avLst/>
              <a:gdLst>
                <a:gd name="connsiteX0" fmla="*/ 16941 w 105741"/>
                <a:gd name="connsiteY0" fmla="*/ 0 h 420946"/>
                <a:gd name="connsiteX1" fmla="*/ 20752 w 105741"/>
                <a:gd name="connsiteY1" fmla="*/ 5458 h 420946"/>
                <a:gd name="connsiteX2" fmla="*/ 680 w 105741"/>
                <a:gd name="connsiteY2" fmla="*/ 193964 h 420946"/>
                <a:gd name="connsiteX3" fmla="*/ 52004 w 105741"/>
                <a:gd name="connsiteY3" fmla="*/ 416869 h 420946"/>
                <a:gd name="connsiteX4" fmla="*/ 105742 w 105741"/>
                <a:gd name="connsiteY4" fmla="*/ 414203 h 420946"/>
                <a:gd name="connsiteX5" fmla="*/ 73982 w 105741"/>
                <a:gd name="connsiteY5" fmla="*/ 227983 h 420946"/>
                <a:gd name="connsiteX6" fmla="*/ 87067 w 105741"/>
                <a:gd name="connsiteY6" fmla="*/ 129098 h 420946"/>
                <a:gd name="connsiteX7" fmla="*/ 16814 w 105741"/>
                <a:gd name="connsiteY7" fmla="*/ 127 h 4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41" h="420946">
                  <a:moveTo>
                    <a:pt x="16941" y="0"/>
                  </a:moveTo>
                  <a:cubicBezTo>
                    <a:pt x="18211" y="1777"/>
                    <a:pt x="19482" y="3555"/>
                    <a:pt x="20752" y="5458"/>
                  </a:cubicBezTo>
                  <a:cubicBezTo>
                    <a:pt x="8938" y="50268"/>
                    <a:pt x="-3004" y="115388"/>
                    <a:pt x="680" y="193964"/>
                  </a:cubicBezTo>
                  <a:cubicBezTo>
                    <a:pt x="4872" y="283329"/>
                    <a:pt x="33329" y="371171"/>
                    <a:pt x="52004" y="416869"/>
                  </a:cubicBezTo>
                  <a:cubicBezTo>
                    <a:pt x="64962" y="424485"/>
                    <a:pt x="93800" y="420169"/>
                    <a:pt x="105742" y="414203"/>
                  </a:cubicBezTo>
                  <a:cubicBezTo>
                    <a:pt x="105742" y="377137"/>
                    <a:pt x="78428" y="262130"/>
                    <a:pt x="73982" y="227983"/>
                  </a:cubicBezTo>
                  <a:cubicBezTo>
                    <a:pt x="69789" y="195614"/>
                    <a:pt x="82366" y="147377"/>
                    <a:pt x="87067" y="129098"/>
                  </a:cubicBezTo>
                  <a:cubicBezTo>
                    <a:pt x="63692" y="86065"/>
                    <a:pt x="40316" y="43160"/>
                    <a:pt x="16814" y="127"/>
                  </a:cubicBezTo>
                </a:path>
              </a:pathLst>
            </a:custGeom>
            <a:solidFill>
              <a:srgbClr val="02294F"/>
            </a:solidFill>
            <a:ln w="12695" cap="sq">
              <a:noFill/>
              <a:prstDash val="solid"/>
              <a:miter/>
            </a:ln>
          </p:spPr>
          <p:txBody>
            <a:bodyPr rtlCol="1" anchor="ctr"/>
            <a:lstStyle/>
            <a:p>
              <a:endParaRPr lang="ar-SA"/>
            </a:p>
          </p:txBody>
        </p:sp>
        <p:sp>
          <p:nvSpPr>
            <p:cNvPr id="441" name="شكل حر: شكل 440">
              <a:extLst>
                <a:ext uri="{FF2B5EF4-FFF2-40B4-BE49-F238E27FC236}">
                  <a16:creationId xmlns:a16="http://schemas.microsoft.com/office/drawing/2014/main" id="{ED7D29E9-80DB-5655-3217-A8E77471E906}"/>
                </a:ext>
              </a:extLst>
            </p:cNvPr>
            <p:cNvSpPr/>
            <p:nvPr/>
          </p:nvSpPr>
          <p:spPr>
            <a:xfrm>
              <a:off x="2298152" y="9596955"/>
              <a:ext cx="71276" cy="145344"/>
            </a:xfrm>
            <a:custGeom>
              <a:avLst/>
              <a:gdLst>
                <a:gd name="connsiteX0" fmla="*/ 7 w 71276"/>
                <a:gd name="connsiteY0" fmla="*/ 3935 h 145344"/>
                <a:gd name="connsiteX1" fmla="*/ 21985 w 71276"/>
                <a:gd name="connsiteY1" fmla="*/ 0 h 145344"/>
                <a:gd name="connsiteX2" fmla="*/ 71276 w 71276"/>
                <a:gd name="connsiteY2" fmla="*/ 109675 h 145344"/>
                <a:gd name="connsiteX3" fmla="*/ 64670 w 71276"/>
                <a:gd name="connsiteY3" fmla="*/ 145345 h 145344"/>
                <a:gd name="connsiteX4" fmla="*/ 14998 w 71276"/>
                <a:gd name="connsiteY4" fmla="*/ 91142 h 145344"/>
                <a:gd name="connsiteX5" fmla="*/ 7 w 71276"/>
                <a:gd name="connsiteY5" fmla="*/ 393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76" h="145344">
                  <a:moveTo>
                    <a:pt x="7" y="3935"/>
                  </a:moveTo>
                  <a:cubicBezTo>
                    <a:pt x="11441" y="6093"/>
                    <a:pt x="21985" y="0"/>
                    <a:pt x="21985" y="0"/>
                  </a:cubicBezTo>
                  <a:lnTo>
                    <a:pt x="71276" y="109675"/>
                  </a:lnTo>
                  <a:lnTo>
                    <a:pt x="64670" y="145345"/>
                  </a:lnTo>
                  <a:lnTo>
                    <a:pt x="14998" y="91142"/>
                  </a:lnTo>
                  <a:cubicBezTo>
                    <a:pt x="14998" y="91142"/>
                    <a:pt x="-374" y="3808"/>
                    <a:pt x="7" y="3935"/>
                  </a:cubicBezTo>
                </a:path>
              </a:pathLst>
            </a:custGeom>
            <a:solidFill>
              <a:srgbClr val="99BEFF"/>
            </a:solidFill>
            <a:ln w="12695" cap="sq">
              <a:noFill/>
              <a:prstDash val="solid"/>
              <a:miter/>
            </a:ln>
          </p:spPr>
          <p:txBody>
            <a:bodyPr rtlCol="1" anchor="ctr"/>
            <a:lstStyle/>
            <a:p>
              <a:endParaRPr lang="ar-SA"/>
            </a:p>
          </p:txBody>
        </p:sp>
        <p:sp>
          <p:nvSpPr>
            <p:cNvPr id="442" name="شكل حر: شكل 441">
              <a:extLst>
                <a:ext uri="{FF2B5EF4-FFF2-40B4-BE49-F238E27FC236}">
                  <a16:creationId xmlns:a16="http://schemas.microsoft.com/office/drawing/2014/main" id="{B473A113-8EC1-D584-782D-1F776B8BBFBE}"/>
                </a:ext>
              </a:extLst>
            </p:cNvPr>
            <p:cNvSpPr/>
            <p:nvPr/>
          </p:nvSpPr>
          <p:spPr>
            <a:xfrm>
              <a:off x="2524561" y="10563089"/>
              <a:ext cx="107463" cy="110423"/>
            </a:xfrm>
            <a:custGeom>
              <a:avLst/>
              <a:gdLst>
                <a:gd name="connsiteX0" fmla="*/ 40508 w 107463"/>
                <a:gd name="connsiteY0" fmla="*/ 19930 h 110423"/>
                <a:gd name="connsiteX1" fmla="*/ 46860 w 107463"/>
                <a:gd name="connsiteY1" fmla="*/ 57376 h 110423"/>
                <a:gd name="connsiteX2" fmla="*/ 4810 w 107463"/>
                <a:gd name="connsiteY2" fmla="*/ 110310 h 110423"/>
                <a:gd name="connsiteX3" fmla="*/ 54990 w 107463"/>
                <a:gd name="connsiteY3" fmla="*/ 91904 h 110423"/>
                <a:gd name="connsiteX4" fmla="*/ 107458 w 107463"/>
                <a:gd name="connsiteY4" fmla="*/ 59662 h 110423"/>
                <a:gd name="connsiteX5" fmla="*/ 81288 w 107463"/>
                <a:gd name="connsiteY5" fmla="*/ 0 h 110423"/>
                <a:gd name="connsiteX6" fmla="*/ 40635 w 107463"/>
                <a:gd name="connsiteY6" fmla="*/ 20056 h 1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3" h="110423">
                  <a:moveTo>
                    <a:pt x="40508" y="19930"/>
                  </a:moveTo>
                  <a:cubicBezTo>
                    <a:pt x="46987" y="28434"/>
                    <a:pt x="53593" y="44175"/>
                    <a:pt x="46860" y="57376"/>
                  </a:cubicBezTo>
                  <a:cubicBezTo>
                    <a:pt x="36316" y="78067"/>
                    <a:pt x="-15898" y="74386"/>
                    <a:pt x="4810" y="110310"/>
                  </a:cubicBezTo>
                  <a:cubicBezTo>
                    <a:pt x="5064" y="110691"/>
                    <a:pt x="34156" y="111199"/>
                    <a:pt x="54990" y="91904"/>
                  </a:cubicBezTo>
                  <a:cubicBezTo>
                    <a:pt x="75444" y="72863"/>
                    <a:pt x="107966" y="84161"/>
                    <a:pt x="107458" y="59662"/>
                  </a:cubicBezTo>
                  <a:cubicBezTo>
                    <a:pt x="107077" y="46332"/>
                    <a:pt x="83574" y="15867"/>
                    <a:pt x="81288" y="0"/>
                  </a:cubicBezTo>
                  <a:cubicBezTo>
                    <a:pt x="73030" y="3173"/>
                    <a:pt x="48893" y="16882"/>
                    <a:pt x="40635" y="20056"/>
                  </a:cubicBezTo>
                </a:path>
              </a:pathLst>
            </a:custGeom>
            <a:solidFill>
              <a:srgbClr val="0944AD"/>
            </a:solidFill>
            <a:ln w="12695" cap="sq">
              <a:noFill/>
              <a:prstDash val="solid"/>
              <a:miter/>
            </a:ln>
          </p:spPr>
          <p:txBody>
            <a:bodyPr rtlCol="1" anchor="ctr"/>
            <a:lstStyle/>
            <a:p>
              <a:endParaRPr lang="ar-SA"/>
            </a:p>
          </p:txBody>
        </p:sp>
        <p:sp>
          <p:nvSpPr>
            <p:cNvPr id="443" name="شكل حر: شكل 442">
              <a:extLst>
                <a:ext uri="{FF2B5EF4-FFF2-40B4-BE49-F238E27FC236}">
                  <a16:creationId xmlns:a16="http://schemas.microsoft.com/office/drawing/2014/main" id="{4520264A-1371-559F-FF58-5E7ACACBBDBF}"/>
                </a:ext>
              </a:extLst>
            </p:cNvPr>
            <p:cNvSpPr/>
            <p:nvPr/>
          </p:nvSpPr>
          <p:spPr>
            <a:xfrm>
              <a:off x="2354730" y="9678262"/>
              <a:ext cx="96065" cy="100309"/>
            </a:xfrm>
            <a:custGeom>
              <a:avLst/>
              <a:gdLst>
                <a:gd name="connsiteX0" fmla="*/ 3773 w 96065"/>
                <a:gd name="connsiteY0" fmla="*/ 68354 h 100309"/>
                <a:gd name="connsiteX1" fmla="*/ 6060 w 96065"/>
                <a:gd name="connsiteY1" fmla="*/ 24306 h 100309"/>
                <a:gd name="connsiteX2" fmla="*/ 45442 w 96065"/>
                <a:gd name="connsiteY2" fmla="*/ 1077 h 100309"/>
                <a:gd name="connsiteX3" fmla="*/ 91685 w 96065"/>
                <a:gd name="connsiteY3" fmla="*/ 12628 h 100309"/>
                <a:gd name="connsiteX4" fmla="*/ 70850 w 96065"/>
                <a:gd name="connsiteY4" fmla="*/ 78636 h 100309"/>
                <a:gd name="connsiteX5" fmla="*/ 28038 w 96065"/>
                <a:gd name="connsiteY5" fmla="*/ 99455 h 100309"/>
                <a:gd name="connsiteX6" fmla="*/ 3773 w 96065"/>
                <a:gd name="connsiteY6" fmla="*/ 68227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65" h="100309">
                  <a:moveTo>
                    <a:pt x="3773" y="68354"/>
                  </a:moveTo>
                  <a:cubicBezTo>
                    <a:pt x="1614" y="61626"/>
                    <a:pt x="-4611" y="42332"/>
                    <a:pt x="6060" y="24306"/>
                  </a:cubicBezTo>
                  <a:cubicBezTo>
                    <a:pt x="17240" y="5519"/>
                    <a:pt x="38455" y="2219"/>
                    <a:pt x="45442" y="1077"/>
                  </a:cubicBezTo>
                  <a:cubicBezTo>
                    <a:pt x="49254" y="441"/>
                    <a:pt x="79870" y="-4255"/>
                    <a:pt x="91685" y="12628"/>
                  </a:cubicBezTo>
                  <a:cubicBezTo>
                    <a:pt x="105024" y="31669"/>
                    <a:pt x="84952" y="63911"/>
                    <a:pt x="70850" y="78636"/>
                  </a:cubicBezTo>
                  <a:cubicBezTo>
                    <a:pt x="64117" y="85618"/>
                    <a:pt x="46205" y="104532"/>
                    <a:pt x="28038" y="99455"/>
                  </a:cubicBezTo>
                  <a:cubicBezTo>
                    <a:pt x="12412" y="95138"/>
                    <a:pt x="6187" y="75717"/>
                    <a:pt x="3773" y="68227"/>
                  </a:cubicBezTo>
                </a:path>
              </a:pathLst>
            </a:custGeom>
            <a:solidFill>
              <a:srgbClr val="F4AE92"/>
            </a:solidFill>
            <a:ln w="12695" cap="sq">
              <a:noFill/>
              <a:prstDash val="solid"/>
              <a:miter/>
            </a:ln>
          </p:spPr>
          <p:txBody>
            <a:bodyPr rtlCol="1" anchor="ctr"/>
            <a:lstStyle/>
            <a:p>
              <a:endParaRPr lang="ar-SA"/>
            </a:p>
          </p:txBody>
        </p:sp>
        <p:sp>
          <p:nvSpPr>
            <p:cNvPr id="444" name="شكل حر: شكل 443">
              <a:extLst>
                <a:ext uri="{FF2B5EF4-FFF2-40B4-BE49-F238E27FC236}">
                  <a16:creationId xmlns:a16="http://schemas.microsoft.com/office/drawing/2014/main" id="{395DBD56-0EB4-F299-029B-7106B3C61D46}"/>
                </a:ext>
              </a:extLst>
            </p:cNvPr>
            <p:cNvSpPr/>
            <p:nvPr/>
          </p:nvSpPr>
          <p:spPr>
            <a:xfrm>
              <a:off x="2402696" y="9649507"/>
              <a:ext cx="83025" cy="135965"/>
            </a:xfrm>
            <a:custGeom>
              <a:avLst/>
              <a:gdLst>
                <a:gd name="connsiteX0" fmla="*/ 9163 w 83025"/>
                <a:gd name="connsiteY0" fmla="*/ 36051 h 135965"/>
                <a:gd name="connsiteX1" fmla="*/ 20724 w 83025"/>
                <a:gd name="connsiteY1" fmla="*/ 0 h 135965"/>
                <a:gd name="connsiteX2" fmla="*/ 45751 w 83025"/>
                <a:gd name="connsiteY2" fmla="*/ 16756 h 135965"/>
                <a:gd name="connsiteX3" fmla="*/ 82846 w 83025"/>
                <a:gd name="connsiteY3" fmla="*/ 68166 h 135965"/>
                <a:gd name="connsiteX4" fmla="*/ 52103 w 83025"/>
                <a:gd name="connsiteY4" fmla="*/ 129732 h 135965"/>
                <a:gd name="connsiteX5" fmla="*/ 6623 w 83025"/>
                <a:gd name="connsiteY5" fmla="*/ 135318 h 135965"/>
                <a:gd name="connsiteX6" fmla="*/ 17 w 83025"/>
                <a:gd name="connsiteY6" fmla="*/ 114880 h 135965"/>
                <a:gd name="connsiteX7" fmla="*/ 20851 w 83025"/>
                <a:gd name="connsiteY7" fmla="*/ 73879 h 135965"/>
                <a:gd name="connsiteX8" fmla="*/ 9290 w 83025"/>
                <a:gd name="connsiteY8" fmla="*/ 36051 h 1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25" h="135965">
                  <a:moveTo>
                    <a:pt x="9163" y="36051"/>
                  </a:moveTo>
                  <a:cubicBezTo>
                    <a:pt x="-2651" y="19041"/>
                    <a:pt x="20724" y="0"/>
                    <a:pt x="20724" y="0"/>
                  </a:cubicBezTo>
                  <a:cubicBezTo>
                    <a:pt x="20724" y="0"/>
                    <a:pt x="31268" y="11044"/>
                    <a:pt x="45751" y="16756"/>
                  </a:cubicBezTo>
                  <a:cubicBezTo>
                    <a:pt x="64934" y="24246"/>
                    <a:pt x="81322" y="47729"/>
                    <a:pt x="82846" y="68166"/>
                  </a:cubicBezTo>
                  <a:cubicBezTo>
                    <a:pt x="84625" y="93047"/>
                    <a:pt x="73064" y="118435"/>
                    <a:pt x="52103" y="129732"/>
                  </a:cubicBezTo>
                  <a:cubicBezTo>
                    <a:pt x="36223" y="138237"/>
                    <a:pt x="13102" y="135698"/>
                    <a:pt x="6623" y="135318"/>
                  </a:cubicBezTo>
                  <a:cubicBezTo>
                    <a:pt x="2303" y="131256"/>
                    <a:pt x="398" y="123893"/>
                    <a:pt x="17" y="114880"/>
                  </a:cubicBezTo>
                  <a:cubicBezTo>
                    <a:pt x="-619" y="98886"/>
                    <a:pt x="17167" y="91904"/>
                    <a:pt x="20851" y="73879"/>
                  </a:cubicBezTo>
                  <a:cubicBezTo>
                    <a:pt x="22502" y="66136"/>
                    <a:pt x="21994" y="53822"/>
                    <a:pt x="9290" y="36051"/>
                  </a:cubicBezTo>
                </a:path>
              </a:pathLst>
            </a:custGeom>
            <a:solidFill>
              <a:srgbClr val="03336D"/>
            </a:solidFill>
            <a:ln w="12695" cap="sq">
              <a:noFill/>
              <a:prstDash val="solid"/>
              <a:miter/>
            </a:ln>
          </p:spPr>
          <p:txBody>
            <a:bodyPr rtlCol="1" anchor="ctr"/>
            <a:lstStyle/>
            <a:p>
              <a:endParaRPr lang="ar-SA"/>
            </a:p>
          </p:txBody>
        </p:sp>
        <p:sp>
          <p:nvSpPr>
            <p:cNvPr id="445" name="شكل حر: شكل 444">
              <a:extLst>
                <a:ext uri="{FF2B5EF4-FFF2-40B4-BE49-F238E27FC236}">
                  <a16:creationId xmlns:a16="http://schemas.microsoft.com/office/drawing/2014/main" id="{95D76E3D-DA61-A44E-E3C9-6C133A33A1EB}"/>
                </a:ext>
              </a:extLst>
            </p:cNvPr>
            <p:cNvSpPr/>
            <p:nvPr/>
          </p:nvSpPr>
          <p:spPr>
            <a:xfrm>
              <a:off x="2565069" y="10562962"/>
              <a:ext cx="58056" cy="53695"/>
            </a:xfrm>
            <a:custGeom>
              <a:avLst/>
              <a:gdLst>
                <a:gd name="connsiteX0" fmla="*/ 40653 w 58056"/>
                <a:gd name="connsiteY0" fmla="*/ 0 h 53695"/>
                <a:gd name="connsiteX1" fmla="*/ 58057 w 58056"/>
                <a:gd name="connsiteY1" fmla="*/ 37320 h 53695"/>
                <a:gd name="connsiteX2" fmla="*/ 16134 w 58056"/>
                <a:gd name="connsiteY2" fmla="*/ 53695 h 53695"/>
                <a:gd name="connsiteX3" fmla="*/ 8003 w 58056"/>
                <a:gd name="connsiteY3" fmla="*/ 53188 h 53695"/>
                <a:gd name="connsiteX4" fmla="*/ 0 w 58056"/>
                <a:gd name="connsiteY4" fmla="*/ 20183 h 53695"/>
                <a:gd name="connsiteX5" fmla="*/ 40653 w 58056"/>
                <a:gd name="connsiteY5" fmla="*/ 127 h 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56" h="53695">
                  <a:moveTo>
                    <a:pt x="40653" y="0"/>
                  </a:moveTo>
                  <a:cubicBezTo>
                    <a:pt x="42050" y="9520"/>
                    <a:pt x="51070" y="24119"/>
                    <a:pt x="58057" y="37320"/>
                  </a:cubicBezTo>
                  <a:cubicBezTo>
                    <a:pt x="48021" y="47348"/>
                    <a:pt x="33030" y="53695"/>
                    <a:pt x="16134" y="53695"/>
                  </a:cubicBezTo>
                  <a:cubicBezTo>
                    <a:pt x="13339" y="53695"/>
                    <a:pt x="10671" y="53442"/>
                    <a:pt x="8003" y="53188"/>
                  </a:cubicBezTo>
                  <a:cubicBezTo>
                    <a:pt x="11561" y="41128"/>
                    <a:pt x="5717" y="27800"/>
                    <a:pt x="0" y="20183"/>
                  </a:cubicBezTo>
                  <a:cubicBezTo>
                    <a:pt x="8257" y="17009"/>
                    <a:pt x="32395" y="3301"/>
                    <a:pt x="40653" y="127"/>
                  </a:cubicBezTo>
                </a:path>
              </a:pathLst>
            </a:custGeom>
            <a:solidFill>
              <a:srgbClr val="F4AE92"/>
            </a:solidFill>
            <a:ln w="12695" cap="sq">
              <a:noFill/>
              <a:prstDash val="solid"/>
              <a:miter/>
            </a:ln>
          </p:spPr>
          <p:txBody>
            <a:bodyPr rtlCol="1" anchor="ctr"/>
            <a:lstStyle/>
            <a:p>
              <a:endParaRPr lang="ar-SA"/>
            </a:p>
          </p:txBody>
        </p:sp>
        <p:sp>
          <p:nvSpPr>
            <p:cNvPr id="446" name="شكل حر: شكل 445">
              <a:extLst>
                <a:ext uri="{FF2B5EF4-FFF2-40B4-BE49-F238E27FC236}">
                  <a16:creationId xmlns:a16="http://schemas.microsoft.com/office/drawing/2014/main" id="{9AB5FD3C-17C4-1A86-2C33-25EDEB9A71B6}"/>
                </a:ext>
              </a:extLst>
            </p:cNvPr>
            <p:cNvSpPr/>
            <p:nvPr/>
          </p:nvSpPr>
          <p:spPr>
            <a:xfrm>
              <a:off x="2324584" y="10074754"/>
              <a:ext cx="301210" cy="531241"/>
            </a:xfrm>
            <a:custGeom>
              <a:avLst/>
              <a:gdLst>
                <a:gd name="connsiteX0" fmla="*/ 122720 w 301210"/>
                <a:gd name="connsiteY0" fmla="*/ 0 h 531241"/>
                <a:gd name="connsiteX1" fmla="*/ 148890 w 301210"/>
                <a:gd name="connsiteY1" fmla="*/ 56361 h 531241"/>
                <a:gd name="connsiteX2" fmla="*/ 183572 w 301210"/>
                <a:gd name="connsiteY2" fmla="*/ 242454 h 531241"/>
                <a:gd name="connsiteX3" fmla="*/ 243789 w 301210"/>
                <a:gd name="connsiteY3" fmla="*/ 358350 h 531241"/>
                <a:gd name="connsiteX4" fmla="*/ 301211 w 301210"/>
                <a:gd name="connsiteY4" fmla="*/ 509534 h 531241"/>
                <a:gd name="connsiteX5" fmla="*/ 238326 w 301210"/>
                <a:gd name="connsiteY5" fmla="*/ 531241 h 531241"/>
                <a:gd name="connsiteX6" fmla="*/ 114209 w 301210"/>
                <a:gd name="connsiteY6" fmla="*/ 303512 h 531241"/>
                <a:gd name="connsiteX7" fmla="*/ 30108 w 301210"/>
                <a:gd name="connsiteY7" fmla="*/ 143695 h 531241"/>
                <a:gd name="connsiteX8" fmla="*/ 0 w 301210"/>
                <a:gd name="connsiteY8" fmla="*/ 1650 h 531241"/>
                <a:gd name="connsiteX9" fmla="*/ 122593 w 301210"/>
                <a:gd name="connsiteY9" fmla="*/ 127 h 5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210" h="531241">
                  <a:moveTo>
                    <a:pt x="122720" y="0"/>
                  </a:moveTo>
                  <a:cubicBezTo>
                    <a:pt x="128183" y="16376"/>
                    <a:pt x="139743" y="23992"/>
                    <a:pt x="148890" y="56361"/>
                  </a:cubicBezTo>
                  <a:cubicBezTo>
                    <a:pt x="167438" y="121227"/>
                    <a:pt x="163246" y="188505"/>
                    <a:pt x="183572" y="242454"/>
                  </a:cubicBezTo>
                  <a:cubicBezTo>
                    <a:pt x="202755" y="293357"/>
                    <a:pt x="212537" y="292341"/>
                    <a:pt x="243789" y="358350"/>
                  </a:cubicBezTo>
                  <a:cubicBezTo>
                    <a:pt x="271102" y="415980"/>
                    <a:pt x="292445" y="477672"/>
                    <a:pt x="301211" y="509534"/>
                  </a:cubicBezTo>
                  <a:cubicBezTo>
                    <a:pt x="284187" y="521721"/>
                    <a:pt x="260812" y="531114"/>
                    <a:pt x="238326" y="531241"/>
                  </a:cubicBezTo>
                  <a:cubicBezTo>
                    <a:pt x="194243" y="436925"/>
                    <a:pt x="144825" y="353526"/>
                    <a:pt x="114209" y="303512"/>
                  </a:cubicBezTo>
                  <a:cubicBezTo>
                    <a:pt x="81559" y="250198"/>
                    <a:pt x="53230" y="209450"/>
                    <a:pt x="30108" y="143695"/>
                  </a:cubicBezTo>
                  <a:cubicBezTo>
                    <a:pt x="9909" y="86319"/>
                    <a:pt x="2795" y="35797"/>
                    <a:pt x="0" y="1650"/>
                  </a:cubicBezTo>
                  <a:cubicBezTo>
                    <a:pt x="39128" y="889"/>
                    <a:pt x="83592" y="889"/>
                    <a:pt x="122593" y="127"/>
                  </a:cubicBezTo>
                </a:path>
              </a:pathLst>
            </a:custGeom>
            <a:solidFill>
              <a:srgbClr val="03336D"/>
            </a:solidFill>
            <a:ln w="12695" cap="sq">
              <a:noFill/>
              <a:prstDash val="solid"/>
              <a:miter/>
            </a:ln>
          </p:spPr>
          <p:txBody>
            <a:bodyPr rtlCol="1" anchor="ctr"/>
            <a:lstStyle/>
            <a:p>
              <a:endParaRPr lang="ar-SA"/>
            </a:p>
          </p:txBody>
        </p:sp>
        <p:sp>
          <p:nvSpPr>
            <p:cNvPr id="447" name="شكل حر: شكل 446">
              <a:extLst>
                <a:ext uri="{FF2B5EF4-FFF2-40B4-BE49-F238E27FC236}">
                  <a16:creationId xmlns:a16="http://schemas.microsoft.com/office/drawing/2014/main" id="{83C7A292-ED2E-EF7C-3071-DE8803F11C6E}"/>
                </a:ext>
              </a:extLst>
            </p:cNvPr>
            <p:cNvSpPr/>
            <p:nvPr/>
          </p:nvSpPr>
          <p:spPr>
            <a:xfrm>
              <a:off x="2398012" y="9737267"/>
              <a:ext cx="26049" cy="20133"/>
            </a:xfrm>
            <a:custGeom>
              <a:avLst/>
              <a:gdLst>
                <a:gd name="connsiteX0" fmla="*/ 14229 w 26049"/>
                <a:gd name="connsiteY0" fmla="*/ 2495 h 20133"/>
                <a:gd name="connsiteX1" fmla="*/ 23248 w 26049"/>
                <a:gd name="connsiteY1" fmla="*/ 1479 h 20133"/>
                <a:gd name="connsiteX2" fmla="*/ 25535 w 26049"/>
                <a:gd name="connsiteY2" fmla="*/ 10872 h 20133"/>
                <a:gd name="connsiteX3" fmla="*/ 18675 w 26049"/>
                <a:gd name="connsiteY3" fmla="*/ 18235 h 20133"/>
                <a:gd name="connsiteX4" fmla="*/ 8004 w 26049"/>
                <a:gd name="connsiteY4" fmla="*/ 19758 h 20133"/>
                <a:gd name="connsiteX5" fmla="*/ 0 w 26049"/>
                <a:gd name="connsiteY5" fmla="*/ 12903 h 2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 h="20133">
                  <a:moveTo>
                    <a:pt x="14229" y="2495"/>
                  </a:moveTo>
                  <a:cubicBezTo>
                    <a:pt x="16134" y="-425"/>
                    <a:pt x="20581" y="-806"/>
                    <a:pt x="23248" y="1479"/>
                  </a:cubicBezTo>
                  <a:cubicBezTo>
                    <a:pt x="25916" y="3764"/>
                    <a:pt x="26678" y="7572"/>
                    <a:pt x="25535" y="10872"/>
                  </a:cubicBezTo>
                  <a:cubicBezTo>
                    <a:pt x="24392" y="14173"/>
                    <a:pt x="21724" y="16712"/>
                    <a:pt x="18675" y="18235"/>
                  </a:cubicBezTo>
                  <a:cubicBezTo>
                    <a:pt x="15372" y="19885"/>
                    <a:pt x="11561" y="20647"/>
                    <a:pt x="8004" y="19758"/>
                  </a:cubicBezTo>
                  <a:cubicBezTo>
                    <a:pt x="4446" y="18870"/>
                    <a:pt x="1270" y="16331"/>
                    <a:pt x="0" y="12903"/>
                  </a:cubicBezTo>
                </a:path>
              </a:pathLst>
            </a:custGeom>
            <a:solidFill>
              <a:srgbClr val="F4AE92"/>
            </a:solidFill>
            <a:ln w="12695" cap="sq">
              <a:noFill/>
              <a:prstDash val="solid"/>
              <a:miter/>
            </a:ln>
          </p:spPr>
          <p:txBody>
            <a:bodyPr rtlCol="1" anchor="ctr"/>
            <a:lstStyle/>
            <a:p>
              <a:endParaRPr lang="ar-SA"/>
            </a:p>
          </p:txBody>
        </p:sp>
        <p:sp>
          <p:nvSpPr>
            <p:cNvPr id="448" name="شكل حر: شكل 447">
              <a:extLst>
                <a:ext uri="{FF2B5EF4-FFF2-40B4-BE49-F238E27FC236}">
                  <a16:creationId xmlns:a16="http://schemas.microsoft.com/office/drawing/2014/main" id="{256ADDF6-8C02-EF27-B6AB-910AB40B0A99}"/>
                </a:ext>
              </a:extLst>
            </p:cNvPr>
            <p:cNvSpPr/>
            <p:nvPr/>
          </p:nvSpPr>
          <p:spPr>
            <a:xfrm>
              <a:off x="2527212" y="10619577"/>
              <a:ext cx="107644" cy="59128"/>
            </a:xfrm>
            <a:custGeom>
              <a:avLst/>
              <a:gdLst>
                <a:gd name="connsiteX0" fmla="*/ 104681 w 107644"/>
                <a:gd name="connsiteY0" fmla="*/ 0 h 59128"/>
                <a:gd name="connsiteX1" fmla="*/ 106840 w 107644"/>
                <a:gd name="connsiteY1" fmla="*/ 17644 h 59128"/>
                <a:gd name="connsiteX2" fmla="*/ 58819 w 107644"/>
                <a:gd name="connsiteY2" fmla="*/ 44048 h 59128"/>
                <a:gd name="connsiteX3" fmla="*/ 5717 w 107644"/>
                <a:gd name="connsiteY3" fmla="*/ 59026 h 59128"/>
                <a:gd name="connsiteX4" fmla="*/ 0 w 107644"/>
                <a:gd name="connsiteY4" fmla="*/ 50395 h 59128"/>
                <a:gd name="connsiteX5" fmla="*/ 55643 w 107644"/>
                <a:gd name="connsiteY5" fmla="*/ 31354 h 59128"/>
                <a:gd name="connsiteX6" fmla="*/ 104681 w 107644"/>
                <a:gd name="connsiteY6" fmla="*/ 126 h 5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44" h="59128">
                  <a:moveTo>
                    <a:pt x="104681" y="0"/>
                  </a:moveTo>
                  <a:cubicBezTo>
                    <a:pt x="104681" y="0"/>
                    <a:pt x="109508" y="13456"/>
                    <a:pt x="106840" y="17644"/>
                  </a:cubicBezTo>
                  <a:cubicBezTo>
                    <a:pt x="104935" y="20690"/>
                    <a:pt x="80289" y="35035"/>
                    <a:pt x="58819" y="44048"/>
                  </a:cubicBezTo>
                  <a:cubicBezTo>
                    <a:pt x="46115" y="49379"/>
                    <a:pt x="9782" y="60296"/>
                    <a:pt x="5717" y="59026"/>
                  </a:cubicBezTo>
                  <a:cubicBezTo>
                    <a:pt x="3303" y="58138"/>
                    <a:pt x="0" y="50395"/>
                    <a:pt x="0" y="50395"/>
                  </a:cubicBezTo>
                  <a:cubicBezTo>
                    <a:pt x="0" y="50395"/>
                    <a:pt x="42304" y="37320"/>
                    <a:pt x="55643" y="31354"/>
                  </a:cubicBezTo>
                  <a:cubicBezTo>
                    <a:pt x="89563" y="16121"/>
                    <a:pt x="104681" y="126"/>
                    <a:pt x="104681" y="126"/>
                  </a:cubicBezTo>
                </a:path>
              </a:pathLst>
            </a:custGeom>
            <a:solidFill>
              <a:srgbClr val="061230"/>
            </a:solidFill>
            <a:ln w="12695" cap="sq">
              <a:noFill/>
              <a:prstDash val="solid"/>
              <a:miter/>
            </a:ln>
          </p:spPr>
          <p:txBody>
            <a:bodyPr rtlCol="1" anchor="ctr"/>
            <a:lstStyle/>
            <a:p>
              <a:endParaRPr lang="ar-SA"/>
            </a:p>
          </p:txBody>
        </p:sp>
        <p:sp>
          <p:nvSpPr>
            <p:cNvPr id="449" name="شكل حر: شكل 448">
              <a:extLst>
                <a:ext uri="{FF2B5EF4-FFF2-40B4-BE49-F238E27FC236}">
                  <a16:creationId xmlns:a16="http://schemas.microsoft.com/office/drawing/2014/main" id="{9621CDAD-01C7-0A4E-831B-0B4FFD4AE7BD}"/>
                </a:ext>
              </a:extLst>
            </p:cNvPr>
            <p:cNvSpPr/>
            <p:nvPr/>
          </p:nvSpPr>
          <p:spPr>
            <a:xfrm>
              <a:off x="2225239" y="9511487"/>
              <a:ext cx="124244" cy="254550"/>
            </a:xfrm>
            <a:custGeom>
              <a:avLst/>
              <a:gdLst>
                <a:gd name="connsiteX0" fmla="*/ 83719 w 124244"/>
                <a:gd name="connsiteY0" fmla="*/ 159346 h 254550"/>
                <a:gd name="connsiteX1" fmla="*/ 35444 w 124244"/>
                <a:gd name="connsiteY1" fmla="*/ 47132 h 254550"/>
                <a:gd name="connsiteX2" fmla="*/ 33411 w 124244"/>
                <a:gd name="connsiteY2" fmla="*/ 27583 h 254550"/>
                <a:gd name="connsiteX3" fmla="*/ 36969 w 124244"/>
                <a:gd name="connsiteY3" fmla="*/ 7019 h 254550"/>
                <a:gd name="connsiteX4" fmla="*/ 35317 w 124244"/>
                <a:gd name="connsiteY4" fmla="*/ 291 h 254550"/>
                <a:gd name="connsiteX5" fmla="*/ 29473 w 124244"/>
                <a:gd name="connsiteY5" fmla="*/ 5495 h 254550"/>
                <a:gd name="connsiteX6" fmla="*/ 20199 w 124244"/>
                <a:gd name="connsiteY6" fmla="*/ 22760 h 254550"/>
                <a:gd name="connsiteX7" fmla="*/ 16896 w 124244"/>
                <a:gd name="connsiteY7" fmla="*/ 18189 h 254550"/>
                <a:gd name="connsiteX8" fmla="*/ 19056 w 124244"/>
                <a:gd name="connsiteY8" fmla="*/ 672 h 254550"/>
                <a:gd name="connsiteX9" fmla="*/ 3430 w 124244"/>
                <a:gd name="connsiteY9" fmla="*/ 10700 h 254550"/>
                <a:gd name="connsiteX10" fmla="*/ 1016 w 124244"/>
                <a:gd name="connsiteY10" fmla="*/ 30376 h 254550"/>
                <a:gd name="connsiteX11" fmla="*/ 13593 w 124244"/>
                <a:gd name="connsiteY11" fmla="*/ 52844 h 254550"/>
                <a:gd name="connsiteX12" fmla="*/ 19691 w 124244"/>
                <a:gd name="connsiteY12" fmla="*/ 71250 h 254550"/>
                <a:gd name="connsiteX13" fmla="*/ 45099 w 124244"/>
                <a:gd name="connsiteY13" fmla="*/ 174579 h 254550"/>
                <a:gd name="connsiteX14" fmla="*/ 90325 w 124244"/>
                <a:gd name="connsiteY14" fmla="*/ 254550 h 254550"/>
                <a:gd name="connsiteX15" fmla="*/ 124245 w 124244"/>
                <a:gd name="connsiteY15" fmla="*/ 214438 h 254550"/>
                <a:gd name="connsiteX16" fmla="*/ 83846 w 124244"/>
                <a:gd name="connsiteY16" fmla="*/ 159219 h 2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244" h="254550">
                  <a:moveTo>
                    <a:pt x="83719" y="159346"/>
                  </a:moveTo>
                  <a:cubicBezTo>
                    <a:pt x="55643" y="91815"/>
                    <a:pt x="42431" y="75693"/>
                    <a:pt x="35444" y="47132"/>
                  </a:cubicBezTo>
                  <a:cubicBezTo>
                    <a:pt x="34809" y="44593"/>
                    <a:pt x="33284" y="32533"/>
                    <a:pt x="33411" y="27583"/>
                  </a:cubicBezTo>
                  <a:cubicBezTo>
                    <a:pt x="33665" y="22506"/>
                    <a:pt x="35952" y="13112"/>
                    <a:pt x="36969" y="7019"/>
                  </a:cubicBezTo>
                  <a:cubicBezTo>
                    <a:pt x="37350" y="4607"/>
                    <a:pt x="37477" y="1560"/>
                    <a:pt x="35317" y="291"/>
                  </a:cubicBezTo>
                  <a:cubicBezTo>
                    <a:pt x="32649" y="-1105"/>
                    <a:pt x="30871" y="2830"/>
                    <a:pt x="29473" y="5495"/>
                  </a:cubicBezTo>
                  <a:cubicBezTo>
                    <a:pt x="26932" y="10192"/>
                    <a:pt x="23756" y="23013"/>
                    <a:pt x="20199" y="22760"/>
                  </a:cubicBezTo>
                  <a:cubicBezTo>
                    <a:pt x="17785" y="22633"/>
                    <a:pt x="16515" y="21363"/>
                    <a:pt x="16896" y="18189"/>
                  </a:cubicBezTo>
                  <a:cubicBezTo>
                    <a:pt x="18421" y="6384"/>
                    <a:pt x="19056" y="672"/>
                    <a:pt x="19056" y="672"/>
                  </a:cubicBezTo>
                  <a:cubicBezTo>
                    <a:pt x="19056" y="672"/>
                    <a:pt x="8766" y="3083"/>
                    <a:pt x="3430" y="10700"/>
                  </a:cubicBezTo>
                  <a:cubicBezTo>
                    <a:pt x="-762" y="16666"/>
                    <a:pt x="-508" y="26948"/>
                    <a:pt x="1016" y="30376"/>
                  </a:cubicBezTo>
                  <a:cubicBezTo>
                    <a:pt x="5463" y="40150"/>
                    <a:pt x="9782" y="49544"/>
                    <a:pt x="13593" y="52844"/>
                  </a:cubicBezTo>
                  <a:cubicBezTo>
                    <a:pt x="17150" y="57414"/>
                    <a:pt x="17150" y="60333"/>
                    <a:pt x="19691" y="71250"/>
                  </a:cubicBezTo>
                  <a:cubicBezTo>
                    <a:pt x="24392" y="92195"/>
                    <a:pt x="33920" y="144748"/>
                    <a:pt x="45099" y="174579"/>
                  </a:cubicBezTo>
                  <a:cubicBezTo>
                    <a:pt x="55008" y="201109"/>
                    <a:pt x="53992" y="208471"/>
                    <a:pt x="90325" y="254550"/>
                  </a:cubicBezTo>
                  <a:cubicBezTo>
                    <a:pt x="101632" y="241222"/>
                    <a:pt x="112938" y="227766"/>
                    <a:pt x="124245" y="214438"/>
                  </a:cubicBezTo>
                  <a:cubicBezTo>
                    <a:pt x="104426" y="177245"/>
                    <a:pt x="93755" y="183083"/>
                    <a:pt x="83846" y="159219"/>
                  </a:cubicBezTo>
                </a:path>
              </a:pathLst>
            </a:custGeom>
            <a:solidFill>
              <a:srgbClr val="F4AE92"/>
            </a:solidFill>
            <a:ln w="12695" cap="sq">
              <a:noFill/>
              <a:prstDash val="solid"/>
              <a:miter/>
            </a:ln>
          </p:spPr>
          <p:txBody>
            <a:bodyPr rtlCol="1" anchor="ctr"/>
            <a:lstStyle/>
            <a:p>
              <a:endParaRPr lang="ar-SA"/>
            </a:p>
          </p:txBody>
        </p:sp>
        <p:sp>
          <p:nvSpPr>
            <p:cNvPr id="450" name="شكل حر: شكل 449">
              <a:extLst>
                <a:ext uri="{FF2B5EF4-FFF2-40B4-BE49-F238E27FC236}">
                  <a16:creationId xmlns:a16="http://schemas.microsoft.com/office/drawing/2014/main" id="{514CB51D-978D-D30A-3940-CBE6725D2548}"/>
                </a:ext>
              </a:extLst>
            </p:cNvPr>
            <p:cNvSpPr/>
            <p:nvPr/>
          </p:nvSpPr>
          <p:spPr>
            <a:xfrm>
              <a:off x="2240611" y="9565982"/>
              <a:ext cx="215585" cy="543680"/>
            </a:xfrm>
            <a:custGeom>
              <a:avLst/>
              <a:gdLst>
                <a:gd name="connsiteX0" fmla="*/ 25535 w 215585"/>
                <a:gd name="connsiteY0" fmla="*/ 0 h 543680"/>
                <a:gd name="connsiteX1" fmla="*/ 0 w 215585"/>
                <a:gd name="connsiteY1" fmla="*/ 11044 h 543680"/>
                <a:gd name="connsiteX2" fmla="*/ 33920 w 215585"/>
                <a:gd name="connsiteY2" fmla="*/ 138872 h 543680"/>
                <a:gd name="connsiteX3" fmla="*/ 90325 w 215585"/>
                <a:gd name="connsiteY3" fmla="*/ 223032 h 543680"/>
                <a:gd name="connsiteX4" fmla="*/ 53738 w 215585"/>
                <a:gd name="connsiteY4" fmla="*/ 308970 h 543680"/>
                <a:gd name="connsiteX5" fmla="*/ 86260 w 215585"/>
                <a:gd name="connsiteY5" fmla="*/ 541268 h 543680"/>
                <a:gd name="connsiteX6" fmla="*/ 164770 w 215585"/>
                <a:gd name="connsiteY6" fmla="*/ 540253 h 543680"/>
                <a:gd name="connsiteX7" fmla="*/ 215586 w 215585"/>
                <a:gd name="connsiteY7" fmla="*/ 525148 h 543680"/>
                <a:gd name="connsiteX8" fmla="*/ 207583 w 215585"/>
                <a:gd name="connsiteY8" fmla="*/ 373582 h 543680"/>
                <a:gd name="connsiteX9" fmla="*/ 210631 w 215585"/>
                <a:gd name="connsiteY9" fmla="*/ 263906 h 543680"/>
                <a:gd name="connsiteX10" fmla="*/ 191830 w 215585"/>
                <a:gd name="connsiteY10" fmla="*/ 219858 h 543680"/>
                <a:gd name="connsiteX11" fmla="*/ 155877 w 215585"/>
                <a:gd name="connsiteY11" fmla="*/ 199802 h 543680"/>
                <a:gd name="connsiteX12" fmla="*/ 77875 w 215585"/>
                <a:gd name="connsiteY12" fmla="*/ 115007 h 543680"/>
                <a:gd name="connsiteX13" fmla="*/ 25535 w 215585"/>
                <a:gd name="connsiteY13" fmla="*/ 0 h 54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585" h="543680">
                  <a:moveTo>
                    <a:pt x="25535" y="0"/>
                  </a:moveTo>
                  <a:cubicBezTo>
                    <a:pt x="22867" y="9647"/>
                    <a:pt x="8004" y="13709"/>
                    <a:pt x="0" y="11044"/>
                  </a:cubicBezTo>
                  <a:cubicBezTo>
                    <a:pt x="3430" y="17517"/>
                    <a:pt x="12450" y="88603"/>
                    <a:pt x="33920" y="138872"/>
                  </a:cubicBezTo>
                  <a:cubicBezTo>
                    <a:pt x="52848" y="183427"/>
                    <a:pt x="84989" y="218716"/>
                    <a:pt x="90325" y="223032"/>
                  </a:cubicBezTo>
                  <a:cubicBezTo>
                    <a:pt x="71015" y="251340"/>
                    <a:pt x="61995" y="271522"/>
                    <a:pt x="53738" y="308970"/>
                  </a:cubicBezTo>
                  <a:cubicBezTo>
                    <a:pt x="33793" y="398462"/>
                    <a:pt x="73556" y="501663"/>
                    <a:pt x="86260" y="541268"/>
                  </a:cubicBezTo>
                  <a:cubicBezTo>
                    <a:pt x="119925" y="545204"/>
                    <a:pt x="140760" y="543934"/>
                    <a:pt x="164770" y="540253"/>
                  </a:cubicBezTo>
                  <a:cubicBezTo>
                    <a:pt x="184842" y="537206"/>
                    <a:pt x="208091" y="532764"/>
                    <a:pt x="215586" y="525148"/>
                  </a:cubicBezTo>
                  <a:cubicBezTo>
                    <a:pt x="198944" y="462313"/>
                    <a:pt x="207074" y="406206"/>
                    <a:pt x="207583" y="373582"/>
                  </a:cubicBezTo>
                  <a:cubicBezTo>
                    <a:pt x="208091" y="328518"/>
                    <a:pt x="209996" y="290818"/>
                    <a:pt x="210631" y="263906"/>
                  </a:cubicBezTo>
                  <a:cubicBezTo>
                    <a:pt x="210886" y="252609"/>
                    <a:pt x="203898" y="233695"/>
                    <a:pt x="191830" y="219858"/>
                  </a:cubicBezTo>
                  <a:cubicBezTo>
                    <a:pt x="179761" y="206022"/>
                    <a:pt x="170487" y="207164"/>
                    <a:pt x="155877" y="199802"/>
                  </a:cubicBezTo>
                  <a:cubicBezTo>
                    <a:pt x="147747" y="195740"/>
                    <a:pt x="109889" y="157785"/>
                    <a:pt x="77875" y="115007"/>
                  </a:cubicBezTo>
                  <a:cubicBezTo>
                    <a:pt x="67331" y="100916"/>
                    <a:pt x="27059" y="10790"/>
                    <a:pt x="25535" y="0"/>
                  </a:cubicBezTo>
                </a:path>
              </a:pathLst>
            </a:custGeom>
            <a:solidFill>
              <a:srgbClr val="99BEFF"/>
            </a:solidFill>
            <a:ln w="12695" cap="sq">
              <a:noFill/>
              <a:prstDash val="solid"/>
              <a:miter/>
            </a:ln>
          </p:spPr>
          <p:txBody>
            <a:bodyPr rtlCol="1" anchor="ctr"/>
            <a:lstStyle/>
            <a:p>
              <a:endParaRPr lang="ar-SA"/>
            </a:p>
          </p:txBody>
        </p:sp>
        <p:sp>
          <p:nvSpPr>
            <p:cNvPr id="451" name="شكل حر: شكل 450">
              <a:extLst>
                <a:ext uri="{FF2B5EF4-FFF2-40B4-BE49-F238E27FC236}">
                  <a16:creationId xmlns:a16="http://schemas.microsoft.com/office/drawing/2014/main" id="{B2579C93-1C58-3361-C70D-813A92078E2B}"/>
                </a:ext>
              </a:extLst>
            </p:cNvPr>
            <p:cNvSpPr/>
            <p:nvPr/>
          </p:nvSpPr>
          <p:spPr>
            <a:xfrm>
              <a:off x="2288887" y="9789394"/>
              <a:ext cx="72030" cy="320801"/>
            </a:xfrm>
            <a:custGeom>
              <a:avLst/>
              <a:gdLst>
                <a:gd name="connsiteX0" fmla="*/ 24899 w 72030"/>
                <a:gd name="connsiteY0" fmla="*/ 115641 h 320801"/>
                <a:gd name="connsiteX1" fmla="*/ 42430 w 72030"/>
                <a:gd name="connsiteY1" fmla="*/ 0 h 320801"/>
                <a:gd name="connsiteX2" fmla="*/ 41160 w 72030"/>
                <a:gd name="connsiteY2" fmla="*/ 889 h 320801"/>
                <a:gd name="connsiteX3" fmla="*/ 5462 w 72030"/>
                <a:gd name="connsiteY3" fmla="*/ 85557 h 320801"/>
                <a:gd name="connsiteX4" fmla="*/ 38492 w 72030"/>
                <a:gd name="connsiteY4" fmla="*/ 318998 h 320801"/>
                <a:gd name="connsiteX5" fmla="*/ 72030 w 72030"/>
                <a:gd name="connsiteY5" fmla="*/ 320649 h 320801"/>
                <a:gd name="connsiteX6" fmla="*/ 25026 w 72030"/>
                <a:gd name="connsiteY6" fmla="*/ 115769 h 3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0" h="320801">
                  <a:moveTo>
                    <a:pt x="24899" y="115641"/>
                  </a:moveTo>
                  <a:cubicBezTo>
                    <a:pt x="25788" y="77941"/>
                    <a:pt x="35443" y="28942"/>
                    <a:pt x="42430" y="0"/>
                  </a:cubicBezTo>
                  <a:cubicBezTo>
                    <a:pt x="42049" y="254"/>
                    <a:pt x="41541" y="507"/>
                    <a:pt x="41160" y="889"/>
                  </a:cubicBezTo>
                  <a:cubicBezTo>
                    <a:pt x="22485" y="28561"/>
                    <a:pt x="13592" y="48618"/>
                    <a:pt x="5462" y="85557"/>
                  </a:cubicBezTo>
                  <a:cubicBezTo>
                    <a:pt x="-14483" y="175049"/>
                    <a:pt x="25661" y="279393"/>
                    <a:pt x="38492" y="318998"/>
                  </a:cubicBezTo>
                  <a:cubicBezTo>
                    <a:pt x="54245" y="320776"/>
                    <a:pt x="58564" y="321029"/>
                    <a:pt x="72030" y="320649"/>
                  </a:cubicBezTo>
                  <a:cubicBezTo>
                    <a:pt x="50053" y="269619"/>
                    <a:pt x="23120" y="203103"/>
                    <a:pt x="25026" y="115769"/>
                  </a:cubicBezTo>
                </a:path>
              </a:pathLst>
            </a:custGeom>
            <a:solidFill>
              <a:srgbClr val="7AA9E2"/>
            </a:solidFill>
            <a:ln w="12695" cap="sq">
              <a:noFill/>
              <a:prstDash val="solid"/>
              <a:miter/>
            </a:ln>
          </p:spPr>
          <p:txBody>
            <a:bodyPr rtlCol="1" anchor="ctr"/>
            <a:lstStyle/>
            <a:p>
              <a:endParaRPr lang="ar-SA"/>
            </a:p>
          </p:txBody>
        </p:sp>
        <p:sp>
          <p:nvSpPr>
            <p:cNvPr id="452" name="شكل حر: شكل 451">
              <a:extLst>
                <a:ext uri="{FF2B5EF4-FFF2-40B4-BE49-F238E27FC236}">
                  <a16:creationId xmlns:a16="http://schemas.microsoft.com/office/drawing/2014/main" id="{828BB73A-B9C1-E3A7-6C5F-B200685BE69B}"/>
                </a:ext>
              </a:extLst>
            </p:cNvPr>
            <p:cNvSpPr/>
            <p:nvPr/>
          </p:nvSpPr>
          <p:spPr>
            <a:xfrm>
              <a:off x="2243405" y="9579818"/>
              <a:ext cx="28075" cy="10536"/>
            </a:xfrm>
            <a:custGeom>
              <a:avLst/>
              <a:gdLst>
                <a:gd name="connsiteX0" fmla="*/ 27441 w 28075"/>
                <a:gd name="connsiteY0" fmla="*/ 127 h 10536"/>
                <a:gd name="connsiteX1" fmla="*/ 0 w 28075"/>
                <a:gd name="connsiteY1" fmla="*/ 8378 h 10536"/>
                <a:gd name="connsiteX2" fmla="*/ 381 w 28075"/>
                <a:gd name="connsiteY2" fmla="*/ 10409 h 10536"/>
                <a:gd name="connsiteX3" fmla="*/ 3684 w 28075"/>
                <a:gd name="connsiteY3" fmla="*/ 10536 h 10536"/>
                <a:gd name="connsiteX4" fmla="*/ 28076 w 28075"/>
                <a:gd name="connsiteY4" fmla="*/ 1904 h 10536"/>
                <a:gd name="connsiteX5" fmla="*/ 27314 w 28075"/>
                <a:gd name="connsiteY5" fmla="*/ 0 h 1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5" h="10536">
                  <a:moveTo>
                    <a:pt x="27441" y="127"/>
                  </a:moveTo>
                  <a:cubicBezTo>
                    <a:pt x="23248" y="3808"/>
                    <a:pt x="13974" y="9648"/>
                    <a:pt x="0" y="8378"/>
                  </a:cubicBezTo>
                  <a:cubicBezTo>
                    <a:pt x="127" y="9013"/>
                    <a:pt x="254" y="9648"/>
                    <a:pt x="381" y="10409"/>
                  </a:cubicBezTo>
                  <a:cubicBezTo>
                    <a:pt x="1525" y="10536"/>
                    <a:pt x="2668" y="10536"/>
                    <a:pt x="3684" y="10536"/>
                  </a:cubicBezTo>
                  <a:cubicBezTo>
                    <a:pt x="15626" y="10536"/>
                    <a:pt x="23883" y="5458"/>
                    <a:pt x="28076" y="1904"/>
                  </a:cubicBezTo>
                  <a:cubicBezTo>
                    <a:pt x="27822" y="1270"/>
                    <a:pt x="27568" y="635"/>
                    <a:pt x="27314" y="0"/>
                  </a:cubicBezTo>
                </a:path>
              </a:pathLst>
            </a:custGeom>
            <a:solidFill>
              <a:srgbClr val="F2F2F2"/>
            </a:solidFill>
            <a:ln w="12695" cap="sq">
              <a:noFill/>
              <a:prstDash val="solid"/>
              <a:miter/>
            </a:ln>
          </p:spPr>
          <p:txBody>
            <a:bodyPr rtlCol="1" anchor="ctr"/>
            <a:lstStyle/>
            <a:p>
              <a:endParaRPr lang="ar-SA"/>
            </a:p>
          </p:txBody>
        </p:sp>
        <p:sp>
          <p:nvSpPr>
            <p:cNvPr id="453" name="شكل حر: شكل 452">
              <a:extLst>
                <a:ext uri="{FF2B5EF4-FFF2-40B4-BE49-F238E27FC236}">
                  <a16:creationId xmlns:a16="http://schemas.microsoft.com/office/drawing/2014/main" id="{B916A05C-99CA-2313-B932-55B9D8E1B8D6}"/>
                </a:ext>
              </a:extLst>
            </p:cNvPr>
            <p:cNvSpPr/>
            <p:nvPr/>
          </p:nvSpPr>
          <p:spPr>
            <a:xfrm>
              <a:off x="2300319" y="9609140"/>
              <a:ext cx="26297" cy="7378"/>
            </a:xfrm>
            <a:custGeom>
              <a:avLst/>
              <a:gdLst>
                <a:gd name="connsiteX0" fmla="*/ 25408 w 26297"/>
                <a:gd name="connsiteY0" fmla="*/ 0 h 7378"/>
                <a:gd name="connsiteX1" fmla="*/ 0 w 26297"/>
                <a:gd name="connsiteY1" fmla="*/ 4951 h 7378"/>
                <a:gd name="connsiteX2" fmla="*/ 381 w 26297"/>
                <a:gd name="connsiteY2" fmla="*/ 6982 h 7378"/>
                <a:gd name="connsiteX3" fmla="*/ 2795 w 26297"/>
                <a:gd name="connsiteY3" fmla="*/ 7236 h 7378"/>
                <a:gd name="connsiteX4" fmla="*/ 26297 w 26297"/>
                <a:gd name="connsiteY4" fmla="*/ 1777 h 7378"/>
                <a:gd name="connsiteX5" fmla="*/ 25535 w 26297"/>
                <a:gd name="connsiteY5" fmla="*/ 0 h 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97" h="7378">
                  <a:moveTo>
                    <a:pt x="25408" y="0"/>
                  </a:moveTo>
                  <a:cubicBezTo>
                    <a:pt x="20453" y="3173"/>
                    <a:pt x="11815" y="6728"/>
                    <a:pt x="0" y="4951"/>
                  </a:cubicBezTo>
                  <a:cubicBezTo>
                    <a:pt x="127" y="5585"/>
                    <a:pt x="254" y="6347"/>
                    <a:pt x="381" y="6982"/>
                  </a:cubicBezTo>
                  <a:cubicBezTo>
                    <a:pt x="1143" y="7109"/>
                    <a:pt x="2032" y="7236"/>
                    <a:pt x="2795" y="7236"/>
                  </a:cubicBezTo>
                  <a:cubicBezTo>
                    <a:pt x="13466" y="8124"/>
                    <a:pt x="21470" y="4697"/>
                    <a:pt x="26297" y="1777"/>
                  </a:cubicBezTo>
                  <a:lnTo>
                    <a:pt x="25535" y="0"/>
                  </a:lnTo>
                </a:path>
              </a:pathLst>
            </a:custGeom>
            <a:solidFill>
              <a:srgbClr val="F2F2F2"/>
            </a:solidFill>
            <a:ln w="12695" cap="sq">
              <a:noFill/>
              <a:prstDash val="solid"/>
              <a:miter/>
            </a:ln>
          </p:spPr>
          <p:txBody>
            <a:bodyPr rtlCol="1" anchor="ctr"/>
            <a:lstStyle/>
            <a:p>
              <a:endParaRPr lang="ar-SA"/>
            </a:p>
          </p:txBody>
        </p:sp>
        <p:sp>
          <p:nvSpPr>
            <p:cNvPr id="454" name="شكل حر: شكل 453">
              <a:extLst>
                <a:ext uri="{FF2B5EF4-FFF2-40B4-BE49-F238E27FC236}">
                  <a16:creationId xmlns:a16="http://schemas.microsoft.com/office/drawing/2014/main" id="{44C20FB9-221F-777E-539F-78218D8614BD}"/>
                </a:ext>
              </a:extLst>
            </p:cNvPr>
            <p:cNvSpPr/>
            <p:nvPr/>
          </p:nvSpPr>
          <p:spPr>
            <a:xfrm>
              <a:off x="2326817" y="10079324"/>
              <a:ext cx="132046" cy="44344"/>
            </a:xfrm>
            <a:custGeom>
              <a:avLst/>
              <a:gdLst>
                <a:gd name="connsiteX0" fmla="*/ 132047 w 132046"/>
                <a:gd name="connsiteY0" fmla="*/ 18152 h 44344"/>
                <a:gd name="connsiteX1" fmla="*/ 3356 w 132046"/>
                <a:gd name="connsiteY1" fmla="*/ 43920 h 44344"/>
                <a:gd name="connsiteX2" fmla="*/ 53 w 132046"/>
                <a:gd name="connsiteY2" fmla="*/ 27419 h 44344"/>
                <a:gd name="connsiteX3" fmla="*/ 126457 w 132046"/>
                <a:gd name="connsiteY3" fmla="*/ 0 h 44344"/>
                <a:gd name="connsiteX4" fmla="*/ 132047 w 132046"/>
                <a:gd name="connsiteY4" fmla="*/ 18152 h 4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6" h="44344">
                  <a:moveTo>
                    <a:pt x="132047" y="18152"/>
                  </a:moveTo>
                  <a:cubicBezTo>
                    <a:pt x="132047" y="18152"/>
                    <a:pt x="82501" y="48237"/>
                    <a:pt x="3356" y="43920"/>
                  </a:cubicBezTo>
                  <a:cubicBezTo>
                    <a:pt x="2848" y="43920"/>
                    <a:pt x="-455" y="27419"/>
                    <a:pt x="53" y="27419"/>
                  </a:cubicBezTo>
                  <a:cubicBezTo>
                    <a:pt x="77293" y="26403"/>
                    <a:pt x="126457" y="0"/>
                    <a:pt x="126457" y="0"/>
                  </a:cubicBezTo>
                  <a:lnTo>
                    <a:pt x="132047" y="18152"/>
                  </a:lnTo>
                </a:path>
              </a:pathLst>
            </a:custGeom>
            <a:solidFill>
              <a:srgbClr val="C19476"/>
            </a:solidFill>
            <a:ln w="12695" cap="sq">
              <a:noFill/>
              <a:prstDash val="solid"/>
              <a:miter/>
            </a:ln>
          </p:spPr>
          <p:txBody>
            <a:bodyPr rtlCol="1" anchor="ctr"/>
            <a:lstStyle/>
            <a:p>
              <a:endParaRPr lang="ar-SA"/>
            </a:p>
          </p:txBody>
        </p:sp>
        <p:sp>
          <p:nvSpPr>
            <p:cNvPr id="455" name="شكل حر: شكل 454">
              <a:extLst>
                <a:ext uri="{FF2B5EF4-FFF2-40B4-BE49-F238E27FC236}">
                  <a16:creationId xmlns:a16="http://schemas.microsoft.com/office/drawing/2014/main" id="{47C766DE-DD9D-B108-8739-4E5AE7763B48}"/>
                </a:ext>
              </a:extLst>
            </p:cNvPr>
            <p:cNvSpPr/>
            <p:nvPr/>
          </p:nvSpPr>
          <p:spPr>
            <a:xfrm>
              <a:off x="936297" y="8352442"/>
              <a:ext cx="134915" cy="264033"/>
            </a:xfrm>
            <a:custGeom>
              <a:avLst/>
              <a:gdLst>
                <a:gd name="connsiteX0" fmla="*/ 134408 w 134915"/>
                <a:gd name="connsiteY0" fmla="*/ 264034 h 264033"/>
                <a:gd name="connsiteX1" fmla="*/ 0 w 134915"/>
                <a:gd name="connsiteY1" fmla="*/ 263780 h 264033"/>
                <a:gd name="connsiteX2" fmla="*/ 508 w 134915"/>
                <a:gd name="connsiteY2" fmla="*/ 0 h 264033"/>
                <a:gd name="connsiteX3" fmla="*/ 134916 w 134915"/>
                <a:gd name="connsiteY3" fmla="*/ 254 h 264033"/>
                <a:gd name="connsiteX4" fmla="*/ 134408 w 134915"/>
                <a:gd name="connsiteY4" fmla="*/ 264034 h 26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5" h="264033">
                  <a:moveTo>
                    <a:pt x="134408" y="264034"/>
                  </a:moveTo>
                  <a:lnTo>
                    <a:pt x="0" y="263780"/>
                  </a:lnTo>
                  <a:lnTo>
                    <a:pt x="508" y="0"/>
                  </a:lnTo>
                  <a:lnTo>
                    <a:pt x="134916" y="254"/>
                  </a:lnTo>
                  <a:lnTo>
                    <a:pt x="134408" y="264034"/>
                  </a:lnTo>
                </a:path>
              </a:pathLst>
            </a:custGeom>
            <a:solidFill>
              <a:srgbClr val="B1BEE8"/>
            </a:solidFill>
            <a:ln w="12695" cap="sq">
              <a:noFill/>
              <a:prstDash val="solid"/>
              <a:miter/>
            </a:ln>
          </p:spPr>
          <p:txBody>
            <a:bodyPr rtlCol="1" anchor="ctr"/>
            <a:lstStyle/>
            <a:p>
              <a:endParaRPr lang="ar-SA"/>
            </a:p>
          </p:txBody>
        </p:sp>
        <p:sp>
          <p:nvSpPr>
            <p:cNvPr id="456" name="شكل حر: شكل 455">
              <a:extLst>
                <a:ext uri="{FF2B5EF4-FFF2-40B4-BE49-F238E27FC236}">
                  <a16:creationId xmlns:a16="http://schemas.microsoft.com/office/drawing/2014/main" id="{B7191139-470C-FB95-58F0-F0DEC587BBFF}"/>
                </a:ext>
              </a:extLst>
            </p:cNvPr>
            <p:cNvSpPr/>
            <p:nvPr/>
          </p:nvSpPr>
          <p:spPr>
            <a:xfrm>
              <a:off x="936805" y="8227153"/>
              <a:ext cx="134407" cy="142806"/>
            </a:xfrm>
            <a:custGeom>
              <a:avLst/>
              <a:gdLst>
                <a:gd name="connsiteX0" fmla="*/ 61487 w 134407"/>
                <a:gd name="connsiteY0" fmla="*/ 0 h 142806"/>
                <a:gd name="connsiteX1" fmla="*/ 0 w 134407"/>
                <a:gd name="connsiteY1" fmla="*/ 125416 h 142806"/>
                <a:gd name="connsiteX2" fmla="*/ 17023 w 134407"/>
                <a:gd name="connsiteY2" fmla="*/ 142680 h 142806"/>
                <a:gd name="connsiteX3" fmla="*/ 33665 w 134407"/>
                <a:gd name="connsiteY3" fmla="*/ 128971 h 142806"/>
                <a:gd name="connsiteX4" fmla="*/ 50181 w 134407"/>
                <a:gd name="connsiteY4" fmla="*/ 142680 h 142806"/>
                <a:gd name="connsiteX5" fmla="*/ 66950 w 134407"/>
                <a:gd name="connsiteY5" fmla="*/ 128335 h 142806"/>
                <a:gd name="connsiteX6" fmla="*/ 83592 w 134407"/>
                <a:gd name="connsiteY6" fmla="*/ 142807 h 142806"/>
                <a:gd name="connsiteX7" fmla="*/ 100234 w 134407"/>
                <a:gd name="connsiteY7" fmla="*/ 129097 h 142806"/>
                <a:gd name="connsiteX8" fmla="*/ 116749 w 134407"/>
                <a:gd name="connsiteY8" fmla="*/ 142807 h 142806"/>
                <a:gd name="connsiteX9" fmla="*/ 134408 w 134407"/>
                <a:gd name="connsiteY9" fmla="*/ 125797 h 142806"/>
                <a:gd name="connsiteX10" fmla="*/ 61487 w 134407"/>
                <a:gd name="connsiteY10" fmla="*/ 0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07" h="142806">
                  <a:moveTo>
                    <a:pt x="61487" y="0"/>
                  </a:moveTo>
                  <a:lnTo>
                    <a:pt x="0" y="125416"/>
                  </a:lnTo>
                  <a:cubicBezTo>
                    <a:pt x="0" y="134809"/>
                    <a:pt x="7749" y="142680"/>
                    <a:pt x="17023" y="142680"/>
                  </a:cubicBezTo>
                  <a:cubicBezTo>
                    <a:pt x="25281" y="142680"/>
                    <a:pt x="32141" y="136841"/>
                    <a:pt x="33665" y="128971"/>
                  </a:cubicBezTo>
                  <a:cubicBezTo>
                    <a:pt x="35190" y="136714"/>
                    <a:pt x="41923" y="142680"/>
                    <a:pt x="50181" y="142680"/>
                  </a:cubicBezTo>
                  <a:cubicBezTo>
                    <a:pt x="58692" y="142680"/>
                    <a:pt x="65679" y="136460"/>
                    <a:pt x="66950" y="128335"/>
                  </a:cubicBezTo>
                  <a:cubicBezTo>
                    <a:pt x="68093" y="136460"/>
                    <a:pt x="75080" y="142807"/>
                    <a:pt x="83592" y="142807"/>
                  </a:cubicBezTo>
                  <a:cubicBezTo>
                    <a:pt x="91850" y="142807"/>
                    <a:pt x="98710" y="136967"/>
                    <a:pt x="100234" y="129097"/>
                  </a:cubicBezTo>
                  <a:cubicBezTo>
                    <a:pt x="101759" y="136841"/>
                    <a:pt x="108492" y="142807"/>
                    <a:pt x="116749" y="142807"/>
                  </a:cubicBezTo>
                  <a:cubicBezTo>
                    <a:pt x="126023" y="142807"/>
                    <a:pt x="134408" y="135064"/>
                    <a:pt x="134408" y="125797"/>
                  </a:cubicBezTo>
                  <a:lnTo>
                    <a:pt x="61487" y="0"/>
                  </a:lnTo>
                </a:path>
              </a:pathLst>
            </a:custGeom>
            <a:solidFill>
              <a:srgbClr val="EFF1F4"/>
            </a:solidFill>
            <a:ln w="12695" cap="sq">
              <a:noFill/>
              <a:prstDash val="solid"/>
              <a:miter/>
            </a:ln>
          </p:spPr>
          <p:txBody>
            <a:bodyPr rtlCol="1" anchor="ctr"/>
            <a:lstStyle/>
            <a:p>
              <a:endParaRPr lang="ar-SA"/>
            </a:p>
          </p:txBody>
        </p:sp>
        <p:sp>
          <p:nvSpPr>
            <p:cNvPr id="457" name="شكل حر: شكل 456">
              <a:extLst>
                <a:ext uri="{FF2B5EF4-FFF2-40B4-BE49-F238E27FC236}">
                  <a16:creationId xmlns:a16="http://schemas.microsoft.com/office/drawing/2014/main" id="{86CE46B0-5F60-A13E-5371-DABF70585ABB}"/>
                </a:ext>
              </a:extLst>
            </p:cNvPr>
            <p:cNvSpPr/>
            <p:nvPr/>
          </p:nvSpPr>
          <p:spPr>
            <a:xfrm>
              <a:off x="982031" y="8227280"/>
              <a:ext cx="35698" cy="36558"/>
            </a:xfrm>
            <a:custGeom>
              <a:avLst/>
              <a:gdLst>
                <a:gd name="connsiteX0" fmla="*/ 0 w 35698"/>
                <a:gd name="connsiteY0" fmla="*/ 33131 h 36558"/>
                <a:gd name="connsiteX1" fmla="*/ 18040 w 35698"/>
                <a:gd name="connsiteY1" fmla="*/ 36559 h 36558"/>
                <a:gd name="connsiteX2" fmla="*/ 35698 w 35698"/>
                <a:gd name="connsiteY2" fmla="*/ 33385 h 36558"/>
                <a:gd name="connsiteX3" fmla="*/ 16261 w 35698"/>
                <a:gd name="connsiteY3" fmla="*/ 0 h 36558"/>
                <a:gd name="connsiteX4" fmla="*/ 0 w 35698"/>
                <a:gd name="connsiteY4" fmla="*/ 33258 h 3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8" h="36558">
                  <a:moveTo>
                    <a:pt x="0" y="33131"/>
                  </a:moveTo>
                  <a:cubicBezTo>
                    <a:pt x="5590" y="35289"/>
                    <a:pt x="11688" y="36559"/>
                    <a:pt x="18040" y="36559"/>
                  </a:cubicBezTo>
                  <a:cubicBezTo>
                    <a:pt x="24264" y="36559"/>
                    <a:pt x="30235" y="35416"/>
                    <a:pt x="35698" y="33385"/>
                  </a:cubicBezTo>
                  <a:lnTo>
                    <a:pt x="16261" y="0"/>
                  </a:lnTo>
                  <a:lnTo>
                    <a:pt x="0" y="33258"/>
                  </a:lnTo>
                </a:path>
              </a:pathLst>
            </a:custGeom>
            <a:solidFill>
              <a:srgbClr val="B1BEE8"/>
            </a:solidFill>
            <a:ln w="12695" cap="sq">
              <a:noFill/>
              <a:prstDash val="solid"/>
              <a:miter/>
            </a:ln>
          </p:spPr>
          <p:txBody>
            <a:bodyPr rtlCol="1" anchor="ctr"/>
            <a:lstStyle/>
            <a:p>
              <a:endParaRPr lang="ar-SA"/>
            </a:p>
          </p:txBody>
        </p:sp>
        <p:sp>
          <p:nvSpPr>
            <p:cNvPr id="458" name="شكل حر: شكل 457">
              <a:extLst>
                <a:ext uri="{FF2B5EF4-FFF2-40B4-BE49-F238E27FC236}">
                  <a16:creationId xmlns:a16="http://schemas.microsoft.com/office/drawing/2014/main" id="{D6787482-FDF0-0025-E905-D7B4E7228835}"/>
                </a:ext>
              </a:extLst>
            </p:cNvPr>
            <p:cNvSpPr/>
            <p:nvPr/>
          </p:nvSpPr>
          <p:spPr>
            <a:xfrm>
              <a:off x="901742" y="10318731"/>
              <a:ext cx="58183" cy="190285"/>
            </a:xfrm>
            <a:custGeom>
              <a:avLst/>
              <a:gdLst>
                <a:gd name="connsiteX0" fmla="*/ 20072 w 58183"/>
                <a:gd name="connsiteY0" fmla="*/ 186981 h 190285"/>
                <a:gd name="connsiteX1" fmla="*/ 58184 w 58183"/>
                <a:gd name="connsiteY1" fmla="*/ 4188 h 190285"/>
                <a:gd name="connsiteX2" fmla="*/ 37985 w 58183"/>
                <a:gd name="connsiteY2" fmla="*/ 0 h 190285"/>
                <a:gd name="connsiteX3" fmla="*/ 0 w 58183"/>
                <a:gd name="connsiteY3" fmla="*/ 184951 h 190285"/>
                <a:gd name="connsiteX4" fmla="*/ 9401 w 58183"/>
                <a:gd name="connsiteY4" fmla="*/ 190155 h 190285"/>
                <a:gd name="connsiteX5" fmla="*/ 20199 w 58183"/>
                <a:gd name="connsiteY5" fmla="*/ 187108 h 19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3" h="190285">
                  <a:moveTo>
                    <a:pt x="20072" y="186981"/>
                  </a:moveTo>
                  <a:lnTo>
                    <a:pt x="58184" y="4188"/>
                  </a:lnTo>
                  <a:lnTo>
                    <a:pt x="37985" y="0"/>
                  </a:lnTo>
                  <a:lnTo>
                    <a:pt x="0" y="184951"/>
                  </a:lnTo>
                  <a:cubicBezTo>
                    <a:pt x="0" y="184951"/>
                    <a:pt x="1906" y="189139"/>
                    <a:pt x="9401" y="190155"/>
                  </a:cubicBezTo>
                  <a:cubicBezTo>
                    <a:pt x="16515" y="191043"/>
                    <a:pt x="20199" y="187108"/>
                    <a:pt x="20199" y="187108"/>
                  </a:cubicBezTo>
                </a:path>
              </a:pathLst>
            </a:custGeom>
            <a:solidFill>
              <a:srgbClr val="99BEFF"/>
            </a:solidFill>
            <a:ln w="12695" cap="sq">
              <a:noFill/>
              <a:prstDash val="solid"/>
              <a:miter/>
            </a:ln>
          </p:spPr>
          <p:txBody>
            <a:bodyPr rtlCol="1" anchor="ctr"/>
            <a:lstStyle/>
            <a:p>
              <a:endParaRPr lang="ar-SA"/>
            </a:p>
          </p:txBody>
        </p:sp>
        <p:sp>
          <p:nvSpPr>
            <p:cNvPr id="459" name="شكل حر: شكل 458">
              <a:extLst>
                <a:ext uri="{FF2B5EF4-FFF2-40B4-BE49-F238E27FC236}">
                  <a16:creationId xmlns:a16="http://schemas.microsoft.com/office/drawing/2014/main" id="{DC28BBAB-9940-BE73-79A1-39CD7F83BB3C}"/>
                </a:ext>
              </a:extLst>
            </p:cNvPr>
            <p:cNvSpPr/>
            <p:nvPr/>
          </p:nvSpPr>
          <p:spPr>
            <a:xfrm>
              <a:off x="1139179" y="10325205"/>
              <a:ext cx="46496" cy="181720"/>
            </a:xfrm>
            <a:custGeom>
              <a:avLst/>
              <a:gdLst>
                <a:gd name="connsiteX0" fmla="*/ 28838 w 46496"/>
                <a:gd name="connsiteY0" fmla="*/ 179746 h 181720"/>
                <a:gd name="connsiteX1" fmla="*/ 38493 w 46496"/>
                <a:gd name="connsiteY1" fmla="*/ 181650 h 181720"/>
                <a:gd name="connsiteX2" fmla="*/ 46496 w 46496"/>
                <a:gd name="connsiteY2" fmla="*/ 178095 h 181720"/>
                <a:gd name="connsiteX3" fmla="*/ 20326 w 46496"/>
                <a:gd name="connsiteY3" fmla="*/ 0 h 181720"/>
                <a:gd name="connsiteX4" fmla="*/ 0 w 46496"/>
                <a:gd name="connsiteY4" fmla="*/ 3427 h 181720"/>
                <a:gd name="connsiteX5" fmla="*/ 28838 w 46496"/>
                <a:gd name="connsiteY5" fmla="*/ 179746 h 1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6" h="181720">
                  <a:moveTo>
                    <a:pt x="28838" y="179746"/>
                  </a:moveTo>
                  <a:cubicBezTo>
                    <a:pt x="28838" y="179746"/>
                    <a:pt x="34301" y="182158"/>
                    <a:pt x="38493" y="181650"/>
                  </a:cubicBezTo>
                  <a:cubicBezTo>
                    <a:pt x="43702" y="181015"/>
                    <a:pt x="46496" y="178095"/>
                    <a:pt x="46496" y="178095"/>
                  </a:cubicBezTo>
                  <a:lnTo>
                    <a:pt x="20326" y="0"/>
                  </a:lnTo>
                  <a:lnTo>
                    <a:pt x="0" y="3427"/>
                  </a:lnTo>
                  <a:lnTo>
                    <a:pt x="28838" y="179746"/>
                  </a:lnTo>
                </a:path>
              </a:pathLst>
            </a:custGeom>
            <a:solidFill>
              <a:srgbClr val="99BEFF"/>
            </a:solidFill>
            <a:ln w="12695" cap="sq">
              <a:noFill/>
              <a:prstDash val="solid"/>
              <a:miter/>
            </a:ln>
          </p:spPr>
          <p:txBody>
            <a:bodyPr rtlCol="1" anchor="ctr"/>
            <a:lstStyle/>
            <a:p>
              <a:endParaRPr lang="ar-SA"/>
            </a:p>
          </p:txBody>
        </p:sp>
        <p:sp>
          <p:nvSpPr>
            <p:cNvPr id="460" name="شكل حر: شكل 459">
              <a:extLst>
                <a:ext uri="{FF2B5EF4-FFF2-40B4-BE49-F238E27FC236}">
                  <a16:creationId xmlns:a16="http://schemas.microsoft.com/office/drawing/2014/main" id="{E097E4A1-3591-F98D-4933-A6CC8A6E46AD}"/>
                </a:ext>
              </a:extLst>
            </p:cNvPr>
            <p:cNvSpPr/>
            <p:nvPr/>
          </p:nvSpPr>
          <p:spPr>
            <a:xfrm>
              <a:off x="1175001" y="10487687"/>
              <a:ext cx="137874" cy="75640"/>
            </a:xfrm>
            <a:custGeom>
              <a:avLst/>
              <a:gdLst>
                <a:gd name="connsiteX0" fmla="*/ 7117 w 137874"/>
                <a:gd name="connsiteY0" fmla="*/ 2031 h 75640"/>
                <a:gd name="connsiteX1" fmla="*/ 1527 w 137874"/>
                <a:gd name="connsiteY1" fmla="*/ 38082 h 75640"/>
                <a:gd name="connsiteX2" fmla="*/ 5338 w 137874"/>
                <a:gd name="connsiteY2" fmla="*/ 63216 h 75640"/>
                <a:gd name="connsiteX3" fmla="*/ 96807 w 137874"/>
                <a:gd name="connsiteY3" fmla="*/ 73243 h 75640"/>
                <a:gd name="connsiteX4" fmla="*/ 137459 w 137874"/>
                <a:gd name="connsiteY4" fmla="*/ 70578 h 75640"/>
                <a:gd name="connsiteX5" fmla="*/ 108367 w 137874"/>
                <a:gd name="connsiteY5" fmla="*/ 44809 h 75640"/>
                <a:gd name="connsiteX6" fmla="*/ 63903 w 137874"/>
                <a:gd name="connsiteY6" fmla="*/ 28942 h 75640"/>
                <a:gd name="connsiteX7" fmla="*/ 48151 w 137874"/>
                <a:gd name="connsiteY7" fmla="*/ 0 h 75640"/>
                <a:gd name="connsiteX8" fmla="*/ 7117 w 137874"/>
                <a:gd name="connsiteY8" fmla="*/ 2031 h 7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74" h="75640">
                  <a:moveTo>
                    <a:pt x="7117" y="2031"/>
                  </a:moveTo>
                  <a:cubicBezTo>
                    <a:pt x="8641" y="12947"/>
                    <a:pt x="4449" y="21960"/>
                    <a:pt x="1527" y="38082"/>
                  </a:cubicBezTo>
                  <a:cubicBezTo>
                    <a:pt x="1019" y="41128"/>
                    <a:pt x="-3300" y="54965"/>
                    <a:pt x="5338" y="63216"/>
                  </a:cubicBezTo>
                  <a:cubicBezTo>
                    <a:pt x="21091" y="78321"/>
                    <a:pt x="32779" y="55091"/>
                    <a:pt x="96807" y="73243"/>
                  </a:cubicBezTo>
                  <a:cubicBezTo>
                    <a:pt x="119674" y="79717"/>
                    <a:pt x="137332" y="71086"/>
                    <a:pt x="137459" y="70578"/>
                  </a:cubicBezTo>
                  <a:cubicBezTo>
                    <a:pt x="140762" y="52933"/>
                    <a:pt x="123739" y="48110"/>
                    <a:pt x="108367" y="44809"/>
                  </a:cubicBezTo>
                  <a:cubicBezTo>
                    <a:pt x="88803" y="40494"/>
                    <a:pt x="76861" y="37828"/>
                    <a:pt x="63903" y="28942"/>
                  </a:cubicBezTo>
                  <a:cubicBezTo>
                    <a:pt x="52851" y="21326"/>
                    <a:pt x="51581" y="7363"/>
                    <a:pt x="48151" y="0"/>
                  </a:cubicBezTo>
                  <a:cubicBezTo>
                    <a:pt x="35701" y="2285"/>
                    <a:pt x="19440" y="-254"/>
                    <a:pt x="7117" y="2031"/>
                  </a:cubicBezTo>
                </a:path>
              </a:pathLst>
            </a:custGeom>
            <a:solidFill>
              <a:srgbClr val="F4AE92"/>
            </a:solidFill>
            <a:ln w="12695" cap="sq">
              <a:noFill/>
              <a:prstDash val="solid"/>
              <a:miter/>
            </a:ln>
          </p:spPr>
          <p:txBody>
            <a:bodyPr rtlCol="1" anchor="ctr"/>
            <a:lstStyle/>
            <a:p>
              <a:endParaRPr lang="ar-SA"/>
            </a:p>
          </p:txBody>
        </p:sp>
        <p:sp>
          <p:nvSpPr>
            <p:cNvPr id="461" name="شكل حر: شكل 460">
              <a:extLst>
                <a:ext uri="{FF2B5EF4-FFF2-40B4-BE49-F238E27FC236}">
                  <a16:creationId xmlns:a16="http://schemas.microsoft.com/office/drawing/2014/main" id="{9AB08702-6687-968B-483F-610824AC3F50}"/>
                </a:ext>
              </a:extLst>
            </p:cNvPr>
            <p:cNvSpPr/>
            <p:nvPr/>
          </p:nvSpPr>
          <p:spPr>
            <a:xfrm>
              <a:off x="1170621" y="10507997"/>
              <a:ext cx="143382" cy="57835"/>
            </a:xfrm>
            <a:custGeom>
              <a:avLst/>
              <a:gdLst>
                <a:gd name="connsiteX0" fmla="*/ 62567 w 143382"/>
                <a:gd name="connsiteY0" fmla="*/ 0 h 57835"/>
                <a:gd name="connsiteX1" fmla="*/ 40843 w 143382"/>
                <a:gd name="connsiteY1" fmla="*/ 7490 h 57835"/>
                <a:gd name="connsiteX2" fmla="*/ 8321 w 143382"/>
                <a:gd name="connsiteY2" fmla="*/ 2031 h 57835"/>
                <a:gd name="connsiteX3" fmla="*/ 572 w 143382"/>
                <a:gd name="connsiteY3" fmla="*/ 39732 h 57835"/>
                <a:gd name="connsiteX4" fmla="*/ 58629 w 143382"/>
                <a:gd name="connsiteY4" fmla="*/ 54584 h 57835"/>
                <a:gd name="connsiteX5" fmla="*/ 142093 w 143382"/>
                <a:gd name="connsiteY5" fmla="*/ 56107 h 57835"/>
                <a:gd name="connsiteX6" fmla="*/ 136377 w 143382"/>
                <a:gd name="connsiteY6" fmla="*/ 33512 h 57835"/>
                <a:gd name="connsiteX7" fmla="*/ 82766 w 143382"/>
                <a:gd name="connsiteY7" fmla="*/ 14471 h 57835"/>
                <a:gd name="connsiteX8" fmla="*/ 62567 w 143382"/>
                <a:gd name="connsiteY8" fmla="*/ 0 h 5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82" h="57835">
                  <a:moveTo>
                    <a:pt x="62567" y="0"/>
                  </a:moveTo>
                  <a:cubicBezTo>
                    <a:pt x="57866" y="3046"/>
                    <a:pt x="52404" y="5967"/>
                    <a:pt x="40843" y="7490"/>
                  </a:cubicBezTo>
                  <a:cubicBezTo>
                    <a:pt x="24074" y="9648"/>
                    <a:pt x="13530" y="4697"/>
                    <a:pt x="8321" y="2031"/>
                  </a:cubicBezTo>
                  <a:cubicBezTo>
                    <a:pt x="5272" y="7236"/>
                    <a:pt x="-2096" y="29323"/>
                    <a:pt x="572" y="39732"/>
                  </a:cubicBezTo>
                  <a:cubicBezTo>
                    <a:pt x="2477" y="47095"/>
                    <a:pt x="16833" y="55345"/>
                    <a:pt x="58629" y="54584"/>
                  </a:cubicBezTo>
                  <a:cubicBezTo>
                    <a:pt x="86831" y="54076"/>
                    <a:pt x="107539" y="60931"/>
                    <a:pt x="142093" y="56107"/>
                  </a:cubicBezTo>
                  <a:cubicBezTo>
                    <a:pt x="145905" y="44556"/>
                    <a:pt x="140442" y="37066"/>
                    <a:pt x="136377" y="33512"/>
                  </a:cubicBezTo>
                  <a:cubicBezTo>
                    <a:pt x="123800" y="22341"/>
                    <a:pt x="106904" y="26911"/>
                    <a:pt x="82766" y="14471"/>
                  </a:cubicBezTo>
                  <a:cubicBezTo>
                    <a:pt x="75271" y="10536"/>
                    <a:pt x="65997" y="3555"/>
                    <a:pt x="62567" y="0"/>
                  </a:cubicBezTo>
                </a:path>
              </a:pathLst>
            </a:custGeom>
            <a:solidFill>
              <a:srgbClr val="02294F"/>
            </a:solidFill>
            <a:ln w="12695" cap="sq">
              <a:noFill/>
              <a:prstDash val="solid"/>
              <a:miter/>
            </a:ln>
          </p:spPr>
          <p:txBody>
            <a:bodyPr rtlCol="1" anchor="ctr"/>
            <a:lstStyle/>
            <a:p>
              <a:endParaRPr lang="ar-SA"/>
            </a:p>
          </p:txBody>
        </p:sp>
        <p:sp>
          <p:nvSpPr>
            <p:cNvPr id="462" name="شكل حر: شكل 461">
              <a:extLst>
                <a:ext uri="{FF2B5EF4-FFF2-40B4-BE49-F238E27FC236}">
                  <a16:creationId xmlns:a16="http://schemas.microsoft.com/office/drawing/2014/main" id="{8D7BAC6D-2BE1-816E-A721-C88DFDB698DF}"/>
                </a:ext>
              </a:extLst>
            </p:cNvPr>
            <p:cNvSpPr/>
            <p:nvPr/>
          </p:nvSpPr>
          <p:spPr>
            <a:xfrm>
              <a:off x="1170597" y="10538716"/>
              <a:ext cx="143362" cy="27116"/>
            </a:xfrm>
            <a:custGeom>
              <a:avLst/>
              <a:gdLst>
                <a:gd name="connsiteX0" fmla="*/ 73516 w 143362"/>
                <a:gd name="connsiteY0" fmla="*/ 15360 h 27116"/>
                <a:gd name="connsiteX1" fmla="*/ 143261 w 143362"/>
                <a:gd name="connsiteY1" fmla="*/ 16122 h 27116"/>
                <a:gd name="connsiteX2" fmla="*/ 142117 w 143362"/>
                <a:gd name="connsiteY2" fmla="*/ 25388 h 27116"/>
                <a:gd name="connsiteX3" fmla="*/ 58653 w 143362"/>
                <a:gd name="connsiteY3" fmla="*/ 23865 h 27116"/>
                <a:gd name="connsiteX4" fmla="*/ 596 w 143362"/>
                <a:gd name="connsiteY4" fmla="*/ 9013 h 27116"/>
                <a:gd name="connsiteX5" fmla="*/ 214 w 143362"/>
                <a:gd name="connsiteY5" fmla="*/ 0 h 27116"/>
                <a:gd name="connsiteX6" fmla="*/ 24606 w 143362"/>
                <a:gd name="connsiteY6" fmla="*/ 13329 h 27116"/>
                <a:gd name="connsiteX7" fmla="*/ 73643 w 143362"/>
                <a:gd name="connsiteY7" fmla="*/ 15360 h 2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2" h="27116">
                  <a:moveTo>
                    <a:pt x="73516" y="15360"/>
                  </a:moveTo>
                  <a:cubicBezTo>
                    <a:pt x="94097" y="16883"/>
                    <a:pt x="125221" y="22977"/>
                    <a:pt x="143261" y="16122"/>
                  </a:cubicBezTo>
                  <a:cubicBezTo>
                    <a:pt x="143642" y="18660"/>
                    <a:pt x="142880" y="22977"/>
                    <a:pt x="142117" y="25388"/>
                  </a:cubicBezTo>
                  <a:cubicBezTo>
                    <a:pt x="107563" y="30212"/>
                    <a:pt x="86855" y="23357"/>
                    <a:pt x="58653" y="23865"/>
                  </a:cubicBezTo>
                  <a:cubicBezTo>
                    <a:pt x="16857" y="24626"/>
                    <a:pt x="2501" y="16376"/>
                    <a:pt x="596" y="9013"/>
                  </a:cubicBezTo>
                  <a:cubicBezTo>
                    <a:pt x="-40" y="6601"/>
                    <a:pt x="-167" y="3428"/>
                    <a:pt x="214" y="0"/>
                  </a:cubicBezTo>
                  <a:cubicBezTo>
                    <a:pt x="4915" y="6601"/>
                    <a:pt x="12537" y="11298"/>
                    <a:pt x="24606" y="13329"/>
                  </a:cubicBezTo>
                  <a:cubicBezTo>
                    <a:pt x="37056" y="15487"/>
                    <a:pt x="55095" y="13964"/>
                    <a:pt x="73643" y="15360"/>
                  </a:cubicBezTo>
                </a:path>
              </a:pathLst>
            </a:custGeom>
            <a:solidFill>
              <a:srgbClr val="0944AD"/>
            </a:solidFill>
            <a:ln w="12695" cap="sq">
              <a:noFill/>
              <a:prstDash val="solid"/>
              <a:miter/>
            </a:ln>
          </p:spPr>
          <p:txBody>
            <a:bodyPr rtlCol="1" anchor="ctr"/>
            <a:lstStyle/>
            <a:p>
              <a:endParaRPr lang="ar-SA"/>
            </a:p>
          </p:txBody>
        </p:sp>
        <p:sp>
          <p:nvSpPr>
            <p:cNvPr id="463" name="شكل حر: شكل 462">
              <a:extLst>
                <a:ext uri="{FF2B5EF4-FFF2-40B4-BE49-F238E27FC236}">
                  <a16:creationId xmlns:a16="http://schemas.microsoft.com/office/drawing/2014/main" id="{DD89E0A9-C329-96BD-5F34-3CEE43AD1503}"/>
                </a:ext>
              </a:extLst>
            </p:cNvPr>
            <p:cNvSpPr/>
            <p:nvPr/>
          </p:nvSpPr>
          <p:spPr>
            <a:xfrm>
              <a:off x="800510" y="10010516"/>
              <a:ext cx="387440" cy="328163"/>
            </a:xfrm>
            <a:custGeom>
              <a:avLst/>
              <a:gdLst>
                <a:gd name="connsiteX0" fmla="*/ 85225 w 387440"/>
                <a:gd name="connsiteY0" fmla="*/ 1784 h 328163"/>
                <a:gd name="connsiteX1" fmla="*/ 4555 w 387440"/>
                <a:gd name="connsiteY1" fmla="*/ 18413 h 328163"/>
                <a:gd name="connsiteX2" fmla="*/ 68583 w 387440"/>
                <a:gd name="connsiteY2" fmla="*/ 201206 h 328163"/>
                <a:gd name="connsiteX3" fmla="*/ 101867 w 387440"/>
                <a:gd name="connsiteY3" fmla="*/ 317355 h 328163"/>
                <a:gd name="connsiteX4" fmla="*/ 306400 w 387440"/>
                <a:gd name="connsiteY4" fmla="*/ 322051 h 328163"/>
                <a:gd name="connsiteX5" fmla="*/ 371699 w 387440"/>
                <a:gd name="connsiteY5" fmla="*/ 326368 h 328163"/>
                <a:gd name="connsiteX6" fmla="*/ 385927 w 387440"/>
                <a:gd name="connsiteY6" fmla="*/ 250204 h 328163"/>
                <a:gd name="connsiteX7" fmla="*/ 85225 w 387440"/>
                <a:gd name="connsiteY7" fmla="*/ 1784 h 32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440" h="328163">
                  <a:moveTo>
                    <a:pt x="85225" y="1784"/>
                  </a:moveTo>
                  <a:cubicBezTo>
                    <a:pt x="35806" y="-4690"/>
                    <a:pt x="12177" y="7750"/>
                    <a:pt x="4555" y="18413"/>
                  </a:cubicBezTo>
                  <a:cubicBezTo>
                    <a:pt x="-15136" y="46213"/>
                    <a:pt x="33266" y="90007"/>
                    <a:pt x="68583" y="201206"/>
                  </a:cubicBezTo>
                  <a:cubicBezTo>
                    <a:pt x="95515" y="286381"/>
                    <a:pt x="77221" y="300091"/>
                    <a:pt x="101867" y="317355"/>
                  </a:cubicBezTo>
                  <a:cubicBezTo>
                    <a:pt x="137438" y="342108"/>
                    <a:pt x="184061" y="315704"/>
                    <a:pt x="306400" y="322051"/>
                  </a:cubicBezTo>
                  <a:cubicBezTo>
                    <a:pt x="326600" y="323067"/>
                    <a:pt x="360519" y="325098"/>
                    <a:pt x="371699" y="326368"/>
                  </a:cubicBezTo>
                  <a:cubicBezTo>
                    <a:pt x="377542" y="317355"/>
                    <a:pt x="392152" y="259343"/>
                    <a:pt x="385927" y="250204"/>
                  </a:cubicBezTo>
                  <a:cubicBezTo>
                    <a:pt x="331681" y="170105"/>
                    <a:pt x="106186" y="11939"/>
                    <a:pt x="85225" y="1784"/>
                  </a:cubicBezTo>
                </a:path>
              </a:pathLst>
            </a:custGeom>
            <a:solidFill>
              <a:srgbClr val="99BEFF"/>
            </a:solidFill>
            <a:ln w="12695" cap="sq">
              <a:noFill/>
              <a:prstDash val="solid"/>
              <a:miter/>
            </a:ln>
          </p:spPr>
          <p:txBody>
            <a:bodyPr rtlCol="1" anchor="ctr"/>
            <a:lstStyle/>
            <a:p>
              <a:endParaRPr lang="ar-SA"/>
            </a:p>
          </p:txBody>
        </p:sp>
        <p:sp>
          <p:nvSpPr>
            <p:cNvPr id="464" name="شكل حر: شكل 463">
              <a:extLst>
                <a:ext uri="{FF2B5EF4-FFF2-40B4-BE49-F238E27FC236}">
                  <a16:creationId xmlns:a16="http://schemas.microsoft.com/office/drawing/2014/main" id="{24639F06-8FBA-D255-C6F3-03C2064DAADD}"/>
                </a:ext>
              </a:extLst>
            </p:cNvPr>
            <p:cNvSpPr/>
            <p:nvPr/>
          </p:nvSpPr>
          <p:spPr>
            <a:xfrm>
              <a:off x="1235825" y="10436785"/>
              <a:ext cx="122037" cy="68032"/>
            </a:xfrm>
            <a:custGeom>
              <a:avLst/>
              <a:gdLst>
                <a:gd name="connsiteX0" fmla="*/ 7018 w 122037"/>
                <a:gd name="connsiteY0" fmla="*/ 1016 h 68032"/>
                <a:gd name="connsiteX1" fmla="*/ 1555 w 122037"/>
                <a:gd name="connsiteY1" fmla="*/ 32878 h 68032"/>
                <a:gd name="connsiteX2" fmla="*/ 4477 w 122037"/>
                <a:gd name="connsiteY2" fmla="*/ 55218 h 68032"/>
                <a:gd name="connsiteX3" fmla="*/ 85528 w 122037"/>
                <a:gd name="connsiteY3" fmla="*/ 65627 h 68032"/>
                <a:gd name="connsiteX4" fmla="*/ 121607 w 122037"/>
                <a:gd name="connsiteY4" fmla="*/ 63977 h 68032"/>
                <a:gd name="connsiteX5" fmla="*/ 96199 w 122037"/>
                <a:gd name="connsiteY5" fmla="*/ 40621 h 68032"/>
                <a:gd name="connsiteX6" fmla="*/ 56944 w 122037"/>
                <a:gd name="connsiteY6" fmla="*/ 25895 h 68032"/>
                <a:gd name="connsiteX7" fmla="*/ 43351 w 122037"/>
                <a:gd name="connsiteY7" fmla="*/ 0 h 68032"/>
                <a:gd name="connsiteX8" fmla="*/ 6891 w 122037"/>
                <a:gd name="connsiteY8" fmla="*/ 1143 h 6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7" h="68032">
                  <a:moveTo>
                    <a:pt x="7018" y="1016"/>
                  </a:moveTo>
                  <a:cubicBezTo>
                    <a:pt x="8161" y="10663"/>
                    <a:pt x="4350" y="18660"/>
                    <a:pt x="1555" y="32878"/>
                  </a:cubicBezTo>
                  <a:cubicBezTo>
                    <a:pt x="1047" y="35543"/>
                    <a:pt x="-3018" y="47856"/>
                    <a:pt x="4477" y="55218"/>
                  </a:cubicBezTo>
                  <a:cubicBezTo>
                    <a:pt x="18197" y="68801"/>
                    <a:pt x="28869" y="48491"/>
                    <a:pt x="85528" y="65627"/>
                  </a:cubicBezTo>
                  <a:cubicBezTo>
                    <a:pt x="105727" y="71721"/>
                    <a:pt x="121607" y="64358"/>
                    <a:pt x="121607" y="63977"/>
                  </a:cubicBezTo>
                  <a:cubicBezTo>
                    <a:pt x="124783" y="48364"/>
                    <a:pt x="109793" y="43794"/>
                    <a:pt x="96199" y="40621"/>
                  </a:cubicBezTo>
                  <a:cubicBezTo>
                    <a:pt x="78922" y="36559"/>
                    <a:pt x="68378" y="33893"/>
                    <a:pt x="56944" y="25895"/>
                  </a:cubicBezTo>
                  <a:cubicBezTo>
                    <a:pt x="47162" y="18914"/>
                    <a:pt x="46273" y="6601"/>
                    <a:pt x="43351" y="0"/>
                  </a:cubicBezTo>
                  <a:cubicBezTo>
                    <a:pt x="32299" y="1777"/>
                    <a:pt x="17943" y="-635"/>
                    <a:pt x="6891" y="1143"/>
                  </a:cubicBezTo>
                </a:path>
              </a:pathLst>
            </a:custGeom>
            <a:solidFill>
              <a:srgbClr val="F4AE92"/>
            </a:solidFill>
            <a:ln w="12695" cap="sq">
              <a:noFill/>
              <a:prstDash val="solid"/>
              <a:miter/>
            </a:ln>
          </p:spPr>
          <p:txBody>
            <a:bodyPr rtlCol="1" anchor="ctr"/>
            <a:lstStyle/>
            <a:p>
              <a:endParaRPr lang="ar-SA"/>
            </a:p>
          </p:txBody>
        </p:sp>
        <p:sp>
          <p:nvSpPr>
            <p:cNvPr id="465" name="شكل حر: شكل 464">
              <a:extLst>
                <a:ext uri="{FF2B5EF4-FFF2-40B4-BE49-F238E27FC236}">
                  <a16:creationId xmlns:a16="http://schemas.microsoft.com/office/drawing/2014/main" id="{3DC846F1-E11D-4220-6B57-00DF67074FDC}"/>
                </a:ext>
              </a:extLst>
            </p:cNvPr>
            <p:cNvSpPr/>
            <p:nvPr/>
          </p:nvSpPr>
          <p:spPr>
            <a:xfrm>
              <a:off x="928665" y="9869747"/>
              <a:ext cx="82649" cy="106813"/>
            </a:xfrm>
            <a:custGeom>
              <a:avLst/>
              <a:gdLst>
                <a:gd name="connsiteX0" fmla="*/ 63784 w 82649"/>
                <a:gd name="connsiteY0" fmla="*/ 0 h 106813"/>
                <a:gd name="connsiteX1" fmla="*/ 82331 w 82649"/>
                <a:gd name="connsiteY1" fmla="*/ 9774 h 106813"/>
                <a:gd name="connsiteX2" fmla="*/ 79664 w 82649"/>
                <a:gd name="connsiteY2" fmla="*/ 67785 h 106813"/>
                <a:gd name="connsiteX3" fmla="*/ 65816 w 82649"/>
                <a:gd name="connsiteY3" fmla="*/ 102440 h 106813"/>
                <a:gd name="connsiteX4" fmla="*/ 4456 w 82649"/>
                <a:gd name="connsiteY4" fmla="*/ 79337 h 106813"/>
                <a:gd name="connsiteX5" fmla="*/ 8267 w 82649"/>
                <a:gd name="connsiteY5" fmla="*/ 10917 h 10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9" h="106813">
                  <a:moveTo>
                    <a:pt x="63784" y="0"/>
                  </a:moveTo>
                  <a:cubicBezTo>
                    <a:pt x="72930" y="5966"/>
                    <a:pt x="84745" y="-8759"/>
                    <a:pt x="82331" y="9774"/>
                  </a:cubicBezTo>
                  <a:cubicBezTo>
                    <a:pt x="80426" y="24626"/>
                    <a:pt x="82331" y="52426"/>
                    <a:pt x="79664" y="67785"/>
                  </a:cubicBezTo>
                  <a:cubicBezTo>
                    <a:pt x="75979" y="88857"/>
                    <a:pt x="71025" y="98378"/>
                    <a:pt x="65816" y="102440"/>
                  </a:cubicBezTo>
                  <a:cubicBezTo>
                    <a:pt x="52223" y="113103"/>
                    <a:pt x="17287" y="103836"/>
                    <a:pt x="4456" y="79337"/>
                  </a:cubicBezTo>
                  <a:cubicBezTo>
                    <a:pt x="-6850" y="57503"/>
                    <a:pt x="6743" y="13836"/>
                    <a:pt x="8267" y="10917"/>
                  </a:cubicBezTo>
                </a:path>
              </a:pathLst>
            </a:custGeom>
            <a:solidFill>
              <a:srgbClr val="F4AE92"/>
            </a:solidFill>
            <a:ln w="12695" cap="sq">
              <a:noFill/>
              <a:prstDash val="solid"/>
              <a:miter/>
            </a:ln>
          </p:spPr>
          <p:txBody>
            <a:bodyPr rtlCol="1" anchor="ctr"/>
            <a:lstStyle/>
            <a:p>
              <a:endParaRPr lang="ar-SA"/>
            </a:p>
          </p:txBody>
        </p:sp>
        <p:sp>
          <p:nvSpPr>
            <p:cNvPr id="466" name="شكل حر: شكل 465">
              <a:extLst>
                <a:ext uri="{FF2B5EF4-FFF2-40B4-BE49-F238E27FC236}">
                  <a16:creationId xmlns:a16="http://schemas.microsoft.com/office/drawing/2014/main" id="{A7ED350F-8EC7-B5EB-A9DB-F113804089D2}"/>
                </a:ext>
              </a:extLst>
            </p:cNvPr>
            <p:cNvSpPr/>
            <p:nvPr/>
          </p:nvSpPr>
          <p:spPr>
            <a:xfrm>
              <a:off x="912615" y="9916497"/>
              <a:ext cx="74878" cy="91053"/>
            </a:xfrm>
            <a:custGeom>
              <a:avLst/>
              <a:gdLst>
                <a:gd name="connsiteX0" fmla="*/ 74878 w 74878"/>
                <a:gd name="connsiteY0" fmla="*/ 51247 h 91053"/>
                <a:gd name="connsiteX1" fmla="*/ 58871 w 74878"/>
                <a:gd name="connsiteY1" fmla="*/ 70796 h 91053"/>
                <a:gd name="connsiteX2" fmla="*/ 66875 w 74878"/>
                <a:gd name="connsiteY2" fmla="*/ 88567 h 91053"/>
                <a:gd name="connsiteX3" fmla="*/ 29525 w 74878"/>
                <a:gd name="connsiteY3" fmla="*/ 88567 h 91053"/>
                <a:gd name="connsiteX4" fmla="*/ 1068 w 74878"/>
                <a:gd name="connsiteY4" fmla="*/ 73461 h 91053"/>
                <a:gd name="connsiteX5" fmla="*/ 9961 w 74878"/>
                <a:gd name="connsiteY5" fmla="*/ 45027 h 91053"/>
                <a:gd name="connsiteX6" fmla="*/ 1068 w 74878"/>
                <a:gd name="connsiteY6" fmla="*/ 3264 h 91053"/>
                <a:gd name="connsiteX7" fmla="*/ 49089 w 74878"/>
                <a:gd name="connsiteY7" fmla="*/ 14815 h 91053"/>
                <a:gd name="connsiteX8" fmla="*/ 74878 w 74878"/>
                <a:gd name="connsiteY8" fmla="*/ 51247 h 9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78" h="91053">
                  <a:moveTo>
                    <a:pt x="74878" y="51247"/>
                  </a:moveTo>
                  <a:cubicBezTo>
                    <a:pt x="65732" y="54040"/>
                    <a:pt x="59380" y="61910"/>
                    <a:pt x="58871" y="70796"/>
                  </a:cubicBezTo>
                  <a:cubicBezTo>
                    <a:pt x="58236" y="81204"/>
                    <a:pt x="65986" y="87805"/>
                    <a:pt x="66875" y="88567"/>
                  </a:cubicBezTo>
                  <a:cubicBezTo>
                    <a:pt x="60396" y="90344"/>
                    <a:pt x="46295" y="93137"/>
                    <a:pt x="29525" y="88567"/>
                  </a:cubicBezTo>
                  <a:cubicBezTo>
                    <a:pt x="15551" y="84759"/>
                    <a:pt x="6023" y="77650"/>
                    <a:pt x="1068" y="73461"/>
                  </a:cubicBezTo>
                  <a:cubicBezTo>
                    <a:pt x="4880" y="67114"/>
                    <a:pt x="9580" y="57213"/>
                    <a:pt x="9961" y="45027"/>
                  </a:cubicBezTo>
                  <a:cubicBezTo>
                    <a:pt x="10723" y="22051"/>
                    <a:pt x="-4013" y="9992"/>
                    <a:pt x="1068" y="3264"/>
                  </a:cubicBezTo>
                  <a:cubicBezTo>
                    <a:pt x="6785" y="-4353"/>
                    <a:pt x="32066" y="2121"/>
                    <a:pt x="49089" y="14815"/>
                  </a:cubicBezTo>
                  <a:cubicBezTo>
                    <a:pt x="65223" y="26875"/>
                    <a:pt x="72084" y="42996"/>
                    <a:pt x="74878" y="51247"/>
                  </a:cubicBezTo>
                </a:path>
              </a:pathLst>
            </a:custGeom>
            <a:solidFill>
              <a:srgbClr val="F4AE92"/>
            </a:solidFill>
            <a:ln w="12695" cap="sq">
              <a:noFill/>
              <a:prstDash val="solid"/>
              <a:miter/>
            </a:ln>
          </p:spPr>
          <p:txBody>
            <a:bodyPr rtlCol="1" anchor="ctr"/>
            <a:lstStyle/>
            <a:p>
              <a:endParaRPr lang="ar-SA"/>
            </a:p>
          </p:txBody>
        </p:sp>
        <p:sp>
          <p:nvSpPr>
            <p:cNvPr id="467" name="شكل حر: شكل 466">
              <a:extLst>
                <a:ext uri="{FF2B5EF4-FFF2-40B4-BE49-F238E27FC236}">
                  <a16:creationId xmlns:a16="http://schemas.microsoft.com/office/drawing/2014/main" id="{75D9CFFF-557A-612D-0CA7-056B44B4DD2D}"/>
                </a:ext>
              </a:extLst>
            </p:cNvPr>
            <p:cNvSpPr/>
            <p:nvPr/>
          </p:nvSpPr>
          <p:spPr>
            <a:xfrm>
              <a:off x="1051013" y="10094176"/>
              <a:ext cx="150320" cy="111959"/>
            </a:xfrm>
            <a:custGeom>
              <a:avLst/>
              <a:gdLst>
                <a:gd name="connsiteX0" fmla="*/ 0 w 150320"/>
                <a:gd name="connsiteY0" fmla="*/ 253 h 111959"/>
                <a:gd name="connsiteX1" fmla="*/ 24646 w 150320"/>
                <a:gd name="connsiteY1" fmla="*/ 37574 h 111959"/>
                <a:gd name="connsiteX2" fmla="*/ 94644 w 150320"/>
                <a:gd name="connsiteY2" fmla="*/ 82891 h 111959"/>
                <a:gd name="connsiteX3" fmla="*/ 135932 w 150320"/>
                <a:gd name="connsiteY3" fmla="*/ 83526 h 111959"/>
                <a:gd name="connsiteX4" fmla="*/ 148763 w 150320"/>
                <a:gd name="connsiteY4" fmla="*/ 89111 h 111959"/>
                <a:gd name="connsiteX5" fmla="*/ 146603 w 150320"/>
                <a:gd name="connsiteY5" fmla="*/ 106883 h 111959"/>
                <a:gd name="connsiteX6" fmla="*/ 133264 w 150320"/>
                <a:gd name="connsiteY6" fmla="*/ 111579 h 111959"/>
                <a:gd name="connsiteX7" fmla="*/ 128945 w 150320"/>
                <a:gd name="connsiteY7" fmla="*/ 103329 h 111959"/>
                <a:gd name="connsiteX8" fmla="*/ 105316 w 150320"/>
                <a:gd name="connsiteY8" fmla="*/ 110183 h 111959"/>
                <a:gd name="connsiteX9" fmla="*/ 7368 w 150320"/>
                <a:gd name="connsiteY9" fmla="*/ 79464 h 111959"/>
                <a:gd name="connsiteX10" fmla="*/ 0 w 150320"/>
                <a:gd name="connsiteY10" fmla="*/ 0 h 1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20" h="111959">
                  <a:moveTo>
                    <a:pt x="0" y="253"/>
                  </a:moveTo>
                  <a:cubicBezTo>
                    <a:pt x="12196" y="7363"/>
                    <a:pt x="22867" y="36812"/>
                    <a:pt x="24646" y="37574"/>
                  </a:cubicBezTo>
                  <a:cubicBezTo>
                    <a:pt x="43701" y="46968"/>
                    <a:pt x="65806" y="64358"/>
                    <a:pt x="94644" y="82891"/>
                  </a:cubicBezTo>
                  <a:cubicBezTo>
                    <a:pt x="103918" y="88857"/>
                    <a:pt x="117384" y="78702"/>
                    <a:pt x="135932" y="83526"/>
                  </a:cubicBezTo>
                  <a:cubicBezTo>
                    <a:pt x="142284" y="85176"/>
                    <a:pt x="145587" y="87588"/>
                    <a:pt x="148763" y="89111"/>
                  </a:cubicBezTo>
                  <a:cubicBezTo>
                    <a:pt x="148890" y="89873"/>
                    <a:pt x="153337" y="99901"/>
                    <a:pt x="146603" y="106883"/>
                  </a:cubicBezTo>
                  <a:cubicBezTo>
                    <a:pt x="145841" y="107644"/>
                    <a:pt x="140124" y="113484"/>
                    <a:pt x="133264" y="111579"/>
                  </a:cubicBezTo>
                  <a:cubicBezTo>
                    <a:pt x="128818" y="110310"/>
                    <a:pt x="129580" y="104471"/>
                    <a:pt x="128945" y="103329"/>
                  </a:cubicBezTo>
                  <a:cubicBezTo>
                    <a:pt x="122593" y="105359"/>
                    <a:pt x="112684" y="109295"/>
                    <a:pt x="105316" y="110183"/>
                  </a:cubicBezTo>
                  <a:cubicBezTo>
                    <a:pt x="59454" y="115896"/>
                    <a:pt x="22105" y="90888"/>
                    <a:pt x="7368" y="79464"/>
                  </a:cubicBezTo>
                  <a:cubicBezTo>
                    <a:pt x="4955" y="53061"/>
                    <a:pt x="2541" y="26530"/>
                    <a:pt x="0" y="0"/>
                  </a:cubicBezTo>
                </a:path>
              </a:pathLst>
            </a:custGeom>
            <a:solidFill>
              <a:srgbClr val="E89C82"/>
            </a:solidFill>
            <a:ln w="12695" cap="sq">
              <a:noFill/>
              <a:prstDash val="solid"/>
              <a:miter/>
            </a:ln>
          </p:spPr>
          <p:txBody>
            <a:bodyPr rtlCol="1" anchor="ctr"/>
            <a:lstStyle/>
            <a:p>
              <a:endParaRPr lang="ar-SA"/>
            </a:p>
          </p:txBody>
        </p:sp>
        <p:sp>
          <p:nvSpPr>
            <p:cNvPr id="468" name="شكل حر: شكل 467">
              <a:extLst>
                <a:ext uri="{FF2B5EF4-FFF2-40B4-BE49-F238E27FC236}">
                  <a16:creationId xmlns:a16="http://schemas.microsoft.com/office/drawing/2014/main" id="{FC6B5858-BD8B-58AD-C5A9-873DFFDDE310}"/>
                </a:ext>
              </a:extLst>
            </p:cNvPr>
            <p:cNvSpPr/>
            <p:nvPr/>
          </p:nvSpPr>
          <p:spPr>
            <a:xfrm>
              <a:off x="892054" y="9818232"/>
              <a:ext cx="141768" cy="108256"/>
            </a:xfrm>
            <a:custGeom>
              <a:avLst/>
              <a:gdLst>
                <a:gd name="connsiteX0" fmla="*/ 93534 w 141768"/>
                <a:gd name="connsiteY0" fmla="*/ 62050 h 108256"/>
                <a:gd name="connsiteX1" fmla="*/ 141682 w 141768"/>
                <a:gd name="connsiteY1" fmla="*/ 49991 h 108256"/>
                <a:gd name="connsiteX2" fmla="*/ 117545 w 141768"/>
                <a:gd name="connsiteY2" fmla="*/ 21938 h 108256"/>
                <a:gd name="connsiteX3" fmla="*/ 33699 w 141768"/>
                <a:gd name="connsiteY3" fmla="*/ 6451 h 108256"/>
                <a:gd name="connsiteX4" fmla="*/ 160 w 141768"/>
                <a:gd name="connsiteY4" fmla="*/ 52911 h 108256"/>
                <a:gd name="connsiteX5" fmla="*/ 19089 w 141768"/>
                <a:gd name="connsiteY5" fmla="*/ 105717 h 108256"/>
                <a:gd name="connsiteX6" fmla="*/ 54152 w 141768"/>
                <a:gd name="connsiteY6" fmla="*/ 108256 h 108256"/>
                <a:gd name="connsiteX7" fmla="*/ 93534 w 141768"/>
                <a:gd name="connsiteY7" fmla="*/ 61924 h 10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68" h="108256">
                  <a:moveTo>
                    <a:pt x="93534" y="62050"/>
                  </a:moveTo>
                  <a:cubicBezTo>
                    <a:pt x="127454" y="77283"/>
                    <a:pt x="143080" y="49737"/>
                    <a:pt x="141682" y="49991"/>
                  </a:cubicBezTo>
                  <a:cubicBezTo>
                    <a:pt x="133298" y="51261"/>
                    <a:pt x="123643" y="29427"/>
                    <a:pt x="117545" y="21938"/>
                  </a:cubicBezTo>
                  <a:cubicBezTo>
                    <a:pt x="95313" y="-5481"/>
                    <a:pt x="52882" y="-2816"/>
                    <a:pt x="33699" y="6451"/>
                  </a:cubicBezTo>
                  <a:cubicBezTo>
                    <a:pt x="11467" y="17114"/>
                    <a:pt x="1939" y="34124"/>
                    <a:pt x="160" y="52911"/>
                  </a:cubicBezTo>
                  <a:cubicBezTo>
                    <a:pt x="-1491" y="70301"/>
                    <a:pt x="9942" y="102798"/>
                    <a:pt x="19089" y="105717"/>
                  </a:cubicBezTo>
                  <a:cubicBezTo>
                    <a:pt x="24171" y="107367"/>
                    <a:pt x="54152" y="108256"/>
                    <a:pt x="54152" y="108256"/>
                  </a:cubicBezTo>
                  <a:cubicBezTo>
                    <a:pt x="54152" y="108256"/>
                    <a:pt x="50595" y="42756"/>
                    <a:pt x="93534" y="61924"/>
                  </a:cubicBezTo>
                </a:path>
              </a:pathLst>
            </a:custGeom>
            <a:solidFill>
              <a:srgbClr val="03336D"/>
            </a:solidFill>
            <a:ln w="12695" cap="sq">
              <a:noFill/>
              <a:prstDash val="solid"/>
              <a:miter/>
            </a:ln>
          </p:spPr>
          <p:txBody>
            <a:bodyPr rtlCol="1" anchor="ctr"/>
            <a:lstStyle/>
            <a:p>
              <a:endParaRPr lang="ar-SA"/>
            </a:p>
          </p:txBody>
        </p:sp>
        <p:sp>
          <p:nvSpPr>
            <p:cNvPr id="469" name="شكل حر: شكل 468">
              <a:extLst>
                <a:ext uri="{FF2B5EF4-FFF2-40B4-BE49-F238E27FC236}">
                  <a16:creationId xmlns:a16="http://schemas.microsoft.com/office/drawing/2014/main" id="{C6431EED-A7A8-7D16-7D9A-5C7FD7C1D4F8}"/>
                </a:ext>
              </a:extLst>
            </p:cNvPr>
            <p:cNvSpPr/>
            <p:nvPr/>
          </p:nvSpPr>
          <p:spPr>
            <a:xfrm>
              <a:off x="1180267" y="10215360"/>
              <a:ext cx="113920" cy="241042"/>
            </a:xfrm>
            <a:custGeom>
              <a:avLst/>
              <a:gdLst>
                <a:gd name="connsiteX0" fmla="*/ 69563 w 113920"/>
                <a:gd name="connsiteY0" fmla="*/ 3343 h 241042"/>
                <a:gd name="connsiteX1" fmla="*/ 103864 w 113920"/>
                <a:gd name="connsiteY1" fmla="*/ 19718 h 241042"/>
                <a:gd name="connsiteX2" fmla="*/ 111867 w 113920"/>
                <a:gd name="connsiteY2" fmla="*/ 86742 h 241042"/>
                <a:gd name="connsiteX3" fmla="*/ 104626 w 113920"/>
                <a:gd name="connsiteY3" fmla="*/ 232595 h 241042"/>
                <a:gd name="connsiteX4" fmla="*/ 56224 w 113920"/>
                <a:gd name="connsiteY4" fmla="*/ 237419 h 241042"/>
                <a:gd name="connsiteX5" fmla="*/ 42758 w 113920"/>
                <a:gd name="connsiteY5" fmla="*/ 147292 h 241042"/>
                <a:gd name="connsiteX6" fmla="*/ 23956 w 113920"/>
                <a:gd name="connsiteY6" fmla="*/ 35458 h 241042"/>
                <a:gd name="connsiteX7" fmla="*/ 327 w 113920"/>
                <a:gd name="connsiteY7" fmla="*/ 7024 h 241042"/>
                <a:gd name="connsiteX8" fmla="*/ 69690 w 113920"/>
                <a:gd name="connsiteY8" fmla="*/ 3470 h 24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20" h="241042">
                  <a:moveTo>
                    <a:pt x="69563" y="3343"/>
                  </a:moveTo>
                  <a:cubicBezTo>
                    <a:pt x="80235" y="4612"/>
                    <a:pt x="94971" y="8167"/>
                    <a:pt x="103864" y="19718"/>
                  </a:cubicBezTo>
                  <a:cubicBezTo>
                    <a:pt x="117330" y="36981"/>
                    <a:pt x="114154" y="76587"/>
                    <a:pt x="111867" y="86742"/>
                  </a:cubicBezTo>
                  <a:cubicBezTo>
                    <a:pt x="104626" y="117588"/>
                    <a:pt x="104626" y="180677"/>
                    <a:pt x="104626" y="232595"/>
                  </a:cubicBezTo>
                  <a:cubicBezTo>
                    <a:pt x="91541" y="241735"/>
                    <a:pt x="69817" y="243639"/>
                    <a:pt x="56224" y="237419"/>
                  </a:cubicBezTo>
                  <a:cubicBezTo>
                    <a:pt x="51778" y="203018"/>
                    <a:pt x="44155" y="166968"/>
                    <a:pt x="42758" y="147292"/>
                  </a:cubicBezTo>
                  <a:cubicBezTo>
                    <a:pt x="38693" y="91185"/>
                    <a:pt x="55716" y="58561"/>
                    <a:pt x="23956" y="35458"/>
                  </a:cubicBezTo>
                  <a:cubicBezTo>
                    <a:pt x="7949" y="23780"/>
                    <a:pt x="-1960" y="13625"/>
                    <a:pt x="327" y="7024"/>
                  </a:cubicBezTo>
                  <a:cubicBezTo>
                    <a:pt x="3630" y="-2877"/>
                    <a:pt x="37930" y="-592"/>
                    <a:pt x="69690" y="3470"/>
                  </a:cubicBezTo>
                </a:path>
              </a:pathLst>
            </a:custGeom>
            <a:solidFill>
              <a:srgbClr val="03336D"/>
            </a:solidFill>
            <a:ln w="12695" cap="sq">
              <a:noFill/>
              <a:prstDash val="solid"/>
              <a:miter/>
            </a:ln>
          </p:spPr>
          <p:txBody>
            <a:bodyPr rtlCol="1" anchor="ctr"/>
            <a:lstStyle/>
            <a:p>
              <a:endParaRPr lang="ar-SA"/>
            </a:p>
          </p:txBody>
        </p:sp>
        <p:sp>
          <p:nvSpPr>
            <p:cNvPr id="470" name="شكل حر: شكل 469">
              <a:extLst>
                <a:ext uri="{FF2B5EF4-FFF2-40B4-BE49-F238E27FC236}">
                  <a16:creationId xmlns:a16="http://schemas.microsoft.com/office/drawing/2014/main" id="{34F0FDA4-1E27-3C67-478E-393C57F29FF3}"/>
                </a:ext>
              </a:extLst>
            </p:cNvPr>
            <p:cNvSpPr/>
            <p:nvPr/>
          </p:nvSpPr>
          <p:spPr>
            <a:xfrm>
              <a:off x="1221754" y="10105600"/>
              <a:ext cx="105823" cy="131763"/>
            </a:xfrm>
            <a:custGeom>
              <a:avLst/>
              <a:gdLst>
                <a:gd name="connsiteX0" fmla="*/ 0 w 105823"/>
                <a:gd name="connsiteY0" fmla="*/ 131763 h 131763"/>
                <a:gd name="connsiteX1" fmla="*/ 41161 w 105823"/>
                <a:gd name="connsiteY1" fmla="*/ 112849 h 131763"/>
                <a:gd name="connsiteX2" fmla="*/ 105824 w 105823"/>
                <a:gd name="connsiteY2" fmla="*/ 2031 h 131763"/>
                <a:gd name="connsiteX3" fmla="*/ 76478 w 105823"/>
                <a:gd name="connsiteY3" fmla="*/ 0 h 131763"/>
                <a:gd name="connsiteX4" fmla="*/ 0 w 105823"/>
                <a:gd name="connsiteY4" fmla="*/ 131636 h 13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23" h="131763">
                  <a:moveTo>
                    <a:pt x="0" y="131763"/>
                  </a:moveTo>
                  <a:lnTo>
                    <a:pt x="41161" y="112849"/>
                  </a:lnTo>
                  <a:lnTo>
                    <a:pt x="105824" y="2031"/>
                  </a:lnTo>
                  <a:lnTo>
                    <a:pt x="76478" y="0"/>
                  </a:lnTo>
                  <a:lnTo>
                    <a:pt x="0" y="131636"/>
                  </a:lnTo>
                </a:path>
              </a:pathLst>
            </a:custGeom>
            <a:solidFill>
              <a:srgbClr val="FFFFFF"/>
            </a:solidFill>
            <a:ln w="12695" cap="sq">
              <a:noFill/>
              <a:prstDash val="solid"/>
              <a:miter/>
            </a:ln>
          </p:spPr>
          <p:txBody>
            <a:bodyPr rtlCol="1" anchor="ctr"/>
            <a:lstStyle/>
            <a:p>
              <a:endParaRPr lang="ar-SA"/>
            </a:p>
          </p:txBody>
        </p:sp>
        <p:sp>
          <p:nvSpPr>
            <p:cNvPr id="471" name="شكل حر: شكل 470">
              <a:extLst>
                <a:ext uri="{FF2B5EF4-FFF2-40B4-BE49-F238E27FC236}">
                  <a16:creationId xmlns:a16="http://schemas.microsoft.com/office/drawing/2014/main" id="{E773AD52-A449-0E28-E887-6207928BA836}"/>
                </a:ext>
              </a:extLst>
            </p:cNvPr>
            <p:cNvSpPr/>
            <p:nvPr/>
          </p:nvSpPr>
          <p:spPr>
            <a:xfrm>
              <a:off x="1076421" y="10202582"/>
              <a:ext cx="161212" cy="34781"/>
            </a:xfrm>
            <a:custGeom>
              <a:avLst/>
              <a:gdLst>
                <a:gd name="connsiteX0" fmla="*/ 145206 w 161212"/>
                <a:gd name="connsiteY0" fmla="*/ 34654 h 34781"/>
                <a:gd name="connsiteX1" fmla="*/ 3303 w 161212"/>
                <a:gd name="connsiteY1" fmla="*/ 26022 h 34781"/>
                <a:gd name="connsiteX2" fmla="*/ 0 w 161212"/>
                <a:gd name="connsiteY2" fmla="*/ 20057 h 34781"/>
                <a:gd name="connsiteX3" fmla="*/ 65933 w 161212"/>
                <a:gd name="connsiteY3" fmla="*/ 0 h 34781"/>
                <a:gd name="connsiteX4" fmla="*/ 161213 w 161212"/>
                <a:gd name="connsiteY4" fmla="*/ 7363 h 34781"/>
                <a:gd name="connsiteX5" fmla="*/ 145206 w 161212"/>
                <a:gd name="connsiteY5" fmla="*/ 34781 h 3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12" h="34781">
                  <a:moveTo>
                    <a:pt x="145206" y="34654"/>
                  </a:moveTo>
                  <a:lnTo>
                    <a:pt x="3303" y="26022"/>
                  </a:lnTo>
                  <a:lnTo>
                    <a:pt x="0" y="20057"/>
                  </a:lnTo>
                  <a:lnTo>
                    <a:pt x="65933" y="0"/>
                  </a:lnTo>
                  <a:lnTo>
                    <a:pt x="161213" y="7363"/>
                  </a:lnTo>
                  <a:lnTo>
                    <a:pt x="145206" y="34781"/>
                  </a:lnTo>
                </a:path>
              </a:pathLst>
            </a:custGeom>
            <a:solidFill>
              <a:srgbClr val="FFFFFF"/>
            </a:solidFill>
            <a:ln w="12695" cap="sq">
              <a:noFill/>
              <a:prstDash val="solid"/>
              <a:miter/>
            </a:ln>
          </p:spPr>
          <p:txBody>
            <a:bodyPr rtlCol="1" anchor="ctr"/>
            <a:lstStyle/>
            <a:p>
              <a:endParaRPr lang="ar-SA"/>
            </a:p>
          </p:txBody>
        </p:sp>
        <p:sp>
          <p:nvSpPr>
            <p:cNvPr id="472" name="شكل حر: شكل 471">
              <a:extLst>
                <a:ext uri="{FF2B5EF4-FFF2-40B4-BE49-F238E27FC236}">
                  <a16:creationId xmlns:a16="http://schemas.microsoft.com/office/drawing/2014/main" id="{ED021A9F-40A3-FA8B-69F1-FB0BB8AC90A7}"/>
                </a:ext>
              </a:extLst>
            </p:cNvPr>
            <p:cNvSpPr/>
            <p:nvPr/>
          </p:nvSpPr>
          <p:spPr>
            <a:xfrm>
              <a:off x="909148" y="9899180"/>
              <a:ext cx="27657" cy="34581"/>
            </a:xfrm>
            <a:custGeom>
              <a:avLst/>
              <a:gdLst>
                <a:gd name="connsiteX0" fmla="*/ 27022 w 27657"/>
                <a:gd name="connsiteY0" fmla="*/ 14995 h 34581"/>
                <a:gd name="connsiteX1" fmla="*/ 9872 w 27657"/>
                <a:gd name="connsiteY1" fmla="*/ 143 h 34581"/>
                <a:gd name="connsiteX2" fmla="*/ 90 w 27657"/>
                <a:gd name="connsiteY2" fmla="*/ 14360 h 34581"/>
                <a:gd name="connsiteX3" fmla="*/ 7839 w 27657"/>
                <a:gd name="connsiteY3" fmla="*/ 33401 h 34581"/>
                <a:gd name="connsiteX4" fmla="*/ 27657 w 27657"/>
                <a:gd name="connsiteY4" fmla="*/ 28578 h 34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7" h="34581">
                  <a:moveTo>
                    <a:pt x="27022" y="14995"/>
                  </a:moveTo>
                  <a:cubicBezTo>
                    <a:pt x="24862" y="6237"/>
                    <a:pt x="16097" y="-1126"/>
                    <a:pt x="9872" y="143"/>
                  </a:cubicBezTo>
                  <a:cubicBezTo>
                    <a:pt x="3266" y="1540"/>
                    <a:pt x="471" y="9410"/>
                    <a:pt x="90" y="14360"/>
                  </a:cubicBezTo>
                  <a:cubicBezTo>
                    <a:pt x="-418" y="20454"/>
                    <a:pt x="1106" y="29974"/>
                    <a:pt x="7839" y="33401"/>
                  </a:cubicBezTo>
                  <a:cubicBezTo>
                    <a:pt x="16097" y="37717"/>
                    <a:pt x="27276" y="28831"/>
                    <a:pt x="27657" y="28578"/>
                  </a:cubicBezTo>
                </a:path>
              </a:pathLst>
            </a:custGeom>
            <a:solidFill>
              <a:srgbClr val="F4AE92"/>
            </a:solidFill>
            <a:ln w="12695" cap="sq">
              <a:noFill/>
              <a:prstDash val="solid"/>
              <a:miter/>
            </a:ln>
          </p:spPr>
          <p:txBody>
            <a:bodyPr rtlCol="1" anchor="ctr"/>
            <a:lstStyle/>
            <a:p>
              <a:endParaRPr lang="ar-SA"/>
            </a:p>
          </p:txBody>
        </p:sp>
        <p:sp>
          <p:nvSpPr>
            <p:cNvPr id="473" name="شكل حر: شكل 472">
              <a:extLst>
                <a:ext uri="{FF2B5EF4-FFF2-40B4-BE49-F238E27FC236}">
                  <a16:creationId xmlns:a16="http://schemas.microsoft.com/office/drawing/2014/main" id="{4394D7CF-A927-6FDF-9A64-745B8BBB7716}"/>
                </a:ext>
              </a:extLst>
            </p:cNvPr>
            <p:cNvSpPr/>
            <p:nvPr/>
          </p:nvSpPr>
          <p:spPr>
            <a:xfrm>
              <a:off x="932039" y="10220248"/>
              <a:ext cx="312338" cy="280578"/>
            </a:xfrm>
            <a:custGeom>
              <a:avLst/>
              <a:gdLst>
                <a:gd name="connsiteX0" fmla="*/ 1082 w 312338"/>
                <a:gd name="connsiteY0" fmla="*/ 9625 h 280578"/>
                <a:gd name="connsiteX1" fmla="*/ 10737 w 312338"/>
                <a:gd name="connsiteY1" fmla="*/ 66113 h 280578"/>
                <a:gd name="connsiteX2" fmla="*/ 55074 w 312338"/>
                <a:gd name="connsiteY2" fmla="*/ 83757 h 280578"/>
                <a:gd name="connsiteX3" fmla="*/ 220733 w 312338"/>
                <a:gd name="connsiteY3" fmla="*/ 90231 h 280578"/>
                <a:gd name="connsiteX4" fmla="*/ 240297 w 312338"/>
                <a:gd name="connsiteY4" fmla="*/ 129075 h 280578"/>
                <a:gd name="connsiteX5" fmla="*/ 246777 w 312338"/>
                <a:gd name="connsiteY5" fmla="*/ 275689 h 280578"/>
                <a:gd name="connsiteX6" fmla="*/ 299117 w 312338"/>
                <a:gd name="connsiteY6" fmla="*/ 277213 h 280578"/>
                <a:gd name="connsiteX7" fmla="*/ 307755 w 312338"/>
                <a:gd name="connsiteY7" fmla="*/ 162206 h 280578"/>
                <a:gd name="connsiteX8" fmla="*/ 299752 w 312338"/>
                <a:gd name="connsiteY8" fmla="*/ 34252 h 280578"/>
                <a:gd name="connsiteX9" fmla="*/ 191768 w 312338"/>
                <a:gd name="connsiteY9" fmla="*/ 5817 h 280578"/>
                <a:gd name="connsiteX10" fmla="*/ 1209 w 312338"/>
                <a:gd name="connsiteY10" fmla="*/ 9752 h 28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338" h="280578">
                  <a:moveTo>
                    <a:pt x="1082" y="9625"/>
                  </a:moveTo>
                  <a:cubicBezTo>
                    <a:pt x="-569" y="19019"/>
                    <a:pt x="-2094" y="48087"/>
                    <a:pt x="10737" y="66113"/>
                  </a:cubicBezTo>
                  <a:cubicBezTo>
                    <a:pt x="22044" y="82107"/>
                    <a:pt x="38559" y="82488"/>
                    <a:pt x="55074" y="83757"/>
                  </a:cubicBezTo>
                  <a:cubicBezTo>
                    <a:pt x="111480" y="87820"/>
                    <a:pt x="180208" y="76776"/>
                    <a:pt x="220733" y="90231"/>
                  </a:cubicBezTo>
                  <a:cubicBezTo>
                    <a:pt x="231278" y="89724"/>
                    <a:pt x="243982" y="103687"/>
                    <a:pt x="240297" y="129075"/>
                  </a:cubicBezTo>
                  <a:cubicBezTo>
                    <a:pt x="231151" y="192799"/>
                    <a:pt x="243728" y="243574"/>
                    <a:pt x="246777" y="275689"/>
                  </a:cubicBezTo>
                  <a:cubicBezTo>
                    <a:pt x="269898" y="285718"/>
                    <a:pt x="299117" y="277213"/>
                    <a:pt x="299117" y="277213"/>
                  </a:cubicBezTo>
                  <a:cubicBezTo>
                    <a:pt x="299117" y="277213"/>
                    <a:pt x="301912" y="226945"/>
                    <a:pt x="307755" y="162206"/>
                  </a:cubicBezTo>
                  <a:cubicBezTo>
                    <a:pt x="313980" y="92389"/>
                    <a:pt x="316013" y="58624"/>
                    <a:pt x="299752" y="34252"/>
                  </a:cubicBezTo>
                  <a:cubicBezTo>
                    <a:pt x="285142" y="12418"/>
                    <a:pt x="236867" y="11276"/>
                    <a:pt x="191768" y="5817"/>
                  </a:cubicBezTo>
                  <a:cubicBezTo>
                    <a:pt x="107414" y="-4339"/>
                    <a:pt x="41608" y="-22"/>
                    <a:pt x="1209" y="9752"/>
                  </a:cubicBezTo>
                </a:path>
              </a:pathLst>
            </a:custGeom>
            <a:solidFill>
              <a:srgbClr val="0944AD"/>
            </a:solidFill>
            <a:ln w="12695" cap="sq">
              <a:noFill/>
              <a:prstDash val="solid"/>
              <a:miter/>
            </a:ln>
          </p:spPr>
          <p:txBody>
            <a:bodyPr rtlCol="1" anchor="ctr"/>
            <a:lstStyle/>
            <a:p>
              <a:endParaRPr lang="ar-SA"/>
            </a:p>
          </p:txBody>
        </p:sp>
        <p:sp>
          <p:nvSpPr>
            <p:cNvPr id="474" name="شكل حر: شكل 473">
              <a:extLst>
                <a:ext uri="{FF2B5EF4-FFF2-40B4-BE49-F238E27FC236}">
                  <a16:creationId xmlns:a16="http://schemas.microsoft.com/office/drawing/2014/main" id="{A38A3891-F8B5-4BC1-66F6-CD39651F15D3}"/>
                </a:ext>
              </a:extLst>
            </p:cNvPr>
            <p:cNvSpPr/>
            <p:nvPr/>
          </p:nvSpPr>
          <p:spPr>
            <a:xfrm>
              <a:off x="862041" y="9986150"/>
              <a:ext cx="211060" cy="263880"/>
            </a:xfrm>
            <a:custGeom>
              <a:avLst/>
              <a:gdLst>
                <a:gd name="connsiteX0" fmla="*/ 46434 w 211060"/>
                <a:gd name="connsiteY0" fmla="*/ 127 h 263880"/>
                <a:gd name="connsiteX1" fmla="*/ 78448 w 211060"/>
                <a:gd name="connsiteY1" fmla="*/ 14852 h 263880"/>
                <a:gd name="connsiteX2" fmla="*/ 116306 w 211060"/>
                <a:gd name="connsiteY2" fmla="*/ 13710 h 263880"/>
                <a:gd name="connsiteX3" fmla="*/ 146414 w 211060"/>
                <a:gd name="connsiteY3" fmla="*/ 32242 h 263880"/>
                <a:gd name="connsiteX4" fmla="*/ 182112 w 211060"/>
                <a:gd name="connsiteY4" fmla="*/ 80987 h 263880"/>
                <a:gd name="connsiteX5" fmla="*/ 210823 w 211060"/>
                <a:gd name="connsiteY5" fmla="*/ 235472 h 263880"/>
                <a:gd name="connsiteX6" fmla="*/ 135362 w 211060"/>
                <a:gd name="connsiteY6" fmla="*/ 250578 h 263880"/>
                <a:gd name="connsiteX7" fmla="*/ 65744 w 211060"/>
                <a:gd name="connsiteY7" fmla="*/ 263272 h 263880"/>
                <a:gd name="connsiteX8" fmla="*/ 71080 w 211060"/>
                <a:gd name="connsiteY8" fmla="*/ 174541 h 263880"/>
                <a:gd name="connsiteX9" fmla="*/ 84673 w 211060"/>
                <a:gd name="connsiteY9" fmla="*/ 132652 h 263880"/>
                <a:gd name="connsiteX10" fmla="*/ 50626 w 211060"/>
                <a:gd name="connsiteY10" fmla="*/ 129478 h 263880"/>
                <a:gd name="connsiteX11" fmla="*/ 16961 w 211060"/>
                <a:gd name="connsiteY11" fmla="*/ 141411 h 263880"/>
                <a:gd name="connsiteX12" fmla="*/ 700 w 211060"/>
                <a:gd name="connsiteY12" fmla="*/ 77433 h 263880"/>
                <a:gd name="connsiteX13" fmla="*/ 14039 w 211060"/>
                <a:gd name="connsiteY13" fmla="*/ 25388 h 263880"/>
                <a:gd name="connsiteX14" fmla="*/ 46688 w 211060"/>
                <a:gd name="connsiteY14" fmla="*/ 0 h 2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060" h="263880">
                  <a:moveTo>
                    <a:pt x="46434" y="127"/>
                  </a:moveTo>
                  <a:cubicBezTo>
                    <a:pt x="52786" y="4951"/>
                    <a:pt x="61552" y="11298"/>
                    <a:pt x="78448" y="14852"/>
                  </a:cubicBezTo>
                  <a:cubicBezTo>
                    <a:pt x="99409" y="19168"/>
                    <a:pt x="108429" y="16248"/>
                    <a:pt x="116306" y="13710"/>
                  </a:cubicBezTo>
                  <a:cubicBezTo>
                    <a:pt x="122149" y="18406"/>
                    <a:pt x="134218" y="24626"/>
                    <a:pt x="146414" y="32242"/>
                  </a:cubicBezTo>
                  <a:cubicBezTo>
                    <a:pt x="159245" y="40240"/>
                    <a:pt x="167630" y="48618"/>
                    <a:pt x="182112" y="80987"/>
                  </a:cubicBezTo>
                  <a:cubicBezTo>
                    <a:pt x="210823" y="145599"/>
                    <a:pt x="211839" y="224174"/>
                    <a:pt x="210823" y="235472"/>
                  </a:cubicBezTo>
                  <a:cubicBezTo>
                    <a:pt x="187448" y="235726"/>
                    <a:pt x="162294" y="241058"/>
                    <a:pt x="135362" y="250578"/>
                  </a:cubicBezTo>
                  <a:cubicBezTo>
                    <a:pt x="85943" y="268096"/>
                    <a:pt x="65744" y="263272"/>
                    <a:pt x="65744" y="263272"/>
                  </a:cubicBezTo>
                  <a:cubicBezTo>
                    <a:pt x="65744" y="263272"/>
                    <a:pt x="60027" y="201960"/>
                    <a:pt x="71080" y="174541"/>
                  </a:cubicBezTo>
                  <a:cubicBezTo>
                    <a:pt x="78194" y="156897"/>
                    <a:pt x="76796" y="140522"/>
                    <a:pt x="84673" y="132652"/>
                  </a:cubicBezTo>
                  <a:cubicBezTo>
                    <a:pt x="77305" y="130367"/>
                    <a:pt x="66379" y="127701"/>
                    <a:pt x="50626" y="129478"/>
                  </a:cubicBezTo>
                  <a:cubicBezTo>
                    <a:pt x="32587" y="131509"/>
                    <a:pt x="23821" y="137094"/>
                    <a:pt x="16961" y="141411"/>
                  </a:cubicBezTo>
                  <a:cubicBezTo>
                    <a:pt x="8576" y="119449"/>
                    <a:pt x="4511" y="104217"/>
                    <a:pt x="700" y="77433"/>
                  </a:cubicBezTo>
                  <a:cubicBezTo>
                    <a:pt x="-1714" y="61058"/>
                    <a:pt x="1970" y="43794"/>
                    <a:pt x="14039" y="25388"/>
                  </a:cubicBezTo>
                  <a:cubicBezTo>
                    <a:pt x="23440" y="11044"/>
                    <a:pt x="39066" y="4189"/>
                    <a:pt x="46688" y="0"/>
                  </a:cubicBezTo>
                </a:path>
              </a:pathLst>
            </a:custGeom>
            <a:solidFill>
              <a:srgbClr val="FFFFFF"/>
            </a:solidFill>
            <a:ln w="12695" cap="sq">
              <a:noFill/>
              <a:prstDash val="solid"/>
              <a:miter/>
            </a:ln>
          </p:spPr>
          <p:txBody>
            <a:bodyPr rtlCol="1" anchor="ctr"/>
            <a:lstStyle/>
            <a:p>
              <a:endParaRPr lang="ar-SA"/>
            </a:p>
          </p:txBody>
        </p:sp>
        <p:sp>
          <p:nvSpPr>
            <p:cNvPr id="475" name="شكل حر: شكل 474">
              <a:extLst>
                <a:ext uri="{FF2B5EF4-FFF2-40B4-BE49-F238E27FC236}">
                  <a16:creationId xmlns:a16="http://schemas.microsoft.com/office/drawing/2014/main" id="{86017128-E367-3B9B-5309-8D0941D5F3DC}"/>
                </a:ext>
              </a:extLst>
            </p:cNvPr>
            <p:cNvSpPr/>
            <p:nvPr/>
          </p:nvSpPr>
          <p:spPr>
            <a:xfrm>
              <a:off x="883194" y="10113903"/>
              <a:ext cx="263225" cy="102772"/>
            </a:xfrm>
            <a:custGeom>
              <a:avLst/>
              <a:gdLst>
                <a:gd name="connsiteX0" fmla="*/ 63266 w 263225"/>
                <a:gd name="connsiteY0" fmla="*/ 3248 h 102772"/>
                <a:gd name="connsiteX1" fmla="*/ 67585 w 263225"/>
                <a:gd name="connsiteY1" fmla="*/ 28890 h 102772"/>
                <a:gd name="connsiteX2" fmla="*/ 178999 w 263225"/>
                <a:gd name="connsiteY2" fmla="*/ 75477 h 102772"/>
                <a:gd name="connsiteX3" fmla="*/ 223844 w 263225"/>
                <a:gd name="connsiteY3" fmla="*/ 61894 h 102772"/>
                <a:gd name="connsiteX4" fmla="*/ 263226 w 263225"/>
                <a:gd name="connsiteY4" fmla="*/ 89948 h 102772"/>
                <a:gd name="connsiteX5" fmla="*/ 229941 w 263225"/>
                <a:gd name="connsiteY5" fmla="*/ 97945 h 102772"/>
                <a:gd name="connsiteX6" fmla="*/ 192338 w 263225"/>
                <a:gd name="connsiteY6" fmla="*/ 102388 h 102772"/>
                <a:gd name="connsiteX7" fmla="*/ 32649 w 263225"/>
                <a:gd name="connsiteY7" fmla="*/ 77508 h 102772"/>
                <a:gd name="connsiteX8" fmla="*/ 0 w 263225"/>
                <a:gd name="connsiteY8" fmla="*/ 9849 h 102772"/>
                <a:gd name="connsiteX9" fmla="*/ 63266 w 263225"/>
                <a:gd name="connsiteY9" fmla="*/ 3121 h 10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25" h="102772">
                  <a:moveTo>
                    <a:pt x="63266" y="3248"/>
                  </a:moveTo>
                  <a:cubicBezTo>
                    <a:pt x="69745" y="17720"/>
                    <a:pt x="66696" y="28509"/>
                    <a:pt x="67585" y="28890"/>
                  </a:cubicBezTo>
                  <a:cubicBezTo>
                    <a:pt x="104045" y="45138"/>
                    <a:pt x="142157" y="67860"/>
                    <a:pt x="178999" y="75477"/>
                  </a:cubicBezTo>
                  <a:cubicBezTo>
                    <a:pt x="196403" y="79031"/>
                    <a:pt x="208091" y="63545"/>
                    <a:pt x="223844" y="61894"/>
                  </a:cubicBezTo>
                  <a:cubicBezTo>
                    <a:pt x="255349" y="58848"/>
                    <a:pt x="261066" y="74461"/>
                    <a:pt x="263226" y="89948"/>
                  </a:cubicBezTo>
                  <a:cubicBezTo>
                    <a:pt x="240867" y="78396"/>
                    <a:pt x="237183" y="95914"/>
                    <a:pt x="229941" y="97945"/>
                  </a:cubicBezTo>
                  <a:cubicBezTo>
                    <a:pt x="211521" y="103277"/>
                    <a:pt x="196911" y="103150"/>
                    <a:pt x="192338" y="102388"/>
                  </a:cubicBezTo>
                  <a:cubicBezTo>
                    <a:pt x="172138" y="98960"/>
                    <a:pt x="141141" y="111401"/>
                    <a:pt x="32649" y="77508"/>
                  </a:cubicBezTo>
                  <a:cubicBezTo>
                    <a:pt x="15118" y="55547"/>
                    <a:pt x="13085" y="44884"/>
                    <a:pt x="0" y="9849"/>
                  </a:cubicBezTo>
                  <a:cubicBezTo>
                    <a:pt x="24011" y="-3226"/>
                    <a:pt x="40653" y="-814"/>
                    <a:pt x="63266" y="3121"/>
                  </a:cubicBezTo>
                </a:path>
              </a:pathLst>
            </a:custGeom>
            <a:solidFill>
              <a:srgbClr val="F4AE92"/>
            </a:solidFill>
            <a:ln w="12695" cap="sq">
              <a:noFill/>
              <a:prstDash val="solid"/>
              <a:miter/>
            </a:ln>
          </p:spPr>
          <p:txBody>
            <a:bodyPr rtlCol="1" anchor="ctr"/>
            <a:lstStyle/>
            <a:p>
              <a:endParaRPr lang="ar-SA"/>
            </a:p>
          </p:txBody>
        </p:sp>
        <p:sp>
          <p:nvSpPr>
            <p:cNvPr id="476" name="شكل حر: شكل 475">
              <a:extLst>
                <a:ext uri="{FF2B5EF4-FFF2-40B4-BE49-F238E27FC236}">
                  <a16:creationId xmlns:a16="http://schemas.microsoft.com/office/drawing/2014/main" id="{0DF0C953-BACA-0F59-C2E0-326FBB245565}"/>
                </a:ext>
              </a:extLst>
            </p:cNvPr>
            <p:cNvSpPr/>
            <p:nvPr/>
          </p:nvSpPr>
          <p:spPr>
            <a:xfrm>
              <a:off x="884973" y="10187603"/>
              <a:ext cx="185398" cy="122855"/>
            </a:xfrm>
            <a:custGeom>
              <a:avLst/>
              <a:gdLst>
                <a:gd name="connsiteX0" fmla="*/ 0 w 185398"/>
                <a:gd name="connsiteY0" fmla="*/ 127 h 122855"/>
                <a:gd name="connsiteX1" fmla="*/ 78256 w 185398"/>
                <a:gd name="connsiteY1" fmla="*/ 14725 h 122855"/>
                <a:gd name="connsiteX2" fmla="*/ 156131 w 185398"/>
                <a:gd name="connsiteY2" fmla="*/ 44429 h 122855"/>
                <a:gd name="connsiteX3" fmla="*/ 185350 w 185398"/>
                <a:gd name="connsiteY3" fmla="*/ 122750 h 122855"/>
                <a:gd name="connsiteX4" fmla="*/ 167692 w 185398"/>
                <a:gd name="connsiteY4" fmla="*/ 122370 h 122855"/>
                <a:gd name="connsiteX5" fmla="*/ 142284 w 185398"/>
                <a:gd name="connsiteY5" fmla="*/ 55599 h 122855"/>
                <a:gd name="connsiteX6" fmla="*/ 74826 w 185398"/>
                <a:gd name="connsiteY6" fmla="*/ 29704 h 122855"/>
                <a:gd name="connsiteX7" fmla="*/ 5590 w 185398"/>
                <a:gd name="connsiteY7" fmla="*/ 18914 h 122855"/>
                <a:gd name="connsiteX8" fmla="*/ 0 w 185398"/>
                <a:gd name="connsiteY8" fmla="*/ 0 h 1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98" h="122855">
                  <a:moveTo>
                    <a:pt x="0" y="127"/>
                  </a:moveTo>
                  <a:cubicBezTo>
                    <a:pt x="26043" y="4951"/>
                    <a:pt x="50435" y="8886"/>
                    <a:pt x="78256" y="14725"/>
                  </a:cubicBezTo>
                  <a:cubicBezTo>
                    <a:pt x="98456" y="19041"/>
                    <a:pt x="133773" y="22087"/>
                    <a:pt x="156131" y="44429"/>
                  </a:cubicBezTo>
                  <a:cubicBezTo>
                    <a:pt x="187891" y="76164"/>
                    <a:pt x="185350" y="115769"/>
                    <a:pt x="185350" y="122750"/>
                  </a:cubicBezTo>
                  <a:cubicBezTo>
                    <a:pt x="178363" y="123258"/>
                    <a:pt x="174679" y="121735"/>
                    <a:pt x="167692" y="122370"/>
                  </a:cubicBezTo>
                  <a:cubicBezTo>
                    <a:pt x="168454" y="104852"/>
                    <a:pt x="163119" y="76418"/>
                    <a:pt x="142284" y="55599"/>
                  </a:cubicBezTo>
                  <a:cubicBezTo>
                    <a:pt x="128818" y="42017"/>
                    <a:pt x="110524" y="37828"/>
                    <a:pt x="74826" y="29704"/>
                  </a:cubicBezTo>
                  <a:cubicBezTo>
                    <a:pt x="46115" y="23230"/>
                    <a:pt x="22105" y="20437"/>
                    <a:pt x="5590" y="18914"/>
                  </a:cubicBezTo>
                  <a:cubicBezTo>
                    <a:pt x="3684" y="12567"/>
                    <a:pt x="1906" y="6347"/>
                    <a:pt x="0" y="0"/>
                  </a:cubicBezTo>
                </a:path>
              </a:pathLst>
            </a:custGeom>
            <a:solidFill>
              <a:srgbClr val="99BEFF"/>
            </a:solidFill>
            <a:ln w="12695" cap="sq">
              <a:noFill/>
              <a:prstDash val="solid"/>
              <a:miter/>
            </a:ln>
          </p:spPr>
          <p:txBody>
            <a:bodyPr rtlCol="1" anchor="ctr"/>
            <a:lstStyle/>
            <a:p>
              <a:endParaRPr lang="ar-SA"/>
            </a:p>
          </p:txBody>
        </p:sp>
        <p:sp>
          <p:nvSpPr>
            <p:cNvPr id="477" name="شكل حر: شكل 476">
              <a:extLst>
                <a:ext uri="{FF2B5EF4-FFF2-40B4-BE49-F238E27FC236}">
                  <a16:creationId xmlns:a16="http://schemas.microsoft.com/office/drawing/2014/main" id="{F2E6709E-D6B2-BB23-DEB3-3484D5C2684B}"/>
                </a:ext>
              </a:extLst>
            </p:cNvPr>
            <p:cNvSpPr/>
            <p:nvPr/>
          </p:nvSpPr>
          <p:spPr>
            <a:xfrm>
              <a:off x="974409" y="10204105"/>
              <a:ext cx="88207" cy="29410"/>
            </a:xfrm>
            <a:custGeom>
              <a:avLst/>
              <a:gdLst>
                <a:gd name="connsiteX0" fmla="*/ 0 w 88207"/>
                <a:gd name="connsiteY0" fmla="*/ 0 h 29410"/>
                <a:gd name="connsiteX1" fmla="*/ 88165 w 88207"/>
                <a:gd name="connsiteY1" fmla="*/ 16756 h 29410"/>
                <a:gd name="connsiteX2" fmla="*/ 84735 w 88207"/>
                <a:gd name="connsiteY2" fmla="*/ 24119 h 29410"/>
                <a:gd name="connsiteX3" fmla="*/ 46496 w 88207"/>
                <a:gd name="connsiteY3" fmla="*/ 23738 h 29410"/>
              </a:gdLst>
              <a:ahLst/>
              <a:cxnLst>
                <a:cxn ang="0">
                  <a:pos x="connsiteX0" y="connsiteY0"/>
                </a:cxn>
                <a:cxn ang="0">
                  <a:pos x="connsiteX1" y="connsiteY1"/>
                </a:cxn>
                <a:cxn ang="0">
                  <a:pos x="connsiteX2" y="connsiteY2"/>
                </a:cxn>
                <a:cxn ang="0">
                  <a:pos x="connsiteX3" y="connsiteY3"/>
                </a:cxn>
              </a:cxnLst>
              <a:rect l="l" t="t" r="r" b="b"/>
              <a:pathLst>
                <a:path w="88207" h="29410">
                  <a:moveTo>
                    <a:pt x="0" y="0"/>
                  </a:moveTo>
                  <a:cubicBezTo>
                    <a:pt x="22359" y="4316"/>
                    <a:pt x="87784" y="13837"/>
                    <a:pt x="88165" y="16756"/>
                  </a:cubicBezTo>
                  <a:cubicBezTo>
                    <a:pt x="88547" y="19549"/>
                    <a:pt x="86260" y="22976"/>
                    <a:pt x="84735" y="24119"/>
                  </a:cubicBezTo>
                  <a:cubicBezTo>
                    <a:pt x="76097" y="30466"/>
                    <a:pt x="60090" y="31989"/>
                    <a:pt x="46496" y="23738"/>
                  </a:cubicBezTo>
                </a:path>
              </a:pathLst>
            </a:custGeom>
            <a:solidFill>
              <a:srgbClr val="99BEFF"/>
            </a:solidFill>
            <a:ln w="12695" cap="sq">
              <a:noFill/>
              <a:prstDash val="solid"/>
              <a:miter/>
            </a:ln>
          </p:spPr>
          <p:txBody>
            <a:bodyPr rtlCol="1" anchor="ctr"/>
            <a:lstStyle/>
            <a:p>
              <a:endParaRPr lang="ar-SA"/>
            </a:p>
          </p:txBody>
        </p:sp>
        <p:sp>
          <p:nvSpPr>
            <p:cNvPr id="478" name="شكل حر: شكل 477">
              <a:extLst>
                <a:ext uri="{FF2B5EF4-FFF2-40B4-BE49-F238E27FC236}">
                  <a16:creationId xmlns:a16="http://schemas.microsoft.com/office/drawing/2014/main" id="{C6843008-8D64-3295-1BFE-D898E22511B6}"/>
                </a:ext>
              </a:extLst>
            </p:cNvPr>
            <p:cNvSpPr/>
            <p:nvPr/>
          </p:nvSpPr>
          <p:spPr>
            <a:xfrm>
              <a:off x="1231829" y="10455318"/>
              <a:ext cx="127435" cy="50593"/>
            </a:xfrm>
            <a:custGeom>
              <a:avLst/>
              <a:gdLst>
                <a:gd name="connsiteX0" fmla="*/ 55097 w 127435"/>
                <a:gd name="connsiteY0" fmla="*/ 0 h 50593"/>
                <a:gd name="connsiteX1" fmla="*/ 35914 w 127435"/>
                <a:gd name="connsiteY1" fmla="*/ 6854 h 50593"/>
                <a:gd name="connsiteX2" fmla="*/ 6949 w 127435"/>
                <a:gd name="connsiteY2" fmla="*/ 2538 h 50593"/>
                <a:gd name="connsiteX3" fmla="*/ 597 w 127435"/>
                <a:gd name="connsiteY3" fmla="*/ 36050 h 50593"/>
                <a:gd name="connsiteX4" fmla="*/ 52302 w 127435"/>
                <a:gd name="connsiteY4" fmla="*/ 48490 h 50593"/>
                <a:gd name="connsiteX5" fmla="*/ 126366 w 127435"/>
                <a:gd name="connsiteY5" fmla="*/ 48744 h 50593"/>
                <a:gd name="connsiteX6" fmla="*/ 121030 w 127435"/>
                <a:gd name="connsiteY6" fmla="*/ 28815 h 50593"/>
                <a:gd name="connsiteX7" fmla="*/ 73264 w 127435"/>
                <a:gd name="connsiteY7" fmla="*/ 12694 h 50593"/>
                <a:gd name="connsiteX8" fmla="*/ 55224 w 127435"/>
                <a:gd name="connsiteY8" fmla="*/ 126 h 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35" h="50593">
                  <a:moveTo>
                    <a:pt x="55097" y="0"/>
                  </a:moveTo>
                  <a:cubicBezTo>
                    <a:pt x="50905" y="2792"/>
                    <a:pt x="46077" y="5458"/>
                    <a:pt x="35914" y="6854"/>
                  </a:cubicBezTo>
                  <a:cubicBezTo>
                    <a:pt x="21051" y="9012"/>
                    <a:pt x="11650" y="4697"/>
                    <a:pt x="6949" y="2538"/>
                  </a:cubicBezTo>
                  <a:cubicBezTo>
                    <a:pt x="4281" y="7235"/>
                    <a:pt x="-1944" y="26911"/>
                    <a:pt x="597" y="36050"/>
                  </a:cubicBezTo>
                  <a:cubicBezTo>
                    <a:pt x="2376" y="42524"/>
                    <a:pt x="15207" y="49760"/>
                    <a:pt x="52302" y="48490"/>
                  </a:cubicBezTo>
                  <a:cubicBezTo>
                    <a:pt x="77329" y="47602"/>
                    <a:pt x="95750" y="53441"/>
                    <a:pt x="126366" y="48744"/>
                  </a:cubicBezTo>
                  <a:cubicBezTo>
                    <a:pt x="129669" y="38462"/>
                    <a:pt x="124588" y="31861"/>
                    <a:pt x="121030" y="28815"/>
                  </a:cubicBezTo>
                  <a:cubicBezTo>
                    <a:pt x="109724" y="19041"/>
                    <a:pt x="94733" y="23356"/>
                    <a:pt x="73264" y="12694"/>
                  </a:cubicBezTo>
                  <a:cubicBezTo>
                    <a:pt x="66531" y="9393"/>
                    <a:pt x="58273" y="3173"/>
                    <a:pt x="55224" y="126"/>
                  </a:cubicBezTo>
                </a:path>
              </a:pathLst>
            </a:custGeom>
            <a:solidFill>
              <a:srgbClr val="02294F"/>
            </a:solidFill>
            <a:ln w="12695" cap="sq">
              <a:noFill/>
              <a:prstDash val="solid"/>
              <a:miter/>
            </a:ln>
          </p:spPr>
          <p:txBody>
            <a:bodyPr rtlCol="1" anchor="ctr"/>
            <a:lstStyle/>
            <a:p>
              <a:endParaRPr lang="ar-SA"/>
            </a:p>
          </p:txBody>
        </p:sp>
        <p:sp>
          <p:nvSpPr>
            <p:cNvPr id="479" name="شكل حر: شكل 478">
              <a:extLst>
                <a:ext uri="{FF2B5EF4-FFF2-40B4-BE49-F238E27FC236}">
                  <a16:creationId xmlns:a16="http://schemas.microsoft.com/office/drawing/2014/main" id="{2B0002E2-4845-5532-987C-47A508683A83}"/>
                </a:ext>
              </a:extLst>
            </p:cNvPr>
            <p:cNvSpPr/>
            <p:nvPr/>
          </p:nvSpPr>
          <p:spPr>
            <a:xfrm>
              <a:off x="1231851" y="10483244"/>
              <a:ext cx="127347" cy="22619"/>
            </a:xfrm>
            <a:custGeom>
              <a:avLst/>
              <a:gdLst>
                <a:gd name="connsiteX0" fmla="*/ 65365 w 127347"/>
                <a:gd name="connsiteY0" fmla="*/ 12694 h 22619"/>
                <a:gd name="connsiteX1" fmla="*/ 127233 w 127347"/>
                <a:gd name="connsiteY1" fmla="*/ 12441 h 22619"/>
                <a:gd name="connsiteX2" fmla="*/ 126344 w 127347"/>
                <a:gd name="connsiteY2" fmla="*/ 20691 h 22619"/>
                <a:gd name="connsiteX3" fmla="*/ 52280 w 127347"/>
                <a:gd name="connsiteY3" fmla="*/ 20438 h 22619"/>
                <a:gd name="connsiteX4" fmla="*/ 575 w 127347"/>
                <a:gd name="connsiteY4" fmla="*/ 7997 h 22619"/>
                <a:gd name="connsiteX5" fmla="*/ 66 w 127347"/>
                <a:gd name="connsiteY5" fmla="*/ 0 h 22619"/>
                <a:gd name="connsiteX6" fmla="*/ 21790 w 127347"/>
                <a:gd name="connsiteY6" fmla="*/ 11552 h 22619"/>
                <a:gd name="connsiteX7" fmla="*/ 65365 w 127347"/>
                <a:gd name="connsiteY7" fmla="*/ 12694 h 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7" h="22619">
                  <a:moveTo>
                    <a:pt x="65365" y="12694"/>
                  </a:moveTo>
                  <a:cubicBezTo>
                    <a:pt x="83658" y="13837"/>
                    <a:pt x="111353" y="18788"/>
                    <a:pt x="127233" y="12441"/>
                  </a:cubicBezTo>
                  <a:cubicBezTo>
                    <a:pt x="127614" y="14725"/>
                    <a:pt x="126979" y="18533"/>
                    <a:pt x="126344" y="20691"/>
                  </a:cubicBezTo>
                  <a:cubicBezTo>
                    <a:pt x="95727" y="25515"/>
                    <a:pt x="77306" y="19676"/>
                    <a:pt x="52280" y="20438"/>
                  </a:cubicBezTo>
                  <a:cubicBezTo>
                    <a:pt x="15184" y="21707"/>
                    <a:pt x="2353" y="14598"/>
                    <a:pt x="575" y="7997"/>
                  </a:cubicBezTo>
                  <a:cubicBezTo>
                    <a:pt x="-61" y="5839"/>
                    <a:pt x="-61" y="3047"/>
                    <a:pt x="66" y="0"/>
                  </a:cubicBezTo>
                  <a:cubicBezTo>
                    <a:pt x="4386" y="5839"/>
                    <a:pt x="11119" y="9775"/>
                    <a:pt x="21790" y="11552"/>
                  </a:cubicBezTo>
                  <a:cubicBezTo>
                    <a:pt x="32843" y="13329"/>
                    <a:pt x="48977" y="11806"/>
                    <a:pt x="65365" y="12694"/>
                  </a:cubicBezTo>
                </a:path>
              </a:pathLst>
            </a:custGeom>
            <a:solidFill>
              <a:srgbClr val="0944AD"/>
            </a:solidFill>
            <a:ln w="12695" cap="sq">
              <a:noFill/>
              <a:prstDash val="solid"/>
              <a:miter/>
            </a:ln>
          </p:spPr>
          <p:txBody>
            <a:bodyPr rtlCol="1" anchor="ctr"/>
            <a:lstStyle/>
            <a:p>
              <a:endParaRPr lang="ar-SA"/>
            </a:p>
          </p:txBody>
        </p:sp>
        <p:sp>
          <p:nvSpPr>
            <p:cNvPr id="480" name="شكل حر: شكل 479">
              <a:extLst>
                <a:ext uri="{FF2B5EF4-FFF2-40B4-BE49-F238E27FC236}">
                  <a16:creationId xmlns:a16="http://schemas.microsoft.com/office/drawing/2014/main" id="{F1EB19BE-BA12-6ECF-43DC-6C62FAC6FC66}"/>
                </a:ext>
              </a:extLst>
            </p:cNvPr>
            <p:cNvSpPr/>
            <p:nvPr/>
          </p:nvSpPr>
          <p:spPr>
            <a:xfrm>
              <a:off x="1009853" y="10324062"/>
              <a:ext cx="22994" cy="87234"/>
            </a:xfrm>
            <a:custGeom>
              <a:avLst/>
              <a:gdLst>
                <a:gd name="connsiteX0" fmla="*/ 16515 w 22994"/>
                <a:gd name="connsiteY0" fmla="*/ 83907 h 87234"/>
                <a:gd name="connsiteX1" fmla="*/ 8131 w 22994"/>
                <a:gd name="connsiteY1" fmla="*/ 87207 h 87234"/>
                <a:gd name="connsiteX2" fmla="*/ 0 w 22994"/>
                <a:gd name="connsiteY2" fmla="*/ 82511 h 87234"/>
                <a:gd name="connsiteX3" fmla="*/ 6606 w 22994"/>
                <a:gd name="connsiteY3" fmla="*/ 0 h 87234"/>
                <a:gd name="connsiteX4" fmla="*/ 22994 w 22994"/>
                <a:gd name="connsiteY4" fmla="*/ 1269 h 87234"/>
                <a:gd name="connsiteX5" fmla="*/ 16388 w 22994"/>
                <a:gd name="connsiteY5" fmla="*/ 837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4" h="87234">
                  <a:moveTo>
                    <a:pt x="16515" y="83907"/>
                  </a:moveTo>
                  <a:cubicBezTo>
                    <a:pt x="16515" y="83907"/>
                    <a:pt x="13466" y="87588"/>
                    <a:pt x="8131" y="87207"/>
                  </a:cubicBezTo>
                  <a:cubicBezTo>
                    <a:pt x="1143" y="86700"/>
                    <a:pt x="0" y="82511"/>
                    <a:pt x="0" y="82511"/>
                  </a:cubicBezTo>
                  <a:lnTo>
                    <a:pt x="6606" y="0"/>
                  </a:lnTo>
                  <a:lnTo>
                    <a:pt x="22994" y="1269"/>
                  </a:lnTo>
                  <a:lnTo>
                    <a:pt x="16388" y="83780"/>
                  </a:lnTo>
                </a:path>
              </a:pathLst>
            </a:custGeom>
            <a:solidFill>
              <a:srgbClr val="99BEFF"/>
            </a:solidFill>
            <a:ln w="12695" cap="sq">
              <a:noFill/>
              <a:prstDash val="solid"/>
              <a:miter/>
            </a:ln>
          </p:spPr>
          <p:txBody>
            <a:bodyPr rtlCol="1" anchor="ctr"/>
            <a:lstStyle/>
            <a:p>
              <a:endParaRPr lang="ar-SA"/>
            </a:p>
          </p:txBody>
        </p:sp>
        <p:sp>
          <p:nvSpPr>
            <p:cNvPr id="481" name="شكل حر: شكل 480">
              <a:extLst>
                <a:ext uri="{FF2B5EF4-FFF2-40B4-BE49-F238E27FC236}">
                  <a16:creationId xmlns:a16="http://schemas.microsoft.com/office/drawing/2014/main" id="{E8756A6A-1207-0740-1432-7DDD6B18A716}"/>
                </a:ext>
              </a:extLst>
            </p:cNvPr>
            <p:cNvSpPr/>
            <p:nvPr/>
          </p:nvSpPr>
          <p:spPr>
            <a:xfrm>
              <a:off x="1393125" y="8008690"/>
              <a:ext cx="54124" cy="125162"/>
            </a:xfrm>
            <a:custGeom>
              <a:avLst/>
              <a:gdLst>
                <a:gd name="connsiteX0" fmla="*/ 6866 w 54124"/>
                <a:gd name="connsiteY0" fmla="*/ 0 h 125162"/>
                <a:gd name="connsiteX1" fmla="*/ 2547 w 54124"/>
                <a:gd name="connsiteY1" fmla="*/ 93174 h 125162"/>
                <a:gd name="connsiteX2" fmla="*/ 24525 w 54124"/>
                <a:gd name="connsiteY2" fmla="*/ 125163 h 125162"/>
                <a:gd name="connsiteX3" fmla="*/ 54125 w 54124"/>
                <a:gd name="connsiteY3" fmla="*/ 77941 h 125162"/>
                <a:gd name="connsiteX4" fmla="*/ 47392 w 54124"/>
                <a:gd name="connsiteY4" fmla="*/ 6728 h 125162"/>
                <a:gd name="connsiteX5" fmla="*/ 6866 w 54124"/>
                <a:gd name="connsiteY5" fmla="*/ 0 h 12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24" h="125162">
                  <a:moveTo>
                    <a:pt x="6866" y="0"/>
                  </a:moveTo>
                  <a:cubicBezTo>
                    <a:pt x="4961" y="16756"/>
                    <a:pt x="-4440" y="75149"/>
                    <a:pt x="2547" y="93174"/>
                  </a:cubicBezTo>
                  <a:cubicBezTo>
                    <a:pt x="7247" y="105106"/>
                    <a:pt x="15632" y="115896"/>
                    <a:pt x="24525" y="125163"/>
                  </a:cubicBezTo>
                  <a:cubicBezTo>
                    <a:pt x="30495" y="122624"/>
                    <a:pt x="48027" y="80480"/>
                    <a:pt x="54125" y="77941"/>
                  </a:cubicBezTo>
                  <a:cubicBezTo>
                    <a:pt x="51965" y="54203"/>
                    <a:pt x="49678" y="30466"/>
                    <a:pt x="47392" y="6728"/>
                  </a:cubicBezTo>
                  <a:cubicBezTo>
                    <a:pt x="34942" y="4443"/>
                    <a:pt x="19316" y="2286"/>
                    <a:pt x="6866" y="0"/>
                  </a:cubicBezTo>
                </a:path>
              </a:pathLst>
            </a:custGeom>
            <a:solidFill>
              <a:srgbClr val="E89C82"/>
            </a:solidFill>
            <a:ln w="12695" cap="sq">
              <a:noFill/>
              <a:prstDash val="solid"/>
              <a:miter/>
            </a:ln>
          </p:spPr>
          <p:txBody>
            <a:bodyPr rtlCol="1" anchor="ctr"/>
            <a:lstStyle/>
            <a:p>
              <a:endParaRPr lang="ar-SA"/>
            </a:p>
          </p:txBody>
        </p:sp>
        <p:sp>
          <p:nvSpPr>
            <p:cNvPr id="482" name="شكل حر: شكل 481">
              <a:extLst>
                <a:ext uri="{FF2B5EF4-FFF2-40B4-BE49-F238E27FC236}">
                  <a16:creationId xmlns:a16="http://schemas.microsoft.com/office/drawing/2014/main" id="{FA26DCC6-E7E4-4B2D-53A8-FE0DA8DA9E04}"/>
                </a:ext>
              </a:extLst>
            </p:cNvPr>
            <p:cNvSpPr/>
            <p:nvPr/>
          </p:nvSpPr>
          <p:spPr>
            <a:xfrm>
              <a:off x="1564888" y="8009325"/>
              <a:ext cx="58548" cy="130239"/>
            </a:xfrm>
            <a:custGeom>
              <a:avLst/>
              <a:gdLst>
                <a:gd name="connsiteX0" fmla="*/ 53230 w 58548"/>
                <a:gd name="connsiteY0" fmla="*/ 0 h 130239"/>
                <a:gd name="connsiteX1" fmla="*/ 54500 w 58548"/>
                <a:gd name="connsiteY1" fmla="*/ 94950 h 130239"/>
                <a:gd name="connsiteX2" fmla="*/ 23502 w 58548"/>
                <a:gd name="connsiteY2" fmla="*/ 130239 h 130239"/>
                <a:gd name="connsiteX3" fmla="*/ 0 w 58548"/>
                <a:gd name="connsiteY3" fmla="*/ 72863 h 130239"/>
                <a:gd name="connsiteX4" fmla="*/ 13974 w 58548"/>
                <a:gd name="connsiteY4" fmla="*/ 2792 h 130239"/>
                <a:gd name="connsiteX5" fmla="*/ 53357 w 58548"/>
                <a:gd name="connsiteY5" fmla="*/ 0 h 13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48" h="130239">
                  <a:moveTo>
                    <a:pt x="53230" y="0"/>
                  </a:moveTo>
                  <a:cubicBezTo>
                    <a:pt x="55389" y="17518"/>
                    <a:pt x="63266" y="77940"/>
                    <a:pt x="54500" y="94950"/>
                  </a:cubicBezTo>
                  <a:cubicBezTo>
                    <a:pt x="48656" y="106375"/>
                    <a:pt x="33284" y="121988"/>
                    <a:pt x="23502" y="130239"/>
                  </a:cubicBezTo>
                  <a:cubicBezTo>
                    <a:pt x="17786" y="127066"/>
                    <a:pt x="5717" y="75909"/>
                    <a:pt x="0" y="72863"/>
                  </a:cubicBezTo>
                  <a:cubicBezTo>
                    <a:pt x="4701" y="49506"/>
                    <a:pt x="9274" y="26149"/>
                    <a:pt x="13974" y="2792"/>
                  </a:cubicBezTo>
                  <a:cubicBezTo>
                    <a:pt x="26551" y="1904"/>
                    <a:pt x="40780" y="889"/>
                    <a:pt x="53357" y="0"/>
                  </a:cubicBezTo>
                </a:path>
              </a:pathLst>
            </a:custGeom>
            <a:solidFill>
              <a:srgbClr val="E89C82"/>
            </a:solidFill>
            <a:ln w="12695" cap="sq">
              <a:noFill/>
              <a:prstDash val="solid"/>
              <a:miter/>
            </a:ln>
          </p:spPr>
          <p:txBody>
            <a:bodyPr rtlCol="1" anchor="ctr"/>
            <a:lstStyle/>
            <a:p>
              <a:endParaRPr lang="ar-SA"/>
            </a:p>
          </p:txBody>
        </p:sp>
        <p:sp>
          <p:nvSpPr>
            <p:cNvPr id="483" name="شكل حر: شكل 482">
              <a:extLst>
                <a:ext uri="{FF2B5EF4-FFF2-40B4-BE49-F238E27FC236}">
                  <a16:creationId xmlns:a16="http://schemas.microsoft.com/office/drawing/2014/main" id="{11F4A29E-4AD6-B297-4A14-0408A975EB4D}"/>
                </a:ext>
              </a:extLst>
            </p:cNvPr>
            <p:cNvSpPr/>
            <p:nvPr/>
          </p:nvSpPr>
          <p:spPr>
            <a:xfrm>
              <a:off x="1435974" y="7983076"/>
              <a:ext cx="143987" cy="154203"/>
            </a:xfrm>
            <a:custGeom>
              <a:avLst/>
              <a:gdLst>
                <a:gd name="connsiteX0" fmla="*/ 135774 w 143987"/>
                <a:gd name="connsiteY0" fmla="*/ 154204 h 154203"/>
                <a:gd name="connsiteX1" fmla="*/ 5559 w 143987"/>
                <a:gd name="connsiteY1" fmla="*/ 154204 h 154203"/>
                <a:gd name="connsiteX2" fmla="*/ 12673 w 143987"/>
                <a:gd name="connsiteY2" fmla="*/ 20029 h 154203"/>
                <a:gd name="connsiteX3" fmla="*/ 133868 w 143987"/>
                <a:gd name="connsiteY3" fmla="*/ 17109 h 154203"/>
                <a:gd name="connsiteX4" fmla="*/ 135774 w 143987"/>
                <a:gd name="connsiteY4" fmla="*/ 154204 h 15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7" h="154203">
                  <a:moveTo>
                    <a:pt x="135774" y="154204"/>
                  </a:moveTo>
                  <a:lnTo>
                    <a:pt x="5559" y="154204"/>
                  </a:lnTo>
                  <a:cubicBezTo>
                    <a:pt x="5559" y="154204"/>
                    <a:pt x="-10830" y="44909"/>
                    <a:pt x="12673" y="20029"/>
                  </a:cubicBezTo>
                  <a:cubicBezTo>
                    <a:pt x="38081" y="-6882"/>
                    <a:pt x="115448" y="-5485"/>
                    <a:pt x="133868" y="17109"/>
                  </a:cubicBezTo>
                  <a:cubicBezTo>
                    <a:pt x="155465" y="43767"/>
                    <a:pt x="135774" y="154204"/>
                    <a:pt x="135774" y="154204"/>
                  </a:cubicBezTo>
                </a:path>
              </a:pathLst>
            </a:custGeom>
            <a:solidFill>
              <a:srgbClr val="99BEFF"/>
            </a:solidFill>
            <a:ln w="12695" cap="sq">
              <a:noFill/>
              <a:prstDash val="solid"/>
              <a:miter/>
            </a:ln>
          </p:spPr>
          <p:txBody>
            <a:bodyPr rtlCol="1" anchor="ctr"/>
            <a:lstStyle/>
            <a:p>
              <a:endParaRPr lang="ar-SA"/>
            </a:p>
          </p:txBody>
        </p:sp>
        <p:sp>
          <p:nvSpPr>
            <p:cNvPr id="484" name="شكل حر: شكل 483">
              <a:extLst>
                <a:ext uri="{FF2B5EF4-FFF2-40B4-BE49-F238E27FC236}">
                  <a16:creationId xmlns:a16="http://schemas.microsoft.com/office/drawing/2014/main" id="{243C1366-7523-BF29-F342-1B322A944B8C}"/>
                </a:ext>
              </a:extLst>
            </p:cNvPr>
            <p:cNvSpPr/>
            <p:nvPr/>
          </p:nvSpPr>
          <p:spPr>
            <a:xfrm>
              <a:off x="1384942" y="8145404"/>
              <a:ext cx="233296" cy="77383"/>
            </a:xfrm>
            <a:custGeom>
              <a:avLst/>
              <a:gdLst>
                <a:gd name="connsiteX0" fmla="*/ 439 w 233296"/>
                <a:gd name="connsiteY0" fmla="*/ 0 h 77383"/>
                <a:gd name="connsiteX1" fmla="*/ 114139 w 233296"/>
                <a:gd name="connsiteY1" fmla="*/ 10536 h 77383"/>
                <a:gd name="connsiteX2" fmla="*/ 232921 w 233296"/>
                <a:gd name="connsiteY2" fmla="*/ 6220 h 77383"/>
                <a:gd name="connsiteX3" fmla="*/ 145899 w 233296"/>
                <a:gd name="connsiteY3" fmla="*/ 76418 h 77383"/>
                <a:gd name="connsiteX4" fmla="*/ 42997 w 233296"/>
                <a:gd name="connsiteY4" fmla="*/ 51410 h 77383"/>
                <a:gd name="connsiteX5" fmla="*/ 1836 w 233296"/>
                <a:gd name="connsiteY5" fmla="*/ 18533 h 77383"/>
                <a:gd name="connsiteX6" fmla="*/ 312 w 233296"/>
                <a:gd name="connsiteY6" fmla="*/ 127 h 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96" h="77383">
                  <a:moveTo>
                    <a:pt x="439" y="0"/>
                  </a:moveTo>
                  <a:cubicBezTo>
                    <a:pt x="26482" y="5205"/>
                    <a:pt x="65864" y="11171"/>
                    <a:pt x="114139" y="10536"/>
                  </a:cubicBezTo>
                  <a:cubicBezTo>
                    <a:pt x="189092" y="9520"/>
                    <a:pt x="228602" y="-6854"/>
                    <a:pt x="232921" y="6220"/>
                  </a:cubicBezTo>
                  <a:cubicBezTo>
                    <a:pt x="237748" y="20945"/>
                    <a:pt x="195317" y="66516"/>
                    <a:pt x="145899" y="76418"/>
                  </a:cubicBezTo>
                  <a:cubicBezTo>
                    <a:pt x="124810" y="80607"/>
                    <a:pt x="97497" y="70959"/>
                    <a:pt x="42997" y="51410"/>
                  </a:cubicBezTo>
                  <a:cubicBezTo>
                    <a:pt x="27244" y="45825"/>
                    <a:pt x="7934" y="38082"/>
                    <a:pt x="1836" y="18533"/>
                  </a:cubicBezTo>
                  <a:cubicBezTo>
                    <a:pt x="-323" y="11425"/>
                    <a:pt x="-196" y="4824"/>
                    <a:pt x="312" y="127"/>
                  </a:cubicBezTo>
                </a:path>
              </a:pathLst>
            </a:custGeom>
            <a:solidFill>
              <a:srgbClr val="002560"/>
            </a:solidFill>
            <a:ln w="12695" cap="sq">
              <a:noFill/>
              <a:prstDash val="solid"/>
              <a:miter/>
            </a:ln>
          </p:spPr>
          <p:txBody>
            <a:bodyPr rtlCol="1" anchor="ctr"/>
            <a:lstStyle/>
            <a:p>
              <a:endParaRPr lang="ar-SA"/>
            </a:p>
          </p:txBody>
        </p:sp>
        <p:sp>
          <p:nvSpPr>
            <p:cNvPr id="485" name="شكل حر: شكل 484">
              <a:extLst>
                <a:ext uri="{FF2B5EF4-FFF2-40B4-BE49-F238E27FC236}">
                  <a16:creationId xmlns:a16="http://schemas.microsoft.com/office/drawing/2014/main" id="{204DF4D3-9E46-3B3F-1AE1-16A7FDA1503F}"/>
                </a:ext>
              </a:extLst>
            </p:cNvPr>
            <p:cNvSpPr/>
            <p:nvPr/>
          </p:nvSpPr>
          <p:spPr>
            <a:xfrm>
              <a:off x="1398847" y="7944957"/>
              <a:ext cx="220421" cy="77355"/>
            </a:xfrm>
            <a:custGeom>
              <a:avLst/>
              <a:gdLst>
                <a:gd name="connsiteX0" fmla="*/ 127 w 220421"/>
                <a:gd name="connsiteY0" fmla="*/ 68049 h 77355"/>
                <a:gd name="connsiteX1" fmla="*/ 12577 w 220421"/>
                <a:gd name="connsiteY1" fmla="*/ 26032 h 77355"/>
                <a:gd name="connsiteX2" fmla="*/ 60344 w 220421"/>
                <a:gd name="connsiteY2" fmla="*/ 6103 h 77355"/>
                <a:gd name="connsiteX3" fmla="*/ 123609 w 220421"/>
                <a:gd name="connsiteY3" fmla="*/ 644 h 77355"/>
                <a:gd name="connsiteX4" fmla="*/ 206058 w 220421"/>
                <a:gd name="connsiteY4" fmla="*/ 26413 h 77355"/>
                <a:gd name="connsiteX5" fmla="*/ 220413 w 220421"/>
                <a:gd name="connsiteY5" fmla="*/ 66145 h 77355"/>
                <a:gd name="connsiteX6" fmla="*/ 0 w 220421"/>
                <a:gd name="connsiteY6" fmla="*/ 68049 h 7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21" h="77355">
                  <a:moveTo>
                    <a:pt x="127" y="68049"/>
                  </a:moveTo>
                  <a:cubicBezTo>
                    <a:pt x="-508" y="62337"/>
                    <a:pt x="3303" y="39106"/>
                    <a:pt x="12577" y="26032"/>
                  </a:cubicBezTo>
                  <a:cubicBezTo>
                    <a:pt x="23629" y="18035"/>
                    <a:pt x="35317" y="12957"/>
                    <a:pt x="60344" y="6103"/>
                  </a:cubicBezTo>
                  <a:cubicBezTo>
                    <a:pt x="86641" y="-1133"/>
                    <a:pt x="112684" y="-371"/>
                    <a:pt x="123609" y="644"/>
                  </a:cubicBezTo>
                  <a:cubicBezTo>
                    <a:pt x="163754" y="4198"/>
                    <a:pt x="192084" y="16512"/>
                    <a:pt x="206058" y="26413"/>
                  </a:cubicBezTo>
                  <a:cubicBezTo>
                    <a:pt x="214824" y="37710"/>
                    <a:pt x="219397" y="55101"/>
                    <a:pt x="220413" y="66145"/>
                  </a:cubicBezTo>
                  <a:cubicBezTo>
                    <a:pt x="221938" y="83028"/>
                    <a:pt x="1143" y="78458"/>
                    <a:pt x="0" y="68049"/>
                  </a:cubicBezTo>
                </a:path>
              </a:pathLst>
            </a:custGeom>
            <a:solidFill>
              <a:srgbClr val="99BEFF"/>
            </a:solidFill>
            <a:ln w="12695" cap="sq">
              <a:noFill/>
              <a:prstDash val="solid"/>
              <a:miter/>
            </a:ln>
          </p:spPr>
          <p:txBody>
            <a:bodyPr rtlCol="1" anchor="ctr"/>
            <a:lstStyle/>
            <a:p>
              <a:endParaRPr lang="ar-SA"/>
            </a:p>
          </p:txBody>
        </p:sp>
        <p:sp>
          <p:nvSpPr>
            <p:cNvPr id="486" name="شكل حر: شكل 485">
              <a:extLst>
                <a:ext uri="{FF2B5EF4-FFF2-40B4-BE49-F238E27FC236}">
                  <a16:creationId xmlns:a16="http://schemas.microsoft.com/office/drawing/2014/main" id="{9E9CC103-BCE5-0591-BC57-9C24640AA771}"/>
                </a:ext>
              </a:extLst>
            </p:cNvPr>
            <p:cNvSpPr/>
            <p:nvPr/>
          </p:nvSpPr>
          <p:spPr>
            <a:xfrm>
              <a:off x="1399988" y="8037252"/>
              <a:ext cx="214448" cy="122242"/>
            </a:xfrm>
            <a:custGeom>
              <a:avLst/>
              <a:gdLst>
                <a:gd name="connsiteX0" fmla="*/ 7244 w 214448"/>
                <a:gd name="connsiteY0" fmla="*/ 113611 h 122242"/>
                <a:gd name="connsiteX1" fmla="*/ 16518 w 214448"/>
                <a:gd name="connsiteY1" fmla="*/ 122243 h 122242"/>
                <a:gd name="connsiteX2" fmla="*/ 199963 w 214448"/>
                <a:gd name="connsiteY2" fmla="*/ 121735 h 122242"/>
                <a:gd name="connsiteX3" fmla="*/ 209110 w 214448"/>
                <a:gd name="connsiteY3" fmla="*/ 112976 h 122242"/>
                <a:gd name="connsiteX4" fmla="*/ 214446 w 214448"/>
                <a:gd name="connsiteY4" fmla="*/ 8759 h 122242"/>
                <a:gd name="connsiteX5" fmla="*/ 205934 w 214448"/>
                <a:gd name="connsiteY5" fmla="*/ 0 h 122242"/>
                <a:gd name="connsiteX6" fmla="*/ 8388 w 214448"/>
                <a:gd name="connsiteY6" fmla="*/ 508 h 122242"/>
                <a:gd name="connsiteX7" fmla="*/ 3 w 214448"/>
                <a:gd name="connsiteY7" fmla="*/ 9267 h 122242"/>
                <a:gd name="connsiteX8" fmla="*/ 7117 w 214448"/>
                <a:gd name="connsiteY8" fmla="*/ 113484 h 12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48" h="122242">
                  <a:moveTo>
                    <a:pt x="7244" y="113611"/>
                  </a:moveTo>
                  <a:cubicBezTo>
                    <a:pt x="7626" y="118435"/>
                    <a:pt x="11691" y="122243"/>
                    <a:pt x="16518" y="122243"/>
                  </a:cubicBezTo>
                  <a:lnTo>
                    <a:pt x="199963" y="121735"/>
                  </a:lnTo>
                  <a:cubicBezTo>
                    <a:pt x="204791" y="121735"/>
                    <a:pt x="208856" y="117800"/>
                    <a:pt x="209110" y="112976"/>
                  </a:cubicBezTo>
                  <a:lnTo>
                    <a:pt x="214446" y="8759"/>
                  </a:lnTo>
                  <a:cubicBezTo>
                    <a:pt x="214573" y="3935"/>
                    <a:pt x="210762" y="0"/>
                    <a:pt x="205934" y="0"/>
                  </a:cubicBezTo>
                  <a:lnTo>
                    <a:pt x="8388" y="508"/>
                  </a:lnTo>
                  <a:cubicBezTo>
                    <a:pt x="3560" y="508"/>
                    <a:pt x="-124" y="4443"/>
                    <a:pt x="3" y="9267"/>
                  </a:cubicBezTo>
                  <a:lnTo>
                    <a:pt x="7117" y="113484"/>
                  </a:lnTo>
                </a:path>
              </a:pathLst>
            </a:custGeom>
            <a:solidFill>
              <a:srgbClr val="FFFFFF"/>
            </a:solidFill>
            <a:ln w="12695" cap="sq">
              <a:noFill/>
              <a:prstDash val="solid"/>
              <a:miter/>
            </a:ln>
          </p:spPr>
          <p:txBody>
            <a:bodyPr rtlCol="1" anchor="ctr"/>
            <a:lstStyle/>
            <a:p>
              <a:endParaRPr lang="ar-SA"/>
            </a:p>
          </p:txBody>
        </p:sp>
        <p:sp>
          <p:nvSpPr>
            <p:cNvPr id="487" name="شكل حر: شكل 486">
              <a:extLst>
                <a:ext uri="{FF2B5EF4-FFF2-40B4-BE49-F238E27FC236}">
                  <a16:creationId xmlns:a16="http://schemas.microsoft.com/office/drawing/2014/main" id="{5BFCF23B-3419-2E1F-5FC9-AECB481A9021}"/>
                </a:ext>
              </a:extLst>
            </p:cNvPr>
            <p:cNvSpPr/>
            <p:nvPr/>
          </p:nvSpPr>
          <p:spPr>
            <a:xfrm>
              <a:off x="1456777" y="7875785"/>
              <a:ext cx="99725" cy="77179"/>
            </a:xfrm>
            <a:custGeom>
              <a:avLst/>
              <a:gdLst>
                <a:gd name="connsiteX0" fmla="*/ 99726 w 99725"/>
                <a:gd name="connsiteY0" fmla="*/ 77179 h 77179"/>
                <a:gd name="connsiteX1" fmla="*/ 0 w 99725"/>
                <a:gd name="connsiteY1" fmla="*/ 77179 h 77179"/>
                <a:gd name="connsiteX2" fmla="*/ 0 w 99725"/>
                <a:gd name="connsiteY2" fmla="*/ 0 h 77179"/>
                <a:gd name="connsiteX3" fmla="*/ 99726 w 99725"/>
                <a:gd name="connsiteY3" fmla="*/ 0 h 77179"/>
                <a:gd name="connsiteX4" fmla="*/ 99726 w 99725"/>
                <a:gd name="connsiteY4" fmla="*/ 77179 h 7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5" h="77179">
                  <a:moveTo>
                    <a:pt x="99726" y="77179"/>
                  </a:moveTo>
                  <a:lnTo>
                    <a:pt x="0" y="77179"/>
                  </a:lnTo>
                  <a:lnTo>
                    <a:pt x="0" y="0"/>
                  </a:lnTo>
                  <a:lnTo>
                    <a:pt x="99726" y="0"/>
                  </a:lnTo>
                  <a:lnTo>
                    <a:pt x="99726" y="77179"/>
                  </a:lnTo>
                </a:path>
              </a:pathLst>
            </a:custGeom>
            <a:solidFill>
              <a:srgbClr val="063E8E"/>
            </a:solidFill>
            <a:ln w="12695" cap="sq">
              <a:noFill/>
              <a:prstDash val="solid"/>
              <a:miter/>
            </a:ln>
          </p:spPr>
          <p:txBody>
            <a:bodyPr rtlCol="1" anchor="ctr"/>
            <a:lstStyle/>
            <a:p>
              <a:endParaRPr lang="ar-SA"/>
            </a:p>
          </p:txBody>
        </p:sp>
        <p:sp>
          <p:nvSpPr>
            <p:cNvPr id="488" name="شكل حر: شكل 487">
              <a:extLst>
                <a:ext uri="{FF2B5EF4-FFF2-40B4-BE49-F238E27FC236}">
                  <a16:creationId xmlns:a16="http://schemas.microsoft.com/office/drawing/2014/main" id="{A5714AA5-AAB4-F769-F47F-01BDC8424B66}"/>
                </a:ext>
              </a:extLst>
            </p:cNvPr>
            <p:cNvSpPr/>
            <p:nvPr/>
          </p:nvSpPr>
          <p:spPr>
            <a:xfrm>
              <a:off x="1487140" y="7920087"/>
              <a:ext cx="47131" cy="44605"/>
            </a:xfrm>
            <a:custGeom>
              <a:avLst/>
              <a:gdLst>
                <a:gd name="connsiteX0" fmla="*/ 47132 w 47131"/>
                <a:gd name="connsiteY0" fmla="*/ 2412 h 44605"/>
                <a:gd name="connsiteX1" fmla="*/ 45353 w 47131"/>
                <a:gd name="connsiteY1" fmla="*/ 44429 h 44605"/>
                <a:gd name="connsiteX2" fmla="*/ 6225 w 47131"/>
                <a:gd name="connsiteY2" fmla="*/ 43413 h 44605"/>
                <a:gd name="connsiteX3" fmla="*/ 0 w 47131"/>
                <a:gd name="connsiteY3" fmla="*/ 0 h 44605"/>
                <a:gd name="connsiteX4" fmla="*/ 47132 w 47131"/>
                <a:gd name="connsiteY4" fmla="*/ 2412 h 4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31" h="44605">
                  <a:moveTo>
                    <a:pt x="47132" y="2412"/>
                  </a:moveTo>
                  <a:cubicBezTo>
                    <a:pt x="45353" y="15487"/>
                    <a:pt x="40653" y="30593"/>
                    <a:pt x="45353" y="44429"/>
                  </a:cubicBezTo>
                  <a:cubicBezTo>
                    <a:pt x="33920" y="45317"/>
                    <a:pt x="17658" y="42525"/>
                    <a:pt x="6225" y="43413"/>
                  </a:cubicBezTo>
                  <a:cubicBezTo>
                    <a:pt x="6606" y="30719"/>
                    <a:pt x="5844" y="15233"/>
                    <a:pt x="0" y="0"/>
                  </a:cubicBezTo>
                  <a:cubicBezTo>
                    <a:pt x="16261" y="1396"/>
                    <a:pt x="30871" y="1016"/>
                    <a:pt x="47132" y="2412"/>
                  </a:cubicBezTo>
                </a:path>
              </a:pathLst>
            </a:custGeom>
            <a:solidFill>
              <a:srgbClr val="E89C82"/>
            </a:solidFill>
            <a:ln w="12695" cap="sq">
              <a:noFill/>
              <a:prstDash val="solid"/>
              <a:miter/>
            </a:ln>
          </p:spPr>
          <p:txBody>
            <a:bodyPr rtlCol="1" anchor="ctr"/>
            <a:lstStyle/>
            <a:p>
              <a:endParaRPr lang="ar-SA"/>
            </a:p>
          </p:txBody>
        </p:sp>
        <p:sp>
          <p:nvSpPr>
            <p:cNvPr id="489" name="شكل حر: شكل 488">
              <a:extLst>
                <a:ext uri="{FF2B5EF4-FFF2-40B4-BE49-F238E27FC236}">
                  <a16:creationId xmlns:a16="http://schemas.microsoft.com/office/drawing/2014/main" id="{EFE36512-1479-AA7A-3546-2994DBDA47A6}"/>
                </a:ext>
              </a:extLst>
            </p:cNvPr>
            <p:cNvSpPr/>
            <p:nvPr/>
          </p:nvSpPr>
          <p:spPr>
            <a:xfrm>
              <a:off x="1468338" y="7832499"/>
              <a:ext cx="84354" cy="107644"/>
            </a:xfrm>
            <a:custGeom>
              <a:avLst/>
              <a:gdLst>
                <a:gd name="connsiteX0" fmla="*/ 84354 w 84354"/>
                <a:gd name="connsiteY0" fmla="*/ 53822 h 107644"/>
                <a:gd name="connsiteX1" fmla="*/ 42177 w 84354"/>
                <a:gd name="connsiteY1" fmla="*/ 107644 h 107644"/>
                <a:gd name="connsiteX2" fmla="*/ 0 w 84354"/>
                <a:gd name="connsiteY2" fmla="*/ 53822 h 107644"/>
                <a:gd name="connsiteX3" fmla="*/ 42177 w 84354"/>
                <a:gd name="connsiteY3" fmla="*/ 0 h 107644"/>
                <a:gd name="connsiteX4" fmla="*/ 84354 w 84354"/>
                <a:gd name="connsiteY4" fmla="*/ 53822 h 1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4" h="107644">
                  <a:moveTo>
                    <a:pt x="84354" y="53822"/>
                  </a:moveTo>
                  <a:cubicBezTo>
                    <a:pt x="84354" y="83525"/>
                    <a:pt x="65425" y="107644"/>
                    <a:pt x="42177" y="107644"/>
                  </a:cubicBezTo>
                  <a:cubicBezTo>
                    <a:pt x="18929" y="107644"/>
                    <a:pt x="0" y="83525"/>
                    <a:pt x="0" y="53822"/>
                  </a:cubicBezTo>
                  <a:cubicBezTo>
                    <a:pt x="0" y="24118"/>
                    <a:pt x="18929" y="0"/>
                    <a:pt x="42177" y="0"/>
                  </a:cubicBezTo>
                  <a:cubicBezTo>
                    <a:pt x="65425" y="0"/>
                    <a:pt x="84354" y="24118"/>
                    <a:pt x="84354" y="53822"/>
                  </a:cubicBezTo>
                </a:path>
              </a:pathLst>
            </a:custGeom>
            <a:solidFill>
              <a:srgbClr val="F4AE92"/>
            </a:solidFill>
            <a:ln w="12695" cap="sq">
              <a:noFill/>
              <a:prstDash val="solid"/>
              <a:miter/>
            </a:ln>
          </p:spPr>
          <p:txBody>
            <a:bodyPr rtlCol="1" anchor="ctr"/>
            <a:lstStyle/>
            <a:p>
              <a:endParaRPr lang="ar-SA"/>
            </a:p>
          </p:txBody>
        </p:sp>
        <p:sp>
          <p:nvSpPr>
            <p:cNvPr id="490" name="شكل حر: شكل 489">
              <a:extLst>
                <a:ext uri="{FF2B5EF4-FFF2-40B4-BE49-F238E27FC236}">
                  <a16:creationId xmlns:a16="http://schemas.microsoft.com/office/drawing/2014/main" id="{738BCA17-2133-FD77-0C70-5EE4EA719871}"/>
                </a:ext>
              </a:extLst>
            </p:cNvPr>
            <p:cNvSpPr/>
            <p:nvPr/>
          </p:nvSpPr>
          <p:spPr>
            <a:xfrm>
              <a:off x="1465797" y="7944976"/>
              <a:ext cx="87530" cy="31853"/>
            </a:xfrm>
            <a:custGeom>
              <a:avLst/>
              <a:gdLst>
                <a:gd name="connsiteX0" fmla="*/ 56660 w 87530"/>
                <a:gd name="connsiteY0" fmla="*/ 626 h 31853"/>
                <a:gd name="connsiteX1" fmla="*/ 0 w 87530"/>
                <a:gd name="connsiteY1" fmla="*/ 4434 h 31853"/>
                <a:gd name="connsiteX2" fmla="*/ 43829 w 87530"/>
                <a:gd name="connsiteY2" fmla="*/ 31853 h 31853"/>
                <a:gd name="connsiteX3" fmla="*/ 87530 w 87530"/>
                <a:gd name="connsiteY3" fmla="*/ 5830 h 31853"/>
                <a:gd name="connsiteX4" fmla="*/ 56660 w 87530"/>
                <a:gd name="connsiteY4" fmla="*/ 499 h 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30" h="31853">
                  <a:moveTo>
                    <a:pt x="56660" y="626"/>
                  </a:moveTo>
                  <a:cubicBezTo>
                    <a:pt x="46624" y="-263"/>
                    <a:pt x="23883" y="-1024"/>
                    <a:pt x="0" y="4434"/>
                  </a:cubicBezTo>
                  <a:cubicBezTo>
                    <a:pt x="254" y="19667"/>
                    <a:pt x="19691" y="31853"/>
                    <a:pt x="43829" y="31853"/>
                  </a:cubicBezTo>
                  <a:cubicBezTo>
                    <a:pt x="67204" y="31853"/>
                    <a:pt x="86260" y="20302"/>
                    <a:pt x="87530" y="5830"/>
                  </a:cubicBezTo>
                  <a:cubicBezTo>
                    <a:pt x="78129" y="3418"/>
                    <a:pt x="67712" y="1515"/>
                    <a:pt x="56660" y="499"/>
                  </a:cubicBezTo>
                </a:path>
              </a:pathLst>
            </a:custGeom>
            <a:solidFill>
              <a:srgbClr val="E89C82"/>
            </a:solidFill>
            <a:ln w="12695" cap="sq">
              <a:noFill/>
              <a:prstDash val="solid"/>
              <a:miter/>
            </a:ln>
          </p:spPr>
          <p:txBody>
            <a:bodyPr rtlCol="1" anchor="ctr"/>
            <a:lstStyle/>
            <a:p>
              <a:endParaRPr lang="ar-SA"/>
            </a:p>
          </p:txBody>
        </p:sp>
        <p:sp>
          <p:nvSpPr>
            <p:cNvPr id="491" name="شكل حر: شكل 490">
              <a:extLst>
                <a:ext uri="{FF2B5EF4-FFF2-40B4-BE49-F238E27FC236}">
                  <a16:creationId xmlns:a16="http://schemas.microsoft.com/office/drawing/2014/main" id="{C59AD219-AC28-5216-2106-6ADF9EBEFA60}"/>
                </a:ext>
              </a:extLst>
            </p:cNvPr>
            <p:cNvSpPr/>
            <p:nvPr/>
          </p:nvSpPr>
          <p:spPr>
            <a:xfrm>
              <a:off x="1437437" y="7803001"/>
              <a:ext cx="138014" cy="167767"/>
            </a:xfrm>
            <a:custGeom>
              <a:avLst/>
              <a:gdLst>
                <a:gd name="connsiteX0" fmla="*/ 84385 w 138014"/>
                <a:gd name="connsiteY0" fmla="*/ 32417 h 167767"/>
                <a:gd name="connsiteX1" fmla="*/ 74349 w 138014"/>
                <a:gd name="connsiteY1" fmla="*/ 51585 h 167767"/>
                <a:gd name="connsiteX2" fmla="*/ 36237 w 138014"/>
                <a:gd name="connsiteY2" fmla="*/ 81543 h 167767"/>
                <a:gd name="connsiteX3" fmla="*/ 48814 w 138014"/>
                <a:gd name="connsiteY3" fmla="*/ 163419 h 167767"/>
                <a:gd name="connsiteX4" fmla="*/ 10448 w 138014"/>
                <a:gd name="connsiteY4" fmla="*/ 159991 h 167767"/>
                <a:gd name="connsiteX5" fmla="*/ 10448 w 138014"/>
                <a:gd name="connsiteY5" fmla="*/ 59201 h 167767"/>
                <a:gd name="connsiteX6" fmla="*/ 48560 w 138014"/>
                <a:gd name="connsiteY6" fmla="*/ 5125 h 167767"/>
                <a:gd name="connsiteX7" fmla="*/ 93532 w 138014"/>
                <a:gd name="connsiteY7" fmla="*/ 4490 h 167767"/>
                <a:gd name="connsiteX8" fmla="*/ 130627 w 138014"/>
                <a:gd name="connsiteY8" fmla="*/ 69356 h 167767"/>
                <a:gd name="connsiteX9" fmla="*/ 135328 w 138014"/>
                <a:gd name="connsiteY9" fmla="*/ 151486 h 167767"/>
                <a:gd name="connsiteX10" fmla="*/ 99757 w 138014"/>
                <a:gd name="connsiteY10" fmla="*/ 163926 h 167767"/>
                <a:gd name="connsiteX11" fmla="*/ 114493 w 138014"/>
                <a:gd name="connsiteY11" fmla="*/ 75323 h 167767"/>
                <a:gd name="connsiteX12" fmla="*/ 84258 w 138014"/>
                <a:gd name="connsiteY12" fmla="*/ 32544 h 16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14" h="167767">
                  <a:moveTo>
                    <a:pt x="84385" y="32417"/>
                  </a:moveTo>
                  <a:cubicBezTo>
                    <a:pt x="83241" y="38891"/>
                    <a:pt x="80701" y="45238"/>
                    <a:pt x="74349" y="51585"/>
                  </a:cubicBezTo>
                  <a:cubicBezTo>
                    <a:pt x="58723" y="67580"/>
                    <a:pt x="45130" y="70245"/>
                    <a:pt x="36237" y="81543"/>
                  </a:cubicBezTo>
                  <a:cubicBezTo>
                    <a:pt x="28360" y="91443"/>
                    <a:pt x="28742" y="120640"/>
                    <a:pt x="48814" y="163419"/>
                  </a:cubicBezTo>
                  <a:cubicBezTo>
                    <a:pt x="30901" y="173701"/>
                    <a:pt x="14513" y="162910"/>
                    <a:pt x="10448" y="159991"/>
                  </a:cubicBezTo>
                  <a:cubicBezTo>
                    <a:pt x="-5559" y="148693"/>
                    <a:pt x="-1240" y="92967"/>
                    <a:pt x="10448" y="59201"/>
                  </a:cubicBezTo>
                  <a:cubicBezTo>
                    <a:pt x="17435" y="39018"/>
                    <a:pt x="25439" y="15661"/>
                    <a:pt x="48560" y="5125"/>
                  </a:cubicBezTo>
                  <a:cubicBezTo>
                    <a:pt x="50973" y="3983"/>
                    <a:pt x="72824" y="-5410"/>
                    <a:pt x="93532" y="4490"/>
                  </a:cubicBezTo>
                  <a:cubicBezTo>
                    <a:pt x="114112" y="14265"/>
                    <a:pt x="121988" y="37114"/>
                    <a:pt x="130627" y="69356"/>
                  </a:cubicBezTo>
                  <a:cubicBezTo>
                    <a:pt x="135963" y="88905"/>
                    <a:pt x="141426" y="138919"/>
                    <a:pt x="135328" y="151486"/>
                  </a:cubicBezTo>
                  <a:cubicBezTo>
                    <a:pt x="128213" y="165958"/>
                    <a:pt x="111571" y="167100"/>
                    <a:pt x="99757" y="163926"/>
                  </a:cubicBezTo>
                  <a:cubicBezTo>
                    <a:pt x="118177" y="146154"/>
                    <a:pt x="116780" y="91443"/>
                    <a:pt x="114493" y="75323"/>
                  </a:cubicBezTo>
                  <a:cubicBezTo>
                    <a:pt x="112969" y="64406"/>
                    <a:pt x="107125" y="42572"/>
                    <a:pt x="84258" y="32544"/>
                  </a:cubicBezTo>
                </a:path>
              </a:pathLst>
            </a:custGeom>
            <a:solidFill>
              <a:srgbClr val="0944AD"/>
            </a:solidFill>
            <a:ln w="12695" cap="sq">
              <a:noFill/>
              <a:prstDash val="solid"/>
              <a:miter/>
            </a:ln>
          </p:spPr>
          <p:txBody>
            <a:bodyPr rtlCol="1" anchor="ctr"/>
            <a:lstStyle/>
            <a:p>
              <a:endParaRPr lang="ar-SA"/>
            </a:p>
          </p:txBody>
        </p:sp>
        <p:sp>
          <p:nvSpPr>
            <p:cNvPr id="492" name="شكل حر: شكل 491">
              <a:extLst>
                <a:ext uri="{FF2B5EF4-FFF2-40B4-BE49-F238E27FC236}">
                  <a16:creationId xmlns:a16="http://schemas.microsoft.com/office/drawing/2014/main" id="{8907A97D-E515-AA0C-61FC-1B3B57FDC962}"/>
                </a:ext>
              </a:extLst>
            </p:cNvPr>
            <p:cNvSpPr/>
            <p:nvPr/>
          </p:nvSpPr>
          <p:spPr>
            <a:xfrm>
              <a:off x="1494381" y="8080919"/>
              <a:ext cx="26170" cy="26149"/>
            </a:xfrm>
            <a:custGeom>
              <a:avLst/>
              <a:gdLst>
                <a:gd name="connsiteX0" fmla="*/ 26170 w 26170"/>
                <a:gd name="connsiteY0" fmla="*/ 13075 h 26149"/>
                <a:gd name="connsiteX1" fmla="*/ 13085 w 26170"/>
                <a:gd name="connsiteY1" fmla="*/ 26149 h 26149"/>
                <a:gd name="connsiteX2" fmla="*/ 0 w 26170"/>
                <a:gd name="connsiteY2" fmla="*/ 13075 h 26149"/>
                <a:gd name="connsiteX3" fmla="*/ 13085 w 26170"/>
                <a:gd name="connsiteY3" fmla="*/ 0 h 26149"/>
                <a:gd name="connsiteX4" fmla="*/ 26170 w 26170"/>
                <a:gd name="connsiteY4" fmla="*/ 13075 h 2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0" h="26149">
                  <a:moveTo>
                    <a:pt x="26170" y="13075"/>
                  </a:moveTo>
                  <a:cubicBezTo>
                    <a:pt x="26170" y="20311"/>
                    <a:pt x="20326" y="26149"/>
                    <a:pt x="13085" y="26149"/>
                  </a:cubicBezTo>
                  <a:cubicBezTo>
                    <a:pt x="5844" y="26149"/>
                    <a:pt x="0" y="20311"/>
                    <a:pt x="0" y="13075"/>
                  </a:cubicBezTo>
                  <a:cubicBezTo>
                    <a:pt x="0" y="5839"/>
                    <a:pt x="5844" y="0"/>
                    <a:pt x="13085" y="0"/>
                  </a:cubicBezTo>
                  <a:cubicBezTo>
                    <a:pt x="20326" y="0"/>
                    <a:pt x="26170" y="5839"/>
                    <a:pt x="26170" y="13075"/>
                  </a:cubicBezTo>
                </a:path>
              </a:pathLst>
            </a:custGeom>
            <a:solidFill>
              <a:srgbClr val="B1BEE8"/>
            </a:solidFill>
            <a:ln w="12695" cap="sq">
              <a:noFill/>
              <a:prstDash val="solid"/>
              <a:miter/>
            </a:ln>
          </p:spPr>
          <p:txBody>
            <a:bodyPr rtlCol="1" anchor="ctr"/>
            <a:lstStyle/>
            <a:p>
              <a:endParaRPr lang="ar-SA"/>
            </a:p>
          </p:txBody>
        </p:sp>
        <p:sp>
          <p:nvSpPr>
            <p:cNvPr id="493" name="شكل حر: شكل 492">
              <a:extLst>
                <a:ext uri="{FF2B5EF4-FFF2-40B4-BE49-F238E27FC236}">
                  <a16:creationId xmlns:a16="http://schemas.microsoft.com/office/drawing/2014/main" id="{8055AFD6-E97F-72E3-A775-6FFEF7FA73B3}"/>
                </a:ext>
              </a:extLst>
            </p:cNvPr>
            <p:cNvSpPr/>
            <p:nvPr/>
          </p:nvSpPr>
          <p:spPr>
            <a:xfrm>
              <a:off x="1511277" y="8239472"/>
              <a:ext cx="113222" cy="64809"/>
            </a:xfrm>
            <a:custGeom>
              <a:avLst/>
              <a:gdLst>
                <a:gd name="connsiteX0" fmla="*/ 0 w 113222"/>
                <a:gd name="connsiteY0" fmla="*/ 13957 h 64809"/>
                <a:gd name="connsiteX1" fmla="*/ 4700 w 113222"/>
                <a:gd name="connsiteY1" fmla="*/ 23985 h 64809"/>
                <a:gd name="connsiteX2" fmla="*/ 21597 w 113222"/>
                <a:gd name="connsiteY2" fmla="*/ 32871 h 64809"/>
                <a:gd name="connsiteX3" fmla="*/ 80924 w 113222"/>
                <a:gd name="connsiteY3" fmla="*/ 62321 h 64809"/>
                <a:gd name="connsiteX4" fmla="*/ 111795 w 113222"/>
                <a:gd name="connsiteY4" fmla="*/ 54705 h 64809"/>
                <a:gd name="connsiteX5" fmla="*/ 85498 w 113222"/>
                <a:gd name="connsiteY5" fmla="*/ 21447 h 64809"/>
                <a:gd name="connsiteX6" fmla="*/ 49291 w 113222"/>
                <a:gd name="connsiteY6" fmla="*/ 9134 h 64809"/>
                <a:gd name="connsiteX7" fmla="*/ 37858 w 113222"/>
                <a:gd name="connsiteY7" fmla="*/ 121 h 64809"/>
                <a:gd name="connsiteX8" fmla="*/ 29981 w 113222"/>
                <a:gd name="connsiteY8" fmla="*/ 3294 h 6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22" h="64809">
                  <a:moveTo>
                    <a:pt x="0" y="13957"/>
                  </a:moveTo>
                  <a:cubicBezTo>
                    <a:pt x="127" y="15481"/>
                    <a:pt x="889" y="19289"/>
                    <a:pt x="4700" y="23985"/>
                  </a:cubicBezTo>
                  <a:cubicBezTo>
                    <a:pt x="10036" y="30459"/>
                    <a:pt x="19437" y="31221"/>
                    <a:pt x="21597" y="32871"/>
                  </a:cubicBezTo>
                  <a:cubicBezTo>
                    <a:pt x="28965" y="38457"/>
                    <a:pt x="44337" y="48739"/>
                    <a:pt x="80924" y="62321"/>
                  </a:cubicBezTo>
                  <a:cubicBezTo>
                    <a:pt x="84989" y="63844"/>
                    <a:pt x="105316" y="69937"/>
                    <a:pt x="111795" y="54705"/>
                  </a:cubicBezTo>
                  <a:cubicBezTo>
                    <a:pt x="118020" y="39980"/>
                    <a:pt x="102902" y="28682"/>
                    <a:pt x="85498" y="21447"/>
                  </a:cubicBezTo>
                  <a:cubicBezTo>
                    <a:pt x="68855" y="14465"/>
                    <a:pt x="60090" y="16115"/>
                    <a:pt x="49291" y="9134"/>
                  </a:cubicBezTo>
                  <a:cubicBezTo>
                    <a:pt x="44337" y="5960"/>
                    <a:pt x="40907" y="502"/>
                    <a:pt x="37858" y="121"/>
                  </a:cubicBezTo>
                  <a:cubicBezTo>
                    <a:pt x="35063" y="-260"/>
                    <a:pt x="31887" y="121"/>
                    <a:pt x="29981" y="3294"/>
                  </a:cubicBezTo>
                </a:path>
              </a:pathLst>
            </a:custGeom>
            <a:solidFill>
              <a:srgbClr val="E89C82"/>
            </a:solidFill>
            <a:ln w="12695" cap="sq">
              <a:noFill/>
              <a:prstDash val="solid"/>
              <a:miter/>
            </a:ln>
          </p:spPr>
          <p:txBody>
            <a:bodyPr rtlCol="1" anchor="ctr"/>
            <a:lstStyle/>
            <a:p>
              <a:endParaRPr lang="ar-SA"/>
            </a:p>
          </p:txBody>
        </p:sp>
        <p:sp>
          <p:nvSpPr>
            <p:cNvPr id="494" name="شكل حر: شكل 493">
              <a:extLst>
                <a:ext uri="{FF2B5EF4-FFF2-40B4-BE49-F238E27FC236}">
                  <a16:creationId xmlns:a16="http://schemas.microsoft.com/office/drawing/2014/main" id="{91126F2E-8E6C-55BF-BF10-49790B0D31A8}"/>
                </a:ext>
              </a:extLst>
            </p:cNvPr>
            <p:cNvSpPr/>
            <p:nvPr/>
          </p:nvSpPr>
          <p:spPr>
            <a:xfrm>
              <a:off x="1328459" y="8130206"/>
              <a:ext cx="224105" cy="143545"/>
            </a:xfrm>
            <a:custGeom>
              <a:avLst/>
              <a:gdLst>
                <a:gd name="connsiteX0" fmla="*/ 131875 w 224105"/>
                <a:gd name="connsiteY0" fmla="*/ 50867 h 143545"/>
                <a:gd name="connsiteX1" fmla="*/ 71150 w 224105"/>
                <a:gd name="connsiteY1" fmla="*/ 9739 h 143545"/>
                <a:gd name="connsiteX2" fmla="*/ 20335 w 224105"/>
                <a:gd name="connsiteY2" fmla="*/ 219 h 143545"/>
                <a:gd name="connsiteX3" fmla="*/ 8 w 224105"/>
                <a:gd name="connsiteY3" fmla="*/ 29161 h 143545"/>
                <a:gd name="connsiteX4" fmla="*/ 68991 w 224105"/>
                <a:gd name="connsiteY4" fmla="*/ 102024 h 143545"/>
                <a:gd name="connsiteX5" fmla="*/ 204415 w 224105"/>
                <a:gd name="connsiteY5" fmla="*/ 143407 h 143545"/>
                <a:gd name="connsiteX6" fmla="*/ 224106 w 224105"/>
                <a:gd name="connsiteY6" fmla="*/ 116622 h 143545"/>
                <a:gd name="connsiteX7" fmla="*/ 131875 w 224105"/>
                <a:gd name="connsiteY7" fmla="*/ 50740 h 1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105" h="143545">
                  <a:moveTo>
                    <a:pt x="131875" y="50867"/>
                  </a:moveTo>
                  <a:cubicBezTo>
                    <a:pt x="118663" y="39189"/>
                    <a:pt x="98972" y="21037"/>
                    <a:pt x="71150" y="9739"/>
                  </a:cubicBezTo>
                  <a:cubicBezTo>
                    <a:pt x="50951" y="1615"/>
                    <a:pt x="35579" y="-797"/>
                    <a:pt x="20335" y="219"/>
                  </a:cubicBezTo>
                  <a:cubicBezTo>
                    <a:pt x="10426" y="4408"/>
                    <a:pt x="389" y="16340"/>
                    <a:pt x="8" y="29161"/>
                  </a:cubicBezTo>
                  <a:cubicBezTo>
                    <a:pt x="-627" y="53406"/>
                    <a:pt x="35325" y="88188"/>
                    <a:pt x="68991" y="102024"/>
                  </a:cubicBezTo>
                  <a:cubicBezTo>
                    <a:pt x="117901" y="122207"/>
                    <a:pt x="195395" y="145564"/>
                    <a:pt x="204415" y="143407"/>
                  </a:cubicBezTo>
                  <a:cubicBezTo>
                    <a:pt x="216229" y="140487"/>
                    <a:pt x="224106" y="116622"/>
                    <a:pt x="224106" y="116622"/>
                  </a:cubicBezTo>
                  <a:cubicBezTo>
                    <a:pt x="182818" y="90219"/>
                    <a:pt x="152329" y="68766"/>
                    <a:pt x="131875" y="50740"/>
                  </a:cubicBezTo>
                </a:path>
              </a:pathLst>
            </a:custGeom>
            <a:solidFill>
              <a:srgbClr val="0944AD"/>
            </a:solidFill>
            <a:ln w="12695" cap="sq">
              <a:noFill/>
              <a:prstDash val="solid"/>
              <a:miter/>
            </a:ln>
          </p:spPr>
          <p:txBody>
            <a:bodyPr rtlCol="1" anchor="ctr"/>
            <a:lstStyle/>
            <a:p>
              <a:endParaRPr lang="ar-SA"/>
            </a:p>
          </p:txBody>
        </p:sp>
        <p:sp>
          <p:nvSpPr>
            <p:cNvPr id="495" name="شكل حر: شكل 494">
              <a:extLst>
                <a:ext uri="{FF2B5EF4-FFF2-40B4-BE49-F238E27FC236}">
                  <a16:creationId xmlns:a16="http://schemas.microsoft.com/office/drawing/2014/main" id="{8C8610CD-83DB-CD34-E2CB-4FF5C10E21A1}"/>
                </a:ext>
              </a:extLst>
            </p:cNvPr>
            <p:cNvSpPr/>
            <p:nvPr/>
          </p:nvSpPr>
          <p:spPr>
            <a:xfrm>
              <a:off x="1375957" y="8244402"/>
              <a:ext cx="115883" cy="59695"/>
            </a:xfrm>
            <a:custGeom>
              <a:avLst/>
              <a:gdLst>
                <a:gd name="connsiteX0" fmla="*/ 115883 w 115883"/>
                <a:gd name="connsiteY0" fmla="*/ 17025 h 59695"/>
                <a:gd name="connsiteX1" fmla="*/ 110294 w 115883"/>
                <a:gd name="connsiteY1" fmla="*/ 26546 h 59695"/>
                <a:gd name="connsiteX2" fmla="*/ 92635 w 115883"/>
                <a:gd name="connsiteY2" fmla="*/ 34035 h 59695"/>
                <a:gd name="connsiteX3" fmla="*/ 31021 w 115883"/>
                <a:gd name="connsiteY3" fmla="*/ 58280 h 59695"/>
                <a:gd name="connsiteX4" fmla="*/ 913 w 115883"/>
                <a:gd name="connsiteY4" fmla="*/ 48125 h 59695"/>
                <a:gd name="connsiteX5" fmla="*/ 29878 w 115883"/>
                <a:gd name="connsiteY5" fmla="*/ 17152 h 59695"/>
                <a:gd name="connsiteX6" fmla="*/ 66973 w 115883"/>
                <a:gd name="connsiteY6" fmla="*/ 8012 h 59695"/>
                <a:gd name="connsiteX7" fmla="*/ 79042 w 115883"/>
                <a:gd name="connsiteY7" fmla="*/ 15 h 59695"/>
                <a:gd name="connsiteX8" fmla="*/ 86664 w 115883"/>
                <a:gd name="connsiteY8" fmla="*/ 3824 h 5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3" h="59695">
                  <a:moveTo>
                    <a:pt x="115883" y="17025"/>
                  </a:moveTo>
                  <a:cubicBezTo>
                    <a:pt x="115629" y="18548"/>
                    <a:pt x="114613" y="22229"/>
                    <a:pt x="110294" y="26546"/>
                  </a:cubicBezTo>
                  <a:cubicBezTo>
                    <a:pt x="104323" y="32638"/>
                    <a:pt x="95049" y="32511"/>
                    <a:pt x="92635" y="34035"/>
                  </a:cubicBezTo>
                  <a:cubicBezTo>
                    <a:pt x="84886" y="38985"/>
                    <a:pt x="68625" y="47998"/>
                    <a:pt x="31021" y="58280"/>
                  </a:cubicBezTo>
                  <a:cubicBezTo>
                    <a:pt x="26829" y="59422"/>
                    <a:pt x="6121" y="63739"/>
                    <a:pt x="913" y="48125"/>
                  </a:cubicBezTo>
                  <a:cubicBezTo>
                    <a:pt x="-4042" y="33020"/>
                    <a:pt x="11965" y="22991"/>
                    <a:pt x="29878" y="17152"/>
                  </a:cubicBezTo>
                  <a:cubicBezTo>
                    <a:pt x="47155" y="11567"/>
                    <a:pt x="55540" y="13979"/>
                    <a:pt x="66973" y="8012"/>
                  </a:cubicBezTo>
                  <a:cubicBezTo>
                    <a:pt x="72182" y="5347"/>
                    <a:pt x="75993" y="142"/>
                    <a:pt x="79042" y="15"/>
                  </a:cubicBezTo>
                  <a:cubicBezTo>
                    <a:pt x="81837" y="-112"/>
                    <a:pt x="85013" y="523"/>
                    <a:pt x="86664" y="3824"/>
                  </a:cubicBezTo>
                </a:path>
              </a:pathLst>
            </a:custGeom>
            <a:solidFill>
              <a:srgbClr val="E89C82"/>
            </a:solidFill>
            <a:ln w="12695" cap="sq">
              <a:noFill/>
              <a:prstDash val="solid"/>
              <a:miter/>
            </a:ln>
          </p:spPr>
          <p:txBody>
            <a:bodyPr rtlCol="1" anchor="ctr"/>
            <a:lstStyle/>
            <a:p>
              <a:endParaRPr lang="ar-SA"/>
            </a:p>
          </p:txBody>
        </p:sp>
        <p:sp>
          <p:nvSpPr>
            <p:cNvPr id="496" name="شكل حر: شكل 495">
              <a:extLst>
                <a:ext uri="{FF2B5EF4-FFF2-40B4-BE49-F238E27FC236}">
                  <a16:creationId xmlns:a16="http://schemas.microsoft.com/office/drawing/2014/main" id="{68FFA9A5-2F17-9238-8E49-C7A5B3B05474}"/>
                </a:ext>
              </a:extLst>
            </p:cNvPr>
            <p:cNvSpPr/>
            <p:nvPr/>
          </p:nvSpPr>
          <p:spPr>
            <a:xfrm>
              <a:off x="1463383" y="8130206"/>
              <a:ext cx="222581" cy="146196"/>
            </a:xfrm>
            <a:custGeom>
              <a:avLst/>
              <a:gdLst>
                <a:gd name="connsiteX0" fmla="*/ 202120 w 222581"/>
                <a:gd name="connsiteY0" fmla="*/ 219 h 146196"/>
                <a:gd name="connsiteX1" fmla="*/ 151304 w 222581"/>
                <a:gd name="connsiteY1" fmla="*/ 9739 h 146196"/>
                <a:gd name="connsiteX2" fmla="*/ 90579 w 222581"/>
                <a:gd name="connsiteY2" fmla="*/ 50867 h 146196"/>
                <a:gd name="connsiteX3" fmla="*/ 0 w 222581"/>
                <a:gd name="connsiteY3" fmla="*/ 118399 h 146196"/>
                <a:gd name="connsiteX4" fmla="*/ 16515 w 222581"/>
                <a:gd name="connsiteY4" fmla="*/ 146072 h 146196"/>
                <a:gd name="connsiteX5" fmla="*/ 153591 w 222581"/>
                <a:gd name="connsiteY5" fmla="*/ 102151 h 146196"/>
                <a:gd name="connsiteX6" fmla="*/ 222573 w 222581"/>
                <a:gd name="connsiteY6" fmla="*/ 29288 h 146196"/>
                <a:gd name="connsiteX7" fmla="*/ 202247 w 222581"/>
                <a:gd name="connsiteY7" fmla="*/ 346 h 1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1" h="146196">
                  <a:moveTo>
                    <a:pt x="202120" y="219"/>
                  </a:moveTo>
                  <a:cubicBezTo>
                    <a:pt x="186875" y="-797"/>
                    <a:pt x="171503" y="1615"/>
                    <a:pt x="151304" y="9739"/>
                  </a:cubicBezTo>
                  <a:cubicBezTo>
                    <a:pt x="123482" y="20910"/>
                    <a:pt x="103791" y="39189"/>
                    <a:pt x="90579" y="50867"/>
                  </a:cubicBezTo>
                  <a:cubicBezTo>
                    <a:pt x="70126" y="68893"/>
                    <a:pt x="44083" y="92631"/>
                    <a:pt x="0" y="118399"/>
                  </a:cubicBezTo>
                  <a:cubicBezTo>
                    <a:pt x="0" y="118399"/>
                    <a:pt x="3176" y="148357"/>
                    <a:pt x="16515" y="146072"/>
                  </a:cubicBezTo>
                  <a:cubicBezTo>
                    <a:pt x="37223" y="142644"/>
                    <a:pt x="104680" y="122334"/>
                    <a:pt x="153591" y="102151"/>
                  </a:cubicBezTo>
                  <a:cubicBezTo>
                    <a:pt x="187256" y="88315"/>
                    <a:pt x="223208" y="53406"/>
                    <a:pt x="222573" y="29288"/>
                  </a:cubicBezTo>
                  <a:cubicBezTo>
                    <a:pt x="222192" y="16467"/>
                    <a:pt x="212029" y="4408"/>
                    <a:pt x="202247" y="346"/>
                  </a:cubicBezTo>
                </a:path>
              </a:pathLst>
            </a:custGeom>
            <a:solidFill>
              <a:srgbClr val="0944AD"/>
            </a:solidFill>
            <a:ln w="12695" cap="sq">
              <a:noFill/>
              <a:prstDash val="solid"/>
              <a:miter/>
            </a:ln>
          </p:spPr>
          <p:txBody>
            <a:bodyPr rtlCol="1" anchor="ctr"/>
            <a:lstStyle/>
            <a:p>
              <a:endParaRPr lang="ar-SA"/>
            </a:p>
          </p:txBody>
        </p:sp>
        <p:sp>
          <p:nvSpPr>
            <p:cNvPr id="497" name="شكل حر: شكل 496">
              <a:extLst>
                <a:ext uri="{FF2B5EF4-FFF2-40B4-BE49-F238E27FC236}">
                  <a16:creationId xmlns:a16="http://schemas.microsoft.com/office/drawing/2014/main" id="{DF54ECD3-D79D-4373-E1F1-F726697924A5}"/>
                </a:ext>
              </a:extLst>
            </p:cNvPr>
            <p:cNvSpPr/>
            <p:nvPr/>
          </p:nvSpPr>
          <p:spPr>
            <a:xfrm>
              <a:off x="1375957" y="8260792"/>
              <a:ext cx="40676" cy="43215"/>
            </a:xfrm>
            <a:custGeom>
              <a:avLst/>
              <a:gdLst>
                <a:gd name="connsiteX0" fmla="*/ 31021 w 40676"/>
                <a:gd name="connsiteY0" fmla="*/ 41890 h 43215"/>
                <a:gd name="connsiteX1" fmla="*/ 40676 w 40676"/>
                <a:gd name="connsiteY1" fmla="*/ 39097 h 43215"/>
                <a:gd name="connsiteX2" fmla="*/ 27591 w 40676"/>
                <a:gd name="connsiteY2" fmla="*/ 15359 h 43215"/>
                <a:gd name="connsiteX3" fmla="*/ 32164 w 40676"/>
                <a:gd name="connsiteY3" fmla="*/ 0 h 43215"/>
                <a:gd name="connsiteX4" fmla="*/ 29878 w 40676"/>
                <a:gd name="connsiteY4" fmla="*/ 635 h 43215"/>
                <a:gd name="connsiteX5" fmla="*/ 913 w 40676"/>
                <a:gd name="connsiteY5" fmla="*/ 31608 h 43215"/>
                <a:gd name="connsiteX6" fmla="*/ 31021 w 40676"/>
                <a:gd name="connsiteY6" fmla="*/ 41763 h 4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 h="43215">
                  <a:moveTo>
                    <a:pt x="31021" y="41890"/>
                  </a:moveTo>
                  <a:cubicBezTo>
                    <a:pt x="34451" y="41001"/>
                    <a:pt x="37627" y="40112"/>
                    <a:pt x="40676" y="39097"/>
                  </a:cubicBezTo>
                  <a:cubicBezTo>
                    <a:pt x="32800" y="34020"/>
                    <a:pt x="27591" y="25261"/>
                    <a:pt x="27591" y="15359"/>
                  </a:cubicBezTo>
                  <a:cubicBezTo>
                    <a:pt x="27591" y="9648"/>
                    <a:pt x="29242" y="4443"/>
                    <a:pt x="32164" y="0"/>
                  </a:cubicBezTo>
                  <a:cubicBezTo>
                    <a:pt x="31402" y="253"/>
                    <a:pt x="30640" y="380"/>
                    <a:pt x="29878" y="635"/>
                  </a:cubicBezTo>
                  <a:cubicBezTo>
                    <a:pt x="11965" y="6474"/>
                    <a:pt x="-4042" y="16502"/>
                    <a:pt x="913" y="31608"/>
                  </a:cubicBezTo>
                  <a:cubicBezTo>
                    <a:pt x="6121" y="47348"/>
                    <a:pt x="26829" y="42906"/>
                    <a:pt x="31021" y="41763"/>
                  </a:cubicBezTo>
                </a:path>
              </a:pathLst>
            </a:custGeom>
            <a:solidFill>
              <a:srgbClr val="002560"/>
            </a:solidFill>
            <a:ln w="12695" cap="sq">
              <a:noFill/>
              <a:prstDash val="solid"/>
              <a:miter/>
            </a:ln>
          </p:spPr>
          <p:txBody>
            <a:bodyPr rtlCol="1" anchor="ctr"/>
            <a:lstStyle/>
            <a:p>
              <a:endParaRPr lang="ar-SA"/>
            </a:p>
          </p:txBody>
        </p:sp>
        <p:sp>
          <p:nvSpPr>
            <p:cNvPr id="498" name="شكل حر: شكل 497">
              <a:extLst>
                <a:ext uri="{FF2B5EF4-FFF2-40B4-BE49-F238E27FC236}">
                  <a16:creationId xmlns:a16="http://schemas.microsoft.com/office/drawing/2014/main" id="{A765201F-E2B8-15B3-ACF4-E85FD4818BAB}"/>
                </a:ext>
              </a:extLst>
            </p:cNvPr>
            <p:cNvSpPr/>
            <p:nvPr/>
          </p:nvSpPr>
          <p:spPr>
            <a:xfrm>
              <a:off x="1578481" y="8261934"/>
              <a:ext cx="46099" cy="42499"/>
            </a:xfrm>
            <a:custGeom>
              <a:avLst/>
              <a:gdLst>
                <a:gd name="connsiteX0" fmla="*/ 29600 w 46099"/>
                <a:gd name="connsiteY0" fmla="*/ 4570 h 42499"/>
                <a:gd name="connsiteX1" fmla="*/ 20707 w 46099"/>
                <a:gd name="connsiteY1" fmla="*/ 0 h 42499"/>
                <a:gd name="connsiteX2" fmla="*/ 13847 w 46099"/>
                <a:gd name="connsiteY2" fmla="*/ 26277 h 42499"/>
                <a:gd name="connsiteX3" fmla="*/ 0 w 46099"/>
                <a:gd name="connsiteY3" fmla="*/ 34274 h 42499"/>
                <a:gd name="connsiteX4" fmla="*/ 2160 w 46099"/>
                <a:gd name="connsiteY4" fmla="*/ 35289 h 42499"/>
                <a:gd name="connsiteX5" fmla="*/ 44464 w 46099"/>
                <a:gd name="connsiteY5" fmla="*/ 32751 h 42499"/>
                <a:gd name="connsiteX6" fmla="*/ 29600 w 46099"/>
                <a:gd name="connsiteY6" fmla="*/ 4570 h 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99" h="42499">
                  <a:moveTo>
                    <a:pt x="29600" y="4570"/>
                  </a:moveTo>
                  <a:cubicBezTo>
                    <a:pt x="26551" y="2920"/>
                    <a:pt x="23629" y="1396"/>
                    <a:pt x="20707" y="0"/>
                  </a:cubicBezTo>
                  <a:cubicBezTo>
                    <a:pt x="22994" y="9013"/>
                    <a:pt x="20707" y="19041"/>
                    <a:pt x="13847" y="26277"/>
                  </a:cubicBezTo>
                  <a:cubicBezTo>
                    <a:pt x="9909" y="30339"/>
                    <a:pt x="5081" y="33005"/>
                    <a:pt x="0" y="34274"/>
                  </a:cubicBezTo>
                  <a:cubicBezTo>
                    <a:pt x="635" y="34655"/>
                    <a:pt x="1397" y="35035"/>
                    <a:pt x="2160" y="35289"/>
                  </a:cubicBezTo>
                  <a:cubicBezTo>
                    <a:pt x="19183" y="43414"/>
                    <a:pt x="37731" y="47222"/>
                    <a:pt x="44464" y="32751"/>
                  </a:cubicBezTo>
                  <a:cubicBezTo>
                    <a:pt x="51578" y="17772"/>
                    <a:pt x="33411" y="6601"/>
                    <a:pt x="29600" y="4570"/>
                  </a:cubicBezTo>
                </a:path>
              </a:pathLst>
            </a:custGeom>
            <a:solidFill>
              <a:srgbClr val="002560"/>
            </a:solidFill>
            <a:ln w="12695" cap="sq">
              <a:noFill/>
              <a:prstDash val="solid"/>
              <a:miter/>
            </a:ln>
          </p:spPr>
          <p:txBody>
            <a:bodyPr rtlCol="1" anchor="ctr"/>
            <a:lstStyle/>
            <a:p>
              <a:endParaRPr lang="ar-SA"/>
            </a:p>
          </p:txBody>
        </p:sp>
      </p:grpSp>
      <p:sp>
        <p:nvSpPr>
          <p:cNvPr id="499" name="مربع نص 498">
            <a:extLst>
              <a:ext uri="{FF2B5EF4-FFF2-40B4-BE49-F238E27FC236}">
                <a16:creationId xmlns:a16="http://schemas.microsoft.com/office/drawing/2014/main" id="{D653D2DF-2F1A-75CB-F8B9-AF3CC70A0DB7}"/>
              </a:ext>
            </a:extLst>
          </p:cNvPr>
          <p:cNvSpPr txBox="1"/>
          <p:nvPr/>
        </p:nvSpPr>
        <p:spPr>
          <a:xfrm>
            <a:off x="2052411" y="4696570"/>
            <a:ext cx="3451678"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الفصل الدراسي الأول </a:t>
            </a:r>
          </a:p>
        </p:txBody>
      </p:sp>
      <p:sp>
        <p:nvSpPr>
          <p:cNvPr id="500" name="مستطيل: زوايا مستديرة 499">
            <a:extLst>
              <a:ext uri="{FF2B5EF4-FFF2-40B4-BE49-F238E27FC236}">
                <a16:creationId xmlns:a16="http://schemas.microsoft.com/office/drawing/2014/main" id="{11CE766A-8339-E9D3-27A2-009032C6F4E4}"/>
              </a:ext>
            </a:extLst>
          </p:cNvPr>
          <p:cNvSpPr/>
          <p:nvPr/>
        </p:nvSpPr>
        <p:spPr>
          <a:xfrm>
            <a:off x="792920" y="-706773"/>
            <a:ext cx="824744" cy="3328246"/>
          </a:xfrm>
          <a:prstGeom prst="roundRect">
            <a:avLst/>
          </a:prstGeom>
          <a:solidFill>
            <a:srgbClr val="C3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502" name="Picture 2" descr="Home - Free web icons">
            <a:hlinkClick r:id="rId2" action="ppaction://hlinksldjump"/>
            <a:extLst>
              <a:ext uri="{FF2B5EF4-FFF2-40B4-BE49-F238E27FC236}">
                <a16:creationId xmlns:a16="http://schemas.microsoft.com/office/drawing/2014/main" id="{BBEA3CD6-AD1A-811D-9126-C5F9D134738E}"/>
              </a:ext>
            </a:extLst>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98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مجموعة 20">
            <a:extLst>
              <a:ext uri="{FF2B5EF4-FFF2-40B4-BE49-F238E27FC236}">
                <a16:creationId xmlns:a16="http://schemas.microsoft.com/office/drawing/2014/main" id="{C68A59C4-2F13-FA46-D5A2-9281C8208244}"/>
              </a:ext>
            </a:extLst>
          </p:cNvPr>
          <p:cNvGrpSpPr/>
          <p:nvPr/>
        </p:nvGrpSpPr>
        <p:grpSpPr>
          <a:xfrm>
            <a:off x="-71663" y="-98606"/>
            <a:ext cx="8244859" cy="11551472"/>
            <a:chOff x="0" y="-139700"/>
            <a:chExt cx="8244859" cy="11551472"/>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0" y="-139700"/>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0" name="مستطيل: زوايا مستديرة 19">
              <a:extLst>
                <a:ext uri="{FF2B5EF4-FFF2-40B4-BE49-F238E27FC236}">
                  <a16:creationId xmlns:a16="http://schemas.microsoft.com/office/drawing/2014/main" id="{B01F64D7-2881-A496-5D0A-33E516CE3346}"/>
                </a:ext>
              </a:extLst>
            </p:cNvPr>
            <p:cNvSpPr/>
            <p:nvPr/>
          </p:nvSpPr>
          <p:spPr>
            <a:xfrm>
              <a:off x="3011713" y="474983"/>
              <a:ext cx="5022069" cy="369332"/>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 name="TextBox 10">
            <a:extLst>
              <a:ext uri="{FF2B5EF4-FFF2-40B4-BE49-F238E27FC236}">
                <a16:creationId xmlns:a16="http://schemas.microsoft.com/office/drawing/2014/main" id="{6EEDCE67-D66C-8FCF-9ECF-FFDAECB701F6}"/>
              </a:ext>
            </a:extLst>
          </p:cNvPr>
          <p:cNvSpPr txBox="1"/>
          <p:nvPr/>
        </p:nvSpPr>
        <p:spPr>
          <a:xfrm>
            <a:off x="2236266" y="557768"/>
            <a:ext cx="6183514" cy="369332"/>
          </a:xfrm>
          <a:prstGeom prst="rect">
            <a:avLst/>
          </a:prstGeom>
        </p:spPr>
        <p:txBody>
          <a:bodyPr wrap="square" lIns="0" tIns="0" rIns="0" bIns="0" rtlCol="0" anchor="t">
            <a:spAutoFit/>
          </a:bodyPr>
          <a:lstStyle/>
          <a:p>
            <a:pPr algn="ctr"/>
            <a:r>
              <a:rPr lang="ar-SA" sz="2400" b="1" dirty="0">
                <a:latin typeface="Omnes Arabic" panose="00000500000000000000" pitchFamily="2" charset="-78"/>
                <a:cs typeface="Akhbar MT" pitchFamily="2" charset="-78"/>
              </a:rPr>
              <a:t>توزيع المنهج الصف الثالث متوسط ( مهارات رقمية ) </a:t>
            </a:r>
          </a:p>
        </p:txBody>
      </p:sp>
      <p:sp>
        <p:nvSpPr>
          <p:cNvPr id="5" name="مستطيل: زوايا مستديرة 4">
            <a:extLst>
              <a:ext uri="{FF2B5EF4-FFF2-40B4-BE49-F238E27FC236}">
                <a16:creationId xmlns:a16="http://schemas.microsoft.com/office/drawing/2014/main" id="{671236F8-44C6-5265-6FA5-236C3060E0BA}"/>
              </a:ext>
            </a:extLst>
          </p:cNvPr>
          <p:cNvSpPr/>
          <p:nvPr/>
        </p:nvSpPr>
        <p:spPr>
          <a:xfrm>
            <a:off x="3151127" y="5591621"/>
            <a:ext cx="5022069" cy="369332"/>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11" name="TextBox 10">
            <a:extLst>
              <a:ext uri="{FF2B5EF4-FFF2-40B4-BE49-F238E27FC236}">
                <a16:creationId xmlns:a16="http://schemas.microsoft.com/office/drawing/2014/main" id="{8CF4F776-E109-E5B2-2CA3-DD8CE17F2585}"/>
              </a:ext>
            </a:extLst>
          </p:cNvPr>
          <p:cNvSpPr txBox="1"/>
          <p:nvPr/>
        </p:nvSpPr>
        <p:spPr>
          <a:xfrm>
            <a:off x="2319136" y="5586968"/>
            <a:ext cx="6183514" cy="369332"/>
          </a:xfrm>
          <a:prstGeom prst="rect">
            <a:avLst/>
          </a:prstGeom>
        </p:spPr>
        <p:txBody>
          <a:bodyPr wrap="square" lIns="0" tIns="0" rIns="0" bIns="0" rtlCol="0" anchor="t">
            <a:spAutoFit/>
          </a:bodyPr>
          <a:lstStyle/>
          <a:p>
            <a:pPr algn="ctr"/>
            <a:r>
              <a:rPr lang="ar-SA" sz="2400" b="1" dirty="0">
                <a:latin typeface="Omnes Arabic" panose="00000500000000000000" pitchFamily="2" charset="-78"/>
                <a:cs typeface="Akhbar MT" pitchFamily="2" charset="-78"/>
              </a:rPr>
              <a:t>توزيع المنهج الصف الثالث متوسط ( تربية فنية ) </a:t>
            </a:r>
          </a:p>
        </p:txBody>
      </p:sp>
      <p:sp>
        <p:nvSpPr>
          <p:cNvPr id="17" name="مستطيل 16"/>
          <p:cNvSpPr/>
          <p:nvPr/>
        </p:nvSpPr>
        <p:spPr>
          <a:xfrm>
            <a:off x="1339850" y="1020893"/>
            <a:ext cx="5715000" cy="44668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1339850" y="5985227"/>
            <a:ext cx="5715000" cy="446687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1201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Picture 2">
            <a:extLst>
              <a:ext uri="{FF2B5EF4-FFF2-40B4-BE49-F238E27FC236}">
                <a16:creationId xmlns:a16="http://schemas.microsoft.com/office/drawing/2014/main" id="{94347843-9362-F01A-BAA2-A197EC907EE3}"/>
              </a:ext>
            </a:extLst>
          </p:cNvPr>
          <p:cNvGrpSpPr/>
          <p:nvPr/>
        </p:nvGrpSpPr>
        <p:grpSpPr>
          <a:xfrm>
            <a:off x="-360733" y="-192238"/>
            <a:ext cx="9263048" cy="11608829"/>
            <a:chOff x="-360733" y="-192238"/>
            <a:chExt cx="9263048" cy="11608829"/>
          </a:xfrm>
        </p:grpSpPr>
        <p:sp>
          <p:nvSpPr>
            <p:cNvPr id="254" name="شكل حر: شكل 253">
              <a:extLst>
                <a:ext uri="{FF2B5EF4-FFF2-40B4-BE49-F238E27FC236}">
                  <a16:creationId xmlns:a16="http://schemas.microsoft.com/office/drawing/2014/main" id="{6F0F998B-07A4-B132-798F-DB4131B90EC9}"/>
                </a:ext>
              </a:extLst>
            </p:cNvPr>
            <p:cNvSpPr/>
            <p:nvPr/>
          </p:nvSpPr>
          <p:spPr>
            <a:xfrm>
              <a:off x="16" y="-33"/>
              <a:ext cx="7558846" cy="10682445"/>
            </a:xfrm>
            <a:custGeom>
              <a:avLst/>
              <a:gdLst>
                <a:gd name="connsiteX0" fmla="*/ 0 w 7558846"/>
                <a:gd name="connsiteY0" fmla="*/ 0 h 10682445"/>
                <a:gd name="connsiteX1" fmla="*/ 7558846 w 7558846"/>
                <a:gd name="connsiteY1" fmla="*/ 0 h 10682445"/>
                <a:gd name="connsiteX2" fmla="*/ 7558846 w 7558846"/>
                <a:gd name="connsiteY2" fmla="*/ 10682446 h 10682445"/>
                <a:gd name="connsiteX3" fmla="*/ 0 w 7558846"/>
                <a:gd name="connsiteY3" fmla="*/ 10682446 h 10682445"/>
              </a:gdLst>
              <a:ahLst/>
              <a:cxnLst>
                <a:cxn ang="0">
                  <a:pos x="connsiteX0" y="connsiteY0"/>
                </a:cxn>
                <a:cxn ang="0">
                  <a:pos x="connsiteX1" y="connsiteY1"/>
                </a:cxn>
                <a:cxn ang="0">
                  <a:pos x="connsiteX2" y="connsiteY2"/>
                </a:cxn>
                <a:cxn ang="0">
                  <a:pos x="connsiteX3" y="connsiteY3"/>
                </a:cxn>
              </a:cxnLst>
              <a:rect l="l" t="t" r="r" b="b"/>
              <a:pathLst>
                <a:path w="7558846" h="10682445">
                  <a:moveTo>
                    <a:pt x="0" y="0"/>
                  </a:moveTo>
                  <a:lnTo>
                    <a:pt x="7558846" y="0"/>
                  </a:lnTo>
                  <a:lnTo>
                    <a:pt x="7558846" y="10682446"/>
                  </a:lnTo>
                  <a:lnTo>
                    <a:pt x="0" y="10682446"/>
                  </a:lnTo>
                  <a:close/>
                </a:path>
              </a:pathLst>
            </a:custGeom>
            <a:solidFill>
              <a:srgbClr val="FFFFFF"/>
            </a:solidFill>
            <a:ln w="12695" cap="sq">
              <a:noFill/>
              <a:prstDash val="solid"/>
              <a:miter/>
            </a:ln>
          </p:spPr>
          <p:txBody>
            <a:bodyPr rtlCol="1" anchor="ctr"/>
            <a:lstStyle/>
            <a:p>
              <a:endParaRPr lang="ar-SA"/>
            </a:p>
          </p:txBody>
        </p:sp>
        <p:sp>
          <p:nvSpPr>
            <p:cNvPr id="255" name="شكل حر: شكل 254">
              <a:extLst>
                <a:ext uri="{FF2B5EF4-FFF2-40B4-BE49-F238E27FC236}">
                  <a16:creationId xmlns:a16="http://schemas.microsoft.com/office/drawing/2014/main" id="{B8B58A8C-DF0E-DD5E-1589-BCAFC639F59B}"/>
                </a:ext>
              </a:extLst>
            </p:cNvPr>
            <p:cNvSpPr/>
            <p:nvPr/>
          </p:nvSpPr>
          <p:spPr>
            <a:xfrm>
              <a:off x="16" y="-33"/>
              <a:ext cx="7558846" cy="10682445"/>
            </a:xfrm>
            <a:custGeom>
              <a:avLst/>
              <a:gdLst>
                <a:gd name="connsiteX0" fmla="*/ 0 w 7558846"/>
                <a:gd name="connsiteY0" fmla="*/ 0 h 10682445"/>
                <a:gd name="connsiteX1" fmla="*/ 7558846 w 7558846"/>
                <a:gd name="connsiteY1" fmla="*/ 0 h 10682445"/>
                <a:gd name="connsiteX2" fmla="*/ 7558846 w 7558846"/>
                <a:gd name="connsiteY2" fmla="*/ 10682446 h 10682445"/>
                <a:gd name="connsiteX3" fmla="*/ 0 w 7558846"/>
                <a:gd name="connsiteY3" fmla="*/ 10682446 h 10682445"/>
              </a:gdLst>
              <a:ahLst/>
              <a:cxnLst>
                <a:cxn ang="0">
                  <a:pos x="connsiteX0" y="connsiteY0"/>
                </a:cxn>
                <a:cxn ang="0">
                  <a:pos x="connsiteX1" y="connsiteY1"/>
                </a:cxn>
                <a:cxn ang="0">
                  <a:pos x="connsiteX2" y="connsiteY2"/>
                </a:cxn>
                <a:cxn ang="0">
                  <a:pos x="connsiteX3" y="connsiteY3"/>
                </a:cxn>
              </a:cxnLst>
              <a:rect l="l" t="t" r="r" b="b"/>
              <a:pathLst>
                <a:path w="7558846" h="10682445">
                  <a:moveTo>
                    <a:pt x="0" y="0"/>
                  </a:moveTo>
                  <a:lnTo>
                    <a:pt x="7558846" y="0"/>
                  </a:lnTo>
                  <a:lnTo>
                    <a:pt x="7558846" y="10682446"/>
                  </a:lnTo>
                  <a:lnTo>
                    <a:pt x="0" y="10682446"/>
                  </a:lnTo>
                  <a:close/>
                </a:path>
              </a:pathLst>
            </a:custGeom>
            <a:solidFill>
              <a:srgbClr val="FFFFFF"/>
            </a:solidFill>
            <a:ln w="12695" cap="sq">
              <a:noFill/>
              <a:prstDash val="solid"/>
              <a:miter/>
            </a:ln>
          </p:spPr>
          <p:txBody>
            <a:bodyPr rtlCol="1" anchor="ctr"/>
            <a:lstStyle/>
            <a:p>
              <a:endParaRPr lang="ar-SA"/>
            </a:p>
          </p:txBody>
        </p:sp>
        <p:sp>
          <p:nvSpPr>
            <p:cNvPr id="256" name="شكل حر: شكل 255">
              <a:extLst>
                <a:ext uri="{FF2B5EF4-FFF2-40B4-BE49-F238E27FC236}">
                  <a16:creationId xmlns:a16="http://schemas.microsoft.com/office/drawing/2014/main" id="{73E13A10-BAAC-4AE5-157E-95553A5EBEFD}"/>
                </a:ext>
              </a:extLst>
            </p:cNvPr>
            <p:cNvSpPr/>
            <p:nvPr/>
          </p:nvSpPr>
          <p:spPr>
            <a:xfrm>
              <a:off x="-360733" y="-150154"/>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257" name="شكل حر: شكل 256">
              <a:extLst>
                <a:ext uri="{FF2B5EF4-FFF2-40B4-BE49-F238E27FC236}">
                  <a16:creationId xmlns:a16="http://schemas.microsoft.com/office/drawing/2014/main" id="{430B6AC8-79ED-C95B-38AC-5168308EC54F}"/>
                </a:ext>
              </a:extLst>
            </p:cNvPr>
            <p:cNvSpPr/>
            <p:nvPr/>
          </p:nvSpPr>
          <p:spPr>
            <a:xfrm>
              <a:off x="-358073" y="-16237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258" name="شكل حر: شكل 257">
              <a:extLst>
                <a:ext uri="{FF2B5EF4-FFF2-40B4-BE49-F238E27FC236}">
                  <a16:creationId xmlns:a16="http://schemas.microsoft.com/office/drawing/2014/main" id="{1182E2A2-73AC-959C-6780-54133872013E}"/>
                </a:ext>
              </a:extLst>
            </p:cNvPr>
            <p:cNvSpPr/>
            <p:nvPr/>
          </p:nvSpPr>
          <p:spPr>
            <a:xfrm>
              <a:off x="-336994" y="-159024"/>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a:p>
          </p:txBody>
        </p:sp>
        <p:sp>
          <p:nvSpPr>
            <p:cNvPr id="259" name="شكل حر: شكل 258">
              <a:extLst>
                <a:ext uri="{FF2B5EF4-FFF2-40B4-BE49-F238E27FC236}">
                  <a16:creationId xmlns:a16="http://schemas.microsoft.com/office/drawing/2014/main" id="{A1675876-1033-5575-F7E5-A4D0271DB56E}"/>
                </a:ext>
              </a:extLst>
            </p:cNvPr>
            <p:cNvSpPr/>
            <p:nvPr/>
          </p:nvSpPr>
          <p:spPr>
            <a:xfrm>
              <a:off x="-334410" y="-18980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260" name="شكل حر: شكل 259">
              <a:extLst>
                <a:ext uri="{FF2B5EF4-FFF2-40B4-BE49-F238E27FC236}">
                  <a16:creationId xmlns:a16="http://schemas.microsoft.com/office/drawing/2014/main" id="{5786FF88-8F43-9167-4C1C-E16219F271D6}"/>
                </a:ext>
              </a:extLst>
            </p:cNvPr>
            <p:cNvSpPr/>
            <p:nvPr/>
          </p:nvSpPr>
          <p:spPr>
            <a:xfrm>
              <a:off x="-339002" y="-162269"/>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261" name="شكل حر: شكل 260">
              <a:extLst>
                <a:ext uri="{FF2B5EF4-FFF2-40B4-BE49-F238E27FC236}">
                  <a16:creationId xmlns:a16="http://schemas.microsoft.com/office/drawing/2014/main" id="{CDBC6306-860B-AAA7-5CEA-E9833154E118}"/>
                </a:ext>
              </a:extLst>
            </p:cNvPr>
            <p:cNvSpPr/>
            <p:nvPr/>
          </p:nvSpPr>
          <p:spPr>
            <a:xfrm>
              <a:off x="-344069" y="-192238"/>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262" name="شكل حر: شكل 261">
              <a:extLst>
                <a:ext uri="{FF2B5EF4-FFF2-40B4-BE49-F238E27FC236}">
                  <a16:creationId xmlns:a16="http://schemas.microsoft.com/office/drawing/2014/main" id="{4704EAC4-6E3D-6464-D1A4-550C018E9ABA}"/>
                </a:ext>
              </a:extLst>
            </p:cNvPr>
            <p:cNvSpPr/>
            <p:nvPr/>
          </p:nvSpPr>
          <p:spPr>
            <a:xfrm>
              <a:off x="-351024" y="-179648"/>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sp>
          <p:nvSpPr>
            <p:cNvPr id="263" name="شكل حر: شكل 262">
              <a:extLst>
                <a:ext uri="{FF2B5EF4-FFF2-40B4-BE49-F238E27FC236}">
                  <a16:creationId xmlns:a16="http://schemas.microsoft.com/office/drawing/2014/main" id="{62EEC7C2-F7AC-5BD6-501C-B030FEA31AB3}"/>
                </a:ext>
              </a:extLst>
            </p:cNvPr>
            <p:cNvSpPr/>
            <p:nvPr/>
          </p:nvSpPr>
          <p:spPr>
            <a:xfrm>
              <a:off x="6348429" y="7056515"/>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64" name="شكل حر: شكل 263">
              <a:extLst>
                <a:ext uri="{FF2B5EF4-FFF2-40B4-BE49-F238E27FC236}">
                  <a16:creationId xmlns:a16="http://schemas.microsoft.com/office/drawing/2014/main" id="{BED1AE34-E9D0-1733-91B9-BDA07EAF9DA3}"/>
                </a:ext>
              </a:extLst>
            </p:cNvPr>
            <p:cNvSpPr/>
            <p:nvPr/>
          </p:nvSpPr>
          <p:spPr>
            <a:xfrm>
              <a:off x="6517755" y="7229127"/>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65" name="شكل حر: شكل 264">
              <a:extLst>
                <a:ext uri="{FF2B5EF4-FFF2-40B4-BE49-F238E27FC236}">
                  <a16:creationId xmlns:a16="http://schemas.microsoft.com/office/drawing/2014/main" id="{57CB9944-B5D2-D418-3010-0EB352E572F5}"/>
                </a:ext>
              </a:extLst>
            </p:cNvPr>
            <p:cNvSpPr/>
            <p:nvPr/>
          </p:nvSpPr>
          <p:spPr>
            <a:xfrm>
              <a:off x="6727768" y="7448835"/>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66" name="شكل حر: شكل 265">
              <a:extLst>
                <a:ext uri="{FF2B5EF4-FFF2-40B4-BE49-F238E27FC236}">
                  <a16:creationId xmlns:a16="http://schemas.microsoft.com/office/drawing/2014/main" id="{9A6B5661-B22C-DA3A-A1FB-5F0CDD5196ED}"/>
                </a:ext>
              </a:extLst>
            </p:cNvPr>
            <p:cNvSpPr/>
            <p:nvPr/>
          </p:nvSpPr>
          <p:spPr>
            <a:xfrm>
              <a:off x="6960732" y="7815238"/>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a:p>
          </p:txBody>
        </p:sp>
        <p:sp>
          <p:nvSpPr>
            <p:cNvPr id="267" name="شكل حر: شكل 266">
              <a:extLst>
                <a:ext uri="{FF2B5EF4-FFF2-40B4-BE49-F238E27FC236}">
                  <a16:creationId xmlns:a16="http://schemas.microsoft.com/office/drawing/2014/main" id="{4BF3E24F-5138-A9A9-C08F-183381937546}"/>
                </a:ext>
              </a:extLst>
            </p:cNvPr>
            <p:cNvSpPr/>
            <p:nvPr/>
          </p:nvSpPr>
          <p:spPr>
            <a:xfrm>
              <a:off x="7179104" y="8044197"/>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68" name="شكل حر: شكل 267">
              <a:extLst>
                <a:ext uri="{FF2B5EF4-FFF2-40B4-BE49-F238E27FC236}">
                  <a16:creationId xmlns:a16="http://schemas.microsoft.com/office/drawing/2014/main" id="{CEED88D4-5C1C-D6A7-E5E1-E1F4665DC1B2}"/>
                </a:ext>
              </a:extLst>
            </p:cNvPr>
            <p:cNvSpPr/>
            <p:nvPr/>
          </p:nvSpPr>
          <p:spPr>
            <a:xfrm>
              <a:off x="7304687" y="8180173"/>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sp>
          <p:nvSpPr>
            <p:cNvPr id="269" name="شكل حر: شكل 268">
              <a:extLst>
                <a:ext uri="{FF2B5EF4-FFF2-40B4-BE49-F238E27FC236}">
                  <a16:creationId xmlns:a16="http://schemas.microsoft.com/office/drawing/2014/main" id="{1C555855-1CC7-AEFC-CB01-5514E5EC97C2}"/>
                </a:ext>
              </a:extLst>
            </p:cNvPr>
            <p:cNvSpPr/>
            <p:nvPr/>
          </p:nvSpPr>
          <p:spPr>
            <a:xfrm>
              <a:off x="7508099" y="3081036"/>
              <a:ext cx="2643" cy="4189"/>
            </a:xfrm>
            <a:custGeom>
              <a:avLst/>
              <a:gdLst>
                <a:gd name="connsiteX0" fmla="*/ 2616 w 2643"/>
                <a:gd name="connsiteY0" fmla="*/ 4189 h 4189"/>
                <a:gd name="connsiteX1" fmla="*/ 964 w 2643"/>
                <a:gd name="connsiteY1" fmla="*/ 0 h 4189"/>
                <a:gd name="connsiteX2" fmla="*/ 2616 w 2643"/>
                <a:gd name="connsiteY2" fmla="*/ 4189 h 4189"/>
              </a:gdLst>
              <a:ahLst/>
              <a:cxnLst>
                <a:cxn ang="0">
                  <a:pos x="connsiteX0" y="connsiteY0"/>
                </a:cxn>
                <a:cxn ang="0">
                  <a:pos x="connsiteX1" y="connsiteY1"/>
                </a:cxn>
                <a:cxn ang="0">
                  <a:pos x="connsiteX2" y="connsiteY2"/>
                </a:cxn>
              </a:cxnLst>
              <a:rect l="l" t="t" r="r" b="b"/>
              <a:pathLst>
                <a:path w="2643" h="4189">
                  <a:moveTo>
                    <a:pt x="2616" y="4189"/>
                  </a:moveTo>
                  <a:cubicBezTo>
                    <a:pt x="2742" y="2285"/>
                    <a:pt x="2488" y="888"/>
                    <a:pt x="964" y="0"/>
                  </a:cubicBezTo>
                  <a:cubicBezTo>
                    <a:pt x="-307" y="1650"/>
                    <a:pt x="-815" y="3047"/>
                    <a:pt x="2616" y="4189"/>
                  </a:cubicBezTo>
                </a:path>
              </a:pathLst>
            </a:custGeom>
            <a:solidFill>
              <a:srgbClr val="94D2A5"/>
            </a:solidFill>
            <a:ln w="12695" cap="sq">
              <a:noFill/>
              <a:prstDash val="solid"/>
              <a:miter/>
            </a:ln>
          </p:spPr>
          <p:txBody>
            <a:bodyPr rtlCol="1" anchor="ctr"/>
            <a:lstStyle/>
            <a:p>
              <a:endParaRPr lang="ar-SA"/>
            </a:p>
          </p:txBody>
        </p:sp>
        <p:sp>
          <p:nvSpPr>
            <p:cNvPr id="270" name="شكل حر: شكل 269">
              <a:extLst>
                <a:ext uri="{FF2B5EF4-FFF2-40B4-BE49-F238E27FC236}">
                  <a16:creationId xmlns:a16="http://schemas.microsoft.com/office/drawing/2014/main" id="{8DB62F39-7E93-C422-A25C-16F2417C4EA6}"/>
                </a:ext>
              </a:extLst>
            </p:cNvPr>
            <p:cNvSpPr/>
            <p:nvPr/>
          </p:nvSpPr>
          <p:spPr>
            <a:xfrm>
              <a:off x="6867402" y="2360148"/>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71" name="شكل حر: شكل 270">
              <a:extLst>
                <a:ext uri="{FF2B5EF4-FFF2-40B4-BE49-F238E27FC236}">
                  <a16:creationId xmlns:a16="http://schemas.microsoft.com/office/drawing/2014/main" id="{BD706676-9175-A910-F15F-083E175BD258}"/>
                </a:ext>
              </a:extLst>
            </p:cNvPr>
            <p:cNvSpPr/>
            <p:nvPr/>
          </p:nvSpPr>
          <p:spPr>
            <a:xfrm>
              <a:off x="7242407" y="2795042"/>
              <a:ext cx="3099" cy="3681"/>
            </a:xfrm>
            <a:custGeom>
              <a:avLst/>
              <a:gdLst>
                <a:gd name="connsiteX0" fmla="*/ 0 w 3099"/>
                <a:gd name="connsiteY0" fmla="*/ 0 h 3681"/>
                <a:gd name="connsiteX1" fmla="*/ 2540 w 3099"/>
                <a:gd name="connsiteY1" fmla="*/ 3681 h 3681"/>
                <a:gd name="connsiteX2" fmla="*/ 0 w 3099"/>
                <a:gd name="connsiteY2" fmla="*/ 0 h 3681"/>
              </a:gdLst>
              <a:ahLst/>
              <a:cxnLst>
                <a:cxn ang="0">
                  <a:pos x="connsiteX0" y="connsiteY0"/>
                </a:cxn>
                <a:cxn ang="0">
                  <a:pos x="connsiteX1" y="connsiteY1"/>
                </a:cxn>
                <a:cxn ang="0">
                  <a:pos x="connsiteX2" y="connsiteY2"/>
                </a:cxn>
              </a:cxnLst>
              <a:rect l="l" t="t" r="r" b="b"/>
              <a:pathLst>
                <a:path w="3099" h="3681">
                  <a:moveTo>
                    <a:pt x="0" y="0"/>
                  </a:moveTo>
                  <a:cubicBezTo>
                    <a:pt x="381" y="1904"/>
                    <a:pt x="762" y="3173"/>
                    <a:pt x="2540" y="3681"/>
                  </a:cubicBezTo>
                  <a:cubicBezTo>
                    <a:pt x="3430" y="1904"/>
                    <a:pt x="3684" y="381"/>
                    <a:pt x="0" y="0"/>
                  </a:cubicBezTo>
                </a:path>
              </a:pathLst>
            </a:custGeom>
            <a:solidFill>
              <a:srgbClr val="94D2A5"/>
            </a:solidFill>
            <a:ln w="12695" cap="sq">
              <a:noFill/>
              <a:prstDash val="solid"/>
              <a:miter/>
            </a:ln>
          </p:spPr>
          <p:txBody>
            <a:bodyPr rtlCol="1" anchor="ctr"/>
            <a:lstStyle/>
            <a:p>
              <a:endParaRPr lang="ar-SA"/>
            </a:p>
          </p:txBody>
        </p:sp>
        <p:sp>
          <p:nvSpPr>
            <p:cNvPr id="272" name="شكل حر: شكل 271">
              <a:extLst>
                <a:ext uri="{FF2B5EF4-FFF2-40B4-BE49-F238E27FC236}">
                  <a16:creationId xmlns:a16="http://schemas.microsoft.com/office/drawing/2014/main" id="{2BB218C1-4A2F-80CE-EBDC-FBCF9657AEBA}"/>
                </a:ext>
              </a:extLst>
            </p:cNvPr>
            <p:cNvSpPr/>
            <p:nvPr/>
          </p:nvSpPr>
          <p:spPr>
            <a:xfrm>
              <a:off x="6579222" y="2435138"/>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sp>
          <p:nvSpPr>
            <p:cNvPr id="273" name="شكل حر: شكل 272">
              <a:extLst>
                <a:ext uri="{FF2B5EF4-FFF2-40B4-BE49-F238E27FC236}">
                  <a16:creationId xmlns:a16="http://schemas.microsoft.com/office/drawing/2014/main" id="{FE80D8A7-4A0F-591F-0063-8A2F62F93768}"/>
                </a:ext>
              </a:extLst>
            </p:cNvPr>
            <p:cNvSpPr/>
            <p:nvPr/>
          </p:nvSpPr>
          <p:spPr>
            <a:xfrm>
              <a:off x="6605050" y="2988624"/>
              <a:ext cx="4574" cy="2975"/>
            </a:xfrm>
            <a:custGeom>
              <a:avLst/>
              <a:gdLst>
                <a:gd name="connsiteX0" fmla="*/ 0 w 4574"/>
                <a:gd name="connsiteY0" fmla="*/ 2539 h 2975"/>
                <a:gd name="connsiteX1" fmla="*/ 4574 w 4574"/>
                <a:gd name="connsiteY1" fmla="*/ 1650 h 2975"/>
                <a:gd name="connsiteX2" fmla="*/ 0 w 4574"/>
                <a:gd name="connsiteY2" fmla="*/ 2539 h 2975"/>
              </a:gdLst>
              <a:ahLst/>
              <a:cxnLst>
                <a:cxn ang="0">
                  <a:pos x="connsiteX0" y="connsiteY0"/>
                </a:cxn>
                <a:cxn ang="0">
                  <a:pos x="connsiteX1" y="connsiteY1"/>
                </a:cxn>
                <a:cxn ang="0">
                  <a:pos x="connsiteX2" y="connsiteY2"/>
                </a:cxn>
              </a:cxnLst>
              <a:rect l="l" t="t" r="r" b="b"/>
              <a:pathLst>
                <a:path w="4574" h="2975">
                  <a:moveTo>
                    <a:pt x="0" y="2539"/>
                  </a:moveTo>
                  <a:cubicBezTo>
                    <a:pt x="2033" y="3173"/>
                    <a:pt x="3557" y="3300"/>
                    <a:pt x="4574" y="1650"/>
                  </a:cubicBezTo>
                  <a:cubicBezTo>
                    <a:pt x="2922" y="-254"/>
                    <a:pt x="1271" y="-1142"/>
                    <a:pt x="0" y="2539"/>
                  </a:cubicBezTo>
                </a:path>
              </a:pathLst>
            </a:custGeom>
            <a:solidFill>
              <a:srgbClr val="94D2A5"/>
            </a:solidFill>
            <a:ln w="12695" cap="sq">
              <a:noFill/>
              <a:prstDash val="solid"/>
              <a:miter/>
            </a:ln>
          </p:spPr>
          <p:txBody>
            <a:bodyPr rtlCol="1" anchor="ctr"/>
            <a:lstStyle/>
            <a:p>
              <a:endParaRPr lang="ar-SA"/>
            </a:p>
          </p:txBody>
        </p:sp>
        <p:sp>
          <p:nvSpPr>
            <p:cNvPr id="274" name="شكل حر: شكل 273">
              <a:extLst>
                <a:ext uri="{FF2B5EF4-FFF2-40B4-BE49-F238E27FC236}">
                  <a16:creationId xmlns:a16="http://schemas.microsoft.com/office/drawing/2014/main" id="{D144E066-6575-9FBB-9671-53EE12784D5F}"/>
                </a:ext>
              </a:extLst>
            </p:cNvPr>
            <p:cNvSpPr/>
            <p:nvPr/>
          </p:nvSpPr>
          <p:spPr>
            <a:xfrm>
              <a:off x="89797" y="5468763"/>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sp>
          <p:nvSpPr>
            <p:cNvPr id="275" name="شكل حر: شكل 274">
              <a:extLst>
                <a:ext uri="{FF2B5EF4-FFF2-40B4-BE49-F238E27FC236}">
                  <a16:creationId xmlns:a16="http://schemas.microsoft.com/office/drawing/2014/main" id="{DFA7FC73-03FF-CDCC-5593-2DB453A8111C}"/>
                </a:ext>
              </a:extLst>
            </p:cNvPr>
            <p:cNvSpPr/>
            <p:nvPr/>
          </p:nvSpPr>
          <p:spPr>
            <a:xfrm>
              <a:off x="374678" y="6385264"/>
              <a:ext cx="3175" cy="3808"/>
            </a:xfrm>
            <a:custGeom>
              <a:avLst/>
              <a:gdLst>
                <a:gd name="connsiteX0" fmla="*/ 1121 w 3175"/>
                <a:gd name="connsiteY0" fmla="*/ 3808 h 3808"/>
                <a:gd name="connsiteX1" fmla="*/ 2899 w 3175"/>
                <a:gd name="connsiteY1" fmla="*/ 0 h 3808"/>
                <a:gd name="connsiteX2" fmla="*/ 1121 w 3175"/>
                <a:gd name="connsiteY2" fmla="*/ 3808 h 3808"/>
              </a:gdLst>
              <a:ahLst/>
              <a:cxnLst>
                <a:cxn ang="0">
                  <a:pos x="connsiteX0" y="connsiteY0"/>
                </a:cxn>
                <a:cxn ang="0">
                  <a:pos x="connsiteX1" y="connsiteY1"/>
                </a:cxn>
                <a:cxn ang="0">
                  <a:pos x="connsiteX2" y="connsiteY2"/>
                </a:cxn>
              </a:cxnLst>
              <a:rect l="l" t="t" r="r" b="b"/>
              <a:pathLst>
                <a:path w="3175" h="3808">
                  <a:moveTo>
                    <a:pt x="1121" y="3808"/>
                  </a:moveTo>
                  <a:cubicBezTo>
                    <a:pt x="2772" y="2539"/>
                    <a:pt x="3661" y="1524"/>
                    <a:pt x="2899" y="0"/>
                  </a:cubicBezTo>
                  <a:cubicBezTo>
                    <a:pt x="358" y="381"/>
                    <a:pt x="-1166" y="1016"/>
                    <a:pt x="1121" y="3808"/>
                  </a:cubicBezTo>
                </a:path>
              </a:pathLst>
            </a:custGeom>
            <a:solidFill>
              <a:srgbClr val="FABB17"/>
            </a:solidFill>
            <a:ln w="12695" cap="sq">
              <a:noFill/>
              <a:prstDash val="solid"/>
              <a:miter/>
            </a:ln>
          </p:spPr>
          <p:txBody>
            <a:bodyPr rtlCol="1" anchor="ctr"/>
            <a:lstStyle/>
            <a:p>
              <a:endParaRPr lang="ar-SA"/>
            </a:p>
          </p:txBody>
        </p:sp>
        <p:sp>
          <p:nvSpPr>
            <p:cNvPr id="276" name="شكل حر: شكل 275">
              <a:extLst>
                <a:ext uri="{FF2B5EF4-FFF2-40B4-BE49-F238E27FC236}">
                  <a16:creationId xmlns:a16="http://schemas.microsoft.com/office/drawing/2014/main" id="{DEDA4AFB-CAA0-D759-2B3A-B033DA26EC71}"/>
                </a:ext>
              </a:extLst>
            </p:cNvPr>
            <p:cNvSpPr/>
            <p:nvPr/>
          </p:nvSpPr>
          <p:spPr>
            <a:xfrm>
              <a:off x="5169759" y="9275958"/>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277" name="شكل حر: شكل 276">
              <a:extLst>
                <a:ext uri="{FF2B5EF4-FFF2-40B4-BE49-F238E27FC236}">
                  <a16:creationId xmlns:a16="http://schemas.microsoft.com/office/drawing/2014/main" id="{96448BB0-811A-5996-826E-A064AE2D7A53}"/>
                </a:ext>
              </a:extLst>
            </p:cNvPr>
            <p:cNvSpPr/>
            <p:nvPr/>
          </p:nvSpPr>
          <p:spPr>
            <a:xfrm>
              <a:off x="4593617" y="9975995"/>
              <a:ext cx="1619" cy="2792"/>
            </a:xfrm>
            <a:custGeom>
              <a:avLst/>
              <a:gdLst>
                <a:gd name="connsiteX0" fmla="*/ 653 w 1619"/>
                <a:gd name="connsiteY0" fmla="*/ 2792 h 2792"/>
                <a:gd name="connsiteX1" fmla="*/ 1415 w 1619"/>
                <a:gd name="connsiteY1" fmla="*/ 0 h 2792"/>
                <a:gd name="connsiteX2" fmla="*/ 653 w 1619"/>
                <a:gd name="connsiteY2" fmla="*/ 2792 h 2792"/>
              </a:gdLst>
              <a:ahLst/>
              <a:cxnLst>
                <a:cxn ang="0">
                  <a:pos x="connsiteX0" y="connsiteY0"/>
                </a:cxn>
                <a:cxn ang="0">
                  <a:pos x="connsiteX1" y="connsiteY1"/>
                </a:cxn>
                <a:cxn ang="0">
                  <a:pos x="connsiteX2" y="connsiteY2"/>
                </a:cxn>
              </a:cxnLst>
              <a:rect l="l" t="t" r="r" b="b"/>
              <a:pathLst>
                <a:path w="1619" h="2792">
                  <a:moveTo>
                    <a:pt x="653" y="2792"/>
                  </a:moveTo>
                  <a:cubicBezTo>
                    <a:pt x="1415" y="1904"/>
                    <a:pt x="1923" y="1015"/>
                    <a:pt x="1415" y="0"/>
                  </a:cubicBezTo>
                  <a:cubicBezTo>
                    <a:pt x="145" y="380"/>
                    <a:pt x="-618" y="889"/>
                    <a:pt x="653" y="2792"/>
                  </a:cubicBezTo>
                </a:path>
              </a:pathLst>
            </a:custGeom>
            <a:solidFill>
              <a:srgbClr val="6ACFF3"/>
            </a:solidFill>
            <a:ln w="12695" cap="sq">
              <a:noFill/>
              <a:prstDash val="solid"/>
              <a:miter/>
            </a:ln>
          </p:spPr>
          <p:txBody>
            <a:bodyPr rtlCol="1" anchor="ctr"/>
            <a:lstStyle/>
            <a:p>
              <a:endParaRPr lang="ar-SA"/>
            </a:p>
          </p:txBody>
        </p:sp>
        <p:sp>
          <p:nvSpPr>
            <p:cNvPr id="278" name="شكل حر: شكل 277">
              <a:extLst>
                <a:ext uri="{FF2B5EF4-FFF2-40B4-BE49-F238E27FC236}">
                  <a16:creationId xmlns:a16="http://schemas.microsoft.com/office/drawing/2014/main" id="{54B6384E-C53F-AAE2-1E53-8099B695C563}"/>
                </a:ext>
              </a:extLst>
            </p:cNvPr>
            <p:cNvSpPr/>
            <p:nvPr/>
          </p:nvSpPr>
          <p:spPr>
            <a:xfrm>
              <a:off x="3788756" y="10144697"/>
              <a:ext cx="1530" cy="2919"/>
            </a:xfrm>
            <a:custGeom>
              <a:avLst/>
              <a:gdLst>
                <a:gd name="connsiteX0" fmla="*/ 1227 w 1530"/>
                <a:gd name="connsiteY0" fmla="*/ 2919 h 2919"/>
                <a:gd name="connsiteX1" fmla="*/ 973 w 1530"/>
                <a:gd name="connsiteY1" fmla="*/ 0 h 2919"/>
                <a:gd name="connsiteX2" fmla="*/ 1227 w 1530"/>
                <a:gd name="connsiteY2" fmla="*/ 2919 h 2919"/>
              </a:gdLst>
              <a:ahLst/>
              <a:cxnLst>
                <a:cxn ang="0">
                  <a:pos x="connsiteX0" y="connsiteY0"/>
                </a:cxn>
                <a:cxn ang="0">
                  <a:pos x="connsiteX1" y="connsiteY1"/>
                </a:cxn>
                <a:cxn ang="0">
                  <a:pos x="connsiteX2" y="connsiteY2"/>
                </a:cxn>
              </a:cxnLst>
              <a:rect l="l" t="t" r="r" b="b"/>
              <a:pathLst>
                <a:path w="1530" h="2919">
                  <a:moveTo>
                    <a:pt x="1227" y="2919"/>
                  </a:moveTo>
                  <a:cubicBezTo>
                    <a:pt x="1608" y="1777"/>
                    <a:pt x="1735" y="889"/>
                    <a:pt x="973" y="0"/>
                  </a:cubicBezTo>
                  <a:cubicBezTo>
                    <a:pt x="-43" y="762"/>
                    <a:pt x="-678" y="1523"/>
                    <a:pt x="1227" y="2919"/>
                  </a:cubicBezTo>
                </a:path>
              </a:pathLst>
            </a:custGeom>
            <a:solidFill>
              <a:srgbClr val="6ACFF3"/>
            </a:solidFill>
            <a:ln w="12695" cap="sq">
              <a:noFill/>
              <a:prstDash val="solid"/>
              <a:miter/>
            </a:ln>
          </p:spPr>
          <p:txBody>
            <a:bodyPr rtlCol="1" anchor="ctr"/>
            <a:lstStyle/>
            <a:p>
              <a:endParaRPr lang="ar-SA"/>
            </a:p>
          </p:txBody>
        </p:sp>
        <p:sp>
          <p:nvSpPr>
            <p:cNvPr id="279" name="شكل حر: شكل 278">
              <a:extLst>
                <a:ext uri="{FF2B5EF4-FFF2-40B4-BE49-F238E27FC236}">
                  <a16:creationId xmlns:a16="http://schemas.microsoft.com/office/drawing/2014/main" id="{83406FAA-E7DF-8C90-3AF4-2AFAFDD44871}"/>
                </a:ext>
              </a:extLst>
            </p:cNvPr>
            <p:cNvSpPr/>
            <p:nvPr/>
          </p:nvSpPr>
          <p:spPr>
            <a:xfrm>
              <a:off x="5220431" y="10612849"/>
              <a:ext cx="1928" cy="2438"/>
            </a:xfrm>
            <a:custGeom>
              <a:avLst/>
              <a:gdLst>
                <a:gd name="connsiteX0" fmla="*/ 1668 w 1928"/>
                <a:gd name="connsiteY0" fmla="*/ 0 h 2438"/>
                <a:gd name="connsiteX1" fmla="*/ 16 w 1928"/>
                <a:gd name="connsiteY1" fmla="*/ 2412 h 2438"/>
                <a:gd name="connsiteX2" fmla="*/ 1668 w 1928"/>
                <a:gd name="connsiteY2" fmla="*/ 0 h 2438"/>
              </a:gdLst>
              <a:ahLst/>
              <a:cxnLst>
                <a:cxn ang="0">
                  <a:pos x="connsiteX0" y="connsiteY0"/>
                </a:cxn>
                <a:cxn ang="0">
                  <a:pos x="connsiteX1" y="connsiteY1"/>
                </a:cxn>
                <a:cxn ang="0">
                  <a:pos x="connsiteX2" y="connsiteY2"/>
                </a:cxn>
              </a:cxnLst>
              <a:rect l="l" t="t" r="r" b="b"/>
              <a:pathLst>
                <a:path w="1928" h="2438">
                  <a:moveTo>
                    <a:pt x="1668" y="0"/>
                  </a:moveTo>
                  <a:cubicBezTo>
                    <a:pt x="524" y="635"/>
                    <a:pt x="-111" y="1143"/>
                    <a:pt x="16" y="2412"/>
                  </a:cubicBezTo>
                  <a:cubicBezTo>
                    <a:pt x="1414" y="2539"/>
                    <a:pt x="2430" y="2285"/>
                    <a:pt x="1668" y="0"/>
                  </a:cubicBezTo>
                </a:path>
              </a:pathLst>
            </a:custGeom>
            <a:solidFill>
              <a:srgbClr val="6ACFF3"/>
            </a:solidFill>
            <a:ln w="12695" cap="sq">
              <a:noFill/>
              <a:prstDash val="solid"/>
              <a:miter/>
            </a:ln>
          </p:spPr>
          <p:txBody>
            <a:bodyPr rtlCol="1" anchor="ctr"/>
            <a:lstStyle/>
            <a:p>
              <a:endParaRPr lang="ar-SA"/>
            </a:p>
          </p:txBody>
        </p:sp>
        <p:sp>
          <p:nvSpPr>
            <p:cNvPr id="280" name="شكل حر: شكل 279">
              <a:extLst>
                <a:ext uri="{FF2B5EF4-FFF2-40B4-BE49-F238E27FC236}">
                  <a16:creationId xmlns:a16="http://schemas.microsoft.com/office/drawing/2014/main" id="{4AB01D9C-9677-8EB9-28BC-12BC6F040250}"/>
                </a:ext>
              </a:extLst>
            </p:cNvPr>
            <p:cNvSpPr/>
            <p:nvPr/>
          </p:nvSpPr>
          <p:spPr>
            <a:xfrm>
              <a:off x="3413801" y="9928581"/>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sp>
          <p:nvSpPr>
            <p:cNvPr id="281" name="شكل حر: شكل 280">
              <a:extLst>
                <a:ext uri="{FF2B5EF4-FFF2-40B4-BE49-F238E27FC236}">
                  <a16:creationId xmlns:a16="http://schemas.microsoft.com/office/drawing/2014/main" id="{85F714AA-9B7E-9D31-544B-ADAE3D5C3CEB}"/>
                </a:ext>
              </a:extLst>
            </p:cNvPr>
            <p:cNvSpPr/>
            <p:nvPr/>
          </p:nvSpPr>
          <p:spPr>
            <a:xfrm>
              <a:off x="1961124" y="3523419"/>
              <a:ext cx="3636630" cy="3633763"/>
            </a:xfrm>
            <a:custGeom>
              <a:avLst/>
              <a:gdLst>
                <a:gd name="connsiteX0" fmla="*/ 1818315 w 3636630"/>
                <a:gd name="connsiteY0" fmla="*/ 0 h 3633763"/>
                <a:gd name="connsiteX1" fmla="*/ 0 w 3636630"/>
                <a:gd name="connsiteY1" fmla="*/ 1816882 h 3633763"/>
                <a:gd name="connsiteX2" fmla="*/ 1818315 w 3636630"/>
                <a:gd name="connsiteY2" fmla="*/ 3633763 h 3633763"/>
                <a:gd name="connsiteX3" fmla="*/ 3636631 w 3636630"/>
                <a:gd name="connsiteY3" fmla="*/ 1816882 h 3633763"/>
                <a:gd name="connsiteX4" fmla="*/ 1818315 w 3636630"/>
                <a:gd name="connsiteY4" fmla="*/ 0 h 363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630" h="3633763">
                  <a:moveTo>
                    <a:pt x="1818315" y="0"/>
                  </a:moveTo>
                  <a:cubicBezTo>
                    <a:pt x="814069" y="0"/>
                    <a:pt x="0" y="813427"/>
                    <a:pt x="0" y="1816882"/>
                  </a:cubicBezTo>
                  <a:cubicBezTo>
                    <a:pt x="0" y="2820336"/>
                    <a:pt x="814069" y="3633763"/>
                    <a:pt x="1818315" y="3633763"/>
                  </a:cubicBezTo>
                  <a:cubicBezTo>
                    <a:pt x="2822562" y="3633763"/>
                    <a:pt x="3636631" y="2820336"/>
                    <a:pt x="3636631" y="1816882"/>
                  </a:cubicBezTo>
                  <a:cubicBezTo>
                    <a:pt x="3636631" y="813427"/>
                    <a:pt x="2822562" y="0"/>
                    <a:pt x="1818315" y="0"/>
                  </a:cubicBezTo>
                </a:path>
              </a:pathLst>
            </a:custGeom>
            <a:solidFill>
              <a:srgbClr val="C3E6CD"/>
            </a:solidFill>
            <a:ln w="12695" cap="sq">
              <a:noFill/>
              <a:prstDash val="solid"/>
              <a:miter/>
            </a:ln>
          </p:spPr>
          <p:txBody>
            <a:bodyPr rtlCol="1" anchor="ctr"/>
            <a:lstStyle/>
            <a:p>
              <a:endParaRPr lang="ar-SA" dirty="0"/>
            </a:p>
          </p:txBody>
        </p:sp>
        <p:sp>
          <p:nvSpPr>
            <p:cNvPr id="282" name="شكل حر: شكل 281">
              <a:extLst>
                <a:ext uri="{FF2B5EF4-FFF2-40B4-BE49-F238E27FC236}">
                  <a16:creationId xmlns:a16="http://schemas.microsoft.com/office/drawing/2014/main" id="{8D8B5B66-917A-7B3D-BCD9-E20A21C3840E}"/>
                </a:ext>
              </a:extLst>
            </p:cNvPr>
            <p:cNvSpPr/>
            <p:nvPr/>
          </p:nvSpPr>
          <p:spPr>
            <a:xfrm>
              <a:off x="990034" y="9972822"/>
              <a:ext cx="1396671" cy="414075"/>
            </a:xfrm>
            <a:custGeom>
              <a:avLst/>
              <a:gdLst>
                <a:gd name="connsiteX0" fmla="*/ 698336 w 1396671"/>
                <a:gd name="connsiteY0" fmla="*/ 414076 h 414075"/>
                <a:gd name="connsiteX1" fmla="*/ 0 w 1396671"/>
                <a:gd name="connsiteY1" fmla="*/ 207038 h 414075"/>
                <a:gd name="connsiteX2" fmla="*/ 698336 w 1396671"/>
                <a:gd name="connsiteY2" fmla="*/ 0 h 414075"/>
                <a:gd name="connsiteX3" fmla="*/ 1396671 w 1396671"/>
                <a:gd name="connsiteY3" fmla="*/ 207038 h 414075"/>
                <a:gd name="connsiteX4" fmla="*/ 698336 w 1396671"/>
                <a:gd name="connsiteY4" fmla="*/ 414076 h 41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71" h="414075">
                  <a:moveTo>
                    <a:pt x="698336" y="414076"/>
                  </a:moveTo>
                  <a:cubicBezTo>
                    <a:pt x="312644" y="414076"/>
                    <a:pt x="0" y="321410"/>
                    <a:pt x="0" y="207038"/>
                  </a:cubicBezTo>
                  <a:cubicBezTo>
                    <a:pt x="0" y="92666"/>
                    <a:pt x="312644" y="0"/>
                    <a:pt x="698336" y="0"/>
                  </a:cubicBezTo>
                  <a:cubicBezTo>
                    <a:pt x="1084027" y="0"/>
                    <a:pt x="1396671" y="92666"/>
                    <a:pt x="1396671" y="207038"/>
                  </a:cubicBezTo>
                  <a:cubicBezTo>
                    <a:pt x="1396671" y="321410"/>
                    <a:pt x="1084027" y="414076"/>
                    <a:pt x="698336" y="414076"/>
                  </a:cubicBezTo>
                </a:path>
              </a:pathLst>
            </a:custGeom>
            <a:solidFill>
              <a:srgbClr val="C9D2EF"/>
            </a:solidFill>
            <a:ln w="12695" cap="sq">
              <a:noFill/>
              <a:prstDash val="solid"/>
              <a:miter/>
            </a:ln>
          </p:spPr>
          <p:txBody>
            <a:bodyPr rtlCol="1" anchor="ctr"/>
            <a:lstStyle/>
            <a:p>
              <a:endParaRPr lang="ar-SA"/>
            </a:p>
          </p:txBody>
        </p:sp>
        <p:sp>
          <p:nvSpPr>
            <p:cNvPr id="283" name="شكل حر: شكل 282">
              <a:extLst>
                <a:ext uri="{FF2B5EF4-FFF2-40B4-BE49-F238E27FC236}">
                  <a16:creationId xmlns:a16="http://schemas.microsoft.com/office/drawing/2014/main" id="{0051EE51-290B-DDC6-822E-C34EF713F891}"/>
                </a:ext>
              </a:extLst>
            </p:cNvPr>
            <p:cNvSpPr/>
            <p:nvPr/>
          </p:nvSpPr>
          <p:spPr>
            <a:xfrm>
              <a:off x="1417522" y="9875586"/>
              <a:ext cx="541823" cy="309907"/>
            </a:xfrm>
            <a:custGeom>
              <a:avLst/>
              <a:gdLst>
                <a:gd name="connsiteX0" fmla="*/ 130215 w 541823"/>
                <a:gd name="connsiteY0" fmla="*/ 0 h 309907"/>
                <a:gd name="connsiteX1" fmla="*/ 117003 w 541823"/>
                <a:gd name="connsiteY1" fmla="*/ 147377 h 309907"/>
                <a:gd name="connsiteX2" fmla="*/ 0 w 541823"/>
                <a:gd name="connsiteY2" fmla="*/ 309098 h 309907"/>
                <a:gd name="connsiteX3" fmla="*/ 541823 w 541823"/>
                <a:gd name="connsiteY3" fmla="*/ 309098 h 309907"/>
                <a:gd name="connsiteX4" fmla="*/ 431807 w 541823"/>
                <a:gd name="connsiteY4" fmla="*/ 150931 h 309907"/>
                <a:gd name="connsiteX5" fmla="*/ 422787 w 541823"/>
                <a:gd name="connsiteY5" fmla="*/ 0 h 309907"/>
                <a:gd name="connsiteX6" fmla="*/ 130215 w 541823"/>
                <a:gd name="connsiteY6" fmla="*/ 0 h 3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23" h="309907">
                  <a:moveTo>
                    <a:pt x="130215" y="0"/>
                  </a:moveTo>
                  <a:cubicBezTo>
                    <a:pt x="130215" y="0"/>
                    <a:pt x="135805" y="87207"/>
                    <a:pt x="117003" y="147377"/>
                  </a:cubicBezTo>
                  <a:cubicBezTo>
                    <a:pt x="86260" y="246262"/>
                    <a:pt x="0" y="256672"/>
                    <a:pt x="0" y="309098"/>
                  </a:cubicBezTo>
                  <a:cubicBezTo>
                    <a:pt x="0" y="310113"/>
                    <a:pt x="541823" y="310240"/>
                    <a:pt x="541823" y="309098"/>
                  </a:cubicBezTo>
                  <a:cubicBezTo>
                    <a:pt x="541823" y="258956"/>
                    <a:pt x="460137" y="243089"/>
                    <a:pt x="431807" y="150931"/>
                  </a:cubicBezTo>
                  <a:cubicBezTo>
                    <a:pt x="410591" y="81876"/>
                    <a:pt x="422787" y="0"/>
                    <a:pt x="422787" y="0"/>
                  </a:cubicBezTo>
                  <a:lnTo>
                    <a:pt x="130215" y="0"/>
                  </a:lnTo>
                </a:path>
              </a:pathLst>
            </a:custGeom>
            <a:solidFill>
              <a:srgbClr val="EDEDF2"/>
            </a:solidFill>
            <a:ln w="12695" cap="sq">
              <a:noFill/>
              <a:prstDash val="solid"/>
              <a:miter/>
            </a:ln>
          </p:spPr>
          <p:txBody>
            <a:bodyPr rtlCol="1" anchor="ctr"/>
            <a:lstStyle/>
            <a:p>
              <a:endParaRPr lang="ar-SA"/>
            </a:p>
          </p:txBody>
        </p:sp>
        <p:sp>
          <p:nvSpPr>
            <p:cNvPr id="284" name="شكل حر: شكل 283">
              <a:extLst>
                <a:ext uri="{FF2B5EF4-FFF2-40B4-BE49-F238E27FC236}">
                  <a16:creationId xmlns:a16="http://schemas.microsoft.com/office/drawing/2014/main" id="{0849979F-BB35-E59E-DE6B-91F0602532A9}"/>
                </a:ext>
              </a:extLst>
            </p:cNvPr>
            <p:cNvSpPr/>
            <p:nvPr/>
          </p:nvSpPr>
          <p:spPr>
            <a:xfrm>
              <a:off x="1417649" y="10183795"/>
              <a:ext cx="541696" cy="23991"/>
            </a:xfrm>
            <a:custGeom>
              <a:avLst/>
              <a:gdLst>
                <a:gd name="connsiteX0" fmla="*/ 541696 w 541696"/>
                <a:gd name="connsiteY0" fmla="*/ 23992 h 23991"/>
                <a:gd name="connsiteX1" fmla="*/ 0 w 541696"/>
                <a:gd name="connsiteY1" fmla="*/ 23992 h 23991"/>
                <a:gd name="connsiteX2" fmla="*/ 0 w 541696"/>
                <a:gd name="connsiteY2" fmla="*/ 0 h 23991"/>
                <a:gd name="connsiteX3" fmla="*/ 541696 w 541696"/>
                <a:gd name="connsiteY3" fmla="*/ 0 h 23991"/>
                <a:gd name="connsiteX4" fmla="*/ 541696 w 541696"/>
                <a:gd name="connsiteY4" fmla="*/ 23992 h 23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96" h="23991">
                  <a:moveTo>
                    <a:pt x="541696" y="23992"/>
                  </a:moveTo>
                  <a:lnTo>
                    <a:pt x="0" y="23992"/>
                  </a:lnTo>
                  <a:lnTo>
                    <a:pt x="0" y="0"/>
                  </a:lnTo>
                  <a:lnTo>
                    <a:pt x="541696" y="0"/>
                  </a:lnTo>
                  <a:lnTo>
                    <a:pt x="541696" y="23992"/>
                  </a:lnTo>
                </a:path>
              </a:pathLst>
            </a:custGeom>
            <a:solidFill>
              <a:srgbClr val="D7D7E2"/>
            </a:solidFill>
            <a:ln w="12695" cap="sq">
              <a:noFill/>
              <a:prstDash val="solid"/>
              <a:miter/>
            </a:ln>
          </p:spPr>
          <p:txBody>
            <a:bodyPr rtlCol="1" anchor="ctr"/>
            <a:lstStyle/>
            <a:p>
              <a:endParaRPr lang="ar-SA"/>
            </a:p>
          </p:txBody>
        </p:sp>
        <p:sp>
          <p:nvSpPr>
            <p:cNvPr id="285" name="شكل حر: شكل 284">
              <a:extLst>
                <a:ext uri="{FF2B5EF4-FFF2-40B4-BE49-F238E27FC236}">
                  <a16:creationId xmlns:a16="http://schemas.microsoft.com/office/drawing/2014/main" id="{1E538D3E-62CA-842A-FB90-3E7A4BF0954A}"/>
                </a:ext>
              </a:extLst>
            </p:cNvPr>
            <p:cNvSpPr/>
            <p:nvPr/>
          </p:nvSpPr>
          <p:spPr>
            <a:xfrm>
              <a:off x="734939" y="8616857"/>
              <a:ext cx="1909529" cy="1308490"/>
            </a:xfrm>
            <a:custGeom>
              <a:avLst/>
              <a:gdLst>
                <a:gd name="connsiteX0" fmla="*/ 1909530 w 1909529"/>
                <a:gd name="connsiteY0" fmla="*/ 1264823 h 1308490"/>
                <a:gd name="connsiteX1" fmla="*/ 1865955 w 1909529"/>
                <a:gd name="connsiteY1" fmla="*/ 1308490 h 1308490"/>
                <a:gd name="connsiteX2" fmla="*/ 43575 w 1909529"/>
                <a:gd name="connsiteY2" fmla="*/ 1308490 h 1308490"/>
                <a:gd name="connsiteX3" fmla="*/ 0 w 1909529"/>
                <a:gd name="connsiteY3" fmla="*/ 1264823 h 1308490"/>
                <a:gd name="connsiteX4" fmla="*/ 0 w 1909529"/>
                <a:gd name="connsiteY4" fmla="*/ 43667 h 1308490"/>
                <a:gd name="connsiteX5" fmla="*/ 43575 w 1909529"/>
                <a:gd name="connsiteY5" fmla="*/ 0 h 1308490"/>
                <a:gd name="connsiteX6" fmla="*/ 1865955 w 1909529"/>
                <a:gd name="connsiteY6" fmla="*/ 0 h 1308490"/>
                <a:gd name="connsiteX7" fmla="*/ 1909530 w 1909529"/>
                <a:gd name="connsiteY7" fmla="*/ 43667 h 1308490"/>
                <a:gd name="connsiteX8" fmla="*/ 1909530 w 1909529"/>
                <a:gd name="connsiteY8" fmla="*/ 1264823 h 130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29" h="1308490">
                  <a:moveTo>
                    <a:pt x="1909530" y="1264823"/>
                  </a:moveTo>
                  <a:cubicBezTo>
                    <a:pt x="1909530" y="1288814"/>
                    <a:pt x="1889966" y="1308490"/>
                    <a:pt x="1865955" y="1308490"/>
                  </a:cubicBezTo>
                  <a:lnTo>
                    <a:pt x="43575" y="1308490"/>
                  </a:lnTo>
                  <a:cubicBezTo>
                    <a:pt x="19564" y="1308490"/>
                    <a:pt x="0" y="1288814"/>
                    <a:pt x="0" y="1264823"/>
                  </a:cubicBezTo>
                  <a:lnTo>
                    <a:pt x="0" y="43667"/>
                  </a:lnTo>
                  <a:cubicBezTo>
                    <a:pt x="0" y="19675"/>
                    <a:pt x="19564" y="0"/>
                    <a:pt x="43575" y="0"/>
                  </a:cubicBezTo>
                  <a:lnTo>
                    <a:pt x="1865955" y="0"/>
                  </a:lnTo>
                  <a:cubicBezTo>
                    <a:pt x="1889966" y="0"/>
                    <a:pt x="1909530" y="19675"/>
                    <a:pt x="1909530" y="43667"/>
                  </a:cubicBezTo>
                  <a:lnTo>
                    <a:pt x="1909530" y="1264823"/>
                  </a:lnTo>
                </a:path>
              </a:pathLst>
            </a:custGeom>
            <a:solidFill>
              <a:srgbClr val="EFF1F4"/>
            </a:solidFill>
            <a:ln w="12695" cap="sq">
              <a:noFill/>
              <a:prstDash val="solid"/>
              <a:miter/>
            </a:ln>
          </p:spPr>
          <p:txBody>
            <a:bodyPr rtlCol="1" anchor="ctr"/>
            <a:lstStyle/>
            <a:p>
              <a:endParaRPr lang="ar-SA"/>
            </a:p>
          </p:txBody>
        </p:sp>
        <p:sp>
          <p:nvSpPr>
            <p:cNvPr id="286" name="شكل حر: شكل 285">
              <a:extLst>
                <a:ext uri="{FF2B5EF4-FFF2-40B4-BE49-F238E27FC236}">
                  <a16:creationId xmlns:a16="http://schemas.microsoft.com/office/drawing/2014/main" id="{245D91FE-9B41-72FB-D661-3FD944B787A6}"/>
                </a:ext>
              </a:extLst>
            </p:cNvPr>
            <p:cNvSpPr/>
            <p:nvPr/>
          </p:nvSpPr>
          <p:spPr>
            <a:xfrm>
              <a:off x="816245" y="8703810"/>
              <a:ext cx="1744378" cy="1020846"/>
            </a:xfrm>
            <a:custGeom>
              <a:avLst/>
              <a:gdLst>
                <a:gd name="connsiteX0" fmla="*/ 1744378 w 1744378"/>
                <a:gd name="connsiteY0" fmla="*/ 1020846 h 1020846"/>
                <a:gd name="connsiteX1" fmla="*/ 0 w 1744378"/>
                <a:gd name="connsiteY1" fmla="*/ 1020846 h 1020846"/>
                <a:gd name="connsiteX2" fmla="*/ 0 w 1744378"/>
                <a:gd name="connsiteY2" fmla="*/ 0 h 1020846"/>
                <a:gd name="connsiteX3" fmla="*/ 1744378 w 1744378"/>
                <a:gd name="connsiteY3" fmla="*/ 0 h 1020846"/>
                <a:gd name="connsiteX4" fmla="*/ 1744378 w 1744378"/>
                <a:gd name="connsiteY4" fmla="*/ 1020846 h 1020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378" h="1020846">
                  <a:moveTo>
                    <a:pt x="1744378" y="1020846"/>
                  </a:moveTo>
                  <a:lnTo>
                    <a:pt x="0" y="1020846"/>
                  </a:lnTo>
                  <a:lnTo>
                    <a:pt x="0" y="0"/>
                  </a:lnTo>
                  <a:lnTo>
                    <a:pt x="1744378" y="0"/>
                  </a:lnTo>
                  <a:lnTo>
                    <a:pt x="1744378" y="1020846"/>
                  </a:lnTo>
                </a:path>
              </a:pathLst>
            </a:custGeom>
            <a:solidFill>
              <a:srgbClr val="76A0FF"/>
            </a:solidFill>
            <a:ln w="12695" cap="sq">
              <a:noFill/>
              <a:prstDash val="solid"/>
              <a:miter/>
            </a:ln>
          </p:spPr>
          <p:txBody>
            <a:bodyPr rtlCol="1" anchor="ctr"/>
            <a:lstStyle/>
            <a:p>
              <a:endParaRPr lang="ar-SA"/>
            </a:p>
          </p:txBody>
        </p:sp>
        <p:sp>
          <p:nvSpPr>
            <p:cNvPr id="287" name="شكل حر: شكل 286">
              <a:extLst>
                <a:ext uri="{FF2B5EF4-FFF2-40B4-BE49-F238E27FC236}">
                  <a16:creationId xmlns:a16="http://schemas.microsoft.com/office/drawing/2014/main" id="{4E29F5AD-2548-BE49-048D-122A91CCDA4D}"/>
                </a:ext>
              </a:extLst>
            </p:cNvPr>
            <p:cNvSpPr/>
            <p:nvPr/>
          </p:nvSpPr>
          <p:spPr>
            <a:xfrm>
              <a:off x="1548627" y="9508605"/>
              <a:ext cx="684869" cy="205641"/>
            </a:xfrm>
            <a:custGeom>
              <a:avLst/>
              <a:gdLst>
                <a:gd name="connsiteX0" fmla="*/ 0 w 684869"/>
                <a:gd name="connsiteY0" fmla="*/ 205642 h 205641"/>
                <a:gd name="connsiteX1" fmla="*/ 684870 w 684869"/>
                <a:gd name="connsiteY1" fmla="*/ 205642 h 205641"/>
                <a:gd name="connsiteX2" fmla="*/ 684870 w 684869"/>
                <a:gd name="connsiteY2" fmla="*/ 0 h 205641"/>
                <a:gd name="connsiteX3" fmla="*/ 0 w 684869"/>
                <a:gd name="connsiteY3" fmla="*/ 0 h 205641"/>
                <a:gd name="connsiteX4" fmla="*/ 0 w 684869"/>
                <a:gd name="connsiteY4" fmla="*/ 205642 h 2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869" h="205641">
                  <a:moveTo>
                    <a:pt x="0" y="205642"/>
                  </a:moveTo>
                  <a:lnTo>
                    <a:pt x="684870" y="205642"/>
                  </a:lnTo>
                  <a:lnTo>
                    <a:pt x="684870" y="0"/>
                  </a:lnTo>
                  <a:lnTo>
                    <a:pt x="0" y="0"/>
                  </a:lnTo>
                  <a:lnTo>
                    <a:pt x="0" y="205642"/>
                  </a:lnTo>
                </a:path>
              </a:pathLst>
            </a:custGeom>
            <a:solidFill>
              <a:srgbClr val="EFF1F4"/>
            </a:solidFill>
            <a:ln w="12695" cap="sq">
              <a:noFill/>
              <a:prstDash val="solid"/>
              <a:miter/>
            </a:ln>
          </p:spPr>
          <p:txBody>
            <a:bodyPr rtlCol="1" anchor="ctr"/>
            <a:lstStyle/>
            <a:p>
              <a:endParaRPr lang="ar-SA"/>
            </a:p>
          </p:txBody>
        </p:sp>
        <p:sp>
          <p:nvSpPr>
            <p:cNvPr id="288" name="شكل حر: شكل 287">
              <a:extLst>
                <a:ext uri="{FF2B5EF4-FFF2-40B4-BE49-F238E27FC236}">
                  <a16:creationId xmlns:a16="http://schemas.microsoft.com/office/drawing/2014/main" id="{BD92DB25-D6BC-913E-693F-3BEE747D1854}"/>
                </a:ext>
              </a:extLst>
            </p:cNvPr>
            <p:cNvSpPr/>
            <p:nvPr/>
          </p:nvSpPr>
          <p:spPr>
            <a:xfrm>
              <a:off x="1169287" y="9508605"/>
              <a:ext cx="404239" cy="205641"/>
            </a:xfrm>
            <a:custGeom>
              <a:avLst/>
              <a:gdLst>
                <a:gd name="connsiteX0" fmla="*/ 0 w 404239"/>
                <a:gd name="connsiteY0" fmla="*/ 205642 h 205641"/>
                <a:gd name="connsiteX1" fmla="*/ 404239 w 404239"/>
                <a:gd name="connsiteY1" fmla="*/ 205642 h 205641"/>
                <a:gd name="connsiteX2" fmla="*/ 404239 w 404239"/>
                <a:gd name="connsiteY2" fmla="*/ 0 h 205641"/>
                <a:gd name="connsiteX3" fmla="*/ 0 w 404239"/>
                <a:gd name="connsiteY3" fmla="*/ 0 h 205641"/>
                <a:gd name="connsiteX4" fmla="*/ 0 w 404239"/>
                <a:gd name="connsiteY4" fmla="*/ 205642 h 2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39" h="205641">
                  <a:moveTo>
                    <a:pt x="0" y="205642"/>
                  </a:moveTo>
                  <a:lnTo>
                    <a:pt x="404239" y="205642"/>
                  </a:lnTo>
                  <a:lnTo>
                    <a:pt x="404239" y="0"/>
                  </a:lnTo>
                  <a:lnTo>
                    <a:pt x="0" y="0"/>
                  </a:lnTo>
                  <a:lnTo>
                    <a:pt x="0" y="205642"/>
                  </a:lnTo>
                </a:path>
              </a:pathLst>
            </a:custGeom>
            <a:solidFill>
              <a:srgbClr val="D1D1E0"/>
            </a:solidFill>
            <a:ln w="12695" cap="sq">
              <a:noFill/>
              <a:prstDash val="solid"/>
              <a:miter/>
            </a:ln>
          </p:spPr>
          <p:txBody>
            <a:bodyPr rtlCol="1" anchor="ctr"/>
            <a:lstStyle/>
            <a:p>
              <a:endParaRPr lang="ar-SA"/>
            </a:p>
          </p:txBody>
        </p:sp>
        <p:sp>
          <p:nvSpPr>
            <p:cNvPr id="289" name="شكل حر: شكل 288">
              <a:extLst>
                <a:ext uri="{FF2B5EF4-FFF2-40B4-BE49-F238E27FC236}">
                  <a16:creationId xmlns:a16="http://schemas.microsoft.com/office/drawing/2014/main" id="{97F07048-9636-269E-5FE8-8F1FF58F319F}"/>
                </a:ext>
              </a:extLst>
            </p:cNvPr>
            <p:cNvSpPr/>
            <p:nvPr/>
          </p:nvSpPr>
          <p:spPr>
            <a:xfrm>
              <a:off x="1157981" y="9490453"/>
              <a:ext cx="1097366" cy="232806"/>
            </a:xfrm>
            <a:custGeom>
              <a:avLst/>
              <a:gdLst>
                <a:gd name="connsiteX0" fmla="*/ 1088347 w 1097366"/>
                <a:gd name="connsiteY0" fmla="*/ 232806 h 232806"/>
                <a:gd name="connsiteX1" fmla="*/ 9020 w 1097366"/>
                <a:gd name="connsiteY1" fmla="*/ 232806 h 232806"/>
                <a:gd name="connsiteX2" fmla="*/ 0 w 1097366"/>
                <a:gd name="connsiteY2" fmla="*/ 223794 h 232806"/>
                <a:gd name="connsiteX3" fmla="*/ 0 w 1097366"/>
                <a:gd name="connsiteY3" fmla="*/ 9012 h 232806"/>
                <a:gd name="connsiteX4" fmla="*/ 9020 w 1097366"/>
                <a:gd name="connsiteY4" fmla="*/ 0 h 232806"/>
                <a:gd name="connsiteX5" fmla="*/ 1081614 w 1097366"/>
                <a:gd name="connsiteY5" fmla="*/ 0 h 232806"/>
                <a:gd name="connsiteX6" fmla="*/ 1090634 w 1097366"/>
                <a:gd name="connsiteY6" fmla="*/ 9012 h 232806"/>
                <a:gd name="connsiteX7" fmla="*/ 1081614 w 1097366"/>
                <a:gd name="connsiteY7" fmla="*/ 18025 h 232806"/>
                <a:gd name="connsiteX8" fmla="*/ 18040 w 1097366"/>
                <a:gd name="connsiteY8" fmla="*/ 18025 h 232806"/>
                <a:gd name="connsiteX9" fmla="*/ 18040 w 1097366"/>
                <a:gd name="connsiteY9" fmla="*/ 214781 h 232806"/>
                <a:gd name="connsiteX10" fmla="*/ 1088347 w 1097366"/>
                <a:gd name="connsiteY10" fmla="*/ 214781 h 232806"/>
                <a:gd name="connsiteX11" fmla="*/ 1097367 w 1097366"/>
                <a:gd name="connsiteY11" fmla="*/ 223794 h 232806"/>
                <a:gd name="connsiteX12" fmla="*/ 1088347 w 1097366"/>
                <a:gd name="connsiteY12" fmla="*/ 232806 h 2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7366" h="232806">
                  <a:moveTo>
                    <a:pt x="1088347" y="232806"/>
                  </a:moveTo>
                  <a:lnTo>
                    <a:pt x="9020" y="232806"/>
                  </a:lnTo>
                  <a:cubicBezTo>
                    <a:pt x="4065" y="232806"/>
                    <a:pt x="0" y="228744"/>
                    <a:pt x="0" y="223794"/>
                  </a:cubicBezTo>
                  <a:lnTo>
                    <a:pt x="0" y="9012"/>
                  </a:lnTo>
                  <a:cubicBezTo>
                    <a:pt x="0" y="4062"/>
                    <a:pt x="4065" y="0"/>
                    <a:pt x="9020" y="0"/>
                  </a:cubicBezTo>
                  <a:lnTo>
                    <a:pt x="1081614" y="0"/>
                  </a:lnTo>
                  <a:cubicBezTo>
                    <a:pt x="1086568" y="0"/>
                    <a:pt x="1090634" y="4062"/>
                    <a:pt x="1090634" y="9012"/>
                  </a:cubicBezTo>
                  <a:cubicBezTo>
                    <a:pt x="1090634" y="13963"/>
                    <a:pt x="1086568" y="18025"/>
                    <a:pt x="1081614" y="18025"/>
                  </a:cubicBezTo>
                  <a:lnTo>
                    <a:pt x="18040" y="18025"/>
                  </a:lnTo>
                  <a:lnTo>
                    <a:pt x="18040" y="214781"/>
                  </a:lnTo>
                  <a:lnTo>
                    <a:pt x="1088347" y="214781"/>
                  </a:lnTo>
                  <a:cubicBezTo>
                    <a:pt x="1093301" y="214781"/>
                    <a:pt x="1097367" y="218843"/>
                    <a:pt x="1097367" y="223794"/>
                  </a:cubicBezTo>
                  <a:cubicBezTo>
                    <a:pt x="1097367" y="228744"/>
                    <a:pt x="1093301" y="232806"/>
                    <a:pt x="1088347" y="232806"/>
                  </a:cubicBezTo>
                </a:path>
              </a:pathLst>
            </a:custGeom>
            <a:solidFill>
              <a:srgbClr val="FF5757"/>
            </a:solidFill>
            <a:ln w="12695" cap="sq">
              <a:noFill/>
              <a:prstDash val="solid"/>
              <a:miter/>
            </a:ln>
          </p:spPr>
          <p:txBody>
            <a:bodyPr rtlCol="1" anchor="ctr"/>
            <a:lstStyle/>
            <a:p>
              <a:endParaRPr lang="ar-SA"/>
            </a:p>
          </p:txBody>
        </p:sp>
        <p:sp>
          <p:nvSpPr>
            <p:cNvPr id="290" name="شكل حر: شكل 289">
              <a:extLst>
                <a:ext uri="{FF2B5EF4-FFF2-40B4-BE49-F238E27FC236}">
                  <a16:creationId xmlns:a16="http://schemas.microsoft.com/office/drawing/2014/main" id="{36F026E1-1BBB-D08C-89A9-E5AA2018F642}"/>
                </a:ext>
              </a:extLst>
            </p:cNvPr>
            <p:cNvSpPr/>
            <p:nvPr/>
          </p:nvSpPr>
          <p:spPr>
            <a:xfrm>
              <a:off x="1193425" y="9549098"/>
              <a:ext cx="370955" cy="6346"/>
            </a:xfrm>
            <a:custGeom>
              <a:avLst/>
              <a:gdLst>
                <a:gd name="connsiteX0" fmla="*/ 0 w 370955"/>
                <a:gd name="connsiteY0" fmla="*/ 3173 h 6346"/>
                <a:gd name="connsiteX1" fmla="*/ 92739 w 370955"/>
                <a:gd name="connsiteY1" fmla="*/ 635 h 6346"/>
                <a:gd name="connsiteX2" fmla="*/ 139108 w 370955"/>
                <a:gd name="connsiteY2" fmla="*/ 127 h 6346"/>
                <a:gd name="connsiteX3" fmla="*/ 185478 w 370955"/>
                <a:gd name="connsiteY3" fmla="*/ 0 h 6346"/>
                <a:gd name="connsiteX4" fmla="*/ 231847 w 370955"/>
                <a:gd name="connsiteY4" fmla="*/ 127 h 6346"/>
                <a:gd name="connsiteX5" fmla="*/ 278216 w 370955"/>
                <a:gd name="connsiteY5" fmla="*/ 635 h 6346"/>
                <a:gd name="connsiteX6" fmla="*/ 370955 w 370955"/>
                <a:gd name="connsiteY6" fmla="*/ 3173 h 6346"/>
                <a:gd name="connsiteX7" fmla="*/ 278216 w 370955"/>
                <a:gd name="connsiteY7" fmla="*/ 5712 h 6346"/>
                <a:gd name="connsiteX8" fmla="*/ 231847 w 370955"/>
                <a:gd name="connsiteY8" fmla="*/ 6220 h 6346"/>
                <a:gd name="connsiteX9" fmla="*/ 185478 w 370955"/>
                <a:gd name="connsiteY9" fmla="*/ 6347 h 6346"/>
                <a:gd name="connsiteX10" fmla="*/ 139108 w 370955"/>
                <a:gd name="connsiteY10" fmla="*/ 6220 h 6346"/>
                <a:gd name="connsiteX11" fmla="*/ 92739 w 370955"/>
                <a:gd name="connsiteY11" fmla="*/ 5712 h 6346"/>
                <a:gd name="connsiteX12" fmla="*/ 0 w 37095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955" h="6346">
                  <a:moveTo>
                    <a:pt x="0" y="3173"/>
                  </a:moveTo>
                  <a:cubicBezTo>
                    <a:pt x="30871" y="1904"/>
                    <a:pt x="61868" y="1142"/>
                    <a:pt x="92739" y="635"/>
                  </a:cubicBezTo>
                  <a:cubicBezTo>
                    <a:pt x="108238" y="380"/>
                    <a:pt x="123609" y="254"/>
                    <a:pt x="139108" y="127"/>
                  </a:cubicBezTo>
                  <a:lnTo>
                    <a:pt x="185478" y="0"/>
                  </a:lnTo>
                  <a:lnTo>
                    <a:pt x="231847" y="127"/>
                  </a:lnTo>
                  <a:cubicBezTo>
                    <a:pt x="247346" y="380"/>
                    <a:pt x="262718" y="380"/>
                    <a:pt x="278216" y="635"/>
                  </a:cubicBezTo>
                  <a:cubicBezTo>
                    <a:pt x="309087" y="1016"/>
                    <a:pt x="340085" y="1904"/>
                    <a:pt x="370955" y="3173"/>
                  </a:cubicBezTo>
                  <a:cubicBezTo>
                    <a:pt x="340085" y="4443"/>
                    <a:pt x="309087" y="5204"/>
                    <a:pt x="278216" y="5712"/>
                  </a:cubicBezTo>
                  <a:cubicBezTo>
                    <a:pt x="262718" y="5966"/>
                    <a:pt x="247346" y="6093"/>
                    <a:pt x="231847" y="6220"/>
                  </a:cubicBezTo>
                  <a:lnTo>
                    <a:pt x="185478" y="6347"/>
                  </a:lnTo>
                  <a:lnTo>
                    <a:pt x="139108" y="6220"/>
                  </a:lnTo>
                  <a:cubicBezTo>
                    <a:pt x="123609" y="6093"/>
                    <a:pt x="108238" y="5966"/>
                    <a:pt x="92739" y="5712"/>
                  </a:cubicBezTo>
                  <a:cubicBezTo>
                    <a:pt x="61868" y="5331"/>
                    <a:pt x="30871" y="4443"/>
                    <a:pt x="0" y="3173"/>
                  </a:cubicBezTo>
                </a:path>
              </a:pathLst>
            </a:custGeom>
            <a:solidFill>
              <a:srgbClr val="F2F2F2"/>
            </a:solidFill>
            <a:ln w="12695" cap="sq">
              <a:noFill/>
              <a:prstDash val="solid"/>
              <a:miter/>
            </a:ln>
          </p:spPr>
          <p:txBody>
            <a:bodyPr rtlCol="1" anchor="ctr"/>
            <a:lstStyle/>
            <a:p>
              <a:endParaRPr lang="ar-SA"/>
            </a:p>
          </p:txBody>
        </p:sp>
        <p:sp>
          <p:nvSpPr>
            <p:cNvPr id="291" name="شكل حر: شكل 290">
              <a:extLst>
                <a:ext uri="{FF2B5EF4-FFF2-40B4-BE49-F238E27FC236}">
                  <a16:creationId xmlns:a16="http://schemas.microsoft.com/office/drawing/2014/main" id="{A6A7EA89-8292-233B-DDAC-D20D0CEB20ED}"/>
                </a:ext>
              </a:extLst>
            </p:cNvPr>
            <p:cNvSpPr/>
            <p:nvPr/>
          </p:nvSpPr>
          <p:spPr>
            <a:xfrm>
              <a:off x="1232045" y="9575722"/>
              <a:ext cx="314041" cy="4382"/>
            </a:xfrm>
            <a:custGeom>
              <a:avLst/>
              <a:gdLst>
                <a:gd name="connsiteX0" fmla="*/ 0 w 314041"/>
                <a:gd name="connsiteY0" fmla="*/ 2192 h 4382"/>
                <a:gd name="connsiteX1" fmla="*/ 78510 w 314041"/>
                <a:gd name="connsiteY1" fmla="*/ 541 h 4382"/>
                <a:gd name="connsiteX2" fmla="*/ 157021 w 314041"/>
                <a:gd name="connsiteY2" fmla="*/ 33 h 4382"/>
                <a:gd name="connsiteX3" fmla="*/ 235531 w 314041"/>
                <a:gd name="connsiteY3" fmla="*/ 541 h 4382"/>
                <a:gd name="connsiteX4" fmla="*/ 314041 w 314041"/>
                <a:gd name="connsiteY4" fmla="*/ 2192 h 4382"/>
                <a:gd name="connsiteX5" fmla="*/ 235531 w 314041"/>
                <a:gd name="connsiteY5" fmla="*/ 3841 h 4382"/>
                <a:gd name="connsiteX6" fmla="*/ 157021 w 314041"/>
                <a:gd name="connsiteY6" fmla="*/ 4349 h 4382"/>
                <a:gd name="connsiteX7" fmla="*/ 78510 w 314041"/>
                <a:gd name="connsiteY7" fmla="*/ 3841 h 4382"/>
                <a:gd name="connsiteX8" fmla="*/ 0 w 314041"/>
                <a:gd name="connsiteY8" fmla="*/ 2192 h 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41" h="4382">
                  <a:moveTo>
                    <a:pt x="0" y="2192"/>
                  </a:moveTo>
                  <a:cubicBezTo>
                    <a:pt x="26170" y="1303"/>
                    <a:pt x="52340" y="795"/>
                    <a:pt x="78510" y="541"/>
                  </a:cubicBezTo>
                  <a:cubicBezTo>
                    <a:pt x="104680" y="287"/>
                    <a:pt x="130851" y="160"/>
                    <a:pt x="157021" y="33"/>
                  </a:cubicBezTo>
                  <a:cubicBezTo>
                    <a:pt x="183191" y="-94"/>
                    <a:pt x="209361" y="160"/>
                    <a:pt x="235531" y="541"/>
                  </a:cubicBezTo>
                  <a:cubicBezTo>
                    <a:pt x="261701" y="922"/>
                    <a:pt x="287871" y="1429"/>
                    <a:pt x="314041" y="2192"/>
                  </a:cubicBezTo>
                  <a:cubicBezTo>
                    <a:pt x="287871" y="3079"/>
                    <a:pt x="261701" y="3588"/>
                    <a:pt x="235531" y="3841"/>
                  </a:cubicBezTo>
                  <a:cubicBezTo>
                    <a:pt x="209361" y="4095"/>
                    <a:pt x="183191" y="4222"/>
                    <a:pt x="157021" y="4349"/>
                  </a:cubicBezTo>
                  <a:cubicBezTo>
                    <a:pt x="130851" y="4476"/>
                    <a:pt x="104680" y="4222"/>
                    <a:pt x="78510" y="3841"/>
                  </a:cubicBezTo>
                  <a:cubicBezTo>
                    <a:pt x="52340" y="3461"/>
                    <a:pt x="26170" y="2953"/>
                    <a:pt x="0" y="2192"/>
                  </a:cubicBezTo>
                </a:path>
              </a:pathLst>
            </a:custGeom>
            <a:solidFill>
              <a:srgbClr val="F2F2F2"/>
            </a:solidFill>
            <a:ln w="12695" cap="sq">
              <a:noFill/>
              <a:prstDash val="solid"/>
              <a:miter/>
            </a:ln>
          </p:spPr>
          <p:txBody>
            <a:bodyPr rtlCol="1" anchor="ctr"/>
            <a:lstStyle/>
            <a:p>
              <a:endParaRPr lang="ar-SA"/>
            </a:p>
          </p:txBody>
        </p:sp>
        <p:sp>
          <p:nvSpPr>
            <p:cNvPr id="292" name="شكل حر: شكل 291">
              <a:extLst>
                <a:ext uri="{FF2B5EF4-FFF2-40B4-BE49-F238E27FC236}">
                  <a16:creationId xmlns:a16="http://schemas.microsoft.com/office/drawing/2014/main" id="{2DDF68AC-9FAE-3BEE-9DFA-1B1D35DACCE6}"/>
                </a:ext>
              </a:extLst>
            </p:cNvPr>
            <p:cNvSpPr/>
            <p:nvPr/>
          </p:nvSpPr>
          <p:spPr>
            <a:xfrm>
              <a:off x="1183516" y="9622977"/>
              <a:ext cx="314041" cy="6346"/>
            </a:xfrm>
            <a:custGeom>
              <a:avLst/>
              <a:gdLst>
                <a:gd name="connsiteX0" fmla="*/ 0 w 314041"/>
                <a:gd name="connsiteY0" fmla="*/ 3173 h 6346"/>
                <a:gd name="connsiteX1" fmla="*/ 78510 w 314041"/>
                <a:gd name="connsiteY1" fmla="*/ 635 h 6346"/>
                <a:gd name="connsiteX2" fmla="*/ 117766 w 314041"/>
                <a:gd name="connsiteY2" fmla="*/ 127 h 6346"/>
                <a:gd name="connsiteX3" fmla="*/ 157021 w 314041"/>
                <a:gd name="connsiteY3" fmla="*/ 0 h 6346"/>
                <a:gd name="connsiteX4" fmla="*/ 196276 w 314041"/>
                <a:gd name="connsiteY4" fmla="*/ 127 h 6346"/>
                <a:gd name="connsiteX5" fmla="*/ 235531 w 314041"/>
                <a:gd name="connsiteY5" fmla="*/ 635 h 6346"/>
                <a:gd name="connsiteX6" fmla="*/ 314041 w 314041"/>
                <a:gd name="connsiteY6" fmla="*/ 3173 h 6346"/>
                <a:gd name="connsiteX7" fmla="*/ 235531 w 314041"/>
                <a:gd name="connsiteY7" fmla="*/ 5712 h 6346"/>
                <a:gd name="connsiteX8" fmla="*/ 196276 w 314041"/>
                <a:gd name="connsiteY8" fmla="*/ 6220 h 6346"/>
                <a:gd name="connsiteX9" fmla="*/ 157021 w 314041"/>
                <a:gd name="connsiteY9" fmla="*/ 6347 h 6346"/>
                <a:gd name="connsiteX10" fmla="*/ 117766 w 314041"/>
                <a:gd name="connsiteY10" fmla="*/ 6220 h 6346"/>
                <a:gd name="connsiteX11" fmla="*/ 78510 w 314041"/>
                <a:gd name="connsiteY11" fmla="*/ 5712 h 6346"/>
                <a:gd name="connsiteX12" fmla="*/ 0 w 314041"/>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041" h="6346">
                  <a:moveTo>
                    <a:pt x="0" y="3173"/>
                  </a:moveTo>
                  <a:cubicBezTo>
                    <a:pt x="26170" y="1904"/>
                    <a:pt x="52340" y="1142"/>
                    <a:pt x="78510" y="635"/>
                  </a:cubicBezTo>
                  <a:cubicBezTo>
                    <a:pt x="91595" y="380"/>
                    <a:pt x="104680" y="253"/>
                    <a:pt x="117766" y="127"/>
                  </a:cubicBezTo>
                  <a:lnTo>
                    <a:pt x="157021" y="0"/>
                  </a:lnTo>
                  <a:lnTo>
                    <a:pt x="196276" y="127"/>
                  </a:lnTo>
                  <a:cubicBezTo>
                    <a:pt x="209361" y="253"/>
                    <a:pt x="222446" y="380"/>
                    <a:pt x="235531" y="635"/>
                  </a:cubicBezTo>
                  <a:cubicBezTo>
                    <a:pt x="261701" y="1142"/>
                    <a:pt x="287871" y="1777"/>
                    <a:pt x="314041" y="3173"/>
                  </a:cubicBezTo>
                  <a:cubicBezTo>
                    <a:pt x="287871" y="4570"/>
                    <a:pt x="261701" y="5204"/>
                    <a:pt x="235531" y="5712"/>
                  </a:cubicBezTo>
                  <a:cubicBezTo>
                    <a:pt x="222446" y="5966"/>
                    <a:pt x="209361" y="6093"/>
                    <a:pt x="196276" y="6220"/>
                  </a:cubicBezTo>
                  <a:lnTo>
                    <a:pt x="157021" y="6347"/>
                  </a:lnTo>
                  <a:lnTo>
                    <a:pt x="117766" y="6220"/>
                  </a:lnTo>
                  <a:cubicBezTo>
                    <a:pt x="104680" y="6093"/>
                    <a:pt x="91595" y="5966"/>
                    <a:pt x="78510" y="5712"/>
                  </a:cubicBezTo>
                  <a:cubicBezTo>
                    <a:pt x="52340" y="5204"/>
                    <a:pt x="26170" y="4570"/>
                    <a:pt x="0" y="3173"/>
                  </a:cubicBezTo>
                </a:path>
              </a:pathLst>
            </a:custGeom>
            <a:solidFill>
              <a:srgbClr val="F2F2F2"/>
            </a:solidFill>
            <a:ln w="12695" cap="sq">
              <a:noFill/>
              <a:prstDash val="solid"/>
              <a:miter/>
            </a:ln>
          </p:spPr>
          <p:txBody>
            <a:bodyPr rtlCol="1" anchor="ctr"/>
            <a:lstStyle/>
            <a:p>
              <a:endParaRPr lang="ar-SA"/>
            </a:p>
          </p:txBody>
        </p:sp>
        <p:sp>
          <p:nvSpPr>
            <p:cNvPr id="293" name="شكل حر: شكل 292">
              <a:extLst>
                <a:ext uri="{FF2B5EF4-FFF2-40B4-BE49-F238E27FC236}">
                  <a16:creationId xmlns:a16="http://schemas.microsoft.com/office/drawing/2014/main" id="{25B23FF6-0C5A-3AB2-BCA7-FAF5B4E62DAB}"/>
                </a:ext>
              </a:extLst>
            </p:cNvPr>
            <p:cNvSpPr/>
            <p:nvPr/>
          </p:nvSpPr>
          <p:spPr>
            <a:xfrm>
              <a:off x="1240429" y="9649728"/>
              <a:ext cx="247472" cy="4382"/>
            </a:xfrm>
            <a:custGeom>
              <a:avLst/>
              <a:gdLst>
                <a:gd name="connsiteX0" fmla="*/ 0 w 247472"/>
                <a:gd name="connsiteY0" fmla="*/ 2191 h 4382"/>
                <a:gd name="connsiteX1" fmla="*/ 61868 w 247472"/>
                <a:gd name="connsiteY1" fmla="*/ 541 h 4382"/>
                <a:gd name="connsiteX2" fmla="*/ 123736 w 247472"/>
                <a:gd name="connsiteY2" fmla="*/ 33 h 4382"/>
                <a:gd name="connsiteX3" fmla="*/ 185605 w 247472"/>
                <a:gd name="connsiteY3" fmla="*/ 541 h 4382"/>
                <a:gd name="connsiteX4" fmla="*/ 247473 w 247472"/>
                <a:gd name="connsiteY4" fmla="*/ 2191 h 4382"/>
                <a:gd name="connsiteX5" fmla="*/ 185605 w 247472"/>
                <a:gd name="connsiteY5" fmla="*/ 3841 h 4382"/>
                <a:gd name="connsiteX6" fmla="*/ 123736 w 247472"/>
                <a:gd name="connsiteY6" fmla="*/ 4349 h 4382"/>
                <a:gd name="connsiteX7" fmla="*/ 61868 w 247472"/>
                <a:gd name="connsiteY7" fmla="*/ 3841 h 4382"/>
                <a:gd name="connsiteX8" fmla="*/ 0 w 247472"/>
                <a:gd name="connsiteY8" fmla="*/ 2191 h 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72" h="4382">
                  <a:moveTo>
                    <a:pt x="0" y="2191"/>
                  </a:moveTo>
                  <a:cubicBezTo>
                    <a:pt x="20580" y="1302"/>
                    <a:pt x="41288" y="795"/>
                    <a:pt x="61868" y="541"/>
                  </a:cubicBezTo>
                  <a:cubicBezTo>
                    <a:pt x="82449" y="287"/>
                    <a:pt x="103156" y="160"/>
                    <a:pt x="123736" y="33"/>
                  </a:cubicBezTo>
                  <a:cubicBezTo>
                    <a:pt x="144317" y="-94"/>
                    <a:pt x="164897" y="160"/>
                    <a:pt x="185605" y="541"/>
                  </a:cubicBezTo>
                  <a:cubicBezTo>
                    <a:pt x="206312" y="922"/>
                    <a:pt x="226892" y="1429"/>
                    <a:pt x="247473" y="2191"/>
                  </a:cubicBezTo>
                  <a:cubicBezTo>
                    <a:pt x="226892" y="3079"/>
                    <a:pt x="206185" y="3587"/>
                    <a:pt x="185605" y="3841"/>
                  </a:cubicBezTo>
                  <a:cubicBezTo>
                    <a:pt x="165024" y="4095"/>
                    <a:pt x="144317" y="4222"/>
                    <a:pt x="123736" y="4349"/>
                  </a:cubicBezTo>
                  <a:cubicBezTo>
                    <a:pt x="103156" y="4476"/>
                    <a:pt x="82449" y="4222"/>
                    <a:pt x="61868" y="3841"/>
                  </a:cubicBezTo>
                  <a:cubicBezTo>
                    <a:pt x="41288" y="3461"/>
                    <a:pt x="20707" y="2952"/>
                    <a:pt x="0" y="2191"/>
                  </a:cubicBezTo>
                </a:path>
              </a:pathLst>
            </a:custGeom>
            <a:solidFill>
              <a:srgbClr val="F2F2F2"/>
            </a:solidFill>
            <a:ln w="12695" cap="sq">
              <a:noFill/>
              <a:prstDash val="solid"/>
              <a:miter/>
            </a:ln>
          </p:spPr>
          <p:txBody>
            <a:bodyPr rtlCol="1" anchor="ctr"/>
            <a:lstStyle/>
            <a:p>
              <a:endParaRPr lang="ar-SA"/>
            </a:p>
          </p:txBody>
        </p:sp>
        <p:sp>
          <p:nvSpPr>
            <p:cNvPr id="294" name="شكل حر: شكل 293">
              <a:extLst>
                <a:ext uri="{FF2B5EF4-FFF2-40B4-BE49-F238E27FC236}">
                  <a16:creationId xmlns:a16="http://schemas.microsoft.com/office/drawing/2014/main" id="{9B9DA697-2B74-8AA6-E40E-144A742524A6}"/>
                </a:ext>
              </a:extLst>
            </p:cNvPr>
            <p:cNvSpPr/>
            <p:nvPr/>
          </p:nvSpPr>
          <p:spPr>
            <a:xfrm>
              <a:off x="1260120" y="9596192"/>
              <a:ext cx="247345" cy="2031"/>
            </a:xfrm>
            <a:custGeom>
              <a:avLst/>
              <a:gdLst>
                <a:gd name="connsiteX0" fmla="*/ 0 w 247345"/>
                <a:gd name="connsiteY0" fmla="*/ 1016 h 2031"/>
                <a:gd name="connsiteX1" fmla="*/ 61868 w 247345"/>
                <a:gd name="connsiteY1" fmla="*/ 254 h 2031"/>
                <a:gd name="connsiteX2" fmla="*/ 123736 w 247345"/>
                <a:gd name="connsiteY2" fmla="*/ 0 h 2031"/>
                <a:gd name="connsiteX3" fmla="*/ 185605 w 247345"/>
                <a:gd name="connsiteY3" fmla="*/ 254 h 2031"/>
                <a:gd name="connsiteX4" fmla="*/ 216475 w 247345"/>
                <a:gd name="connsiteY4" fmla="*/ 508 h 2031"/>
                <a:gd name="connsiteX5" fmla="*/ 247346 w 247345"/>
                <a:gd name="connsiteY5" fmla="*/ 1016 h 2031"/>
                <a:gd name="connsiteX6" fmla="*/ 216475 w 247345"/>
                <a:gd name="connsiteY6" fmla="*/ 1524 h 2031"/>
                <a:gd name="connsiteX7" fmla="*/ 185605 w 247345"/>
                <a:gd name="connsiteY7" fmla="*/ 1777 h 2031"/>
                <a:gd name="connsiteX8" fmla="*/ 123736 w 247345"/>
                <a:gd name="connsiteY8" fmla="*/ 2031 h 2031"/>
                <a:gd name="connsiteX9" fmla="*/ 61868 w 247345"/>
                <a:gd name="connsiteY9" fmla="*/ 1777 h 2031"/>
                <a:gd name="connsiteX10" fmla="*/ 0 w 247345"/>
                <a:gd name="connsiteY10" fmla="*/ 889 h 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345" h="2031">
                  <a:moveTo>
                    <a:pt x="0" y="1016"/>
                  </a:moveTo>
                  <a:cubicBezTo>
                    <a:pt x="20580" y="635"/>
                    <a:pt x="41161" y="381"/>
                    <a:pt x="61868" y="254"/>
                  </a:cubicBezTo>
                  <a:lnTo>
                    <a:pt x="123736" y="0"/>
                  </a:lnTo>
                  <a:lnTo>
                    <a:pt x="185605" y="254"/>
                  </a:lnTo>
                  <a:lnTo>
                    <a:pt x="216475" y="508"/>
                  </a:lnTo>
                  <a:lnTo>
                    <a:pt x="247346" y="1016"/>
                  </a:lnTo>
                  <a:lnTo>
                    <a:pt x="216475" y="1524"/>
                  </a:lnTo>
                  <a:lnTo>
                    <a:pt x="185605" y="1777"/>
                  </a:lnTo>
                  <a:lnTo>
                    <a:pt x="123736" y="2031"/>
                  </a:lnTo>
                  <a:lnTo>
                    <a:pt x="61868" y="1777"/>
                  </a:lnTo>
                  <a:cubicBezTo>
                    <a:pt x="41288" y="1650"/>
                    <a:pt x="20580" y="1397"/>
                    <a:pt x="0" y="889"/>
                  </a:cubicBezTo>
                </a:path>
              </a:pathLst>
            </a:custGeom>
            <a:solidFill>
              <a:srgbClr val="F2F2F2"/>
            </a:solidFill>
            <a:ln w="12695" cap="sq">
              <a:noFill/>
              <a:prstDash val="solid"/>
              <a:miter/>
            </a:ln>
          </p:spPr>
          <p:txBody>
            <a:bodyPr rtlCol="1" anchor="ctr"/>
            <a:lstStyle/>
            <a:p>
              <a:endParaRPr lang="ar-SA"/>
            </a:p>
          </p:txBody>
        </p:sp>
        <p:sp>
          <p:nvSpPr>
            <p:cNvPr id="295" name="شكل حر: شكل 294">
              <a:extLst>
                <a:ext uri="{FF2B5EF4-FFF2-40B4-BE49-F238E27FC236}">
                  <a16:creationId xmlns:a16="http://schemas.microsoft.com/office/drawing/2014/main" id="{4F20FCA8-05AF-1C7A-C4CE-E9EF6D5EB416}"/>
                </a:ext>
              </a:extLst>
            </p:cNvPr>
            <p:cNvSpPr/>
            <p:nvPr/>
          </p:nvSpPr>
          <p:spPr>
            <a:xfrm>
              <a:off x="1385889" y="9122329"/>
              <a:ext cx="806954" cy="170352"/>
            </a:xfrm>
            <a:custGeom>
              <a:avLst/>
              <a:gdLst>
                <a:gd name="connsiteX0" fmla="*/ 0 w 806954"/>
                <a:gd name="connsiteY0" fmla="*/ 170352 h 170352"/>
                <a:gd name="connsiteX1" fmla="*/ 806955 w 806954"/>
                <a:gd name="connsiteY1" fmla="*/ 170352 h 170352"/>
                <a:gd name="connsiteX2" fmla="*/ 806955 w 806954"/>
                <a:gd name="connsiteY2" fmla="*/ 0 h 170352"/>
                <a:gd name="connsiteX3" fmla="*/ 0 w 806954"/>
                <a:gd name="connsiteY3" fmla="*/ 0 h 170352"/>
                <a:gd name="connsiteX4" fmla="*/ 0 w 806954"/>
                <a:gd name="connsiteY4" fmla="*/ 170225 h 1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54" h="170352">
                  <a:moveTo>
                    <a:pt x="0" y="170352"/>
                  </a:moveTo>
                  <a:lnTo>
                    <a:pt x="806955" y="170352"/>
                  </a:lnTo>
                  <a:lnTo>
                    <a:pt x="806955" y="0"/>
                  </a:lnTo>
                  <a:lnTo>
                    <a:pt x="0" y="0"/>
                  </a:lnTo>
                  <a:lnTo>
                    <a:pt x="0" y="170225"/>
                  </a:lnTo>
                </a:path>
              </a:pathLst>
            </a:custGeom>
            <a:solidFill>
              <a:srgbClr val="EFF1F4"/>
            </a:solidFill>
            <a:ln w="12695" cap="sq">
              <a:noFill/>
              <a:prstDash val="solid"/>
              <a:miter/>
            </a:ln>
          </p:spPr>
          <p:txBody>
            <a:bodyPr rtlCol="1" anchor="ctr"/>
            <a:lstStyle/>
            <a:p>
              <a:endParaRPr lang="ar-SA"/>
            </a:p>
          </p:txBody>
        </p:sp>
        <p:sp>
          <p:nvSpPr>
            <p:cNvPr id="296" name="شكل حر: شكل 295">
              <a:extLst>
                <a:ext uri="{FF2B5EF4-FFF2-40B4-BE49-F238E27FC236}">
                  <a16:creationId xmlns:a16="http://schemas.microsoft.com/office/drawing/2014/main" id="{1ECAED49-C76B-E947-3DD3-669A1BAC1140}"/>
                </a:ext>
              </a:extLst>
            </p:cNvPr>
            <p:cNvSpPr/>
            <p:nvPr/>
          </p:nvSpPr>
          <p:spPr>
            <a:xfrm>
              <a:off x="1191900" y="9122329"/>
              <a:ext cx="403223" cy="170352"/>
            </a:xfrm>
            <a:custGeom>
              <a:avLst/>
              <a:gdLst>
                <a:gd name="connsiteX0" fmla="*/ 0 w 403223"/>
                <a:gd name="connsiteY0" fmla="*/ 170352 h 170352"/>
                <a:gd name="connsiteX1" fmla="*/ 403223 w 403223"/>
                <a:gd name="connsiteY1" fmla="*/ 170352 h 170352"/>
                <a:gd name="connsiteX2" fmla="*/ 403223 w 403223"/>
                <a:gd name="connsiteY2" fmla="*/ 0 h 170352"/>
                <a:gd name="connsiteX3" fmla="*/ 0 w 403223"/>
                <a:gd name="connsiteY3" fmla="*/ 0 h 170352"/>
                <a:gd name="connsiteX4" fmla="*/ 0 w 403223"/>
                <a:gd name="connsiteY4" fmla="*/ 170225 h 1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23" h="170352">
                  <a:moveTo>
                    <a:pt x="0" y="170352"/>
                  </a:moveTo>
                  <a:lnTo>
                    <a:pt x="403223" y="170352"/>
                  </a:lnTo>
                  <a:lnTo>
                    <a:pt x="403223" y="0"/>
                  </a:lnTo>
                  <a:lnTo>
                    <a:pt x="0" y="0"/>
                  </a:lnTo>
                  <a:lnTo>
                    <a:pt x="0" y="170225"/>
                  </a:lnTo>
                </a:path>
              </a:pathLst>
            </a:custGeom>
            <a:solidFill>
              <a:srgbClr val="D1D1E0"/>
            </a:solidFill>
            <a:ln w="12695" cap="sq">
              <a:noFill/>
              <a:prstDash val="solid"/>
              <a:miter/>
            </a:ln>
          </p:spPr>
          <p:txBody>
            <a:bodyPr rtlCol="1" anchor="ctr"/>
            <a:lstStyle/>
            <a:p>
              <a:endParaRPr lang="ar-SA"/>
            </a:p>
          </p:txBody>
        </p:sp>
        <p:sp>
          <p:nvSpPr>
            <p:cNvPr id="297" name="شكل حر: شكل 296">
              <a:extLst>
                <a:ext uri="{FF2B5EF4-FFF2-40B4-BE49-F238E27FC236}">
                  <a16:creationId xmlns:a16="http://schemas.microsoft.com/office/drawing/2014/main" id="{0A488329-0285-98DC-454F-78D3CF6D9ED5}"/>
                </a:ext>
              </a:extLst>
            </p:cNvPr>
            <p:cNvSpPr/>
            <p:nvPr/>
          </p:nvSpPr>
          <p:spPr>
            <a:xfrm>
              <a:off x="1176655" y="9103668"/>
              <a:ext cx="1037276" cy="206530"/>
            </a:xfrm>
            <a:custGeom>
              <a:avLst/>
              <a:gdLst>
                <a:gd name="connsiteX0" fmla="*/ 1028257 w 1037276"/>
                <a:gd name="connsiteY0" fmla="*/ 206530 h 206530"/>
                <a:gd name="connsiteX1" fmla="*/ 9020 w 1037276"/>
                <a:gd name="connsiteY1" fmla="*/ 206530 h 206530"/>
                <a:gd name="connsiteX2" fmla="*/ 0 w 1037276"/>
                <a:gd name="connsiteY2" fmla="*/ 197517 h 206530"/>
                <a:gd name="connsiteX3" fmla="*/ 0 w 1037276"/>
                <a:gd name="connsiteY3" fmla="*/ 9013 h 206530"/>
                <a:gd name="connsiteX4" fmla="*/ 9020 w 1037276"/>
                <a:gd name="connsiteY4" fmla="*/ 0 h 206530"/>
                <a:gd name="connsiteX5" fmla="*/ 1028257 w 1037276"/>
                <a:gd name="connsiteY5" fmla="*/ 0 h 206530"/>
                <a:gd name="connsiteX6" fmla="*/ 1037277 w 1037276"/>
                <a:gd name="connsiteY6" fmla="*/ 9013 h 206530"/>
                <a:gd name="connsiteX7" fmla="*/ 1028257 w 1037276"/>
                <a:gd name="connsiteY7" fmla="*/ 18026 h 206530"/>
                <a:gd name="connsiteX8" fmla="*/ 18040 w 1037276"/>
                <a:gd name="connsiteY8" fmla="*/ 18026 h 206530"/>
                <a:gd name="connsiteX9" fmla="*/ 18040 w 1037276"/>
                <a:gd name="connsiteY9" fmla="*/ 188378 h 206530"/>
                <a:gd name="connsiteX10" fmla="*/ 1028130 w 1037276"/>
                <a:gd name="connsiteY10" fmla="*/ 188378 h 206530"/>
                <a:gd name="connsiteX11" fmla="*/ 1037150 w 1037276"/>
                <a:gd name="connsiteY11" fmla="*/ 197390 h 206530"/>
                <a:gd name="connsiteX12" fmla="*/ 1028130 w 1037276"/>
                <a:gd name="connsiteY12" fmla="*/ 206403 h 2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276" h="206530">
                  <a:moveTo>
                    <a:pt x="1028257" y="206530"/>
                  </a:moveTo>
                  <a:lnTo>
                    <a:pt x="9020" y="206530"/>
                  </a:lnTo>
                  <a:cubicBezTo>
                    <a:pt x="4065" y="206530"/>
                    <a:pt x="0" y="202468"/>
                    <a:pt x="0" y="197517"/>
                  </a:cubicBezTo>
                  <a:lnTo>
                    <a:pt x="0" y="9013"/>
                  </a:lnTo>
                  <a:cubicBezTo>
                    <a:pt x="0" y="4062"/>
                    <a:pt x="4065" y="0"/>
                    <a:pt x="9020" y="0"/>
                  </a:cubicBezTo>
                  <a:lnTo>
                    <a:pt x="1028257" y="0"/>
                  </a:lnTo>
                  <a:cubicBezTo>
                    <a:pt x="1033212" y="0"/>
                    <a:pt x="1037277" y="4062"/>
                    <a:pt x="1037277" y="9013"/>
                  </a:cubicBezTo>
                  <a:cubicBezTo>
                    <a:pt x="1037277" y="13964"/>
                    <a:pt x="1033212" y="18026"/>
                    <a:pt x="1028257" y="18026"/>
                  </a:cubicBezTo>
                  <a:lnTo>
                    <a:pt x="18040" y="18026"/>
                  </a:lnTo>
                  <a:lnTo>
                    <a:pt x="18040" y="188378"/>
                  </a:lnTo>
                  <a:lnTo>
                    <a:pt x="1028130" y="188378"/>
                  </a:lnTo>
                  <a:cubicBezTo>
                    <a:pt x="1033085" y="188378"/>
                    <a:pt x="1037150" y="192440"/>
                    <a:pt x="1037150" y="197390"/>
                  </a:cubicBezTo>
                  <a:cubicBezTo>
                    <a:pt x="1037150" y="202341"/>
                    <a:pt x="1033085" y="206403"/>
                    <a:pt x="1028130" y="206403"/>
                  </a:cubicBezTo>
                </a:path>
              </a:pathLst>
            </a:custGeom>
            <a:solidFill>
              <a:srgbClr val="FF5757"/>
            </a:solidFill>
            <a:ln w="12695" cap="sq">
              <a:noFill/>
              <a:prstDash val="solid"/>
              <a:miter/>
            </a:ln>
          </p:spPr>
          <p:txBody>
            <a:bodyPr rtlCol="1" anchor="ctr"/>
            <a:lstStyle/>
            <a:p>
              <a:endParaRPr lang="ar-SA"/>
            </a:p>
          </p:txBody>
        </p:sp>
        <p:sp>
          <p:nvSpPr>
            <p:cNvPr id="298" name="شكل حر: شكل 297">
              <a:extLst>
                <a:ext uri="{FF2B5EF4-FFF2-40B4-BE49-F238E27FC236}">
                  <a16:creationId xmlns:a16="http://schemas.microsoft.com/office/drawing/2014/main" id="{98BB4489-61BF-A0FB-FC72-E7A2F4BA1C3E}"/>
                </a:ext>
              </a:extLst>
            </p:cNvPr>
            <p:cNvSpPr/>
            <p:nvPr/>
          </p:nvSpPr>
          <p:spPr>
            <a:xfrm>
              <a:off x="1218833" y="9147970"/>
              <a:ext cx="361808" cy="6346"/>
            </a:xfrm>
            <a:custGeom>
              <a:avLst/>
              <a:gdLst>
                <a:gd name="connsiteX0" fmla="*/ 0 w 361808"/>
                <a:gd name="connsiteY0" fmla="*/ 3173 h 6346"/>
                <a:gd name="connsiteX1" fmla="*/ 90452 w 361808"/>
                <a:gd name="connsiteY1" fmla="*/ 635 h 6346"/>
                <a:gd name="connsiteX2" fmla="*/ 135678 w 361808"/>
                <a:gd name="connsiteY2" fmla="*/ 127 h 6346"/>
                <a:gd name="connsiteX3" fmla="*/ 180904 w 361808"/>
                <a:gd name="connsiteY3" fmla="*/ 0 h 6346"/>
                <a:gd name="connsiteX4" fmla="*/ 226130 w 361808"/>
                <a:gd name="connsiteY4" fmla="*/ 127 h 6346"/>
                <a:gd name="connsiteX5" fmla="*/ 271356 w 361808"/>
                <a:gd name="connsiteY5" fmla="*/ 635 h 6346"/>
                <a:gd name="connsiteX6" fmla="*/ 361808 w 361808"/>
                <a:gd name="connsiteY6" fmla="*/ 3173 h 6346"/>
                <a:gd name="connsiteX7" fmla="*/ 271356 w 361808"/>
                <a:gd name="connsiteY7" fmla="*/ 5712 h 6346"/>
                <a:gd name="connsiteX8" fmla="*/ 226130 w 361808"/>
                <a:gd name="connsiteY8" fmla="*/ 6221 h 6346"/>
                <a:gd name="connsiteX9" fmla="*/ 180904 w 361808"/>
                <a:gd name="connsiteY9" fmla="*/ 6347 h 6346"/>
                <a:gd name="connsiteX10" fmla="*/ 135678 w 361808"/>
                <a:gd name="connsiteY10" fmla="*/ 6221 h 6346"/>
                <a:gd name="connsiteX11" fmla="*/ 90452 w 361808"/>
                <a:gd name="connsiteY11" fmla="*/ 5712 h 6346"/>
                <a:gd name="connsiteX12" fmla="*/ 0 w 361808"/>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808" h="6346">
                  <a:moveTo>
                    <a:pt x="0" y="3173"/>
                  </a:moveTo>
                  <a:cubicBezTo>
                    <a:pt x="30108" y="1904"/>
                    <a:pt x="60217" y="1143"/>
                    <a:pt x="90452" y="635"/>
                  </a:cubicBezTo>
                  <a:cubicBezTo>
                    <a:pt x="105570" y="381"/>
                    <a:pt x="120560" y="254"/>
                    <a:pt x="135678" y="127"/>
                  </a:cubicBezTo>
                  <a:lnTo>
                    <a:pt x="180904" y="0"/>
                  </a:lnTo>
                  <a:lnTo>
                    <a:pt x="226130" y="127"/>
                  </a:lnTo>
                  <a:cubicBezTo>
                    <a:pt x="241248" y="254"/>
                    <a:pt x="256239" y="381"/>
                    <a:pt x="271356" y="635"/>
                  </a:cubicBezTo>
                  <a:cubicBezTo>
                    <a:pt x="301465" y="1016"/>
                    <a:pt x="331573" y="1904"/>
                    <a:pt x="361808" y="3173"/>
                  </a:cubicBezTo>
                  <a:cubicBezTo>
                    <a:pt x="331700" y="4443"/>
                    <a:pt x="301465" y="5205"/>
                    <a:pt x="271356" y="5712"/>
                  </a:cubicBezTo>
                  <a:cubicBezTo>
                    <a:pt x="256239" y="5967"/>
                    <a:pt x="241248" y="6094"/>
                    <a:pt x="226130" y="6221"/>
                  </a:cubicBezTo>
                  <a:lnTo>
                    <a:pt x="180904" y="6347"/>
                  </a:lnTo>
                  <a:lnTo>
                    <a:pt x="135678" y="6221"/>
                  </a:lnTo>
                  <a:cubicBezTo>
                    <a:pt x="120560" y="6094"/>
                    <a:pt x="105570" y="5967"/>
                    <a:pt x="90452" y="5712"/>
                  </a:cubicBezTo>
                  <a:cubicBezTo>
                    <a:pt x="60344" y="5332"/>
                    <a:pt x="30235" y="4443"/>
                    <a:pt x="0" y="3173"/>
                  </a:cubicBezTo>
                </a:path>
              </a:pathLst>
            </a:custGeom>
            <a:solidFill>
              <a:srgbClr val="F2F2F2"/>
            </a:solidFill>
            <a:ln w="12695" cap="sq">
              <a:noFill/>
              <a:prstDash val="solid"/>
              <a:miter/>
            </a:ln>
          </p:spPr>
          <p:txBody>
            <a:bodyPr rtlCol="1" anchor="ctr"/>
            <a:lstStyle/>
            <a:p>
              <a:endParaRPr lang="ar-SA"/>
            </a:p>
          </p:txBody>
        </p:sp>
        <p:sp>
          <p:nvSpPr>
            <p:cNvPr id="299" name="شكل حر: شكل 298">
              <a:extLst>
                <a:ext uri="{FF2B5EF4-FFF2-40B4-BE49-F238E27FC236}">
                  <a16:creationId xmlns:a16="http://schemas.microsoft.com/office/drawing/2014/main" id="{5B5A0619-B759-0B02-728C-F94CF33B4301}"/>
                </a:ext>
              </a:extLst>
            </p:cNvPr>
            <p:cNvSpPr/>
            <p:nvPr/>
          </p:nvSpPr>
          <p:spPr>
            <a:xfrm>
              <a:off x="1256563" y="9174722"/>
              <a:ext cx="306419" cy="4381"/>
            </a:xfrm>
            <a:custGeom>
              <a:avLst/>
              <a:gdLst>
                <a:gd name="connsiteX0" fmla="*/ 0 w 306419"/>
                <a:gd name="connsiteY0" fmla="*/ 2191 h 4381"/>
                <a:gd name="connsiteX1" fmla="*/ 76605 w 306419"/>
                <a:gd name="connsiteY1" fmla="*/ 541 h 4381"/>
                <a:gd name="connsiteX2" fmla="*/ 153210 w 306419"/>
                <a:gd name="connsiteY2" fmla="*/ 33 h 4381"/>
                <a:gd name="connsiteX3" fmla="*/ 229814 w 306419"/>
                <a:gd name="connsiteY3" fmla="*/ 541 h 4381"/>
                <a:gd name="connsiteX4" fmla="*/ 306419 w 306419"/>
                <a:gd name="connsiteY4" fmla="*/ 2191 h 4381"/>
                <a:gd name="connsiteX5" fmla="*/ 229814 w 306419"/>
                <a:gd name="connsiteY5" fmla="*/ 3841 h 4381"/>
                <a:gd name="connsiteX6" fmla="*/ 153210 w 306419"/>
                <a:gd name="connsiteY6" fmla="*/ 4349 h 4381"/>
                <a:gd name="connsiteX7" fmla="*/ 76605 w 306419"/>
                <a:gd name="connsiteY7" fmla="*/ 3841 h 4381"/>
                <a:gd name="connsiteX8" fmla="*/ 0 w 306419"/>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19" h="4381">
                  <a:moveTo>
                    <a:pt x="0" y="2191"/>
                  </a:moveTo>
                  <a:cubicBezTo>
                    <a:pt x="25535" y="1302"/>
                    <a:pt x="51070" y="795"/>
                    <a:pt x="76605" y="541"/>
                  </a:cubicBezTo>
                  <a:cubicBezTo>
                    <a:pt x="102140" y="286"/>
                    <a:pt x="127675" y="160"/>
                    <a:pt x="153210" y="33"/>
                  </a:cubicBezTo>
                  <a:cubicBezTo>
                    <a:pt x="178744" y="-94"/>
                    <a:pt x="204279" y="160"/>
                    <a:pt x="229814" y="541"/>
                  </a:cubicBezTo>
                  <a:cubicBezTo>
                    <a:pt x="255349" y="922"/>
                    <a:pt x="280884" y="1429"/>
                    <a:pt x="306419" y="2191"/>
                  </a:cubicBezTo>
                  <a:cubicBezTo>
                    <a:pt x="280884" y="3079"/>
                    <a:pt x="255349" y="3587"/>
                    <a:pt x="229814" y="3841"/>
                  </a:cubicBezTo>
                  <a:cubicBezTo>
                    <a:pt x="204279" y="4095"/>
                    <a:pt x="178744" y="4221"/>
                    <a:pt x="153210" y="4349"/>
                  </a:cubicBezTo>
                  <a:cubicBezTo>
                    <a:pt x="127675" y="4476"/>
                    <a:pt x="102140" y="4221"/>
                    <a:pt x="76605" y="3841"/>
                  </a:cubicBezTo>
                  <a:cubicBezTo>
                    <a:pt x="51070" y="3460"/>
                    <a:pt x="25535" y="2952"/>
                    <a:pt x="0" y="2191"/>
                  </a:cubicBezTo>
                </a:path>
              </a:pathLst>
            </a:custGeom>
            <a:solidFill>
              <a:srgbClr val="F2F2F2"/>
            </a:solidFill>
            <a:ln w="12695" cap="sq">
              <a:noFill/>
              <a:prstDash val="solid"/>
              <a:miter/>
            </a:ln>
          </p:spPr>
          <p:txBody>
            <a:bodyPr rtlCol="1" anchor="ctr"/>
            <a:lstStyle/>
            <a:p>
              <a:endParaRPr lang="ar-SA"/>
            </a:p>
          </p:txBody>
        </p:sp>
        <p:sp>
          <p:nvSpPr>
            <p:cNvPr id="300" name="شكل حر: شكل 299">
              <a:extLst>
                <a:ext uri="{FF2B5EF4-FFF2-40B4-BE49-F238E27FC236}">
                  <a16:creationId xmlns:a16="http://schemas.microsoft.com/office/drawing/2014/main" id="{FE5A69FE-D527-2E71-FBEA-C7C3456BDBB6}"/>
                </a:ext>
              </a:extLst>
            </p:cNvPr>
            <p:cNvSpPr/>
            <p:nvPr/>
          </p:nvSpPr>
          <p:spPr>
            <a:xfrm>
              <a:off x="1209178" y="9221849"/>
              <a:ext cx="306165" cy="6346"/>
            </a:xfrm>
            <a:custGeom>
              <a:avLst/>
              <a:gdLst>
                <a:gd name="connsiteX0" fmla="*/ 0 w 306165"/>
                <a:gd name="connsiteY0" fmla="*/ 3173 h 6346"/>
                <a:gd name="connsiteX1" fmla="*/ 76605 w 306165"/>
                <a:gd name="connsiteY1" fmla="*/ 635 h 6346"/>
                <a:gd name="connsiteX2" fmla="*/ 114844 w 306165"/>
                <a:gd name="connsiteY2" fmla="*/ 127 h 6346"/>
                <a:gd name="connsiteX3" fmla="*/ 153083 w 306165"/>
                <a:gd name="connsiteY3" fmla="*/ 0 h 6346"/>
                <a:gd name="connsiteX4" fmla="*/ 191321 w 306165"/>
                <a:gd name="connsiteY4" fmla="*/ 127 h 6346"/>
                <a:gd name="connsiteX5" fmla="*/ 229560 w 306165"/>
                <a:gd name="connsiteY5" fmla="*/ 635 h 6346"/>
                <a:gd name="connsiteX6" fmla="*/ 306165 w 306165"/>
                <a:gd name="connsiteY6" fmla="*/ 3173 h 6346"/>
                <a:gd name="connsiteX7" fmla="*/ 229560 w 306165"/>
                <a:gd name="connsiteY7" fmla="*/ 5712 h 6346"/>
                <a:gd name="connsiteX8" fmla="*/ 191321 w 306165"/>
                <a:gd name="connsiteY8" fmla="*/ 6220 h 6346"/>
                <a:gd name="connsiteX9" fmla="*/ 153083 w 306165"/>
                <a:gd name="connsiteY9" fmla="*/ 6347 h 6346"/>
                <a:gd name="connsiteX10" fmla="*/ 114844 w 306165"/>
                <a:gd name="connsiteY10" fmla="*/ 6220 h 6346"/>
                <a:gd name="connsiteX11" fmla="*/ 76605 w 306165"/>
                <a:gd name="connsiteY11" fmla="*/ 5712 h 6346"/>
                <a:gd name="connsiteX12" fmla="*/ 0 w 30616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165" h="6346">
                  <a:moveTo>
                    <a:pt x="0" y="3173"/>
                  </a:moveTo>
                  <a:cubicBezTo>
                    <a:pt x="25535" y="1904"/>
                    <a:pt x="51070" y="1143"/>
                    <a:pt x="76605" y="635"/>
                  </a:cubicBezTo>
                  <a:cubicBezTo>
                    <a:pt x="89309" y="381"/>
                    <a:pt x="102140" y="254"/>
                    <a:pt x="114844" y="127"/>
                  </a:cubicBezTo>
                  <a:lnTo>
                    <a:pt x="153083" y="0"/>
                  </a:lnTo>
                  <a:lnTo>
                    <a:pt x="191321" y="127"/>
                  </a:lnTo>
                  <a:cubicBezTo>
                    <a:pt x="204025" y="254"/>
                    <a:pt x="216856" y="381"/>
                    <a:pt x="229560" y="635"/>
                  </a:cubicBezTo>
                  <a:cubicBezTo>
                    <a:pt x="255095" y="1143"/>
                    <a:pt x="280630" y="1777"/>
                    <a:pt x="306165" y="3173"/>
                  </a:cubicBezTo>
                  <a:cubicBezTo>
                    <a:pt x="280630" y="4570"/>
                    <a:pt x="255095" y="5205"/>
                    <a:pt x="229560" y="5712"/>
                  </a:cubicBezTo>
                  <a:cubicBezTo>
                    <a:pt x="216856" y="5967"/>
                    <a:pt x="204025" y="6094"/>
                    <a:pt x="191321" y="6220"/>
                  </a:cubicBezTo>
                  <a:lnTo>
                    <a:pt x="153083" y="6347"/>
                  </a:lnTo>
                  <a:lnTo>
                    <a:pt x="114844" y="6220"/>
                  </a:lnTo>
                  <a:cubicBezTo>
                    <a:pt x="102140" y="6094"/>
                    <a:pt x="89309" y="5967"/>
                    <a:pt x="76605" y="5712"/>
                  </a:cubicBezTo>
                  <a:cubicBezTo>
                    <a:pt x="51070" y="5205"/>
                    <a:pt x="25535" y="4570"/>
                    <a:pt x="0" y="3173"/>
                  </a:cubicBezTo>
                </a:path>
              </a:pathLst>
            </a:custGeom>
            <a:solidFill>
              <a:srgbClr val="F2F2F2"/>
            </a:solidFill>
            <a:ln w="12695" cap="sq">
              <a:noFill/>
              <a:prstDash val="solid"/>
              <a:miter/>
            </a:ln>
          </p:spPr>
          <p:txBody>
            <a:bodyPr rtlCol="1" anchor="ctr"/>
            <a:lstStyle/>
            <a:p>
              <a:endParaRPr lang="ar-SA"/>
            </a:p>
          </p:txBody>
        </p:sp>
        <p:sp>
          <p:nvSpPr>
            <p:cNvPr id="301" name="شكل حر: شكل 300">
              <a:extLst>
                <a:ext uri="{FF2B5EF4-FFF2-40B4-BE49-F238E27FC236}">
                  <a16:creationId xmlns:a16="http://schemas.microsoft.com/office/drawing/2014/main" id="{8AE3348C-727C-A9D2-27E3-CE74013ADCE2}"/>
                </a:ext>
              </a:extLst>
            </p:cNvPr>
            <p:cNvSpPr/>
            <p:nvPr/>
          </p:nvSpPr>
          <p:spPr>
            <a:xfrm>
              <a:off x="1264694" y="9248600"/>
              <a:ext cx="241120" cy="4381"/>
            </a:xfrm>
            <a:custGeom>
              <a:avLst/>
              <a:gdLst>
                <a:gd name="connsiteX0" fmla="*/ 0 w 241120"/>
                <a:gd name="connsiteY0" fmla="*/ 2191 h 4381"/>
                <a:gd name="connsiteX1" fmla="*/ 60344 w 241120"/>
                <a:gd name="connsiteY1" fmla="*/ 541 h 4381"/>
                <a:gd name="connsiteX2" fmla="*/ 120560 w 241120"/>
                <a:gd name="connsiteY2" fmla="*/ 33 h 4381"/>
                <a:gd name="connsiteX3" fmla="*/ 180904 w 241120"/>
                <a:gd name="connsiteY3" fmla="*/ 541 h 4381"/>
                <a:gd name="connsiteX4" fmla="*/ 241121 w 241120"/>
                <a:gd name="connsiteY4" fmla="*/ 2191 h 4381"/>
                <a:gd name="connsiteX5" fmla="*/ 180904 w 241120"/>
                <a:gd name="connsiteY5" fmla="*/ 3841 h 4381"/>
                <a:gd name="connsiteX6" fmla="*/ 120560 w 241120"/>
                <a:gd name="connsiteY6" fmla="*/ 4349 h 4381"/>
                <a:gd name="connsiteX7" fmla="*/ 60344 w 241120"/>
                <a:gd name="connsiteY7" fmla="*/ 3841 h 4381"/>
                <a:gd name="connsiteX8" fmla="*/ 0 w 241120"/>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20" h="4381">
                  <a:moveTo>
                    <a:pt x="0" y="2191"/>
                  </a:moveTo>
                  <a:cubicBezTo>
                    <a:pt x="20072" y="1302"/>
                    <a:pt x="40144" y="795"/>
                    <a:pt x="60344" y="541"/>
                  </a:cubicBezTo>
                  <a:cubicBezTo>
                    <a:pt x="80543" y="286"/>
                    <a:pt x="100488" y="159"/>
                    <a:pt x="120560" y="33"/>
                  </a:cubicBezTo>
                  <a:cubicBezTo>
                    <a:pt x="140633" y="-94"/>
                    <a:pt x="160705" y="159"/>
                    <a:pt x="180904" y="541"/>
                  </a:cubicBezTo>
                  <a:cubicBezTo>
                    <a:pt x="201103" y="921"/>
                    <a:pt x="221049" y="1429"/>
                    <a:pt x="241121" y="2191"/>
                  </a:cubicBezTo>
                  <a:cubicBezTo>
                    <a:pt x="221049" y="3080"/>
                    <a:pt x="200976" y="3587"/>
                    <a:pt x="180904" y="3841"/>
                  </a:cubicBezTo>
                  <a:cubicBezTo>
                    <a:pt x="160832" y="4094"/>
                    <a:pt x="140760" y="4222"/>
                    <a:pt x="120560" y="4349"/>
                  </a:cubicBezTo>
                  <a:cubicBezTo>
                    <a:pt x="100361" y="4476"/>
                    <a:pt x="80416" y="4222"/>
                    <a:pt x="60344" y="3841"/>
                  </a:cubicBezTo>
                  <a:cubicBezTo>
                    <a:pt x="40271" y="3460"/>
                    <a:pt x="20199" y="2952"/>
                    <a:pt x="0" y="2191"/>
                  </a:cubicBezTo>
                </a:path>
              </a:pathLst>
            </a:custGeom>
            <a:solidFill>
              <a:srgbClr val="F2F2F2"/>
            </a:solidFill>
            <a:ln w="12695" cap="sq">
              <a:noFill/>
              <a:prstDash val="solid"/>
              <a:miter/>
            </a:ln>
          </p:spPr>
          <p:txBody>
            <a:bodyPr rtlCol="1" anchor="ctr"/>
            <a:lstStyle/>
            <a:p>
              <a:endParaRPr lang="ar-SA"/>
            </a:p>
          </p:txBody>
        </p:sp>
        <p:sp>
          <p:nvSpPr>
            <p:cNvPr id="302" name="شكل حر: شكل 301">
              <a:extLst>
                <a:ext uri="{FF2B5EF4-FFF2-40B4-BE49-F238E27FC236}">
                  <a16:creationId xmlns:a16="http://schemas.microsoft.com/office/drawing/2014/main" id="{34A7F1A5-5692-5C40-8914-83CD92A2678D}"/>
                </a:ext>
              </a:extLst>
            </p:cNvPr>
            <p:cNvSpPr/>
            <p:nvPr/>
          </p:nvSpPr>
          <p:spPr>
            <a:xfrm>
              <a:off x="1283877" y="9195192"/>
              <a:ext cx="240993" cy="2030"/>
            </a:xfrm>
            <a:custGeom>
              <a:avLst/>
              <a:gdLst>
                <a:gd name="connsiteX0" fmla="*/ 0 w 240993"/>
                <a:gd name="connsiteY0" fmla="*/ 1016 h 2030"/>
                <a:gd name="connsiteX1" fmla="*/ 60217 w 240993"/>
                <a:gd name="connsiteY1" fmla="*/ 254 h 2030"/>
                <a:gd name="connsiteX2" fmla="*/ 120560 w 240993"/>
                <a:gd name="connsiteY2" fmla="*/ 0 h 2030"/>
                <a:gd name="connsiteX3" fmla="*/ 180777 w 240993"/>
                <a:gd name="connsiteY3" fmla="*/ 254 h 2030"/>
                <a:gd name="connsiteX4" fmla="*/ 210886 w 240993"/>
                <a:gd name="connsiteY4" fmla="*/ 507 h 2030"/>
                <a:gd name="connsiteX5" fmla="*/ 240994 w 240993"/>
                <a:gd name="connsiteY5" fmla="*/ 1016 h 2030"/>
                <a:gd name="connsiteX6" fmla="*/ 210886 w 240993"/>
                <a:gd name="connsiteY6" fmla="*/ 1523 h 2030"/>
                <a:gd name="connsiteX7" fmla="*/ 180777 w 240993"/>
                <a:gd name="connsiteY7" fmla="*/ 1777 h 2030"/>
                <a:gd name="connsiteX8" fmla="*/ 120560 w 240993"/>
                <a:gd name="connsiteY8" fmla="*/ 2031 h 2030"/>
                <a:gd name="connsiteX9" fmla="*/ 60217 w 240993"/>
                <a:gd name="connsiteY9" fmla="*/ 1777 h 2030"/>
                <a:gd name="connsiteX10" fmla="*/ 0 w 240993"/>
                <a:gd name="connsiteY10" fmla="*/ 1016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3" h="2030">
                  <a:moveTo>
                    <a:pt x="0" y="1016"/>
                  </a:moveTo>
                  <a:cubicBezTo>
                    <a:pt x="20072" y="635"/>
                    <a:pt x="40145" y="380"/>
                    <a:pt x="60217" y="254"/>
                  </a:cubicBezTo>
                  <a:lnTo>
                    <a:pt x="120560" y="0"/>
                  </a:lnTo>
                  <a:lnTo>
                    <a:pt x="180777" y="254"/>
                  </a:lnTo>
                  <a:lnTo>
                    <a:pt x="210886" y="507"/>
                  </a:lnTo>
                  <a:lnTo>
                    <a:pt x="240994" y="1016"/>
                  </a:lnTo>
                  <a:lnTo>
                    <a:pt x="210886" y="1523"/>
                  </a:lnTo>
                  <a:lnTo>
                    <a:pt x="180777" y="1777"/>
                  </a:lnTo>
                  <a:lnTo>
                    <a:pt x="120560" y="2031"/>
                  </a:lnTo>
                  <a:lnTo>
                    <a:pt x="60217" y="1777"/>
                  </a:lnTo>
                  <a:cubicBezTo>
                    <a:pt x="40145" y="1650"/>
                    <a:pt x="20072" y="1396"/>
                    <a:pt x="0" y="1016"/>
                  </a:cubicBezTo>
                </a:path>
              </a:pathLst>
            </a:custGeom>
            <a:solidFill>
              <a:srgbClr val="F2F2F2"/>
            </a:solidFill>
            <a:ln w="12695" cap="sq">
              <a:noFill/>
              <a:prstDash val="solid"/>
              <a:miter/>
            </a:ln>
          </p:spPr>
          <p:txBody>
            <a:bodyPr rtlCol="1" anchor="ctr"/>
            <a:lstStyle/>
            <a:p>
              <a:endParaRPr lang="ar-SA"/>
            </a:p>
          </p:txBody>
        </p:sp>
        <p:sp>
          <p:nvSpPr>
            <p:cNvPr id="303" name="شكل حر: شكل 302">
              <a:extLst>
                <a:ext uri="{FF2B5EF4-FFF2-40B4-BE49-F238E27FC236}">
                  <a16:creationId xmlns:a16="http://schemas.microsoft.com/office/drawing/2014/main" id="{81AEC0D7-B4A2-49EA-6D19-DCC7FA9B913D}"/>
                </a:ext>
              </a:extLst>
            </p:cNvPr>
            <p:cNvSpPr/>
            <p:nvPr/>
          </p:nvSpPr>
          <p:spPr>
            <a:xfrm>
              <a:off x="1249085" y="9150256"/>
              <a:ext cx="121305" cy="147883"/>
            </a:xfrm>
            <a:custGeom>
              <a:avLst/>
              <a:gdLst>
                <a:gd name="connsiteX0" fmla="*/ 121306 w 121305"/>
                <a:gd name="connsiteY0" fmla="*/ 126 h 147883"/>
                <a:gd name="connsiteX1" fmla="*/ 89419 w 121305"/>
                <a:gd name="connsiteY1" fmla="*/ 27926 h 147883"/>
                <a:gd name="connsiteX2" fmla="*/ 79764 w 121305"/>
                <a:gd name="connsiteY2" fmla="*/ 147884 h 147883"/>
                <a:gd name="connsiteX3" fmla="*/ 5954 w 121305"/>
                <a:gd name="connsiteY3" fmla="*/ 130747 h 147883"/>
                <a:gd name="connsiteX4" fmla="*/ 30599 w 121305"/>
                <a:gd name="connsiteY4" fmla="*/ 14979 h 147883"/>
                <a:gd name="connsiteX5" fmla="*/ 63884 w 121305"/>
                <a:gd name="connsiteY5" fmla="*/ 0 h 147883"/>
                <a:gd name="connsiteX6" fmla="*/ 121306 w 121305"/>
                <a:gd name="connsiteY6" fmla="*/ 0 h 14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5" h="147883">
                  <a:moveTo>
                    <a:pt x="121306" y="126"/>
                  </a:moveTo>
                  <a:cubicBezTo>
                    <a:pt x="110634" y="5585"/>
                    <a:pt x="99582" y="14979"/>
                    <a:pt x="89419" y="27926"/>
                  </a:cubicBezTo>
                  <a:cubicBezTo>
                    <a:pt x="52069" y="75782"/>
                    <a:pt x="77604" y="142425"/>
                    <a:pt x="79764" y="147884"/>
                  </a:cubicBezTo>
                  <a:cubicBezTo>
                    <a:pt x="55118" y="142171"/>
                    <a:pt x="30599" y="136460"/>
                    <a:pt x="5954" y="130747"/>
                  </a:cubicBezTo>
                  <a:cubicBezTo>
                    <a:pt x="-7258" y="84287"/>
                    <a:pt x="1761" y="38843"/>
                    <a:pt x="30599" y="14979"/>
                  </a:cubicBezTo>
                  <a:cubicBezTo>
                    <a:pt x="37078" y="9520"/>
                    <a:pt x="47114" y="3554"/>
                    <a:pt x="63884" y="0"/>
                  </a:cubicBezTo>
                  <a:cubicBezTo>
                    <a:pt x="78493" y="0"/>
                    <a:pt x="104536" y="0"/>
                    <a:pt x="121306" y="0"/>
                  </a:cubicBezTo>
                </a:path>
              </a:pathLst>
            </a:custGeom>
            <a:solidFill>
              <a:srgbClr val="002560"/>
            </a:solidFill>
            <a:ln w="12695" cap="sq">
              <a:noFill/>
              <a:prstDash val="solid"/>
              <a:miter/>
            </a:ln>
          </p:spPr>
          <p:txBody>
            <a:bodyPr rtlCol="1" anchor="ctr"/>
            <a:lstStyle/>
            <a:p>
              <a:endParaRPr lang="ar-SA"/>
            </a:p>
          </p:txBody>
        </p:sp>
        <p:sp>
          <p:nvSpPr>
            <p:cNvPr id="304" name="شكل حر: شكل 303">
              <a:extLst>
                <a:ext uri="{FF2B5EF4-FFF2-40B4-BE49-F238E27FC236}">
                  <a16:creationId xmlns:a16="http://schemas.microsoft.com/office/drawing/2014/main" id="{B1E8809F-3170-3893-15E2-6FA9FEE15B09}"/>
                </a:ext>
              </a:extLst>
            </p:cNvPr>
            <p:cNvSpPr/>
            <p:nvPr/>
          </p:nvSpPr>
          <p:spPr>
            <a:xfrm>
              <a:off x="1723814" y="9180086"/>
              <a:ext cx="457087" cy="6346"/>
            </a:xfrm>
            <a:custGeom>
              <a:avLst/>
              <a:gdLst>
                <a:gd name="connsiteX0" fmla="*/ 0 w 457087"/>
                <a:gd name="connsiteY0" fmla="*/ 3173 h 6346"/>
                <a:gd name="connsiteX1" fmla="*/ 114208 w 457087"/>
                <a:gd name="connsiteY1" fmla="*/ 635 h 6346"/>
                <a:gd name="connsiteX2" fmla="*/ 171376 w 457087"/>
                <a:gd name="connsiteY2" fmla="*/ 127 h 6346"/>
                <a:gd name="connsiteX3" fmla="*/ 228544 w 457087"/>
                <a:gd name="connsiteY3" fmla="*/ 0 h 6346"/>
                <a:gd name="connsiteX4" fmla="*/ 285712 w 457087"/>
                <a:gd name="connsiteY4" fmla="*/ 127 h 6346"/>
                <a:gd name="connsiteX5" fmla="*/ 342879 w 457087"/>
                <a:gd name="connsiteY5" fmla="*/ 635 h 6346"/>
                <a:gd name="connsiteX6" fmla="*/ 457088 w 457087"/>
                <a:gd name="connsiteY6" fmla="*/ 3173 h 6346"/>
                <a:gd name="connsiteX7" fmla="*/ 342879 w 457087"/>
                <a:gd name="connsiteY7" fmla="*/ 5712 h 6346"/>
                <a:gd name="connsiteX8" fmla="*/ 285712 w 457087"/>
                <a:gd name="connsiteY8" fmla="*/ 6220 h 6346"/>
                <a:gd name="connsiteX9" fmla="*/ 228544 w 457087"/>
                <a:gd name="connsiteY9" fmla="*/ 6347 h 6346"/>
                <a:gd name="connsiteX10" fmla="*/ 171376 w 457087"/>
                <a:gd name="connsiteY10" fmla="*/ 6220 h 6346"/>
                <a:gd name="connsiteX11" fmla="*/ 114208 w 457087"/>
                <a:gd name="connsiteY11" fmla="*/ 5712 h 6346"/>
                <a:gd name="connsiteX12" fmla="*/ 0 w 457087"/>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087" h="6346">
                  <a:moveTo>
                    <a:pt x="0" y="3173"/>
                  </a:moveTo>
                  <a:cubicBezTo>
                    <a:pt x="38112" y="1904"/>
                    <a:pt x="76096" y="1143"/>
                    <a:pt x="114208" y="635"/>
                  </a:cubicBezTo>
                  <a:cubicBezTo>
                    <a:pt x="133264" y="380"/>
                    <a:pt x="152320" y="254"/>
                    <a:pt x="171376" y="127"/>
                  </a:cubicBezTo>
                  <a:lnTo>
                    <a:pt x="228544" y="0"/>
                  </a:lnTo>
                  <a:lnTo>
                    <a:pt x="285712" y="127"/>
                  </a:lnTo>
                  <a:cubicBezTo>
                    <a:pt x="304767" y="254"/>
                    <a:pt x="323823" y="380"/>
                    <a:pt x="342879" y="635"/>
                  </a:cubicBezTo>
                  <a:cubicBezTo>
                    <a:pt x="380991" y="1016"/>
                    <a:pt x="418976" y="1904"/>
                    <a:pt x="457088" y="3173"/>
                  </a:cubicBezTo>
                  <a:cubicBezTo>
                    <a:pt x="418976" y="4443"/>
                    <a:pt x="380991" y="5204"/>
                    <a:pt x="342879" y="5712"/>
                  </a:cubicBezTo>
                  <a:cubicBezTo>
                    <a:pt x="323823" y="5966"/>
                    <a:pt x="304767" y="6093"/>
                    <a:pt x="285712" y="6220"/>
                  </a:cubicBezTo>
                  <a:lnTo>
                    <a:pt x="228544" y="6347"/>
                  </a:lnTo>
                  <a:lnTo>
                    <a:pt x="171376" y="6220"/>
                  </a:lnTo>
                  <a:cubicBezTo>
                    <a:pt x="152320" y="6093"/>
                    <a:pt x="133264" y="5966"/>
                    <a:pt x="114208" y="5712"/>
                  </a:cubicBezTo>
                  <a:cubicBezTo>
                    <a:pt x="76096" y="5331"/>
                    <a:pt x="38112" y="4443"/>
                    <a:pt x="0" y="3173"/>
                  </a:cubicBezTo>
                </a:path>
              </a:pathLst>
            </a:custGeom>
            <a:solidFill>
              <a:srgbClr val="FFFFFF"/>
            </a:solidFill>
            <a:ln w="12695" cap="sq">
              <a:noFill/>
              <a:prstDash val="solid"/>
              <a:miter/>
            </a:ln>
          </p:spPr>
          <p:txBody>
            <a:bodyPr rtlCol="1" anchor="ctr"/>
            <a:lstStyle/>
            <a:p>
              <a:endParaRPr lang="ar-SA"/>
            </a:p>
          </p:txBody>
        </p:sp>
        <p:sp>
          <p:nvSpPr>
            <p:cNvPr id="305" name="شكل حر: شكل 304">
              <a:extLst>
                <a:ext uri="{FF2B5EF4-FFF2-40B4-BE49-F238E27FC236}">
                  <a16:creationId xmlns:a16="http://schemas.microsoft.com/office/drawing/2014/main" id="{BEBEEED3-0E48-1542-069D-1C6AD743A410}"/>
                </a:ext>
              </a:extLst>
            </p:cNvPr>
            <p:cNvSpPr/>
            <p:nvPr/>
          </p:nvSpPr>
          <p:spPr>
            <a:xfrm>
              <a:off x="1709967" y="9260439"/>
              <a:ext cx="457087" cy="6346"/>
            </a:xfrm>
            <a:custGeom>
              <a:avLst/>
              <a:gdLst>
                <a:gd name="connsiteX0" fmla="*/ 0 w 457087"/>
                <a:gd name="connsiteY0" fmla="*/ 3173 h 6346"/>
                <a:gd name="connsiteX1" fmla="*/ 114208 w 457087"/>
                <a:gd name="connsiteY1" fmla="*/ 635 h 6346"/>
                <a:gd name="connsiteX2" fmla="*/ 171376 w 457087"/>
                <a:gd name="connsiteY2" fmla="*/ 127 h 6346"/>
                <a:gd name="connsiteX3" fmla="*/ 228544 w 457087"/>
                <a:gd name="connsiteY3" fmla="*/ 0 h 6346"/>
                <a:gd name="connsiteX4" fmla="*/ 285712 w 457087"/>
                <a:gd name="connsiteY4" fmla="*/ 127 h 6346"/>
                <a:gd name="connsiteX5" fmla="*/ 342879 w 457087"/>
                <a:gd name="connsiteY5" fmla="*/ 635 h 6346"/>
                <a:gd name="connsiteX6" fmla="*/ 457088 w 457087"/>
                <a:gd name="connsiteY6" fmla="*/ 3173 h 6346"/>
                <a:gd name="connsiteX7" fmla="*/ 342879 w 457087"/>
                <a:gd name="connsiteY7" fmla="*/ 5712 h 6346"/>
                <a:gd name="connsiteX8" fmla="*/ 285712 w 457087"/>
                <a:gd name="connsiteY8" fmla="*/ 6220 h 6346"/>
                <a:gd name="connsiteX9" fmla="*/ 228544 w 457087"/>
                <a:gd name="connsiteY9" fmla="*/ 6347 h 6346"/>
                <a:gd name="connsiteX10" fmla="*/ 171376 w 457087"/>
                <a:gd name="connsiteY10" fmla="*/ 6220 h 6346"/>
                <a:gd name="connsiteX11" fmla="*/ 114208 w 457087"/>
                <a:gd name="connsiteY11" fmla="*/ 5712 h 6346"/>
                <a:gd name="connsiteX12" fmla="*/ 0 w 457087"/>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087" h="6346">
                  <a:moveTo>
                    <a:pt x="0" y="3173"/>
                  </a:moveTo>
                  <a:cubicBezTo>
                    <a:pt x="38112" y="1904"/>
                    <a:pt x="76096" y="1142"/>
                    <a:pt x="114208" y="635"/>
                  </a:cubicBezTo>
                  <a:cubicBezTo>
                    <a:pt x="133264" y="380"/>
                    <a:pt x="152320" y="253"/>
                    <a:pt x="171376" y="127"/>
                  </a:cubicBezTo>
                  <a:lnTo>
                    <a:pt x="228544" y="0"/>
                  </a:lnTo>
                  <a:lnTo>
                    <a:pt x="285712" y="127"/>
                  </a:lnTo>
                  <a:cubicBezTo>
                    <a:pt x="304767" y="253"/>
                    <a:pt x="323823" y="380"/>
                    <a:pt x="342879" y="635"/>
                  </a:cubicBezTo>
                  <a:cubicBezTo>
                    <a:pt x="380991" y="1015"/>
                    <a:pt x="418976" y="1904"/>
                    <a:pt x="457088" y="3173"/>
                  </a:cubicBezTo>
                  <a:cubicBezTo>
                    <a:pt x="418976" y="4443"/>
                    <a:pt x="380991" y="5204"/>
                    <a:pt x="342879" y="5712"/>
                  </a:cubicBezTo>
                  <a:cubicBezTo>
                    <a:pt x="323823" y="5966"/>
                    <a:pt x="304767" y="6093"/>
                    <a:pt x="285712" y="6220"/>
                  </a:cubicBezTo>
                  <a:lnTo>
                    <a:pt x="228544" y="6347"/>
                  </a:lnTo>
                  <a:lnTo>
                    <a:pt x="171376" y="6220"/>
                  </a:lnTo>
                  <a:cubicBezTo>
                    <a:pt x="152320" y="6093"/>
                    <a:pt x="133264" y="5966"/>
                    <a:pt x="114208" y="5712"/>
                  </a:cubicBezTo>
                  <a:cubicBezTo>
                    <a:pt x="76096" y="5331"/>
                    <a:pt x="38112" y="4443"/>
                    <a:pt x="0" y="3173"/>
                  </a:cubicBezTo>
                </a:path>
              </a:pathLst>
            </a:custGeom>
            <a:solidFill>
              <a:srgbClr val="FFFFFF"/>
            </a:solidFill>
            <a:ln w="12695" cap="sq">
              <a:noFill/>
              <a:prstDash val="solid"/>
              <a:miter/>
            </a:ln>
          </p:spPr>
          <p:txBody>
            <a:bodyPr rtlCol="1" anchor="ctr"/>
            <a:lstStyle/>
            <a:p>
              <a:endParaRPr lang="ar-SA"/>
            </a:p>
          </p:txBody>
        </p:sp>
        <p:sp>
          <p:nvSpPr>
            <p:cNvPr id="306" name="شكل حر: شكل 305">
              <a:extLst>
                <a:ext uri="{FF2B5EF4-FFF2-40B4-BE49-F238E27FC236}">
                  <a16:creationId xmlns:a16="http://schemas.microsoft.com/office/drawing/2014/main" id="{BE8B9BE0-20BE-49B9-3EDE-FC9A7DC0FEBC}"/>
                </a:ext>
              </a:extLst>
            </p:cNvPr>
            <p:cNvSpPr/>
            <p:nvPr/>
          </p:nvSpPr>
          <p:spPr>
            <a:xfrm>
              <a:off x="1777933" y="9152159"/>
              <a:ext cx="321155" cy="4316"/>
            </a:xfrm>
            <a:custGeom>
              <a:avLst/>
              <a:gdLst>
                <a:gd name="connsiteX0" fmla="*/ 0 w 321155"/>
                <a:gd name="connsiteY0" fmla="*/ 2158 h 4316"/>
                <a:gd name="connsiteX1" fmla="*/ 40145 w 321155"/>
                <a:gd name="connsiteY1" fmla="*/ 1143 h 4316"/>
                <a:gd name="connsiteX2" fmla="*/ 80289 w 321155"/>
                <a:gd name="connsiteY2" fmla="*/ 508 h 4316"/>
                <a:gd name="connsiteX3" fmla="*/ 160578 w 321155"/>
                <a:gd name="connsiteY3" fmla="*/ 0 h 4316"/>
                <a:gd name="connsiteX4" fmla="*/ 240867 w 321155"/>
                <a:gd name="connsiteY4" fmla="*/ 508 h 4316"/>
                <a:gd name="connsiteX5" fmla="*/ 281011 w 321155"/>
                <a:gd name="connsiteY5" fmla="*/ 1143 h 4316"/>
                <a:gd name="connsiteX6" fmla="*/ 321156 w 321155"/>
                <a:gd name="connsiteY6" fmla="*/ 2158 h 4316"/>
                <a:gd name="connsiteX7" fmla="*/ 281011 w 321155"/>
                <a:gd name="connsiteY7" fmla="*/ 3173 h 4316"/>
                <a:gd name="connsiteX8" fmla="*/ 240867 w 321155"/>
                <a:gd name="connsiteY8" fmla="*/ 3808 h 4316"/>
                <a:gd name="connsiteX9" fmla="*/ 160578 w 321155"/>
                <a:gd name="connsiteY9" fmla="*/ 4316 h 4316"/>
                <a:gd name="connsiteX10" fmla="*/ 80289 w 321155"/>
                <a:gd name="connsiteY10" fmla="*/ 3808 h 4316"/>
                <a:gd name="connsiteX11" fmla="*/ 40145 w 321155"/>
                <a:gd name="connsiteY11" fmla="*/ 3173 h 4316"/>
                <a:gd name="connsiteX12" fmla="*/ 0 w 321155"/>
                <a:gd name="connsiteY12" fmla="*/ 2158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55" h="4316">
                  <a:moveTo>
                    <a:pt x="0" y="2158"/>
                  </a:moveTo>
                  <a:cubicBezTo>
                    <a:pt x="13339" y="1650"/>
                    <a:pt x="26805" y="1523"/>
                    <a:pt x="40145" y="1143"/>
                  </a:cubicBezTo>
                  <a:lnTo>
                    <a:pt x="80289" y="508"/>
                  </a:lnTo>
                  <a:cubicBezTo>
                    <a:pt x="107094" y="127"/>
                    <a:pt x="133900" y="127"/>
                    <a:pt x="160578" y="0"/>
                  </a:cubicBezTo>
                  <a:cubicBezTo>
                    <a:pt x="187383" y="127"/>
                    <a:pt x="214188" y="127"/>
                    <a:pt x="240867" y="508"/>
                  </a:cubicBezTo>
                  <a:lnTo>
                    <a:pt x="281011" y="1143"/>
                  </a:lnTo>
                  <a:cubicBezTo>
                    <a:pt x="294350" y="1523"/>
                    <a:pt x="307816" y="1650"/>
                    <a:pt x="321156" y="2158"/>
                  </a:cubicBezTo>
                  <a:cubicBezTo>
                    <a:pt x="307816" y="2666"/>
                    <a:pt x="294350" y="2793"/>
                    <a:pt x="281011" y="3173"/>
                  </a:cubicBezTo>
                  <a:lnTo>
                    <a:pt x="240867" y="3808"/>
                  </a:lnTo>
                  <a:cubicBezTo>
                    <a:pt x="214062" y="4189"/>
                    <a:pt x="187256" y="4189"/>
                    <a:pt x="160578" y="4316"/>
                  </a:cubicBezTo>
                  <a:cubicBezTo>
                    <a:pt x="133773" y="4189"/>
                    <a:pt x="106967" y="4189"/>
                    <a:pt x="80289" y="3808"/>
                  </a:cubicBezTo>
                  <a:lnTo>
                    <a:pt x="40145" y="3173"/>
                  </a:lnTo>
                  <a:cubicBezTo>
                    <a:pt x="26805" y="2793"/>
                    <a:pt x="13339" y="2666"/>
                    <a:pt x="0" y="2158"/>
                  </a:cubicBezTo>
                </a:path>
              </a:pathLst>
            </a:custGeom>
            <a:solidFill>
              <a:srgbClr val="FFFFFF"/>
            </a:solidFill>
            <a:ln w="12695" cap="sq">
              <a:noFill/>
              <a:prstDash val="solid"/>
              <a:miter/>
            </a:ln>
          </p:spPr>
          <p:txBody>
            <a:bodyPr rtlCol="1" anchor="ctr"/>
            <a:lstStyle/>
            <a:p>
              <a:endParaRPr lang="ar-SA"/>
            </a:p>
          </p:txBody>
        </p:sp>
        <p:sp>
          <p:nvSpPr>
            <p:cNvPr id="307" name="شكل حر: شكل 306">
              <a:extLst>
                <a:ext uri="{FF2B5EF4-FFF2-40B4-BE49-F238E27FC236}">
                  <a16:creationId xmlns:a16="http://schemas.microsoft.com/office/drawing/2014/main" id="{FFDF412A-071B-DEA4-80AA-13ADB235D61D}"/>
                </a:ext>
              </a:extLst>
            </p:cNvPr>
            <p:cNvSpPr/>
            <p:nvPr/>
          </p:nvSpPr>
          <p:spPr>
            <a:xfrm>
              <a:off x="1778314" y="9199761"/>
              <a:ext cx="321155" cy="4316"/>
            </a:xfrm>
            <a:custGeom>
              <a:avLst/>
              <a:gdLst>
                <a:gd name="connsiteX0" fmla="*/ 0 w 321155"/>
                <a:gd name="connsiteY0" fmla="*/ 2158 h 4316"/>
                <a:gd name="connsiteX1" fmla="*/ 40145 w 321155"/>
                <a:gd name="connsiteY1" fmla="*/ 1143 h 4316"/>
                <a:gd name="connsiteX2" fmla="*/ 80289 w 321155"/>
                <a:gd name="connsiteY2" fmla="*/ 508 h 4316"/>
                <a:gd name="connsiteX3" fmla="*/ 160578 w 321155"/>
                <a:gd name="connsiteY3" fmla="*/ 0 h 4316"/>
                <a:gd name="connsiteX4" fmla="*/ 240867 w 321155"/>
                <a:gd name="connsiteY4" fmla="*/ 508 h 4316"/>
                <a:gd name="connsiteX5" fmla="*/ 281011 w 321155"/>
                <a:gd name="connsiteY5" fmla="*/ 1143 h 4316"/>
                <a:gd name="connsiteX6" fmla="*/ 321156 w 321155"/>
                <a:gd name="connsiteY6" fmla="*/ 2158 h 4316"/>
                <a:gd name="connsiteX7" fmla="*/ 281011 w 321155"/>
                <a:gd name="connsiteY7" fmla="*/ 3173 h 4316"/>
                <a:gd name="connsiteX8" fmla="*/ 240867 w 321155"/>
                <a:gd name="connsiteY8" fmla="*/ 3808 h 4316"/>
                <a:gd name="connsiteX9" fmla="*/ 160578 w 321155"/>
                <a:gd name="connsiteY9" fmla="*/ 4316 h 4316"/>
                <a:gd name="connsiteX10" fmla="*/ 80289 w 321155"/>
                <a:gd name="connsiteY10" fmla="*/ 3808 h 4316"/>
                <a:gd name="connsiteX11" fmla="*/ 40145 w 321155"/>
                <a:gd name="connsiteY11" fmla="*/ 3173 h 4316"/>
                <a:gd name="connsiteX12" fmla="*/ 0 w 321155"/>
                <a:gd name="connsiteY12" fmla="*/ 2158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55" h="4316">
                  <a:moveTo>
                    <a:pt x="0" y="2158"/>
                  </a:moveTo>
                  <a:cubicBezTo>
                    <a:pt x="13339" y="1650"/>
                    <a:pt x="26805" y="1523"/>
                    <a:pt x="40145" y="1143"/>
                  </a:cubicBezTo>
                  <a:lnTo>
                    <a:pt x="80289" y="508"/>
                  </a:lnTo>
                  <a:cubicBezTo>
                    <a:pt x="107094" y="127"/>
                    <a:pt x="133900" y="127"/>
                    <a:pt x="160578" y="0"/>
                  </a:cubicBezTo>
                  <a:cubicBezTo>
                    <a:pt x="187383" y="127"/>
                    <a:pt x="214188" y="127"/>
                    <a:pt x="240867" y="508"/>
                  </a:cubicBezTo>
                  <a:lnTo>
                    <a:pt x="281011" y="1143"/>
                  </a:lnTo>
                  <a:cubicBezTo>
                    <a:pt x="294350" y="1523"/>
                    <a:pt x="307817" y="1650"/>
                    <a:pt x="321156" y="2158"/>
                  </a:cubicBezTo>
                  <a:cubicBezTo>
                    <a:pt x="307817" y="2666"/>
                    <a:pt x="294350" y="2793"/>
                    <a:pt x="281011" y="3173"/>
                  </a:cubicBezTo>
                  <a:lnTo>
                    <a:pt x="240867" y="3808"/>
                  </a:lnTo>
                  <a:cubicBezTo>
                    <a:pt x="214062" y="4189"/>
                    <a:pt x="187256" y="4189"/>
                    <a:pt x="160578" y="4316"/>
                  </a:cubicBezTo>
                  <a:cubicBezTo>
                    <a:pt x="133773" y="4189"/>
                    <a:pt x="106967" y="4189"/>
                    <a:pt x="80289" y="3808"/>
                  </a:cubicBezTo>
                  <a:lnTo>
                    <a:pt x="40145" y="3173"/>
                  </a:lnTo>
                  <a:cubicBezTo>
                    <a:pt x="26805" y="2793"/>
                    <a:pt x="13339" y="2666"/>
                    <a:pt x="0" y="2158"/>
                  </a:cubicBezTo>
                </a:path>
              </a:pathLst>
            </a:custGeom>
            <a:solidFill>
              <a:srgbClr val="FFFFFF"/>
            </a:solidFill>
            <a:ln w="12695" cap="sq">
              <a:noFill/>
              <a:prstDash val="solid"/>
              <a:miter/>
            </a:ln>
          </p:spPr>
          <p:txBody>
            <a:bodyPr rtlCol="1" anchor="ctr"/>
            <a:lstStyle/>
            <a:p>
              <a:endParaRPr lang="ar-SA"/>
            </a:p>
          </p:txBody>
        </p:sp>
        <p:sp>
          <p:nvSpPr>
            <p:cNvPr id="308" name="شكل حر: شكل 307">
              <a:extLst>
                <a:ext uri="{FF2B5EF4-FFF2-40B4-BE49-F238E27FC236}">
                  <a16:creationId xmlns:a16="http://schemas.microsoft.com/office/drawing/2014/main" id="{4F97CCC6-86A1-827E-8E24-D7B8133F50DD}"/>
                </a:ext>
              </a:extLst>
            </p:cNvPr>
            <p:cNvSpPr/>
            <p:nvPr/>
          </p:nvSpPr>
          <p:spPr>
            <a:xfrm>
              <a:off x="1736518" y="9240382"/>
              <a:ext cx="321155" cy="4316"/>
            </a:xfrm>
            <a:custGeom>
              <a:avLst/>
              <a:gdLst>
                <a:gd name="connsiteX0" fmla="*/ 0 w 321155"/>
                <a:gd name="connsiteY0" fmla="*/ 2158 h 4316"/>
                <a:gd name="connsiteX1" fmla="*/ 40145 w 321155"/>
                <a:gd name="connsiteY1" fmla="*/ 1143 h 4316"/>
                <a:gd name="connsiteX2" fmla="*/ 80289 w 321155"/>
                <a:gd name="connsiteY2" fmla="*/ 507 h 4316"/>
                <a:gd name="connsiteX3" fmla="*/ 160578 w 321155"/>
                <a:gd name="connsiteY3" fmla="*/ 0 h 4316"/>
                <a:gd name="connsiteX4" fmla="*/ 240867 w 321155"/>
                <a:gd name="connsiteY4" fmla="*/ 507 h 4316"/>
                <a:gd name="connsiteX5" fmla="*/ 281011 w 321155"/>
                <a:gd name="connsiteY5" fmla="*/ 1143 h 4316"/>
                <a:gd name="connsiteX6" fmla="*/ 321156 w 321155"/>
                <a:gd name="connsiteY6" fmla="*/ 2158 h 4316"/>
                <a:gd name="connsiteX7" fmla="*/ 281011 w 321155"/>
                <a:gd name="connsiteY7" fmla="*/ 3173 h 4316"/>
                <a:gd name="connsiteX8" fmla="*/ 240867 w 321155"/>
                <a:gd name="connsiteY8" fmla="*/ 3808 h 4316"/>
                <a:gd name="connsiteX9" fmla="*/ 160578 w 321155"/>
                <a:gd name="connsiteY9" fmla="*/ 4316 h 4316"/>
                <a:gd name="connsiteX10" fmla="*/ 80289 w 321155"/>
                <a:gd name="connsiteY10" fmla="*/ 3808 h 4316"/>
                <a:gd name="connsiteX11" fmla="*/ 40145 w 321155"/>
                <a:gd name="connsiteY11" fmla="*/ 3173 h 4316"/>
                <a:gd name="connsiteX12" fmla="*/ 0 w 321155"/>
                <a:gd name="connsiteY12" fmla="*/ 2158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55" h="4316">
                  <a:moveTo>
                    <a:pt x="0" y="2158"/>
                  </a:moveTo>
                  <a:cubicBezTo>
                    <a:pt x="13339" y="1650"/>
                    <a:pt x="26805" y="1523"/>
                    <a:pt x="40145" y="1143"/>
                  </a:cubicBezTo>
                  <a:lnTo>
                    <a:pt x="80289" y="507"/>
                  </a:lnTo>
                  <a:cubicBezTo>
                    <a:pt x="107094" y="127"/>
                    <a:pt x="133899" y="127"/>
                    <a:pt x="160578" y="0"/>
                  </a:cubicBezTo>
                  <a:cubicBezTo>
                    <a:pt x="187383" y="127"/>
                    <a:pt x="214188" y="127"/>
                    <a:pt x="240867" y="507"/>
                  </a:cubicBezTo>
                  <a:lnTo>
                    <a:pt x="281011" y="1143"/>
                  </a:lnTo>
                  <a:cubicBezTo>
                    <a:pt x="294350" y="1523"/>
                    <a:pt x="307816" y="1650"/>
                    <a:pt x="321156" y="2158"/>
                  </a:cubicBezTo>
                  <a:cubicBezTo>
                    <a:pt x="307816" y="2666"/>
                    <a:pt x="294350" y="2792"/>
                    <a:pt x="281011" y="3173"/>
                  </a:cubicBezTo>
                  <a:lnTo>
                    <a:pt x="240867" y="3808"/>
                  </a:lnTo>
                  <a:cubicBezTo>
                    <a:pt x="214061" y="4189"/>
                    <a:pt x="187256" y="4189"/>
                    <a:pt x="160578" y="4316"/>
                  </a:cubicBezTo>
                  <a:cubicBezTo>
                    <a:pt x="133773" y="4189"/>
                    <a:pt x="106967" y="4189"/>
                    <a:pt x="80289" y="3808"/>
                  </a:cubicBezTo>
                  <a:lnTo>
                    <a:pt x="40145" y="3173"/>
                  </a:lnTo>
                  <a:cubicBezTo>
                    <a:pt x="26805" y="2792"/>
                    <a:pt x="13339" y="2666"/>
                    <a:pt x="0" y="2158"/>
                  </a:cubicBezTo>
                </a:path>
              </a:pathLst>
            </a:custGeom>
            <a:solidFill>
              <a:srgbClr val="FFFFFF"/>
            </a:solidFill>
            <a:ln w="12695" cap="sq">
              <a:noFill/>
              <a:prstDash val="solid"/>
              <a:miter/>
            </a:ln>
          </p:spPr>
          <p:txBody>
            <a:bodyPr rtlCol="1" anchor="ctr"/>
            <a:lstStyle/>
            <a:p>
              <a:endParaRPr lang="ar-SA"/>
            </a:p>
          </p:txBody>
        </p:sp>
        <p:sp>
          <p:nvSpPr>
            <p:cNvPr id="309" name="شكل حر: شكل 308">
              <a:extLst>
                <a:ext uri="{FF2B5EF4-FFF2-40B4-BE49-F238E27FC236}">
                  <a16:creationId xmlns:a16="http://schemas.microsoft.com/office/drawing/2014/main" id="{F3F49CB2-E372-08D1-B577-69ED20DE78F4}"/>
                </a:ext>
              </a:extLst>
            </p:cNvPr>
            <p:cNvSpPr/>
            <p:nvPr/>
          </p:nvSpPr>
          <p:spPr>
            <a:xfrm>
              <a:off x="1724068" y="9575502"/>
              <a:ext cx="499264" cy="6346"/>
            </a:xfrm>
            <a:custGeom>
              <a:avLst/>
              <a:gdLst>
                <a:gd name="connsiteX0" fmla="*/ 0 w 499264"/>
                <a:gd name="connsiteY0" fmla="*/ 3173 h 6346"/>
                <a:gd name="connsiteX1" fmla="*/ 124880 w 499264"/>
                <a:gd name="connsiteY1" fmla="*/ 635 h 6346"/>
                <a:gd name="connsiteX2" fmla="*/ 187256 w 499264"/>
                <a:gd name="connsiteY2" fmla="*/ 126 h 6346"/>
                <a:gd name="connsiteX3" fmla="*/ 249632 w 499264"/>
                <a:gd name="connsiteY3" fmla="*/ 0 h 6346"/>
                <a:gd name="connsiteX4" fmla="*/ 312009 w 499264"/>
                <a:gd name="connsiteY4" fmla="*/ 126 h 6346"/>
                <a:gd name="connsiteX5" fmla="*/ 374385 w 499264"/>
                <a:gd name="connsiteY5" fmla="*/ 635 h 6346"/>
                <a:gd name="connsiteX6" fmla="*/ 499265 w 499264"/>
                <a:gd name="connsiteY6" fmla="*/ 3173 h 6346"/>
                <a:gd name="connsiteX7" fmla="*/ 374385 w 499264"/>
                <a:gd name="connsiteY7" fmla="*/ 5712 h 6346"/>
                <a:gd name="connsiteX8" fmla="*/ 312009 w 499264"/>
                <a:gd name="connsiteY8" fmla="*/ 6220 h 6346"/>
                <a:gd name="connsiteX9" fmla="*/ 249632 w 499264"/>
                <a:gd name="connsiteY9" fmla="*/ 6347 h 6346"/>
                <a:gd name="connsiteX10" fmla="*/ 187256 w 499264"/>
                <a:gd name="connsiteY10" fmla="*/ 6220 h 6346"/>
                <a:gd name="connsiteX11" fmla="*/ 124880 w 499264"/>
                <a:gd name="connsiteY11" fmla="*/ 5712 h 6346"/>
                <a:gd name="connsiteX12" fmla="*/ 0 w 499264"/>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264" h="6346">
                  <a:moveTo>
                    <a:pt x="0" y="3173"/>
                  </a:moveTo>
                  <a:cubicBezTo>
                    <a:pt x="41669" y="1904"/>
                    <a:pt x="83211" y="1142"/>
                    <a:pt x="124880" y="635"/>
                  </a:cubicBezTo>
                  <a:cubicBezTo>
                    <a:pt x="145714" y="380"/>
                    <a:pt x="166549" y="253"/>
                    <a:pt x="187256" y="126"/>
                  </a:cubicBezTo>
                  <a:lnTo>
                    <a:pt x="249632" y="0"/>
                  </a:lnTo>
                  <a:lnTo>
                    <a:pt x="312009" y="126"/>
                  </a:lnTo>
                  <a:cubicBezTo>
                    <a:pt x="332843" y="253"/>
                    <a:pt x="353678" y="380"/>
                    <a:pt x="374385" y="635"/>
                  </a:cubicBezTo>
                  <a:cubicBezTo>
                    <a:pt x="416054" y="1015"/>
                    <a:pt x="457596" y="1904"/>
                    <a:pt x="499265" y="3173"/>
                  </a:cubicBezTo>
                  <a:cubicBezTo>
                    <a:pt x="457596" y="4443"/>
                    <a:pt x="416054" y="5204"/>
                    <a:pt x="374385" y="5712"/>
                  </a:cubicBezTo>
                  <a:cubicBezTo>
                    <a:pt x="353551" y="5966"/>
                    <a:pt x="332716" y="6093"/>
                    <a:pt x="312009" y="6220"/>
                  </a:cubicBezTo>
                  <a:lnTo>
                    <a:pt x="249632" y="6347"/>
                  </a:lnTo>
                  <a:lnTo>
                    <a:pt x="187256" y="6220"/>
                  </a:lnTo>
                  <a:cubicBezTo>
                    <a:pt x="166422" y="6093"/>
                    <a:pt x="145587" y="5966"/>
                    <a:pt x="124880" y="5712"/>
                  </a:cubicBezTo>
                  <a:cubicBezTo>
                    <a:pt x="83211" y="5331"/>
                    <a:pt x="41669" y="4443"/>
                    <a:pt x="0" y="3173"/>
                  </a:cubicBezTo>
                </a:path>
              </a:pathLst>
            </a:custGeom>
            <a:solidFill>
              <a:srgbClr val="FFFFFF"/>
            </a:solidFill>
            <a:ln w="12695" cap="sq">
              <a:noFill/>
              <a:prstDash val="solid"/>
              <a:miter/>
            </a:ln>
          </p:spPr>
          <p:txBody>
            <a:bodyPr rtlCol="1" anchor="ctr"/>
            <a:lstStyle/>
            <a:p>
              <a:endParaRPr lang="ar-SA"/>
            </a:p>
          </p:txBody>
        </p:sp>
        <p:sp>
          <p:nvSpPr>
            <p:cNvPr id="310" name="شكل حر: شكل 309">
              <a:extLst>
                <a:ext uri="{FF2B5EF4-FFF2-40B4-BE49-F238E27FC236}">
                  <a16:creationId xmlns:a16="http://schemas.microsoft.com/office/drawing/2014/main" id="{FD3C52A1-4548-D8AA-005E-8CDF0B930EB0}"/>
                </a:ext>
              </a:extLst>
            </p:cNvPr>
            <p:cNvSpPr/>
            <p:nvPr/>
          </p:nvSpPr>
          <p:spPr>
            <a:xfrm>
              <a:off x="1708824" y="9655854"/>
              <a:ext cx="499264" cy="6346"/>
            </a:xfrm>
            <a:custGeom>
              <a:avLst/>
              <a:gdLst>
                <a:gd name="connsiteX0" fmla="*/ 0 w 499264"/>
                <a:gd name="connsiteY0" fmla="*/ 3173 h 6346"/>
                <a:gd name="connsiteX1" fmla="*/ 124880 w 499264"/>
                <a:gd name="connsiteY1" fmla="*/ 635 h 6346"/>
                <a:gd name="connsiteX2" fmla="*/ 187256 w 499264"/>
                <a:gd name="connsiteY2" fmla="*/ 127 h 6346"/>
                <a:gd name="connsiteX3" fmla="*/ 249633 w 499264"/>
                <a:gd name="connsiteY3" fmla="*/ 0 h 6346"/>
                <a:gd name="connsiteX4" fmla="*/ 312009 w 499264"/>
                <a:gd name="connsiteY4" fmla="*/ 127 h 6346"/>
                <a:gd name="connsiteX5" fmla="*/ 374385 w 499264"/>
                <a:gd name="connsiteY5" fmla="*/ 635 h 6346"/>
                <a:gd name="connsiteX6" fmla="*/ 499265 w 499264"/>
                <a:gd name="connsiteY6" fmla="*/ 3173 h 6346"/>
                <a:gd name="connsiteX7" fmla="*/ 374385 w 499264"/>
                <a:gd name="connsiteY7" fmla="*/ 5712 h 6346"/>
                <a:gd name="connsiteX8" fmla="*/ 312009 w 499264"/>
                <a:gd name="connsiteY8" fmla="*/ 6220 h 6346"/>
                <a:gd name="connsiteX9" fmla="*/ 249633 w 499264"/>
                <a:gd name="connsiteY9" fmla="*/ 6347 h 6346"/>
                <a:gd name="connsiteX10" fmla="*/ 187256 w 499264"/>
                <a:gd name="connsiteY10" fmla="*/ 6220 h 6346"/>
                <a:gd name="connsiteX11" fmla="*/ 124880 w 499264"/>
                <a:gd name="connsiteY11" fmla="*/ 5712 h 6346"/>
                <a:gd name="connsiteX12" fmla="*/ 0 w 499264"/>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264" h="6346">
                  <a:moveTo>
                    <a:pt x="0" y="3173"/>
                  </a:moveTo>
                  <a:cubicBezTo>
                    <a:pt x="41669" y="1904"/>
                    <a:pt x="83211" y="1143"/>
                    <a:pt x="124880" y="635"/>
                  </a:cubicBezTo>
                  <a:cubicBezTo>
                    <a:pt x="145714" y="381"/>
                    <a:pt x="166549" y="254"/>
                    <a:pt x="187256" y="127"/>
                  </a:cubicBezTo>
                  <a:lnTo>
                    <a:pt x="249633" y="0"/>
                  </a:lnTo>
                  <a:lnTo>
                    <a:pt x="312009" y="127"/>
                  </a:lnTo>
                  <a:cubicBezTo>
                    <a:pt x="332843" y="254"/>
                    <a:pt x="353678" y="381"/>
                    <a:pt x="374385" y="635"/>
                  </a:cubicBezTo>
                  <a:cubicBezTo>
                    <a:pt x="416054" y="1016"/>
                    <a:pt x="457596" y="1904"/>
                    <a:pt x="499265" y="3173"/>
                  </a:cubicBezTo>
                  <a:cubicBezTo>
                    <a:pt x="457596" y="4443"/>
                    <a:pt x="416054" y="5205"/>
                    <a:pt x="374385" y="5712"/>
                  </a:cubicBezTo>
                  <a:cubicBezTo>
                    <a:pt x="353551" y="5967"/>
                    <a:pt x="332716" y="6094"/>
                    <a:pt x="312009" y="6220"/>
                  </a:cubicBezTo>
                  <a:lnTo>
                    <a:pt x="249633" y="6347"/>
                  </a:lnTo>
                  <a:lnTo>
                    <a:pt x="187256" y="6220"/>
                  </a:lnTo>
                  <a:cubicBezTo>
                    <a:pt x="166422" y="6094"/>
                    <a:pt x="145587" y="5967"/>
                    <a:pt x="124880" y="5712"/>
                  </a:cubicBezTo>
                  <a:cubicBezTo>
                    <a:pt x="83211" y="5332"/>
                    <a:pt x="41669" y="4443"/>
                    <a:pt x="0" y="3173"/>
                  </a:cubicBezTo>
                </a:path>
              </a:pathLst>
            </a:custGeom>
            <a:solidFill>
              <a:srgbClr val="FFFFFF"/>
            </a:solidFill>
            <a:ln w="12695" cap="sq">
              <a:noFill/>
              <a:prstDash val="solid"/>
              <a:miter/>
            </a:ln>
          </p:spPr>
          <p:txBody>
            <a:bodyPr rtlCol="1" anchor="ctr"/>
            <a:lstStyle/>
            <a:p>
              <a:endParaRPr lang="ar-SA"/>
            </a:p>
          </p:txBody>
        </p:sp>
        <p:sp>
          <p:nvSpPr>
            <p:cNvPr id="311" name="شكل حر: شكل 310">
              <a:extLst>
                <a:ext uri="{FF2B5EF4-FFF2-40B4-BE49-F238E27FC236}">
                  <a16:creationId xmlns:a16="http://schemas.microsoft.com/office/drawing/2014/main" id="{026DBE87-6CF8-F448-E252-BDBC497443D4}"/>
                </a:ext>
              </a:extLst>
            </p:cNvPr>
            <p:cNvSpPr/>
            <p:nvPr/>
          </p:nvSpPr>
          <p:spPr>
            <a:xfrm>
              <a:off x="1783269" y="9547575"/>
              <a:ext cx="351391" cy="4315"/>
            </a:xfrm>
            <a:custGeom>
              <a:avLst/>
              <a:gdLst>
                <a:gd name="connsiteX0" fmla="*/ 0 w 351391"/>
                <a:gd name="connsiteY0" fmla="*/ 2158 h 4315"/>
                <a:gd name="connsiteX1" fmla="*/ 43956 w 351391"/>
                <a:gd name="connsiteY1" fmla="*/ 1142 h 4315"/>
                <a:gd name="connsiteX2" fmla="*/ 87911 w 351391"/>
                <a:gd name="connsiteY2" fmla="*/ 507 h 4315"/>
                <a:gd name="connsiteX3" fmla="*/ 175696 w 351391"/>
                <a:gd name="connsiteY3" fmla="*/ 0 h 4315"/>
                <a:gd name="connsiteX4" fmla="*/ 263480 w 351391"/>
                <a:gd name="connsiteY4" fmla="*/ 507 h 4315"/>
                <a:gd name="connsiteX5" fmla="*/ 307436 w 351391"/>
                <a:gd name="connsiteY5" fmla="*/ 1142 h 4315"/>
                <a:gd name="connsiteX6" fmla="*/ 351391 w 351391"/>
                <a:gd name="connsiteY6" fmla="*/ 2158 h 4315"/>
                <a:gd name="connsiteX7" fmla="*/ 307436 w 351391"/>
                <a:gd name="connsiteY7" fmla="*/ 3173 h 4315"/>
                <a:gd name="connsiteX8" fmla="*/ 263480 w 351391"/>
                <a:gd name="connsiteY8" fmla="*/ 3808 h 4315"/>
                <a:gd name="connsiteX9" fmla="*/ 175696 w 351391"/>
                <a:gd name="connsiteY9" fmla="*/ 4316 h 4315"/>
                <a:gd name="connsiteX10" fmla="*/ 87911 w 351391"/>
                <a:gd name="connsiteY10" fmla="*/ 3808 h 4315"/>
                <a:gd name="connsiteX11" fmla="*/ 43956 w 351391"/>
                <a:gd name="connsiteY11" fmla="*/ 3173 h 4315"/>
                <a:gd name="connsiteX12" fmla="*/ 0 w 351391"/>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391" h="4315">
                  <a:moveTo>
                    <a:pt x="0" y="2158"/>
                  </a:moveTo>
                  <a:cubicBezTo>
                    <a:pt x="14610" y="1650"/>
                    <a:pt x="29219" y="1523"/>
                    <a:pt x="43956" y="1142"/>
                  </a:cubicBezTo>
                  <a:lnTo>
                    <a:pt x="87911" y="507"/>
                  </a:lnTo>
                  <a:cubicBezTo>
                    <a:pt x="117130" y="127"/>
                    <a:pt x="146476" y="127"/>
                    <a:pt x="175696" y="0"/>
                  </a:cubicBezTo>
                  <a:cubicBezTo>
                    <a:pt x="204915" y="127"/>
                    <a:pt x="234261" y="127"/>
                    <a:pt x="263480" y="507"/>
                  </a:cubicBezTo>
                  <a:lnTo>
                    <a:pt x="307436" y="1142"/>
                  </a:lnTo>
                  <a:cubicBezTo>
                    <a:pt x="322045" y="1523"/>
                    <a:pt x="336655" y="1650"/>
                    <a:pt x="351391" y="2158"/>
                  </a:cubicBezTo>
                  <a:cubicBezTo>
                    <a:pt x="336782" y="2665"/>
                    <a:pt x="322172" y="2919"/>
                    <a:pt x="307436" y="3173"/>
                  </a:cubicBezTo>
                  <a:lnTo>
                    <a:pt x="263480" y="3808"/>
                  </a:lnTo>
                  <a:cubicBezTo>
                    <a:pt x="234261" y="4188"/>
                    <a:pt x="204915" y="4188"/>
                    <a:pt x="175696" y="4316"/>
                  </a:cubicBezTo>
                  <a:cubicBezTo>
                    <a:pt x="146349" y="4188"/>
                    <a:pt x="117130" y="4188"/>
                    <a:pt x="87911" y="3808"/>
                  </a:cubicBezTo>
                  <a:lnTo>
                    <a:pt x="43956" y="3173"/>
                  </a:lnTo>
                  <a:cubicBezTo>
                    <a:pt x="29346" y="2792"/>
                    <a:pt x="14737" y="2665"/>
                    <a:pt x="0" y="2158"/>
                  </a:cubicBezTo>
                </a:path>
              </a:pathLst>
            </a:custGeom>
            <a:solidFill>
              <a:srgbClr val="FFFFFF"/>
            </a:solidFill>
            <a:ln w="12695" cap="sq">
              <a:noFill/>
              <a:prstDash val="solid"/>
              <a:miter/>
            </a:ln>
          </p:spPr>
          <p:txBody>
            <a:bodyPr rtlCol="1" anchor="ctr"/>
            <a:lstStyle/>
            <a:p>
              <a:endParaRPr lang="ar-SA"/>
            </a:p>
          </p:txBody>
        </p:sp>
        <p:sp>
          <p:nvSpPr>
            <p:cNvPr id="312" name="شكل حر: شكل 311">
              <a:extLst>
                <a:ext uri="{FF2B5EF4-FFF2-40B4-BE49-F238E27FC236}">
                  <a16:creationId xmlns:a16="http://schemas.microsoft.com/office/drawing/2014/main" id="{2121CDB6-656C-352F-0FEF-0189499A1BB6}"/>
                </a:ext>
              </a:extLst>
            </p:cNvPr>
            <p:cNvSpPr/>
            <p:nvPr/>
          </p:nvSpPr>
          <p:spPr>
            <a:xfrm>
              <a:off x="1783650" y="9595050"/>
              <a:ext cx="351391" cy="4315"/>
            </a:xfrm>
            <a:custGeom>
              <a:avLst/>
              <a:gdLst>
                <a:gd name="connsiteX0" fmla="*/ 0 w 351391"/>
                <a:gd name="connsiteY0" fmla="*/ 2158 h 4315"/>
                <a:gd name="connsiteX1" fmla="*/ 43956 w 351391"/>
                <a:gd name="connsiteY1" fmla="*/ 1142 h 4315"/>
                <a:gd name="connsiteX2" fmla="*/ 87911 w 351391"/>
                <a:gd name="connsiteY2" fmla="*/ 507 h 4315"/>
                <a:gd name="connsiteX3" fmla="*/ 175696 w 351391"/>
                <a:gd name="connsiteY3" fmla="*/ 0 h 4315"/>
                <a:gd name="connsiteX4" fmla="*/ 263480 w 351391"/>
                <a:gd name="connsiteY4" fmla="*/ 507 h 4315"/>
                <a:gd name="connsiteX5" fmla="*/ 307436 w 351391"/>
                <a:gd name="connsiteY5" fmla="*/ 1142 h 4315"/>
                <a:gd name="connsiteX6" fmla="*/ 351391 w 351391"/>
                <a:gd name="connsiteY6" fmla="*/ 2158 h 4315"/>
                <a:gd name="connsiteX7" fmla="*/ 307436 w 351391"/>
                <a:gd name="connsiteY7" fmla="*/ 3173 h 4315"/>
                <a:gd name="connsiteX8" fmla="*/ 263480 w 351391"/>
                <a:gd name="connsiteY8" fmla="*/ 3808 h 4315"/>
                <a:gd name="connsiteX9" fmla="*/ 175696 w 351391"/>
                <a:gd name="connsiteY9" fmla="*/ 4316 h 4315"/>
                <a:gd name="connsiteX10" fmla="*/ 87911 w 351391"/>
                <a:gd name="connsiteY10" fmla="*/ 3808 h 4315"/>
                <a:gd name="connsiteX11" fmla="*/ 43956 w 351391"/>
                <a:gd name="connsiteY11" fmla="*/ 3173 h 4315"/>
                <a:gd name="connsiteX12" fmla="*/ 0 w 351391"/>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391" h="4315">
                  <a:moveTo>
                    <a:pt x="0" y="2158"/>
                  </a:moveTo>
                  <a:cubicBezTo>
                    <a:pt x="14610" y="1650"/>
                    <a:pt x="29219" y="1523"/>
                    <a:pt x="43956" y="1142"/>
                  </a:cubicBezTo>
                  <a:lnTo>
                    <a:pt x="87911" y="507"/>
                  </a:lnTo>
                  <a:cubicBezTo>
                    <a:pt x="117130" y="127"/>
                    <a:pt x="146476" y="127"/>
                    <a:pt x="175696" y="0"/>
                  </a:cubicBezTo>
                  <a:cubicBezTo>
                    <a:pt x="204915" y="127"/>
                    <a:pt x="234261" y="127"/>
                    <a:pt x="263480" y="507"/>
                  </a:cubicBezTo>
                  <a:lnTo>
                    <a:pt x="307436" y="1142"/>
                  </a:lnTo>
                  <a:cubicBezTo>
                    <a:pt x="322045" y="1523"/>
                    <a:pt x="336782" y="1650"/>
                    <a:pt x="351391" y="2158"/>
                  </a:cubicBezTo>
                  <a:cubicBezTo>
                    <a:pt x="336782" y="2666"/>
                    <a:pt x="322172" y="2919"/>
                    <a:pt x="307436" y="3173"/>
                  </a:cubicBezTo>
                  <a:lnTo>
                    <a:pt x="263480" y="3808"/>
                  </a:lnTo>
                  <a:cubicBezTo>
                    <a:pt x="234134" y="4189"/>
                    <a:pt x="204915" y="4189"/>
                    <a:pt x="175696" y="4316"/>
                  </a:cubicBezTo>
                  <a:cubicBezTo>
                    <a:pt x="146476" y="4189"/>
                    <a:pt x="117130" y="4189"/>
                    <a:pt x="87911" y="3808"/>
                  </a:cubicBezTo>
                  <a:lnTo>
                    <a:pt x="43956" y="3173"/>
                  </a:lnTo>
                  <a:cubicBezTo>
                    <a:pt x="29346" y="2792"/>
                    <a:pt x="14737" y="2666"/>
                    <a:pt x="0" y="2158"/>
                  </a:cubicBezTo>
                </a:path>
              </a:pathLst>
            </a:custGeom>
            <a:solidFill>
              <a:srgbClr val="FFFFFF"/>
            </a:solidFill>
            <a:ln w="12695" cap="sq">
              <a:noFill/>
              <a:prstDash val="solid"/>
              <a:miter/>
            </a:ln>
          </p:spPr>
          <p:txBody>
            <a:bodyPr rtlCol="1" anchor="ctr"/>
            <a:lstStyle/>
            <a:p>
              <a:endParaRPr lang="ar-SA"/>
            </a:p>
          </p:txBody>
        </p:sp>
        <p:sp>
          <p:nvSpPr>
            <p:cNvPr id="313" name="شكل حر: شكل 312">
              <a:extLst>
                <a:ext uri="{FF2B5EF4-FFF2-40B4-BE49-F238E27FC236}">
                  <a16:creationId xmlns:a16="http://schemas.microsoft.com/office/drawing/2014/main" id="{E43FC1AE-39E3-638D-4D1C-7658EBDC5EE1}"/>
                </a:ext>
              </a:extLst>
            </p:cNvPr>
            <p:cNvSpPr/>
            <p:nvPr/>
          </p:nvSpPr>
          <p:spPr>
            <a:xfrm>
              <a:off x="1737916" y="9635798"/>
              <a:ext cx="351391" cy="4315"/>
            </a:xfrm>
            <a:custGeom>
              <a:avLst/>
              <a:gdLst>
                <a:gd name="connsiteX0" fmla="*/ 0 w 351391"/>
                <a:gd name="connsiteY0" fmla="*/ 2158 h 4315"/>
                <a:gd name="connsiteX1" fmla="*/ 43956 w 351391"/>
                <a:gd name="connsiteY1" fmla="*/ 1142 h 4315"/>
                <a:gd name="connsiteX2" fmla="*/ 87911 w 351391"/>
                <a:gd name="connsiteY2" fmla="*/ 507 h 4315"/>
                <a:gd name="connsiteX3" fmla="*/ 175696 w 351391"/>
                <a:gd name="connsiteY3" fmla="*/ 0 h 4315"/>
                <a:gd name="connsiteX4" fmla="*/ 263480 w 351391"/>
                <a:gd name="connsiteY4" fmla="*/ 507 h 4315"/>
                <a:gd name="connsiteX5" fmla="*/ 307435 w 351391"/>
                <a:gd name="connsiteY5" fmla="*/ 1142 h 4315"/>
                <a:gd name="connsiteX6" fmla="*/ 351391 w 351391"/>
                <a:gd name="connsiteY6" fmla="*/ 2158 h 4315"/>
                <a:gd name="connsiteX7" fmla="*/ 307435 w 351391"/>
                <a:gd name="connsiteY7" fmla="*/ 3173 h 4315"/>
                <a:gd name="connsiteX8" fmla="*/ 263480 w 351391"/>
                <a:gd name="connsiteY8" fmla="*/ 3808 h 4315"/>
                <a:gd name="connsiteX9" fmla="*/ 175696 w 351391"/>
                <a:gd name="connsiteY9" fmla="*/ 4316 h 4315"/>
                <a:gd name="connsiteX10" fmla="*/ 87911 w 351391"/>
                <a:gd name="connsiteY10" fmla="*/ 3808 h 4315"/>
                <a:gd name="connsiteX11" fmla="*/ 43956 w 351391"/>
                <a:gd name="connsiteY11" fmla="*/ 3173 h 4315"/>
                <a:gd name="connsiteX12" fmla="*/ 0 w 351391"/>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391" h="4315">
                  <a:moveTo>
                    <a:pt x="0" y="2158"/>
                  </a:moveTo>
                  <a:cubicBezTo>
                    <a:pt x="14609" y="1649"/>
                    <a:pt x="29219" y="1523"/>
                    <a:pt x="43956" y="1142"/>
                  </a:cubicBezTo>
                  <a:lnTo>
                    <a:pt x="87911" y="507"/>
                  </a:lnTo>
                  <a:cubicBezTo>
                    <a:pt x="117130" y="126"/>
                    <a:pt x="146476" y="126"/>
                    <a:pt x="175696" y="0"/>
                  </a:cubicBezTo>
                  <a:cubicBezTo>
                    <a:pt x="204914" y="126"/>
                    <a:pt x="234261" y="126"/>
                    <a:pt x="263480" y="507"/>
                  </a:cubicBezTo>
                  <a:lnTo>
                    <a:pt x="307435" y="1142"/>
                  </a:lnTo>
                  <a:cubicBezTo>
                    <a:pt x="322045" y="1523"/>
                    <a:pt x="336655" y="1649"/>
                    <a:pt x="351391" y="2158"/>
                  </a:cubicBezTo>
                  <a:cubicBezTo>
                    <a:pt x="336781" y="2665"/>
                    <a:pt x="322172" y="2792"/>
                    <a:pt x="307435" y="3173"/>
                  </a:cubicBezTo>
                  <a:lnTo>
                    <a:pt x="263480" y="3808"/>
                  </a:lnTo>
                  <a:cubicBezTo>
                    <a:pt x="234261" y="4188"/>
                    <a:pt x="204914" y="4188"/>
                    <a:pt x="175696" y="4316"/>
                  </a:cubicBezTo>
                  <a:cubicBezTo>
                    <a:pt x="146476" y="4188"/>
                    <a:pt x="117130" y="4188"/>
                    <a:pt x="87911" y="3808"/>
                  </a:cubicBezTo>
                  <a:lnTo>
                    <a:pt x="43956" y="3173"/>
                  </a:lnTo>
                  <a:cubicBezTo>
                    <a:pt x="29346" y="2792"/>
                    <a:pt x="14737" y="2665"/>
                    <a:pt x="0" y="2158"/>
                  </a:cubicBezTo>
                </a:path>
              </a:pathLst>
            </a:custGeom>
            <a:solidFill>
              <a:srgbClr val="FFFFFF"/>
            </a:solidFill>
            <a:ln w="12695" cap="sq">
              <a:noFill/>
              <a:prstDash val="solid"/>
              <a:miter/>
            </a:ln>
          </p:spPr>
          <p:txBody>
            <a:bodyPr rtlCol="1" anchor="ctr"/>
            <a:lstStyle/>
            <a:p>
              <a:endParaRPr lang="ar-SA"/>
            </a:p>
          </p:txBody>
        </p:sp>
        <p:sp>
          <p:nvSpPr>
            <p:cNvPr id="314" name="شكل حر: شكل 313">
              <a:extLst>
                <a:ext uri="{FF2B5EF4-FFF2-40B4-BE49-F238E27FC236}">
                  <a16:creationId xmlns:a16="http://schemas.microsoft.com/office/drawing/2014/main" id="{C1CE7ACF-BA02-6A4B-D8E9-D07B7C487B97}"/>
                </a:ext>
              </a:extLst>
            </p:cNvPr>
            <p:cNvSpPr/>
            <p:nvPr/>
          </p:nvSpPr>
          <p:spPr>
            <a:xfrm>
              <a:off x="1806898" y="9431774"/>
              <a:ext cx="268307" cy="4381"/>
            </a:xfrm>
            <a:custGeom>
              <a:avLst/>
              <a:gdLst>
                <a:gd name="connsiteX0" fmla="*/ 0 w 268307"/>
                <a:gd name="connsiteY0" fmla="*/ 2191 h 4381"/>
                <a:gd name="connsiteX1" fmla="*/ 67077 w 268307"/>
                <a:gd name="connsiteY1" fmla="*/ 541 h 4381"/>
                <a:gd name="connsiteX2" fmla="*/ 134154 w 268307"/>
                <a:gd name="connsiteY2" fmla="*/ 33 h 4381"/>
                <a:gd name="connsiteX3" fmla="*/ 201231 w 268307"/>
                <a:gd name="connsiteY3" fmla="*/ 541 h 4381"/>
                <a:gd name="connsiteX4" fmla="*/ 268307 w 268307"/>
                <a:gd name="connsiteY4" fmla="*/ 2191 h 4381"/>
                <a:gd name="connsiteX5" fmla="*/ 201231 w 268307"/>
                <a:gd name="connsiteY5" fmla="*/ 3841 h 4381"/>
                <a:gd name="connsiteX6" fmla="*/ 134154 w 268307"/>
                <a:gd name="connsiteY6" fmla="*/ 4349 h 4381"/>
                <a:gd name="connsiteX7" fmla="*/ 67077 w 268307"/>
                <a:gd name="connsiteY7" fmla="*/ 3841 h 4381"/>
                <a:gd name="connsiteX8" fmla="*/ 0 w 268307"/>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07" h="4381">
                  <a:moveTo>
                    <a:pt x="0" y="2191"/>
                  </a:moveTo>
                  <a:cubicBezTo>
                    <a:pt x="22359" y="1302"/>
                    <a:pt x="44718" y="795"/>
                    <a:pt x="67077" y="541"/>
                  </a:cubicBezTo>
                  <a:cubicBezTo>
                    <a:pt x="89436" y="286"/>
                    <a:pt x="111795" y="160"/>
                    <a:pt x="134154" y="33"/>
                  </a:cubicBezTo>
                  <a:cubicBezTo>
                    <a:pt x="156513" y="-94"/>
                    <a:pt x="178872" y="160"/>
                    <a:pt x="201231" y="541"/>
                  </a:cubicBezTo>
                  <a:cubicBezTo>
                    <a:pt x="223589" y="922"/>
                    <a:pt x="245948" y="1429"/>
                    <a:pt x="268307" y="2191"/>
                  </a:cubicBezTo>
                  <a:cubicBezTo>
                    <a:pt x="245948" y="3079"/>
                    <a:pt x="223589" y="3587"/>
                    <a:pt x="201231" y="3841"/>
                  </a:cubicBezTo>
                  <a:cubicBezTo>
                    <a:pt x="178872" y="4095"/>
                    <a:pt x="156513" y="4221"/>
                    <a:pt x="134154" y="4349"/>
                  </a:cubicBezTo>
                  <a:cubicBezTo>
                    <a:pt x="111795" y="4476"/>
                    <a:pt x="89436" y="4221"/>
                    <a:pt x="67077" y="3841"/>
                  </a:cubicBezTo>
                  <a:cubicBezTo>
                    <a:pt x="44718" y="3460"/>
                    <a:pt x="22359" y="2952"/>
                    <a:pt x="0" y="2191"/>
                  </a:cubicBezTo>
                </a:path>
              </a:pathLst>
            </a:custGeom>
            <a:solidFill>
              <a:srgbClr val="EFF1F4"/>
            </a:solidFill>
            <a:ln w="12695" cap="sq">
              <a:noFill/>
              <a:prstDash val="solid"/>
              <a:miter/>
            </a:ln>
          </p:spPr>
          <p:txBody>
            <a:bodyPr rtlCol="1" anchor="ctr"/>
            <a:lstStyle/>
            <a:p>
              <a:endParaRPr lang="ar-SA"/>
            </a:p>
          </p:txBody>
        </p:sp>
        <p:sp>
          <p:nvSpPr>
            <p:cNvPr id="315" name="شكل حر: شكل 314">
              <a:extLst>
                <a:ext uri="{FF2B5EF4-FFF2-40B4-BE49-F238E27FC236}">
                  <a16:creationId xmlns:a16="http://schemas.microsoft.com/office/drawing/2014/main" id="{AD40E26A-458E-29A5-0ECC-1487F1559C1A}"/>
                </a:ext>
              </a:extLst>
            </p:cNvPr>
            <p:cNvSpPr/>
            <p:nvPr/>
          </p:nvSpPr>
          <p:spPr>
            <a:xfrm>
              <a:off x="1509372" y="8928619"/>
              <a:ext cx="560116" cy="164386"/>
            </a:xfrm>
            <a:custGeom>
              <a:avLst/>
              <a:gdLst>
                <a:gd name="connsiteX0" fmla="*/ 0 w 560116"/>
                <a:gd name="connsiteY0" fmla="*/ 164259 h 164386"/>
                <a:gd name="connsiteX1" fmla="*/ 560117 w 560116"/>
                <a:gd name="connsiteY1" fmla="*/ 164259 h 164386"/>
                <a:gd name="connsiteX2" fmla="*/ 560117 w 560116"/>
                <a:gd name="connsiteY2" fmla="*/ 0 h 164386"/>
                <a:gd name="connsiteX3" fmla="*/ 0 w 560116"/>
                <a:gd name="connsiteY3" fmla="*/ 0 h 164386"/>
                <a:gd name="connsiteX4" fmla="*/ 0 w 560116"/>
                <a:gd name="connsiteY4" fmla="*/ 164386 h 16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116" h="164386">
                  <a:moveTo>
                    <a:pt x="0" y="164259"/>
                  </a:moveTo>
                  <a:lnTo>
                    <a:pt x="560117" y="164259"/>
                  </a:lnTo>
                  <a:lnTo>
                    <a:pt x="560117" y="0"/>
                  </a:lnTo>
                  <a:lnTo>
                    <a:pt x="0" y="0"/>
                  </a:lnTo>
                  <a:lnTo>
                    <a:pt x="0" y="164386"/>
                  </a:lnTo>
                </a:path>
              </a:pathLst>
            </a:custGeom>
            <a:solidFill>
              <a:srgbClr val="EFF1F4"/>
            </a:solidFill>
            <a:ln w="12695" cap="sq">
              <a:noFill/>
              <a:prstDash val="solid"/>
              <a:miter/>
            </a:ln>
          </p:spPr>
          <p:txBody>
            <a:bodyPr rtlCol="1" anchor="ctr"/>
            <a:lstStyle/>
            <a:p>
              <a:endParaRPr lang="ar-SA"/>
            </a:p>
          </p:txBody>
        </p:sp>
        <p:sp>
          <p:nvSpPr>
            <p:cNvPr id="316" name="شكل حر: شكل 315">
              <a:extLst>
                <a:ext uri="{FF2B5EF4-FFF2-40B4-BE49-F238E27FC236}">
                  <a16:creationId xmlns:a16="http://schemas.microsoft.com/office/drawing/2014/main" id="{14D5938E-ACD7-D6BA-B3D9-0D5E77F3B1AA}"/>
                </a:ext>
              </a:extLst>
            </p:cNvPr>
            <p:cNvSpPr/>
            <p:nvPr/>
          </p:nvSpPr>
          <p:spPr>
            <a:xfrm>
              <a:off x="1060795" y="8928619"/>
              <a:ext cx="559989" cy="164386"/>
            </a:xfrm>
            <a:custGeom>
              <a:avLst/>
              <a:gdLst>
                <a:gd name="connsiteX0" fmla="*/ 0 w 559989"/>
                <a:gd name="connsiteY0" fmla="*/ 164259 h 164386"/>
                <a:gd name="connsiteX1" fmla="*/ 559990 w 559989"/>
                <a:gd name="connsiteY1" fmla="*/ 164259 h 164386"/>
                <a:gd name="connsiteX2" fmla="*/ 559990 w 559989"/>
                <a:gd name="connsiteY2" fmla="*/ 0 h 164386"/>
                <a:gd name="connsiteX3" fmla="*/ 0 w 559989"/>
                <a:gd name="connsiteY3" fmla="*/ 0 h 164386"/>
                <a:gd name="connsiteX4" fmla="*/ 0 w 559989"/>
                <a:gd name="connsiteY4" fmla="*/ 164386 h 16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89" h="164386">
                  <a:moveTo>
                    <a:pt x="0" y="164259"/>
                  </a:moveTo>
                  <a:lnTo>
                    <a:pt x="559990" y="164259"/>
                  </a:lnTo>
                  <a:lnTo>
                    <a:pt x="559990" y="0"/>
                  </a:lnTo>
                  <a:lnTo>
                    <a:pt x="0" y="0"/>
                  </a:lnTo>
                  <a:lnTo>
                    <a:pt x="0" y="164386"/>
                  </a:lnTo>
                </a:path>
              </a:pathLst>
            </a:custGeom>
            <a:solidFill>
              <a:srgbClr val="D1D1E0"/>
            </a:solidFill>
            <a:ln w="12695" cap="sq">
              <a:noFill/>
              <a:prstDash val="solid"/>
              <a:miter/>
            </a:ln>
          </p:spPr>
          <p:txBody>
            <a:bodyPr rtlCol="1" anchor="ctr"/>
            <a:lstStyle/>
            <a:p>
              <a:endParaRPr lang="ar-SA"/>
            </a:p>
          </p:txBody>
        </p:sp>
        <p:sp>
          <p:nvSpPr>
            <p:cNvPr id="317" name="شكل حر: شكل 316">
              <a:extLst>
                <a:ext uri="{FF2B5EF4-FFF2-40B4-BE49-F238E27FC236}">
                  <a16:creationId xmlns:a16="http://schemas.microsoft.com/office/drawing/2014/main" id="{D8D3AD79-B36A-755A-9381-E7CE2DD25DE0}"/>
                </a:ext>
              </a:extLst>
            </p:cNvPr>
            <p:cNvSpPr/>
            <p:nvPr/>
          </p:nvSpPr>
          <p:spPr>
            <a:xfrm>
              <a:off x="1038182" y="8916560"/>
              <a:ext cx="1047821" cy="188505"/>
            </a:xfrm>
            <a:custGeom>
              <a:avLst/>
              <a:gdLst>
                <a:gd name="connsiteX0" fmla="*/ 1047821 w 1047821"/>
                <a:gd name="connsiteY0" fmla="*/ 188378 h 188505"/>
                <a:gd name="connsiteX1" fmla="*/ 9020 w 1047821"/>
                <a:gd name="connsiteY1" fmla="*/ 188378 h 188505"/>
                <a:gd name="connsiteX2" fmla="*/ 0 w 1047821"/>
                <a:gd name="connsiteY2" fmla="*/ 179365 h 188505"/>
                <a:gd name="connsiteX3" fmla="*/ 9020 w 1047821"/>
                <a:gd name="connsiteY3" fmla="*/ 170352 h 188505"/>
                <a:gd name="connsiteX4" fmla="*/ 1029655 w 1047821"/>
                <a:gd name="connsiteY4" fmla="*/ 170352 h 188505"/>
                <a:gd name="connsiteX5" fmla="*/ 1029655 w 1047821"/>
                <a:gd name="connsiteY5" fmla="*/ 18025 h 188505"/>
                <a:gd name="connsiteX6" fmla="*/ 12069 w 1047821"/>
                <a:gd name="connsiteY6" fmla="*/ 18025 h 188505"/>
                <a:gd name="connsiteX7" fmla="*/ 3049 w 1047821"/>
                <a:gd name="connsiteY7" fmla="*/ 9013 h 188505"/>
                <a:gd name="connsiteX8" fmla="*/ 12069 w 1047821"/>
                <a:gd name="connsiteY8" fmla="*/ 0 h 188505"/>
                <a:gd name="connsiteX9" fmla="*/ 1047821 w 1047821"/>
                <a:gd name="connsiteY9" fmla="*/ 0 h 188505"/>
                <a:gd name="connsiteX10" fmla="*/ 1047821 w 1047821"/>
                <a:gd name="connsiteY10" fmla="*/ 188505 h 18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821" h="188505">
                  <a:moveTo>
                    <a:pt x="1047821" y="188378"/>
                  </a:moveTo>
                  <a:lnTo>
                    <a:pt x="9020" y="188378"/>
                  </a:lnTo>
                  <a:cubicBezTo>
                    <a:pt x="4065" y="188378"/>
                    <a:pt x="0" y="184316"/>
                    <a:pt x="0" y="179365"/>
                  </a:cubicBezTo>
                  <a:cubicBezTo>
                    <a:pt x="0" y="174414"/>
                    <a:pt x="4065" y="170352"/>
                    <a:pt x="9020" y="170352"/>
                  </a:cubicBezTo>
                  <a:lnTo>
                    <a:pt x="1029655" y="170352"/>
                  </a:lnTo>
                  <a:lnTo>
                    <a:pt x="1029655" y="18025"/>
                  </a:lnTo>
                  <a:lnTo>
                    <a:pt x="12069" y="18025"/>
                  </a:lnTo>
                  <a:cubicBezTo>
                    <a:pt x="7114" y="18025"/>
                    <a:pt x="3049" y="13964"/>
                    <a:pt x="3049" y="9013"/>
                  </a:cubicBezTo>
                  <a:cubicBezTo>
                    <a:pt x="3049" y="4062"/>
                    <a:pt x="7114" y="0"/>
                    <a:pt x="12069" y="0"/>
                  </a:cubicBezTo>
                  <a:lnTo>
                    <a:pt x="1047821" y="0"/>
                  </a:lnTo>
                  <a:lnTo>
                    <a:pt x="1047821" y="188505"/>
                  </a:lnTo>
                </a:path>
              </a:pathLst>
            </a:custGeom>
            <a:solidFill>
              <a:srgbClr val="002560"/>
            </a:solidFill>
            <a:ln w="12695" cap="sq">
              <a:noFill/>
              <a:prstDash val="solid"/>
              <a:miter/>
            </a:ln>
          </p:spPr>
          <p:txBody>
            <a:bodyPr rtlCol="1" anchor="ctr"/>
            <a:lstStyle/>
            <a:p>
              <a:endParaRPr lang="ar-SA"/>
            </a:p>
          </p:txBody>
        </p:sp>
        <p:sp>
          <p:nvSpPr>
            <p:cNvPr id="318" name="شكل حر: شكل 317">
              <a:extLst>
                <a:ext uri="{FF2B5EF4-FFF2-40B4-BE49-F238E27FC236}">
                  <a16:creationId xmlns:a16="http://schemas.microsoft.com/office/drawing/2014/main" id="{32A6CB45-4758-B8D4-E064-75EC5190663C}"/>
                </a:ext>
              </a:extLst>
            </p:cNvPr>
            <p:cNvSpPr/>
            <p:nvPr/>
          </p:nvSpPr>
          <p:spPr>
            <a:xfrm>
              <a:off x="1082900" y="8956165"/>
              <a:ext cx="523402" cy="6346"/>
            </a:xfrm>
            <a:custGeom>
              <a:avLst/>
              <a:gdLst>
                <a:gd name="connsiteX0" fmla="*/ 0 w 523402"/>
                <a:gd name="connsiteY0" fmla="*/ 3173 h 6346"/>
                <a:gd name="connsiteX1" fmla="*/ 130851 w 523402"/>
                <a:gd name="connsiteY1" fmla="*/ 635 h 6346"/>
                <a:gd name="connsiteX2" fmla="*/ 196276 w 523402"/>
                <a:gd name="connsiteY2" fmla="*/ 127 h 6346"/>
                <a:gd name="connsiteX3" fmla="*/ 261701 w 523402"/>
                <a:gd name="connsiteY3" fmla="*/ 0 h 6346"/>
                <a:gd name="connsiteX4" fmla="*/ 327127 w 523402"/>
                <a:gd name="connsiteY4" fmla="*/ 127 h 6346"/>
                <a:gd name="connsiteX5" fmla="*/ 392552 w 523402"/>
                <a:gd name="connsiteY5" fmla="*/ 635 h 6346"/>
                <a:gd name="connsiteX6" fmla="*/ 523403 w 523402"/>
                <a:gd name="connsiteY6" fmla="*/ 3173 h 6346"/>
                <a:gd name="connsiteX7" fmla="*/ 392552 w 523402"/>
                <a:gd name="connsiteY7" fmla="*/ 5712 h 6346"/>
                <a:gd name="connsiteX8" fmla="*/ 327127 w 523402"/>
                <a:gd name="connsiteY8" fmla="*/ 6220 h 6346"/>
                <a:gd name="connsiteX9" fmla="*/ 261701 w 523402"/>
                <a:gd name="connsiteY9" fmla="*/ 6347 h 6346"/>
                <a:gd name="connsiteX10" fmla="*/ 196276 w 523402"/>
                <a:gd name="connsiteY10" fmla="*/ 6220 h 6346"/>
                <a:gd name="connsiteX11" fmla="*/ 130851 w 523402"/>
                <a:gd name="connsiteY11" fmla="*/ 5712 h 6346"/>
                <a:gd name="connsiteX12" fmla="*/ 0 w 523402"/>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02" h="6346">
                  <a:moveTo>
                    <a:pt x="0" y="3173"/>
                  </a:moveTo>
                  <a:cubicBezTo>
                    <a:pt x="43575" y="1904"/>
                    <a:pt x="87149" y="1143"/>
                    <a:pt x="130851" y="635"/>
                  </a:cubicBezTo>
                  <a:cubicBezTo>
                    <a:pt x="152701" y="381"/>
                    <a:pt x="174425" y="254"/>
                    <a:pt x="196276" y="127"/>
                  </a:cubicBezTo>
                  <a:lnTo>
                    <a:pt x="261701" y="0"/>
                  </a:lnTo>
                  <a:lnTo>
                    <a:pt x="327127" y="127"/>
                  </a:lnTo>
                  <a:cubicBezTo>
                    <a:pt x="348977" y="254"/>
                    <a:pt x="370701" y="381"/>
                    <a:pt x="392552" y="635"/>
                  </a:cubicBezTo>
                  <a:cubicBezTo>
                    <a:pt x="436126" y="1016"/>
                    <a:pt x="479701" y="1904"/>
                    <a:pt x="523403" y="3173"/>
                  </a:cubicBezTo>
                  <a:cubicBezTo>
                    <a:pt x="479828" y="4443"/>
                    <a:pt x="436253" y="5205"/>
                    <a:pt x="392552" y="5712"/>
                  </a:cubicBezTo>
                  <a:cubicBezTo>
                    <a:pt x="370701" y="5967"/>
                    <a:pt x="348977" y="6094"/>
                    <a:pt x="327127" y="6220"/>
                  </a:cubicBezTo>
                  <a:lnTo>
                    <a:pt x="261701" y="6347"/>
                  </a:lnTo>
                  <a:lnTo>
                    <a:pt x="196276" y="6220"/>
                  </a:lnTo>
                  <a:cubicBezTo>
                    <a:pt x="174425" y="6094"/>
                    <a:pt x="152701" y="5967"/>
                    <a:pt x="130851" y="5712"/>
                  </a:cubicBezTo>
                  <a:cubicBezTo>
                    <a:pt x="87276" y="5331"/>
                    <a:pt x="43702" y="4443"/>
                    <a:pt x="0" y="3173"/>
                  </a:cubicBezTo>
                </a:path>
              </a:pathLst>
            </a:custGeom>
            <a:solidFill>
              <a:srgbClr val="F2F2F2"/>
            </a:solidFill>
            <a:ln w="12695" cap="sq">
              <a:noFill/>
              <a:prstDash val="solid"/>
              <a:miter/>
            </a:ln>
          </p:spPr>
          <p:txBody>
            <a:bodyPr rtlCol="1" anchor="ctr"/>
            <a:lstStyle/>
            <a:p>
              <a:endParaRPr lang="ar-SA"/>
            </a:p>
          </p:txBody>
        </p:sp>
        <p:sp>
          <p:nvSpPr>
            <p:cNvPr id="319" name="شكل حر: شكل 318">
              <a:extLst>
                <a:ext uri="{FF2B5EF4-FFF2-40B4-BE49-F238E27FC236}">
                  <a16:creationId xmlns:a16="http://schemas.microsoft.com/office/drawing/2014/main" id="{F5B558E6-9471-A33C-49A6-F9F15490D52B}"/>
                </a:ext>
              </a:extLst>
            </p:cNvPr>
            <p:cNvSpPr/>
            <p:nvPr/>
          </p:nvSpPr>
          <p:spPr>
            <a:xfrm>
              <a:off x="1137527" y="8982949"/>
              <a:ext cx="443113" cy="4316"/>
            </a:xfrm>
            <a:custGeom>
              <a:avLst/>
              <a:gdLst>
                <a:gd name="connsiteX0" fmla="*/ 0 w 443113"/>
                <a:gd name="connsiteY0" fmla="*/ 2159 h 4316"/>
                <a:gd name="connsiteX1" fmla="*/ 55389 w 443113"/>
                <a:gd name="connsiteY1" fmla="*/ 1143 h 4316"/>
                <a:gd name="connsiteX2" fmla="*/ 110778 w 443113"/>
                <a:gd name="connsiteY2" fmla="*/ 508 h 4316"/>
                <a:gd name="connsiteX3" fmla="*/ 221557 w 443113"/>
                <a:gd name="connsiteY3" fmla="*/ 0 h 4316"/>
                <a:gd name="connsiteX4" fmla="*/ 332335 w 443113"/>
                <a:gd name="connsiteY4" fmla="*/ 508 h 4316"/>
                <a:gd name="connsiteX5" fmla="*/ 387724 w 443113"/>
                <a:gd name="connsiteY5" fmla="*/ 1143 h 4316"/>
                <a:gd name="connsiteX6" fmla="*/ 443114 w 443113"/>
                <a:gd name="connsiteY6" fmla="*/ 2159 h 4316"/>
                <a:gd name="connsiteX7" fmla="*/ 387724 w 443113"/>
                <a:gd name="connsiteY7" fmla="*/ 3173 h 4316"/>
                <a:gd name="connsiteX8" fmla="*/ 332335 w 443113"/>
                <a:gd name="connsiteY8" fmla="*/ 3809 h 4316"/>
                <a:gd name="connsiteX9" fmla="*/ 221557 w 443113"/>
                <a:gd name="connsiteY9" fmla="*/ 4316 h 4316"/>
                <a:gd name="connsiteX10" fmla="*/ 110778 w 443113"/>
                <a:gd name="connsiteY10" fmla="*/ 3809 h 4316"/>
                <a:gd name="connsiteX11" fmla="*/ 55389 w 443113"/>
                <a:gd name="connsiteY11" fmla="*/ 3173 h 4316"/>
                <a:gd name="connsiteX12" fmla="*/ 0 w 443113"/>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3" h="4316">
                  <a:moveTo>
                    <a:pt x="0" y="2159"/>
                  </a:moveTo>
                  <a:cubicBezTo>
                    <a:pt x="18421" y="1650"/>
                    <a:pt x="36968" y="1524"/>
                    <a:pt x="55389" y="1143"/>
                  </a:cubicBezTo>
                  <a:lnTo>
                    <a:pt x="110778" y="508"/>
                  </a:lnTo>
                  <a:cubicBezTo>
                    <a:pt x="147747" y="127"/>
                    <a:pt x="184588" y="127"/>
                    <a:pt x="221557" y="0"/>
                  </a:cubicBezTo>
                  <a:cubicBezTo>
                    <a:pt x="258525" y="127"/>
                    <a:pt x="295367" y="127"/>
                    <a:pt x="332335" y="508"/>
                  </a:cubicBezTo>
                  <a:lnTo>
                    <a:pt x="387724" y="1143"/>
                  </a:lnTo>
                  <a:cubicBezTo>
                    <a:pt x="406145" y="1524"/>
                    <a:pt x="424693" y="1650"/>
                    <a:pt x="443114" y="2159"/>
                  </a:cubicBezTo>
                  <a:cubicBezTo>
                    <a:pt x="424693" y="2666"/>
                    <a:pt x="406145" y="2793"/>
                    <a:pt x="387724" y="3173"/>
                  </a:cubicBezTo>
                  <a:lnTo>
                    <a:pt x="332335" y="3809"/>
                  </a:lnTo>
                  <a:cubicBezTo>
                    <a:pt x="295367" y="4189"/>
                    <a:pt x="258525" y="4189"/>
                    <a:pt x="221557" y="4316"/>
                  </a:cubicBezTo>
                  <a:cubicBezTo>
                    <a:pt x="184588" y="4189"/>
                    <a:pt x="147747" y="4189"/>
                    <a:pt x="110778" y="3809"/>
                  </a:cubicBezTo>
                  <a:lnTo>
                    <a:pt x="55389" y="3173"/>
                  </a:lnTo>
                  <a:cubicBezTo>
                    <a:pt x="36968" y="2793"/>
                    <a:pt x="18421" y="2666"/>
                    <a:pt x="0" y="2159"/>
                  </a:cubicBezTo>
                </a:path>
              </a:pathLst>
            </a:custGeom>
            <a:solidFill>
              <a:srgbClr val="F2F2F2"/>
            </a:solidFill>
            <a:ln w="12695" cap="sq">
              <a:noFill/>
              <a:prstDash val="solid"/>
              <a:miter/>
            </a:ln>
          </p:spPr>
          <p:txBody>
            <a:bodyPr rtlCol="1" anchor="ctr"/>
            <a:lstStyle/>
            <a:p>
              <a:endParaRPr lang="ar-SA"/>
            </a:p>
          </p:txBody>
        </p:sp>
        <p:sp>
          <p:nvSpPr>
            <p:cNvPr id="320" name="شكل حر: شكل 319">
              <a:extLst>
                <a:ext uri="{FF2B5EF4-FFF2-40B4-BE49-F238E27FC236}">
                  <a16:creationId xmlns:a16="http://schemas.microsoft.com/office/drawing/2014/main" id="{0A6E430D-B46A-F630-C469-302F8BCF457D}"/>
                </a:ext>
              </a:extLst>
            </p:cNvPr>
            <p:cNvSpPr/>
            <p:nvPr/>
          </p:nvSpPr>
          <p:spPr>
            <a:xfrm>
              <a:off x="1069053" y="9030171"/>
              <a:ext cx="443113" cy="6346"/>
            </a:xfrm>
            <a:custGeom>
              <a:avLst/>
              <a:gdLst>
                <a:gd name="connsiteX0" fmla="*/ 0 w 443113"/>
                <a:gd name="connsiteY0" fmla="*/ 3173 h 6346"/>
                <a:gd name="connsiteX1" fmla="*/ 110778 w 443113"/>
                <a:gd name="connsiteY1" fmla="*/ 635 h 6346"/>
                <a:gd name="connsiteX2" fmla="*/ 166168 w 443113"/>
                <a:gd name="connsiteY2" fmla="*/ 127 h 6346"/>
                <a:gd name="connsiteX3" fmla="*/ 221557 w 443113"/>
                <a:gd name="connsiteY3" fmla="*/ 0 h 6346"/>
                <a:gd name="connsiteX4" fmla="*/ 276946 w 443113"/>
                <a:gd name="connsiteY4" fmla="*/ 127 h 6346"/>
                <a:gd name="connsiteX5" fmla="*/ 332335 w 443113"/>
                <a:gd name="connsiteY5" fmla="*/ 635 h 6346"/>
                <a:gd name="connsiteX6" fmla="*/ 443114 w 443113"/>
                <a:gd name="connsiteY6" fmla="*/ 3173 h 6346"/>
                <a:gd name="connsiteX7" fmla="*/ 332335 w 443113"/>
                <a:gd name="connsiteY7" fmla="*/ 5712 h 6346"/>
                <a:gd name="connsiteX8" fmla="*/ 276946 w 443113"/>
                <a:gd name="connsiteY8" fmla="*/ 6220 h 6346"/>
                <a:gd name="connsiteX9" fmla="*/ 221557 w 443113"/>
                <a:gd name="connsiteY9" fmla="*/ 6347 h 6346"/>
                <a:gd name="connsiteX10" fmla="*/ 166168 w 443113"/>
                <a:gd name="connsiteY10" fmla="*/ 6220 h 6346"/>
                <a:gd name="connsiteX11" fmla="*/ 110778 w 443113"/>
                <a:gd name="connsiteY11" fmla="*/ 5712 h 6346"/>
                <a:gd name="connsiteX12" fmla="*/ 0 w 443113"/>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3" h="6346">
                  <a:moveTo>
                    <a:pt x="0" y="3173"/>
                  </a:moveTo>
                  <a:cubicBezTo>
                    <a:pt x="36968" y="1904"/>
                    <a:pt x="73810" y="1142"/>
                    <a:pt x="110778" y="635"/>
                  </a:cubicBezTo>
                  <a:cubicBezTo>
                    <a:pt x="129199" y="380"/>
                    <a:pt x="147747" y="254"/>
                    <a:pt x="166168" y="127"/>
                  </a:cubicBezTo>
                  <a:lnTo>
                    <a:pt x="221557" y="0"/>
                  </a:lnTo>
                  <a:lnTo>
                    <a:pt x="276946" y="127"/>
                  </a:lnTo>
                  <a:cubicBezTo>
                    <a:pt x="295367" y="254"/>
                    <a:pt x="313914" y="380"/>
                    <a:pt x="332335" y="635"/>
                  </a:cubicBezTo>
                  <a:cubicBezTo>
                    <a:pt x="369304" y="1016"/>
                    <a:pt x="406145" y="1904"/>
                    <a:pt x="443114" y="3173"/>
                  </a:cubicBezTo>
                  <a:cubicBezTo>
                    <a:pt x="406145" y="4443"/>
                    <a:pt x="369304" y="5204"/>
                    <a:pt x="332335" y="5712"/>
                  </a:cubicBezTo>
                  <a:cubicBezTo>
                    <a:pt x="313914" y="5966"/>
                    <a:pt x="295367" y="6093"/>
                    <a:pt x="276946" y="6220"/>
                  </a:cubicBezTo>
                  <a:lnTo>
                    <a:pt x="221557" y="6347"/>
                  </a:lnTo>
                  <a:lnTo>
                    <a:pt x="166168" y="6220"/>
                  </a:lnTo>
                  <a:cubicBezTo>
                    <a:pt x="147747" y="6093"/>
                    <a:pt x="129199" y="5966"/>
                    <a:pt x="110778" y="5712"/>
                  </a:cubicBezTo>
                  <a:cubicBezTo>
                    <a:pt x="73810" y="5331"/>
                    <a:pt x="36968" y="4443"/>
                    <a:pt x="0" y="3173"/>
                  </a:cubicBezTo>
                </a:path>
              </a:pathLst>
            </a:custGeom>
            <a:solidFill>
              <a:srgbClr val="F2F2F2"/>
            </a:solidFill>
            <a:ln w="12695" cap="sq">
              <a:noFill/>
              <a:prstDash val="solid"/>
              <a:miter/>
            </a:ln>
          </p:spPr>
          <p:txBody>
            <a:bodyPr rtlCol="1" anchor="ctr"/>
            <a:lstStyle/>
            <a:p>
              <a:endParaRPr lang="ar-SA"/>
            </a:p>
          </p:txBody>
        </p:sp>
        <p:sp>
          <p:nvSpPr>
            <p:cNvPr id="321" name="شكل حر: شكل 320">
              <a:extLst>
                <a:ext uri="{FF2B5EF4-FFF2-40B4-BE49-F238E27FC236}">
                  <a16:creationId xmlns:a16="http://schemas.microsoft.com/office/drawing/2014/main" id="{1E5302AB-3DE7-4334-117E-6A76EF673DC6}"/>
                </a:ext>
              </a:extLst>
            </p:cNvPr>
            <p:cNvSpPr/>
            <p:nvPr/>
          </p:nvSpPr>
          <p:spPr>
            <a:xfrm>
              <a:off x="1149215" y="9056828"/>
              <a:ext cx="348596" cy="4316"/>
            </a:xfrm>
            <a:custGeom>
              <a:avLst/>
              <a:gdLst>
                <a:gd name="connsiteX0" fmla="*/ 0 w 348596"/>
                <a:gd name="connsiteY0" fmla="*/ 2159 h 4316"/>
                <a:gd name="connsiteX1" fmla="*/ 43575 w 348596"/>
                <a:gd name="connsiteY1" fmla="*/ 1143 h 4316"/>
                <a:gd name="connsiteX2" fmla="*/ 87149 w 348596"/>
                <a:gd name="connsiteY2" fmla="*/ 508 h 4316"/>
                <a:gd name="connsiteX3" fmla="*/ 174298 w 348596"/>
                <a:gd name="connsiteY3" fmla="*/ 0 h 4316"/>
                <a:gd name="connsiteX4" fmla="*/ 261447 w 348596"/>
                <a:gd name="connsiteY4" fmla="*/ 508 h 4316"/>
                <a:gd name="connsiteX5" fmla="*/ 305022 w 348596"/>
                <a:gd name="connsiteY5" fmla="*/ 1143 h 4316"/>
                <a:gd name="connsiteX6" fmla="*/ 348596 w 348596"/>
                <a:gd name="connsiteY6" fmla="*/ 2159 h 4316"/>
                <a:gd name="connsiteX7" fmla="*/ 305022 w 348596"/>
                <a:gd name="connsiteY7" fmla="*/ 3173 h 4316"/>
                <a:gd name="connsiteX8" fmla="*/ 261447 w 348596"/>
                <a:gd name="connsiteY8" fmla="*/ 3809 h 4316"/>
                <a:gd name="connsiteX9" fmla="*/ 174298 w 348596"/>
                <a:gd name="connsiteY9" fmla="*/ 4316 h 4316"/>
                <a:gd name="connsiteX10" fmla="*/ 87149 w 348596"/>
                <a:gd name="connsiteY10" fmla="*/ 3809 h 4316"/>
                <a:gd name="connsiteX11" fmla="*/ 43575 w 348596"/>
                <a:gd name="connsiteY11" fmla="*/ 3173 h 4316"/>
                <a:gd name="connsiteX12" fmla="*/ 0 w 348596"/>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596" h="4316">
                  <a:moveTo>
                    <a:pt x="0" y="2159"/>
                  </a:moveTo>
                  <a:cubicBezTo>
                    <a:pt x="14482" y="1650"/>
                    <a:pt x="29092" y="1523"/>
                    <a:pt x="43575" y="1143"/>
                  </a:cubicBezTo>
                  <a:lnTo>
                    <a:pt x="87149" y="508"/>
                  </a:lnTo>
                  <a:cubicBezTo>
                    <a:pt x="116241" y="127"/>
                    <a:pt x="145333" y="127"/>
                    <a:pt x="174298" y="0"/>
                  </a:cubicBezTo>
                  <a:cubicBezTo>
                    <a:pt x="203390" y="127"/>
                    <a:pt x="232482" y="127"/>
                    <a:pt x="261447" y="508"/>
                  </a:cubicBezTo>
                  <a:lnTo>
                    <a:pt x="305022" y="1143"/>
                  </a:lnTo>
                  <a:cubicBezTo>
                    <a:pt x="319504" y="1523"/>
                    <a:pt x="334114" y="1650"/>
                    <a:pt x="348596" y="2159"/>
                  </a:cubicBezTo>
                  <a:cubicBezTo>
                    <a:pt x="334114" y="2666"/>
                    <a:pt x="319504" y="2793"/>
                    <a:pt x="305022" y="3173"/>
                  </a:cubicBezTo>
                  <a:lnTo>
                    <a:pt x="261447" y="3809"/>
                  </a:lnTo>
                  <a:cubicBezTo>
                    <a:pt x="232355" y="4189"/>
                    <a:pt x="203263" y="4189"/>
                    <a:pt x="174298" y="4316"/>
                  </a:cubicBezTo>
                  <a:cubicBezTo>
                    <a:pt x="145206" y="4189"/>
                    <a:pt x="116114" y="4189"/>
                    <a:pt x="87149" y="3809"/>
                  </a:cubicBezTo>
                  <a:lnTo>
                    <a:pt x="43575" y="3173"/>
                  </a:lnTo>
                  <a:cubicBezTo>
                    <a:pt x="29092" y="2793"/>
                    <a:pt x="14482" y="2666"/>
                    <a:pt x="0" y="2159"/>
                  </a:cubicBezTo>
                </a:path>
              </a:pathLst>
            </a:custGeom>
            <a:solidFill>
              <a:srgbClr val="F2F2F2"/>
            </a:solidFill>
            <a:ln w="12695" cap="sq">
              <a:noFill/>
              <a:prstDash val="solid"/>
              <a:miter/>
            </a:ln>
          </p:spPr>
          <p:txBody>
            <a:bodyPr rtlCol="1" anchor="ctr"/>
            <a:lstStyle/>
            <a:p>
              <a:endParaRPr lang="ar-SA"/>
            </a:p>
          </p:txBody>
        </p:sp>
        <p:sp>
          <p:nvSpPr>
            <p:cNvPr id="322" name="شكل حر: شكل 321">
              <a:extLst>
                <a:ext uri="{FF2B5EF4-FFF2-40B4-BE49-F238E27FC236}">
                  <a16:creationId xmlns:a16="http://schemas.microsoft.com/office/drawing/2014/main" id="{B676F99E-0BCA-27AA-67B2-30961D7618FF}"/>
                </a:ext>
              </a:extLst>
            </p:cNvPr>
            <p:cNvSpPr/>
            <p:nvPr/>
          </p:nvSpPr>
          <p:spPr>
            <a:xfrm>
              <a:off x="1177037" y="9003387"/>
              <a:ext cx="348596" cy="2030"/>
            </a:xfrm>
            <a:custGeom>
              <a:avLst/>
              <a:gdLst>
                <a:gd name="connsiteX0" fmla="*/ 0 w 348596"/>
                <a:gd name="connsiteY0" fmla="*/ 1015 h 2030"/>
                <a:gd name="connsiteX1" fmla="*/ 43575 w 348596"/>
                <a:gd name="connsiteY1" fmla="*/ 507 h 2030"/>
                <a:gd name="connsiteX2" fmla="*/ 87149 w 348596"/>
                <a:gd name="connsiteY2" fmla="*/ 253 h 2030"/>
                <a:gd name="connsiteX3" fmla="*/ 174298 w 348596"/>
                <a:gd name="connsiteY3" fmla="*/ 0 h 2030"/>
                <a:gd name="connsiteX4" fmla="*/ 261447 w 348596"/>
                <a:gd name="connsiteY4" fmla="*/ 253 h 2030"/>
                <a:gd name="connsiteX5" fmla="*/ 305022 w 348596"/>
                <a:gd name="connsiteY5" fmla="*/ 507 h 2030"/>
                <a:gd name="connsiteX6" fmla="*/ 348596 w 348596"/>
                <a:gd name="connsiteY6" fmla="*/ 1015 h 2030"/>
                <a:gd name="connsiteX7" fmla="*/ 305022 w 348596"/>
                <a:gd name="connsiteY7" fmla="*/ 1523 h 2030"/>
                <a:gd name="connsiteX8" fmla="*/ 261447 w 348596"/>
                <a:gd name="connsiteY8" fmla="*/ 1777 h 2030"/>
                <a:gd name="connsiteX9" fmla="*/ 174298 w 348596"/>
                <a:gd name="connsiteY9" fmla="*/ 2031 h 2030"/>
                <a:gd name="connsiteX10" fmla="*/ 87149 w 348596"/>
                <a:gd name="connsiteY10" fmla="*/ 1777 h 2030"/>
                <a:gd name="connsiteX11" fmla="*/ 43575 w 348596"/>
                <a:gd name="connsiteY11" fmla="*/ 1523 h 2030"/>
                <a:gd name="connsiteX12" fmla="*/ 0 w 348596"/>
                <a:gd name="connsiteY12" fmla="*/ 1015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596" h="2030">
                  <a:moveTo>
                    <a:pt x="0" y="1015"/>
                  </a:moveTo>
                  <a:lnTo>
                    <a:pt x="43575" y="507"/>
                  </a:lnTo>
                  <a:lnTo>
                    <a:pt x="87149" y="253"/>
                  </a:lnTo>
                  <a:lnTo>
                    <a:pt x="174298" y="0"/>
                  </a:lnTo>
                  <a:lnTo>
                    <a:pt x="261447" y="253"/>
                  </a:lnTo>
                  <a:lnTo>
                    <a:pt x="305022" y="507"/>
                  </a:lnTo>
                  <a:lnTo>
                    <a:pt x="348596" y="1015"/>
                  </a:lnTo>
                  <a:lnTo>
                    <a:pt x="305022" y="1523"/>
                  </a:lnTo>
                  <a:lnTo>
                    <a:pt x="261447" y="1777"/>
                  </a:lnTo>
                  <a:lnTo>
                    <a:pt x="174298" y="2031"/>
                  </a:lnTo>
                  <a:lnTo>
                    <a:pt x="87149" y="1777"/>
                  </a:lnTo>
                  <a:lnTo>
                    <a:pt x="43575" y="1523"/>
                  </a:lnTo>
                  <a:lnTo>
                    <a:pt x="0" y="1015"/>
                  </a:lnTo>
                </a:path>
              </a:pathLst>
            </a:custGeom>
            <a:solidFill>
              <a:srgbClr val="F2F2F2"/>
            </a:solidFill>
            <a:ln w="12695" cap="sq">
              <a:noFill/>
              <a:prstDash val="solid"/>
              <a:miter/>
            </a:ln>
          </p:spPr>
          <p:txBody>
            <a:bodyPr rtlCol="1" anchor="ctr"/>
            <a:lstStyle/>
            <a:p>
              <a:endParaRPr lang="ar-SA"/>
            </a:p>
          </p:txBody>
        </p:sp>
        <p:sp>
          <p:nvSpPr>
            <p:cNvPr id="323" name="شكل حر: شكل 322">
              <a:extLst>
                <a:ext uri="{FF2B5EF4-FFF2-40B4-BE49-F238E27FC236}">
                  <a16:creationId xmlns:a16="http://schemas.microsoft.com/office/drawing/2014/main" id="{10E06932-1C89-7BDF-C0D0-1877418E9A79}"/>
                </a:ext>
              </a:extLst>
            </p:cNvPr>
            <p:cNvSpPr/>
            <p:nvPr/>
          </p:nvSpPr>
          <p:spPr>
            <a:xfrm>
              <a:off x="1642509" y="9003387"/>
              <a:ext cx="407542" cy="6346"/>
            </a:xfrm>
            <a:custGeom>
              <a:avLst/>
              <a:gdLst>
                <a:gd name="connsiteX0" fmla="*/ 0 w 407542"/>
                <a:gd name="connsiteY0" fmla="*/ 3173 h 6346"/>
                <a:gd name="connsiteX1" fmla="*/ 101886 w 407542"/>
                <a:gd name="connsiteY1" fmla="*/ 635 h 6346"/>
                <a:gd name="connsiteX2" fmla="*/ 152829 w 407542"/>
                <a:gd name="connsiteY2" fmla="*/ 127 h 6346"/>
                <a:gd name="connsiteX3" fmla="*/ 203771 w 407542"/>
                <a:gd name="connsiteY3" fmla="*/ 0 h 6346"/>
                <a:gd name="connsiteX4" fmla="*/ 254714 w 407542"/>
                <a:gd name="connsiteY4" fmla="*/ 127 h 6346"/>
                <a:gd name="connsiteX5" fmla="*/ 305657 w 407542"/>
                <a:gd name="connsiteY5" fmla="*/ 635 h 6346"/>
                <a:gd name="connsiteX6" fmla="*/ 407543 w 407542"/>
                <a:gd name="connsiteY6" fmla="*/ 3173 h 6346"/>
                <a:gd name="connsiteX7" fmla="*/ 305657 w 407542"/>
                <a:gd name="connsiteY7" fmla="*/ 5712 h 6346"/>
                <a:gd name="connsiteX8" fmla="*/ 254714 w 407542"/>
                <a:gd name="connsiteY8" fmla="*/ 6220 h 6346"/>
                <a:gd name="connsiteX9" fmla="*/ 203771 w 407542"/>
                <a:gd name="connsiteY9" fmla="*/ 6347 h 6346"/>
                <a:gd name="connsiteX10" fmla="*/ 152829 w 407542"/>
                <a:gd name="connsiteY10" fmla="*/ 6220 h 6346"/>
                <a:gd name="connsiteX11" fmla="*/ 101886 w 407542"/>
                <a:gd name="connsiteY11" fmla="*/ 5712 h 6346"/>
                <a:gd name="connsiteX12" fmla="*/ 0 w 407542"/>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542" h="6346">
                  <a:moveTo>
                    <a:pt x="0" y="3173"/>
                  </a:moveTo>
                  <a:cubicBezTo>
                    <a:pt x="33920" y="1904"/>
                    <a:pt x="67966" y="1142"/>
                    <a:pt x="101886" y="635"/>
                  </a:cubicBezTo>
                  <a:cubicBezTo>
                    <a:pt x="118909" y="380"/>
                    <a:pt x="135805" y="253"/>
                    <a:pt x="152829" y="127"/>
                  </a:cubicBezTo>
                  <a:lnTo>
                    <a:pt x="203771" y="0"/>
                  </a:lnTo>
                  <a:lnTo>
                    <a:pt x="254714" y="127"/>
                  </a:lnTo>
                  <a:cubicBezTo>
                    <a:pt x="271737" y="253"/>
                    <a:pt x="288634" y="380"/>
                    <a:pt x="305657" y="635"/>
                  </a:cubicBezTo>
                  <a:cubicBezTo>
                    <a:pt x="339577" y="1015"/>
                    <a:pt x="373623" y="1904"/>
                    <a:pt x="407543" y="3173"/>
                  </a:cubicBezTo>
                  <a:cubicBezTo>
                    <a:pt x="373623" y="4443"/>
                    <a:pt x="339577" y="5204"/>
                    <a:pt x="305657" y="5712"/>
                  </a:cubicBezTo>
                  <a:cubicBezTo>
                    <a:pt x="288634" y="5966"/>
                    <a:pt x="271737" y="6093"/>
                    <a:pt x="254714" y="6220"/>
                  </a:cubicBezTo>
                  <a:lnTo>
                    <a:pt x="203771" y="6347"/>
                  </a:lnTo>
                  <a:lnTo>
                    <a:pt x="152829" y="6220"/>
                  </a:lnTo>
                  <a:cubicBezTo>
                    <a:pt x="135805" y="6093"/>
                    <a:pt x="118909" y="5966"/>
                    <a:pt x="101886" y="5712"/>
                  </a:cubicBezTo>
                  <a:cubicBezTo>
                    <a:pt x="67966" y="5331"/>
                    <a:pt x="33920" y="4443"/>
                    <a:pt x="0" y="3173"/>
                  </a:cubicBezTo>
                </a:path>
              </a:pathLst>
            </a:custGeom>
            <a:solidFill>
              <a:srgbClr val="FFFFFF"/>
            </a:solidFill>
            <a:ln w="12695" cap="sq">
              <a:noFill/>
              <a:prstDash val="solid"/>
              <a:miter/>
            </a:ln>
          </p:spPr>
          <p:txBody>
            <a:bodyPr rtlCol="1" anchor="ctr"/>
            <a:lstStyle/>
            <a:p>
              <a:endParaRPr lang="ar-SA"/>
            </a:p>
          </p:txBody>
        </p:sp>
        <p:sp>
          <p:nvSpPr>
            <p:cNvPr id="324" name="شكل حر: شكل 323">
              <a:extLst>
                <a:ext uri="{FF2B5EF4-FFF2-40B4-BE49-F238E27FC236}">
                  <a16:creationId xmlns:a16="http://schemas.microsoft.com/office/drawing/2014/main" id="{3C55E65F-7444-8009-5120-7A74C23806DD}"/>
                </a:ext>
              </a:extLst>
            </p:cNvPr>
            <p:cNvSpPr/>
            <p:nvPr/>
          </p:nvSpPr>
          <p:spPr>
            <a:xfrm>
              <a:off x="1701328" y="8975427"/>
              <a:ext cx="286600" cy="4381"/>
            </a:xfrm>
            <a:custGeom>
              <a:avLst/>
              <a:gdLst>
                <a:gd name="connsiteX0" fmla="*/ 0 w 286600"/>
                <a:gd name="connsiteY0" fmla="*/ 2191 h 4381"/>
                <a:gd name="connsiteX1" fmla="*/ 71650 w 286600"/>
                <a:gd name="connsiteY1" fmla="*/ 541 h 4381"/>
                <a:gd name="connsiteX2" fmla="*/ 143300 w 286600"/>
                <a:gd name="connsiteY2" fmla="*/ 33 h 4381"/>
                <a:gd name="connsiteX3" fmla="*/ 214951 w 286600"/>
                <a:gd name="connsiteY3" fmla="*/ 541 h 4381"/>
                <a:gd name="connsiteX4" fmla="*/ 286601 w 286600"/>
                <a:gd name="connsiteY4" fmla="*/ 2191 h 4381"/>
                <a:gd name="connsiteX5" fmla="*/ 214951 w 286600"/>
                <a:gd name="connsiteY5" fmla="*/ 3841 h 4381"/>
                <a:gd name="connsiteX6" fmla="*/ 143300 w 286600"/>
                <a:gd name="connsiteY6" fmla="*/ 4349 h 4381"/>
                <a:gd name="connsiteX7" fmla="*/ 71650 w 286600"/>
                <a:gd name="connsiteY7" fmla="*/ 3841 h 4381"/>
                <a:gd name="connsiteX8" fmla="*/ 0 w 286600"/>
                <a:gd name="connsiteY8" fmla="*/ 2191 h 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0" h="4381">
                  <a:moveTo>
                    <a:pt x="0" y="2191"/>
                  </a:moveTo>
                  <a:cubicBezTo>
                    <a:pt x="23883" y="1302"/>
                    <a:pt x="47767" y="795"/>
                    <a:pt x="71650" y="541"/>
                  </a:cubicBezTo>
                  <a:cubicBezTo>
                    <a:pt x="95534" y="287"/>
                    <a:pt x="119417" y="160"/>
                    <a:pt x="143300" y="33"/>
                  </a:cubicBezTo>
                  <a:cubicBezTo>
                    <a:pt x="167184" y="-94"/>
                    <a:pt x="191067" y="160"/>
                    <a:pt x="214951" y="541"/>
                  </a:cubicBezTo>
                  <a:cubicBezTo>
                    <a:pt x="238834" y="922"/>
                    <a:pt x="262718" y="1429"/>
                    <a:pt x="286601" y="2191"/>
                  </a:cubicBezTo>
                  <a:cubicBezTo>
                    <a:pt x="262718" y="3079"/>
                    <a:pt x="238834" y="3587"/>
                    <a:pt x="214951" y="3841"/>
                  </a:cubicBezTo>
                  <a:cubicBezTo>
                    <a:pt x="191067" y="4095"/>
                    <a:pt x="167184" y="4222"/>
                    <a:pt x="143300" y="4349"/>
                  </a:cubicBezTo>
                  <a:cubicBezTo>
                    <a:pt x="119417" y="4476"/>
                    <a:pt x="95534" y="4222"/>
                    <a:pt x="71650" y="3841"/>
                  </a:cubicBezTo>
                  <a:cubicBezTo>
                    <a:pt x="47767" y="3461"/>
                    <a:pt x="23883" y="2952"/>
                    <a:pt x="0" y="2191"/>
                  </a:cubicBezTo>
                </a:path>
              </a:pathLst>
            </a:custGeom>
            <a:solidFill>
              <a:srgbClr val="FFFFFF"/>
            </a:solidFill>
            <a:ln w="12695" cap="sq">
              <a:noFill/>
              <a:prstDash val="solid"/>
              <a:miter/>
            </a:ln>
          </p:spPr>
          <p:txBody>
            <a:bodyPr rtlCol="1" anchor="ctr"/>
            <a:lstStyle/>
            <a:p>
              <a:endParaRPr lang="ar-SA"/>
            </a:p>
          </p:txBody>
        </p:sp>
        <p:sp>
          <p:nvSpPr>
            <p:cNvPr id="325" name="شكل حر: شكل 324">
              <a:extLst>
                <a:ext uri="{FF2B5EF4-FFF2-40B4-BE49-F238E27FC236}">
                  <a16:creationId xmlns:a16="http://schemas.microsoft.com/office/drawing/2014/main" id="{6C3972BE-EBF5-0DBD-1CF6-C7480CF4910F}"/>
                </a:ext>
              </a:extLst>
            </p:cNvPr>
            <p:cNvSpPr/>
            <p:nvPr/>
          </p:nvSpPr>
          <p:spPr>
            <a:xfrm>
              <a:off x="1694976" y="9040039"/>
              <a:ext cx="286600" cy="4382"/>
            </a:xfrm>
            <a:custGeom>
              <a:avLst/>
              <a:gdLst>
                <a:gd name="connsiteX0" fmla="*/ 0 w 286600"/>
                <a:gd name="connsiteY0" fmla="*/ 2191 h 4382"/>
                <a:gd name="connsiteX1" fmla="*/ 71650 w 286600"/>
                <a:gd name="connsiteY1" fmla="*/ 541 h 4382"/>
                <a:gd name="connsiteX2" fmla="*/ 143300 w 286600"/>
                <a:gd name="connsiteY2" fmla="*/ 33 h 4382"/>
                <a:gd name="connsiteX3" fmla="*/ 214951 w 286600"/>
                <a:gd name="connsiteY3" fmla="*/ 541 h 4382"/>
                <a:gd name="connsiteX4" fmla="*/ 286601 w 286600"/>
                <a:gd name="connsiteY4" fmla="*/ 2191 h 4382"/>
                <a:gd name="connsiteX5" fmla="*/ 214951 w 286600"/>
                <a:gd name="connsiteY5" fmla="*/ 3842 h 4382"/>
                <a:gd name="connsiteX6" fmla="*/ 143300 w 286600"/>
                <a:gd name="connsiteY6" fmla="*/ 4349 h 4382"/>
                <a:gd name="connsiteX7" fmla="*/ 71650 w 286600"/>
                <a:gd name="connsiteY7" fmla="*/ 3842 h 4382"/>
                <a:gd name="connsiteX8" fmla="*/ 0 w 286600"/>
                <a:gd name="connsiteY8" fmla="*/ 2191 h 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0" h="4382">
                  <a:moveTo>
                    <a:pt x="0" y="2191"/>
                  </a:moveTo>
                  <a:cubicBezTo>
                    <a:pt x="23883" y="1430"/>
                    <a:pt x="47767" y="794"/>
                    <a:pt x="71650" y="541"/>
                  </a:cubicBezTo>
                  <a:cubicBezTo>
                    <a:pt x="95534" y="287"/>
                    <a:pt x="119417" y="160"/>
                    <a:pt x="143300" y="33"/>
                  </a:cubicBezTo>
                  <a:cubicBezTo>
                    <a:pt x="167184" y="-94"/>
                    <a:pt x="191067" y="160"/>
                    <a:pt x="214951" y="541"/>
                  </a:cubicBezTo>
                  <a:cubicBezTo>
                    <a:pt x="238834" y="921"/>
                    <a:pt x="262718" y="1430"/>
                    <a:pt x="286601" y="2191"/>
                  </a:cubicBezTo>
                  <a:cubicBezTo>
                    <a:pt x="262718" y="3080"/>
                    <a:pt x="238834" y="3587"/>
                    <a:pt x="214951" y="3842"/>
                  </a:cubicBezTo>
                  <a:cubicBezTo>
                    <a:pt x="191067" y="4095"/>
                    <a:pt x="167184" y="4222"/>
                    <a:pt x="143300" y="4349"/>
                  </a:cubicBezTo>
                  <a:cubicBezTo>
                    <a:pt x="119417" y="4476"/>
                    <a:pt x="95534" y="4222"/>
                    <a:pt x="71650" y="3842"/>
                  </a:cubicBezTo>
                  <a:cubicBezTo>
                    <a:pt x="47767" y="3460"/>
                    <a:pt x="23883" y="2953"/>
                    <a:pt x="0" y="2191"/>
                  </a:cubicBezTo>
                </a:path>
              </a:pathLst>
            </a:custGeom>
            <a:solidFill>
              <a:srgbClr val="FFFFFF"/>
            </a:solidFill>
            <a:ln w="12695" cap="sq">
              <a:noFill/>
              <a:prstDash val="solid"/>
              <a:miter/>
            </a:ln>
          </p:spPr>
          <p:txBody>
            <a:bodyPr rtlCol="1" anchor="ctr"/>
            <a:lstStyle/>
            <a:p>
              <a:endParaRPr lang="ar-SA"/>
            </a:p>
          </p:txBody>
        </p:sp>
        <p:sp>
          <p:nvSpPr>
            <p:cNvPr id="326" name="شكل حر: شكل 325">
              <a:extLst>
                <a:ext uri="{FF2B5EF4-FFF2-40B4-BE49-F238E27FC236}">
                  <a16:creationId xmlns:a16="http://schemas.microsoft.com/office/drawing/2014/main" id="{93DCD7BA-0E0C-15BD-B18B-43309A62BDC7}"/>
                </a:ext>
              </a:extLst>
            </p:cNvPr>
            <p:cNvSpPr/>
            <p:nvPr/>
          </p:nvSpPr>
          <p:spPr>
            <a:xfrm>
              <a:off x="1878421" y="9006179"/>
              <a:ext cx="122702" cy="147122"/>
            </a:xfrm>
            <a:custGeom>
              <a:avLst/>
              <a:gdLst>
                <a:gd name="connsiteX0" fmla="*/ 127 w 122702"/>
                <a:gd name="connsiteY0" fmla="*/ 381 h 147122"/>
                <a:gd name="connsiteX1" fmla="*/ 33284 w 122702"/>
                <a:gd name="connsiteY1" fmla="*/ 27165 h 147122"/>
                <a:gd name="connsiteX2" fmla="*/ 42939 w 122702"/>
                <a:gd name="connsiteY2" fmla="*/ 147123 h 147122"/>
                <a:gd name="connsiteX3" fmla="*/ 116749 w 122702"/>
                <a:gd name="connsiteY3" fmla="*/ 129986 h 147122"/>
                <a:gd name="connsiteX4" fmla="*/ 92104 w 122702"/>
                <a:gd name="connsiteY4" fmla="*/ 14217 h 147122"/>
                <a:gd name="connsiteX5" fmla="*/ 59963 w 122702"/>
                <a:gd name="connsiteY5" fmla="*/ 0 h 147122"/>
                <a:gd name="connsiteX6" fmla="*/ 0 w 122702"/>
                <a:gd name="connsiteY6" fmla="*/ 381 h 14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2" h="147122">
                  <a:moveTo>
                    <a:pt x="127" y="381"/>
                  </a:moveTo>
                  <a:cubicBezTo>
                    <a:pt x="10798" y="5712"/>
                    <a:pt x="23121" y="14090"/>
                    <a:pt x="33284" y="27165"/>
                  </a:cubicBezTo>
                  <a:cubicBezTo>
                    <a:pt x="70634" y="75022"/>
                    <a:pt x="45099" y="141665"/>
                    <a:pt x="42939" y="147123"/>
                  </a:cubicBezTo>
                  <a:cubicBezTo>
                    <a:pt x="67585" y="141411"/>
                    <a:pt x="92104" y="135698"/>
                    <a:pt x="116749" y="129986"/>
                  </a:cubicBezTo>
                  <a:cubicBezTo>
                    <a:pt x="129961" y="83526"/>
                    <a:pt x="120942" y="38082"/>
                    <a:pt x="92104" y="14217"/>
                  </a:cubicBezTo>
                  <a:cubicBezTo>
                    <a:pt x="85625" y="8759"/>
                    <a:pt x="76732" y="3555"/>
                    <a:pt x="59963" y="0"/>
                  </a:cubicBezTo>
                  <a:cubicBezTo>
                    <a:pt x="45734" y="0"/>
                    <a:pt x="18929" y="381"/>
                    <a:pt x="0" y="381"/>
                  </a:cubicBezTo>
                </a:path>
              </a:pathLst>
            </a:custGeom>
            <a:solidFill>
              <a:srgbClr val="FF5757"/>
            </a:solidFill>
            <a:ln w="12695" cap="sq">
              <a:noFill/>
              <a:prstDash val="solid"/>
              <a:miter/>
            </a:ln>
          </p:spPr>
          <p:txBody>
            <a:bodyPr rtlCol="1" anchor="ctr"/>
            <a:lstStyle/>
            <a:p>
              <a:endParaRPr lang="ar-SA"/>
            </a:p>
          </p:txBody>
        </p:sp>
        <p:sp>
          <p:nvSpPr>
            <p:cNvPr id="327" name="شكل حر: شكل 326">
              <a:extLst>
                <a:ext uri="{FF2B5EF4-FFF2-40B4-BE49-F238E27FC236}">
                  <a16:creationId xmlns:a16="http://schemas.microsoft.com/office/drawing/2014/main" id="{1FAF4D84-99E6-CC3D-D308-B2B9F3EC0E1C}"/>
                </a:ext>
              </a:extLst>
            </p:cNvPr>
            <p:cNvSpPr/>
            <p:nvPr/>
          </p:nvSpPr>
          <p:spPr>
            <a:xfrm>
              <a:off x="1662200" y="9329874"/>
              <a:ext cx="679660" cy="149407"/>
            </a:xfrm>
            <a:custGeom>
              <a:avLst/>
              <a:gdLst>
                <a:gd name="connsiteX0" fmla="*/ 0 w 679660"/>
                <a:gd name="connsiteY0" fmla="*/ 149281 h 149407"/>
                <a:gd name="connsiteX1" fmla="*/ 679661 w 679660"/>
                <a:gd name="connsiteY1" fmla="*/ 149281 h 149407"/>
                <a:gd name="connsiteX2" fmla="*/ 679661 w 679660"/>
                <a:gd name="connsiteY2" fmla="*/ 0 h 149407"/>
                <a:gd name="connsiteX3" fmla="*/ 0 w 679660"/>
                <a:gd name="connsiteY3" fmla="*/ 0 h 149407"/>
                <a:gd name="connsiteX4" fmla="*/ 0 w 679660"/>
                <a:gd name="connsiteY4" fmla="*/ 149408 h 14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60" h="149407">
                  <a:moveTo>
                    <a:pt x="0" y="149281"/>
                  </a:moveTo>
                  <a:lnTo>
                    <a:pt x="679661" y="149281"/>
                  </a:lnTo>
                  <a:lnTo>
                    <a:pt x="679661" y="0"/>
                  </a:lnTo>
                  <a:lnTo>
                    <a:pt x="0" y="0"/>
                  </a:lnTo>
                  <a:lnTo>
                    <a:pt x="0" y="149408"/>
                  </a:lnTo>
                </a:path>
              </a:pathLst>
            </a:custGeom>
            <a:solidFill>
              <a:srgbClr val="EFF1F4"/>
            </a:solidFill>
            <a:ln w="12695" cap="sq">
              <a:noFill/>
              <a:prstDash val="solid"/>
              <a:miter/>
            </a:ln>
          </p:spPr>
          <p:txBody>
            <a:bodyPr rtlCol="1" anchor="ctr"/>
            <a:lstStyle/>
            <a:p>
              <a:endParaRPr lang="ar-SA"/>
            </a:p>
          </p:txBody>
        </p:sp>
        <p:sp>
          <p:nvSpPr>
            <p:cNvPr id="328" name="شكل حر: شكل 327">
              <a:extLst>
                <a:ext uri="{FF2B5EF4-FFF2-40B4-BE49-F238E27FC236}">
                  <a16:creationId xmlns:a16="http://schemas.microsoft.com/office/drawing/2014/main" id="{1A6DBCCB-B6D7-67C2-0614-6BFE3226E99D}"/>
                </a:ext>
              </a:extLst>
            </p:cNvPr>
            <p:cNvSpPr/>
            <p:nvPr/>
          </p:nvSpPr>
          <p:spPr>
            <a:xfrm>
              <a:off x="1288450" y="9329874"/>
              <a:ext cx="631131" cy="149407"/>
            </a:xfrm>
            <a:custGeom>
              <a:avLst/>
              <a:gdLst>
                <a:gd name="connsiteX0" fmla="*/ 0 w 631131"/>
                <a:gd name="connsiteY0" fmla="*/ 149281 h 149407"/>
                <a:gd name="connsiteX1" fmla="*/ 631132 w 631131"/>
                <a:gd name="connsiteY1" fmla="*/ 149281 h 149407"/>
                <a:gd name="connsiteX2" fmla="*/ 631132 w 631131"/>
                <a:gd name="connsiteY2" fmla="*/ 0 h 149407"/>
                <a:gd name="connsiteX3" fmla="*/ 0 w 631131"/>
                <a:gd name="connsiteY3" fmla="*/ 0 h 149407"/>
                <a:gd name="connsiteX4" fmla="*/ 0 w 631131"/>
                <a:gd name="connsiteY4" fmla="*/ 149408 h 14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31" h="149407">
                  <a:moveTo>
                    <a:pt x="0" y="149281"/>
                  </a:moveTo>
                  <a:lnTo>
                    <a:pt x="631132" y="149281"/>
                  </a:lnTo>
                  <a:lnTo>
                    <a:pt x="631132" y="0"/>
                  </a:lnTo>
                  <a:lnTo>
                    <a:pt x="0" y="0"/>
                  </a:lnTo>
                  <a:lnTo>
                    <a:pt x="0" y="149408"/>
                  </a:lnTo>
                </a:path>
              </a:pathLst>
            </a:custGeom>
            <a:solidFill>
              <a:srgbClr val="D1D1E0"/>
            </a:solidFill>
            <a:ln w="12695" cap="sq">
              <a:noFill/>
              <a:prstDash val="solid"/>
              <a:miter/>
            </a:ln>
          </p:spPr>
          <p:txBody>
            <a:bodyPr rtlCol="1" anchor="ctr"/>
            <a:lstStyle/>
            <a:p>
              <a:endParaRPr lang="ar-SA"/>
            </a:p>
          </p:txBody>
        </p:sp>
        <p:sp>
          <p:nvSpPr>
            <p:cNvPr id="329" name="شكل حر: شكل 328">
              <a:extLst>
                <a:ext uri="{FF2B5EF4-FFF2-40B4-BE49-F238E27FC236}">
                  <a16:creationId xmlns:a16="http://schemas.microsoft.com/office/drawing/2014/main" id="{9EC25F94-39C0-B624-CC02-B8C3B5EEEEC4}"/>
                </a:ext>
              </a:extLst>
            </p:cNvPr>
            <p:cNvSpPr/>
            <p:nvPr/>
          </p:nvSpPr>
          <p:spPr>
            <a:xfrm>
              <a:off x="1262534" y="9311849"/>
              <a:ext cx="1092920" cy="180888"/>
            </a:xfrm>
            <a:custGeom>
              <a:avLst/>
              <a:gdLst>
                <a:gd name="connsiteX0" fmla="*/ 1092920 w 1092920"/>
                <a:gd name="connsiteY0" fmla="*/ 180761 h 180888"/>
                <a:gd name="connsiteX1" fmla="*/ 9020 w 1092920"/>
                <a:gd name="connsiteY1" fmla="*/ 180761 h 180888"/>
                <a:gd name="connsiteX2" fmla="*/ 0 w 1092920"/>
                <a:gd name="connsiteY2" fmla="*/ 171748 h 180888"/>
                <a:gd name="connsiteX3" fmla="*/ 9020 w 1092920"/>
                <a:gd name="connsiteY3" fmla="*/ 162736 h 180888"/>
                <a:gd name="connsiteX4" fmla="*/ 1074881 w 1092920"/>
                <a:gd name="connsiteY4" fmla="*/ 162736 h 180888"/>
                <a:gd name="connsiteX5" fmla="*/ 1074881 w 1092920"/>
                <a:gd name="connsiteY5" fmla="*/ 18025 h 180888"/>
                <a:gd name="connsiteX6" fmla="*/ 11180 w 1092920"/>
                <a:gd name="connsiteY6" fmla="*/ 18025 h 180888"/>
                <a:gd name="connsiteX7" fmla="*/ 2160 w 1092920"/>
                <a:gd name="connsiteY7" fmla="*/ 9013 h 180888"/>
                <a:gd name="connsiteX8" fmla="*/ 11180 w 1092920"/>
                <a:gd name="connsiteY8" fmla="*/ 0 h 180888"/>
                <a:gd name="connsiteX9" fmla="*/ 1092793 w 1092920"/>
                <a:gd name="connsiteY9" fmla="*/ 0 h 180888"/>
                <a:gd name="connsiteX10" fmla="*/ 1092793 w 1092920"/>
                <a:gd name="connsiteY10" fmla="*/ 180888 h 18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920" h="180888">
                  <a:moveTo>
                    <a:pt x="1092920" y="180761"/>
                  </a:moveTo>
                  <a:lnTo>
                    <a:pt x="9020" y="180761"/>
                  </a:lnTo>
                  <a:cubicBezTo>
                    <a:pt x="4065" y="180761"/>
                    <a:pt x="0" y="176699"/>
                    <a:pt x="0" y="171748"/>
                  </a:cubicBezTo>
                  <a:cubicBezTo>
                    <a:pt x="0" y="166798"/>
                    <a:pt x="4065" y="162736"/>
                    <a:pt x="9020" y="162736"/>
                  </a:cubicBezTo>
                  <a:lnTo>
                    <a:pt x="1074881" y="162736"/>
                  </a:lnTo>
                  <a:lnTo>
                    <a:pt x="1074881" y="18025"/>
                  </a:lnTo>
                  <a:lnTo>
                    <a:pt x="11180" y="18025"/>
                  </a:lnTo>
                  <a:cubicBezTo>
                    <a:pt x="6225" y="18025"/>
                    <a:pt x="2160" y="13963"/>
                    <a:pt x="2160" y="9013"/>
                  </a:cubicBezTo>
                  <a:cubicBezTo>
                    <a:pt x="2160" y="4062"/>
                    <a:pt x="6225" y="0"/>
                    <a:pt x="11180" y="0"/>
                  </a:cubicBezTo>
                  <a:lnTo>
                    <a:pt x="1092793" y="0"/>
                  </a:lnTo>
                  <a:lnTo>
                    <a:pt x="1092793" y="180888"/>
                  </a:lnTo>
                </a:path>
              </a:pathLst>
            </a:custGeom>
            <a:solidFill>
              <a:srgbClr val="0944AD"/>
            </a:solidFill>
            <a:ln w="12695" cap="sq">
              <a:noFill/>
              <a:prstDash val="solid"/>
              <a:miter/>
            </a:ln>
          </p:spPr>
          <p:txBody>
            <a:bodyPr rtlCol="1" anchor="ctr"/>
            <a:lstStyle/>
            <a:p>
              <a:endParaRPr lang="ar-SA"/>
            </a:p>
          </p:txBody>
        </p:sp>
        <p:sp>
          <p:nvSpPr>
            <p:cNvPr id="330" name="شكل حر: شكل 329">
              <a:extLst>
                <a:ext uri="{FF2B5EF4-FFF2-40B4-BE49-F238E27FC236}">
                  <a16:creationId xmlns:a16="http://schemas.microsoft.com/office/drawing/2014/main" id="{3C33CC84-46B7-3057-02E1-A98AA32DCA48}"/>
                </a:ext>
              </a:extLst>
            </p:cNvPr>
            <p:cNvSpPr/>
            <p:nvPr/>
          </p:nvSpPr>
          <p:spPr>
            <a:xfrm>
              <a:off x="1325038" y="9346503"/>
              <a:ext cx="495961" cy="6346"/>
            </a:xfrm>
            <a:custGeom>
              <a:avLst/>
              <a:gdLst>
                <a:gd name="connsiteX0" fmla="*/ 0 w 495961"/>
                <a:gd name="connsiteY0" fmla="*/ 3173 h 6346"/>
                <a:gd name="connsiteX1" fmla="*/ 123990 w 495961"/>
                <a:gd name="connsiteY1" fmla="*/ 635 h 6346"/>
                <a:gd name="connsiteX2" fmla="*/ 185986 w 495961"/>
                <a:gd name="connsiteY2" fmla="*/ 127 h 6346"/>
                <a:gd name="connsiteX3" fmla="*/ 247981 w 495961"/>
                <a:gd name="connsiteY3" fmla="*/ 0 h 6346"/>
                <a:gd name="connsiteX4" fmla="*/ 309976 w 495961"/>
                <a:gd name="connsiteY4" fmla="*/ 127 h 6346"/>
                <a:gd name="connsiteX5" fmla="*/ 371971 w 495961"/>
                <a:gd name="connsiteY5" fmla="*/ 635 h 6346"/>
                <a:gd name="connsiteX6" fmla="*/ 495962 w 495961"/>
                <a:gd name="connsiteY6" fmla="*/ 3173 h 6346"/>
                <a:gd name="connsiteX7" fmla="*/ 371971 w 495961"/>
                <a:gd name="connsiteY7" fmla="*/ 5712 h 6346"/>
                <a:gd name="connsiteX8" fmla="*/ 309976 w 495961"/>
                <a:gd name="connsiteY8" fmla="*/ 6220 h 6346"/>
                <a:gd name="connsiteX9" fmla="*/ 247981 w 495961"/>
                <a:gd name="connsiteY9" fmla="*/ 6347 h 6346"/>
                <a:gd name="connsiteX10" fmla="*/ 185986 w 495961"/>
                <a:gd name="connsiteY10" fmla="*/ 6220 h 6346"/>
                <a:gd name="connsiteX11" fmla="*/ 123990 w 495961"/>
                <a:gd name="connsiteY11" fmla="*/ 5712 h 6346"/>
                <a:gd name="connsiteX12" fmla="*/ 0 w 495961"/>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961" h="6346">
                  <a:moveTo>
                    <a:pt x="0" y="3173"/>
                  </a:moveTo>
                  <a:cubicBezTo>
                    <a:pt x="41288" y="1904"/>
                    <a:pt x="82703" y="1143"/>
                    <a:pt x="123990" y="635"/>
                  </a:cubicBezTo>
                  <a:cubicBezTo>
                    <a:pt x="144698" y="381"/>
                    <a:pt x="165278" y="254"/>
                    <a:pt x="185986" y="127"/>
                  </a:cubicBezTo>
                  <a:lnTo>
                    <a:pt x="247981" y="0"/>
                  </a:lnTo>
                  <a:lnTo>
                    <a:pt x="309976" y="127"/>
                  </a:lnTo>
                  <a:cubicBezTo>
                    <a:pt x="330684" y="254"/>
                    <a:pt x="351264" y="381"/>
                    <a:pt x="371971" y="635"/>
                  </a:cubicBezTo>
                  <a:cubicBezTo>
                    <a:pt x="413259" y="1016"/>
                    <a:pt x="454674" y="1904"/>
                    <a:pt x="495962" y="3173"/>
                  </a:cubicBezTo>
                  <a:cubicBezTo>
                    <a:pt x="454674" y="4443"/>
                    <a:pt x="413259" y="5205"/>
                    <a:pt x="371971" y="5712"/>
                  </a:cubicBezTo>
                  <a:cubicBezTo>
                    <a:pt x="351264" y="5967"/>
                    <a:pt x="330684" y="6094"/>
                    <a:pt x="309976" y="6220"/>
                  </a:cubicBezTo>
                  <a:lnTo>
                    <a:pt x="247981" y="6347"/>
                  </a:lnTo>
                  <a:lnTo>
                    <a:pt x="185986" y="6220"/>
                  </a:lnTo>
                  <a:cubicBezTo>
                    <a:pt x="165278" y="6094"/>
                    <a:pt x="144698" y="5967"/>
                    <a:pt x="123990" y="5712"/>
                  </a:cubicBezTo>
                  <a:cubicBezTo>
                    <a:pt x="82703" y="5331"/>
                    <a:pt x="41288" y="4443"/>
                    <a:pt x="0" y="3173"/>
                  </a:cubicBezTo>
                </a:path>
              </a:pathLst>
            </a:custGeom>
            <a:solidFill>
              <a:srgbClr val="F2F2F2"/>
            </a:solidFill>
            <a:ln w="12695" cap="sq">
              <a:noFill/>
              <a:prstDash val="solid"/>
              <a:miter/>
            </a:ln>
          </p:spPr>
          <p:txBody>
            <a:bodyPr rtlCol="1" anchor="ctr"/>
            <a:lstStyle/>
            <a:p>
              <a:endParaRPr lang="ar-SA"/>
            </a:p>
          </p:txBody>
        </p:sp>
        <p:sp>
          <p:nvSpPr>
            <p:cNvPr id="331" name="شكل حر: شكل 330">
              <a:extLst>
                <a:ext uri="{FF2B5EF4-FFF2-40B4-BE49-F238E27FC236}">
                  <a16:creationId xmlns:a16="http://schemas.microsoft.com/office/drawing/2014/main" id="{7D96E89F-A35F-ADB4-0AC1-AF7FCD3BD18A}"/>
                </a:ext>
              </a:extLst>
            </p:cNvPr>
            <p:cNvSpPr/>
            <p:nvPr/>
          </p:nvSpPr>
          <p:spPr>
            <a:xfrm>
              <a:off x="1376870" y="9373287"/>
              <a:ext cx="419992" cy="4316"/>
            </a:xfrm>
            <a:custGeom>
              <a:avLst/>
              <a:gdLst>
                <a:gd name="connsiteX0" fmla="*/ 0 w 419992"/>
                <a:gd name="connsiteY0" fmla="*/ 2159 h 4316"/>
                <a:gd name="connsiteX1" fmla="*/ 52467 w 419992"/>
                <a:gd name="connsiteY1" fmla="*/ 1143 h 4316"/>
                <a:gd name="connsiteX2" fmla="*/ 104935 w 419992"/>
                <a:gd name="connsiteY2" fmla="*/ 508 h 4316"/>
                <a:gd name="connsiteX3" fmla="*/ 209996 w 419992"/>
                <a:gd name="connsiteY3" fmla="*/ 0 h 4316"/>
                <a:gd name="connsiteX4" fmla="*/ 315058 w 419992"/>
                <a:gd name="connsiteY4" fmla="*/ 508 h 4316"/>
                <a:gd name="connsiteX5" fmla="*/ 367525 w 419992"/>
                <a:gd name="connsiteY5" fmla="*/ 1143 h 4316"/>
                <a:gd name="connsiteX6" fmla="*/ 419992 w 419992"/>
                <a:gd name="connsiteY6" fmla="*/ 2159 h 4316"/>
                <a:gd name="connsiteX7" fmla="*/ 367525 w 419992"/>
                <a:gd name="connsiteY7" fmla="*/ 3173 h 4316"/>
                <a:gd name="connsiteX8" fmla="*/ 315058 w 419992"/>
                <a:gd name="connsiteY8" fmla="*/ 3809 h 4316"/>
                <a:gd name="connsiteX9" fmla="*/ 209996 w 419992"/>
                <a:gd name="connsiteY9" fmla="*/ 4316 h 4316"/>
                <a:gd name="connsiteX10" fmla="*/ 104935 w 419992"/>
                <a:gd name="connsiteY10" fmla="*/ 3809 h 4316"/>
                <a:gd name="connsiteX11" fmla="*/ 52467 w 419992"/>
                <a:gd name="connsiteY11" fmla="*/ 3173 h 4316"/>
                <a:gd name="connsiteX12" fmla="*/ 0 w 419992"/>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92" h="4316">
                  <a:moveTo>
                    <a:pt x="0" y="2159"/>
                  </a:moveTo>
                  <a:cubicBezTo>
                    <a:pt x="17532" y="1650"/>
                    <a:pt x="35063" y="1524"/>
                    <a:pt x="52467" y="1143"/>
                  </a:cubicBezTo>
                  <a:lnTo>
                    <a:pt x="104935" y="508"/>
                  </a:lnTo>
                  <a:cubicBezTo>
                    <a:pt x="139998" y="127"/>
                    <a:pt x="174933" y="127"/>
                    <a:pt x="209996" y="0"/>
                  </a:cubicBezTo>
                  <a:cubicBezTo>
                    <a:pt x="245059" y="127"/>
                    <a:pt x="279995" y="127"/>
                    <a:pt x="315058" y="508"/>
                  </a:cubicBezTo>
                  <a:lnTo>
                    <a:pt x="367525" y="1143"/>
                  </a:lnTo>
                  <a:cubicBezTo>
                    <a:pt x="385057" y="1524"/>
                    <a:pt x="402588" y="1650"/>
                    <a:pt x="419992" y="2159"/>
                  </a:cubicBezTo>
                  <a:cubicBezTo>
                    <a:pt x="402461" y="2666"/>
                    <a:pt x="384929" y="2793"/>
                    <a:pt x="367525" y="3173"/>
                  </a:cubicBezTo>
                  <a:lnTo>
                    <a:pt x="315058" y="3809"/>
                  </a:lnTo>
                  <a:cubicBezTo>
                    <a:pt x="279995" y="4189"/>
                    <a:pt x="245059" y="4189"/>
                    <a:pt x="209996" y="4316"/>
                  </a:cubicBezTo>
                  <a:cubicBezTo>
                    <a:pt x="174933" y="4189"/>
                    <a:pt x="139998" y="4189"/>
                    <a:pt x="104935" y="3809"/>
                  </a:cubicBezTo>
                  <a:lnTo>
                    <a:pt x="52467" y="3173"/>
                  </a:lnTo>
                  <a:cubicBezTo>
                    <a:pt x="34936" y="2793"/>
                    <a:pt x="17532" y="2666"/>
                    <a:pt x="0" y="2159"/>
                  </a:cubicBezTo>
                </a:path>
              </a:pathLst>
            </a:custGeom>
            <a:solidFill>
              <a:srgbClr val="F2F2F2"/>
            </a:solidFill>
            <a:ln w="12695" cap="sq">
              <a:noFill/>
              <a:prstDash val="solid"/>
              <a:miter/>
            </a:ln>
          </p:spPr>
          <p:txBody>
            <a:bodyPr rtlCol="1" anchor="ctr"/>
            <a:lstStyle/>
            <a:p>
              <a:endParaRPr lang="ar-SA"/>
            </a:p>
          </p:txBody>
        </p:sp>
        <p:sp>
          <p:nvSpPr>
            <p:cNvPr id="332" name="شكل حر: شكل 331">
              <a:extLst>
                <a:ext uri="{FF2B5EF4-FFF2-40B4-BE49-F238E27FC236}">
                  <a16:creationId xmlns:a16="http://schemas.microsoft.com/office/drawing/2014/main" id="{E907F3DB-1DB8-9F0E-80A3-605CD127329A}"/>
                </a:ext>
              </a:extLst>
            </p:cNvPr>
            <p:cNvSpPr/>
            <p:nvPr/>
          </p:nvSpPr>
          <p:spPr>
            <a:xfrm>
              <a:off x="1311952" y="9420509"/>
              <a:ext cx="419865" cy="6346"/>
            </a:xfrm>
            <a:custGeom>
              <a:avLst/>
              <a:gdLst>
                <a:gd name="connsiteX0" fmla="*/ 0 w 419865"/>
                <a:gd name="connsiteY0" fmla="*/ 3173 h 6346"/>
                <a:gd name="connsiteX1" fmla="*/ 105062 w 419865"/>
                <a:gd name="connsiteY1" fmla="*/ 635 h 6346"/>
                <a:gd name="connsiteX2" fmla="*/ 157529 w 419865"/>
                <a:gd name="connsiteY2" fmla="*/ 127 h 6346"/>
                <a:gd name="connsiteX3" fmla="*/ 209996 w 419865"/>
                <a:gd name="connsiteY3" fmla="*/ 0 h 6346"/>
                <a:gd name="connsiteX4" fmla="*/ 262463 w 419865"/>
                <a:gd name="connsiteY4" fmla="*/ 127 h 6346"/>
                <a:gd name="connsiteX5" fmla="*/ 314931 w 419865"/>
                <a:gd name="connsiteY5" fmla="*/ 635 h 6346"/>
                <a:gd name="connsiteX6" fmla="*/ 419865 w 419865"/>
                <a:gd name="connsiteY6" fmla="*/ 3173 h 6346"/>
                <a:gd name="connsiteX7" fmla="*/ 314931 w 419865"/>
                <a:gd name="connsiteY7" fmla="*/ 5712 h 6346"/>
                <a:gd name="connsiteX8" fmla="*/ 262463 w 419865"/>
                <a:gd name="connsiteY8" fmla="*/ 6220 h 6346"/>
                <a:gd name="connsiteX9" fmla="*/ 209996 w 419865"/>
                <a:gd name="connsiteY9" fmla="*/ 6347 h 6346"/>
                <a:gd name="connsiteX10" fmla="*/ 157529 w 419865"/>
                <a:gd name="connsiteY10" fmla="*/ 6220 h 6346"/>
                <a:gd name="connsiteX11" fmla="*/ 105062 w 419865"/>
                <a:gd name="connsiteY11" fmla="*/ 5712 h 6346"/>
                <a:gd name="connsiteX12" fmla="*/ 0 w 41986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865" h="6346">
                  <a:moveTo>
                    <a:pt x="0" y="3173"/>
                  </a:moveTo>
                  <a:cubicBezTo>
                    <a:pt x="35063" y="1904"/>
                    <a:pt x="69999" y="1142"/>
                    <a:pt x="105062" y="635"/>
                  </a:cubicBezTo>
                  <a:cubicBezTo>
                    <a:pt x="122593" y="380"/>
                    <a:pt x="140125" y="254"/>
                    <a:pt x="157529" y="127"/>
                  </a:cubicBezTo>
                  <a:lnTo>
                    <a:pt x="209996" y="0"/>
                  </a:lnTo>
                  <a:lnTo>
                    <a:pt x="262463" y="127"/>
                  </a:lnTo>
                  <a:cubicBezTo>
                    <a:pt x="279995" y="254"/>
                    <a:pt x="297526" y="380"/>
                    <a:pt x="314931" y="635"/>
                  </a:cubicBezTo>
                  <a:cubicBezTo>
                    <a:pt x="349994" y="1016"/>
                    <a:pt x="384930" y="1904"/>
                    <a:pt x="419865" y="3173"/>
                  </a:cubicBezTo>
                  <a:cubicBezTo>
                    <a:pt x="384802" y="4443"/>
                    <a:pt x="349867" y="5204"/>
                    <a:pt x="314931" y="5712"/>
                  </a:cubicBezTo>
                  <a:cubicBezTo>
                    <a:pt x="297399" y="5966"/>
                    <a:pt x="279868" y="6093"/>
                    <a:pt x="262463" y="6220"/>
                  </a:cubicBezTo>
                  <a:lnTo>
                    <a:pt x="209996" y="6347"/>
                  </a:lnTo>
                  <a:lnTo>
                    <a:pt x="157529" y="6220"/>
                  </a:lnTo>
                  <a:cubicBezTo>
                    <a:pt x="139998" y="6093"/>
                    <a:pt x="122466" y="5966"/>
                    <a:pt x="105062" y="5712"/>
                  </a:cubicBezTo>
                  <a:cubicBezTo>
                    <a:pt x="69999" y="5331"/>
                    <a:pt x="35063" y="4443"/>
                    <a:pt x="0" y="3173"/>
                  </a:cubicBezTo>
                </a:path>
              </a:pathLst>
            </a:custGeom>
            <a:solidFill>
              <a:srgbClr val="F2F2F2"/>
            </a:solidFill>
            <a:ln w="12695" cap="sq">
              <a:noFill/>
              <a:prstDash val="solid"/>
              <a:miter/>
            </a:ln>
          </p:spPr>
          <p:txBody>
            <a:bodyPr rtlCol="1" anchor="ctr"/>
            <a:lstStyle/>
            <a:p>
              <a:endParaRPr lang="ar-SA"/>
            </a:p>
          </p:txBody>
        </p:sp>
        <p:sp>
          <p:nvSpPr>
            <p:cNvPr id="333" name="شكل حر: شكل 332">
              <a:extLst>
                <a:ext uri="{FF2B5EF4-FFF2-40B4-BE49-F238E27FC236}">
                  <a16:creationId xmlns:a16="http://schemas.microsoft.com/office/drawing/2014/main" id="{A92E1029-B6DC-292E-BBBE-3014536D13FD}"/>
                </a:ext>
              </a:extLst>
            </p:cNvPr>
            <p:cNvSpPr/>
            <p:nvPr/>
          </p:nvSpPr>
          <p:spPr>
            <a:xfrm>
              <a:off x="1388049" y="9447166"/>
              <a:ext cx="330556" cy="4316"/>
            </a:xfrm>
            <a:custGeom>
              <a:avLst/>
              <a:gdLst>
                <a:gd name="connsiteX0" fmla="*/ 0 w 330556"/>
                <a:gd name="connsiteY0" fmla="*/ 2159 h 4316"/>
                <a:gd name="connsiteX1" fmla="*/ 41288 w 330556"/>
                <a:gd name="connsiteY1" fmla="*/ 1143 h 4316"/>
                <a:gd name="connsiteX2" fmla="*/ 82576 w 330556"/>
                <a:gd name="connsiteY2" fmla="*/ 508 h 4316"/>
                <a:gd name="connsiteX3" fmla="*/ 165278 w 330556"/>
                <a:gd name="connsiteY3" fmla="*/ 0 h 4316"/>
                <a:gd name="connsiteX4" fmla="*/ 247981 w 330556"/>
                <a:gd name="connsiteY4" fmla="*/ 508 h 4316"/>
                <a:gd name="connsiteX5" fmla="*/ 289269 w 330556"/>
                <a:gd name="connsiteY5" fmla="*/ 1143 h 4316"/>
                <a:gd name="connsiteX6" fmla="*/ 330557 w 330556"/>
                <a:gd name="connsiteY6" fmla="*/ 2159 h 4316"/>
                <a:gd name="connsiteX7" fmla="*/ 289269 w 330556"/>
                <a:gd name="connsiteY7" fmla="*/ 3173 h 4316"/>
                <a:gd name="connsiteX8" fmla="*/ 247981 w 330556"/>
                <a:gd name="connsiteY8" fmla="*/ 3809 h 4316"/>
                <a:gd name="connsiteX9" fmla="*/ 165278 w 330556"/>
                <a:gd name="connsiteY9" fmla="*/ 4316 h 4316"/>
                <a:gd name="connsiteX10" fmla="*/ 82576 w 330556"/>
                <a:gd name="connsiteY10" fmla="*/ 3809 h 4316"/>
                <a:gd name="connsiteX11" fmla="*/ 41288 w 330556"/>
                <a:gd name="connsiteY11" fmla="*/ 3173 h 4316"/>
                <a:gd name="connsiteX12" fmla="*/ 0 w 330556"/>
                <a:gd name="connsiteY12" fmla="*/ 2159 h 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556" h="4316">
                  <a:moveTo>
                    <a:pt x="0" y="2159"/>
                  </a:moveTo>
                  <a:cubicBezTo>
                    <a:pt x="13720" y="1650"/>
                    <a:pt x="27568" y="1523"/>
                    <a:pt x="41288" y="1143"/>
                  </a:cubicBezTo>
                  <a:lnTo>
                    <a:pt x="82576" y="508"/>
                  </a:lnTo>
                  <a:cubicBezTo>
                    <a:pt x="110143" y="127"/>
                    <a:pt x="137711" y="127"/>
                    <a:pt x="165278" y="0"/>
                  </a:cubicBezTo>
                  <a:cubicBezTo>
                    <a:pt x="192846" y="127"/>
                    <a:pt x="220413" y="127"/>
                    <a:pt x="247981" y="508"/>
                  </a:cubicBezTo>
                  <a:lnTo>
                    <a:pt x="289269" y="1143"/>
                  </a:lnTo>
                  <a:cubicBezTo>
                    <a:pt x="302989" y="1523"/>
                    <a:pt x="316836" y="1650"/>
                    <a:pt x="330557" y="2159"/>
                  </a:cubicBezTo>
                  <a:cubicBezTo>
                    <a:pt x="316836" y="2666"/>
                    <a:pt x="302989" y="2793"/>
                    <a:pt x="289269" y="3173"/>
                  </a:cubicBezTo>
                  <a:lnTo>
                    <a:pt x="247981" y="3809"/>
                  </a:lnTo>
                  <a:cubicBezTo>
                    <a:pt x="220413" y="4189"/>
                    <a:pt x="192846" y="4189"/>
                    <a:pt x="165278" y="4316"/>
                  </a:cubicBezTo>
                  <a:cubicBezTo>
                    <a:pt x="137711" y="4189"/>
                    <a:pt x="110143" y="4189"/>
                    <a:pt x="82576" y="3809"/>
                  </a:cubicBezTo>
                  <a:lnTo>
                    <a:pt x="41288" y="3173"/>
                  </a:lnTo>
                  <a:cubicBezTo>
                    <a:pt x="27568" y="2793"/>
                    <a:pt x="13720" y="2666"/>
                    <a:pt x="0" y="2159"/>
                  </a:cubicBezTo>
                </a:path>
              </a:pathLst>
            </a:custGeom>
            <a:solidFill>
              <a:srgbClr val="F2F2F2"/>
            </a:solidFill>
            <a:ln w="12695" cap="sq">
              <a:noFill/>
              <a:prstDash val="solid"/>
              <a:miter/>
            </a:ln>
          </p:spPr>
          <p:txBody>
            <a:bodyPr rtlCol="1" anchor="ctr"/>
            <a:lstStyle/>
            <a:p>
              <a:endParaRPr lang="ar-SA"/>
            </a:p>
          </p:txBody>
        </p:sp>
        <p:sp>
          <p:nvSpPr>
            <p:cNvPr id="334" name="شكل حر: شكل 333">
              <a:extLst>
                <a:ext uri="{FF2B5EF4-FFF2-40B4-BE49-F238E27FC236}">
                  <a16:creationId xmlns:a16="http://schemas.microsoft.com/office/drawing/2014/main" id="{F2A7A46C-2CB7-E364-CC96-8E5F72E2F26A}"/>
                </a:ext>
              </a:extLst>
            </p:cNvPr>
            <p:cNvSpPr/>
            <p:nvPr/>
          </p:nvSpPr>
          <p:spPr>
            <a:xfrm>
              <a:off x="1414346" y="9393725"/>
              <a:ext cx="330556" cy="2030"/>
            </a:xfrm>
            <a:custGeom>
              <a:avLst/>
              <a:gdLst>
                <a:gd name="connsiteX0" fmla="*/ 0 w 330556"/>
                <a:gd name="connsiteY0" fmla="*/ 1015 h 2030"/>
                <a:gd name="connsiteX1" fmla="*/ 41288 w 330556"/>
                <a:gd name="connsiteY1" fmla="*/ 507 h 2030"/>
                <a:gd name="connsiteX2" fmla="*/ 82576 w 330556"/>
                <a:gd name="connsiteY2" fmla="*/ 253 h 2030"/>
                <a:gd name="connsiteX3" fmla="*/ 165278 w 330556"/>
                <a:gd name="connsiteY3" fmla="*/ 0 h 2030"/>
                <a:gd name="connsiteX4" fmla="*/ 247981 w 330556"/>
                <a:gd name="connsiteY4" fmla="*/ 253 h 2030"/>
                <a:gd name="connsiteX5" fmla="*/ 289269 w 330556"/>
                <a:gd name="connsiteY5" fmla="*/ 507 h 2030"/>
                <a:gd name="connsiteX6" fmla="*/ 330557 w 330556"/>
                <a:gd name="connsiteY6" fmla="*/ 1015 h 2030"/>
                <a:gd name="connsiteX7" fmla="*/ 289269 w 330556"/>
                <a:gd name="connsiteY7" fmla="*/ 1523 h 2030"/>
                <a:gd name="connsiteX8" fmla="*/ 247981 w 330556"/>
                <a:gd name="connsiteY8" fmla="*/ 1777 h 2030"/>
                <a:gd name="connsiteX9" fmla="*/ 165278 w 330556"/>
                <a:gd name="connsiteY9" fmla="*/ 2031 h 2030"/>
                <a:gd name="connsiteX10" fmla="*/ 82576 w 330556"/>
                <a:gd name="connsiteY10" fmla="*/ 1777 h 2030"/>
                <a:gd name="connsiteX11" fmla="*/ 41288 w 330556"/>
                <a:gd name="connsiteY11" fmla="*/ 1523 h 2030"/>
                <a:gd name="connsiteX12" fmla="*/ 0 w 330556"/>
                <a:gd name="connsiteY12" fmla="*/ 1015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556" h="2030">
                  <a:moveTo>
                    <a:pt x="0" y="1015"/>
                  </a:moveTo>
                  <a:lnTo>
                    <a:pt x="41288" y="507"/>
                  </a:lnTo>
                  <a:lnTo>
                    <a:pt x="82576" y="253"/>
                  </a:lnTo>
                  <a:lnTo>
                    <a:pt x="165278" y="0"/>
                  </a:lnTo>
                  <a:lnTo>
                    <a:pt x="247981" y="253"/>
                  </a:lnTo>
                  <a:lnTo>
                    <a:pt x="289269" y="507"/>
                  </a:lnTo>
                  <a:lnTo>
                    <a:pt x="330557" y="1015"/>
                  </a:lnTo>
                  <a:lnTo>
                    <a:pt x="289269" y="1523"/>
                  </a:lnTo>
                  <a:lnTo>
                    <a:pt x="247981" y="1777"/>
                  </a:lnTo>
                  <a:lnTo>
                    <a:pt x="165278" y="2031"/>
                  </a:lnTo>
                  <a:lnTo>
                    <a:pt x="82576" y="1777"/>
                  </a:lnTo>
                  <a:lnTo>
                    <a:pt x="41288" y="1523"/>
                  </a:lnTo>
                  <a:lnTo>
                    <a:pt x="0" y="1015"/>
                  </a:lnTo>
                </a:path>
              </a:pathLst>
            </a:custGeom>
            <a:solidFill>
              <a:srgbClr val="F2F2F2"/>
            </a:solidFill>
            <a:ln w="12695" cap="sq">
              <a:noFill/>
              <a:prstDash val="solid"/>
              <a:miter/>
            </a:ln>
          </p:spPr>
          <p:txBody>
            <a:bodyPr rtlCol="1" anchor="ctr"/>
            <a:lstStyle/>
            <a:p>
              <a:endParaRPr lang="ar-SA"/>
            </a:p>
          </p:txBody>
        </p:sp>
        <p:sp>
          <p:nvSpPr>
            <p:cNvPr id="335" name="شكل حر: شكل 334">
              <a:extLst>
                <a:ext uri="{FF2B5EF4-FFF2-40B4-BE49-F238E27FC236}">
                  <a16:creationId xmlns:a16="http://schemas.microsoft.com/office/drawing/2014/main" id="{D756E020-94FF-C2B5-A906-B41428DC1FEE}"/>
                </a:ext>
              </a:extLst>
            </p:cNvPr>
            <p:cNvSpPr/>
            <p:nvPr/>
          </p:nvSpPr>
          <p:spPr>
            <a:xfrm>
              <a:off x="1942449" y="9403372"/>
              <a:ext cx="381118" cy="6346"/>
            </a:xfrm>
            <a:custGeom>
              <a:avLst/>
              <a:gdLst>
                <a:gd name="connsiteX0" fmla="*/ 0 w 381118"/>
                <a:gd name="connsiteY0" fmla="*/ 3173 h 6346"/>
                <a:gd name="connsiteX1" fmla="*/ 95280 w 381118"/>
                <a:gd name="connsiteY1" fmla="*/ 635 h 6346"/>
                <a:gd name="connsiteX2" fmla="*/ 142919 w 381118"/>
                <a:gd name="connsiteY2" fmla="*/ 126 h 6346"/>
                <a:gd name="connsiteX3" fmla="*/ 190559 w 381118"/>
                <a:gd name="connsiteY3" fmla="*/ 0 h 6346"/>
                <a:gd name="connsiteX4" fmla="*/ 238199 w 381118"/>
                <a:gd name="connsiteY4" fmla="*/ 126 h 6346"/>
                <a:gd name="connsiteX5" fmla="*/ 285839 w 381118"/>
                <a:gd name="connsiteY5" fmla="*/ 635 h 6346"/>
                <a:gd name="connsiteX6" fmla="*/ 381118 w 381118"/>
                <a:gd name="connsiteY6" fmla="*/ 3173 h 6346"/>
                <a:gd name="connsiteX7" fmla="*/ 285839 w 381118"/>
                <a:gd name="connsiteY7" fmla="*/ 5712 h 6346"/>
                <a:gd name="connsiteX8" fmla="*/ 238199 w 381118"/>
                <a:gd name="connsiteY8" fmla="*/ 6220 h 6346"/>
                <a:gd name="connsiteX9" fmla="*/ 190559 w 381118"/>
                <a:gd name="connsiteY9" fmla="*/ 6347 h 6346"/>
                <a:gd name="connsiteX10" fmla="*/ 142919 w 381118"/>
                <a:gd name="connsiteY10" fmla="*/ 6220 h 6346"/>
                <a:gd name="connsiteX11" fmla="*/ 95280 w 381118"/>
                <a:gd name="connsiteY11" fmla="*/ 5712 h 6346"/>
                <a:gd name="connsiteX12" fmla="*/ 0 w 381118"/>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118" h="6346">
                  <a:moveTo>
                    <a:pt x="0" y="3173"/>
                  </a:moveTo>
                  <a:cubicBezTo>
                    <a:pt x="31760" y="1904"/>
                    <a:pt x="63520" y="1142"/>
                    <a:pt x="95280" y="635"/>
                  </a:cubicBezTo>
                  <a:cubicBezTo>
                    <a:pt x="111160" y="380"/>
                    <a:pt x="127039" y="253"/>
                    <a:pt x="142919" y="126"/>
                  </a:cubicBezTo>
                  <a:lnTo>
                    <a:pt x="190559" y="0"/>
                  </a:lnTo>
                  <a:lnTo>
                    <a:pt x="238199" y="126"/>
                  </a:lnTo>
                  <a:cubicBezTo>
                    <a:pt x="254079" y="253"/>
                    <a:pt x="269959" y="380"/>
                    <a:pt x="285839" y="635"/>
                  </a:cubicBezTo>
                  <a:cubicBezTo>
                    <a:pt x="317599" y="1015"/>
                    <a:pt x="349358" y="1904"/>
                    <a:pt x="381118" y="3173"/>
                  </a:cubicBezTo>
                  <a:cubicBezTo>
                    <a:pt x="349358" y="4443"/>
                    <a:pt x="317599" y="5204"/>
                    <a:pt x="285839" y="5712"/>
                  </a:cubicBezTo>
                  <a:cubicBezTo>
                    <a:pt x="269959" y="5966"/>
                    <a:pt x="254079" y="6093"/>
                    <a:pt x="238199" y="6220"/>
                  </a:cubicBezTo>
                  <a:lnTo>
                    <a:pt x="190559" y="6347"/>
                  </a:lnTo>
                  <a:lnTo>
                    <a:pt x="142919" y="6220"/>
                  </a:lnTo>
                  <a:cubicBezTo>
                    <a:pt x="127039" y="6093"/>
                    <a:pt x="111160" y="5966"/>
                    <a:pt x="95280" y="5712"/>
                  </a:cubicBezTo>
                  <a:cubicBezTo>
                    <a:pt x="63520" y="5331"/>
                    <a:pt x="31760" y="4443"/>
                    <a:pt x="0" y="3173"/>
                  </a:cubicBezTo>
                </a:path>
              </a:pathLst>
            </a:custGeom>
            <a:solidFill>
              <a:srgbClr val="FFFFFF"/>
            </a:solidFill>
            <a:ln w="12695" cap="sq">
              <a:noFill/>
              <a:prstDash val="solid"/>
              <a:miter/>
            </a:ln>
          </p:spPr>
          <p:txBody>
            <a:bodyPr rtlCol="1" anchor="ctr"/>
            <a:lstStyle/>
            <a:p>
              <a:endParaRPr lang="ar-SA"/>
            </a:p>
          </p:txBody>
        </p:sp>
        <p:sp>
          <p:nvSpPr>
            <p:cNvPr id="336" name="شكل حر: شكل 335">
              <a:extLst>
                <a:ext uri="{FF2B5EF4-FFF2-40B4-BE49-F238E27FC236}">
                  <a16:creationId xmlns:a16="http://schemas.microsoft.com/office/drawing/2014/main" id="{EF441740-DF29-0ECA-2858-1D36B3ADFEC9}"/>
                </a:ext>
              </a:extLst>
            </p:cNvPr>
            <p:cNvSpPr/>
            <p:nvPr/>
          </p:nvSpPr>
          <p:spPr>
            <a:xfrm>
              <a:off x="1997838" y="9370495"/>
              <a:ext cx="325475" cy="6346"/>
            </a:xfrm>
            <a:custGeom>
              <a:avLst/>
              <a:gdLst>
                <a:gd name="connsiteX0" fmla="*/ 0 w 325475"/>
                <a:gd name="connsiteY0" fmla="*/ 3173 h 6346"/>
                <a:gd name="connsiteX1" fmla="*/ 81432 w 325475"/>
                <a:gd name="connsiteY1" fmla="*/ 635 h 6346"/>
                <a:gd name="connsiteX2" fmla="*/ 122085 w 325475"/>
                <a:gd name="connsiteY2" fmla="*/ 127 h 6346"/>
                <a:gd name="connsiteX3" fmla="*/ 162738 w 325475"/>
                <a:gd name="connsiteY3" fmla="*/ 0 h 6346"/>
                <a:gd name="connsiteX4" fmla="*/ 203390 w 325475"/>
                <a:gd name="connsiteY4" fmla="*/ 127 h 6346"/>
                <a:gd name="connsiteX5" fmla="*/ 244043 w 325475"/>
                <a:gd name="connsiteY5" fmla="*/ 635 h 6346"/>
                <a:gd name="connsiteX6" fmla="*/ 325475 w 325475"/>
                <a:gd name="connsiteY6" fmla="*/ 3173 h 6346"/>
                <a:gd name="connsiteX7" fmla="*/ 244043 w 325475"/>
                <a:gd name="connsiteY7" fmla="*/ 5712 h 6346"/>
                <a:gd name="connsiteX8" fmla="*/ 203390 w 325475"/>
                <a:gd name="connsiteY8" fmla="*/ 6220 h 6346"/>
                <a:gd name="connsiteX9" fmla="*/ 162738 w 325475"/>
                <a:gd name="connsiteY9" fmla="*/ 6347 h 6346"/>
                <a:gd name="connsiteX10" fmla="*/ 122085 w 325475"/>
                <a:gd name="connsiteY10" fmla="*/ 6220 h 6346"/>
                <a:gd name="connsiteX11" fmla="*/ 81432 w 325475"/>
                <a:gd name="connsiteY11" fmla="*/ 5712 h 6346"/>
                <a:gd name="connsiteX12" fmla="*/ 0 w 325475"/>
                <a:gd name="connsiteY12" fmla="*/ 3173 h 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475" h="6346">
                  <a:moveTo>
                    <a:pt x="0" y="3173"/>
                  </a:moveTo>
                  <a:cubicBezTo>
                    <a:pt x="27186" y="1904"/>
                    <a:pt x="54246" y="1143"/>
                    <a:pt x="81432" y="635"/>
                  </a:cubicBezTo>
                  <a:cubicBezTo>
                    <a:pt x="95026" y="380"/>
                    <a:pt x="108492" y="254"/>
                    <a:pt x="122085" y="127"/>
                  </a:cubicBezTo>
                  <a:lnTo>
                    <a:pt x="162738" y="0"/>
                  </a:lnTo>
                  <a:lnTo>
                    <a:pt x="203390" y="127"/>
                  </a:lnTo>
                  <a:cubicBezTo>
                    <a:pt x="216983" y="254"/>
                    <a:pt x="230450" y="380"/>
                    <a:pt x="244043" y="635"/>
                  </a:cubicBezTo>
                  <a:cubicBezTo>
                    <a:pt x="271229" y="1016"/>
                    <a:pt x="298289" y="1904"/>
                    <a:pt x="325475" y="3173"/>
                  </a:cubicBezTo>
                  <a:cubicBezTo>
                    <a:pt x="298289" y="4443"/>
                    <a:pt x="271229" y="5204"/>
                    <a:pt x="244043" y="5712"/>
                  </a:cubicBezTo>
                  <a:cubicBezTo>
                    <a:pt x="230450" y="5966"/>
                    <a:pt x="216983" y="6093"/>
                    <a:pt x="203390" y="6220"/>
                  </a:cubicBezTo>
                  <a:lnTo>
                    <a:pt x="162738" y="6347"/>
                  </a:lnTo>
                  <a:lnTo>
                    <a:pt x="122085" y="6220"/>
                  </a:lnTo>
                  <a:cubicBezTo>
                    <a:pt x="108492" y="6093"/>
                    <a:pt x="95026" y="5966"/>
                    <a:pt x="81432" y="5712"/>
                  </a:cubicBezTo>
                  <a:cubicBezTo>
                    <a:pt x="54246" y="5331"/>
                    <a:pt x="27186" y="4443"/>
                    <a:pt x="0" y="3173"/>
                  </a:cubicBezTo>
                </a:path>
              </a:pathLst>
            </a:custGeom>
            <a:solidFill>
              <a:srgbClr val="FFFFFF"/>
            </a:solidFill>
            <a:ln w="12695" cap="sq">
              <a:noFill/>
              <a:prstDash val="solid"/>
              <a:miter/>
            </a:ln>
          </p:spPr>
          <p:txBody>
            <a:bodyPr rtlCol="1" anchor="ctr"/>
            <a:lstStyle/>
            <a:p>
              <a:endParaRPr lang="ar-SA"/>
            </a:p>
          </p:txBody>
        </p:sp>
        <p:sp>
          <p:nvSpPr>
            <p:cNvPr id="337" name="شكل حر: شكل 336">
              <a:extLst>
                <a:ext uri="{FF2B5EF4-FFF2-40B4-BE49-F238E27FC236}">
                  <a16:creationId xmlns:a16="http://schemas.microsoft.com/office/drawing/2014/main" id="{F4847E81-A08C-1E77-2D43-CDC10E69B06A}"/>
                </a:ext>
              </a:extLst>
            </p:cNvPr>
            <p:cNvSpPr/>
            <p:nvPr/>
          </p:nvSpPr>
          <p:spPr>
            <a:xfrm>
              <a:off x="1928856" y="9352597"/>
              <a:ext cx="328269" cy="4315"/>
            </a:xfrm>
            <a:custGeom>
              <a:avLst/>
              <a:gdLst>
                <a:gd name="connsiteX0" fmla="*/ 0 w 328269"/>
                <a:gd name="connsiteY0" fmla="*/ 2158 h 4315"/>
                <a:gd name="connsiteX1" fmla="*/ 41034 w 328269"/>
                <a:gd name="connsiteY1" fmla="*/ 1142 h 4315"/>
                <a:gd name="connsiteX2" fmla="*/ 82067 w 328269"/>
                <a:gd name="connsiteY2" fmla="*/ 507 h 4315"/>
                <a:gd name="connsiteX3" fmla="*/ 164135 w 328269"/>
                <a:gd name="connsiteY3" fmla="*/ 0 h 4315"/>
                <a:gd name="connsiteX4" fmla="*/ 246202 w 328269"/>
                <a:gd name="connsiteY4" fmla="*/ 507 h 4315"/>
                <a:gd name="connsiteX5" fmla="*/ 287236 w 328269"/>
                <a:gd name="connsiteY5" fmla="*/ 1142 h 4315"/>
                <a:gd name="connsiteX6" fmla="*/ 328270 w 328269"/>
                <a:gd name="connsiteY6" fmla="*/ 2158 h 4315"/>
                <a:gd name="connsiteX7" fmla="*/ 287236 w 328269"/>
                <a:gd name="connsiteY7" fmla="*/ 3173 h 4315"/>
                <a:gd name="connsiteX8" fmla="*/ 246202 w 328269"/>
                <a:gd name="connsiteY8" fmla="*/ 3808 h 4315"/>
                <a:gd name="connsiteX9" fmla="*/ 164135 w 328269"/>
                <a:gd name="connsiteY9" fmla="*/ 4316 h 4315"/>
                <a:gd name="connsiteX10" fmla="*/ 82067 w 328269"/>
                <a:gd name="connsiteY10" fmla="*/ 3808 h 4315"/>
                <a:gd name="connsiteX11" fmla="*/ 41034 w 328269"/>
                <a:gd name="connsiteY11" fmla="*/ 3173 h 4315"/>
                <a:gd name="connsiteX12" fmla="*/ 0 w 328269"/>
                <a:gd name="connsiteY12" fmla="*/ 2158 h 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69" h="4315">
                  <a:moveTo>
                    <a:pt x="0" y="2158"/>
                  </a:moveTo>
                  <a:cubicBezTo>
                    <a:pt x="13720" y="1649"/>
                    <a:pt x="27313" y="1523"/>
                    <a:pt x="41034" y="1142"/>
                  </a:cubicBezTo>
                  <a:lnTo>
                    <a:pt x="82067" y="507"/>
                  </a:lnTo>
                  <a:cubicBezTo>
                    <a:pt x="109381" y="126"/>
                    <a:pt x="136822" y="126"/>
                    <a:pt x="164135" y="0"/>
                  </a:cubicBezTo>
                  <a:cubicBezTo>
                    <a:pt x="191448" y="126"/>
                    <a:pt x="218889" y="126"/>
                    <a:pt x="246202" y="507"/>
                  </a:cubicBezTo>
                  <a:lnTo>
                    <a:pt x="287236" y="1142"/>
                  </a:lnTo>
                  <a:cubicBezTo>
                    <a:pt x="300956" y="1523"/>
                    <a:pt x="314550" y="1649"/>
                    <a:pt x="328270" y="2158"/>
                  </a:cubicBezTo>
                  <a:cubicBezTo>
                    <a:pt x="314550" y="2665"/>
                    <a:pt x="300956" y="2919"/>
                    <a:pt x="287236" y="3173"/>
                  </a:cubicBezTo>
                  <a:lnTo>
                    <a:pt x="246202" y="3808"/>
                  </a:lnTo>
                  <a:cubicBezTo>
                    <a:pt x="218889" y="4188"/>
                    <a:pt x="191448" y="4188"/>
                    <a:pt x="164135" y="4316"/>
                  </a:cubicBezTo>
                  <a:cubicBezTo>
                    <a:pt x="136822" y="4188"/>
                    <a:pt x="109381" y="4188"/>
                    <a:pt x="82067" y="3808"/>
                  </a:cubicBezTo>
                  <a:lnTo>
                    <a:pt x="41034" y="3173"/>
                  </a:lnTo>
                  <a:cubicBezTo>
                    <a:pt x="27313" y="2792"/>
                    <a:pt x="13720" y="2665"/>
                    <a:pt x="0" y="2158"/>
                  </a:cubicBezTo>
                </a:path>
              </a:pathLst>
            </a:custGeom>
            <a:solidFill>
              <a:srgbClr val="FFFFFF"/>
            </a:solidFill>
            <a:ln w="12695" cap="sq">
              <a:noFill/>
              <a:prstDash val="solid"/>
              <a:miter/>
            </a:ln>
          </p:spPr>
          <p:txBody>
            <a:bodyPr rtlCol="1" anchor="ctr"/>
            <a:lstStyle/>
            <a:p>
              <a:endParaRPr lang="ar-SA"/>
            </a:p>
          </p:txBody>
        </p:sp>
        <p:sp>
          <p:nvSpPr>
            <p:cNvPr id="338" name="شكل حر: شكل 337">
              <a:extLst>
                <a:ext uri="{FF2B5EF4-FFF2-40B4-BE49-F238E27FC236}">
                  <a16:creationId xmlns:a16="http://schemas.microsoft.com/office/drawing/2014/main" id="{70C5C0FA-5F7A-A621-DFCB-6AC95D5F1190}"/>
                </a:ext>
              </a:extLst>
            </p:cNvPr>
            <p:cNvSpPr/>
            <p:nvPr/>
          </p:nvSpPr>
          <p:spPr>
            <a:xfrm>
              <a:off x="1249085" y="9552018"/>
              <a:ext cx="121305" cy="147884"/>
            </a:xfrm>
            <a:custGeom>
              <a:avLst/>
              <a:gdLst>
                <a:gd name="connsiteX0" fmla="*/ 121306 w 121305"/>
                <a:gd name="connsiteY0" fmla="*/ 127 h 147884"/>
                <a:gd name="connsiteX1" fmla="*/ 89419 w 121305"/>
                <a:gd name="connsiteY1" fmla="*/ 27927 h 147884"/>
                <a:gd name="connsiteX2" fmla="*/ 79764 w 121305"/>
                <a:gd name="connsiteY2" fmla="*/ 147885 h 147884"/>
                <a:gd name="connsiteX3" fmla="*/ 5954 w 121305"/>
                <a:gd name="connsiteY3" fmla="*/ 130747 h 147884"/>
                <a:gd name="connsiteX4" fmla="*/ 30599 w 121305"/>
                <a:gd name="connsiteY4" fmla="*/ 14979 h 147884"/>
                <a:gd name="connsiteX5" fmla="*/ 63884 w 121305"/>
                <a:gd name="connsiteY5" fmla="*/ 0 h 147884"/>
                <a:gd name="connsiteX6" fmla="*/ 121306 w 121305"/>
                <a:gd name="connsiteY6" fmla="*/ 0 h 14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5" h="147884">
                  <a:moveTo>
                    <a:pt x="121306" y="127"/>
                  </a:moveTo>
                  <a:cubicBezTo>
                    <a:pt x="110634" y="5458"/>
                    <a:pt x="99582" y="14979"/>
                    <a:pt x="89419" y="27927"/>
                  </a:cubicBezTo>
                  <a:cubicBezTo>
                    <a:pt x="52069" y="75783"/>
                    <a:pt x="77604" y="142426"/>
                    <a:pt x="79764" y="147885"/>
                  </a:cubicBezTo>
                  <a:cubicBezTo>
                    <a:pt x="55118" y="142172"/>
                    <a:pt x="30599" y="136460"/>
                    <a:pt x="5954" y="130747"/>
                  </a:cubicBezTo>
                  <a:cubicBezTo>
                    <a:pt x="-7258" y="84288"/>
                    <a:pt x="1761" y="38843"/>
                    <a:pt x="30599" y="14979"/>
                  </a:cubicBezTo>
                  <a:cubicBezTo>
                    <a:pt x="37078" y="9520"/>
                    <a:pt x="47114" y="3555"/>
                    <a:pt x="63884" y="0"/>
                  </a:cubicBezTo>
                  <a:cubicBezTo>
                    <a:pt x="78493" y="0"/>
                    <a:pt x="104536" y="0"/>
                    <a:pt x="121306" y="0"/>
                  </a:cubicBezTo>
                </a:path>
              </a:pathLst>
            </a:custGeom>
            <a:solidFill>
              <a:srgbClr val="FF5757"/>
            </a:solidFill>
            <a:ln w="12695" cap="sq">
              <a:noFill/>
              <a:prstDash val="solid"/>
              <a:miter/>
            </a:ln>
          </p:spPr>
          <p:txBody>
            <a:bodyPr rtlCol="1" anchor="ctr"/>
            <a:lstStyle/>
            <a:p>
              <a:endParaRPr lang="ar-SA"/>
            </a:p>
          </p:txBody>
        </p:sp>
        <p:sp>
          <p:nvSpPr>
            <p:cNvPr id="339" name="شكل حر: شكل 338">
              <a:extLst>
                <a:ext uri="{FF2B5EF4-FFF2-40B4-BE49-F238E27FC236}">
                  <a16:creationId xmlns:a16="http://schemas.microsoft.com/office/drawing/2014/main" id="{E74F89A0-6CF3-C709-5478-9ECBA05A84CE}"/>
                </a:ext>
              </a:extLst>
            </p:cNvPr>
            <p:cNvSpPr/>
            <p:nvPr/>
          </p:nvSpPr>
          <p:spPr>
            <a:xfrm>
              <a:off x="1472149" y="8728055"/>
              <a:ext cx="597974" cy="179491"/>
            </a:xfrm>
            <a:custGeom>
              <a:avLst/>
              <a:gdLst>
                <a:gd name="connsiteX0" fmla="*/ 0 w 597974"/>
                <a:gd name="connsiteY0" fmla="*/ 179492 h 179491"/>
                <a:gd name="connsiteX1" fmla="*/ 597975 w 597974"/>
                <a:gd name="connsiteY1" fmla="*/ 179492 h 179491"/>
                <a:gd name="connsiteX2" fmla="*/ 597975 w 597974"/>
                <a:gd name="connsiteY2" fmla="*/ 0 h 179491"/>
                <a:gd name="connsiteX3" fmla="*/ 0 w 597974"/>
                <a:gd name="connsiteY3" fmla="*/ 0 h 179491"/>
                <a:gd name="connsiteX4" fmla="*/ 0 w 597974"/>
                <a:gd name="connsiteY4" fmla="*/ 179492 h 179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74" h="179491">
                  <a:moveTo>
                    <a:pt x="0" y="179492"/>
                  </a:moveTo>
                  <a:lnTo>
                    <a:pt x="597975" y="179492"/>
                  </a:lnTo>
                  <a:lnTo>
                    <a:pt x="597975" y="0"/>
                  </a:lnTo>
                  <a:lnTo>
                    <a:pt x="0" y="0"/>
                  </a:lnTo>
                  <a:lnTo>
                    <a:pt x="0" y="179492"/>
                  </a:lnTo>
                </a:path>
              </a:pathLst>
            </a:custGeom>
            <a:solidFill>
              <a:srgbClr val="EFF1F4"/>
            </a:solidFill>
            <a:ln w="12695" cap="sq">
              <a:noFill/>
              <a:prstDash val="solid"/>
              <a:miter/>
            </a:ln>
          </p:spPr>
          <p:txBody>
            <a:bodyPr rtlCol="1" anchor="ctr"/>
            <a:lstStyle/>
            <a:p>
              <a:endParaRPr lang="ar-SA"/>
            </a:p>
          </p:txBody>
        </p:sp>
        <p:sp>
          <p:nvSpPr>
            <p:cNvPr id="340" name="شكل حر: شكل 339">
              <a:extLst>
                <a:ext uri="{FF2B5EF4-FFF2-40B4-BE49-F238E27FC236}">
                  <a16:creationId xmlns:a16="http://schemas.microsoft.com/office/drawing/2014/main" id="{49AF58E4-51C4-3282-F01E-24F38AB30315}"/>
                </a:ext>
              </a:extLst>
            </p:cNvPr>
            <p:cNvSpPr/>
            <p:nvPr/>
          </p:nvSpPr>
          <p:spPr>
            <a:xfrm>
              <a:off x="1140957" y="8728055"/>
              <a:ext cx="352915" cy="179491"/>
            </a:xfrm>
            <a:custGeom>
              <a:avLst/>
              <a:gdLst>
                <a:gd name="connsiteX0" fmla="*/ 0 w 352915"/>
                <a:gd name="connsiteY0" fmla="*/ 179492 h 179491"/>
                <a:gd name="connsiteX1" fmla="*/ 352916 w 352915"/>
                <a:gd name="connsiteY1" fmla="*/ 179492 h 179491"/>
                <a:gd name="connsiteX2" fmla="*/ 352916 w 352915"/>
                <a:gd name="connsiteY2" fmla="*/ 0 h 179491"/>
                <a:gd name="connsiteX3" fmla="*/ 0 w 352915"/>
                <a:gd name="connsiteY3" fmla="*/ 0 h 179491"/>
                <a:gd name="connsiteX4" fmla="*/ 0 w 352915"/>
                <a:gd name="connsiteY4" fmla="*/ 179492 h 179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15" h="179491">
                  <a:moveTo>
                    <a:pt x="0" y="179492"/>
                  </a:moveTo>
                  <a:lnTo>
                    <a:pt x="352916" y="179492"/>
                  </a:lnTo>
                  <a:lnTo>
                    <a:pt x="352916" y="0"/>
                  </a:lnTo>
                  <a:lnTo>
                    <a:pt x="0" y="0"/>
                  </a:lnTo>
                  <a:lnTo>
                    <a:pt x="0" y="179492"/>
                  </a:lnTo>
                </a:path>
              </a:pathLst>
            </a:custGeom>
            <a:solidFill>
              <a:srgbClr val="D1D1E0"/>
            </a:solidFill>
            <a:ln w="12695" cap="sq">
              <a:noFill/>
              <a:prstDash val="solid"/>
              <a:miter/>
            </a:ln>
          </p:spPr>
          <p:txBody>
            <a:bodyPr rtlCol="1" anchor="ctr"/>
            <a:lstStyle/>
            <a:p>
              <a:endParaRPr lang="ar-SA"/>
            </a:p>
          </p:txBody>
        </p:sp>
        <p:sp>
          <p:nvSpPr>
            <p:cNvPr id="341" name="شكل حر: شكل 340">
              <a:extLst>
                <a:ext uri="{FF2B5EF4-FFF2-40B4-BE49-F238E27FC236}">
                  <a16:creationId xmlns:a16="http://schemas.microsoft.com/office/drawing/2014/main" id="{5279ADB0-A2D6-4086-F49A-C1550D739DBB}"/>
                </a:ext>
              </a:extLst>
            </p:cNvPr>
            <p:cNvSpPr/>
            <p:nvPr/>
          </p:nvSpPr>
          <p:spPr>
            <a:xfrm>
              <a:off x="1131048" y="8712061"/>
              <a:ext cx="958131" cy="203356"/>
            </a:xfrm>
            <a:custGeom>
              <a:avLst/>
              <a:gdLst>
                <a:gd name="connsiteX0" fmla="*/ 950382 w 958131"/>
                <a:gd name="connsiteY0" fmla="*/ 203357 h 203356"/>
                <a:gd name="connsiteX1" fmla="*/ 7876 w 958131"/>
                <a:gd name="connsiteY1" fmla="*/ 203357 h 203356"/>
                <a:gd name="connsiteX2" fmla="*/ 0 w 958131"/>
                <a:gd name="connsiteY2" fmla="*/ 195486 h 203356"/>
                <a:gd name="connsiteX3" fmla="*/ 0 w 958131"/>
                <a:gd name="connsiteY3" fmla="*/ 7870 h 203356"/>
                <a:gd name="connsiteX4" fmla="*/ 7876 w 958131"/>
                <a:gd name="connsiteY4" fmla="*/ 0 h 203356"/>
                <a:gd name="connsiteX5" fmla="*/ 944411 w 958131"/>
                <a:gd name="connsiteY5" fmla="*/ 0 h 203356"/>
                <a:gd name="connsiteX6" fmla="*/ 952288 w 958131"/>
                <a:gd name="connsiteY6" fmla="*/ 7870 h 203356"/>
                <a:gd name="connsiteX7" fmla="*/ 944411 w 958131"/>
                <a:gd name="connsiteY7" fmla="*/ 15740 h 203356"/>
                <a:gd name="connsiteX8" fmla="*/ 15753 w 958131"/>
                <a:gd name="connsiteY8" fmla="*/ 15740 h 203356"/>
                <a:gd name="connsiteX9" fmla="*/ 15753 w 958131"/>
                <a:gd name="connsiteY9" fmla="*/ 187616 h 203356"/>
                <a:gd name="connsiteX10" fmla="*/ 950255 w 958131"/>
                <a:gd name="connsiteY10" fmla="*/ 187616 h 203356"/>
                <a:gd name="connsiteX11" fmla="*/ 958131 w 958131"/>
                <a:gd name="connsiteY11" fmla="*/ 195486 h 203356"/>
                <a:gd name="connsiteX12" fmla="*/ 950255 w 958131"/>
                <a:gd name="connsiteY12" fmla="*/ 203357 h 20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8131" h="203356">
                  <a:moveTo>
                    <a:pt x="950382" y="203357"/>
                  </a:moveTo>
                  <a:lnTo>
                    <a:pt x="7876" y="203357"/>
                  </a:lnTo>
                  <a:cubicBezTo>
                    <a:pt x="3557" y="203357"/>
                    <a:pt x="0" y="199802"/>
                    <a:pt x="0" y="195486"/>
                  </a:cubicBezTo>
                  <a:lnTo>
                    <a:pt x="0" y="7870"/>
                  </a:lnTo>
                  <a:cubicBezTo>
                    <a:pt x="0" y="3554"/>
                    <a:pt x="3557" y="0"/>
                    <a:pt x="7876" y="0"/>
                  </a:cubicBezTo>
                  <a:lnTo>
                    <a:pt x="944411" y="0"/>
                  </a:lnTo>
                  <a:cubicBezTo>
                    <a:pt x="948731" y="0"/>
                    <a:pt x="952288" y="3554"/>
                    <a:pt x="952288" y="7870"/>
                  </a:cubicBezTo>
                  <a:cubicBezTo>
                    <a:pt x="952288" y="12186"/>
                    <a:pt x="948731" y="15740"/>
                    <a:pt x="944411" y="15740"/>
                  </a:cubicBezTo>
                  <a:lnTo>
                    <a:pt x="15753" y="15740"/>
                  </a:lnTo>
                  <a:lnTo>
                    <a:pt x="15753" y="187616"/>
                  </a:lnTo>
                  <a:lnTo>
                    <a:pt x="950255" y="187616"/>
                  </a:lnTo>
                  <a:cubicBezTo>
                    <a:pt x="954574" y="187616"/>
                    <a:pt x="958131" y="191170"/>
                    <a:pt x="958131" y="195486"/>
                  </a:cubicBezTo>
                  <a:cubicBezTo>
                    <a:pt x="958131" y="199802"/>
                    <a:pt x="954574" y="203357"/>
                    <a:pt x="950255" y="203357"/>
                  </a:cubicBezTo>
                </a:path>
              </a:pathLst>
            </a:custGeom>
            <a:solidFill>
              <a:srgbClr val="FF5757"/>
            </a:solidFill>
            <a:ln w="12695" cap="sq">
              <a:noFill/>
              <a:prstDash val="solid"/>
              <a:miter/>
            </a:ln>
          </p:spPr>
          <p:txBody>
            <a:bodyPr rtlCol="1" anchor="ctr"/>
            <a:lstStyle/>
            <a:p>
              <a:endParaRPr lang="ar-SA"/>
            </a:p>
          </p:txBody>
        </p:sp>
        <p:sp>
          <p:nvSpPr>
            <p:cNvPr id="342" name="شكل حر: شكل 341">
              <a:extLst>
                <a:ext uri="{FF2B5EF4-FFF2-40B4-BE49-F238E27FC236}">
                  <a16:creationId xmlns:a16="http://schemas.microsoft.com/office/drawing/2014/main" id="{0931C925-6ACF-AA92-E608-FA36EE797FBC}"/>
                </a:ext>
              </a:extLst>
            </p:cNvPr>
            <p:cNvSpPr/>
            <p:nvPr/>
          </p:nvSpPr>
          <p:spPr>
            <a:xfrm>
              <a:off x="1162046" y="8763344"/>
              <a:ext cx="324077" cy="5585"/>
            </a:xfrm>
            <a:custGeom>
              <a:avLst/>
              <a:gdLst>
                <a:gd name="connsiteX0" fmla="*/ 0 w 324077"/>
                <a:gd name="connsiteY0" fmla="*/ 2793 h 5585"/>
                <a:gd name="connsiteX1" fmla="*/ 80924 w 324077"/>
                <a:gd name="connsiteY1" fmla="*/ 635 h 5585"/>
                <a:gd name="connsiteX2" fmla="*/ 121450 w 324077"/>
                <a:gd name="connsiteY2" fmla="*/ 127 h 5585"/>
                <a:gd name="connsiteX3" fmla="*/ 161975 w 324077"/>
                <a:gd name="connsiteY3" fmla="*/ 0 h 5585"/>
                <a:gd name="connsiteX4" fmla="*/ 202501 w 324077"/>
                <a:gd name="connsiteY4" fmla="*/ 127 h 5585"/>
                <a:gd name="connsiteX5" fmla="*/ 243026 w 324077"/>
                <a:gd name="connsiteY5" fmla="*/ 635 h 5585"/>
                <a:gd name="connsiteX6" fmla="*/ 324078 w 324077"/>
                <a:gd name="connsiteY6" fmla="*/ 2793 h 5585"/>
                <a:gd name="connsiteX7" fmla="*/ 243026 w 324077"/>
                <a:gd name="connsiteY7" fmla="*/ 4951 h 5585"/>
                <a:gd name="connsiteX8" fmla="*/ 202501 w 324077"/>
                <a:gd name="connsiteY8" fmla="*/ 5458 h 5585"/>
                <a:gd name="connsiteX9" fmla="*/ 161975 w 324077"/>
                <a:gd name="connsiteY9" fmla="*/ 5585 h 5585"/>
                <a:gd name="connsiteX10" fmla="*/ 121450 w 324077"/>
                <a:gd name="connsiteY10" fmla="*/ 5458 h 5585"/>
                <a:gd name="connsiteX11" fmla="*/ 80924 w 324077"/>
                <a:gd name="connsiteY11" fmla="*/ 4951 h 5585"/>
                <a:gd name="connsiteX12" fmla="*/ 0 w 324077"/>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077" h="5585">
                  <a:moveTo>
                    <a:pt x="0" y="2793"/>
                  </a:moveTo>
                  <a:cubicBezTo>
                    <a:pt x="26932" y="1650"/>
                    <a:pt x="53992" y="1016"/>
                    <a:pt x="80924" y="635"/>
                  </a:cubicBezTo>
                  <a:cubicBezTo>
                    <a:pt x="94390" y="381"/>
                    <a:pt x="107856" y="254"/>
                    <a:pt x="121450" y="127"/>
                  </a:cubicBezTo>
                  <a:lnTo>
                    <a:pt x="161975" y="0"/>
                  </a:lnTo>
                  <a:lnTo>
                    <a:pt x="202501" y="127"/>
                  </a:lnTo>
                  <a:cubicBezTo>
                    <a:pt x="215967" y="254"/>
                    <a:pt x="229433" y="381"/>
                    <a:pt x="243026" y="635"/>
                  </a:cubicBezTo>
                  <a:cubicBezTo>
                    <a:pt x="270086" y="1016"/>
                    <a:pt x="297018" y="1777"/>
                    <a:pt x="324078" y="2793"/>
                  </a:cubicBezTo>
                  <a:cubicBezTo>
                    <a:pt x="297145" y="3935"/>
                    <a:pt x="270086" y="4570"/>
                    <a:pt x="243026" y="4951"/>
                  </a:cubicBezTo>
                  <a:cubicBezTo>
                    <a:pt x="229560" y="5205"/>
                    <a:pt x="216094" y="5205"/>
                    <a:pt x="202501" y="5458"/>
                  </a:cubicBezTo>
                  <a:lnTo>
                    <a:pt x="161975" y="5585"/>
                  </a:lnTo>
                  <a:lnTo>
                    <a:pt x="121450" y="5458"/>
                  </a:lnTo>
                  <a:cubicBezTo>
                    <a:pt x="107984" y="5332"/>
                    <a:pt x="94390" y="5205"/>
                    <a:pt x="80924" y="4951"/>
                  </a:cubicBezTo>
                  <a:cubicBezTo>
                    <a:pt x="53992" y="4570"/>
                    <a:pt x="26932" y="3808"/>
                    <a:pt x="0" y="2793"/>
                  </a:cubicBezTo>
                </a:path>
              </a:pathLst>
            </a:custGeom>
            <a:solidFill>
              <a:srgbClr val="F2F2F2"/>
            </a:solidFill>
            <a:ln w="12695" cap="sq">
              <a:noFill/>
              <a:prstDash val="solid"/>
              <a:miter/>
            </a:ln>
          </p:spPr>
          <p:txBody>
            <a:bodyPr rtlCol="1" anchor="ctr"/>
            <a:lstStyle/>
            <a:p>
              <a:endParaRPr lang="ar-SA"/>
            </a:p>
          </p:txBody>
        </p:sp>
        <p:sp>
          <p:nvSpPr>
            <p:cNvPr id="343" name="شكل حر: شكل 342">
              <a:extLst>
                <a:ext uri="{FF2B5EF4-FFF2-40B4-BE49-F238E27FC236}">
                  <a16:creationId xmlns:a16="http://schemas.microsoft.com/office/drawing/2014/main" id="{C652AFFC-9ED1-8543-76CA-DA0D8674CEC1}"/>
                </a:ext>
              </a:extLst>
            </p:cNvPr>
            <p:cNvSpPr/>
            <p:nvPr/>
          </p:nvSpPr>
          <p:spPr>
            <a:xfrm>
              <a:off x="1195838" y="8786701"/>
              <a:ext cx="274405" cy="3680"/>
            </a:xfrm>
            <a:custGeom>
              <a:avLst/>
              <a:gdLst>
                <a:gd name="connsiteX0" fmla="*/ 0 w 274405"/>
                <a:gd name="connsiteY0" fmla="*/ 1777 h 3680"/>
                <a:gd name="connsiteX1" fmla="*/ 68601 w 274405"/>
                <a:gd name="connsiteY1" fmla="*/ 380 h 3680"/>
                <a:gd name="connsiteX2" fmla="*/ 137203 w 274405"/>
                <a:gd name="connsiteY2" fmla="*/ 0 h 3680"/>
                <a:gd name="connsiteX3" fmla="*/ 205804 w 274405"/>
                <a:gd name="connsiteY3" fmla="*/ 380 h 3680"/>
                <a:gd name="connsiteX4" fmla="*/ 274405 w 274405"/>
                <a:gd name="connsiteY4" fmla="*/ 1904 h 3680"/>
                <a:gd name="connsiteX5" fmla="*/ 205804 w 274405"/>
                <a:gd name="connsiteY5" fmla="*/ 3301 h 3680"/>
                <a:gd name="connsiteX6" fmla="*/ 137203 w 274405"/>
                <a:gd name="connsiteY6" fmla="*/ 3681 h 3680"/>
                <a:gd name="connsiteX7" fmla="*/ 68601 w 274405"/>
                <a:gd name="connsiteY7" fmla="*/ 3301 h 3680"/>
                <a:gd name="connsiteX8" fmla="*/ 0 w 274405"/>
                <a:gd name="connsiteY8" fmla="*/ 1904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05" h="3680">
                  <a:moveTo>
                    <a:pt x="0" y="1777"/>
                  </a:moveTo>
                  <a:cubicBezTo>
                    <a:pt x="22867" y="1016"/>
                    <a:pt x="45734" y="507"/>
                    <a:pt x="68601" y="380"/>
                  </a:cubicBezTo>
                  <a:cubicBezTo>
                    <a:pt x="91468" y="253"/>
                    <a:pt x="114335" y="0"/>
                    <a:pt x="137203" y="0"/>
                  </a:cubicBezTo>
                  <a:cubicBezTo>
                    <a:pt x="160070" y="0"/>
                    <a:pt x="182937" y="127"/>
                    <a:pt x="205804" y="380"/>
                  </a:cubicBezTo>
                  <a:cubicBezTo>
                    <a:pt x="228671" y="635"/>
                    <a:pt x="251538" y="1142"/>
                    <a:pt x="274405" y="1904"/>
                  </a:cubicBezTo>
                  <a:cubicBezTo>
                    <a:pt x="251538" y="2665"/>
                    <a:pt x="228671" y="3173"/>
                    <a:pt x="205804" y="3301"/>
                  </a:cubicBezTo>
                  <a:cubicBezTo>
                    <a:pt x="182937" y="3427"/>
                    <a:pt x="160070" y="3681"/>
                    <a:pt x="137203" y="3681"/>
                  </a:cubicBezTo>
                  <a:cubicBezTo>
                    <a:pt x="114335" y="3681"/>
                    <a:pt x="91468" y="3554"/>
                    <a:pt x="68601" y="3301"/>
                  </a:cubicBezTo>
                  <a:cubicBezTo>
                    <a:pt x="45734" y="3046"/>
                    <a:pt x="22867" y="2539"/>
                    <a:pt x="0" y="1904"/>
                  </a:cubicBezTo>
                </a:path>
              </a:pathLst>
            </a:custGeom>
            <a:solidFill>
              <a:srgbClr val="F2F2F2"/>
            </a:solidFill>
            <a:ln w="12695" cap="sq">
              <a:noFill/>
              <a:prstDash val="solid"/>
              <a:miter/>
            </a:ln>
          </p:spPr>
          <p:txBody>
            <a:bodyPr rtlCol="1" anchor="ctr"/>
            <a:lstStyle/>
            <a:p>
              <a:endParaRPr lang="ar-SA"/>
            </a:p>
          </p:txBody>
        </p:sp>
        <p:sp>
          <p:nvSpPr>
            <p:cNvPr id="344" name="شكل حر: شكل 343">
              <a:extLst>
                <a:ext uri="{FF2B5EF4-FFF2-40B4-BE49-F238E27FC236}">
                  <a16:creationId xmlns:a16="http://schemas.microsoft.com/office/drawing/2014/main" id="{FE6C04F1-E2EC-5C9D-2A23-30E568411760}"/>
                </a:ext>
              </a:extLst>
            </p:cNvPr>
            <p:cNvSpPr/>
            <p:nvPr/>
          </p:nvSpPr>
          <p:spPr>
            <a:xfrm>
              <a:off x="1153407" y="8827830"/>
              <a:ext cx="274405" cy="5585"/>
            </a:xfrm>
            <a:custGeom>
              <a:avLst/>
              <a:gdLst>
                <a:gd name="connsiteX0" fmla="*/ 0 w 274405"/>
                <a:gd name="connsiteY0" fmla="*/ 2792 h 5585"/>
                <a:gd name="connsiteX1" fmla="*/ 68601 w 274405"/>
                <a:gd name="connsiteY1" fmla="*/ 635 h 5585"/>
                <a:gd name="connsiteX2" fmla="*/ 102902 w 274405"/>
                <a:gd name="connsiteY2" fmla="*/ 127 h 5585"/>
                <a:gd name="connsiteX3" fmla="*/ 137203 w 274405"/>
                <a:gd name="connsiteY3" fmla="*/ 0 h 5585"/>
                <a:gd name="connsiteX4" fmla="*/ 171503 w 274405"/>
                <a:gd name="connsiteY4" fmla="*/ 127 h 5585"/>
                <a:gd name="connsiteX5" fmla="*/ 205804 w 274405"/>
                <a:gd name="connsiteY5" fmla="*/ 635 h 5585"/>
                <a:gd name="connsiteX6" fmla="*/ 274405 w 274405"/>
                <a:gd name="connsiteY6" fmla="*/ 2792 h 5585"/>
                <a:gd name="connsiteX7" fmla="*/ 205804 w 274405"/>
                <a:gd name="connsiteY7" fmla="*/ 4951 h 5585"/>
                <a:gd name="connsiteX8" fmla="*/ 171503 w 274405"/>
                <a:gd name="connsiteY8" fmla="*/ 5458 h 5585"/>
                <a:gd name="connsiteX9" fmla="*/ 137203 w 274405"/>
                <a:gd name="connsiteY9" fmla="*/ 5585 h 5585"/>
                <a:gd name="connsiteX10" fmla="*/ 102902 w 274405"/>
                <a:gd name="connsiteY10" fmla="*/ 5458 h 5585"/>
                <a:gd name="connsiteX11" fmla="*/ 68601 w 274405"/>
                <a:gd name="connsiteY11" fmla="*/ 4951 h 5585"/>
                <a:gd name="connsiteX12" fmla="*/ 0 w 274405"/>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05" h="5585">
                  <a:moveTo>
                    <a:pt x="0" y="2792"/>
                  </a:moveTo>
                  <a:cubicBezTo>
                    <a:pt x="22867" y="1650"/>
                    <a:pt x="45734" y="1016"/>
                    <a:pt x="68601" y="635"/>
                  </a:cubicBezTo>
                  <a:cubicBezTo>
                    <a:pt x="80035" y="380"/>
                    <a:pt x="91468" y="254"/>
                    <a:pt x="102902" y="127"/>
                  </a:cubicBezTo>
                  <a:lnTo>
                    <a:pt x="137203" y="0"/>
                  </a:lnTo>
                  <a:lnTo>
                    <a:pt x="171503" y="127"/>
                  </a:lnTo>
                  <a:cubicBezTo>
                    <a:pt x="182937" y="254"/>
                    <a:pt x="194370" y="380"/>
                    <a:pt x="205804" y="635"/>
                  </a:cubicBezTo>
                  <a:cubicBezTo>
                    <a:pt x="228671" y="1016"/>
                    <a:pt x="251538" y="1650"/>
                    <a:pt x="274405" y="2792"/>
                  </a:cubicBezTo>
                  <a:cubicBezTo>
                    <a:pt x="251538" y="3935"/>
                    <a:pt x="228671" y="4570"/>
                    <a:pt x="205804" y="4951"/>
                  </a:cubicBezTo>
                  <a:cubicBezTo>
                    <a:pt x="194370" y="5204"/>
                    <a:pt x="182937" y="5204"/>
                    <a:pt x="171503" y="5458"/>
                  </a:cubicBezTo>
                  <a:lnTo>
                    <a:pt x="137203" y="5585"/>
                  </a:lnTo>
                  <a:lnTo>
                    <a:pt x="102902" y="5458"/>
                  </a:lnTo>
                  <a:cubicBezTo>
                    <a:pt x="91468" y="5331"/>
                    <a:pt x="80035" y="5204"/>
                    <a:pt x="68601" y="4951"/>
                  </a:cubicBezTo>
                  <a:cubicBezTo>
                    <a:pt x="45734" y="4570"/>
                    <a:pt x="22867" y="3935"/>
                    <a:pt x="0" y="2792"/>
                  </a:cubicBezTo>
                </a:path>
              </a:pathLst>
            </a:custGeom>
            <a:solidFill>
              <a:srgbClr val="F2F2F2"/>
            </a:solidFill>
            <a:ln w="12695" cap="sq">
              <a:noFill/>
              <a:prstDash val="solid"/>
              <a:miter/>
            </a:ln>
          </p:spPr>
          <p:txBody>
            <a:bodyPr rtlCol="1" anchor="ctr"/>
            <a:lstStyle/>
            <a:p>
              <a:endParaRPr lang="ar-SA"/>
            </a:p>
          </p:txBody>
        </p:sp>
        <p:sp>
          <p:nvSpPr>
            <p:cNvPr id="345" name="شكل حر: شكل 344">
              <a:extLst>
                <a:ext uri="{FF2B5EF4-FFF2-40B4-BE49-F238E27FC236}">
                  <a16:creationId xmlns:a16="http://schemas.microsoft.com/office/drawing/2014/main" id="{01EB08CB-D01A-44EF-519A-3E596D50DAE1}"/>
                </a:ext>
              </a:extLst>
            </p:cNvPr>
            <p:cNvSpPr/>
            <p:nvPr/>
          </p:nvSpPr>
          <p:spPr>
            <a:xfrm>
              <a:off x="1203080" y="8851313"/>
              <a:ext cx="215967" cy="3681"/>
            </a:xfrm>
            <a:custGeom>
              <a:avLst/>
              <a:gdLst>
                <a:gd name="connsiteX0" fmla="*/ 0 w 215967"/>
                <a:gd name="connsiteY0" fmla="*/ 1777 h 3681"/>
                <a:gd name="connsiteX1" fmla="*/ 53992 w 215967"/>
                <a:gd name="connsiteY1" fmla="*/ 381 h 3681"/>
                <a:gd name="connsiteX2" fmla="*/ 107984 w 215967"/>
                <a:gd name="connsiteY2" fmla="*/ 0 h 3681"/>
                <a:gd name="connsiteX3" fmla="*/ 161975 w 215967"/>
                <a:gd name="connsiteY3" fmla="*/ 381 h 3681"/>
                <a:gd name="connsiteX4" fmla="*/ 215967 w 215967"/>
                <a:gd name="connsiteY4" fmla="*/ 1904 h 3681"/>
                <a:gd name="connsiteX5" fmla="*/ 161975 w 215967"/>
                <a:gd name="connsiteY5" fmla="*/ 3301 h 3681"/>
                <a:gd name="connsiteX6" fmla="*/ 107984 w 215967"/>
                <a:gd name="connsiteY6" fmla="*/ 3682 h 3681"/>
                <a:gd name="connsiteX7" fmla="*/ 53992 w 215967"/>
                <a:gd name="connsiteY7" fmla="*/ 3301 h 3681"/>
                <a:gd name="connsiteX8" fmla="*/ 0 w 215967"/>
                <a:gd name="connsiteY8" fmla="*/ 1904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67" h="3681">
                  <a:moveTo>
                    <a:pt x="0" y="1777"/>
                  </a:moveTo>
                  <a:cubicBezTo>
                    <a:pt x="18040" y="1016"/>
                    <a:pt x="35952" y="508"/>
                    <a:pt x="53992" y="381"/>
                  </a:cubicBezTo>
                  <a:cubicBezTo>
                    <a:pt x="72031" y="254"/>
                    <a:pt x="89944" y="0"/>
                    <a:pt x="107984" y="0"/>
                  </a:cubicBezTo>
                  <a:cubicBezTo>
                    <a:pt x="126023" y="0"/>
                    <a:pt x="143936" y="127"/>
                    <a:pt x="161975" y="381"/>
                  </a:cubicBezTo>
                  <a:cubicBezTo>
                    <a:pt x="180015" y="635"/>
                    <a:pt x="197927" y="1143"/>
                    <a:pt x="215967" y="1904"/>
                  </a:cubicBezTo>
                  <a:cubicBezTo>
                    <a:pt x="197927" y="2666"/>
                    <a:pt x="180015" y="3173"/>
                    <a:pt x="161975" y="3301"/>
                  </a:cubicBezTo>
                  <a:cubicBezTo>
                    <a:pt x="143936" y="3428"/>
                    <a:pt x="126023" y="3682"/>
                    <a:pt x="107984" y="3682"/>
                  </a:cubicBezTo>
                  <a:cubicBezTo>
                    <a:pt x="89944" y="3682"/>
                    <a:pt x="72031" y="3555"/>
                    <a:pt x="53992" y="3301"/>
                  </a:cubicBezTo>
                  <a:cubicBezTo>
                    <a:pt x="35952" y="3047"/>
                    <a:pt x="18040" y="2539"/>
                    <a:pt x="0" y="1904"/>
                  </a:cubicBezTo>
                </a:path>
              </a:pathLst>
            </a:custGeom>
            <a:solidFill>
              <a:srgbClr val="F2F2F2"/>
            </a:solidFill>
            <a:ln w="12695" cap="sq">
              <a:noFill/>
              <a:prstDash val="solid"/>
              <a:miter/>
            </a:ln>
          </p:spPr>
          <p:txBody>
            <a:bodyPr rtlCol="1" anchor="ctr"/>
            <a:lstStyle/>
            <a:p>
              <a:endParaRPr lang="ar-SA"/>
            </a:p>
          </p:txBody>
        </p:sp>
        <p:sp>
          <p:nvSpPr>
            <p:cNvPr id="346" name="شكل حر: شكل 345">
              <a:extLst>
                <a:ext uri="{FF2B5EF4-FFF2-40B4-BE49-F238E27FC236}">
                  <a16:creationId xmlns:a16="http://schemas.microsoft.com/office/drawing/2014/main" id="{5C545F77-7D01-E876-675F-A05F705F9162}"/>
                </a:ext>
              </a:extLst>
            </p:cNvPr>
            <p:cNvSpPr/>
            <p:nvPr/>
          </p:nvSpPr>
          <p:spPr>
            <a:xfrm>
              <a:off x="1220357" y="8804346"/>
              <a:ext cx="215840" cy="2030"/>
            </a:xfrm>
            <a:custGeom>
              <a:avLst/>
              <a:gdLst>
                <a:gd name="connsiteX0" fmla="*/ 0 w 215840"/>
                <a:gd name="connsiteY0" fmla="*/ 1015 h 2030"/>
                <a:gd name="connsiteX1" fmla="*/ 53992 w 215840"/>
                <a:gd name="connsiteY1" fmla="*/ 253 h 2030"/>
                <a:gd name="connsiteX2" fmla="*/ 107984 w 215840"/>
                <a:gd name="connsiteY2" fmla="*/ 0 h 2030"/>
                <a:gd name="connsiteX3" fmla="*/ 161975 w 215840"/>
                <a:gd name="connsiteY3" fmla="*/ 253 h 2030"/>
                <a:gd name="connsiteX4" fmla="*/ 188908 w 215840"/>
                <a:gd name="connsiteY4" fmla="*/ 507 h 2030"/>
                <a:gd name="connsiteX5" fmla="*/ 215840 w 215840"/>
                <a:gd name="connsiteY5" fmla="*/ 1015 h 2030"/>
                <a:gd name="connsiteX6" fmla="*/ 188908 w 215840"/>
                <a:gd name="connsiteY6" fmla="*/ 1523 h 2030"/>
                <a:gd name="connsiteX7" fmla="*/ 161975 w 215840"/>
                <a:gd name="connsiteY7" fmla="*/ 1777 h 2030"/>
                <a:gd name="connsiteX8" fmla="*/ 107984 w 215840"/>
                <a:gd name="connsiteY8" fmla="*/ 2031 h 2030"/>
                <a:gd name="connsiteX9" fmla="*/ 53992 w 215840"/>
                <a:gd name="connsiteY9" fmla="*/ 1777 h 2030"/>
                <a:gd name="connsiteX10" fmla="*/ 0 w 215840"/>
                <a:gd name="connsiteY10" fmla="*/ 1015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840" h="2030">
                  <a:moveTo>
                    <a:pt x="0" y="1015"/>
                  </a:moveTo>
                  <a:cubicBezTo>
                    <a:pt x="18040" y="635"/>
                    <a:pt x="35952" y="507"/>
                    <a:pt x="53992" y="253"/>
                  </a:cubicBezTo>
                  <a:lnTo>
                    <a:pt x="107984" y="0"/>
                  </a:lnTo>
                  <a:lnTo>
                    <a:pt x="161975" y="253"/>
                  </a:lnTo>
                  <a:lnTo>
                    <a:pt x="188908" y="507"/>
                  </a:lnTo>
                  <a:lnTo>
                    <a:pt x="215840" y="1015"/>
                  </a:lnTo>
                  <a:lnTo>
                    <a:pt x="188908" y="1523"/>
                  </a:lnTo>
                  <a:lnTo>
                    <a:pt x="161975" y="1777"/>
                  </a:lnTo>
                  <a:lnTo>
                    <a:pt x="107984" y="2031"/>
                  </a:lnTo>
                  <a:lnTo>
                    <a:pt x="53992" y="1777"/>
                  </a:lnTo>
                  <a:cubicBezTo>
                    <a:pt x="35952" y="1649"/>
                    <a:pt x="18040" y="1396"/>
                    <a:pt x="0" y="1015"/>
                  </a:cubicBezTo>
                </a:path>
              </a:pathLst>
            </a:custGeom>
            <a:solidFill>
              <a:srgbClr val="F2F2F2"/>
            </a:solidFill>
            <a:ln w="12695" cap="sq">
              <a:noFill/>
              <a:prstDash val="solid"/>
              <a:miter/>
            </a:ln>
          </p:spPr>
          <p:txBody>
            <a:bodyPr rtlCol="1" anchor="ctr"/>
            <a:lstStyle/>
            <a:p>
              <a:endParaRPr lang="ar-SA"/>
            </a:p>
          </p:txBody>
        </p:sp>
        <p:sp>
          <p:nvSpPr>
            <p:cNvPr id="347" name="شكل حر: شكل 346">
              <a:extLst>
                <a:ext uri="{FF2B5EF4-FFF2-40B4-BE49-F238E27FC236}">
                  <a16:creationId xmlns:a16="http://schemas.microsoft.com/office/drawing/2014/main" id="{97A451AF-2E28-B27A-B0DB-0CBA763138CD}"/>
                </a:ext>
              </a:extLst>
            </p:cNvPr>
            <p:cNvSpPr/>
            <p:nvPr/>
          </p:nvSpPr>
          <p:spPr>
            <a:xfrm>
              <a:off x="1345745" y="8390778"/>
              <a:ext cx="704560" cy="148645"/>
            </a:xfrm>
            <a:custGeom>
              <a:avLst/>
              <a:gdLst>
                <a:gd name="connsiteX0" fmla="*/ 0 w 704560"/>
                <a:gd name="connsiteY0" fmla="*/ 148645 h 148645"/>
                <a:gd name="connsiteX1" fmla="*/ 704561 w 704560"/>
                <a:gd name="connsiteY1" fmla="*/ 148645 h 148645"/>
                <a:gd name="connsiteX2" fmla="*/ 704561 w 704560"/>
                <a:gd name="connsiteY2" fmla="*/ 0 h 148645"/>
                <a:gd name="connsiteX3" fmla="*/ 0 w 704560"/>
                <a:gd name="connsiteY3" fmla="*/ 0 h 148645"/>
                <a:gd name="connsiteX4" fmla="*/ 0 w 704560"/>
                <a:gd name="connsiteY4" fmla="*/ 148645 h 14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60" h="148645">
                  <a:moveTo>
                    <a:pt x="0" y="148645"/>
                  </a:moveTo>
                  <a:lnTo>
                    <a:pt x="704561" y="148645"/>
                  </a:lnTo>
                  <a:lnTo>
                    <a:pt x="704561" y="0"/>
                  </a:lnTo>
                  <a:lnTo>
                    <a:pt x="0" y="0"/>
                  </a:lnTo>
                  <a:lnTo>
                    <a:pt x="0" y="148645"/>
                  </a:lnTo>
                </a:path>
              </a:pathLst>
            </a:custGeom>
            <a:solidFill>
              <a:srgbClr val="EFF1F4"/>
            </a:solidFill>
            <a:ln w="12695" cap="sq">
              <a:noFill/>
              <a:prstDash val="solid"/>
              <a:miter/>
            </a:ln>
          </p:spPr>
          <p:txBody>
            <a:bodyPr rtlCol="1" anchor="ctr"/>
            <a:lstStyle/>
            <a:p>
              <a:endParaRPr lang="ar-SA"/>
            </a:p>
          </p:txBody>
        </p:sp>
        <p:sp>
          <p:nvSpPr>
            <p:cNvPr id="348" name="شكل حر: شكل 347">
              <a:extLst>
                <a:ext uri="{FF2B5EF4-FFF2-40B4-BE49-F238E27FC236}">
                  <a16:creationId xmlns:a16="http://schemas.microsoft.com/office/drawing/2014/main" id="{4ECD4E11-DDA1-24B5-4BE3-1A4647BEC1BE}"/>
                </a:ext>
              </a:extLst>
            </p:cNvPr>
            <p:cNvSpPr/>
            <p:nvPr/>
          </p:nvSpPr>
          <p:spPr>
            <a:xfrm>
              <a:off x="1176274" y="8390778"/>
              <a:ext cx="352153" cy="148645"/>
            </a:xfrm>
            <a:custGeom>
              <a:avLst/>
              <a:gdLst>
                <a:gd name="connsiteX0" fmla="*/ 0 w 352153"/>
                <a:gd name="connsiteY0" fmla="*/ 148645 h 148645"/>
                <a:gd name="connsiteX1" fmla="*/ 352153 w 352153"/>
                <a:gd name="connsiteY1" fmla="*/ 148645 h 148645"/>
                <a:gd name="connsiteX2" fmla="*/ 352153 w 352153"/>
                <a:gd name="connsiteY2" fmla="*/ 0 h 148645"/>
                <a:gd name="connsiteX3" fmla="*/ 0 w 352153"/>
                <a:gd name="connsiteY3" fmla="*/ 0 h 148645"/>
                <a:gd name="connsiteX4" fmla="*/ 0 w 352153"/>
                <a:gd name="connsiteY4" fmla="*/ 148645 h 14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53" h="148645">
                  <a:moveTo>
                    <a:pt x="0" y="148645"/>
                  </a:moveTo>
                  <a:lnTo>
                    <a:pt x="352153" y="148645"/>
                  </a:lnTo>
                  <a:lnTo>
                    <a:pt x="352153" y="0"/>
                  </a:lnTo>
                  <a:lnTo>
                    <a:pt x="0" y="0"/>
                  </a:lnTo>
                  <a:lnTo>
                    <a:pt x="0" y="148645"/>
                  </a:lnTo>
                </a:path>
              </a:pathLst>
            </a:custGeom>
            <a:solidFill>
              <a:srgbClr val="D1D1E0"/>
            </a:solidFill>
            <a:ln w="12695" cap="sq">
              <a:noFill/>
              <a:prstDash val="solid"/>
              <a:miter/>
            </a:ln>
          </p:spPr>
          <p:txBody>
            <a:bodyPr rtlCol="1" anchor="ctr"/>
            <a:lstStyle/>
            <a:p>
              <a:endParaRPr lang="ar-SA"/>
            </a:p>
          </p:txBody>
        </p:sp>
        <p:sp>
          <p:nvSpPr>
            <p:cNvPr id="349" name="شكل حر: شكل 348">
              <a:extLst>
                <a:ext uri="{FF2B5EF4-FFF2-40B4-BE49-F238E27FC236}">
                  <a16:creationId xmlns:a16="http://schemas.microsoft.com/office/drawing/2014/main" id="{E7C4B70B-B670-87C4-AB41-3ADA72B7E37B}"/>
                </a:ext>
              </a:extLst>
            </p:cNvPr>
            <p:cNvSpPr/>
            <p:nvPr/>
          </p:nvSpPr>
          <p:spPr>
            <a:xfrm>
              <a:off x="1163062" y="8374529"/>
              <a:ext cx="905664" cy="180253"/>
            </a:xfrm>
            <a:custGeom>
              <a:avLst/>
              <a:gdLst>
                <a:gd name="connsiteX0" fmla="*/ 897661 w 905664"/>
                <a:gd name="connsiteY0" fmla="*/ 180254 h 180253"/>
                <a:gd name="connsiteX1" fmla="*/ 7876 w 905664"/>
                <a:gd name="connsiteY1" fmla="*/ 180254 h 180253"/>
                <a:gd name="connsiteX2" fmla="*/ 0 w 905664"/>
                <a:gd name="connsiteY2" fmla="*/ 172384 h 180253"/>
                <a:gd name="connsiteX3" fmla="*/ 0 w 905664"/>
                <a:gd name="connsiteY3" fmla="*/ 7870 h 180253"/>
                <a:gd name="connsiteX4" fmla="*/ 7876 w 905664"/>
                <a:gd name="connsiteY4" fmla="*/ 0 h 180253"/>
                <a:gd name="connsiteX5" fmla="*/ 897788 w 905664"/>
                <a:gd name="connsiteY5" fmla="*/ 0 h 180253"/>
                <a:gd name="connsiteX6" fmla="*/ 905664 w 905664"/>
                <a:gd name="connsiteY6" fmla="*/ 7870 h 180253"/>
                <a:gd name="connsiteX7" fmla="*/ 897788 w 905664"/>
                <a:gd name="connsiteY7" fmla="*/ 15740 h 180253"/>
                <a:gd name="connsiteX8" fmla="*/ 15753 w 905664"/>
                <a:gd name="connsiteY8" fmla="*/ 15740 h 180253"/>
                <a:gd name="connsiteX9" fmla="*/ 15753 w 905664"/>
                <a:gd name="connsiteY9" fmla="*/ 164514 h 180253"/>
                <a:gd name="connsiteX10" fmla="*/ 897788 w 905664"/>
                <a:gd name="connsiteY10" fmla="*/ 164514 h 180253"/>
                <a:gd name="connsiteX11" fmla="*/ 905664 w 905664"/>
                <a:gd name="connsiteY11" fmla="*/ 172384 h 180253"/>
                <a:gd name="connsiteX12" fmla="*/ 897788 w 905664"/>
                <a:gd name="connsiteY12" fmla="*/ 180254 h 18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5664" h="180253">
                  <a:moveTo>
                    <a:pt x="897661" y="180254"/>
                  </a:moveTo>
                  <a:lnTo>
                    <a:pt x="7876" y="180254"/>
                  </a:lnTo>
                  <a:cubicBezTo>
                    <a:pt x="3557" y="180254"/>
                    <a:pt x="0" y="176700"/>
                    <a:pt x="0" y="172384"/>
                  </a:cubicBezTo>
                  <a:lnTo>
                    <a:pt x="0" y="7870"/>
                  </a:lnTo>
                  <a:cubicBezTo>
                    <a:pt x="0" y="3555"/>
                    <a:pt x="3557" y="0"/>
                    <a:pt x="7876" y="0"/>
                  </a:cubicBezTo>
                  <a:lnTo>
                    <a:pt x="897788" y="0"/>
                  </a:lnTo>
                  <a:cubicBezTo>
                    <a:pt x="902107" y="0"/>
                    <a:pt x="905664" y="3555"/>
                    <a:pt x="905664" y="7870"/>
                  </a:cubicBezTo>
                  <a:cubicBezTo>
                    <a:pt x="905664" y="12186"/>
                    <a:pt x="902107" y="15740"/>
                    <a:pt x="897788" y="15740"/>
                  </a:cubicBezTo>
                  <a:lnTo>
                    <a:pt x="15753" y="15740"/>
                  </a:lnTo>
                  <a:lnTo>
                    <a:pt x="15753" y="164514"/>
                  </a:lnTo>
                  <a:lnTo>
                    <a:pt x="897788" y="164514"/>
                  </a:lnTo>
                  <a:cubicBezTo>
                    <a:pt x="902107" y="164514"/>
                    <a:pt x="905664" y="168067"/>
                    <a:pt x="905664" y="172384"/>
                  </a:cubicBezTo>
                  <a:cubicBezTo>
                    <a:pt x="905664" y="176700"/>
                    <a:pt x="902107" y="180254"/>
                    <a:pt x="897788" y="180254"/>
                  </a:cubicBezTo>
                </a:path>
              </a:pathLst>
            </a:custGeom>
            <a:solidFill>
              <a:srgbClr val="FF5757"/>
            </a:solidFill>
            <a:ln w="12695" cap="sq">
              <a:noFill/>
              <a:prstDash val="solid"/>
              <a:miter/>
            </a:ln>
          </p:spPr>
          <p:txBody>
            <a:bodyPr rtlCol="1" anchor="ctr"/>
            <a:lstStyle/>
            <a:p>
              <a:endParaRPr lang="ar-SA"/>
            </a:p>
          </p:txBody>
        </p:sp>
        <p:sp>
          <p:nvSpPr>
            <p:cNvPr id="350" name="شكل حر: شكل 349">
              <a:extLst>
                <a:ext uri="{FF2B5EF4-FFF2-40B4-BE49-F238E27FC236}">
                  <a16:creationId xmlns:a16="http://schemas.microsoft.com/office/drawing/2014/main" id="{55C65866-A88F-C32D-6F1C-55D3769915B8}"/>
                </a:ext>
              </a:extLst>
            </p:cNvPr>
            <p:cNvSpPr/>
            <p:nvPr/>
          </p:nvSpPr>
          <p:spPr>
            <a:xfrm>
              <a:off x="1199777" y="8413119"/>
              <a:ext cx="315820" cy="5585"/>
            </a:xfrm>
            <a:custGeom>
              <a:avLst/>
              <a:gdLst>
                <a:gd name="connsiteX0" fmla="*/ 0 w 315820"/>
                <a:gd name="connsiteY0" fmla="*/ 2792 h 5585"/>
                <a:gd name="connsiteX1" fmla="*/ 78891 w 315820"/>
                <a:gd name="connsiteY1" fmla="*/ 635 h 5585"/>
                <a:gd name="connsiteX2" fmla="*/ 118401 w 315820"/>
                <a:gd name="connsiteY2" fmla="*/ 127 h 5585"/>
                <a:gd name="connsiteX3" fmla="*/ 157910 w 315820"/>
                <a:gd name="connsiteY3" fmla="*/ 0 h 5585"/>
                <a:gd name="connsiteX4" fmla="*/ 197419 w 315820"/>
                <a:gd name="connsiteY4" fmla="*/ 127 h 5585"/>
                <a:gd name="connsiteX5" fmla="*/ 236928 w 315820"/>
                <a:gd name="connsiteY5" fmla="*/ 635 h 5585"/>
                <a:gd name="connsiteX6" fmla="*/ 315820 w 315820"/>
                <a:gd name="connsiteY6" fmla="*/ 2792 h 5585"/>
                <a:gd name="connsiteX7" fmla="*/ 236928 w 315820"/>
                <a:gd name="connsiteY7" fmla="*/ 4950 h 5585"/>
                <a:gd name="connsiteX8" fmla="*/ 197419 w 315820"/>
                <a:gd name="connsiteY8" fmla="*/ 5458 h 5585"/>
                <a:gd name="connsiteX9" fmla="*/ 157910 w 315820"/>
                <a:gd name="connsiteY9" fmla="*/ 5585 h 5585"/>
                <a:gd name="connsiteX10" fmla="*/ 118401 w 315820"/>
                <a:gd name="connsiteY10" fmla="*/ 5458 h 5585"/>
                <a:gd name="connsiteX11" fmla="*/ 78891 w 315820"/>
                <a:gd name="connsiteY11" fmla="*/ 4950 h 5585"/>
                <a:gd name="connsiteX12" fmla="*/ 0 w 315820"/>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820" h="5585">
                  <a:moveTo>
                    <a:pt x="0" y="2792"/>
                  </a:moveTo>
                  <a:cubicBezTo>
                    <a:pt x="26297" y="1650"/>
                    <a:pt x="52594" y="1015"/>
                    <a:pt x="78891" y="635"/>
                  </a:cubicBezTo>
                  <a:cubicBezTo>
                    <a:pt x="92104" y="380"/>
                    <a:pt x="105189" y="253"/>
                    <a:pt x="118401" y="127"/>
                  </a:cubicBezTo>
                  <a:lnTo>
                    <a:pt x="157910" y="0"/>
                  </a:lnTo>
                  <a:lnTo>
                    <a:pt x="197419" y="127"/>
                  </a:lnTo>
                  <a:cubicBezTo>
                    <a:pt x="210631" y="253"/>
                    <a:pt x="223716" y="380"/>
                    <a:pt x="236928" y="635"/>
                  </a:cubicBezTo>
                  <a:cubicBezTo>
                    <a:pt x="263226" y="1015"/>
                    <a:pt x="289523" y="1777"/>
                    <a:pt x="315820" y="2792"/>
                  </a:cubicBezTo>
                  <a:cubicBezTo>
                    <a:pt x="289523" y="3935"/>
                    <a:pt x="263226" y="4570"/>
                    <a:pt x="236928" y="4950"/>
                  </a:cubicBezTo>
                  <a:cubicBezTo>
                    <a:pt x="223716" y="5204"/>
                    <a:pt x="210631" y="5204"/>
                    <a:pt x="197419" y="5458"/>
                  </a:cubicBezTo>
                  <a:lnTo>
                    <a:pt x="157910" y="5585"/>
                  </a:lnTo>
                  <a:lnTo>
                    <a:pt x="118401" y="5458"/>
                  </a:lnTo>
                  <a:cubicBezTo>
                    <a:pt x="105189" y="5331"/>
                    <a:pt x="92104" y="5204"/>
                    <a:pt x="78891" y="4950"/>
                  </a:cubicBezTo>
                  <a:cubicBezTo>
                    <a:pt x="52594" y="4570"/>
                    <a:pt x="26297" y="3808"/>
                    <a:pt x="0" y="2792"/>
                  </a:cubicBezTo>
                </a:path>
              </a:pathLst>
            </a:custGeom>
            <a:solidFill>
              <a:srgbClr val="F2F2F2"/>
            </a:solidFill>
            <a:ln w="12695" cap="sq">
              <a:noFill/>
              <a:prstDash val="solid"/>
              <a:miter/>
            </a:ln>
          </p:spPr>
          <p:txBody>
            <a:bodyPr rtlCol="1" anchor="ctr"/>
            <a:lstStyle/>
            <a:p>
              <a:endParaRPr lang="ar-SA"/>
            </a:p>
          </p:txBody>
        </p:sp>
        <p:sp>
          <p:nvSpPr>
            <p:cNvPr id="351" name="شكل حر: شكل 350">
              <a:extLst>
                <a:ext uri="{FF2B5EF4-FFF2-40B4-BE49-F238E27FC236}">
                  <a16:creationId xmlns:a16="http://schemas.microsoft.com/office/drawing/2014/main" id="{120975E6-6E8C-0F8A-D63A-CC36C49F775C}"/>
                </a:ext>
              </a:extLst>
            </p:cNvPr>
            <p:cNvSpPr/>
            <p:nvPr/>
          </p:nvSpPr>
          <p:spPr>
            <a:xfrm>
              <a:off x="1232680" y="8436603"/>
              <a:ext cx="267290" cy="3680"/>
            </a:xfrm>
            <a:custGeom>
              <a:avLst/>
              <a:gdLst>
                <a:gd name="connsiteX0" fmla="*/ 0 w 267290"/>
                <a:gd name="connsiteY0" fmla="*/ 1777 h 3680"/>
                <a:gd name="connsiteX1" fmla="*/ 66823 w 267290"/>
                <a:gd name="connsiteY1" fmla="*/ 381 h 3680"/>
                <a:gd name="connsiteX2" fmla="*/ 133646 w 267290"/>
                <a:gd name="connsiteY2" fmla="*/ 0 h 3680"/>
                <a:gd name="connsiteX3" fmla="*/ 200468 w 267290"/>
                <a:gd name="connsiteY3" fmla="*/ 381 h 3680"/>
                <a:gd name="connsiteX4" fmla="*/ 267291 w 267290"/>
                <a:gd name="connsiteY4" fmla="*/ 1777 h 3680"/>
                <a:gd name="connsiteX5" fmla="*/ 200468 w 267290"/>
                <a:gd name="connsiteY5" fmla="*/ 3301 h 3680"/>
                <a:gd name="connsiteX6" fmla="*/ 133646 w 267290"/>
                <a:gd name="connsiteY6" fmla="*/ 3681 h 3680"/>
                <a:gd name="connsiteX7" fmla="*/ 66823 w 267290"/>
                <a:gd name="connsiteY7" fmla="*/ 3301 h 3680"/>
                <a:gd name="connsiteX8" fmla="*/ 0 w 267290"/>
                <a:gd name="connsiteY8" fmla="*/ 1777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290" h="3680">
                  <a:moveTo>
                    <a:pt x="0" y="1777"/>
                  </a:moveTo>
                  <a:cubicBezTo>
                    <a:pt x="22232" y="1016"/>
                    <a:pt x="44591" y="635"/>
                    <a:pt x="66823" y="381"/>
                  </a:cubicBezTo>
                  <a:cubicBezTo>
                    <a:pt x="89055" y="127"/>
                    <a:pt x="111414" y="0"/>
                    <a:pt x="133646" y="0"/>
                  </a:cubicBezTo>
                  <a:cubicBezTo>
                    <a:pt x="155877" y="0"/>
                    <a:pt x="178236" y="127"/>
                    <a:pt x="200468" y="381"/>
                  </a:cubicBezTo>
                  <a:cubicBezTo>
                    <a:pt x="222700" y="635"/>
                    <a:pt x="245059" y="1143"/>
                    <a:pt x="267291" y="1777"/>
                  </a:cubicBezTo>
                  <a:cubicBezTo>
                    <a:pt x="245059" y="2539"/>
                    <a:pt x="222700" y="3046"/>
                    <a:pt x="200468" y="3301"/>
                  </a:cubicBezTo>
                  <a:cubicBezTo>
                    <a:pt x="178236" y="3555"/>
                    <a:pt x="155877" y="3681"/>
                    <a:pt x="133646" y="3681"/>
                  </a:cubicBezTo>
                  <a:cubicBezTo>
                    <a:pt x="111414" y="3681"/>
                    <a:pt x="89055" y="3555"/>
                    <a:pt x="66823" y="3301"/>
                  </a:cubicBezTo>
                  <a:cubicBezTo>
                    <a:pt x="44591" y="3046"/>
                    <a:pt x="22232" y="2539"/>
                    <a:pt x="0" y="1777"/>
                  </a:cubicBezTo>
                </a:path>
              </a:pathLst>
            </a:custGeom>
            <a:solidFill>
              <a:srgbClr val="F2F2F2"/>
            </a:solidFill>
            <a:ln w="12695" cap="sq">
              <a:noFill/>
              <a:prstDash val="solid"/>
              <a:miter/>
            </a:ln>
          </p:spPr>
          <p:txBody>
            <a:bodyPr rtlCol="1" anchor="ctr"/>
            <a:lstStyle/>
            <a:p>
              <a:endParaRPr lang="ar-SA"/>
            </a:p>
          </p:txBody>
        </p:sp>
        <p:sp>
          <p:nvSpPr>
            <p:cNvPr id="352" name="شكل حر: شكل 351">
              <a:extLst>
                <a:ext uri="{FF2B5EF4-FFF2-40B4-BE49-F238E27FC236}">
                  <a16:creationId xmlns:a16="http://schemas.microsoft.com/office/drawing/2014/main" id="{8290A1F3-EA75-31B6-F6BF-9D9C04592622}"/>
                </a:ext>
              </a:extLst>
            </p:cNvPr>
            <p:cNvSpPr/>
            <p:nvPr/>
          </p:nvSpPr>
          <p:spPr>
            <a:xfrm>
              <a:off x="1191392" y="8477604"/>
              <a:ext cx="267290" cy="5585"/>
            </a:xfrm>
            <a:custGeom>
              <a:avLst/>
              <a:gdLst>
                <a:gd name="connsiteX0" fmla="*/ 0 w 267290"/>
                <a:gd name="connsiteY0" fmla="*/ 2793 h 5585"/>
                <a:gd name="connsiteX1" fmla="*/ 66823 w 267290"/>
                <a:gd name="connsiteY1" fmla="*/ 635 h 5585"/>
                <a:gd name="connsiteX2" fmla="*/ 100234 w 267290"/>
                <a:gd name="connsiteY2" fmla="*/ 127 h 5585"/>
                <a:gd name="connsiteX3" fmla="*/ 133646 w 267290"/>
                <a:gd name="connsiteY3" fmla="*/ 0 h 5585"/>
                <a:gd name="connsiteX4" fmla="*/ 167057 w 267290"/>
                <a:gd name="connsiteY4" fmla="*/ 127 h 5585"/>
                <a:gd name="connsiteX5" fmla="*/ 200468 w 267290"/>
                <a:gd name="connsiteY5" fmla="*/ 635 h 5585"/>
                <a:gd name="connsiteX6" fmla="*/ 267291 w 267290"/>
                <a:gd name="connsiteY6" fmla="*/ 2793 h 5585"/>
                <a:gd name="connsiteX7" fmla="*/ 200468 w 267290"/>
                <a:gd name="connsiteY7" fmla="*/ 4951 h 5585"/>
                <a:gd name="connsiteX8" fmla="*/ 167057 w 267290"/>
                <a:gd name="connsiteY8" fmla="*/ 5459 h 5585"/>
                <a:gd name="connsiteX9" fmla="*/ 133646 w 267290"/>
                <a:gd name="connsiteY9" fmla="*/ 5585 h 5585"/>
                <a:gd name="connsiteX10" fmla="*/ 100234 w 267290"/>
                <a:gd name="connsiteY10" fmla="*/ 5459 h 5585"/>
                <a:gd name="connsiteX11" fmla="*/ 66823 w 267290"/>
                <a:gd name="connsiteY11" fmla="*/ 4951 h 5585"/>
                <a:gd name="connsiteX12" fmla="*/ 0 w 267290"/>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90" h="5585">
                  <a:moveTo>
                    <a:pt x="0" y="2793"/>
                  </a:moveTo>
                  <a:cubicBezTo>
                    <a:pt x="22232" y="1650"/>
                    <a:pt x="44591" y="1016"/>
                    <a:pt x="66823" y="635"/>
                  </a:cubicBezTo>
                  <a:cubicBezTo>
                    <a:pt x="78002" y="381"/>
                    <a:pt x="89055" y="254"/>
                    <a:pt x="100234" y="127"/>
                  </a:cubicBezTo>
                  <a:lnTo>
                    <a:pt x="133646" y="0"/>
                  </a:lnTo>
                  <a:lnTo>
                    <a:pt x="167057" y="127"/>
                  </a:lnTo>
                  <a:cubicBezTo>
                    <a:pt x="178236" y="254"/>
                    <a:pt x="189289" y="381"/>
                    <a:pt x="200468" y="635"/>
                  </a:cubicBezTo>
                  <a:cubicBezTo>
                    <a:pt x="222700" y="1016"/>
                    <a:pt x="245059" y="1650"/>
                    <a:pt x="267291" y="2793"/>
                  </a:cubicBezTo>
                  <a:cubicBezTo>
                    <a:pt x="245059" y="3935"/>
                    <a:pt x="222700" y="4570"/>
                    <a:pt x="200468" y="4951"/>
                  </a:cubicBezTo>
                  <a:cubicBezTo>
                    <a:pt x="189289" y="5205"/>
                    <a:pt x="178236" y="5205"/>
                    <a:pt x="167057" y="5459"/>
                  </a:cubicBezTo>
                  <a:lnTo>
                    <a:pt x="133646" y="5585"/>
                  </a:lnTo>
                  <a:lnTo>
                    <a:pt x="100234" y="5459"/>
                  </a:lnTo>
                  <a:cubicBezTo>
                    <a:pt x="89055" y="5332"/>
                    <a:pt x="78002" y="5205"/>
                    <a:pt x="66823" y="4951"/>
                  </a:cubicBezTo>
                  <a:cubicBezTo>
                    <a:pt x="44591" y="4570"/>
                    <a:pt x="22232" y="3935"/>
                    <a:pt x="0" y="2793"/>
                  </a:cubicBezTo>
                </a:path>
              </a:pathLst>
            </a:custGeom>
            <a:solidFill>
              <a:srgbClr val="F2F2F2"/>
            </a:solidFill>
            <a:ln w="12695" cap="sq">
              <a:noFill/>
              <a:prstDash val="solid"/>
              <a:miter/>
            </a:ln>
          </p:spPr>
          <p:txBody>
            <a:bodyPr rtlCol="1" anchor="ctr"/>
            <a:lstStyle/>
            <a:p>
              <a:endParaRPr lang="ar-SA"/>
            </a:p>
          </p:txBody>
        </p:sp>
        <p:sp>
          <p:nvSpPr>
            <p:cNvPr id="353" name="شكل حر: شكل 352">
              <a:extLst>
                <a:ext uri="{FF2B5EF4-FFF2-40B4-BE49-F238E27FC236}">
                  <a16:creationId xmlns:a16="http://schemas.microsoft.com/office/drawing/2014/main" id="{C28E59AF-F65E-4E01-DD3C-954A807B7973}"/>
                </a:ext>
              </a:extLst>
            </p:cNvPr>
            <p:cNvSpPr/>
            <p:nvPr/>
          </p:nvSpPr>
          <p:spPr>
            <a:xfrm>
              <a:off x="1239794" y="8501088"/>
              <a:ext cx="210377" cy="3680"/>
            </a:xfrm>
            <a:custGeom>
              <a:avLst/>
              <a:gdLst>
                <a:gd name="connsiteX0" fmla="*/ 0 w 210377"/>
                <a:gd name="connsiteY0" fmla="*/ 1777 h 3680"/>
                <a:gd name="connsiteX1" fmla="*/ 52594 w 210377"/>
                <a:gd name="connsiteY1" fmla="*/ 380 h 3680"/>
                <a:gd name="connsiteX2" fmla="*/ 105189 w 210377"/>
                <a:gd name="connsiteY2" fmla="*/ 0 h 3680"/>
                <a:gd name="connsiteX3" fmla="*/ 157783 w 210377"/>
                <a:gd name="connsiteY3" fmla="*/ 380 h 3680"/>
                <a:gd name="connsiteX4" fmla="*/ 210377 w 210377"/>
                <a:gd name="connsiteY4" fmla="*/ 1904 h 3680"/>
                <a:gd name="connsiteX5" fmla="*/ 157783 w 210377"/>
                <a:gd name="connsiteY5" fmla="*/ 3301 h 3680"/>
                <a:gd name="connsiteX6" fmla="*/ 105189 w 210377"/>
                <a:gd name="connsiteY6" fmla="*/ 3681 h 3680"/>
                <a:gd name="connsiteX7" fmla="*/ 52594 w 210377"/>
                <a:gd name="connsiteY7" fmla="*/ 3301 h 3680"/>
                <a:gd name="connsiteX8" fmla="*/ 0 w 210377"/>
                <a:gd name="connsiteY8" fmla="*/ 1904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77" h="3680">
                  <a:moveTo>
                    <a:pt x="0" y="1777"/>
                  </a:moveTo>
                  <a:cubicBezTo>
                    <a:pt x="17532" y="1016"/>
                    <a:pt x="35063" y="507"/>
                    <a:pt x="52594" y="380"/>
                  </a:cubicBezTo>
                  <a:cubicBezTo>
                    <a:pt x="70126" y="253"/>
                    <a:pt x="87657" y="0"/>
                    <a:pt x="105189" y="0"/>
                  </a:cubicBezTo>
                  <a:cubicBezTo>
                    <a:pt x="122720" y="0"/>
                    <a:pt x="140252" y="127"/>
                    <a:pt x="157783" y="380"/>
                  </a:cubicBezTo>
                  <a:cubicBezTo>
                    <a:pt x="175314" y="635"/>
                    <a:pt x="192846" y="1142"/>
                    <a:pt x="210377" y="1904"/>
                  </a:cubicBezTo>
                  <a:cubicBezTo>
                    <a:pt x="192846" y="2665"/>
                    <a:pt x="175314" y="3173"/>
                    <a:pt x="157783" y="3301"/>
                  </a:cubicBezTo>
                  <a:cubicBezTo>
                    <a:pt x="140252" y="3427"/>
                    <a:pt x="122720" y="3681"/>
                    <a:pt x="105189" y="3681"/>
                  </a:cubicBezTo>
                  <a:cubicBezTo>
                    <a:pt x="87657" y="3681"/>
                    <a:pt x="70126" y="3554"/>
                    <a:pt x="52594" y="3301"/>
                  </a:cubicBezTo>
                  <a:cubicBezTo>
                    <a:pt x="35063" y="3046"/>
                    <a:pt x="17532" y="2539"/>
                    <a:pt x="0" y="1904"/>
                  </a:cubicBezTo>
                </a:path>
              </a:pathLst>
            </a:custGeom>
            <a:solidFill>
              <a:srgbClr val="F2F2F2"/>
            </a:solidFill>
            <a:ln w="12695" cap="sq">
              <a:noFill/>
              <a:prstDash val="solid"/>
              <a:miter/>
            </a:ln>
          </p:spPr>
          <p:txBody>
            <a:bodyPr rtlCol="1" anchor="ctr"/>
            <a:lstStyle/>
            <a:p>
              <a:endParaRPr lang="ar-SA"/>
            </a:p>
          </p:txBody>
        </p:sp>
        <p:sp>
          <p:nvSpPr>
            <p:cNvPr id="354" name="شكل حر: شكل 353">
              <a:extLst>
                <a:ext uri="{FF2B5EF4-FFF2-40B4-BE49-F238E27FC236}">
                  <a16:creationId xmlns:a16="http://schemas.microsoft.com/office/drawing/2014/main" id="{0CC59570-DC19-7B53-FFCC-571C8C13069A}"/>
                </a:ext>
              </a:extLst>
            </p:cNvPr>
            <p:cNvSpPr/>
            <p:nvPr/>
          </p:nvSpPr>
          <p:spPr>
            <a:xfrm>
              <a:off x="1256563" y="8454247"/>
              <a:ext cx="210377" cy="2030"/>
            </a:xfrm>
            <a:custGeom>
              <a:avLst/>
              <a:gdLst>
                <a:gd name="connsiteX0" fmla="*/ 0 w 210377"/>
                <a:gd name="connsiteY0" fmla="*/ 1016 h 2030"/>
                <a:gd name="connsiteX1" fmla="*/ 52594 w 210377"/>
                <a:gd name="connsiteY1" fmla="*/ 254 h 2030"/>
                <a:gd name="connsiteX2" fmla="*/ 105189 w 210377"/>
                <a:gd name="connsiteY2" fmla="*/ 0 h 2030"/>
                <a:gd name="connsiteX3" fmla="*/ 157783 w 210377"/>
                <a:gd name="connsiteY3" fmla="*/ 254 h 2030"/>
                <a:gd name="connsiteX4" fmla="*/ 184080 w 210377"/>
                <a:gd name="connsiteY4" fmla="*/ 507 h 2030"/>
                <a:gd name="connsiteX5" fmla="*/ 210377 w 210377"/>
                <a:gd name="connsiteY5" fmla="*/ 1016 h 2030"/>
                <a:gd name="connsiteX6" fmla="*/ 184080 w 210377"/>
                <a:gd name="connsiteY6" fmla="*/ 1523 h 2030"/>
                <a:gd name="connsiteX7" fmla="*/ 157783 w 210377"/>
                <a:gd name="connsiteY7" fmla="*/ 1777 h 2030"/>
                <a:gd name="connsiteX8" fmla="*/ 105189 w 210377"/>
                <a:gd name="connsiteY8" fmla="*/ 2031 h 2030"/>
                <a:gd name="connsiteX9" fmla="*/ 52594 w 210377"/>
                <a:gd name="connsiteY9" fmla="*/ 1777 h 2030"/>
                <a:gd name="connsiteX10" fmla="*/ 0 w 210377"/>
                <a:gd name="connsiteY10" fmla="*/ 1016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7" h="2030">
                  <a:moveTo>
                    <a:pt x="0" y="1016"/>
                  </a:moveTo>
                  <a:cubicBezTo>
                    <a:pt x="17531" y="635"/>
                    <a:pt x="35063" y="507"/>
                    <a:pt x="52594" y="254"/>
                  </a:cubicBezTo>
                  <a:lnTo>
                    <a:pt x="105189" y="0"/>
                  </a:lnTo>
                  <a:lnTo>
                    <a:pt x="157783" y="254"/>
                  </a:lnTo>
                  <a:lnTo>
                    <a:pt x="184080" y="507"/>
                  </a:lnTo>
                  <a:lnTo>
                    <a:pt x="210377" y="1016"/>
                  </a:lnTo>
                  <a:lnTo>
                    <a:pt x="184080" y="1523"/>
                  </a:lnTo>
                  <a:lnTo>
                    <a:pt x="157783" y="1777"/>
                  </a:lnTo>
                  <a:lnTo>
                    <a:pt x="105189" y="2031"/>
                  </a:lnTo>
                  <a:lnTo>
                    <a:pt x="52594" y="1777"/>
                  </a:lnTo>
                  <a:cubicBezTo>
                    <a:pt x="35063" y="1650"/>
                    <a:pt x="17531" y="1396"/>
                    <a:pt x="0" y="1016"/>
                  </a:cubicBezTo>
                </a:path>
              </a:pathLst>
            </a:custGeom>
            <a:solidFill>
              <a:srgbClr val="F2F2F2"/>
            </a:solidFill>
            <a:ln w="12695" cap="sq">
              <a:noFill/>
              <a:prstDash val="solid"/>
              <a:miter/>
            </a:ln>
          </p:spPr>
          <p:txBody>
            <a:bodyPr rtlCol="1" anchor="ctr"/>
            <a:lstStyle/>
            <a:p>
              <a:endParaRPr lang="ar-SA"/>
            </a:p>
          </p:txBody>
        </p:sp>
        <p:sp>
          <p:nvSpPr>
            <p:cNvPr id="355" name="شكل حر: شكل 354">
              <a:extLst>
                <a:ext uri="{FF2B5EF4-FFF2-40B4-BE49-F238E27FC236}">
                  <a16:creationId xmlns:a16="http://schemas.microsoft.com/office/drawing/2014/main" id="{9659E528-164B-79B4-C06D-63F774BC53C8}"/>
                </a:ext>
              </a:extLst>
            </p:cNvPr>
            <p:cNvSpPr/>
            <p:nvPr/>
          </p:nvSpPr>
          <p:spPr>
            <a:xfrm>
              <a:off x="1226321" y="8415277"/>
              <a:ext cx="105957" cy="129097"/>
            </a:xfrm>
            <a:custGeom>
              <a:avLst/>
              <a:gdLst>
                <a:gd name="connsiteX0" fmla="*/ 105830 w 105957"/>
                <a:gd name="connsiteY0" fmla="*/ 0 h 129097"/>
                <a:gd name="connsiteX1" fmla="*/ 78009 w 105957"/>
                <a:gd name="connsiteY1" fmla="*/ 24372 h 129097"/>
                <a:gd name="connsiteX2" fmla="*/ 69624 w 105957"/>
                <a:gd name="connsiteY2" fmla="*/ 129097 h 129097"/>
                <a:gd name="connsiteX3" fmla="*/ 5215 w 105957"/>
                <a:gd name="connsiteY3" fmla="*/ 114118 h 129097"/>
                <a:gd name="connsiteX4" fmla="*/ 26685 w 105957"/>
                <a:gd name="connsiteY4" fmla="*/ 13074 h 129097"/>
                <a:gd name="connsiteX5" fmla="*/ 55777 w 105957"/>
                <a:gd name="connsiteY5" fmla="*/ 0 h 129097"/>
                <a:gd name="connsiteX6" fmla="*/ 105957 w 105957"/>
                <a:gd name="connsiteY6" fmla="*/ 0 h 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57" h="129097">
                  <a:moveTo>
                    <a:pt x="105830" y="0"/>
                  </a:moveTo>
                  <a:cubicBezTo>
                    <a:pt x="96430" y="4697"/>
                    <a:pt x="86902" y="12948"/>
                    <a:pt x="78009" y="24372"/>
                  </a:cubicBezTo>
                  <a:cubicBezTo>
                    <a:pt x="45360" y="66136"/>
                    <a:pt x="67719" y="124273"/>
                    <a:pt x="69624" y="129097"/>
                  </a:cubicBezTo>
                  <a:cubicBezTo>
                    <a:pt x="48155" y="124146"/>
                    <a:pt x="26685" y="119069"/>
                    <a:pt x="5215" y="114118"/>
                  </a:cubicBezTo>
                  <a:cubicBezTo>
                    <a:pt x="-6345" y="73498"/>
                    <a:pt x="1531" y="33893"/>
                    <a:pt x="26685" y="13074"/>
                  </a:cubicBezTo>
                  <a:cubicBezTo>
                    <a:pt x="32402" y="8378"/>
                    <a:pt x="41167" y="3046"/>
                    <a:pt x="55777" y="0"/>
                  </a:cubicBezTo>
                  <a:cubicBezTo>
                    <a:pt x="68608" y="0"/>
                    <a:pt x="91221" y="0"/>
                    <a:pt x="105957" y="0"/>
                  </a:cubicBezTo>
                </a:path>
              </a:pathLst>
            </a:custGeom>
            <a:solidFill>
              <a:srgbClr val="002560"/>
            </a:solidFill>
            <a:ln w="12695" cap="sq">
              <a:noFill/>
              <a:prstDash val="solid"/>
              <a:miter/>
            </a:ln>
          </p:spPr>
          <p:txBody>
            <a:bodyPr rtlCol="1" anchor="ctr"/>
            <a:lstStyle/>
            <a:p>
              <a:endParaRPr lang="ar-SA"/>
            </a:p>
          </p:txBody>
        </p:sp>
        <p:sp>
          <p:nvSpPr>
            <p:cNvPr id="356" name="شكل حر: شكل 355">
              <a:extLst>
                <a:ext uri="{FF2B5EF4-FFF2-40B4-BE49-F238E27FC236}">
                  <a16:creationId xmlns:a16="http://schemas.microsoft.com/office/drawing/2014/main" id="{63FEFAC4-BA39-8328-7F5D-5BC95C5243E4}"/>
                </a:ext>
              </a:extLst>
            </p:cNvPr>
            <p:cNvSpPr/>
            <p:nvPr/>
          </p:nvSpPr>
          <p:spPr>
            <a:xfrm>
              <a:off x="1640730" y="8441172"/>
              <a:ext cx="398903" cy="5585"/>
            </a:xfrm>
            <a:custGeom>
              <a:avLst/>
              <a:gdLst>
                <a:gd name="connsiteX0" fmla="*/ 0 w 398903"/>
                <a:gd name="connsiteY0" fmla="*/ 2793 h 5585"/>
                <a:gd name="connsiteX1" fmla="*/ 99726 w 398903"/>
                <a:gd name="connsiteY1" fmla="*/ 635 h 5585"/>
                <a:gd name="connsiteX2" fmla="*/ 149525 w 398903"/>
                <a:gd name="connsiteY2" fmla="*/ 127 h 5585"/>
                <a:gd name="connsiteX3" fmla="*/ 199452 w 398903"/>
                <a:gd name="connsiteY3" fmla="*/ 0 h 5585"/>
                <a:gd name="connsiteX4" fmla="*/ 249252 w 398903"/>
                <a:gd name="connsiteY4" fmla="*/ 127 h 5585"/>
                <a:gd name="connsiteX5" fmla="*/ 299178 w 398903"/>
                <a:gd name="connsiteY5" fmla="*/ 635 h 5585"/>
                <a:gd name="connsiteX6" fmla="*/ 398904 w 398903"/>
                <a:gd name="connsiteY6" fmla="*/ 2793 h 5585"/>
                <a:gd name="connsiteX7" fmla="*/ 299178 w 398903"/>
                <a:gd name="connsiteY7" fmla="*/ 4951 h 5585"/>
                <a:gd name="connsiteX8" fmla="*/ 249252 w 398903"/>
                <a:gd name="connsiteY8" fmla="*/ 5458 h 5585"/>
                <a:gd name="connsiteX9" fmla="*/ 199452 w 398903"/>
                <a:gd name="connsiteY9" fmla="*/ 5585 h 5585"/>
                <a:gd name="connsiteX10" fmla="*/ 149525 w 398903"/>
                <a:gd name="connsiteY10" fmla="*/ 5458 h 5585"/>
                <a:gd name="connsiteX11" fmla="*/ 99726 w 398903"/>
                <a:gd name="connsiteY11" fmla="*/ 4951 h 5585"/>
                <a:gd name="connsiteX12" fmla="*/ 0 w 398903"/>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903" h="5585">
                  <a:moveTo>
                    <a:pt x="0" y="2793"/>
                  </a:moveTo>
                  <a:cubicBezTo>
                    <a:pt x="33284" y="1650"/>
                    <a:pt x="66442" y="1016"/>
                    <a:pt x="99726" y="635"/>
                  </a:cubicBezTo>
                  <a:cubicBezTo>
                    <a:pt x="116368" y="381"/>
                    <a:pt x="133010" y="254"/>
                    <a:pt x="149525" y="127"/>
                  </a:cubicBezTo>
                  <a:lnTo>
                    <a:pt x="199452" y="0"/>
                  </a:lnTo>
                  <a:lnTo>
                    <a:pt x="249252" y="127"/>
                  </a:lnTo>
                  <a:cubicBezTo>
                    <a:pt x="265894" y="254"/>
                    <a:pt x="282536" y="381"/>
                    <a:pt x="299178" y="635"/>
                  </a:cubicBezTo>
                  <a:cubicBezTo>
                    <a:pt x="332462" y="1016"/>
                    <a:pt x="365619" y="1777"/>
                    <a:pt x="398904" y="2793"/>
                  </a:cubicBezTo>
                  <a:cubicBezTo>
                    <a:pt x="365619" y="3935"/>
                    <a:pt x="332462" y="4570"/>
                    <a:pt x="299178" y="4951"/>
                  </a:cubicBezTo>
                  <a:cubicBezTo>
                    <a:pt x="282536" y="5205"/>
                    <a:pt x="265894" y="5205"/>
                    <a:pt x="249252" y="5458"/>
                  </a:cubicBezTo>
                  <a:lnTo>
                    <a:pt x="199452" y="5585"/>
                  </a:lnTo>
                  <a:lnTo>
                    <a:pt x="149525" y="5458"/>
                  </a:lnTo>
                  <a:cubicBezTo>
                    <a:pt x="132883" y="5332"/>
                    <a:pt x="116241" y="5205"/>
                    <a:pt x="99726" y="4951"/>
                  </a:cubicBezTo>
                  <a:cubicBezTo>
                    <a:pt x="66442" y="4570"/>
                    <a:pt x="33284" y="3809"/>
                    <a:pt x="0" y="2793"/>
                  </a:cubicBezTo>
                </a:path>
              </a:pathLst>
            </a:custGeom>
            <a:solidFill>
              <a:srgbClr val="FFFFFF"/>
            </a:solidFill>
            <a:ln w="12695" cap="sq">
              <a:noFill/>
              <a:prstDash val="solid"/>
              <a:miter/>
            </a:ln>
          </p:spPr>
          <p:txBody>
            <a:bodyPr rtlCol="1" anchor="ctr"/>
            <a:lstStyle/>
            <a:p>
              <a:endParaRPr lang="ar-SA"/>
            </a:p>
          </p:txBody>
        </p:sp>
        <p:sp>
          <p:nvSpPr>
            <p:cNvPr id="357" name="شكل حر: شكل 356">
              <a:extLst>
                <a:ext uri="{FF2B5EF4-FFF2-40B4-BE49-F238E27FC236}">
                  <a16:creationId xmlns:a16="http://schemas.microsoft.com/office/drawing/2014/main" id="{B93A0D90-5D1A-23E5-5276-077753AD6DAF}"/>
                </a:ext>
              </a:extLst>
            </p:cNvPr>
            <p:cNvSpPr/>
            <p:nvPr/>
          </p:nvSpPr>
          <p:spPr>
            <a:xfrm>
              <a:off x="1628535" y="8511370"/>
              <a:ext cx="398776" cy="5585"/>
            </a:xfrm>
            <a:custGeom>
              <a:avLst/>
              <a:gdLst>
                <a:gd name="connsiteX0" fmla="*/ 0 w 398776"/>
                <a:gd name="connsiteY0" fmla="*/ 2792 h 5585"/>
                <a:gd name="connsiteX1" fmla="*/ 99726 w 398776"/>
                <a:gd name="connsiteY1" fmla="*/ 635 h 5585"/>
                <a:gd name="connsiteX2" fmla="*/ 149652 w 398776"/>
                <a:gd name="connsiteY2" fmla="*/ 127 h 5585"/>
                <a:gd name="connsiteX3" fmla="*/ 199452 w 398776"/>
                <a:gd name="connsiteY3" fmla="*/ 0 h 5585"/>
                <a:gd name="connsiteX4" fmla="*/ 249251 w 398776"/>
                <a:gd name="connsiteY4" fmla="*/ 127 h 5585"/>
                <a:gd name="connsiteX5" fmla="*/ 299051 w 398776"/>
                <a:gd name="connsiteY5" fmla="*/ 635 h 5585"/>
                <a:gd name="connsiteX6" fmla="*/ 398777 w 398776"/>
                <a:gd name="connsiteY6" fmla="*/ 2792 h 5585"/>
                <a:gd name="connsiteX7" fmla="*/ 299051 w 398776"/>
                <a:gd name="connsiteY7" fmla="*/ 4951 h 5585"/>
                <a:gd name="connsiteX8" fmla="*/ 249251 w 398776"/>
                <a:gd name="connsiteY8" fmla="*/ 5458 h 5585"/>
                <a:gd name="connsiteX9" fmla="*/ 199452 w 398776"/>
                <a:gd name="connsiteY9" fmla="*/ 5585 h 5585"/>
                <a:gd name="connsiteX10" fmla="*/ 149652 w 398776"/>
                <a:gd name="connsiteY10" fmla="*/ 5458 h 5585"/>
                <a:gd name="connsiteX11" fmla="*/ 99726 w 398776"/>
                <a:gd name="connsiteY11" fmla="*/ 4951 h 5585"/>
                <a:gd name="connsiteX12" fmla="*/ 0 w 398776"/>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776" h="5585">
                  <a:moveTo>
                    <a:pt x="0" y="2792"/>
                  </a:moveTo>
                  <a:cubicBezTo>
                    <a:pt x="33284" y="1650"/>
                    <a:pt x="66442" y="1016"/>
                    <a:pt x="99726" y="635"/>
                  </a:cubicBezTo>
                  <a:cubicBezTo>
                    <a:pt x="116368" y="380"/>
                    <a:pt x="133010" y="254"/>
                    <a:pt x="149652" y="127"/>
                  </a:cubicBezTo>
                  <a:lnTo>
                    <a:pt x="199452" y="0"/>
                  </a:lnTo>
                  <a:lnTo>
                    <a:pt x="249251" y="127"/>
                  </a:lnTo>
                  <a:cubicBezTo>
                    <a:pt x="265893" y="254"/>
                    <a:pt x="282536" y="380"/>
                    <a:pt x="299051" y="635"/>
                  </a:cubicBezTo>
                  <a:cubicBezTo>
                    <a:pt x="332335" y="1016"/>
                    <a:pt x="365493" y="1777"/>
                    <a:pt x="398777" y="2792"/>
                  </a:cubicBezTo>
                  <a:cubicBezTo>
                    <a:pt x="365493" y="3935"/>
                    <a:pt x="332335" y="4570"/>
                    <a:pt x="299051" y="4951"/>
                  </a:cubicBezTo>
                  <a:cubicBezTo>
                    <a:pt x="282409" y="5204"/>
                    <a:pt x="265766" y="5204"/>
                    <a:pt x="249251" y="5458"/>
                  </a:cubicBezTo>
                  <a:lnTo>
                    <a:pt x="199452" y="5585"/>
                  </a:lnTo>
                  <a:lnTo>
                    <a:pt x="149652" y="5458"/>
                  </a:lnTo>
                  <a:cubicBezTo>
                    <a:pt x="133010" y="5331"/>
                    <a:pt x="116368" y="5204"/>
                    <a:pt x="99726" y="4951"/>
                  </a:cubicBezTo>
                  <a:cubicBezTo>
                    <a:pt x="66442" y="4570"/>
                    <a:pt x="33284" y="3808"/>
                    <a:pt x="0" y="2792"/>
                  </a:cubicBezTo>
                </a:path>
              </a:pathLst>
            </a:custGeom>
            <a:solidFill>
              <a:srgbClr val="FFFFFF"/>
            </a:solidFill>
            <a:ln w="12695" cap="sq">
              <a:noFill/>
              <a:prstDash val="solid"/>
              <a:miter/>
            </a:ln>
          </p:spPr>
          <p:txBody>
            <a:bodyPr rtlCol="1" anchor="ctr"/>
            <a:lstStyle/>
            <a:p>
              <a:endParaRPr lang="ar-SA"/>
            </a:p>
          </p:txBody>
        </p:sp>
        <p:sp>
          <p:nvSpPr>
            <p:cNvPr id="358" name="شكل حر: شكل 357">
              <a:extLst>
                <a:ext uri="{FF2B5EF4-FFF2-40B4-BE49-F238E27FC236}">
                  <a16:creationId xmlns:a16="http://schemas.microsoft.com/office/drawing/2014/main" id="{1B9FE5FC-78F8-9C33-BE08-0EB523907C57}"/>
                </a:ext>
              </a:extLst>
            </p:cNvPr>
            <p:cNvSpPr/>
            <p:nvPr/>
          </p:nvSpPr>
          <p:spPr>
            <a:xfrm>
              <a:off x="1687989" y="8416927"/>
              <a:ext cx="280503" cy="3553"/>
            </a:xfrm>
            <a:custGeom>
              <a:avLst/>
              <a:gdLst>
                <a:gd name="connsiteX0" fmla="*/ 0 w 280503"/>
                <a:gd name="connsiteY0" fmla="*/ 1777 h 3553"/>
                <a:gd name="connsiteX1" fmla="*/ 35063 w 280503"/>
                <a:gd name="connsiteY1" fmla="*/ 889 h 3553"/>
                <a:gd name="connsiteX2" fmla="*/ 70126 w 280503"/>
                <a:gd name="connsiteY2" fmla="*/ 380 h 3553"/>
                <a:gd name="connsiteX3" fmla="*/ 140252 w 280503"/>
                <a:gd name="connsiteY3" fmla="*/ 0 h 3553"/>
                <a:gd name="connsiteX4" fmla="*/ 210377 w 280503"/>
                <a:gd name="connsiteY4" fmla="*/ 380 h 3553"/>
                <a:gd name="connsiteX5" fmla="*/ 245440 w 280503"/>
                <a:gd name="connsiteY5" fmla="*/ 889 h 3553"/>
                <a:gd name="connsiteX6" fmla="*/ 280503 w 280503"/>
                <a:gd name="connsiteY6" fmla="*/ 1777 h 3553"/>
                <a:gd name="connsiteX7" fmla="*/ 245440 w 280503"/>
                <a:gd name="connsiteY7" fmla="*/ 2666 h 3553"/>
                <a:gd name="connsiteX8" fmla="*/ 210377 w 280503"/>
                <a:gd name="connsiteY8" fmla="*/ 3173 h 3553"/>
                <a:gd name="connsiteX9" fmla="*/ 140252 w 280503"/>
                <a:gd name="connsiteY9" fmla="*/ 3554 h 3553"/>
                <a:gd name="connsiteX10" fmla="*/ 70126 w 280503"/>
                <a:gd name="connsiteY10" fmla="*/ 3173 h 3553"/>
                <a:gd name="connsiteX11" fmla="*/ 35063 w 280503"/>
                <a:gd name="connsiteY11" fmla="*/ 2666 h 3553"/>
                <a:gd name="connsiteX12" fmla="*/ 0 w 280503"/>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03" h="3553">
                  <a:moveTo>
                    <a:pt x="0" y="1777"/>
                  </a:moveTo>
                  <a:cubicBezTo>
                    <a:pt x="11688" y="1396"/>
                    <a:pt x="23375" y="1142"/>
                    <a:pt x="35063" y="889"/>
                  </a:cubicBezTo>
                  <a:lnTo>
                    <a:pt x="70126" y="380"/>
                  </a:lnTo>
                  <a:cubicBezTo>
                    <a:pt x="93501" y="127"/>
                    <a:pt x="116876" y="127"/>
                    <a:pt x="140252" y="0"/>
                  </a:cubicBezTo>
                  <a:cubicBezTo>
                    <a:pt x="163627" y="127"/>
                    <a:pt x="187002" y="127"/>
                    <a:pt x="210377" y="380"/>
                  </a:cubicBezTo>
                  <a:lnTo>
                    <a:pt x="245440" y="889"/>
                  </a:lnTo>
                  <a:cubicBezTo>
                    <a:pt x="257128" y="1269"/>
                    <a:pt x="268815" y="1396"/>
                    <a:pt x="280503" y="1777"/>
                  </a:cubicBezTo>
                  <a:cubicBezTo>
                    <a:pt x="268815" y="2158"/>
                    <a:pt x="257128" y="2412"/>
                    <a:pt x="245440" y="2666"/>
                  </a:cubicBezTo>
                  <a:lnTo>
                    <a:pt x="210377" y="3173"/>
                  </a:lnTo>
                  <a:cubicBezTo>
                    <a:pt x="187002" y="3428"/>
                    <a:pt x="163627" y="3428"/>
                    <a:pt x="140252" y="3554"/>
                  </a:cubicBezTo>
                  <a:cubicBezTo>
                    <a:pt x="116876" y="3428"/>
                    <a:pt x="93501" y="3428"/>
                    <a:pt x="70126" y="3173"/>
                  </a:cubicBezTo>
                  <a:lnTo>
                    <a:pt x="35063" y="2666"/>
                  </a:lnTo>
                  <a:cubicBezTo>
                    <a:pt x="23375" y="2412"/>
                    <a:pt x="11688" y="2158"/>
                    <a:pt x="0" y="1777"/>
                  </a:cubicBezTo>
                </a:path>
              </a:pathLst>
            </a:custGeom>
            <a:solidFill>
              <a:srgbClr val="FFFFFF"/>
            </a:solidFill>
            <a:ln w="12695" cap="sq">
              <a:noFill/>
              <a:prstDash val="solid"/>
              <a:miter/>
            </a:ln>
          </p:spPr>
          <p:txBody>
            <a:bodyPr rtlCol="1" anchor="ctr"/>
            <a:lstStyle/>
            <a:p>
              <a:endParaRPr lang="ar-SA"/>
            </a:p>
          </p:txBody>
        </p:sp>
        <p:sp>
          <p:nvSpPr>
            <p:cNvPr id="359" name="شكل حر: شكل 358">
              <a:extLst>
                <a:ext uri="{FF2B5EF4-FFF2-40B4-BE49-F238E27FC236}">
                  <a16:creationId xmlns:a16="http://schemas.microsoft.com/office/drawing/2014/main" id="{931CB174-2AC3-FD14-50F4-32308F1A5C0C}"/>
                </a:ext>
              </a:extLst>
            </p:cNvPr>
            <p:cNvSpPr/>
            <p:nvPr/>
          </p:nvSpPr>
          <p:spPr>
            <a:xfrm>
              <a:off x="1688243" y="8458437"/>
              <a:ext cx="280503" cy="3553"/>
            </a:xfrm>
            <a:custGeom>
              <a:avLst/>
              <a:gdLst>
                <a:gd name="connsiteX0" fmla="*/ 0 w 280503"/>
                <a:gd name="connsiteY0" fmla="*/ 1777 h 3553"/>
                <a:gd name="connsiteX1" fmla="*/ 35063 w 280503"/>
                <a:gd name="connsiteY1" fmla="*/ 888 h 3553"/>
                <a:gd name="connsiteX2" fmla="*/ 70126 w 280503"/>
                <a:gd name="connsiteY2" fmla="*/ 380 h 3553"/>
                <a:gd name="connsiteX3" fmla="*/ 140251 w 280503"/>
                <a:gd name="connsiteY3" fmla="*/ 0 h 3553"/>
                <a:gd name="connsiteX4" fmla="*/ 210377 w 280503"/>
                <a:gd name="connsiteY4" fmla="*/ 380 h 3553"/>
                <a:gd name="connsiteX5" fmla="*/ 245440 w 280503"/>
                <a:gd name="connsiteY5" fmla="*/ 888 h 3553"/>
                <a:gd name="connsiteX6" fmla="*/ 280503 w 280503"/>
                <a:gd name="connsiteY6" fmla="*/ 1777 h 3553"/>
                <a:gd name="connsiteX7" fmla="*/ 245440 w 280503"/>
                <a:gd name="connsiteY7" fmla="*/ 2665 h 3553"/>
                <a:gd name="connsiteX8" fmla="*/ 210377 w 280503"/>
                <a:gd name="connsiteY8" fmla="*/ 3173 h 3553"/>
                <a:gd name="connsiteX9" fmla="*/ 140251 w 280503"/>
                <a:gd name="connsiteY9" fmla="*/ 3554 h 3553"/>
                <a:gd name="connsiteX10" fmla="*/ 70126 w 280503"/>
                <a:gd name="connsiteY10" fmla="*/ 3173 h 3553"/>
                <a:gd name="connsiteX11" fmla="*/ 35063 w 280503"/>
                <a:gd name="connsiteY11" fmla="*/ 2665 h 3553"/>
                <a:gd name="connsiteX12" fmla="*/ 0 w 280503"/>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03" h="3553">
                  <a:moveTo>
                    <a:pt x="0" y="1777"/>
                  </a:moveTo>
                  <a:cubicBezTo>
                    <a:pt x="11688" y="1396"/>
                    <a:pt x="23375" y="1142"/>
                    <a:pt x="35063" y="888"/>
                  </a:cubicBezTo>
                  <a:lnTo>
                    <a:pt x="70126" y="380"/>
                  </a:lnTo>
                  <a:cubicBezTo>
                    <a:pt x="93501" y="126"/>
                    <a:pt x="116876" y="126"/>
                    <a:pt x="140251" y="0"/>
                  </a:cubicBezTo>
                  <a:cubicBezTo>
                    <a:pt x="163627" y="126"/>
                    <a:pt x="187002" y="126"/>
                    <a:pt x="210377" y="380"/>
                  </a:cubicBezTo>
                  <a:lnTo>
                    <a:pt x="245440" y="888"/>
                  </a:lnTo>
                  <a:cubicBezTo>
                    <a:pt x="257128" y="1142"/>
                    <a:pt x="268815" y="1396"/>
                    <a:pt x="280503" y="1777"/>
                  </a:cubicBezTo>
                  <a:cubicBezTo>
                    <a:pt x="268815" y="2158"/>
                    <a:pt x="257128" y="2412"/>
                    <a:pt x="245440" y="2665"/>
                  </a:cubicBezTo>
                  <a:lnTo>
                    <a:pt x="210377" y="3173"/>
                  </a:lnTo>
                  <a:cubicBezTo>
                    <a:pt x="187002" y="3427"/>
                    <a:pt x="163627" y="3427"/>
                    <a:pt x="140251" y="3554"/>
                  </a:cubicBezTo>
                  <a:cubicBezTo>
                    <a:pt x="116876" y="3427"/>
                    <a:pt x="93501" y="3427"/>
                    <a:pt x="70126" y="3173"/>
                  </a:cubicBezTo>
                  <a:lnTo>
                    <a:pt x="35063" y="2665"/>
                  </a:lnTo>
                  <a:cubicBezTo>
                    <a:pt x="23375" y="2412"/>
                    <a:pt x="11688" y="2158"/>
                    <a:pt x="0" y="1777"/>
                  </a:cubicBezTo>
                </a:path>
              </a:pathLst>
            </a:custGeom>
            <a:solidFill>
              <a:srgbClr val="FFFFFF"/>
            </a:solidFill>
            <a:ln w="12695" cap="sq">
              <a:noFill/>
              <a:prstDash val="solid"/>
              <a:miter/>
            </a:ln>
          </p:spPr>
          <p:txBody>
            <a:bodyPr rtlCol="1" anchor="ctr"/>
            <a:lstStyle/>
            <a:p>
              <a:endParaRPr lang="ar-SA"/>
            </a:p>
          </p:txBody>
        </p:sp>
        <p:sp>
          <p:nvSpPr>
            <p:cNvPr id="360" name="شكل حر: شكل 359">
              <a:extLst>
                <a:ext uri="{FF2B5EF4-FFF2-40B4-BE49-F238E27FC236}">
                  <a16:creationId xmlns:a16="http://schemas.microsoft.com/office/drawing/2014/main" id="{2D2621AF-633E-727A-6E82-250DB98F727B}"/>
                </a:ext>
              </a:extLst>
            </p:cNvPr>
            <p:cNvSpPr/>
            <p:nvPr/>
          </p:nvSpPr>
          <p:spPr>
            <a:xfrm>
              <a:off x="1651910" y="8493979"/>
              <a:ext cx="280503" cy="3553"/>
            </a:xfrm>
            <a:custGeom>
              <a:avLst/>
              <a:gdLst>
                <a:gd name="connsiteX0" fmla="*/ 0 w 280503"/>
                <a:gd name="connsiteY0" fmla="*/ 1777 h 3553"/>
                <a:gd name="connsiteX1" fmla="*/ 35063 w 280503"/>
                <a:gd name="connsiteY1" fmla="*/ 889 h 3553"/>
                <a:gd name="connsiteX2" fmla="*/ 70126 w 280503"/>
                <a:gd name="connsiteY2" fmla="*/ 380 h 3553"/>
                <a:gd name="connsiteX3" fmla="*/ 140252 w 280503"/>
                <a:gd name="connsiteY3" fmla="*/ 0 h 3553"/>
                <a:gd name="connsiteX4" fmla="*/ 210377 w 280503"/>
                <a:gd name="connsiteY4" fmla="*/ 380 h 3553"/>
                <a:gd name="connsiteX5" fmla="*/ 245440 w 280503"/>
                <a:gd name="connsiteY5" fmla="*/ 889 h 3553"/>
                <a:gd name="connsiteX6" fmla="*/ 280503 w 280503"/>
                <a:gd name="connsiteY6" fmla="*/ 1777 h 3553"/>
                <a:gd name="connsiteX7" fmla="*/ 245440 w 280503"/>
                <a:gd name="connsiteY7" fmla="*/ 2665 h 3553"/>
                <a:gd name="connsiteX8" fmla="*/ 210377 w 280503"/>
                <a:gd name="connsiteY8" fmla="*/ 3173 h 3553"/>
                <a:gd name="connsiteX9" fmla="*/ 140252 w 280503"/>
                <a:gd name="connsiteY9" fmla="*/ 3554 h 3553"/>
                <a:gd name="connsiteX10" fmla="*/ 70126 w 280503"/>
                <a:gd name="connsiteY10" fmla="*/ 3173 h 3553"/>
                <a:gd name="connsiteX11" fmla="*/ 35063 w 280503"/>
                <a:gd name="connsiteY11" fmla="*/ 2665 h 3553"/>
                <a:gd name="connsiteX12" fmla="*/ 0 w 280503"/>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03" h="3553">
                  <a:moveTo>
                    <a:pt x="0" y="1777"/>
                  </a:moveTo>
                  <a:cubicBezTo>
                    <a:pt x="11688" y="1396"/>
                    <a:pt x="23375" y="1142"/>
                    <a:pt x="35063" y="889"/>
                  </a:cubicBezTo>
                  <a:lnTo>
                    <a:pt x="70126" y="380"/>
                  </a:lnTo>
                  <a:cubicBezTo>
                    <a:pt x="93501" y="127"/>
                    <a:pt x="116876" y="127"/>
                    <a:pt x="140252" y="0"/>
                  </a:cubicBezTo>
                  <a:cubicBezTo>
                    <a:pt x="163627" y="127"/>
                    <a:pt x="187002" y="127"/>
                    <a:pt x="210377" y="380"/>
                  </a:cubicBezTo>
                  <a:lnTo>
                    <a:pt x="245440" y="889"/>
                  </a:lnTo>
                  <a:cubicBezTo>
                    <a:pt x="257128" y="1269"/>
                    <a:pt x="268815" y="1396"/>
                    <a:pt x="280503" y="1777"/>
                  </a:cubicBezTo>
                  <a:cubicBezTo>
                    <a:pt x="268815" y="2158"/>
                    <a:pt x="257128" y="2412"/>
                    <a:pt x="245440" y="2665"/>
                  </a:cubicBezTo>
                  <a:lnTo>
                    <a:pt x="210377" y="3173"/>
                  </a:lnTo>
                  <a:cubicBezTo>
                    <a:pt x="187002" y="3427"/>
                    <a:pt x="163627" y="3427"/>
                    <a:pt x="140252" y="3554"/>
                  </a:cubicBezTo>
                  <a:cubicBezTo>
                    <a:pt x="116876" y="3427"/>
                    <a:pt x="93501" y="3427"/>
                    <a:pt x="70126" y="3173"/>
                  </a:cubicBezTo>
                  <a:lnTo>
                    <a:pt x="35063" y="2665"/>
                  </a:lnTo>
                  <a:cubicBezTo>
                    <a:pt x="23375" y="2285"/>
                    <a:pt x="11688" y="2158"/>
                    <a:pt x="0" y="1777"/>
                  </a:cubicBezTo>
                </a:path>
              </a:pathLst>
            </a:custGeom>
            <a:solidFill>
              <a:srgbClr val="FFFFFF"/>
            </a:solidFill>
            <a:ln w="12695" cap="sq">
              <a:noFill/>
              <a:prstDash val="solid"/>
              <a:miter/>
            </a:ln>
          </p:spPr>
          <p:txBody>
            <a:bodyPr rtlCol="1" anchor="ctr"/>
            <a:lstStyle/>
            <a:p>
              <a:endParaRPr lang="ar-SA"/>
            </a:p>
          </p:txBody>
        </p:sp>
        <p:sp>
          <p:nvSpPr>
            <p:cNvPr id="361" name="شكل حر: شكل 360">
              <a:extLst>
                <a:ext uri="{FF2B5EF4-FFF2-40B4-BE49-F238E27FC236}">
                  <a16:creationId xmlns:a16="http://schemas.microsoft.com/office/drawing/2014/main" id="{F060360C-5A49-73E2-2C0A-2FAF0E3F9700}"/>
                </a:ext>
              </a:extLst>
            </p:cNvPr>
            <p:cNvSpPr/>
            <p:nvPr/>
          </p:nvSpPr>
          <p:spPr>
            <a:xfrm>
              <a:off x="1625359" y="8786320"/>
              <a:ext cx="435999" cy="5585"/>
            </a:xfrm>
            <a:custGeom>
              <a:avLst/>
              <a:gdLst>
                <a:gd name="connsiteX0" fmla="*/ 0 w 435999"/>
                <a:gd name="connsiteY0" fmla="*/ 2793 h 5585"/>
                <a:gd name="connsiteX1" fmla="*/ 109000 w 435999"/>
                <a:gd name="connsiteY1" fmla="*/ 635 h 5585"/>
                <a:gd name="connsiteX2" fmla="*/ 163500 w 435999"/>
                <a:gd name="connsiteY2" fmla="*/ 127 h 5585"/>
                <a:gd name="connsiteX3" fmla="*/ 218000 w 435999"/>
                <a:gd name="connsiteY3" fmla="*/ 0 h 5585"/>
                <a:gd name="connsiteX4" fmla="*/ 272500 w 435999"/>
                <a:gd name="connsiteY4" fmla="*/ 127 h 5585"/>
                <a:gd name="connsiteX5" fmla="*/ 326999 w 435999"/>
                <a:gd name="connsiteY5" fmla="*/ 635 h 5585"/>
                <a:gd name="connsiteX6" fmla="*/ 435999 w 435999"/>
                <a:gd name="connsiteY6" fmla="*/ 2793 h 5585"/>
                <a:gd name="connsiteX7" fmla="*/ 326999 w 435999"/>
                <a:gd name="connsiteY7" fmla="*/ 4951 h 5585"/>
                <a:gd name="connsiteX8" fmla="*/ 272500 w 435999"/>
                <a:gd name="connsiteY8" fmla="*/ 5458 h 5585"/>
                <a:gd name="connsiteX9" fmla="*/ 218000 w 435999"/>
                <a:gd name="connsiteY9" fmla="*/ 5585 h 5585"/>
                <a:gd name="connsiteX10" fmla="*/ 163500 w 435999"/>
                <a:gd name="connsiteY10" fmla="*/ 5458 h 5585"/>
                <a:gd name="connsiteX11" fmla="*/ 109000 w 435999"/>
                <a:gd name="connsiteY11" fmla="*/ 4951 h 5585"/>
                <a:gd name="connsiteX12" fmla="*/ 0 w 435999"/>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999" h="5585">
                  <a:moveTo>
                    <a:pt x="0" y="2793"/>
                  </a:moveTo>
                  <a:cubicBezTo>
                    <a:pt x="36333" y="1650"/>
                    <a:pt x="72667" y="1016"/>
                    <a:pt x="109000" y="635"/>
                  </a:cubicBezTo>
                  <a:cubicBezTo>
                    <a:pt x="127166" y="381"/>
                    <a:pt x="145333" y="254"/>
                    <a:pt x="163500" y="127"/>
                  </a:cubicBezTo>
                  <a:lnTo>
                    <a:pt x="218000" y="0"/>
                  </a:lnTo>
                  <a:lnTo>
                    <a:pt x="272500" y="127"/>
                  </a:lnTo>
                  <a:cubicBezTo>
                    <a:pt x="290666" y="254"/>
                    <a:pt x="308833" y="381"/>
                    <a:pt x="326999" y="635"/>
                  </a:cubicBezTo>
                  <a:cubicBezTo>
                    <a:pt x="363333" y="1016"/>
                    <a:pt x="399666" y="1777"/>
                    <a:pt x="435999" y="2793"/>
                  </a:cubicBezTo>
                  <a:cubicBezTo>
                    <a:pt x="399666" y="3935"/>
                    <a:pt x="363333" y="4570"/>
                    <a:pt x="326999" y="4951"/>
                  </a:cubicBezTo>
                  <a:cubicBezTo>
                    <a:pt x="308833" y="5205"/>
                    <a:pt x="290666" y="5205"/>
                    <a:pt x="272500" y="5458"/>
                  </a:cubicBezTo>
                  <a:lnTo>
                    <a:pt x="218000" y="5585"/>
                  </a:lnTo>
                  <a:lnTo>
                    <a:pt x="163500" y="5458"/>
                  </a:lnTo>
                  <a:cubicBezTo>
                    <a:pt x="145333" y="5332"/>
                    <a:pt x="127166" y="5205"/>
                    <a:pt x="109000" y="4951"/>
                  </a:cubicBezTo>
                  <a:cubicBezTo>
                    <a:pt x="72667" y="4570"/>
                    <a:pt x="36333" y="3808"/>
                    <a:pt x="0" y="2793"/>
                  </a:cubicBezTo>
                </a:path>
              </a:pathLst>
            </a:custGeom>
            <a:solidFill>
              <a:srgbClr val="FFFFFF"/>
            </a:solidFill>
            <a:ln w="12695" cap="sq">
              <a:noFill/>
              <a:prstDash val="solid"/>
              <a:miter/>
            </a:ln>
          </p:spPr>
          <p:txBody>
            <a:bodyPr rtlCol="1" anchor="ctr"/>
            <a:lstStyle/>
            <a:p>
              <a:endParaRPr lang="ar-SA"/>
            </a:p>
          </p:txBody>
        </p:sp>
        <p:sp>
          <p:nvSpPr>
            <p:cNvPr id="362" name="شكل حر: شكل 361">
              <a:extLst>
                <a:ext uri="{FF2B5EF4-FFF2-40B4-BE49-F238E27FC236}">
                  <a16:creationId xmlns:a16="http://schemas.microsoft.com/office/drawing/2014/main" id="{02C6F236-6DAC-1D6F-735A-9B560CC3A429}"/>
                </a:ext>
              </a:extLst>
            </p:cNvPr>
            <p:cNvSpPr/>
            <p:nvPr/>
          </p:nvSpPr>
          <p:spPr>
            <a:xfrm>
              <a:off x="1612020" y="8856518"/>
              <a:ext cx="435999" cy="5585"/>
            </a:xfrm>
            <a:custGeom>
              <a:avLst/>
              <a:gdLst>
                <a:gd name="connsiteX0" fmla="*/ 0 w 435999"/>
                <a:gd name="connsiteY0" fmla="*/ 2792 h 5585"/>
                <a:gd name="connsiteX1" fmla="*/ 109000 w 435999"/>
                <a:gd name="connsiteY1" fmla="*/ 635 h 5585"/>
                <a:gd name="connsiteX2" fmla="*/ 163500 w 435999"/>
                <a:gd name="connsiteY2" fmla="*/ 127 h 5585"/>
                <a:gd name="connsiteX3" fmla="*/ 218000 w 435999"/>
                <a:gd name="connsiteY3" fmla="*/ 0 h 5585"/>
                <a:gd name="connsiteX4" fmla="*/ 272500 w 435999"/>
                <a:gd name="connsiteY4" fmla="*/ 127 h 5585"/>
                <a:gd name="connsiteX5" fmla="*/ 327000 w 435999"/>
                <a:gd name="connsiteY5" fmla="*/ 635 h 5585"/>
                <a:gd name="connsiteX6" fmla="*/ 435999 w 435999"/>
                <a:gd name="connsiteY6" fmla="*/ 2792 h 5585"/>
                <a:gd name="connsiteX7" fmla="*/ 327000 w 435999"/>
                <a:gd name="connsiteY7" fmla="*/ 4951 h 5585"/>
                <a:gd name="connsiteX8" fmla="*/ 272500 w 435999"/>
                <a:gd name="connsiteY8" fmla="*/ 5458 h 5585"/>
                <a:gd name="connsiteX9" fmla="*/ 218000 w 435999"/>
                <a:gd name="connsiteY9" fmla="*/ 5585 h 5585"/>
                <a:gd name="connsiteX10" fmla="*/ 163500 w 435999"/>
                <a:gd name="connsiteY10" fmla="*/ 5458 h 5585"/>
                <a:gd name="connsiteX11" fmla="*/ 109000 w 435999"/>
                <a:gd name="connsiteY11" fmla="*/ 4951 h 5585"/>
                <a:gd name="connsiteX12" fmla="*/ 0 w 435999"/>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999" h="5585">
                  <a:moveTo>
                    <a:pt x="0" y="2792"/>
                  </a:moveTo>
                  <a:cubicBezTo>
                    <a:pt x="36333" y="1777"/>
                    <a:pt x="72667" y="1016"/>
                    <a:pt x="109000" y="635"/>
                  </a:cubicBezTo>
                  <a:cubicBezTo>
                    <a:pt x="127166" y="380"/>
                    <a:pt x="145333" y="380"/>
                    <a:pt x="163500" y="127"/>
                  </a:cubicBezTo>
                  <a:lnTo>
                    <a:pt x="218000" y="0"/>
                  </a:lnTo>
                  <a:lnTo>
                    <a:pt x="272500" y="127"/>
                  </a:lnTo>
                  <a:cubicBezTo>
                    <a:pt x="290666" y="253"/>
                    <a:pt x="308833" y="380"/>
                    <a:pt x="327000" y="635"/>
                  </a:cubicBezTo>
                  <a:cubicBezTo>
                    <a:pt x="363333" y="1016"/>
                    <a:pt x="399666" y="1777"/>
                    <a:pt x="435999" y="2792"/>
                  </a:cubicBezTo>
                  <a:cubicBezTo>
                    <a:pt x="399666" y="3935"/>
                    <a:pt x="363333" y="4570"/>
                    <a:pt x="327000" y="4951"/>
                  </a:cubicBezTo>
                  <a:cubicBezTo>
                    <a:pt x="308833" y="5204"/>
                    <a:pt x="290666" y="5331"/>
                    <a:pt x="272500" y="5458"/>
                  </a:cubicBezTo>
                  <a:lnTo>
                    <a:pt x="218000" y="5585"/>
                  </a:lnTo>
                  <a:lnTo>
                    <a:pt x="163500" y="5458"/>
                  </a:lnTo>
                  <a:cubicBezTo>
                    <a:pt x="145333" y="5331"/>
                    <a:pt x="127166" y="5204"/>
                    <a:pt x="109000" y="4951"/>
                  </a:cubicBezTo>
                  <a:cubicBezTo>
                    <a:pt x="72667" y="4570"/>
                    <a:pt x="36333" y="3808"/>
                    <a:pt x="0" y="2792"/>
                  </a:cubicBezTo>
                </a:path>
              </a:pathLst>
            </a:custGeom>
            <a:solidFill>
              <a:srgbClr val="FFFFFF"/>
            </a:solidFill>
            <a:ln w="12695" cap="sq">
              <a:noFill/>
              <a:prstDash val="solid"/>
              <a:miter/>
            </a:ln>
          </p:spPr>
          <p:txBody>
            <a:bodyPr rtlCol="1" anchor="ctr"/>
            <a:lstStyle/>
            <a:p>
              <a:endParaRPr lang="ar-SA"/>
            </a:p>
          </p:txBody>
        </p:sp>
        <p:sp>
          <p:nvSpPr>
            <p:cNvPr id="363" name="شكل حر: شكل 362">
              <a:extLst>
                <a:ext uri="{FF2B5EF4-FFF2-40B4-BE49-F238E27FC236}">
                  <a16:creationId xmlns:a16="http://schemas.microsoft.com/office/drawing/2014/main" id="{65F7B931-CF06-E0F0-0785-CE951CFE5EA4}"/>
                </a:ext>
              </a:extLst>
            </p:cNvPr>
            <p:cNvSpPr/>
            <p:nvPr/>
          </p:nvSpPr>
          <p:spPr>
            <a:xfrm>
              <a:off x="1677064" y="8762075"/>
              <a:ext cx="306927" cy="3553"/>
            </a:xfrm>
            <a:custGeom>
              <a:avLst/>
              <a:gdLst>
                <a:gd name="connsiteX0" fmla="*/ 0 w 306927"/>
                <a:gd name="connsiteY0" fmla="*/ 1777 h 3553"/>
                <a:gd name="connsiteX1" fmla="*/ 38366 w 306927"/>
                <a:gd name="connsiteY1" fmla="*/ 889 h 3553"/>
                <a:gd name="connsiteX2" fmla="*/ 76732 w 306927"/>
                <a:gd name="connsiteY2" fmla="*/ 380 h 3553"/>
                <a:gd name="connsiteX3" fmla="*/ 153464 w 306927"/>
                <a:gd name="connsiteY3" fmla="*/ 0 h 3553"/>
                <a:gd name="connsiteX4" fmla="*/ 230196 w 306927"/>
                <a:gd name="connsiteY4" fmla="*/ 380 h 3553"/>
                <a:gd name="connsiteX5" fmla="*/ 268561 w 306927"/>
                <a:gd name="connsiteY5" fmla="*/ 889 h 3553"/>
                <a:gd name="connsiteX6" fmla="*/ 306927 w 306927"/>
                <a:gd name="connsiteY6" fmla="*/ 1777 h 3553"/>
                <a:gd name="connsiteX7" fmla="*/ 268561 w 306927"/>
                <a:gd name="connsiteY7" fmla="*/ 2665 h 3553"/>
                <a:gd name="connsiteX8" fmla="*/ 230196 w 306927"/>
                <a:gd name="connsiteY8" fmla="*/ 3173 h 3553"/>
                <a:gd name="connsiteX9" fmla="*/ 153464 w 306927"/>
                <a:gd name="connsiteY9" fmla="*/ 3554 h 3553"/>
                <a:gd name="connsiteX10" fmla="*/ 76732 w 306927"/>
                <a:gd name="connsiteY10" fmla="*/ 3173 h 3553"/>
                <a:gd name="connsiteX11" fmla="*/ 38366 w 306927"/>
                <a:gd name="connsiteY11" fmla="*/ 2665 h 3553"/>
                <a:gd name="connsiteX12" fmla="*/ 0 w 306927"/>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27" h="3553">
                  <a:moveTo>
                    <a:pt x="0" y="1777"/>
                  </a:moveTo>
                  <a:cubicBezTo>
                    <a:pt x="12831" y="1396"/>
                    <a:pt x="25535" y="1142"/>
                    <a:pt x="38366" y="889"/>
                  </a:cubicBezTo>
                  <a:lnTo>
                    <a:pt x="76732" y="380"/>
                  </a:lnTo>
                  <a:cubicBezTo>
                    <a:pt x="102267" y="127"/>
                    <a:pt x="127802" y="127"/>
                    <a:pt x="153464" y="0"/>
                  </a:cubicBezTo>
                  <a:cubicBezTo>
                    <a:pt x="178999" y="127"/>
                    <a:pt x="204534" y="127"/>
                    <a:pt x="230196" y="380"/>
                  </a:cubicBezTo>
                  <a:lnTo>
                    <a:pt x="268561" y="889"/>
                  </a:lnTo>
                  <a:cubicBezTo>
                    <a:pt x="281392" y="1142"/>
                    <a:pt x="294096" y="1396"/>
                    <a:pt x="306927" y="1777"/>
                  </a:cubicBezTo>
                  <a:cubicBezTo>
                    <a:pt x="294096" y="2158"/>
                    <a:pt x="281392" y="2412"/>
                    <a:pt x="268561" y="2665"/>
                  </a:cubicBezTo>
                  <a:lnTo>
                    <a:pt x="230196" y="3173"/>
                  </a:lnTo>
                  <a:cubicBezTo>
                    <a:pt x="204661" y="3428"/>
                    <a:pt x="179126" y="3428"/>
                    <a:pt x="153464" y="3554"/>
                  </a:cubicBezTo>
                  <a:cubicBezTo>
                    <a:pt x="127929" y="3428"/>
                    <a:pt x="102394" y="3428"/>
                    <a:pt x="76732" y="3173"/>
                  </a:cubicBezTo>
                  <a:lnTo>
                    <a:pt x="38366" y="2665"/>
                  </a:lnTo>
                  <a:cubicBezTo>
                    <a:pt x="25535" y="2412"/>
                    <a:pt x="12831" y="2158"/>
                    <a:pt x="0" y="1777"/>
                  </a:cubicBezTo>
                </a:path>
              </a:pathLst>
            </a:custGeom>
            <a:solidFill>
              <a:srgbClr val="FFFFFF"/>
            </a:solidFill>
            <a:ln w="12695" cap="sq">
              <a:noFill/>
              <a:prstDash val="solid"/>
              <a:miter/>
            </a:ln>
          </p:spPr>
          <p:txBody>
            <a:bodyPr rtlCol="1" anchor="ctr"/>
            <a:lstStyle/>
            <a:p>
              <a:endParaRPr lang="ar-SA"/>
            </a:p>
          </p:txBody>
        </p:sp>
        <p:sp>
          <p:nvSpPr>
            <p:cNvPr id="364" name="شكل حر: شكل 363">
              <a:extLst>
                <a:ext uri="{FF2B5EF4-FFF2-40B4-BE49-F238E27FC236}">
                  <a16:creationId xmlns:a16="http://schemas.microsoft.com/office/drawing/2014/main" id="{B4C29000-1AD3-369D-1B5C-A479AF972435}"/>
                </a:ext>
              </a:extLst>
            </p:cNvPr>
            <p:cNvSpPr/>
            <p:nvPr/>
          </p:nvSpPr>
          <p:spPr>
            <a:xfrm>
              <a:off x="1677318" y="8803584"/>
              <a:ext cx="306927" cy="3553"/>
            </a:xfrm>
            <a:custGeom>
              <a:avLst/>
              <a:gdLst>
                <a:gd name="connsiteX0" fmla="*/ 0 w 306927"/>
                <a:gd name="connsiteY0" fmla="*/ 1777 h 3553"/>
                <a:gd name="connsiteX1" fmla="*/ 38366 w 306927"/>
                <a:gd name="connsiteY1" fmla="*/ 888 h 3553"/>
                <a:gd name="connsiteX2" fmla="*/ 76732 w 306927"/>
                <a:gd name="connsiteY2" fmla="*/ 380 h 3553"/>
                <a:gd name="connsiteX3" fmla="*/ 153464 w 306927"/>
                <a:gd name="connsiteY3" fmla="*/ 0 h 3553"/>
                <a:gd name="connsiteX4" fmla="*/ 230195 w 306927"/>
                <a:gd name="connsiteY4" fmla="*/ 380 h 3553"/>
                <a:gd name="connsiteX5" fmla="*/ 268561 w 306927"/>
                <a:gd name="connsiteY5" fmla="*/ 888 h 3553"/>
                <a:gd name="connsiteX6" fmla="*/ 306927 w 306927"/>
                <a:gd name="connsiteY6" fmla="*/ 1777 h 3553"/>
                <a:gd name="connsiteX7" fmla="*/ 268561 w 306927"/>
                <a:gd name="connsiteY7" fmla="*/ 2665 h 3553"/>
                <a:gd name="connsiteX8" fmla="*/ 230195 w 306927"/>
                <a:gd name="connsiteY8" fmla="*/ 3173 h 3553"/>
                <a:gd name="connsiteX9" fmla="*/ 153464 w 306927"/>
                <a:gd name="connsiteY9" fmla="*/ 3554 h 3553"/>
                <a:gd name="connsiteX10" fmla="*/ 76732 w 306927"/>
                <a:gd name="connsiteY10" fmla="*/ 3173 h 3553"/>
                <a:gd name="connsiteX11" fmla="*/ 38366 w 306927"/>
                <a:gd name="connsiteY11" fmla="*/ 2665 h 3553"/>
                <a:gd name="connsiteX12" fmla="*/ 0 w 306927"/>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27" h="3553">
                  <a:moveTo>
                    <a:pt x="0" y="1777"/>
                  </a:moveTo>
                  <a:cubicBezTo>
                    <a:pt x="12831" y="1396"/>
                    <a:pt x="25535" y="1142"/>
                    <a:pt x="38366" y="888"/>
                  </a:cubicBezTo>
                  <a:lnTo>
                    <a:pt x="76732" y="380"/>
                  </a:lnTo>
                  <a:cubicBezTo>
                    <a:pt x="102267" y="126"/>
                    <a:pt x="127802" y="126"/>
                    <a:pt x="153464" y="0"/>
                  </a:cubicBezTo>
                  <a:cubicBezTo>
                    <a:pt x="178999" y="126"/>
                    <a:pt x="204534" y="126"/>
                    <a:pt x="230195" y="380"/>
                  </a:cubicBezTo>
                  <a:lnTo>
                    <a:pt x="268561" y="888"/>
                  </a:lnTo>
                  <a:cubicBezTo>
                    <a:pt x="281392" y="1142"/>
                    <a:pt x="294096" y="1396"/>
                    <a:pt x="306927" y="1777"/>
                  </a:cubicBezTo>
                  <a:cubicBezTo>
                    <a:pt x="294096" y="2158"/>
                    <a:pt x="281392" y="2411"/>
                    <a:pt x="268561" y="2665"/>
                  </a:cubicBezTo>
                  <a:lnTo>
                    <a:pt x="230195" y="3173"/>
                  </a:lnTo>
                  <a:cubicBezTo>
                    <a:pt x="204661" y="3427"/>
                    <a:pt x="179126" y="3427"/>
                    <a:pt x="153464" y="3554"/>
                  </a:cubicBezTo>
                  <a:cubicBezTo>
                    <a:pt x="127929" y="3427"/>
                    <a:pt x="102394" y="3427"/>
                    <a:pt x="76732" y="3173"/>
                  </a:cubicBezTo>
                  <a:lnTo>
                    <a:pt x="38366" y="2665"/>
                  </a:lnTo>
                  <a:cubicBezTo>
                    <a:pt x="25535" y="2411"/>
                    <a:pt x="12831" y="2158"/>
                    <a:pt x="0" y="1777"/>
                  </a:cubicBezTo>
                </a:path>
              </a:pathLst>
            </a:custGeom>
            <a:solidFill>
              <a:srgbClr val="FFFFFF"/>
            </a:solidFill>
            <a:ln w="12695" cap="sq">
              <a:noFill/>
              <a:prstDash val="solid"/>
              <a:miter/>
            </a:ln>
          </p:spPr>
          <p:txBody>
            <a:bodyPr rtlCol="1" anchor="ctr"/>
            <a:lstStyle/>
            <a:p>
              <a:endParaRPr lang="ar-SA"/>
            </a:p>
          </p:txBody>
        </p:sp>
        <p:sp>
          <p:nvSpPr>
            <p:cNvPr id="365" name="شكل حر: شكل 364">
              <a:extLst>
                <a:ext uri="{FF2B5EF4-FFF2-40B4-BE49-F238E27FC236}">
                  <a16:creationId xmlns:a16="http://schemas.microsoft.com/office/drawing/2014/main" id="{15B4221F-B623-D013-C215-67BE5C89E436}"/>
                </a:ext>
              </a:extLst>
            </p:cNvPr>
            <p:cNvSpPr/>
            <p:nvPr/>
          </p:nvSpPr>
          <p:spPr>
            <a:xfrm>
              <a:off x="1637554" y="8839127"/>
              <a:ext cx="306927" cy="3553"/>
            </a:xfrm>
            <a:custGeom>
              <a:avLst/>
              <a:gdLst>
                <a:gd name="connsiteX0" fmla="*/ 0 w 306927"/>
                <a:gd name="connsiteY0" fmla="*/ 1777 h 3553"/>
                <a:gd name="connsiteX1" fmla="*/ 38366 w 306927"/>
                <a:gd name="connsiteY1" fmla="*/ 889 h 3553"/>
                <a:gd name="connsiteX2" fmla="*/ 76732 w 306927"/>
                <a:gd name="connsiteY2" fmla="*/ 380 h 3553"/>
                <a:gd name="connsiteX3" fmla="*/ 153464 w 306927"/>
                <a:gd name="connsiteY3" fmla="*/ 0 h 3553"/>
                <a:gd name="connsiteX4" fmla="*/ 230196 w 306927"/>
                <a:gd name="connsiteY4" fmla="*/ 380 h 3553"/>
                <a:gd name="connsiteX5" fmla="*/ 268561 w 306927"/>
                <a:gd name="connsiteY5" fmla="*/ 889 h 3553"/>
                <a:gd name="connsiteX6" fmla="*/ 306927 w 306927"/>
                <a:gd name="connsiteY6" fmla="*/ 1777 h 3553"/>
                <a:gd name="connsiteX7" fmla="*/ 268561 w 306927"/>
                <a:gd name="connsiteY7" fmla="*/ 2665 h 3553"/>
                <a:gd name="connsiteX8" fmla="*/ 230196 w 306927"/>
                <a:gd name="connsiteY8" fmla="*/ 3173 h 3553"/>
                <a:gd name="connsiteX9" fmla="*/ 153464 w 306927"/>
                <a:gd name="connsiteY9" fmla="*/ 3554 h 3553"/>
                <a:gd name="connsiteX10" fmla="*/ 76732 w 306927"/>
                <a:gd name="connsiteY10" fmla="*/ 3173 h 3553"/>
                <a:gd name="connsiteX11" fmla="*/ 38366 w 306927"/>
                <a:gd name="connsiteY11" fmla="*/ 2665 h 3553"/>
                <a:gd name="connsiteX12" fmla="*/ 0 w 306927"/>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27" h="3553">
                  <a:moveTo>
                    <a:pt x="0" y="1777"/>
                  </a:moveTo>
                  <a:cubicBezTo>
                    <a:pt x="12831" y="1396"/>
                    <a:pt x="25535" y="1142"/>
                    <a:pt x="38366" y="889"/>
                  </a:cubicBezTo>
                  <a:lnTo>
                    <a:pt x="76732" y="380"/>
                  </a:lnTo>
                  <a:cubicBezTo>
                    <a:pt x="102267" y="0"/>
                    <a:pt x="127802" y="127"/>
                    <a:pt x="153464" y="0"/>
                  </a:cubicBezTo>
                  <a:cubicBezTo>
                    <a:pt x="178999" y="127"/>
                    <a:pt x="204534" y="127"/>
                    <a:pt x="230196" y="380"/>
                  </a:cubicBezTo>
                  <a:lnTo>
                    <a:pt x="268561" y="889"/>
                  </a:lnTo>
                  <a:cubicBezTo>
                    <a:pt x="281392" y="1142"/>
                    <a:pt x="294096" y="1396"/>
                    <a:pt x="306927" y="1777"/>
                  </a:cubicBezTo>
                  <a:cubicBezTo>
                    <a:pt x="294096" y="2158"/>
                    <a:pt x="281392" y="2412"/>
                    <a:pt x="268561" y="2665"/>
                  </a:cubicBezTo>
                  <a:lnTo>
                    <a:pt x="230196" y="3173"/>
                  </a:lnTo>
                  <a:cubicBezTo>
                    <a:pt x="204661" y="3427"/>
                    <a:pt x="179126" y="3427"/>
                    <a:pt x="153464" y="3554"/>
                  </a:cubicBezTo>
                  <a:cubicBezTo>
                    <a:pt x="127929" y="3427"/>
                    <a:pt x="102394" y="3427"/>
                    <a:pt x="76732" y="3173"/>
                  </a:cubicBezTo>
                  <a:lnTo>
                    <a:pt x="38366" y="2665"/>
                  </a:lnTo>
                  <a:cubicBezTo>
                    <a:pt x="25535" y="2412"/>
                    <a:pt x="12831" y="2158"/>
                    <a:pt x="0" y="1777"/>
                  </a:cubicBezTo>
                </a:path>
              </a:pathLst>
            </a:custGeom>
            <a:solidFill>
              <a:srgbClr val="FFFFFF"/>
            </a:solidFill>
            <a:ln w="12695" cap="sq">
              <a:noFill/>
              <a:prstDash val="solid"/>
              <a:miter/>
            </a:ln>
          </p:spPr>
          <p:txBody>
            <a:bodyPr rtlCol="1" anchor="ctr"/>
            <a:lstStyle/>
            <a:p>
              <a:endParaRPr lang="ar-SA"/>
            </a:p>
          </p:txBody>
        </p:sp>
        <p:sp>
          <p:nvSpPr>
            <p:cNvPr id="366" name="شكل حر: شكل 365">
              <a:extLst>
                <a:ext uri="{FF2B5EF4-FFF2-40B4-BE49-F238E27FC236}">
                  <a16:creationId xmlns:a16="http://schemas.microsoft.com/office/drawing/2014/main" id="{7954A5BD-806C-1ED7-CEA4-271A9834E784}"/>
                </a:ext>
              </a:extLst>
            </p:cNvPr>
            <p:cNvSpPr/>
            <p:nvPr/>
          </p:nvSpPr>
          <p:spPr>
            <a:xfrm>
              <a:off x="1697644" y="8661158"/>
              <a:ext cx="234260" cy="3680"/>
            </a:xfrm>
            <a:custGeom>
              <a:avLst/>
              <a:gdLst>
                <a:gd name="connsiteX0" fmla="*/ 0 w 234260"/>
                <a:gd name="connsiteY0" fmla="*/ 1777 h 3680"/>
                <a:gd name="connsiteX1" fmla="*/ 58565 w 234260"/>
                <a:gd name="connsiteY1" fmla="*/ 381 h 3680"/>
                <a:gd name="connsiteX2" fmla="*/ 117130 w 234260"/>
                <a:gd name="connsiteY2" fmla="*/ 0 h 3680"/>
                <a:gd name="connsiteX3" fmla="*/ 175696 w 234260"/>
                <a:gd name="connsiteY3" fmla="*/ 381 h 3680"/>
                <a:gd name="connsiteX4" fmla="*/ 234261 w 234260"/>
                <a:gd name="connsiteY4" fmla="*/ 1777 h 3680"/>
                <a:gd name="connsiteX5" fmla="*/ 175696 w 234260"/>
                <a:gd name="connsiteY5" fmla="*/ 3301 h 3680"/>
                <a:gd name="connsiteX6" fmla="*/ 117130 w 234260"/>
                <a:gd name="connsiteY6" fmla="*/ 3681 h 3680"/>
                <a:gd name="connsiteX7" fmla="*/ 58565 w 234260"/>
                <a:gd name="connsiteY7" fmla="*/ 3301 h 3680"/>
                <a:gd name="connsiteX8" fmla="*/ 0 w 234260"/>
                <a:gd name="connsiteY8" fmla="*/ 1904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60" h="3680">
                  <a:moveTo>
                    <a:pt x="0" y="1777"/>
                  </a:moveTo>
                  <a:cubicBezTo>
                    <a:pt x="19564" y="1016"/>
                    <a:pt x="39001" y="635"/>
                    <a:pt x="58565" y="381"/>
                  </a:cubicBezTo>
                  <a:cubicBezTo>
                    <a:pt x="78129" y="127"/>
                    <a:pt x="97566" y="0"/>
                    <a:pt x="117130" y="0"/>
                  </a:cubicBezTo>
                  <a:cubicBezTo>
                    <a:pt x="136694" y="0"/>
                    <a:pt x="156131" y="127"/>
                    <a:pt x="175696" y="381"/>
                  </a:cubicBezTo>
                  <a:cubicBezTo>
                    <a:pt x="195260" y="635"/>
                    <a:pt x="214697" y="1143"/>
                    <a:pt x="234261" y="1777"/>
                  </a:cubicBezTo>
                  <a:cubicBezTo>
                    <a:pt x="214697" y="2539"/>
                    <a:pt x="195260" y="3046"/>
                    <a:pt x="175696" y="3301"/>
                  </a:cubicBezTo>
                  <a:cubicBezTo>
                    <a:pt x="156131" y="3555"/>
                    <a:pt x="136694" y="3681"/>
                    <a:pt x="117130" y="3681"/>
                  </a:cubicBezTo>
                  <a:cubicBezTo>
                    <a:pt x="97566" y="3681"/>
                    <a:pt x="78129" y="3555"/>
                    <a:pt x="58565" y="3301"/>
                  </a:cubicBezTo>
                  <a:cubicBezTo>
                    <a:pt x="39001" y="3046"/>
                    <a:pt x="19564" y="2539"/>
                    <a:pt x="0" y="1904"/>
                  </a:cubicBezTo>
                </a:path>
              </a:pathLst>
            </a:custGeom>
            <a:solidFill>
              <a:srgbClr val="EFF1F4"/>
            </a:solidFill>
            <a:ln w="12695" cap="sq">
              <a:noFill/>
              <a:prstDash val="solid"/>
              <a:miter/>
            </a:ln>
          </p:spPr>
          <p:txBody>
            <a:bodyPr rtlCol="1" anchor="ctr"/>
            <a:lstStyle/>
            <a:p>
              <a:endParaRPr lang="ar-SA"/>
            </a:p>
          </p:txBody>
        </p:sp>
        <p:sp>
          <p:nvSpPr>
            <p:cNvPr id="367" name="شكل حر: شكل 366">
              <a:extLst>
                <a:ext uri="{FF2B5EF4-FFF2-40B4-BE49-F238E27FC236}">
                  <a16:creationId xmlns:a16="http://schemas.microsoft.com/office/drawing/2014/main" id="{2844C160-3C19-3529-282A-3BB9201F513D}"/>
                </a:ext>
              </a:extLst>
            </p:cNvPr>
            <p:cNvSpPr/>
            <p:nvPr/>
          </p:nvSpPr>
          <p:spPr>
            <a:xfrm>
              <a:off x="1632854" y="8221568"/>
              <a:ext cx="488974" cy="143441"/>
            </a:xfrm>
            <a:custGeom>
              <a:avLst/>
              <a:gdLst>
                <a:gd name="connsiteX0" fmla="*/ 0 w 488974"/>
                <a:gd name="connsiteY0" fmla="*/ 143441 h 143441"/>
                <a:gd name="connsiteX1" fmla="*/ 488975 w 488974"/>
                <a:gd name="connsiteY1" fmla="*/ 143441 h 143441"/>
                <a:gd name="connsiteX2" fmla="*/ 488975 w 488974"/>
                <a:gd name="connsiteY2" fmla="*/ 0 h 143441"/>
                <a:gd name="connsiteX3" fmla="*/ 0 w 488974"/>
                <a:gd name="connsiteY3" fmla="*/ 0 h 143441"/>
                <a:gd name="connsiteX4" fmla="*/ 0 w 488974"/>
                <a:gd name="connsiteY4" fmla="*/ 143441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74" h="143441">
                  <a:moveTo>
                    <a:pt x="0" y="143441"/>
                  </a:moveTo>
                  <a:lnTo>
                    <a:pt x="488975" y="143441"/>
                  </a:lnTo>
                  <a:lnTo>
                    <a:pt x="488975" y="0"/>
                  </a:lnTo>
                  <a:lnTo>
                    <a:pt x="0" y="0"/>
                  </a:lnTo>
                  <a:lnTo>
                    <a:pt x="0" y="143441"/>
                  </a:lnTo>
                </a:path>
              </a:pathLst>
            </a:custGeom>
            <a:solidFill>
              <a:srgbClr val="EFF1F4"/>
            </a:solidFill>
            <a:ln w="12695" cap="sq">
              <a:noFill/>
              <a:prstDash val="solid"/>
              <a:miter/>
            </a:ln>
          </p:spPr>
          <p:txBody>
            <a:bodyPr rtlCol="1" anchor="ctr"/>
            <a:lstStyle/>
            <a:p>
              <a:endParaRPr lang="ar-SA"/>
            </a:p>
          </p:txBody>
        </p:sp>
        <p:sp>
          <p:nvSpPr>
            <p:cNvPr id="368" name="شكل حر: شكل 367">
              <a:extLst>
                <a:ext uri="{FF2B5EF4-FFF2-40B4-BE49-F238E27FC236}">
                  <a16:creationId xmlns:a16="http://schemas.microsoft.com/office/drawing/2014/main" id="{571CE474-66CF-5D72-4172-ADCBE41AA92E}"/>
                </a:ext>
              </a:extLst>
            </p:cNvPr>
            <p:cNvSpPr/>
            <p:nvPr/>
          </p:nvSpPr>
          <p:spPr>
            <a:xfrm>
              <a:off x="1241064" y="8221568"/>
              <a:ext cx="488974" cy="143441"/>
            </a:xfrm>
            <a:custGeom>
              <a:avLst/>
              <a:gdLst>
                <a:gd name="connsiteX0" fmla="*/ 0 w 488974"/>
                <a:gd name="connsiteY0" fmla="*/ 143441 h 143441"/>
                <a:gd name="connsiteX1" fmla="*/ 488975 w 488974"/>
                <a:gd name="connsiteY1" fmla="*/ 143441 h 143441"/>
                <a:gd name="connsiteX2" fmla="*/ 488975 w 488974"/>
                <a:gd name="connsiteY2" fmla="*/ 0 h 143441"/>
                <a:gd name="connsiteX3" fmla="*/ 0 w 488974"/>
                <a:gd name="connsiteY3" fmla="*/ 0 h 143441"/>
                <a:gd name="connsiteX4" fmla="*/ 0 w 488974"/>
                <a:gd name="connsiteY4" fmla="*/ 143441 h 14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74" h="143441">
                  <a:moveTo>
                    <a:pt x="0" y="143441"/>
                  </a:moveTo>
                  <a:lnTo>
                    <a:pt x="488975" y="143441"/>
                  </a:lnTo>
                  <a:lnTo>
                    <a:pt x="488975" y="0"/>
                  </a:lnTo>
                  <a:lnTo>
                    <a:pt x="0" y="0"/>
                  </a:lnTo>
                  <a:lnTo>
                    <a:pt x="0" y="143441"/>
                  </a:lnTo>
                </a:path>
              </a:pathLst>
            </a:custGeom>
            <a:solidFill>
              <a:srgbClr val="D1D1E0"/>
            </a:solidFill>
            <a:ln w="12695" cap="sq">
              <a:noFill/>
              <a:prstDash val="solid"/>
              <a:miter/>
            </a:ln>
          </p:spPr>
          <p:txBody>
            <a:bodyPr rtlCol="1" anchor="ctr"/>
            <a:lstStyle/>
            <a:p>
              <a:endParaRPr lang="ar-SA"/>
            </a:p>
          </p:txBody>
        </p:sp>
        <p:sp>
          <p:nvSpPr>
            <p:cNvPr id="369" name="شكل حر: شكل 368">
              <a:extLst>
                <a:ext uri="{FF2B5EF4-FFF2-40B4-BE49-F238E27FC236}">
                  <a16:creationId xmlns:a16="http://schemas.microsoft.com/office/drawing/2014/main" id="{05181F2D-C1F9-2B38-AD39-EC275D42FF24}"/>
                </a:ext>
              </a:extLst>
            </p:cNvPr>
            <p:cNvSpPr/>
            <p:nvPr/>
          </p:nvSpPr>
          <p:spPr>
            <a:xfrm>
              <a:off x="1221373" y="8211158"/>
              <a:ext cx="914810" cy="164513"/>
            </a:xfrm>
            <a:custGeom>
              <a:avLst/>
              <a:gdLst>
                <a:gd name="connsiteX0" fmla="*/ 914811 w 914810"/>
                <a:gd name="connsiteY0" fmla="*/ 164386 h 164513"/>
                <a:gd name="connsiteX1" fmla="*/ 7876 w 914810"/>
                <a:gd name="connsiteY1" fmla="*/ 164386 h 164513"/>
                <a:gd name="connsiteX2" fmla="*/ 0 w 914810"/>
                <a:gd name="connsiteY2" fmla="*/ 156516 h 164513"/>
                <a:gd name="connsiteX3" fmla="*/ 7876 w 914810"/>
                <a:gd name="connsiteY3" fmla="*/ 148646 h 164513"/>
                <a:gd name="connsiteX4" fmla="*/ 899058 w 914810"/>
                <a:gd name="connsiteY4" fmla="*/ 148646 h 164513"/>
                <a:gd name="connsiteX5" fmla="*/ 899058 w 914810"/>
                <a:gd name="connsiteY5" fmla="*/ 15740 h 164513"/>
                <a:gd name="connsiteX6" fmla="*/ 10544 w 914810"/>
                <a:gd name="connsiteY6" fmla="*/ 15740 h 164513"/>
                <a:gd name="connsiteX7" fmla="*/ 2668 w 914810"/>
                <a:gd name="connsiteY7" fmla="*/ 7870 h 164513"/>
                <a:gd name="connsiteX8" fmla="*/ 10544 w 914810"/>
                <a:gd name="connsiteY8" fmla="*/ 0 h 164513"/>
                <a:gd name="connsiteX9" fmla="*/ 914811 w 914810"/>
                <a:gd name="connsiteY9" fmla="*/ 0 h 164513"/>
                <a:gd name="connsiteX10" fmla="*/ 914811 w 914810"/>
                <a:gd name="connsiteY10" fmla="*/ 164514 h 16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810" h="164513">
                  <a:moveTo>
                    <a:pt x="914811" y="164386"/>
                  </a:moveTo>
                  <a:lnTo>
                    <a:pt x="7876" y="164386"/>
                  </a:lnTo>
                  <a:cubicBezTo>
                    <a:pt x="3557" y="164386"/>
                    <a:pt x="0" y="160833"/>
                    <a:pt x="0" y="156516"/>
                  </a:cubicBezTo>
                  <a:cubicBezTo>
                    <a:pt x="0" y="152200"/>
                    <a:pt x="3557" y="148646"/>
                    <a:pt x="7876" y="148646"/>
                  </a:cubicBezTo>
                  <a:lnTo>
                    <a:pt x="899058" y="148646"/>
                  </a:lnTo>
                  <a:lnTo>
                    <a:pt x="899058" y="15740"/>
                  </a:lnTo>
                  <a:lnTo>
                    <a:pt x="10544" y="15740"/>
                  </a:lnTo>
                  <a:cubicBezTo>
                    <a:pt x="6225" y="15740"/>
                    <a:pt x="2668" y="12186"/>
                    <a:pt x="2668" y="7870"/>
                  </a:cubicBezTo>
                  <a:cubicBezTo>
                    <a:pt x="2668" y="3555"/>
                    <a:pt x="6225" y="0"/>
                    <a:pt x="10544" y="0"/>
                  </a:cubicBezTo>
                  <a:lnTo>
                    <a:pt x="914811" y="0"/>
                  </a:lnTo>
                  <a:lnTo>
                    <a:pt x="914811" y="164514"/>
                  </a:lnTo>
                </a:path>
              </a:pathLst>
            </a:custGeom>
            <a:solidFill>
              <a:srgbClr val="002560"/>
            </a:solidFill>
            <a:ln w="12695" cap="sq">
              <a:noFill/>
              <a:prstDash val="solid"/>
              <a:miter/>
            </a:ln>
          </p:spPr>
          <p:txBody>
            <a:bodyPr rtlCol="1" anchor="ctr"/>
            <a:lstStyle/>
            <a:p>
              <a:endParaRPr lang="ar-SA"/>
            </a:p>
          </p:txBody>
        </p:sp>
        <p:sp>
          <p:nvSpPr>
            <p:cNvPr id="370" name="شكل حر: شكل 369">
              <a:extLst>
                <a:ext uri="{FF2B5EF4-FFF2-40B4-BE49-F238E27FC236}">
                  <a16:creationId xmlns:a16="http://schemas.microsoft.com/office/drawing/2014/main" id="{2C1D9913-B64E-E533-CA96-1A1C137765C1}"/>
                </a:ext>
              </a:extLst>
            </p:cNvPr>
            <p:cNvSpPr/>
            <p:nvPr/>
          </p:nvSpPr>
          <p:spPr>
            <a:xfrm>
              <a:off x="1260374" y="8245686"/>
              <a:ext cx="456833" cy="5585"/>
            </a:xfrm>
            <a:custGeom>
              <a:avLst/>
              <a:gdLst>
                <a:gd name="connsiteX0" fmla="*/ 0 w 456833"/>
                <a:gd name="connsiteY0" fmla="*/ 2792 h 5585"/>
                <a:gd name="connsiteX1" fmla="*/ 114208 w 456833"/>
                <a:gd name="connsiteY1" fmla="*/ 635 h 5585"/>
                <a:gd name="connsiteX2" fmla="*/ 171376 w 456833"/>
                <a:gd name="connsiteY2" fmla="*/ 127 h 5585"/>
                <a:gd name="connsiteX3" fmla="*/ 228417 w 456833"/>
                <a:gd name="connsiteY3" fmla="*/ 0 h 5585"/>
                <a:gd name="connsiteX4" fmla="*/ 285585 w 456833"/>
                <a:gd name="connsiteY4" fmla="*/ 127 h 5585"/>
                <a:gd name="connsiteX5" fmla="*/ 342625 w 456833"/>
                <a:gd name="connsiteY5" fmla="*/ 635 h 5585"/>
                <a:gd name="connsiteX6" fmla="*/ 456834 w 456833"/>
                <a:gd name="connsiteY6" fmla="*/ 2792 h 5585"/>
                <a:gd name="connsiteX7" fmla="*/ 342625 w 456833"/>
                <a:gd name="connsiteY7" fmla="*/ 4950 h 5585"/>
                <a:gd name="connsiteX8" fmla="*/ 285585 w 456833"/>
                <a:gd name="connsiteY8" fmla="*/ 5458 h 5585"/>
                <a:gd name="connsiteX9" fmla="*/ 228417 w 456833"/>
                <a:gd name="connsiteY9" fmla="*/ 5585 h 5585"/>
                <a:gd name="connsiteX10" fmla="*/ 171376 w 456833"/>
                <a:gd name="connsiteY10" fmla="*/ 5458 h 5585"/>
                <a:gd name="connsiteX11" fmla="*/ 114208 w 456833"/>
                <a:gd name="connsiteY11" fmla="*/ 4950 h 5585"/>
                <a:gd name="connsiteX12" fmla="*/ 0 w 456833"/>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33" h="5585">
                  <a:moveTo>
                    <a:pt x="0" y="2792"/>
                  </a:moveTo>
                  <a:cubicBezTo>
                    <a:pt x="38112" y="1650"/>
                    <a:pt x="76097" y="1015"/>
                    <a:pt x="114208" y="635"/>
                  </a:cubicBezTo>
                  <a:cubicBezTo>
                    <a:pt x="133264" y="380"/>
                    <a:pt x="152320" y="253"/>
                    <a:pt x="171376" y="127"/>
                  </a:cubicBezTo>
                  <a:lnTo>
                    <a:pt x="228417" y="0"/>
                  </a:lnTo>
                  <a:lnTo>
                    <a:pt x="285585" y="127"/>
                  </a:lnTo>
                  <a:cubicBezTo>
                    <a:pt x="304641" y="253"/>
                    <a:pt x="323697" y="380"/>
                    <a:pt x="342625" y="635"/>
                  </a:cubicBezTo>
                  <a:cubicBezTo>
                    <a:pt x="380737" y="1015"/>
                    <a:pt x="418722" y="1777"/>
                    <a:pt x="456834" y="2792"/>
                  </a:cubicBezTo>
                  <a:cubicBezTo>
                    <a:pt x="418722" y="3935"/>
                    <a:pt x="380737" y="4570"/>
                    <a:pt x="342625" y="4950"/>
                  </a:cubicBezTo>
                  <a:cubicBezTo>
                    <a:pt x="323569" y="5204"/>
                    <a:pt x="304513" y="5204"/>
                    <a:pt x="285585" y="5458"/>
                  </a:cubicBezTo>
                  <a:lnTo>
                    <a:pt x="228417" y="5585"/>
                  </a:lnTo>
                  <a:lnTo>
                    <a:pt x="171376" y="5458"/>
                  </a:lnTo>
                  <a:cubicBezTo>
                    <a:pt x="152320" y="5331"/>
                    <a:pt x="133264" y="5204"/>
                    <a:pt x="114208" y="4950"/>
                  </a:cubicBezTo>
                  <a:cubicBezTo>
                    <a:pt x="76097" y="4570"/>
                    <a:pt x="38112" y="3808"/>
                    <a:pt x="0" y="2792"/>
                  </a:cubicBezTo>
                </a:path>
              </a:pathLst>
            </a:custGeom>
            <a:solidFill>
              <a:srgbClr val="F2F2F2"/>
            </a:solidFill>
            <a:ln w="12695" cap="sq">
              <a:noFill/>
              <a:prstDash val="solid"/>
              <a:miter/>
            </a:ln>
          </p:spPr>
          <p:txBody>
            <a:bodyPr rtlCol="1" anchor="ctr"/>
            <a:lstStyle/>
            <a:p>
              <a:endParaRPr lang="ar-SA"/>
            </a:p>
          </p:txBody>
        </p:sp>
        <p:sp>
          <p:nvSpPr>
            <p:cNvPr id="371" name="شكل حر: شكل 370">
              <a:extLst>
                <a:ext uri="{FF2B5EF4-FFF2-40B4-BE49-F238E27FC236}">
                  <a16:creationId xmlns:a16="http://schemas.microsoft.com/office/drawing/2014/main" id="{EB0C5081-DE47-588D-175D-5373AB7DA1E3}"/>
                </a:ext>
              </a:extLst>
            </p:cNvPr>
            <p:cNvSpPr/>
            <p:nvPr/>
          </p:nvSpPr>
          <p:spPr>
            <a:xfrm>
              <a:off x="1308141" y="8269170"/>
              <a:ext cx="386708" cy="3554"/>
            </a:xfrm>
            <a:custGeom>
              <a:avLst/>
              <a:gdLst>
                <a:gd name="connsiteX0" fmla="*/ 0 w 386708"/>
                <a:gd name="connsiteY0" fmla="*/ 1777 h 3554"/>
                <a:gd name="connsiteX1" fmla="*/ 48275 w 386708"/>
                <a:gd name="connsiteY1" fmla="*/ 889 h 3554"/>
                <a:gd name="connsiteX2" fmla="*/ 96677 w 386708"/>
                <a:gd name="connsiteY2" fmla="*/ 381 h 3554"/>
                <a:gd name="connsiteX3" fmla="*/ 193354 w 386708"/>
                <a:gd name="connsiteY3" fmla="*/ 0 h 3554"/>
                <a:gd name="connsiteX4" fmla="*/ 290031 w 386708"/>
                <a:gd name="connsiteY4" fmla="*/ 381 h 3554"/>
                <a:gd name="connsiteX5" fmla="*/ 338306 w 386708"/>
                <a:gd name="connsiteY5" fmla="*/ 889 h 3554"/>
                <a:gd name="connsiteX6" fmla="*/ 386708 w 386708"/>
                <a:gd name="connsiteY6" fmla="*/ 1777 h 3554"/>
                <a:gd name="connsiteX7" fmla="*/ 338306 w 386708"/>
                <a:gd name="connsiteY7" fmla="*/ 2666 h 3554"/>
                <a:gd name="connsiteX8" fmla="*/ 290031 w 386708"/>
                <a:gd name="connsiteY8" fmla="*/ 3173 h 3554"/>
                <a:gd name="connsiteX9" fmla="*/ 193354 w 386708"/>
                <a:gd name="connsiteY9" fmla="*/ 3555 h 3554"/>
                <a:gd name="connsiteX10" fmla="*/ 96677 w 386708"/>
                <a:gd name="connsiteY10" fmla="*/ 3173 h 3554"/>
                <a:gd name="connsiteX11" fmla="*/ 48275 w 386708"/>
                <a:gd name="connsiteY11" fmla="*/ 2666 h 3554"/>
                <a:gd name="connsiteX12" fmla="*/ 0 w 386708"/>
                <a:gd name="connsiteY12" fmla="*/ 1777 h 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708" h="3554">
                  <a:moveTo>
                    <a:pt x="0" y="1777"/>
                  </a:moveTo>
                  <a:cubicBezTo>
                    <a:pt x="16134" y="1396"/>
                    <a:pt x="32268" y="1143"/>
                    <a:pt x="48275" y="889"/>
                  </a:cubicBezTo>
                  <a:lnTo>
                    <a:pt x="96677" y="381"/>
                  </a:lnTo>
                  <a:cubicBezTo>
                    <a:pt x="128945" y="127"/>
                    <a:pt x="161086" y="127"/>
                    <a:pt x="193354" y="0"/>
                  </a:cubicBezTo>
                  <a:cubicBezTo>
                    <a:pt x="225622" y="127"/>
                    <a:pt x="257763" y="127"/>
                    <a:pt x="290031" y="381"/>
                  </a:cubicBezTo>
                  <a:lnTo>
                    <a:pt x="338306" y="889"/>
                  </a:lnTo>
                  <a:cubicBezTo>
                    <a:pt x="354440" y="1143"/>
                    <a:pt x="370574" y="1396"/>
                    <a:pt x="386708" y="1777"/>
                  </a:cubicBezTo>
                  <a:cubicBezTo>
                    <a:pt x="370574" y="2158"/>
                    <a:pt x="354440" y="2412"/>
                    <a:pt x="338306" y="2666"/>
                  </a:cubicBezTo>
                  <a:lnTo>
                    <a:pt x="290031" y="3173"/>
                  </a:lnTo>
                  <a:cubicBezTo>
                    <a:pt x="257763" y="3428"/>
                    <a:pt x="225622" y="3428"/>
                    <a:pt x="193354" y="3555"/>
                  </a:cubicBezTo>
                  <a:cubicBezTo>
                    <a:pt x="161086" y="3428"/>
                    <a:pt x="128945" y="3428"/>
                    <a:pt x="96677" y="3173"/>
                  </a:cubicBezTo>
                  <a:lnTo>
                    <a:pt x="48275" y="2666"/>
                  </a:lnTo>
                  <a:cubicBezTo>
                    <a:pt x="32141" y="2412"/>
                    <a:pt x="16007" y="2158"/>
                    <a:pt x="0" y="1777"/>
                  </a:cubicBezTo>
                </a:path>
              </a:pathLst>
            </a:custGeom>
            <a:solidFill>
              <a:srgbClr val="F2F2F2"/>
            </a:solidFill>
            <a:ln w="12695" cap="sq">
              <a:noFill/>
              <a:prstDash val="solid"/>
              <a:miter/>
            </a:ln>
          </p:spPr>
          <p:txBody>
            <a:bodyPr rtlCol="1" anchor="ctr"/>
            <a:lstStyle/>
            <a:p>
              <a:endParaRPr lang="ar-SA"/>
            </a:p>
          </p:txBody>
        </p:sp>
        <p:sp>
          <p:nvSpPr>
            <p:cNvPr id="372" name="شكل حر: شكل 371">
              <a:extLst>
                <a:ext uri="{FF2B5EF4-FFF2-40B4-BE49-F238E27FC236}">
                  <a16:creationId xmlns:a16="http://schemas.microsoft.com/office/drawing/2014/main" id="{47DD8312-76B7-4E95-CE4C-01C2A9B6D363}"/>
                </a:ext>
              </a:extLst>
            </p:cNvPr>
            <p:cNvSpPr/>
            <p:nvPr/>
          </p:nvSpPr>
          <p:spPr>
            <a:xfrm>
              <a:off x="1248306" y="8310171"/>
              <a:ext cx="386707" cy="5585"/>
            </a:xfrm>
            <a:custGeom>
              <a:avLst/>
              <a:gdLst>
                <a:gd name="connsiteX0" fmla="*/ 0 w 386707"/>
                <a:gd name="connsiteY0" fmla="*/ 2793 h 5585"/>
                <a:gd name="connsiteX1" fmla="*/ 96677 w 386707"/>
                <a:gd name="connsiteY1" fmla="*/ 635 h 5585"/>
                <a:gd name="connsiteX2" fmla="*/ 145079 w 386707"/>
                <a:gd name="connsiteY2" fmla="*/ 127 h 5585"/>
                <a:gd name="connsiteX3" fmla="*/ 193354 w 386707"/>
                <a:gd name="connsiteY3" fmla="*/ 0 h 5585"/>
                <a:gd name="connsiteX4" fmla="*/ 241629 w 386707"/>
                <a:gd name="connsiteY4" fmla="*/ 127 h 5585"/>
                <a:gd name="connsiteX5" fmla="*/ 290031 w 386707"/>
                <a:gd name="connsiteY5" fmla="*/ 635 h 5585"/>
                <a:gd name="connsiteX6" fmla="*/ 386708 w 386707"/>
                <a:gd name="connsiteY6" fmla="*/ 2793 h 5585"/>
                <a:gd name="connsiteX7" fmla="*/ 290031 w 386707"/>
                <a:gd name="connsiteY7" fmla="*/ 4951 h 5585"/>
                <a:gd name="connsiteX8" fmla="*/ 241629 w 386707"/>
                <a:gd name="connsiteY8" fmla="*/ 5459 h 5585"/>
                <a:gd name="connsiteX9" fmla="*/ 193354 w 386707"/>
                <a:gd name="connsiteY9" fmla="*/ 5585 h 5585"/>
                <a:gd name="connsiteX10" fmla="*/ 145079 w 386707"/>
                <a:gd name="connsiteY10" fmla="*/ 5459 h 5585"/>
                <a:gd name="connsiteX11" fmla="*/ 96677 w 386707"/>
                <a:gd name="connsiteY11" fmla="*/ 4951 h 5585"/>
                <a:gd name="connsiteX12" fmla="*/ 0 w 386707"/>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707" h="5585">
                  <a:moveTo>
                    <a:pt x="0" y="2793"/>
                  </a:moveTo>
                  <a:cubicBezTo>
                    <a:pt x="32268" y="1650"/>
                    <a:pt x="64409" y="1016"/>
                    <a:pt x="96677" y="635"/>
                  </a:cubicBezTo>
                  <a:cubicBezTo>
                    <a:pt x="112811" y="381"/>
                    <a:pt x="128945" y="254"/>
                    <a:pt x="145079" y="127"/>
                  </a:cubicBezTo>
                  <a:lnTo>
                    <a:pt x="193354" y="0"/>
                  </a:lnTo>
                  <a:lnTo>
                    <a:pt x="241629" y="127"/>
                  </a:lnTo>
                  <a:cubicBezTo>
                    <a:pt x="257763" y="254"/>
                    <a:pt x="273897" y="381"/>
                    <a:pt x="290031" y="635"/>
                  </a:cubicBezTo>
                  <a:cubicBezTo>
                    <a:pt x="322299" y="1016"/>
                    <a:pt x="354440" y="1777"/>
                    <a:pt x="386708" y="2793"/>
                  </a:cubicBezTo>
                  <a:cubicBezTo>
                    <a:pt x="354440" y="3935"/>
                    <a:pt x="322299" y="4570"/>
                    <a:pt x="290031" y="4951"/>
                  </a:cubicBezTo>
                  <a:cubicBezTo>
                    <a:pt x="273897" y="5205"/>
                    <a:pt x="257763" y="5205"/>
                    <a:pt x="241629" y="5459"/>
                  </a:cubicBezTo>
                  <a:lnTo>
                    <a:pt x="193354" y="5585"/>
                  </a:lnTo>
                  <a:lnTo>
                    <a:pt x="145079" y="5459"/>
                  </a:lnTo>
                  <a:cubicBezTo>
                    <a:pt x="128945" y="5332"/>
                    <a:pt x="112811" y="5205"/>
                    <a:pt x="96677" y="4951"/>
                  </a:cubicBezTo>
                  <a:cubicBezTo>
                    <a:pt x="64409" y="4570"/>
                    <a:pt x="32268" y="3809"/>
                    <a:pt x="0" y="2793"/>
                  </a:cubicBezTo>
                </a:path>
              </a:pathLst>
            </a:custGeom>
            <a:solidFill>
              <a:srgbClr val="F2F2F2"/>
            </a:solidFill>
            <a:ln w="12695" cap="sq">
              <a:noFill/>
              <a:prstDash val="solid"/>
              <a:miter/>
            </a:ln>
          </p:spPr>
          <p:txBody>
            <a:bodyPr rtlCol="1" anchor="ctr"/>
            <a:lstStyle/>
            <a:p>
              <a:endParaRPr lang="ar-SA"/>
            </a:p>
          </p:txBody>
        </p:sp>
        <p:sp>
          <p:nvSpPr>
            <p:cNvPr id="373" name="شكل حر: شكل 372">
              <a:extLst>
                <a:ext uri="{FF2B5EF4-FFF2-40B4-BE49-F238E27FC236}">
                  <a16:creationId xmlns:a16="http://schemas.microsoft.com/office/drawing/2014/main" id="{FB5E6B0B-C1FE-DA62-0865-85D03331239C}"/>
                </a:ext>
              </a:extLst>
            </p:cNvPr>
            <p:cNvSpPr/>
            <p:nvPr/>
          </p:nvSpPr>
          <p:spPr>
            <a:xfrm>
              <a:off x="1318304" y="8333655"/>
              <a:ext cx="304640" cy="3553"/>
            </a:xfrm>
            <a:custGeom>
              <a:avLst/>
              <a:gdLst>
                <a:gd name="connsiteX0" fmla="*/ 0 w 304640"/>
                <a:gd name="connsiteY0" fmla="*/ 1777 h 3553"/>
                <a:gd name="connsiteX1" fmla="*/ 38112 w 304640"/>
                <a:gd name="connsiteY1" fmla="*/ 889 h 3553"/>
                <a:gd name="connsiteX2" fmla="*/ 76224 w 304640"/>
                <a:gd name="connsiteY2" fmla="*/ 380 h 3553"/>
                <a:gd name="connsiteX3" fmla="*/ 152320 w 304640"/>
                <a:gd name="connsiteY3" fmla="*/ 0 h 3553"/>
                <a:gd name="connsiteX4" fmla="*/ 228417 w 304640"/>
                <a:gd name="connsiteY4" fmla="*/ 380 h 3553"/>
                <a:gd name="connsiteX5" fmla="*/ 266529 w 304640"/>
                <a:gd name="connsiteY5" fmla="*/ 889 h 3553"/>
                <a:gd name="connsiteX6" fmla="*/ 304641 w 304640"/>
                <a:gd name="connsiteY6" fmla="*/ 1777 h 3553"/>
                <a:gd name="connsiteX7" fmla="*/ 266529 w 304640"/>
                <a:gd name="connsiteY7" fmla="*/ 2665 h 3553"/>
                <a:gd name="connsiteX8" fmla="*/ 228417 w 304640"/>
                <a:gd name="connsiteY8" fmla="*/ 3173 h 3553"/>
                <a:gd name="connsiteX9" fmla="*/ 152320 w 304640"/>
                <a:gd name="connsiteY9" fmla="*/ 3554 h 3553"/>
                <a:gd name="connsiteX10" fmla="*/ 76224 w 304640"/>
                <a:gd name="connsiteY10" fmla="*/ 3173 h 3553"/>
                <a:gd name="connsiteX11" fmla="*/ 38112 w 304640"/>
                <a:gd name="connsiteY11" fmla="*/ 2665 h 3553"/>
                <a:gd name="connsiteX12" fmla="*/ 0 w 304640"/>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640" h="3553">
                  <a:moveTo>
                    <a:pt x="0" y="1777"/>
                  </a:moveTo>
                  <a:cubicBezTo>
                    <a:pt x="12704" y="1396"/>
                    <a:pt x="25408" y="1142"/>
                    <a:pt x="38112" y="889"/>
                  </a:cubicBezTo>
                  <a:lnTo>
                    <a:pt x="76224" y="380"/>
                  </a:lnTo>
                  <a:cubicBezTo>
                    <a:pt x="101632" y="127"/>
                    <a:pt x="127039" y="127"/>
                    <a:pt x="152320" y="0"/>
                  </a:cubicBezTo>
                  <a:cubicBezTo>
                    <a:pt x="177728" y="127"/>
                    <a:pt x="203136" y="127"/>
                    <a:pt x="228417" y="380"/>
                  </a:cubicBezTo>
                  <a:lnTo>
                    <a:pt x="266529" y="889"/>
                  </a:lnTo>
                  <a:cubicBezTo>
                    <a:pt x="279233" y="1142"/>
                    <a:pt x="291937" y="1396"/>
                    <a:pt x="304641" y="1777"/>
                  </a:cubicBezTo>
                  <a:cubicBezTo>
                    <a:pt x="291937" y="2158"/>
                    <a:pt x="279233" y="2412"/>
                    <a:pt x="266529" y="2665"/>
                  </a:cubicBezTo>
                  <a:lnTo>
                    <a:pt x="228417" y="3173"/>
                  </a:lnTo>
                  <a:cubicBezTo>
                    <a:pt x="203009" y="3428"/>
                    <a:pt x="177601" y="3428"/>
                    <a:pt x="152320" y="3554"/>
                  </a:cubicBezTo>
                  <a:cubicBezTo>
                    <a:pt x="126912" y="3428"/>
                    <a:pt x="101505" y="3428"/>
                    <a:pt x="76224" y="3173"/>
                  </a:cubicBezTo>
                  <a:lnTo>
                    <a:pt x="38112" y="2665"/>
                  </a:lnTo>
                  <a:cubicBezTo>
                    <a:pt x="25408" y="2412"/>
                    <a:pt x="12704" y="2158"/>
                    <a:pt x="0" y="1777"/>
                  </a:cubicBezTo>
                </a:path>
              </a:pathLst>
            </a:custGeom>
            <a:solidFill>
              <a:srgbClr val="F2F2F2"/>
            </a:solidFill>
            <a:ln w="12695" cap="sq">
              <a:noFill/>
              <a:prstDash val="solid"/>
              <a:miter/>
            </a:ln>
          </p:spPr>
          <p:txBody>
            <a:bodyPr rtlCol="1" anchor="ctr"/>
            <a:lstStyle/>
            <a:p>
              <a:endParaRPr lang="ar-SA"/>
            </a:p>
          </p:txBody>
        </p:sp>
        <p:sp>
          <p:nvSpPr>
            <p:cNvPr id="374" name="شكل حر: شكل 373">
              <a:extLst>
                <a:ext uri="{FF2B5EF4-FFF2-40B4-BE49-F238E27FC236}">
                  <a16:creationId xmlns:a16="http://schemas.microsoft.com/office/drawing/2014/main" id="{6E55F6F2-D5B9-3543-570D-43E6A81BB962}"/>
                </a:ext>
              </a:extLst>
            </p:cNvPr>
            <p:cNvSpPr/>
            <p:nvPr/>
          </p:nvSpPr>
          <p:spPr>
            <a:xfrm>
              <a:off x="1342696" y="8286687"/>
              <a:ext cx="304640" cy="2030"/>
            </a:xfrm>
            <a:custGeom>
              <a:avLst/>
              <a:gdLst>
                <a:gd name="connsiteX0" fmla="*/ 0 w 304640"/>
                <a:gd name="connsiteY0" fmla="*/ 1016 h 2030"/>
                <a:gd name="connsiteX1" fmla="*/ 38112 w 304640"/>
                <a:gd name="connsiteY1" fmla="*/ 507 h 2030"/>
                <a:gd name="connsiteX2" fmla="*/ 76224 w 304640"/>
                <a:gd name="connsiteY2" fmla="*/ 254 h 2030"/>
                <a:gd name="connsiteX3" fmla="*/ 152320 w 304640"/>
                <a:gd name="connsiteY3" fmla="*/ 0 h 2030"/>
                <a:gd name="connsiteX4" fmla="*/ 228417 w 304640"/>
                <a:gd name="connsiteY4" fmla="*/ 254 h 2030"/>
                <a:gd name="connsiteX5" fmla="*/ 266529 w 304640"/>
                <a:gd name="connsiteY5" fmla="*/ 507 h 2030"/>
                <a:gd name="connsiteX6" fmla="*/ 304641 w 304640"/>
                <a:gd name="connsiteY6" fmla="*/ 1016 h 2030"/>
                <a:gd name="connsiteX7" fmla="*/ 266529 w 304640"/>
                <a:gd name="connsiteY7" fmla="*/ 1523 h 2030"/>
                <a:gd name="connsiteX8" fmla="*/ 228417 w 304640"/>
                <a:gd name="connsiteY8" fmla="*/ 1777 h 2030"/>
                <a:gd name="connsiteX9" fmla="*/ 152320 w 304640"/>
                <a:gd name="connsiteY9" fmla="*/ 2031 h 2030"/>
                <a:gd name="connsiteX10" fmla="*/ 76224 w 304640"/>
                <a:gd name="connsiteY10" fmla="*/ 1777 h 2030"/>
                <a:gd name="connsiteX11" fmla="*/ 38112 w 304640"/>
                <a:gd name="connsiteY11" fmla="*/ 1523 h 2030"/>
                <a:gd name="connsiteX12" fmla="*/ 0 w 304640"/>
                <a:gd name="connsiteY12" fmla="*/ 1016 h 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640" h="2030">
                  <a:moveTo>
                    <a:pt x="0" y="1016"/>
                  </a:moveTo>
                  <a:lnTo>
                    <a:pt x="38112" y="507"/>
                  </a:lnTo>
                  <a:lnTo>
                    <a:pt x="76224" y="254"/>
                  </a:lnTo>
                  <a:lnTo>
                    <a:pt x="152320" y="0"/>
                  </a:lnTo>
                  <a:lnTo>
                    <a:pt x="228417" y="254"/>
                  </a:lnTo>
                  <a:lnTo>
                    <a:pt x="266529" y="507"/>
                  </a:lnTo>
                  <a:lnTo>
                    <a:pt x="304641" y="1016"/>
                  </a:lnTo>
                  <a:lnTo>
                    <a:pt x="266529" y="1523"/>
                  </a:lnTo>
                  <a:lnTo>
                    <a:pt x="228417" y="1777"/>
                  </a:lnTo>
                  <a:lnTo>
                    <a:pt x="152320" y="2031"/>
                  </a:lnTo>
                  <a:lnTo>
                    <a:pt x="76224" y="1777"/>
                  </a:lnTo>
                  <a:lnTo>
                    <a:pt x="38112" y="1523"/>
                  </a:lnTo>
                  <a:lnTo>
                    <a:pt x="0" y="1016"/>
                  </a:lnTo>
                </a:path>
              </a:pathLst>
            </a:custGeom>
            <a:solidFill>
              <a:srgbClr val="F2F2F2"/>
            </a:solidFill>
            <a:ln w="12695" cap="sq">
              <a:noFill/>
              <a:prstDash val="solid"/>
              <a:miter/>
            </a:ln>
          </p:spPr>
          <p:txBody>
            <a:bodyPr rtlCol="1" anchor="ctr"/>
            <a:lstStyle/>
            <a:p>
              <a:endParaRPr lang="ar-SA"/>
            </a:p>
          </p:txBody>
        </p:sp>
        <p:sp>
          <p:nvSpPr>
            <p:cNvPr id="375" name="شكل حر: شكل 374">
              <a:extLst>
                <a:ext uri="{FF2B5EF4-FFF2-40B4-BE49-F238E27FC236}">
                  <a16:creationId xmlns:a16="http://schemas.microsoft.com/office/drawing/2014/main" id="{43F422F5-C26D-399A-6E0C-4D208CBEECF6}"/>
                </a:ext>
              </a:extLst>
            </p:cNvPr>
            <p:cNvSpPr/>
            <p:nvPr/>
          </p:nvSpPr>
          <p:spPr>
            <a:xfrm>
              <a:off x="1748968" y="8286815"/>
              <a:ext cx="355710" cy="5585"/>
            </a:xfrm>
            <a:custGeom>
              <a:avLst/>
              <a:gdLst>
                <a:gd name="connsiteX0" fmla="*/ 0 w 355710"/>
                <a:gd name="connsiteY0" fmla="*/ 2792 h 5585"/>
                <a:gd name="connsiteX1" fmla="*/ 88928 w 355710"/>
                <a:gd name="connsiteY1" fmla="*/ 635 h 5585"/>
                <a:gd name="connsiteX2" fmla="*/ 133391 w 355710"/>
                <a:gd name="connsiteY2" fmla="*/ 127 h 5585"/>
                <a:gd name="connsiteX3" fmla="*/ 177855 w 355710"/>
                <a:gd name="connsiteY3" fmla="*/ 0 h 5585"/>
                <a:gd name="connsiteX4" fmla="*/ 222319 w 355710"/>
                <a:gd name="connsiteY4" fmla="*/ 127 h 5585"/>
                <a:gd name="connsiteX5" fmla="*/ 266783 w 355710"/>
                <a:gd name="connsiteY5" fmla="*/ 635 h 5585"/>
                <a:gd name="connsiteX6" fmla="*/ 355710 w 355710"/>
                <a:gd name="connsiteY6" fmla="*/ 2792 h 5585"/>
                <a:gd name="connsiteX7" fmla="*/ 266783 w 355710"/>
                <a:gd name="connsiteY7" fmla="*/ 4951 h 5585"/>
                <a:gd name="connsiteX8" fmla="*/ 222319 w 355710"/>
                <a:gd name="connsiteY8" fmla="*/ 5458 h 5585"/>
                <a:gd name="connsiteX9" fmla="*/ 177855 w 355710"/>
                <a:gd name="connsiteY9" fmla="*/ 5585 h 5585"/>
                <a:gd name="connsiteX10" fmla="*/ 133391 w 355710"/>
                <a:gd name="connsiteY10" fmla="*/ 5458 h 5585"/>
                <a:gd name="connsiteX11" fmla="*/ 88928 w 355710"/>
                <a:gd name="connsiteY11" fmla="*/ 4951 h 5585"/>
                <a:gd name="connsiteX12" fmla="*/ 0 w 355710"/>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710" h="5585">
                  <a:moveTo>
                    <a:pt x="0" y="2792"/>
                  </a:moveTo>
                  <a:cubicBezTo>
                    <a:pt x="29600" y="1650"/>
                    <a:pt x="59327" y="1016"/>
                    <a:pt x="88928" y="635"/>
                  </a:cubicBezTo>
                  <a:cubicBezTo>
                    <a:pt x="103791" y="380"/>
                    <a:pt x="118528" y="254"/>
                    <a:pt x="133391" y="127"/>
                  </a:cubicBezTo>
                  <a:lnTo>
                    <a:pt x="177855" y="0"/>
                  </a:lnTo>
                  <a:lnTo>
                    <a:pt x="222319" y="127"/>
                  </a:lnTo>
                  <a:cubicBezTo>
                    <a:pt x="237183" y="254"/>
                    <a:pt x="251919" y="380"/>
                    <a:pt x="266783" y="635"/>
                  </a:cubicBezTo>
                  <a:cubicBezTo>
                    <a:pt x="296383" y="1016"/>
                    <a:pt x="326110" y="1777"/>
                    <a:pt x="355710" y="2792"/>
                  </a:cubicBezTo>
                  <a:cubicBezTo>
                    <a:pt x="326110" y="3935"/>
                    <a:pt x="296383" y="4570"/>
                    <a:pt x="266783" y="4951"/>
                  </a:cubicBezTo>
                  <a:cubicBezTo>
                    <a:pt x="251919" y="5204"/>
                    <a:pt x="237183" y="5204"/>
                    <a:pt x="222319" y="5458"/>
                  </a:cubicBezTo>
                  <a:lnTo>
                    <a:pt x="177855" y="5585"/>
                  </a:lnTo>
                  <a:lnTo>
                    <a:pt x="133391" y="5458"/>
                  </a:lnTo>
                  <a:cubicBezTo>
                    <a:pt x="118528" y="5331"/>
                    <a:pt x="103791" y="5204"/>
                    <a:pt x="88928" y="4951"/>
                  </a:cubicBezTo>
                  <a:cubicBezTo>
                    <a:pt x="59327" y="4570"/>
                    <a:pt x="29600" y="3808"/>
                    <a:pt x="0" y="2792"/>
                  </a:cubicBezTo>
                </a:path>
              </a:pathLst>
            </a:custGeom>
            <a:solidFill>
              <a:srgbClr val="FFFFFF"/>
            </a:solidFill>
            <a:ln w="12695" cap="sq">
              <a:noFill/>
              <a:prstDash val="solid"/>
              <a:miter/>
            </a:ln>
          </p:spPr>
          <p:txBody>
            <a:bodyPr rtlCol="1" anchor="ctr"/>
            <a:lstStyle/>
            <a:p>
              <a:endParaRPr lang="ar-SA"/>
            </a:p>
          </p:txBody>
        </p:sp>
        <p:sp>
          <p:nvSpPr>
            <p:cNvPr id="376" name="شكل حر: شكل 375">
              <a:extLst>
                <a:ext uri="{FF2B5EF4-FFF2-40B4-BE49-F238E27FC236}">
                  <a16:creationId xmlns:a16="http://schemas.microsoft.com/office/drawing/2014/main" id="{C8E03CC7-E0E9-9E1C-F3C0-30EF8F5340F6}"/>
                </a:ext>
              </a:extLst>
            </p:cNvPr>
            <p:cNvSpPr/>
            <p:nvPr/>
          </p:nvSpPr>
          <p:spPr>
            <a:xfrm>
              <a:off x="1800419" y="8262569"/>
              <a:ext cx="250521" cy="3681"/>
            </a:xfrm>
            <a:custGeom>
              <a:avLst/>
              <a:gdLst>
                <a:gd name="connsiteX0" fmla="*/ 0 w 250521"/>
                <a:gd name="connsiteY0" fmla="*/ 1777 h 3681"/>
                <a:gd name="connsiteX1" fmla="*/ 62630 w 250521"/>
                <a:gd name="connsiteY1" fmla="*/ 381 h 3681"/>
                <a:gd name="connsiteX2" fmla="*/ 125261 w 250521"/>
                <a:gd name="connsiteY2" fmla="*/ 0 h 3681"/>
                <a:gd name="connsiteX3" fmla="*/ 187891 w 250521"/>
                <a:gd name="connsiteY3" fmla="*/ 381 h 3681"/>
                <a:gd name="connsiteX4" fmla="*/ 250522 w 250521"/>
                <a:gd name="connsiteY4" fmla="*/ 1904 h 3681"/>
                <a:gd name="connsiteX5" fmla="*/ 187891 w 250521"/>
                <a:gd name="connsiteY5" fmla="*/ 3301 h 3681"/>
                <a:gd name="connsiteX6" fmla="*/ 125261 w 250521"/>
                <a:gd name="connsiteY6" fmla="*/ 3682 h 3681"/>
                <a:gd name="connsiteX7" fmla="*/ 62630 w 250521"/>
                <a:gd name="connsiteY7" fmla="*/ 3301 h 3681"/>
                <a:gd name="connsiteX8" fmla="*/ 0 w 250521"/>
                <a:gd name="connsiteY8" fmla="*/ 1904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21" h="3681">
                  <a:moveTo>
                    <a:pt x="0" y="1777"/>
                  </a:moveTo>
                  <a:cubicBezTo>
                    <a:pt x="20834" y="1016"/>
                    <a:pt x="41669" y="508"/>
                    <a:pt x="62630" y="381"/>
                  </a:cubicBezTo>
                  <a:cubicBezTo>
                    <a:pt x="83592" y="254"/>
                    <a:pt x="104299" y="0"/>
                    <a:pt x="125261" y="0"/>
                  </a:cubicBezTo>
                  <a:cubicBezTo>
                    <a:pt x="146222" y="0"/>
                    <a:pt x="166930" y="127"/>
                    <a:pt x="187891" y="381"/>
                  </a:cubicBezTo>
                  <a:cubicBezTo>
                    <a:pt x="208853" y="635"/>
                    <a:pt x="229560" y="1143"/>
                    <a:pt x="250522" y="1904"/>
                  </a:cubicBezTo>
                  <a:cubicBezTo>
                    <a:pt x="229687" y="2666"/>
                    <a:pt x="208853" y="3173"/>
                    <a:pt x="187891" y="3301"/>
                  </a:cubicBezTo>
                  <a:cubicBezTo>
                    <a:pt x="166930" y="3428"/>
                    <a:pt x="146222" y="3682"/>
                    <a:pt x="125261" y="3682"/>
                  </a:cubicBezTo>
                  <a:cubicBezTo>
                    <a:pt x="104299" y="3682"/>
                    <a:pt x="83592" y="3555"/>
                    <a:pt x="62630" y="3301"/>
                  </a:cubicBezTo>
                  <a:cubicBezTo>
                    <a:pt x="41669" y="3047"/>
                    <a:pt x="20961" y="2539"/>
                    <a:pt x="0" y="1904"/>
                  </a:cubicBezTo>
                </a:path>
              </a:pathLst>
            </a:custGeom>
            <a:solidFill>
              <a:srgbClr val="FFFFFF"/>
            </a:solidFill>
            <a:ln w="12695" cap="sq">
              <a:noFill/>
              <a:prstDash val="solid"/>
              <a:miter/>
            </a:ln>
          </p:spPr>
          <p:txBody>
            <a:bodyPr rtlCol="1" anchor="ctr"/>
            <a:lstStyle/>
            <a:p>
              <a:endParaRPr lang="ar-SA"/>
            </a:p>
          </p:txBody>
        </p:sp>
        <p:sp>
          <p:nvSpPr>
            <p:cNvPr id="377" name="شكل حر: شكل 376">
              <a:extLst>
                <a:ext uri="{FF2B5EF4-FFF2-40B4-BE49-F238E27FC236}">
                  <a16:creationId xmlns:a16="http://schemas.microsoft.com/office/drawing/2014/main" id="{45C32CE5-213E-E023-CAF1-57F4FAF1A083}"/>
                </a:ext>
              </a:extLst>
            </p:cNvPr>
            <p:cNvSpPr/>
            <p:nvPr/>
          </p:nvSpPr>
          <p:spPr>
            <a:xfrm>
              <a:off x="1794829" y="8319057"/>
              <a:ext cx="250521" cy="3681"/>
            </a:xfrm>
            <a:custGeom>
              <a:avLst/>
              <a:gdLst>
                <a:gd name="connsiteX0" fmla="*/ 0 w 250521"/>
                <a:gd name="connsiteY0" fmla="*/ 1777 h 3681"/>
                <a:gd name="connsiteX1" fmla="*/ 62631 w 250521"/>
                <a:gd name="connsiteY1" fmla="*/ 381 h 3681"/>
                <a:gd name="connsiteX2" fmla="*/ 125261 w 250521"/>
                <a:gd name="connsiteY2" fmla="*/ 0 h 3681"/>
                <a:gd name="connsiteX3" fmla="*/ 187891 w 250521"/>
                <a:gd name="connsiteY3" fmla="*/ 381 h 3681"/>
                <a:gd name="connsiteX4" fmla="*/ 250522 w 250521"/>
                <a:gd name="connsiteY4" fmla="*/ 1777 h 3681"/>
                <a:gd name="connsiteX5" fmla="*/ 187891 w 250521"/>
                <a:gd name="connsiteY5" fmla="*/ 3301 h 3681"/>
                <a:gd name="connsiteX6" fmla="*/ 125261 w 250521"/>
                <a:gd name="connsiteY6" fmla="*/ 3682 h 3681"/>
                <a:gd name="connsiteX7" fmla="*/ 62631 w 250521"/>
                <a:gd name="connsiteY7" fmla="*/ 3301 h 3681"/>
                <a:gd name="connsiteX8" fmla="*/ 0 w 250521"/>
                <a:gd name="connsiteY8" fmla="*/ 1904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21" h="3681">
                  <a:moveTo>
                    <a:pt x="0" y="1777"/>
                  </a:moveTo>
                  <a:cubicBezTo>
                    <a:pt x="20834" y="1016"/>
                    <a:pt x="41669" y="635"/>
                    <a:pt x="62631" y="381"/>
                  </a:cubicBezTo>
                  <a:cubicBezTo>
                    <a:pt x="83592" y="127"/>
                    <a:pt x="104299" y="0"/>
                    <a:pt x="125261" y="0"/>
                  </a:cubicBezTo>
                  <a:cubicBezTo>
                    <a:pt x="146222" y="0"/>
                    <a:pt x="166930" y="127"/>
                    <a:pt x="187891" y="381"/>
                  </a:cubicBezTo>
                  <a:cubicBezTo>
                    <a:pt x="208853" y="635"/>
                    <a:pt x="229560" y="1143"/>
                    <a:pt x="250522" y="1777"/>
                  </a:cubicBezTo>
                  <a:cubicBezTo>
                    <a:pt x="229687" y="2539"/>
                    <a:pt x="208853" y="3046"/>
                    <a:pt x="187891" y="3301"/>
                  </a:cubicBezTo>
                  <a:cubicBezTo>
                    <a:pt x="166930" y="3555"/>
                    <a:pt x="146222" y="3682"/>
                    <a:pt x="125261" y="3682"/>
                  </a:cubicBezTo>
                  <a:cubicBezTo>
                    <a:pt x="104299" y="3682"/>
                    <a:pt x="83592" y="3555"/>
                    <a:pt x="62631" y="3301"/>
                  </a:cubicBezTo>
                  <a:cubicBezTo>
                    <a:pt x="41669" y="3046"/>
                    <a:pt x="20961" y="2539"/>
                    <a:pt x="0" y="1904"/>
                  </a:cubicBezTo>
                </a:path>
              </a:pathLst>
            </a:custGeom>
            <a:solidFill>
              <a:srgbClr val="FFFFFF"/>
            </a:solidFill>
            <a:ln w="12695" cap="sq">
              <a:noFill/>
              <a:prstDash val="solid"/>
              <a:miter/>
            </a:ln>
          </p:spPr>
          <p:txBody>
            <a:bodyPr rtlCol="1" anchor="ctr"/>
            <a:lstStyle/>
            <a:p>
              <a:endParaRPr lang="ar-SA"/>
            </a:p>
          </p:txBody>
        </p:sp>
        <p:sp>
          <p:nvSpPr>
            <p:cNvPr id="378" name="شكل حر: شكل 377">
              <a:extLst>
                <a:ext uri="{FF2B5EF4-FFF2-40B4-BE49-F238E27FC236}">
                  <a16:creationId xmlns:a16="http://schemas.microsoft.com/office/drawing/2014/main" id="{BAAC66AE-9A83-A0DE-585F-127E76DB87BB}"/>
                </a:ext>
              </a:extLst>
            </p:cNvPr>
            <p:cNvSpPr/>
            <p:nvPr/>
          </p:nvSpPr>
          <p:spPr>
            <a:xfrm>
              <a:off x="1955026" y="8289226"/>
              <a:ext cx="107100" cy="128462"/>
            </a:xfrm>
            <a:custGeom>
              <a:avLst/>
              <a:gdLst>
                <a:gd name="connsiteX0" fmla="*/ 127 w 107100"/>
                <a:gd name="connsiteY0" fmla="*/ 380 h 128462"/>
                <a:gd name="connsiteX1" fmla="*/ 29092 w 107100"/>
                <a:gd name="connsiteY1" fmla="*/ 23738 h 128462"/>
                <a:gd name="connsiteX2" fmla="*/ 37477 w 107100"/>
                <a:gd name="connsiteY2" fmla="*/ 128462 h 128462"/>
                <a:gd name="connsiteX3" fmla="*/ 101886 w 107100"/>
                <a:gd name="connsiteY3" fmla="*/ 113484 h 128462"/>
                <a:gd name="connsiteX4" fmla="*/ 80416 w 107100"/>
                <a:gd name="connsiteY4" fmla="*/ 12440 h 128462"/>
                <a:gd name="connsiteX5" fmla="*/ 52340 w 107100"/>
                <a:gd name="connsiteY5" fmla="*/ 0 h 128462"/>
                <a:gd name="connsiteX6" fmla="*/ 0 w 107100"/>
                <a:gd name="connsiteY6" fmla="*/ 380 h 12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00" h="128462">
                  <a:moveTo>
                    <a:pt x="127" y="380"/>
                  </a:moveTo>
                  <a:cubicBezTo>
                    <a:pt x="9528" y="5077"/>
                    <a:pt x="20199" y="12440"/>
                    <a:pt x="29092" y="23738"/>
                  </a:cubicBezTo>
                  <a:cubicBezTo>
                    <a:pt x="61741" y="65500"/>
                    <a:pt x="39382" y="123766"/>
                    <a:pt x="37477" y="128462"/>
                  </a:cubicBezTo>
                  <a:cubicBezTo>
                    <a:pt x="58946" y="123512"/>
                    <a:pt x="80416" y="118435"/>
                    <a:pt x="101886" y="113484"/>
                  </a:cubicBezTo>
                  <a:cubicBezTo>
                    <a:pt x="113446" y="72863"/>
                    <a:pt x="105570" y="33258"/>
                    <a:pt x="80416" y="12440"/>
                  </a:cubicBezTo>
                  <a:cubicBezTo>
                    <a:pt x="74699" y="7743"/>
                    <a:pt x="67077" y="3046"/>
                    <a:pt x="52340" y="0"/>
                  </a:cubicBezTo>
                  <a:cubicBezTo>
                    <a:pt x="39890" y="0"/>
                    <a:pt x="16515" y="380"/>
                    <a:pt x="0" y="380"/>
                  </a:cubicBezTo>
                </a:path>
              </a:pathLst>
            </a:custGeom>
            <a:solidFill>
              <a:srgbClr val="FF5757"/>
            </a:solidFill>
            <a:ln w="12695" cap="sq">
              <a:noFill/>
              <a:prstDash val="solid"/>
              <a:miter/>
            </a:ln>
          </p:spPr>
          <p:txBody>
            <a:bodyPr rtlCol="1" anchor="ctr"/>
            <a:lstStyle/>
            <a:p>
              <a:endParaRPr lang="ar-SA"/>
            </a:p>
          </p:txBody>
        </p:sp>
        <p:sp>
          <p:nvSpPr>
            <p:cNvPr id="379" name="شكل حر: شكل 378">
              <a:extLst>
                <a:ext uri="{FF2B5EF4-FFF2-40B4-BE49-F238E27FC236}">
                  <a16:creationId xmlns:a16="http://schemas.microsoft.com/office/drawing/2014/main" id="{D17051DD-7BF2-E28F-30C9-672DFB9AB3B1}"/>
                </a:ext>
              </a:extLst>
            </p:cNvPr>
            <p:cNvSpPr/>
            <p:nvPr/>
          </p:nvSpPr>
          <p:spPr>
            <a:xfrm>
              <a:off x="1571367" y="8571920"/>
              <a:ext cx="593401" cy="130493"/>
            </a:xfrm>
            <a:custGeom>
              <a:avLst/>
              <a:gdLst>
                <a:gd name="connsiteX0" fmla="*/ 0 w 593401"/>
                <a:gd name="connsiteY0" fmla="*/ 130366 h 130493"/>
                <a:gd name="connsiteX1" fmla="*/ 593401 w 593401"/>
                <a:gd name="connsiteY1" fmla="*/ 130366 h 130493"/>
                <a:gd name="connsiteX2" fmla="*/ 593401 w 593401"/>
                <a:gd name="connsiteY2" fmla="*/ 0 h 130493"/>
                <a:gd name="connsiteX3" fmla="*/ 0 w 593401"/>
                <a:gd name="connsiteY3" fmla="*/ 0 h 130493"/>
                <a:gd name="connsiteX4" fmla="*/ 0 w 593401"/>
                <a:gd name="connsiteY4" fmla="*/ 130493 h 13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01" h="130493">
                  <a:moveTo>
                    <a:pt x="0" y="130366"/>
                  </a:moveTo>
                  <a:lnTo>
                    <a:pt x="593401" y="130366"/>
                  </a:lnTo>
                  <a:lnTo>
                    <a:pt x="593401" y="0"/>
                  </a:lnTo>
                  <a:lnTo>
                    <a:pt x="0" y="0"/>
                  </a:lnTo>
                  <a:lnTo>
                    <a:pt x="0" y="130493"/>
                  </a:lnTo>
                </a:path>
              </a:pathLst>
            </a:custGeom>
            <a:solidFill>
              <a:srgbClr val="EFF1F4"/>
            </a:solidFill>
            <a:ln w="12695" cap="sq">
              <a:noFill/>
              <a:prstDash val="solid"/>
              <a:miter/>
            </a:ln>
          </p:spPr>
          <p:txBody>
            <a:bodyPr rtlCol="1" anchor="ctr"/>
            <a:lstStyle/>
            <a:p>
              <a:endParaRPr lang="ar-SA"/>
            </a:p>
          </p:txBody>
        </p:sp>
        <p:sp>
          <p:nvSpPr>
            <p:cNvPr id="380" name="شكل حر: شكل 379">
              <a:extLst>
                <a:ext uri="{FF2B5EF4-FFF2-40B4-BE49-F238E27FC236}">
                  <a16:creationId xmlns:a16="http://schemas.microsoft.com/office/drawing/2014/main" id="{F9DB37DB-11CF-466F-05DB-67C0C3B7A320}"/>
                </a:ext>
              </a:extLst>
            </p:cNvPr>
            <p:cNvSpPr/>
            <p:nvPr/>
          </p:nvSpPr>
          <p:spPr>
            <a:xfrm>
              <a:off x="1245003" y="8571920"/>
              <a:ext cx="551097" cy="130493"/>
            </a:xfrm>
            <a:custGeom>
              <a:avLst/>
              <a:gdLst>
                <a:gd name="connsiteX0" fmla="*/ 0 w 551097"/>
                <a:gd name="connsiteY0" fmla="*/ 130366 h 130493"/>
                <a:gd name="connsiteX1" fmla="*/ 551097 w 551097"/>
                <a:gd name="connsiteY1" fmla="*/ 130366 h 130493"/>
                <a:gd name="connsiteX2" fmla="*/ 551097 w 551097"/>
                <a:gd name="connsiteY2" fmla="*/ 0 h 130493"/>
                <a:gd name="connsiteX3" fmla="*/ 0 w 551097"/>
                <a:gd name="connsiteY3" fmla="*/ 0 h 130493"/>
                <a:gd name="connsiteX4" fmla="*/ 0 w 551097"/>
                <a:gd name="connsiteY4" fmla="*/ 130493 h 13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097" h="130493">
                  <a:moveTo>
                    <a:pt x="0" y="130366"/>
                  </a:moveTo>
                  <a:lnTo>
                    <a:pt x="551097" y="130366"/>
                  </a:lnTo>
                  <a:lnTo>
                    <a:pt x="551097" y="0"/>
                  </a:lnTo>
                  <a:lnTo>
                    <a:pt x="0" y="0"/>
                  </a:lnTo>
                  <a:lnTo>
                    <a:pt x="0" y="130493"/>
                  </a:lnTo>
                </a:path>
              </a:pathLst>
            </a:custGeom>
            <a:solidFill>
              <a:srgbClr val="D1D1E0"/>
            </a:solidFill>
            <a:ln w="12695" cap="sq">
              <a:noFill/>
              <a:prstDash val="solid"/>
              <a:miter/>
            </a:ln>
          </p:spPr>
          <p:txBody>
            <a:bodyPr rtlCol="1" anchor="ctr"/>
            <a:lstStyle/>
            <a:p>
              <a:endParaRPr lang="ar-SA"/>
            </a:p>
          </p:txBody>
        </p:sp>
        <p:sp>
          <p:nvSpPr>
            <p:cNvPr id="381" name="شكل حر: شكل 380">
              <a:extLst>
                <a:ext uri="{FF2B5EF4-FFF2-40B4-BE49-F238E27FC236}">
                  <a16:creationId xmlns:a16="http://schemas.microsoft.com/office/drawing/2014/main" id="{EB2DCB14-1277-A385-1062-9F1B1112044B}"/>
                </a:ext>
              </a:extLst>
            </p:cNvPr>
            <p:cNvSpPr/>
            <p:nvPr/>
          </p:nvSpPr>
          <p:spPr>
            <a:xfrm>
              <a:off x="1222390" y="8556306"/>
              <a:ext cx="954193" cy="157912"/>
            </a:xfrm>
            <a:custGeom>
              <a:avLst/>
              <a:gdLst>
                <a:gd name="connsiteX0" fmla="*/ 954193 w 954193"/>
                <a:gd name="connsiteY0" fmla="*/ 157785 h 157912"/>
                <a:gd name="connsiteX1" fmla="*/ 7876 w 954193"/>
                <a:gd name="connsiteY1" fmla="*/ 157785 h 157912"/>
                <a:gd name="connsiteX2" fmla="*/ 0 w 954193"/>
                <a:gd name="connsiteY2" fmla="*/ 149915 h 157912"/>
                <a:gd name="connsiteX3" fmla="*/ 7876 w 954193"/>
                <a:gd name="connsiteY3" fmla="*/ 142045 h 157912"/>
                <a:gd name="connsiteX4" fmla="*/ 938440 w 954193"/>
                <a:gd name="connsiteY4" fmla="*/ 142045 h 157912"/>
                <a:gd name="connsiteX5" fmla="*/ 938440 w 954193"/>
                <a:gd name="connsiteY5" fmla="*/ 15740 h 157912"/>
                <a:gd name="connsiteX6" fmla="*/ 9782 w 954193"/>
                <a:gd name="connsiteY6" fmla="*/ 15740 h 157912"/>
                <a:gd name="connsiteX7" fmla="*/ 1906 w 954193"/>
                <a:gd name="connsiteY7" fmla="*/ 7870 h 157912"/>
                <a:gd name="connsiteX8" fmla="*/ 9782 w 954193"/>
                <a:gd name="connsiteY8" fmla="*/ 0 h 157912"/>
                <a:gd name="connsiteX9" fmla="*/ 954193 w 954193"/>
                <a:gd name="connsiteY9" fmla="*/ 0 h 157912"/>
                <a:gd name="connsiteX10" fmla="*/ 954193 w 954193"/>
                <a:gd name="connsiteY10" fmla="*/ 157912 h 1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4193" h="157912">
                  <a:moveTo>
                    <a:pt x="954193" y="157785"/>
                  </a:moveTo>
                  <a:lnTo>
                    <a:pt x="7876" y="157785"/>
                  </a:lnTo>
                  <a:cubicBezTo>
                    <a:pt x="3557" y="157785"/>
                    <a:pt x="0" y="154232"/>
                    <a:pt x="0" y="149915"/>
                  </a:cubicBezTo>
                  <a:cubicBezTo>
                    <a:pt x="0" y="145600"/>
                    <a:pt x="3557" y="142045"/>
                    <a:pt x="7876" y="142045"/>
                  </a:cubicBezTo>
                  <a:lnTo>
                    <a:pt x="938440" y="142045"/>
                  </a:lnTo>
                  <a:lnTo>
                    <a:pt x="938440" y="15740"/>
                  </a:lnTo>
                  <a:lnTo>
                    <a:pt x="9782" y="15740"/>
                  </a:lnTo>
                  <a:cubicBezTo>
                    <a:pt x="5463" y="15740"/>
                    <a:pt x="1906" y="12186"/>
                    <a:pt x="1906" y="7870"/>
                  </a:cubicBezTo>
                  <a:cubicBezTo>
                    <a:pt x="1906" y="3555"/>
                    <a:pt x="5463" y="0"/>
                    <a:pt x="9782" y="0"/>
                  </a:cubicBezTo>
                  <a:lnTo>
                    <a:pt x="954193" y="0"/>
                  </a:lnTo>
                  <a:lnTo>
                    <a:pt x="954193" y="157912"/>
                  </a:lnTo>
                </a:path>
              </a:pathLst>
            </a:custGeom>
            <a:solidFill>
              <a:srgbClr val="0944AD"/>
            </a:solidFill>
            <a:ln w="12695" cap="sq">
              <a:noFill/>
              <a:prstDash val="solid"/>
              <a:miter/>
            </a:ln>
          </p:spPr>
          <p:txBody>
            <a:bodyPr rtlCol="1" anchor="ctr"/>
            <a:lstStyle/>
            <a:p>
              <a:endParaRPr lang="ar-SA"/>
            </a:p>
          </p:txBody>
        </p:sp>
        <p:sp>
          <p:nvSpPr>
            <p:cNvPr id="382" name="شكل حر: شكل 381">
              <a:extLst>
                <a:ext uri="{FF2B5EF4-FFF2-40B4-BE49-F238E27FC236}">
                  <a16:creationId xmlns:a16="http://schemas.microsoft.com/office/drawing/2014/main" id="{1ECAA37E-0A1E-8451-9DCF-BBADCDA22E73}"/>
                </a:ext>
              </a:extLst>
            </p:cNvPr>
            <p:cNvSpPr/>
            <p:nvPr/>
          </p:nvSpPr>
          <p:spPr>
            <a:xfrm>
              <a:off x="1277017" y="8586518"/>
              <a:ext cx="432950" cy="5585"/>
            </a:xfrm>
            <a:custGeom>
              <a:avLst/>
              <a:gdLst>
                <a:gd name="connsiteX0" fmla="*/ 0 w 432950"/>
                <a:gd name="connsiteY0" fmla="*/ 2793 h 5585"/>
                <a:gd name="connsiteX1" fmla="*/ 108238 w 432950"/>
                <a:gd name="connsiteY1" fmla="*/ 635 h 5585"/>
                <a:gd name="connsiteX2" fmla="*/ 162356 w 432950"/>
                <a:gd name="connsiteY2" fmla="*/ 127 h 5585"/>
                <a:gd name="connsiteX3" fmla="*/ 216475 w 432950"/>
                <a:gd name="connsiteY3" fmla="*/ 0 h 5585"/>
                <a:gd name="connsiteX4" fmla="*/ 270594 w 432950"/>
                <a:gd name="connsiteY4" fmla="*/ 127 h 5585"/>
                <a:gd name="connsiteX5" fmla="*/ 324713 w 432950"/>
                <a:gd name="connsiteY5" fmla="*/ 635 h 5585"/>
                <a:gd name="connsiteX6" fmla="*/ 432951 w 432950"/>
                <a:gd name="connsiteY6" fmla="*/ 2793 h 5585"/>
                <a:gd name="connsiteX7" fmla="*/ 324713 w 432950"/>
                <a:gd name="connsiteY7" fmla="*/ 4951 h 5585"/>
                <a:gd name="connsiteX8" fmla="*/ 270594 w 432950"/>
                <a:gd name="connsiteY8" fmla="*/ 5458 h 5585"/>
                <a:gd name="connsiteX9" fmla="*/ 216475 w 432950"/>
                <a:gd name="connsiteY9" fmla="*/ 5585 h 5585"/>
                <a:gd name="connsiteX10" fmla="*/ 162356 w 432950"/>
                <a:gd name="connsiteY10" fmla="*/ 5458 h 5585"/>
                <a:gd name="connsiteX11" fmla="*/ 108238 w 432950"/>
                <a:gd name="connsiteY11" fmla="*/ 4951 h 5585"/>
                <a:gd name="connsiteX12" fmla="*/ 0 w 432950"/>
                <a:gd name="connsiteY12" fmla="*/ 2793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950" h="5585">
                  <a:moveTo>
                    <a:pt x="0" y="2793"/>
                  </a:moveTo>
                  <a:cubicBezTo>
                    <a:pt x="36079" y="1650"/>
                    <a:pt x="72158" y="1016"/>
                    <a:pt x="108238" y="635"/>
                  </a:cubicBezTo>
                  <a:cubicBezTo>
                    <a:pt x="126277" y="381"/>
                    <a:pt x="144317" y="254"/>
                    <a:pt x="162356" y="127"/>
                  </a:cubicBezTo>
                  <a:lnTo>
                    <a:pt x="216475" y="0"/>
                  </a:lnTo>
                  <a:lnTo>
                    <a:pt x="270594" y="127"/>
                  </a:lnTo>
                  <a:cubicBezTo>
                    <a:pt x="288634" y="254"/>
                    <a:pt x="306673" y="381"/>
                    <a:pt x="324713" y="635"/>
                  </a:cubicBezTo>
                  <a:cubicBezTo>
                    <a:pt x="360792" y="1016"/>
                    <a:pt x="396871" y="1777"/>
                    <a:pt x="432951" y="2793"/>
                  </a:cubicBezTo>
                  <a:cubicBezTo>
                    <a:pt x="396871" y="3935"/>
                    <a:pt x="360792" y="4570"/>
                    <a:pt x="324713" y="4951"/>
                  </a:cubicBezTo>
                  <a:cubicBezTo>
                    <a:pt x="306673" y="5205"/>
                    <a:pt x="288634" y="5205"/>
                    <a:pt x="270594" y="5458"/>
                  </a:cubicBezTo>
                  <a:lnTo>
                    <a:pt x="216475" y="5585"/>
                  </a:lnTo>
                  <a:lnTo>
                    <a:pt x="162356" y="5458"/>
                  </a:lnTo>
                  <a:cubicBezTo>
                    <a:pt x="144317" y="5331"/>
                    <a:pt x="126277" y="5205"/>
                    <a:pt x="108238" y="4951"/>
                  </a:cubicBezTo>
                  <a:cubicBezTo>
                    <a:pt x="72158" y="4570"/>
                    <a:pt x="36079" y="3808"/>
                    <a:pt x="0" y="2793"/>
                  </a:cubicBezTo>
                </a:path>
              </a:pathLst>
            </a:custGeom>
            <a:solidFill>
              <a:srgbClr val="F2F2F2"/>
            </a:solidFill>
            <a:ln w="12695" cap="sq">
              <a:noFill/>
              <a:prstDash val="solid"/>
              <a:miter/>
            </a:ln>
          </p:spPr>
          <p:txBody>
            <a:bodyPr rtlCol="1" anchor="ctr"/>
            <a:lstStyle/>
            <a:p>
              <a:endParaRPr lang="ar-SA"/>
            </a:p>
          </p:txBody>
        </p:sp>
        <p:sp>
          <p:nvSpPr>
            <p:cNvPr id="383" name="شكل حر: شكل 382">
              <a:extLst>
                <a:ext uri="{FF2B5EF4-FFF2-40B4-BE49-F238E27FC236}">
                  <a16:creationId xmlns:a16="http://schemas.microsoft.com/office/drawing/2014/main" id="{65EEC062-B17E-2379-07EA-13A04C5845F5}"/>
                </a:ext>
              </a:extLst>
            </p:cNvPr>
            <p:cNvSpPr/>
            <p:nvPr/>
          </p:nvSpPr>
          <p:spPr>
            <a:xfrm>
              <a:off x="1322116" y="8610002"/>
              <a:ext cx="366889" cy="3553"/>
            </a:xfrm>
            <a:custGeom>
              <a:avLst/>
              <a:gdLst>
                <a:gd name="connsiteX0" fmla="*/ 0 w 366889"/>
                <a:gd name="connsiteY0" fmla="*/ 1777 h 3553"/>
                <a:gd name="connsiteX1" fmla="*/ 45861 w 366889"/>
                <a:gd name="connsiteY1" fmla="*/ 888 h 3553"/>
                <a:gd name="connsiteX2" fmla="*/ 91722 w 366889"/>
                <a:gd name="connsiteY2" fmla="*/ 380 h 3553"/>
                <a:gd name="connsiteX3" fmla="*/ 183445 w 366889"/>
                <a:gd name="connsiteY3" fmla="*/ 0 h 3553"/>
                <a:gd name="connsiteX4" fmla="*/ 275167 w 366889"/>
                <a:gd name="connsiteY4" fmla="*/ 380 h 3553"/>
                <a:gd name="connsiteX5" fmla="*/ 321029 w 366889"/>
                <a:gd name="connsiteY5" fmla="*/ 888 h 3553"/>
                <a:gd name="connsiteX6" fmla="*/ 366890 w 366889"/>
                <a:gd name="connsiteY6" fmla="*/ 1777 h 3553"/>
                <a:gd name="connsiteX7" fmla="*/ 321029 w 366889"/>
                <a:gd name="connsiteY7" fmla="*/ 2665 h 3553"/>
                <a:gd name="connsiteX8" fmla="*/ 275167 w 366889"/>
                <a:gd name="connsiteY8" fmla="*/ 3173 h 3553"/>
                <a:gd name="connsiteX9" fmla="*/ 183445 w 366889"/>
                <a:gd name="connsiteY9" fmla="*/ 3554 h 3553"/>
                <a:gd name="connsiteX10" fmla="*/ 91722 w 366889"/>
                <a:gd name="connsiteY10" fmla="*/ 3173 h 3553"/>
                <a:gd name="connsiteX11" fmla="*/ 45861 w 366889"/>
                <a:gd name="connsiteY11" fmla="*/ 2665 h 3553"/>
                <a:gd name="connsiteX12" fmla="*/ 0 w 366889"/>
                <a:gd name="connsiteY12" fmla="*/ 1777 h 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889" h="3553">
                  <a:moveTo>
                    <a:pt x="0" y="1777"/>
                  </a:moveTo>
                  <a:cubicBezTo>
                    <a:pt x="15245" y="1396"/>
                    <a:pt x="30617" y="1142"/>
                    <a:pt x="45861" y="888"/>
                  </a:cubicBezTo>
                  <a:lnTo>
                    <a:pt x="91722" y="380"/>
                  </a:lnTo>
                  <a:cubicBezTo>
                    <a:pt x="122339" y="126"/>
                    <a:pt x="152828" y="126"/>
                    <a:pt x="183445" y="0"/>
                  </a:cubicBezTo>
                  <a:cubicBezTo>
                    <a:pt x="214061" y="126"/>
                    <a:pt x="244551" y="126"/>
                    <a:pt x="275167" y="380"/>
                  </a:cubicBezTo>
                  <a:lnTo>
                    <a:pt x="321029" y="888"/>
                  </a:lnTo>
                  <a:cubicBezTo>
                    <a:pt x="336273" y="1142"/>
                    <a:pt x="351645" y="1396"/>
                    <a:pt x="366890" y="1777"/>
                  </a:cubicBezTo>
                  <a:cubicBezTo>
                    <a:pt x="351645" y="2158"/>
                    <a:pt x="336273" y="2411"/>
                    <a:pt x="321029" y="2665"/>
                  </a:cubicBezTo>
                  <a:lnTo>
                    <a:pt x="275167" y="3173"/>
                  </a:lnTo>
                  <a:cubicBezTo>
                    <a:pt x="244551" y="3427"/>
                    <a:pt x="214061" y="3427"/>
                    <a:pt x="183445" y="3554"/>
                  </a:cubicBezTo>
                  <a:cubicBezTo>
                    <a:pt x="152828" y="3427"/>
                    <a:pt x="122339" y="3427"/>
                    <a:pt x="91722" y="3173"/>
                  </a:cubicBezTo>
                  <a:lnTo>
                    <a:pt x="45861" y="2665"/>
                  </a:lnTo>
                  <a:cubicBezTo>
                    <a:pt x="30617" y="2411"/>
                    <a:pt x="15245" y="2158"/>
                    <a:pt x="0" y="1777"/>
                  </a:cubicBezTo>
                </a:path>
              </a:pathLst>
            </a:custGeom>
            <a:solidFill>
              <a:srgbClr val="F2F2F2"/>
            </a:solidFill>
            <a:ln w="12695" cap="sq">
              <a:noFill/>
              <a:prstDash val="solid"/>
              <a:miter/>
            </a:ln>
          </p:spPr>
          <p:txBody>
            <a:bodyPr rtlCol="1" anchor="ctr"/>
            <a:lstStyle/>
            <a:p>
              <a:endParaRPr lang="ar-SA"/>
            </a:p>
          </p:txBody>
        </p:sp>
        <p:sp>
          <p:nvSpPr>
            <p:cNvPr id="384" name="شكل حر: شكل 383">
              <a:extLst>
                <a:ext uri="{FF2B5EF4-FFF2-40B4-BE49-F238E27FC236}">
                  <a16:creationId xmlns:a16="http://schemas.microsoft.com/office/drawing/2014/main" id="{195EF72D-3E23-5243-A703-9BD6D351F88C}"/>
                </a:ext>
              </a:extLst>
            </p:cNvPr>
            <p:cNvSpPr/>
            <p:nvPr/>
          </p:nvSpPr>
          <p:spPr>
            <a:xfrm>
              <a:off x="1265456" y="8651003"/>
              <a:ext cx="366889" cy="5585"/>
            </a:xfrm>
            <a:custGeom>
              <a:avLst/>
              <a:gdLst>
                <a:gd name="connsiteX0" fmla="*/ 0 w 366889"/>
                <a:gd name="connsiteY0" fmla="*/ 2792 h 5585"/>
                <a:gd name="connsiteX1" fmla="*/ 91722 w 366889"/>
                <a:gd name="connsiteY1" fmla="*/ 635 h 5585"/>
                <a:gd name="connsiteX2" fmla="*/ 137584 w 366889"/>
                <a:gd name="connsiteY2" fmla="*/ 127 h 5585"/>
                <a:gd name="connsiteX3" fmla="*/ 183445 w 366889"/>
                <a:gd name="connsiteY3" fmla="*/ 0 h 5585"/>
                <a:gd name="connsiteX4" fmla="*/ 229306 w 366889"/>
                <a:gd name="connsiteY4" fmla="*/ 127 h 5585"/>
                <a:gd name="connsiteX5" fmla="*/ 275167 w 366889"/>
                <a:gd name="connsiteY5" fmla="*/ 635 h 5585"/>
                <a:gd name="connsiteX6" fmla="*/ 366890 w 366889"/>
                <a:gd name="connsiteY6" fmla="*/ 2792 h 5585"/>
                <a:gd name="connsiteX7" fmla="*/ 275167 w 366889"/>
                <a:gd name="connsiteY7" fmla="*/ 4951 h 5585"/>
                <a:gd name="connsiteX8" fmla="*/ 229306 w 366889"/>
                <a:gd name="connsiteY8" fmla="*/ 5458 h 5585"/>
                <a:gd name="connsiteX9" fmla="*/ 183445 w 366889"/>
                <a:gd name="connsiteY9" fmla="*/ 5585 h 5585"/>
                <a:gd name="connsiteX10" fmla="*/ 137584 w 366889"/>
                <a:gd name="connsiteY10" fmla="*/ 5458 h 5585"/>
                <a:gd name="connsiteX11" fmla="*/ 91722 w 366889"/>
                <a:gd name="connsiteY11" fmla="*/ 4951 h 5585"/>
                <a:gd name="connsiteX12" fmla="*/ 0 w 366889"/>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889" h="5585">
                  <a:moveTo>
                    <a:pt x="0" y="2792"/>
                  </a:moveTo>
                  <a:cubicBezTo>
                    <a:pt x="30616" y="1650"/>
                    <a:pt x="61106" y="1016"/>
                    <a:pt x="91722" y="635"/>
                  </a:cubicBezTo>
                  <a:cubicBezTo>
                    <a:pt x="106967" y="380"/>
                    <a:pt x="122339" y="254"/>
                    <a:pt x="137584" y="127"/>
                  </a:cubicBezTo>
                  <a:lnTo>
                    <a:pt x="183445" y="0"/>
                  </a:lnTo>
                  <a:lnTo>
                    <a:pt x="229306" y="127"/>
                  </a:lnTo>
                  <a:cubicBezTo>
                    <a:pt x="244551" y="254"/>
                    <a:pt x="259923" y="380"/>
                    <a:pt x="275167" y="635"/>
                  </a:cubicBezTo>
                  <a:cubicBezTo>
                    <a:pt x="305784" y="1016"/>
                    <a:pt x="336273" y="1777"/>
                    <a:pt x="366890" y="2792"/>
                  </a:cubicBezTo>
                  <a:cubicBezTo>
                    <a:pt x="336273" y="3935"/>
                    <a:pt x="305784" y="4570"/>
                    <a:pt x="275167" y="4951"/>
                  </a:cubicBezTo>
                  <a:cubicBezTo>
                    <a:pt x="259923" y="5204"/>
                    <a:pt x="244551" y="5204"/>
                    <a:pt x="229306" y="5458"/>
                  </a:cubicBezTo>
                  <a:lnTo>
                    <a:pt x="183445" y="5585"/>
                  </a:lnTo>
                  <a:lnTo>
                    <a:pt x="137584" y="5458"/>
                  </a:lnTo>
                  <a:cubicBezTo>
                    <a:pt x="122339" y="5331"/>
                    <a:pt x="106967" y="5204"/>
                    <a:pt x="91722" y="4951"/>
                  </a:cubicBezTo>
                  <a:cubicBezTo>
                    <a:pt x="61106" y="4570"/>
                    <a:pt x="30616" y="3808"/>
                    <a:pt x="0" y="2792"/>
                  </a:cubicBezTo>
                </a:path>
              </a:pathLst>
            </a:custGeom>
            <a:solidFill>
              <a:srgbClr val="F2F2F2"/>
            </a:solidFill>
            <a:ln w="12695" cap="sq">
              <a:noFill/>
              <a:prstDash val="solid"/>
              <a:miter/>
            </a:ln>
          </p:spPr>
          <p:txBody>
            <a:bodyPr rtlCol="1" anchor="ctr"/>
            <a:lstStyle/>
            <a:p>
              <a:endParaRPr lang="ar-SA"/>
            </a:p>
          </p:txBody>
        </p:sp>
        <p:sp>
          <p:nvSpPr>
            <p:cNvPr id="385" name="شكل حر: شكل 384">
              <a:extLst>
                <a:ext uri="{FF2B5EF4-FFF2-40B4-BE49-F238E27FC236}">
                  <a16:creationId xmlns:a16="http://schemas.microsoft.com/office/drawing/2014/main" id="{E1CC0C30-B03B-E442-F244-AF1A25011577}"/>
                </a:ext>
              </a:extLst>
            </p:cNvPr>
            <p:cNvSpPr/>
            <p:nvPr/>
          </p:nvSpPr>
          <p:spPr>
            <a:xfrm>
              <a:off x="1331898" y="8674487"/>
              <a:ext cx="288633" cy="3554"/>
            </a:xfrm>
            <a:custGeom>
              <a:avLst/>
              <a:gdLst>
                <a:gd name="connsiteX0" fmla="*/ 0 w 288633"/>
                <a:gd name="connsiteY0" fmla="*/ 1777 h 3554"/>
                <a:gd name="connsiteX1" fmla="*/ 36079 w 288633"/>
                <a:gd name="connsiteY1" fmla="*/ 889 h 3554"/>
                <a:gd name="connsiteX2" fmla="*/ 72158 w 288633"/>
                <a:gd name="connsiteY2" fmla="*/ 381 h 3554"/>
                <a:gd name="connsiteX3" fmla="*/ 144317 w 288633"/>
                <a:gd name="connsiteY3" fmla="*/ 0 h 3554"/>
                <a:gd name="connsiteX4" fmla="*/ 216475 w 288633"/>
                <a:gd name="connsiteY4" fmla="*/ 381 h 3554"/>
                <a:gd name="connsiteX5" fmla="*/ 252554 w 288633"/>
                <a:gd name="connsiteY5" fmla="*/ 889 h 3554"/>
                <a:gd name="connsiteX6" fmla="*/ 288634 w 288633"/>
                <a:gd name="connsiteY6" fmla="*/ 1777 h 3554"/>
                <a:gd name="connsiteX7" fmla="*/ 252554 w 288633"/>
                <a:gd name="connsiteY7" fmla="*/ 2666 h 3554"/>
                <a:gd name="connsiteX8" fmla="*/ 216475 w 288633"/>
                <a:gd name="connsiteY8" fmla="*/ 3173 h 3554"/>
                <a:gd name="connsiteX9" fmla="*/ 144317 w 288633"/>
                <a:gd name="connsiteY9" fmla="*/ 3555 h 3554"/>
                <a:gd name="connsiteX10" fmla="*/ 72158 w 288633"/>
                <a:gd name="connsiteY10" fmla="*/ 3173 h 3554"/>
                <a:gd name="connsiteX11" fmla="*/ 36079 w 288633"/>
                <a:gd name="connsiteY11" fmla="*/ 2666 h 3554"/>
                <a:gd name="connsiteX12" fmla="*/ 0 w 288633"/>
                <a:gd name="connsiteY12" fmla="*/ 1777 h 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633" h="3554">
                  <a:moveTo>
                    <a:pt x="0" y="1777"/>
                  </a:moveTo>
                  <a:cubicBezTo>
                    <a:pt x="12069" y="1396"/>
                    <a:pt x="24011" y="1143"/>
                    <a:pt x="36079" y="889"/>
                  </a:cubicBezTo>
                  <a:lnTo>
                    <a:pt x="72158" y="381"/>
                  </a:lnTo>
                  <a:cubicBezTo>
                    <a:pt x="96169" y="0"/>
                    <a:pt x="120306" y="127"/>
                    <a:pt x="144317" y="0"/>
                  </a:cubicBezTo>
                  <a:cubicBezTo>
                    <a:pt x="168327" y="127"/>
                    <a:pt x="192465" y="127"/>
                    <a:pt x="216475" y="381"/>
                  </a:cubicBezTo>
                  <a:lnTo>
                    <a:pt x="252554" y="889"/>
                  </a:lnTo>
                  <a:cubicBezTo>
                    <a:pt x="264623" y="1143"/>
                    <a:pt x="276565" y="1396"/>
                    <a:pt x="288634" y="1777"/>
                  </a:cubicBezTo>
                  <a:cubicBezTo>
                    <a:pt x="276565" y="2159"/>
                    <a:pt x="264623" y="2412"/>
                    <a:pt x="252554" y="2666"/>
                  </a:cubicBezTo>
                  <a:lnTo>
                    <a:pt x="216475" y="3173"/>
                  </a:lnTo>
                  <a:cubicBezTo>
                    <a:pt x="192465" y="3428"/>
                    <a:pt x="168327" y="3428"/>
                    <a:pt x="144317" y="3555"/>
                  </a:cubicBezTo>
                  <a:cubicBezTo>
                    <a:pt x="120306" y="3428"/>
                    <a:pt x="96169" y="3428"/>
                    <a:pt x="72158" y="3173"/>
                  </a:cubicBezTo>
                  <a:lnTo>
                    <a:pt x="36079" y="2666"/>
                  </a:lnTo>
                  <a:cubicBezTo>
                    <a:pt x="24011" y="2412"/>
                    <a:pt x="12069" y="2159"/>
                    <a:pt x="0" y="1777"/>
                  </a:cubicBezTo>
                </a:path>
              </a:pathLst>
            </a:custGeom>
            <a:solidFill>
              <a:srgbClr val="F2F2F2"/>
            </a:solidFill>
            <a:ln w="12695" cap="sq">
              <a:noFill/>
              <a:prstDash val="solid"/>
              <a:miter/>
            </a:ln>
          </p:spPr>
          <p:txBody>
            <a:bodyPr rtlCol="1" anchor="ctr"/>
            <a:lstStyle/>
            <a:p>
              <a:endParaRPr lang="ar-SA"/>
            </a:p>
          </p:txBody>
        </p:sp>
        <p:sp>
          <p:nvSpPr>
            <p:cNvPr id="386" name="شكل حر: شكل 385">
              <a:extLst>
                <a:ext uri="{FF2B5EF4-FFF2-40B4-BE49-F238E27FC236}">
                  <a16:creationId xmlns:a16="http://schemas.microsoft.com/office/drawing/2014/main" id="{458BA830-A518-50EC-52A3-039305166B5D}"/>
                </a:ext>
              </a:extLst>
            </p:cNvPr>
            <p:cNvSpPr/>
            <p:nvPr/>
          </p:nvSpPr>
          <p:spPr>
            <a:xfrm>
              <a:off x="1354892" y="8627519"/>
              <a:ext cx="288633" cy="2031"/>
            </a:xfrm>
            <a:custGeom>
              <a:avLst/>
              <a:gdLst>
                <a:gd name="connsiteX0" fmla="*/ 0 w 288633"/>
                <a:gd name="connsiteY0" fmla="*/ 1016 h 2031"/>
                <a:gd name="connsiteX1" fmla="*/ 36079 w 288633"/>
                <a:gd name="connsiteY1" fmla="*/ 508 h 2031"/>
                <a:gd name="connsiteX2" fmla="*/ 72158 w 288633"/>
                <a:gd name="connsiteY2" fmla="*/ 254 h 2031"/>
                <a:gd name="connsiteX3" fmla="*/ 144317 w 288633"/>
                <a:gd name="connsiteY3" fmla="*/ 0 h 2031"/>
                <a:gd name="connsiteX4" fmla="*/ 216475 w 288633"/>
                <a:gd name="connsiteY4" fmla="*/ 254 h 2031"/>
                <a:gd name="connsiteX5" fmla="*/ 252554 w 288633"/>
                <a:gd name="connsiteY5" fmla="*/ 508 h 2031"/>
                <a:gd name="connsiteX6" fmla="*/ 288634 w 288633"/>
                <a:gd name="connsiteY6" fmla="*/ 1016 h 2031"/>
                <a:gd name="connsiteX7" fmla="*/ 252554 w 288633"/>
                <a:gd name="connsiteY7" fmla="*/ 1524 h 2031"/>
                <a:gd name="connsiteX8" fmla="*/ 216475 w 288633"/>
                <a:gd name="connsiteY8" fmla="*/ 1777 h 2031"/>
                <a:gd name="connsiteX9" fmla="*/ 144317 w 288633"/>
                <a:gd name="connsiteY9" fmla="*/ 2031 h 2031"/>
                <a:gd name="connsiteX10" fmla="*/ 72158 w 288633"/>
                <a:gd name="connsiteY10" fmla="*/ 1777 h 2031"/>
                <a:gd name="connsiteX11" fmla="*/ 36079 w 288633"/>
                <a:gd name="connsiteY11" fmla="*/ 1524 h 2031"/>
                <a:gd name="connsiteX12" fmla="*/ 0 w 288633"/>
                <a:gd name="connsiteY12" fmla="*/ 1016 h 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633" h="2031">
                  <a:moveTo>
                    <a:pt x="0" y="1016"/>
                  </a:moveTo>
                  <a:lnTo>
                    <a:pt x="36079" y="508"/>
                  </a:lnTo>
                  <a:lnTo>
                    <a:pt x="72158" y="254"/>
                  </a:lnTo>
                  <a:lnTo>
                    <a:pt x="144317" y="0"/>
                  </a:lnTo>
                  <a:lnTo>
                    <a:pt x="216475" y="254"/>
                  </a:lnTo>
                  <a:lnTo>
                    <a:pt x="252554" y="508"/>
                  </a:lnTo>
                  <a:lnTo>
                    <a:pt x="288634" y="1016"/>
                  </a:lnTo>
                  <a:lnTo>
                    <a:pt x="252554" y="1524"/>
                  </a:lnTo>
                  <a:lnTo>
                    <a:pt x="216475" y="1777"/>
                  </a:lnTo>
                  <a:lnTo>
                    <a:pt x="144317" y="2031"/>
                  </a:lnTo>
                  <a:lnTo>
                    <a:pt x="72158" y="1777"/>
                  </a:lnTo>
                  <a:lnTo>
                    <a:pt x="36079" y="1524"/>
                  </a:lnTo>
                  <a:lnTo>
                    <a:pt x="0" y="1016"/>
                  </a:lnTo>
                </a:path>
              </a:pathLst>
            </a:custGeom>
            <a:solidFill>
              <a:srgbClr val="F2F2F2"/>
            </a:solidFill>
            <a:ln w="12695" cap="sq">
              <a:noFill/>
              <a:prstDash val="solid"/>
              <a:miter/>
            </a:ln>
          </p:spPr>
          <p:txBody>
            <a:bodyPr rtlCol="1" anchor="ctr"/>
            <a:lstStyle/>
            <a:p>
              <a:endParaRPr lang="ar-SA"/>
            </a:p>
          </p:txBody>
        </p:sp>
        <p:sp>
          <p:nvSpPr>
            <p:cNvPr id="387" name="شكل حر: شكل 386">
              <a:extLst>
                <a:ext uri="{FF2B5EF4-FFF2-40B4-BE49-F238E27FC236}">
                  <a16:creationId xmlns:a16="http://schemas.microsoft.com/office/drawing/2014/main" id="{0E08E3A8-4294-9053-7853-57807ECA4A8E}"/>
                </a:ext>
              </a:extLst>
            </p:cNvPr>
            <p:cNvSpPr/>
            <p:nvPr/>
          </p:nvSpPr>
          <p:spPr>
            <a:xfrm>
              <a:off x="1816045" y="8636025"/>
              <a:ext cx="332970" cy="5585"/>
            </a:xfrm>
            <a:custGeom>
              <a:avLst/>
              <a:gdLst>
                <a:gd name="connsiteX0" fmla="*/ 0 w 332970"/>
                <a:gd name="connsiteY0" fmla="*/ 2792 h 5585"/>
                <a:gd name="connsiteX1" fmla="*/ 83211 w 332970"/>
                <a:gd name="connsiteY1" fmla="*/ 635 h 5585"/>
                <a:gd name="connsiteX2" fmla="*/ 124880 w 332970"/>
                <a:gd name="connsiteY2" fmla="*/ 127 h 5585"/>
                <a:gd name="connsiteX3" fmla="*/ 166422 w 332970"/>
                <a:gd name="connsiteY3" fmla="*/ 0 h 5585"/>
                <a:gd name="connsiteX4" fmla="*/ 208091 w 332970"/>
                <a:gd name="connsiteY4" fmla="*/ 127 h 5585"/>
                <a:gd name="connsiteX5" fmla="*/ 249760 w 332970"/>
                <a:gd name="connsiteY5" fmla="*/ 635 h 5585"/>
                <a:gd name="connsiteX6" fmla="*/ 332970 w 332970"/>
                <a:gd name="connsiteY6" fmla="*/ 2792 h 5585"/>
                <a:gd name="connsiteX7" fmla="*/ 249760 w 332970"/>
                <a:gd name="connsiteY7" fmla="*/ 4950 h 5585"/>
                <a:gd name="connsiteX8" fmla="*/ 208091 w 332970"/>
                <a:gd name="connsiteY8" fmla="*/ 5458 h 5585"/>
                <a:gd name="connsiteX9" fmla="*/ 166422 w 332970"/>
                <a:gd name="connsiteY9" fmla="*/ 5585 h 5585"/>
                <a:gd name="connsiteX10" fmla="*/ 124880 w 332970"/>
                <a:gd name="connsiteY10" fmla="*/ 5458 h 5585"/>
                <a:gd name="connsiteX11" fmla="*/ 83211 w 332970"/>
                <a:gd name="connsiteY11" fmla="*/ 4950 h 5585"/>
                <a:gd name="connsiteX12" fmla="*/ 0 w 332970"/>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970" h="5585">
                  <a:moveTo>
                    <a:pt x="0" y="2792"/>
                  </a:moveTo>
                  <a:cubicBezTo>
                    <a:pt x="27695" y="1650"/>
                    <a:pt x="55516" y="1015"/>
                    <a:pt x="83211" y="635"/>
                  </a:cubicBezTo>
                  <a:cubicBezTo>
                    <a:pt x="97058" y="380"/>
                    <a:pt x="110905" y="253"/>
                    <a:pt x="124880" y="127"/>
                  </a:cubicBezTo>
                  <a:lnTo>
                    <a:pt x="166422" y="0"/>
                  </a:lnTo>
                  <a:lnTo>
                    <a:pt x="208091" y="127"/>
                  </a:lnTo>
                  <a:cubicBezTo>
                    <a:pt x="221938" y="253"/>
                    <a:pt x="235785" y="380"/>
                    <a:pt x="249760" y="635"/>
                  </a:cubicBezTo>
                  <a:cubicBezTo>
                    <a:pt x="277454" y="1015"/>
                    <a:pt x="305276" y="1777"/>
                    <a:pt x="332970" y="2792"/>
                  </a:cubicBezTo>
                  <a:cubicBezTo>
                    <a:pt x="305276" y="3935"/>
                    <a:pt x="277454" y="4570"/>
                    <a:pt x="249760" y="4950"/>
                  </a:cubicBezTo>
                  <a:cubicBezTo>
                    <a:pt x="235912" y="5204"/>
                    <a:pt x="222065" y="5204"/>
                    <a:pt x="208091" y="5458"/>
                  </a:cubicBezTo>
                  <a:lnTo>
                    <a:pt x="166422" y="5585"/>
                  </a:lnTo>
                  <a:lnTo>
                    <a:pt x="124880" y="5458"/>
                  </a:lnTo>
                  <a:cubicBezTo>
                    <a:pt x="111033" y="5331"/>
                    <a:pt x="97185" y="5204"/>
                    <a:pt x="83211" y="4950"/>
                  </a:cubicBezTo>
                  <a:cubicBezTo>
                    <a:pt x="55516" y="4570"/>
                    <a:pt x="27695" y="3808"/>
                    <a:pt x="0" y="2792"/>
                  </a:cubicBezTo>
                </a:path>
              </a:pathLst>
            </a:custGeom>
            <a:solidFill>
              <a:srgbClr val="FFFFFF"/>
            </a:solidFill>
            <a:ln w="12695" cap="sq">
              <a:noFill/>
              <a:prstDash val="solid"/>
              <a:miter/>
            </a:ln>
          </p:spPr>
          <p:txBody>
            <a:bodyPr rtlCol="1" anchor="ctr"/>
            <a:lstStyle/>
            <a:p>
              <a:endParaRPr lang="ar-SA"/>
            </a:p>
          </p:txBody>
        </p:sp>
        <p:sp>
          <p:nvSpPr>
            <p:cNvPr id="388" name="شكل حر: شكل 387">
              <a:extLst>
                <a:ext uri="{FF2B5EF4-FFF2-40B4-BE49-F238E27FC236}">
                  <a16:creationId xmlns:a16="http://schemas.microsoft.com/office/drawing/2014/main" id="{9B6A98F9-4952-2861-4B92-3C07646F80BB}"/>
                </a:ext>
              </a:extLst>
            </p:cNvPr>
            <p:cNvSpPr/>
            <p:nvPr/>
          </p:nvSpPr>
          <p:spPr>
            <a:xfrm>
              <a:off x="1864320" y="8607336"/>
              <a:ext cx="284314" cy="5585"/>
            </a:xfrm>
            <a:custGeom>
              <a:avLst/>
              <a:gdLst>
                <a:gd name="connsiteX0" fmla="*/ 0 w 284314"/>
                <a:gd name="connsiteY0" fmla="*/ 2792 h 5585"/>
                <a:gd name="connsiteX1" fmla="*/ 71015 w 284314"/>
                <a:gd name="connsiteY1" fmla="*/ 635 h 5585"/>
                <a:gd name="connsiteX2" fmla="*/ 106586 w 284314"/>
                <a:gd name="connsiteY2" fmla="*/ 127 h 5585"/>
                <a:gd name="connsiteX3" fmla="*/ 142157 w 284314"/>
                <a:gd name="connsiteY3" fmla="*/ 0 h 5585"/>
                <a:gd name="connsiteX4" fmla="*/ 177728 w 284314"/>
                <a:gd name="connsiteY4" fmla="*/ 127 h 5585"/>
                <a:gd name="connsiteX5" fmla="*/ 213299 w 284314"/>
                <a:gd name="connsiteY5" fmla="*/ 635 h 5585"/>
                <a:gd name="connsiteX6" fmla="*/ 284314 w 284314"/>
                <a:gd name="connsiteY6" fmla="*/ 2792 h 5585"/>
                <a:gd name="connsiteX7" fmla="*/ 213299 w 284314"/>
                <a:gd name="connsiteY7" fmla="*/ 4951 h 5585"/>
                <a:gd name="connsiteX8" fmla="*/ 177728 w 284314"/>
                <a:gd name="connsiteY8" fmla="*/ 5458 h 5585"/>
                <a:gd name="connsiteX9" fmla="*/ 142157 w 284314"/>
                <a:gd name="connsiteY9" fmla="*/ 5585 h 5585"/>
                <a:gd name="connsiteX10" fmla="*/ 106586 w 284314"/>
                <a:gd name="connsiteY10" fmla="*/ 5458 h 5585"/>
                <a:gd name="connsiteX11" fmla="*/ 71015 w 284314"/>
                <a:gd name="connsiteY11" fmla="*/ 4951 h 5585"/>
                <a:gd name="connsiteX12" fmla="*/ 0 w 284314"/>
                <a:gd name="connsiteY12" fmla="*/ 2792 h 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314" h="5585">
                  <a:moveTo>
                    <a:pt x="0" y="2792"/>
                  </a:moveTo>
                  <a:cubicBezTo>
                    <a:pt x="23629" y="1650"/>
                    <a:pt x="47386" y="1016"/>
                    <a:pt x="71015" y="635"/>
                  </a:cubicBezTo>
                  <a:cubicBezTo>
                    <a:pt x="82830" y="380"/>
                    <a:pt x="94644" y="254"/>
                    <a:pt x="106586" y="127"/>
                  </a:cubicBezTo>
                  <a:lnTo>
                    <a:pt x="142157" y="0"/>
                  </a:lnTo>
                  <a:lnTo>
                    <a:pt x="177728" y="127"/>
                  </a:lnTo>
                  <a:cubicBezTo>
                    <a:pt x="189543" y="254"/>
                    <a:pt x="201358" y="380"/>
                    <a:pt x="213299" y="635"/>
                  </a:cubicBezTo>
                  <a:cubicBezTo>
                    <a:pt x="236928" y="1016"/>
                    <a:pt x="260685" y="1777"/>
                    <a:pt x="284314" y="2792"/>
                  </a:cubicBezTo>
                  <a:cubicBezTo>
                    <a:pt x="260685" y="3935"/>
                    <a:pt x="236928" y="4570"/>
                    <a:pt x="213299" y="4951"/>
                  </a:cubicBezTo>
                  <a:cubicBezTo>
                    <a:pt x="201485" y="5204"/>
                    <a:pt x="189670" y="5204"/>
                    <a:pt x="177728" y="5458"/>
                  </a:cubicBezTo>
                  <a:lnTo>
                    <a:pt x="142157" y="5585"/>
                  </a:lnTo>
                  <a:lnTo>
                    <a:pt x="106586" y="5458"/>
                  </a:lnTo>
                  <a:cubicBezTo>
                    <a:pt x="94772" y="5331"/>
                    <a:pt x="82957" y="5204"/>
                    <a:pt x="71015" y="4951"/>
                  </a:cubicBezTo>
                  <a:cubicBezTo>
                    <a:pt x="47386" y="4570"/>
                    <a:pt x="23629" y="3808"/>
                    <a:pt x="0" y="2792"/>
                  </a:cubicBezTo>
                </a:path>
              </a:pathLst>
            </a:custGeom>
            <a:solidFill>
              <a:srgbClr val="FFFFFF"/>
            </a:solidFill>
            <a:ln w="12695" cap="sq">
              <a:noFill/>
              <a:prstDash val="solid"/>
              <a:miter/>
            </a:ln>
          </p:spPr>
          <p:txBody>
            <a:bodyPr rtlCol="1" anchor="ctr"/>
            <a:lstStyle/>
            <a:p>
              <a:endParaRPr lang="ar-SA"/>
            </a:p>
          </p:txBody>
        </p:sp>
        <p:sp>
          <p:nvSpPr>
            <p:cNvPr id="389" name="شكل حر: شكل 388">
              <a:extLst>
                <a:ext uri="{FF2B5EF4-FFF2-40B4-BE49-F238E27FC236}">
                  <a16:creationId xmlns:a16="http://schemas.microsoft.com/office/drawing/2014/main" id="{1FA1567A-2855-AEB6-5E43-90863D73A68E}"/>
                </a:ext>
              </a:extLst>
            </p:cNvPr>
            <p:cNvSpPr/>
            <p:nvPr/>
          </p:nvSpPr>
          <p:spPr>
            <a:xfrm>
              <a:off x="1804230" y="8591849"/>
              <a:ext cx="286600" cy="3554"/>
            </a:xfrm>
            <a:custGeom>
              <a:avLst/>
              <a:gdLst>
                <a:gd name="connsiteX0" fmla="*/ 0 w 286600"/>
                <a:gd name="connsiteY0" fmla="*/ 1777 h 3554"/>
                <a:gd name="connsiteX1" fmla="*/ 35825 w 286600"/>
                <a:gd name="connsiteY1" fmla="*/ 889 h 3554"/>
                <a:gd name="connsiteX2" fmla="*/ 71650 w 286600"/>
                <a:gd name="connsiteY2" fmla="*/ 381 h 3554"/>
                <a:gd name="connsiteX3" fmla="*/ 143300 w 286600"/>
                <a:gd name="connsiteY3" fmla="*/ 0 h 3554"/>
                <a:gd name="connsiteX4" fmla="*/ 214951 w 286600"/>
                <a:gd name="connsiteY4" fmla="*/ 381 h 3554"/>
                <a:gd name="connsiteX5" fmla="*/ 250776 w 286600"/>
                <a:gd name="connsiteY5" fmla="*/ 889 h 3554"/>
                <a:gd name="connsiteX6" fmla="*/ 286601 w 286600"/>
                <a:gd name="connsiteY6" fmla="*/ 1777 h 3554"/>
                <a:gd name="connsiteX7" fmla="*/ 250776 w 286600"/>
                <a:gd name="connsiteY7" fmla="*/ 2666 h 3554"/>
                <a:gd name="connsiteX8" fmla="*/ 214951 w 286600"/>
                <a:gd name="connsiteY8" fmla="*/ 3173 h 3554"/>
                <a:gd name="connsiteX9" fmla="*/ 143300 w 286600"/>
                <a:gd name="connsiteY9" fmla="*/ 3555 h 3554"/>
                <a:gd name="connsiteX10" fmla="*/ 71650 w 286600"/>
                <a:gd name="connsiteY10" fmla="*/ 3173 h 3554"/>
                <a:gd name="connsiteX11" fmla="*/ 35825 w 286600"/>
                <a:gd name="connsiteY11" fmla="*/ 2666 h 3554"/>
                <a:gd name="connsiteX12" fmla="*/ 0 w 286600"/>
                <a:gd name="connsiteY12" fmla="*/ 1777 h 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00" h="3554">
                  <a:moveTo>
                    <a:pt x="0" y="1777"/>
                  </a:moveTo>
                  <a:cubicBezTo>
                    <a:pt x="11942" y="1397"/>
                    <a:pt x="23883" y="1143"/>
                    <a:pt x="35825" y="889"/>
                  </a:cubicBezTo>
                  <a:lnTo>
                    <a:pt x="71650" y="381"/>
                  </a:lnTo>
                  <a:cubicBezTo>
                    <a:pt x="95534" y="127"/>
                    <a:pt x="119417" y="127"/>
                    <a:pt x="143300" y="0"/>
                  </a:cubicBezTo>
                  <a:cubicBezTo>
                    <a:pt x="167184" y="127"/>
                    <a:pt x="191067" y="127"/>
                    <a:pt x="214951" y="381"/>
                  </a:cubicBezTo>
                  <a:lnTo>
                    <a:pt x="250776" y="889"/>
                  </a:lnTo>
                  <a:cubicBezTo>
                    <a:pt x="262717" y="1270"/>
                    <a:pt x="274659" y="1397"/>
                    <a:pt x="286601" y="1777"/>
                  </a:cubicBezTo>
                  <a:cubicBezTo>
                    <a:pt x="274659" y="2159"/>
                    <a:pt x="262717" y="2412"/>
                    <a:pt x="250776" y="2666"/>
                  </a:cubicBezTo>
                  <a:lnTo>
                    <a:pt x="214951" y="3173"/>
                  </a:lnTo>
                  <a:cubicBezTo>
                    <a:pt x="191067" y="3428"/>
                    <a:pt x="167184" y="3428"/>
                    <a:pt x="143300" y="3555"/>
                  </a:cubicBezTo>
                  <a:cubicBezTo>
                    <a:pt x="119417" y="3428"/>
                    <a:pt x="95534" y="3428"/>
                    <a:pt x="71650" y="3173"/>
                  </a:cubicBezTo>
                  <a:lnTo>
                    <a:pt x="35825" y="2666"/>
                  </a:lnTo>
                  <a:cubicBezTo>
                    <a:pt x="23883" y="2412"/>
                    <a:pt x="11942" y="2159"/>
                    <a:pt x="0" y="1777"/>
                  </a:cubicBezTo>
                </a:path>
              </a:pathLst>
            </a:custGeom>
            <a:solidFill>
              <a:srgbClr val="FFFFFF"/>
            </a:solidFill>
            <a:ln w="12695" cap="sq">
              <a:noFill/>
              <a:prstDash val="solid"/>
              <a:miter/>
            </a:ln>
          </p:spPr>
          <p:txBody>
            <a:bodyPr rtlCol="1" anchor="ctr"/>
            <a:lstStyle/>
            <a:p>
              <a:endParaRPr lang="ar-SA"/>
            </a:p>
          </p:txBody>
        </p:sp>
        <p:sp>
          <p:nvSpPr>
            <p:cNvPr id="390" name="شكل حر: شكل 389">
              <a:extLst>
                <a:ext uri="{FF2B5EF4-FFF2-40B4-BE49-F238E27FC236}">
                  <a16:creationId xmlns:a16="http://schemas.microsoft.com/office/drawing/2014/main" id="{5A0EEDA7-52BE-A30A-4460-6C34721B9F1E}"/>
                </a:ext>
              </a:extLst>
            </p:cNvPr>
            <p:cNvSpPr/>
            <p:nvPr/>
          </p:nvSpPr>
          <p:spPr>
            <a:xfrm>
              <a:off x="2034299" y="8637675"/>
              <a:ext cx="106338" cy="130493"/>
            </a:xfrm>
            <a:custGeom>
              <a:avLst/>
              <a:gdLst>
                <a:gd name="connsiteX0" fmla="*/ 0 w 106338"/>
                <a:gd name="connsiteY0" fmla="*/ 126 h 130493"/>
                <a:gd name="connsiteX1" fmla="*/ 28330 w 106338"/>
                <a:gd name="connsiteY1" fmla="*/ 25768 h 130493"/>
                <a:gd name="connsiteX2" fmla="*/ 36714 w 106338"/>
                <a:gd name="connsiteY2" fmla="*/ 130493 h 130493"/>
                <a:gd name="connsiteX3" fmla="*/ 101123 w 106338"/>
                <a:gd name="connsiteY3" fmla="*/ 115514 h 130493"/>
                <a:gd name="connsiteX4" fmla="*/ 79654 w 106338"/>
                <a:gd name="connsiteY4" fmla="*/ 14470 h 130493"/>
                <a:gd name="connsiteX5" fmla="*/ 49799 w 106338"/>
                <a:gd name="connsiteY5" fmla="*/ 380 h 130493"/>
                <a:gd name="connsiteX6" fmla="*/ 0 w 106338"/>
                <a:gd name="connsiteY6" fmla="*/ 0 h 1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38" h="130493">
                  <a:moveTo>
                    <a:pt x="0" y="126"/>
                  </a:moveTo>
                  <a:cubicBezTo>
                    <a:pt x="9401" y="4824"/>
                    <a:pt x="19437" y="14344"/>
                    <a:pt x="28330" y="25768"/>
                  </a:cubicBezTo>
                  <a:cubicBezTo>
                    <a:pt x="60979" y="67532"/>
                    <a:pt x="38620" y="125796"/>
                    <a:pt x="36714" y="130493"/>
                  </a:cubicBezTo>
                  <a:cubicBezTo>
                    <a:pt x="58184" y="125542"/>
                    <a:pt x="79654" y="120465"/>
                    <a:pt x="101123" y="115514"/>
                  </a:cubicBezTo>
                  <a:cubicBezTo>
                    <a:pt x="112684" y="74894"/>
                    <a:pt x="104808" y="35289"/>
                    <a:pt x="79654" y="14470"/>
                  </a:cubicBezTo>
                  <a:cubicBezTo>
                    <a:pt x="73937" y="9774"/>
                    <a:pt x="64409" y="3554"/>
                    <a:pt x="49799" y="380"/>
                  </a:cubicBezTo>
                  <a:cubicBezTo>
                    <a:pt x="39255" y="380"/>
                    <a:pt x="16515" y="0"/>
                    <a:pt x="0" y="0"/>
                  </a:cubicBezTo>
                </a:path>
              </a:pathLst>
            </a:custGeom>
            <a:solidFill>
              <a:srgbClr val="0944AD"/>
            </a:solidFill>
            <a:ln w="12695" cap="sq">
              <a:noFill/>
              <a:prstDash val="solid"/>
              <a:miter/>
            </a:ln>
          </p:spPr>
          <p:txBody>
            <a:bodyPr rtlCol="1" anchor="ctr"/>
            <a:lstStyle/>
            <a:p>
              <a:endParaRPr lang="ar-SA"/>
            </a:p>
          </p:txBody>
        </p:sp>
        <p:sp>
          <p:nvSpPr>
            <p:cNvPr id="391" name="شكل حر: شكل 390">
              <a:extLst>
                <a:ext uri="{FF2B5EF4-FFF2-40B4-BE49-F238E27FC236}">
                  <a16:creationId xmlns:a16="http://schemas.microsoft.com/office/drawing/2014/main" id="{90965B3C-61F5-26E4-CAE2-250A8F99305A}"/>
                </a:ext>
              </a:extLst>
            </p:cNvPr>
            <p:cNvSpPr/>
            <p:nvPr/>
          </p:nvSpPr>
          <p:spPr>
            <a:xfrm>
              <a:off x="1210695" y="8766010"/>
              <a:ext cx="105957" cy="129097"/>
            </a:xfrm>
            <a:custGeom>
              <a:avLst/>
              <a:gdLst>
                <a:gd name="connsiteX0" fmla="*/ 105830 w 105957"/>
                <a:gd name="connsiteY0" fmla="*/ 0 h 129097"/>
                <a:gd name="connsiteX1" fmla="*/ 78009 w 105957"/>
                <a:gd name="connsiteY1" fmla="*/ 24372 h 129097"/>
                <a:gd name="connsiteX2" fmla="*/ 69624 w 105957"/>
                <a:gd name="connsiteY2" fmla="*/ 129097 h 129097"/>
                <a:gd name="connsiteX3" fmla="*/ 5215 w 105957"/>
                <a:gd name="connsiteY3" fmla="*/ 114118 h 129097"/>
                <a:gd name="connsiteX4" fmla="*/ 26685 w 105957"/>
                <a:gd name="connsiteY4" fmla="*/ 13074 h 129097"/>
                <a:gd name="connsiteX5" fmla="*/ 55777 w 105957"/>
                <a:gd name="connsiteY5" fmla="*/ 0 h 129097"/>
                <a:gd name="connsiteX6" fmla="*/ 105957 w 105957"/>
                <a:gd name="connsiteY6" fmla="*/ 0 h 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57" h="129097">
                  <a:moveTo>
                    <a:pt x="105830" y="0"/>
                  </a:moveTo>
                  <a:cubicBezTo>
                    <a:pt x="96429" y="4697"/>
                    <a:pt x="86902" y="12948"/>
                    <a:pt x="78009" y="24372"/>
                  </a:cubicBezTo>
                  <a:cubicBezTo>
                    <a:pt x="45360" y="66136"/>
                    <a:pt x="67719" y="124400"/>
                    <a:pt x="69624" y="129097"/>
                  </a:cubicBezTo>
                  <a:cubicBezTo>
                    <a:pt x="48154" y="124146"/>
                    <a:pt x="26685" y="119069"/>
                    <a:pt x="5215" y="114118"/>
                  </a:cubicBezTo>
                  <a:cubicBezTo>
                    <a:pt x="-6345" y="73498"/>
                    <a:pt x="1531" y="33893"/>
                    <a:pt x="26685" y="13074"/>
                  </a:cubicBezTo>
                  <a:cubicBezTo>
                    <a:pt x="32402" y="8378"/>
                    <a:pt x="41040" y="3046"/>
                    <a:pt x="55777" y="0"/>
                  </a:cubicBezTo>
                  <a:cubicBezTo>
                    <a:pt x="68481" y="0"/>
                    <a:pt x="91221" y="0"/>
                    <a:pt x="105957" y="0"/>
                  </a:cubicBezTo>
                </a:path>
              </a:pathLst>
            </a:custGeom>
            <a:solidFill>
              <a:srgbClr val="FF5757"/>
            </a:solidFill>
            <a:ln w="12695" cap="sq">
              <a:noFill/>
              <a:prstDash val="solid"/>
              <a:miter/>
            </a:ln>
          </p:spPr>
          <p:txBody>
            <a:bodyPr rtlCol="1" anchor="ctr"/>
            <a:lstStyle/>
            <a:p>
              <a:endParaRPr lang="ar-SA"/>
            </a:p>
          </p:txBody>
        </p:sp>
        <p:sp>
          <p:nvSpPr>
            <p:cNvPr id="392" name="شكل حر: شكل 391">
              <a:extLst>
                <a:ext uri="{FF2B5EF4-FFF2-40B4-BE49-F238E27FC236}">
                  <a16:creationId xmlns:a16="http://schemas.microsoft.com/office/drawing/2014/main" id="{CE4AE547-FBF8-824C-AC41-D693078C2F6C}"/>
                </a:ext>
              </a:extLst>
            </p:cNvPr>
            <p:cNvSpPr/>
            <p:nvPr/>
          </p:nvSpPr>
          <p:spPr>
            <a:xfrm>
              <a:off x="1645304" y="9782032"/>
              <a:ext cx="86132" cy="86318"/>
            </a:xfrm>
            <a:custGeom>
              <a:avLst/>
              <a:gdLst>
                <a:gd name="connsiteX0" fmla="*/ 43066 w 86132"/>
                <a:gd name="connsiteY0" fmla="*/ 86319 h 86318"/>
                <a:gd name="connsiteX1" fmla="*/ 0 w 86132"/>
                <a:gd name="connsiteY1" fmla="*/ 43160 h 86318"/>
                <a:gd name="connsiteX2" fmla="*/ 43066 w 86132"/>
                <a:gd name="connsiteY2" fmla="*/ 0 h 86318"/>
                <a:gd name="connsiteX3" fmla="*/ 86133 w 86132"/>
                <a:gd name="connsiteY3" fmla="*/ 43160 h 86318"/>
                <a:gd name="connsiteX4" fmla="*/ 43066 w 86132"/>
                <a:gd name="connsiteY4" fmla="*/ 86319 h 8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32" h="86318">
                  <a:moveTo>
                    <a:pt x="43066" y="86319"/>
                  </a:moveTo>
                  <a:cubicBezTo>
                    <a:pt x="19310" y="86319"/>
                    <a:pt x="0" y="67024"/>
                    <a:pt x="0" y="43160"/>
                  </a:cubicBezTo>
                  <a:cubicBezTo>
                    <a:pt x="0" y="19295"/>
                    <a:pt x="19310" y="0"/>
                    <a:pt x="43066" y="0"/>
                  </a:cubicBezTo>
                  <a:cubicBezTo>
                    <a:pt x="66823" y="0"/>
                    <a:pt x="86133" y="19295"/>
                    <a:pt x="86133" y="43160"/>
                  </a:cubicBezTo>
                  <a:cubicBezTo>
                    <a:pt x="86133" y="67024"/>
                    <a:pt x="66823" y="86319"/>
                    <a:pt x="43066" y="86319"/>
                  </a:cubicBezTo>
                </a:path>
              </a:pathLst>
            </a:custGeom>
            <a:solidFill>
              <a:srgbClr val="C4CDEC"/>
            </a:solidFill>
            <a:ln w="12695" cap="sq">
              <a:noFill/>
              <a:prstDash val="solid"/>
              <a:miter/>
            </a:ln>
          </p:spPr>
          <p:txBody>
            <a:bodyPr rtlCol="1" anchor="ctr"/>
            <a:lstStyle/>
            <a:p>
              <a:endParaRPr lang="ar-SA"/>
            </a:p>
          </p:txBody>
        </p:sp>
        <p:sp>
          <p:nvSpPr>
            <p:cNvPr id="393" name="شكل حر: شكل 392">
              <a:extLst>
                <a:ext uri="{FF2B5EF4-FFF2-40B4-BE49-F238E27FC236}">
                  <a16:creationId xmlns:a16="http://schemas.microsoft.com/office/drawing/2014/main" id="{101E4702-59E4-5ED1-C0FC-E670FA96E201}"/>
                </a:ext>
              </a:extLst>
            </p:cNvPr>
            <p:cNvSpPr/>
            <p:nvPr/>
          </p:nvSpPr>
          <p:spPr>
            <a:xfrm>
              <a:off x="181429" y="9993513"/>
              <a:ext cx="397633" cy="169590"/>
            </a:xfrm>
            <a:custGeom>
              <a:avLst/>
              <a:gdLst>
                <a:gd name="connsiteX0" fmla="*/ 198817 w 397633"/>
                <a:gd name="connsiteY0" fmla="*/ 169591 h 169590"/>
                <a:gd name="connsiteX1" fmla="*/ 0 w 397633"/>
                <a:gd name="connsiteY1" fmla="*/ 84795 h 169590"/>
                <a:gd name="connsiteX2" fmla="*/ 198817 w 397633"/>
                <a:gd name="connsiteY2" fmla="*/ 0 h 169590"/>
                <a:gd name="connsiteX3" fmla="*/ 397633 w 397633"/>
                <a:gd name="connsiteY3" fmla="*/ 84795 h 169590"/>
                <a:gd name="connsiteX4" fmla="*/ 198817 w 397633"/>
                <a:gd name="connsiteY4" fmla="*/ 169591 h 16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33" h="169590">
                  <a:moveTo>
                    <a:pt x="198817" y="169591"/>
                  </a:moveTo>
                  <a:cubicBezTo>
                    <a:pt x="89055" y="169591"/>
                    <a:pt x="0" y="131636"/>
                    <a:pt x="0" y="84795"/>
                  </a:cubicBezTo>
                  <a:cubicBezTo>
                    <a:pt x="0" y="37955"/>
                    <a:pt x="88928" y="0"/>
                    <a:pt x="198817" y="0"/>
                  </a:cubicBezTo>
                  <a:cubicBezTo>
                    <a:pt x="308706" y="0"/>
                    <a:pt x="397633" y="37955"/>
                    <a:pt x="397633" y="84795"/>
                  </a:cubicBezTo>
                  <a:cubicBezTo>
                    <a:pt x="397633" y="131636"/>
                    <a:pt x="308706" y="169591"/>
                    <a:pt x="198817" y="169591"/>
                  </a:cubicBezTo>
                </a:path>
              </a:pathLst>
            </a:custGeom>
            <a:solidFill>
              <a:srgbClr val="C9D2EF"/>
            </a:solidFill>
            <a:ln w="12695" cap="sq">
              <a:noFill/>
              <a:prstDash val="solid"/>
              <a:miter/>
            </a:ln>
          </p:spPr>
          <p:txBody>
            <a:bodyPr rtlCol="1" anchor="ctr"/>
            <a:lstStyle/>
            <a:p>
              <a:endParaRPr lang="ar-SA"/>
            </a:p>
          </p:txBody>
        </p:sp>
        <p:sp>
          <p:nvSpPr>
            <p:cNvPr id="394" name="شكل حر: شكل 393">
              <a:extLst>
                <a:ext uri="{FF2B5EF4-FFF2-40B4-BE49-F238E27FC236}">
                  <a16:creationId xmlns:a16="http://schemas.microsoft.com/office/drawing/2014/main" id="{459EDE40-1410-6EF3-520E-83E0AB4CEE61}"/>
                </a:ext>
              </a:extLst>
            </p:cNvPr>
            <p:cNvSpPr/>
            <p:nvPr/>
          </p:nvSpPr>
          <p:spPr>
            <a:xfrm>
              <a:off x="186129" y="9657758"/>
              <a:ext cx="373622" cy="109294"/>
            </a:xfrm>
            <a:custGeom>
              <a:avLst/>
              <a:gdLst>
                <a:gd name="connsiteX0" fmla="*/ 373623 w 373622"/>
                <a:gd name="connsiteY0" fmla="*/ 54584 h 109294"/>
                <a:gd name="connsiteX1" fmla="*/ 189670 w 373622"/>
                <a:gd name="connsiteY1" fmla="*/ 109295 h 109294"/>
                <a:gd name="connsiteX2" fmla="*/ 0 w 373622"/>
                <a:gd name="connsiteY2" fmla="*/ 57503 h 109294"/>
                <a:gd name="connsiteX3" fmla="*/ 189670 w 373622"/>
                <a:gd name="connsiteY3" fmla="*/ 0 h 109294"/>
                <a:gd name="connsiteX4" fmla="*/ 373623 w 373622"/>
                <a:gd name="connsiteY4" fmla="*/ 54711 h 10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22" h="109294">
                  <a:moveTo>
                    <a:pt x="373623" y="54584"/>
                  </a:moveTo>
                  <a:cubicBezTo>
                    <a:pt x="373623" y="84795"/>
                    <a:pt x="291301" y="109295"/>
                    <a:pt x="189670" y="109295"/>
                  </a:cubicBezTo>
                  <a:cubicBezTo>
                    <a:pt x="88038" y="109295"/>
                    <a:pt x="0" y="87715"/>
                    <a:pt x="0" y="57503"/>
                  </a:cubicBezTo>
                  <a:cubicBezTo>
                    <a:pt x="0" y="27291"/>
                    <a:pt x="88038" y="0"/>
                    <a:pt x="189670" y="0"/>
                  </a:cubicBezTo>
                  <a:cubicBezTo>
                    <a:pt x="291301" y="0"/>
                    <a:pt x="373623" y="24499"/>
                    <a:pt x="373623" y="54711"/>
                  </a:cubicBezTo>
                </a:path>
              </a:pathLst>
            </a:custGeom>
            <a:solidFill>
              <a:srgbClr val="9FAED3"/>
            </a:solidFill>
            <a:ln w="12695" cap="sq">
              <a:noFill/>
              <a:prstDash val="solid"/>
              <a:miter/>
            </a:ln>
          </p:spPr>
          <p:txBody>
            <a:bodyPr rtlCol="1" anchor="ctr"/>
            <a:lstStyle/>
            <a:p>
              <a:endParaRPr lang="ar-SA"/>
            </a:p>
          </p:txBody>
        </p:sp>
        <p:sp>
          <p:nvSpPr>
            <p:cNvPr id="395" name="شكل حر: شكل 394">
              <a:extLst>
                <a:ext uri="{FF2B5EF4-FFF2-40B4-BE49-F238E27FC236}">
                  <a16:creationId xmlns:a16="http://schemas.microsoft.com/office/drawing/2014/main" id="{842946A8-86C6-5A3D-2D9E-78B84A24662C}"/>
                </a:ext>
              </a:extLst>
            </p:cNvPr>
            <p:cNvSpPr/>
            <p:nvPr/>
          </p:nvSpPr>
          <p:spPr>
            <a:xfrm>
              <a:off x="191706" y="9025347"/>
              <a:ext cx="167467" cy="793497"/>
            </a:xfrm>
            <a:custGeom>
              <a:avLst/>
              <a:gdLst>
                <a:gd name="connsiteX0" fmla="*/ 155382 w 167467"/>
                <a:gd name="connsiteY0" fmla="*/ 793497 h 793497"/>
                <a:gd name="connsiteX1" fmla="*/ 123877 w 167467"/>
                <a:gd name="connsiteY1" fmla="*/ 457235 h 793497"/>
                <a:gd name="connsiteX2" fmla="*/ 92371 w 167467"/>
                <a:gd name="connsiteY2" fmla="*/ 240803 h 793497"/>
                <a:gd name="connsiteX3" fmla="*/ 9033 w 167467"/>
                <a:gd name="connsiteY3" fmla="*/ 0 h 793497"/>
                <a:gd name="connsiteX4" fmla="*/ 43080 w 167467"/>
                <a:gd name="connsiteY4" fmla="*/ 391227 h 793497"/>
                <a:gd name="connsiteX5" fmla="*/ 103677 w 167467"/>
                <a:gd name="connsiteY5" fmla="*/ 781946 h 79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67" h="793497">
                  <a:moveTo>
                    <a:pt x="155382" y="793497"/>
                  </a:moveTo>
                  <a:cubicBezTo>
                    <a:pt x="189810" y="678363"/>
                    <a:pt x="141535" y="510676"/>
                    <a:pt x="123877" y="457235"/>
                  </a:cubicBezTo>
                  <a:cubicBezTo>
                    <a:pt x="100883" y="387926"/>
                    <a:pt x="104440" y="312779"/>
                    <a:pt x="92371" y="240803"/>
                  </a:cubicBezTo>
                  <a:cubicBezTo>
                    <a:pt x="78397" y="156770"/>
                    <a:pt x="43588" y="77941"/>
                    <a:pt x="9033" y="0"/>
                  </a:cubicBezTo>
                  <a:cubicBezTo>
                    <a:pt x="-15613" y="129478"/>
                    <a:pt x="15004" y="262383"/>
                    <a:pt x="43080" y="391227"/>
                  </a:cubicBezTo>
                  <a:cubicBezTo>
                    <a:pt x="71155" y="520070"/>
                    <a:pt x="63406" y="643836"/>
                    <a:pt x="103677" y="781946"/>
                  </a:cubicBezTo>
                </a:path>
              </a:pathLst>
            </a:custGeom>
            <a:solidFill>
              <a:srgbClr val="B1BEE8"/>
            </a:solidFill>
            <a:ln w="12695" cap="sq">
              <a:noFill/>
              <a:prstDash val="solid"/>
              <a:miter/>
            </a:ln>
          </p:spPr>
          <p:txBody>
            <a:bodyPr rtlCol="1" anchor="ctr"/>
            <a:lstStyle/>
            <a:p>
              <a:endParaRPr lang="ar-SA"/>
            </a:p>
          </p:txBody>
        </p:sp>
        <p:sp>
          <p:nvSpPr>
            <p:cNvPr id="396" name="شكل حر: شكل 395">
              <a:extLst>
                <a:ext uri="{FF2B5EF4-FFF2-40B4-BE49-F238E27FC236}">
                  <a16:creationId xmlns:a16="http://schemas.microsoft.com/office/drawing/2014/main" id="{FB309AF8-1EE1-FAD6-E6E4-0260D9227069}"/>
                </a:ext>
              </a:extLst>
            </p:cNvPr>
            <p:cNvSpPr/>
            <p:nvPr/>
          </p:nvSpPr>
          <p:spPr>
            <a:xfrm>
              <a:off x="356616" y="9069649"/>
              <a:ext cx="174171" cy="739167"/>
            </a:xfrm>
            <a:custGeom>
              <a:avLst/>
              <a:gdLst>
                <a:gd name="connsiteX0" fmla="*/ 69872 w 174171"/>
                <a:gd name="connsiteY0" fmla="*/ 716445 h 739167"/>
                <a:gd name="connsiteX1" fmla="*/ 119671 w 174171"/>
                <a:gd name="connsiteY1" fmla="*/ 541269 h 739167"/>
                <a:gd name="connsiteX2" fmla="*/ 114971 w 174171"/>
                <a:gd name="connsiteY2" fmla="*/ 354414 h 739167"/>
                <a:gd name="connsiteX3" fmla="*/ 154353 w 174171"/>
                <a:gd name="connsiteY3" fmla="*/ 219605 h 739167"/>
                <a:gd name="connsiteX4" fmla="*/ 174171 w 174171"/>
                <a:gd name="connsiteY4" fmla="*/ 0 h 739167"/>
                <a:gd name="connsiteX5" fmla="*/ 98710 w 174171"/>
                <a:gd name="connsiteY5" fmla="*/ 153470 h 739167"/>
                <a:gd name="connsiteX6" fmla="*/ 45226 w 174171"/>
                <a:gd name="connsiteY6" fmla="*/ 319253 h 739167"/>
                <a:gd name="connsiteX7" fmla="*/ 20962 w 174171"/>
                <a:gd name="connsiteY7" fmla="*/ 432102 h 739167"/>
                <a:gd name="connsiteX8" fmla="*/ 32395 w 174171"/>
                <a:gd name="connsiteY8" fmla="*/ 588744 h 739167"/>
                <a:gd name="connsiteX9" fmla="*/ 0 w 174171"/>
                <a:gd name="connsiteY9" fmla="*/ 739167 h 73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71" h="739167">
                  <a:moveTo>
                    <a:pt x="69872" y="716445"/>
                  </a:moveTo>
                  <a:cubicBezTo>
                    <a:pt x="113192" y="671509"/>
                    <a:pt x="122339" y="603723"/>
                    <a:pt x="119671" y="541269"/>
                  </a:cubicBezTo>
                  <a:cubicBezTo>
                    <a:pt x="117003" y="478815"/>
                    <a:pt x="104935" y="416107"/>
                    <a:pt x="114971" y="354414"/>
                  </a:cubicBezTo>
                  <a:cubicBezTo>
                    <a:pt x="122466" y="308209"/>
                    <a:pt x="142157" y="264922"/>
                    <a:pt x="154353" y="219605"/>
                  </a:cubicBezTo>
                  <a:cubicBezTo>
                    <a:pt x="173536" y="148392"/>
                    <a:pt x="173917" y="73752"/>
                    <a:pt x="174171" y="0"/>
                  </a:cubicBezTo>
                  <a:cubicBezTo>
                    <a:pt x="144698" y="48872"/>
                    <a:pt x="119417" y="100282"/>
                    <a:pt x="98710" y="153470"/>
                  </a:cubicBezTo>
                  <a:cubicBezTo>
                    <a:pt x="77621" y="207546"/>
                    <a:pt x="61487" y="263399"/>
                    <a:pt x="45226" y="319253"/>
                  </a:cubicBezTo>
                  <a:cubicBezTo>
                    <a:pt x="34428" y="356319"/>
                    <a:pt x="23629" y="393639"/>
                    <a:pt x="20962" y="432102"/>
                  </a:cubicBezTo>
                  <a:cubicBezTo>
                    <a:pt x="17277" y="484401"/>
                    <a:pt x="28584" y="536445"/>
                    <a:pt x="32395" y="588744"/>
                  </a:cubicBezTo>
                  <a:cubicBezTo>
                    <a:pt x="36206" y="641043"/>
                    <a:pt x="31379" y="697150"/>
                    <a:pt x="0" y="739167"/>
                  </a:cubicBezTo>
                </a:path>
              </a:pathLst>
            </a:custGeom>
            <a:solidFill>
              <a:srgbClr val="B1BEE8"/>
            </a:solidFill>
            <a:ln w="12695" cap="sq">
              <a:noFill/>
              <a:prstDash val="solid"/>
              <a:miter/>
            </a:ln>
          </p:spPr>
          <p:txBody>
            <a:bodyPr rtlCol="1" anchor="ctr"/>
            <a:lstStyle/>
            <a:p>
              <a:endParaRPr lang="ar-SA"/>
            </a:p>
          </p:txBody>
        </p:sp>
        <p:sp>
          <p:nvSpPr>
            <p:cNvPr id="397" name="شكل حر: شكل 396">
              <a:extLst>
                <a:ext uri="{FF2B5EF4-FFF2-40B4-BE49-F238E27FC236}">
                  <a16:creationId xmlns:a16="http://schemas.microsoft.com/office/drawing/2014/main" id="{4542A58A-960B-FAA1-7300-BE10BDC115E7}"/>
                </a:ext>
              </a:extLst>
            </p:cNvPr>
            <p:cNvSpPr/>
            <p:nvPr/>
          </p:nvSpPr>
          <p:spPr>
            <a:xfrm>
              <a:off x="263408" y="8879748"/>
              <a:ext cx="129157" cy="958644"/>
            </a:xfrm>
            <a:custGeom>
              <a:avLst/>
              <a:gdLst>
                <a:gd name="connsiteX0" fmla="*/ 118107 w 129157"/>
                <a:gd name="connsiteY0" fmla="*/ 484400 h 958644"/>
                <a:gd name="connsiteX1" fmla="*/ 2247 w 129157"/>
                <a:gd name="connsiteY1" fmla="*/ 0 h 958644"/>
                <a:gd name="connsiteX2" fmla="*/ 46965 w 129157"/>
                <a:gd name="connsiteY2" fmla="*/ 468532 h 958644"/>
                <a:gd name="connsiteX3" fmla="*/ 98670 w 129157"/>
                <a:gd name="connsiteY3" fmla="*/ 958645 h 958644"/>
                <a:gd name="connsiteX4" fmla="*/ 117980 w 129157"/>
                <a:gd name="connsiteY4" fmla="*/ 484400 h 95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7" h="958644">
                  <a:moveTo>
                    <a:pt x="118107" y="484400"/>
                  </a:moveTo>
                  <a:cubicBezTo>
                    <a:pt x="118107" y="305923"/>
                    <a:pt x="60685" y="98758"/>
                    <a:pt x="2247" y="0"/>
                  </a:cubicBezTo>
                  <a:cubicBezTo>
                    <a:pt x="-12362" y="90888"/>
                    <a:pt x="49125" y="259971"/>
                    <a:pt x="46965" y="468532"/>
                  </a:cubicBezTo>
                  <a:cubicBezTo>
                    <a:pt x="45187" y="641297"/>
                    <a:pt x="100068" y="820154"/>
                    <a:pt x="98670" y="958645"/>
                  </a:cubicBezTo>
                  <a:cubicBezTo>
                    <a:pt x="153170" y="806826"/>
                    <a:pt x="117980" y="645993"/>
                    <a:pt x="117980" y="484400"/>
                  </a:cubicBezTo>
                </a:path>
              </a:pathLst>
            </a:custGeom>
            <a:solidFill>
              <a:srgbClr val="B1BEE8"/>
            </a:solidFill>
            <a:ln w="12695" cap="sq">
              <a:noFill/>
              <a:prstDash val="solid"/>
              <a:miter/>
            </a:ln>
          </p:spPr>
          <p:txBody>
            <a:bodyPr rtlCol="1" anchor="ctr"/>
            <a:lstStyle/>
            <a:p>
              <a:endParaRPr lang="ar-SA"/>
            </a:p>
          </p:txBody>
        </p:sp>
        <p:sp>
          <p:nvSpPr>
            <p:cNvPr id="398" name="شكل حر: شكل 397">
              <a:extLst>
                <a:ext uri="{FF2B5EF4-FFF2-40B4-BE49-F238E27FC236}">
                  <a16:creationId xmlns:a16="http://schemas.microsoft.com/office/drawing/2014/main" id="{C88AF12D-DF14-8712-C253-BBF9F3B28590}"/>
                </a:ext>
              </a:extLst>
            </p:cNvPr>
            <p:cNvSpPr/>
            <p:nvPr/>
          </p:nvSpPr>
          <p:spPr>
            <a:xfrm>
              <a:off x="404510" y="9076250"/>
              <a:ext cx="126531" cy="675570"/>
            </a:xfrm>
            <a:custGeom>
              <a:avLst/>
              <a:gdLst>
                <a:gd name="connsiteX0" fmla="*/ 126531 w 126531"/>
                <a:gd name="connsiteY0" fmla="*/ 127 h 675570"/>
                <a:gd name="connsiteX1" fmla="*/ 79273 w 126531"/>
                <a:gd name="connsiteY1" fmla="*/ 166417 h 675570"/>
                <a:gd name="connsiteX2" fmla="*/ 35825 w 126531"/>
                <a:gd name="connsiteY2" fmla="*/ 333723 h 675570"/>
                <a:gd name="connsiteX3" fmla="*/ 25281 w 126531"/>
                <a:gd name="connsiteY3" fmla="*/ 375487 h 675570"/>
                <a:gd name="connsiteX4" fmla="*/ 18802 w 126531"/>
                <a:gd name="connsiteY4" fmla="*/ 417884 h 675570"/>
                <a:gd name="connsiteX5" fmla="*/ 15372 w 126531"/>
                <a:gd name="connsiteY5" fmla="*/ 503949 h 675570"/>
                <a:gd name="connsiteX6" fmla="*/ 14737 w 126531"/>
                <a:gd name="connsiteY6" fmla="*/ 590522 h 675570"/>
                <a:gd name="connsiteX7" fmla="*/ 0 w 126531"/>
                <a:gd name="connsiteY7" fmla="*/ 675570 h 675570"/>
                <a:gd name="connsiteX8" fmla="*/ 11942 w 126531"/>
                <a:gd name="connsiteY8" fmla="*/ 590395 h 675570"/>
                <a:gd name="connsiteX9" fmla="*/ 10925 w 126531"/>
                <a:gd name="connsiteY9" fmla="*/ 503949 h 675570"/>
                <a:gd name="connsiteX10" fmla="*/ 13593 w 126531"/>
                <a:gd name="connsiteY10" fmla="*/ 417249 h 675570"/>
                <a:gd name="connsiteX11" fmla="*/ 19818 w 126531"/>
                <a:gd name="connsiteY11" fmla="*/ 374217 h 675570"/>
                <a:gd name="connsiteX12" fmla="*/ 30235 w 126531"/>
                <a:gd name="connsiteY12" fmla="*/ 332073 h 675570"/>
                <a:gd name="connsiteX13" fmla="*/ 74953 w 126531"/>
                <a:gd name="connsiteY13" fmla="*/ 165021 h 675570"/>
                <a:gd name="connsiteX14" fmla="*/ 126404 w 126531"/>
                <a:gd name="connsiteY14" fmla="*/ 0 h 6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31" h="675570">
                  <a:moveTo>
                    <a:pt x="126531" y="127"/>
                  </a:moveTo>
                  <a:cubicBezTo>
                    <a:pt x="109381" y="55091"/>
                    <a:pt x="93882" y="110691"/>
                    <a:pt x="79273" y="166417"/>
                  </a:cubicBezTo>
                  <a:lnTo>
                    <a:pt x="35825" y="333723"/>
                  </a:lnTo>
                  <a:cubicBezTo>
                    <a:pt x="32014" y="347687"/>
                    <a:pt x="28076" y="361396"/>
                    <a:pt x="25281" y="375487"/>
                  </a:cubicBezTo>
                  <a:cubicBezTo>
                    <a:pt x="22486" y="389577"/>
                    <a:pt x="20326" y="403667"/>
                    <a:pt x="18802" y="417884"/>
                  </a:cubicBezTo>
                  <a:cubicBezTo>
                    <a:pt x="15753" y="446445"/>
                    <a:pt x="15499" y="475134"/>
                    <a:pt x="15372" y="503949"/>
                  </a:cubicBezTo>
                  <a:cubicBezTo>
                    <a:pt x="15245" y="532764"/>
                    <a:pt x="16007" y="561579"/>
                    <a:pt x="14737" y="590522"/>
                  </a:cubicBezTo>
                  <a:cubicBezTo>
                    <a:pt x="13339" y="619336"/>
                    <a:pt x="10036" y="648406"/>
                    <a:pt x="0" y="675570"/>
                  </a:cubicBezTo>
                  <a:cubicBezTo>
                    <a:pt x="8766" y="648025"/>
                    <a:pt x="11561" y="619209"/>
                    <a:pt x="11942" y="590395"/>
                  </a:cubicBezTo>
                  <a:cubicBezTo>
                    <a:pt x="12577" y="561579"/>
                    <a:pt x="11434" y="532891"/>
                    <a:pt x="10925" y="503949"/>
                  </a:cubicBezTo>
                  <a:cubicBezTo>
                    <a:pt x="10417" y="475006"/>
                    <a:pt x="10798" y="446191"/>
                    <a:pt x="13593" y="417249"/>
                  </a:cubicBezTo>
                  <a:cubicBezTo>
                    <a:pt x="14991" y="402778"/>
                    <a:pt x="17023" y="388434"/>
                    <a:pt x="19818" y="374217"/>
                  </a:cubicBezTo>
                  <a:cubicBezTo>
                    <a:pt x="22613" y="360000"/>
                    <a:pt x="26424" y="345909"/>
                    <a:pt x="30235" y="332073"/>
                  </a:cubicBezTo>
                  <a:cubicBezTo>
                    <a:pt x="45480" y="276473"/>
                    <a:pt x="59454" y="220620"/>
                    <a:pt x="74953" y="165021"/>
                  </a:cubicBezTo>
                  <a:cubicBezTo>
                    <a:pt x="90452" y="109422"/>
                    <a:pt x="106967" y="54203"/>
                    <a:pt x="126404" y="0"/>
                  </a:cubicBezTo>
                </a:path>
              </a:pathLst>
            </a:custGeom>
            <a:solidFill>
              <a:srgbClr val="FFFFFF"/>
            </a:solidFill>
            <a:ln w="12695" cap="sq">
              <a:noFill/>
              <a:prstDash val="solid"/>
              <a:miter/>
            </a:ln>
          </p:spPr>
          <p:txBody>
            <a:bodyPr rtlCol="1" anchor="ctr"/>
            <a:lstStyle/>
            <a:p>
              <a:endParaRPr lang="ar-SA"/>
            </a:p>
          </p:txBody>
        </p:sp>
        <p:sp>
          <p:nvSpPr>
            <p:cNvPr id="399" name="شكل حر: شكل 398">
              <a:extLst>
                <a:ext uri="{FF2B5EF4-FFF2-40B4-BE49-F238E27FC236}">
                  <a16:creationId xmlns:a16="http://schemas.microsoft.com/office/drawing/2014/main" id="{B43239FD-3605-7374-51FA-1696908076D6}"/>
                </a:ext>
              </a:extLst>
            </p:cNvPr>
            <p:cNvSpPr/>
            <p:nvPr/>
          </p:nvSpPr>
          <p:spPr>
            <a:xfrm>
              <a:off x="200484" y="9033217"/>
              <a:ext cx="120814" cy="716699"/>
            </a:xfrm>
            <a:custGeom>
              <a:avLst/>
              <a:gdLst>
                <a:gd name="connsiteX0" fmla="*/ 0 w 120814"/>
                <a:gd name="connsiteY0" fmla="*/ 0 h 716699"/>
                <a:gd name="connsiteX1" fmla="*/ 14101 w 120814"/>
                <a:gd name="connsiteY1" fmla="*/ 89746 h 716699"/>
                <a:gd name="connsiteX2" fmla="*/ 31760 w 120814"/>
                <a:gd name="connsiteY2" fmla="*/ 178858 h 716699"/>
                <a:gd name="connsiteX3" fmla="*/ 67204 w 120814"/>
                <a:gd name="connsiteY3" fmla="*/ 357207 h 716699"/>
                <a:gd name="connsiteX4" fmla="*/ 80797 w 120814"/>
                <a:gd name="connsiteY4" fmla="*/ 447080 h 716699"/>
                <a:gd name="connsiteX5" fmla="*/ 94644 w 120814"/>
                <a:gd name="connsiteY5" fmla="*/ 536826 h 716699"/>
                <a:gd name="connsiteX6" fmla="*/ 120815 w 120814"/>
                <a:gd name="connsiteY6" fmla="*/ 716699 h 716699"/>
                <a:gd name="connsiteX7" fmla="*/ 106205 w 120814"/>
                <a:gd name="connsiteY7" fmla="*/ 627080 h 716699"/>
                <a:gd name="connsiteX8" fmla="*/ 90198 w 120814"/>
                <a:gd name="connsiteY8" fmla="*/ 537587 h 716699"/>
                <a:gd name="connsiteX9" fmla="*/ 75588 w 120814"/>
                <a:gd name="connsiteY9" fmla="*/ 447842 h 716699"/>
                <a:gd name="connsiteX10" fmla="*/ 61614 w 120814"/>
                <a:gd name="connsiteY10" fmla="*/ 358096 h 716699"/>
                <a:gd name="connsiteX11" fmla="*/ 27568 w 120814"/>
                <a:gd name="connsiteY11" fmla="*/ 179619 h 716699"/>
                <a:gd name="connsiteX12" fmla="*/ 127 w 120814"/>
                <a:gd name="connsiteY12" fmla="*/ 0 h 71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14" h="716699">
                  <a:moveTo>
                    <a:pt x="0" y="0"/>
                  </a:moveTo>
                  <a:cubicBezTo>
                    <a:pt x="3557" y="30085"/>
                    <a:pt x="8512" y="59916"/>
                    <a:pt x="14101" y="89746"/>
                  </a:cubicBezTo>
                  <a:cubicBezTo>
                    <a:pt x="19564" y="119577"/>
                    <a:pt x="25535" y="149154"/>
                    <a:pt x="31760" y="178858"/>
                  </a:cubicBezTo>
                  <a:cubicBezTo>
                    <a:pt x="44083" y="238138"/>
                    <a:pt x="56660" y="297419"/>
                    <a:pt x="67204" y="357207"/>
                  </a:cubicBezTo>
                  <a:cubicBezTo>
                    <a:pt x="72412" y="387038"/>
                    <a:pt x="76478" y="417249"/>
                    <a:pt x="80797" y="447080"/>
                  </a:cubicBezTo>
                  <a:cubicBezTo>
                    <a:pt x="85116" y="476911"/>
                    <a:pt x="90071" y="506868"/>
                    <a:pt x="94644" y="536826"/>
                  </a:cubicBezTo>
                  <a:cubicBezTo>
                    <a:pt x="103791" y="596615"/>
                    <a:pt x="115098" y="656276"/>
                    <a:pt x="120815" y="716699"/>
                  </a:cubicBezTo>
                  <a:cubicBezTo>
                    <a:pt x="117003" y="686615"/>
                    <a:pt x="111668" y="656784"/>
                    <a:pt x="106205" y="627080"/>
                  </a:cubicBezTo>
                  <a:lnTo>
                    <a:pt x="90198" y="537587"/>
                  </a:lnTo>
                  <a:cubicBezTo>
                    <a:pt x="84862" y="507757"/>
                    <a:pt x="80162" y="477800"/>
                    <a:pt x="75588" y="447842"/>
                  </a:cubicBezTo>
                  <a:cubicBezTo>
                    <a:pt x="71142" y="417884"/>
                    <a:pt x="66823" y="387926"/>
                    <a:pt x="61614" y="358096"/>
                  </a:cubicBezTo>
                  <a:cubicBezTo>
                    <a:pt x="51578" y="298434"/>
                    <a:pt x="38874" y="239154"/>
                    <a:pt x="27568" y="179619"/>
                  </a:cubicBezTo>
                  <a:cubicBezTo>
                    <a:pt x="16261" y="120085"/>
                    <a:pt x="5082" y="60423"/>
                    <a:pt x="127" y="0"/>
                  </a:cubicBezTo>
                </a:path>
              </a:pathLst>
            </a:custGeom>
            <a:solidFill>
              <a:srgbClr val="FFFFFF"/>
            </a:solidFill>
            <a:ln w="12695" cap="sq">
              <a:noFill/>
              <a:prstDash val="solid"/>
              <a:miter/>
            </a:ln>
          </p:spPr>
          <p:txBody>
            <a:bodyPr rtlCol="1" anchor="ctr"/>
            <a:lstStyle/>
            <a:p>
              <a:endParaRPr lang="ar-SA"/>
            </a:p>
          </p:txBody>
        </p:sp>
        <p:sp>
          <p:nvSpPr>
            <p:cNvPr id="400" name="شكل حر: شكل 399">
              <a:extLst>
                <a:ext uri="{FF2B5EF4-FFF2-40B4-BE49-F238E27FC236}">
                  <a16:creationId xmlns:a16="http://schemas.microsoft.com/office/drawing/2014/main" id="{A5E4F073-8684-26DC-BFD8-5ADF47A1C10B}"/>
                </a:ext>
              </a:extLst>
            </p:cNvPr>
            <p:cNvSpPr/>
            <p:nvPr/>
          </p:nvSpPr>
          <p:spPr>
            <a:xfrm>
              <a:off x="268069" y="8884952"/>
              <a:ext cx="102139" cy="871945"/>
            </a:xfrm>
            <a:custGeom>
              <a:avLst/>
              <a:gdLst>
                <a:gd name="connsiteX0" fmla="*/ 0 w 102139"/>
                <a:gd name="connsiteY0" fmla="*/ 0 h 871945"/>
                <a:gd name="connsiteX1" fmla="*/ 50181 w 102139"/>
                <a:gd name="connsiteY1" fmla="*/ 214401 h 871945"/>
                <a:gd name="connsiteX2" fmla="*/ 67331 w 102139"/>
                <a:gd name="connsiteY2" fmla="*/ 323314 h 871945"/>
                <a:gd name="connsiteX3" fmla="*/ 77748 w 102139"/>
                <a:gd name="connsiteY3" fmla="*/ 432990 h 871945"/>
                <a:gd name="connsiteX4" fmla="*/ 78510 w 102139"/>
                <a:gd name="connsiteY4" fmla="*/ 543300 h 871945"/>
                <a:gd name="connsiteX5" fmla="*/ 79527 w 102139"/>
                <a:gd name="connsiteY5" fmla="*/ 598011 h 871945"/>
                <a:gd name="connsiteX6" fmla="*/ 83846 w 102139"/>
                <a:gd name="connsiteY6" fmla="*/ 652721 h 871945"/>
                <a:gd name="connsiteX7" fmla="*/ 95153 w 102139"/>
                <a:gd name="connsiteY7" fmla="*/ 762143 h 871945"/>
                <a:gd name="connsiteX8" fmla="*/ 102140 w 102139"/>
                <a:gd name="connsiteY8" fmla="*/ 871946 h 871945"/>
                <a:gd name="connsiteX9" fmla="*/ 92358 w 102139"/>
                <a:gd name="connsiteY9" fmla="*/ 762397 h 871945"/>
                <a:gd name="connsiteX10" fmla="*/ 79400 w 102139"/>
                <a:gd name="connsiteY10" fmla="*/ 653103 h 871945"/>
                <a:gd name="connsiteX11" fmla="*/ 74572 w 102139"/>
                <a:gd name="connsiteY11" fmla="*/ 598138 h 871945"/>
                <a:gd name="connsiteX12" fmla="*/ 73302 w 102139"/>
                <a:gd name="connsiteY12" fmla="*/ 542919 h 871945"/>
                <a:gd name="connsiteX13" fmla="*/ 72158 w 102139"/>
                <a:gd name="connsiteY13" fmla="*/ 433244 h 871945"/>
                <a:gd name="connsiteX14" fmla="*/ 62249 w 102139"/>
                <a:gd name="connsiteY14" fmla="*/ 323822 h 871945"/>
                <a:gd name="connsiteX15" fmla="*/ 45988 w 102139"/>
                <a:gd name="connsiteY15" fmla="*/ 215162 h 871945"/>
                <a:gd name="connsiteX16" fmla="*/ 0 w 102139"/>
                <a:gd name="connsiteY16" fmla="*/ 0 h 87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39" h="871945">
                  <a:moveTo>
                    <a:pt x="0" y="0"/>
                  </a:moveTo>
                  <a:cubicBezTo>
                    <a:pt x="17023" y="71467"/>
                    <a:pt x="34301" y="142553"/>
                    <a:pt x="50181" y="214401"/>
                  </a:cubicBezTo>
                  <a:cubicBezTo>
                    <a:pt x="57549" y="250451"/>
                    <a:pt x="62757" y="286882"/>
                    <a:pt x="67331" y="323314"/>
                  </a:cubicBezTo>
                  <a:cubicBezTo>
                    <a:pt x="71904" y="359746"/>
                    <a:pt x="75334" y="396304"/>
                    <a:pt x="77748" y="432990"/>
                  </a:cubicBezTo>
                  <a:cubicBezTo>
                    <a:pt x="79908" y="469675"/>
                    <a:pt x="80797" y="506614"/>
                    <a:pt x="78510" y="543300"/>
                  </a:cubicBezTo>
                  <a:cubicBezTo>
                    <a:pt x="77748" y="561452"/>
                    <a:pt x="78383" y="579731"/>
                    <a:pt x="79527" y="598011"/>
                  </a:cubicBezTo>
                  <a:cubicBezTo>
                    <a:pt x="80670" y="616290"/>
                    <a:pt x="82195" y="634569"/>
                    <a:pt x="83846" y="652721"/>
                  </a:cubicBezTo>
                  <a:cubicBezTo>
                    <a:pt x="87149" y="689280"/>
                    <a:pt x="91468" y="725712"/>
                    <a:pt x="95153" y="762143"/>
                  </a:cubicBezTo>
                  <a:cubicBezTo>
                    <a:pt x="98583" y="798702"/>
                    <a:pt x="102140" y="835260"/>
                    <a:pt x="102140" y="871946"/>
                  </a:cubicBezTo>
                  <a:cubicBezTo>
                    <a:pt x="101250" y="835260"/>
                    <a:pt x="96804" y="798829"/>
                    <a:pt x="92358" y="762397"/>
                  </a:cubicBezTo>
                  <a:cubicBezTo>
                    <a:pt x="88038" y="725966"/>
                    <a:pt x="83338" y="689534"/>
                    <a:pt x="79400" y="653103"/>
                  </a:cubicBezTo>
                  <a:cubicBezTo>
                    <a:pt x="77494" y="634823"/>
                    <a:pt x="75588" y="616544"/>
                    <a:pt x="74572" y="598138"/>
                  </a:cubicBezTo>
                  <a:cubicBezTo>
                    <a:pt x="73429" y="579731"/>
                    <a:pt x="72540" y="561325"/>
                    <a:pt x="73302" y="542919"/>
                  </a:cubicBezTo>
                  <a:cubicBezTo>
                    <a:pt x="75461" y="506361"/>
                    <a:pt x="74318" y="469802"/>
                    <a:pt x="72158" y="433244"/>
                  </a:cubicBezTo>
                  <a:cubicBezTo>
                    <a:pt x="69999" y="396685"/>
                    <a:pt x="66569" y="360254"/>
                    <a:pt x="62249" y="323822"/>
                  </a:cubicBezTo>
                  <a:cubicBezTo>
                    <a:pt x="57930" y="287391"/>
                    <a:pt x="52594" y="251213"/>
                    <a:pt x="45988" y="215162"/>
                  </a:cubicBezTo>
                  <a:lnTo>
                    <a:pt x="0" y="0"/>
                  </a:lnTo>
                </a:path>
              </a:pathLst>
            </a:custGeom>
            <a:solidFill>
              <a:srgbClr val="FFFFFF"/>
            </a:solidFill>
            <a:ln w="12695" cap="sq">
              <a:noFill/>
              <a:prstDash val="solid"/>
              <a:miter/>
            </a:ln>
          </p:spPr>
          <p:txBody>
            <a:bodyPr rtlCol="1" anchor="ctr"/>
            <a:lstStyle/>
            <a:p>
              <a:endParaRPr lang="ar-SA"/>
            </a:p>
          </p:txBody>
        </p:sp>
        <p:sp>
          <p:nvSpPr>
            <p:cNvPr id="401" name="شكل حر: شكل 400">
              <a:extLst>
                <a:ext uri="{FF2B5EF4-FFF2-40B4-BE49-F238E27FC236}">
                  <a16:creationId xmlns:a16="http://schemas.microsoft.com/office/drawing/2014/main" id="{0C9E3863-F239-795A-DF51-DE2126D97FBE}"/>
                </a:ext>
              </a:extLst>
            </p:cNvPr>
            <p:cNvSpPr/>
            <p:nvPr/>
          </p:nvSpPr>
          <p:spPr>
            <a:xfrm>
              <a:off x="435068" y="9330763"/>
              <a:ext cx="120920" cy="424103"/>
            </a:xfrm>
            <a:custGeom>
              <a:avLst/>
              <a:gdLst>
                <a:gd name="connsiteX0" fmla="*/ 103850 w 120920"/>
                <a:gd name="connsiteY0" fmla="*/ 0 h 424103"/>
                <a:gd name="connsiteX1" fmla="*/ 18225 w 120920"/>
                <a:gd name="connsiteY1" fmla="*/ 266572 h 424103"/>
                <a:gd name="connsiteX2" fmla="*/ 6157 w 120920"/>
                <a:gd name="connsiteY2" fmla="*/ 424104 h 424103"/>
                <a:gd name="connsiteX3" fmla="*/ 34740 w 120920"/>
                <a:gd name="connsiteY3" fmla="*/ 416361 h 424103"/>
                <a:gd name="connsiteX4" fmla="*/ 92289 w 120920"/>
                <a:gd name="connsiteY4" fmla="*/ 260225 h 424103"/>
                <a:gd name="connsiteX5" fmla="*/ 103723 w 120920"/>
                <a:gd name="connsiteY5"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20" h="424103">
                  <a:moveTo>
                    <a:pt x="103850" y="0"/>
                  </a:moveTo>
                  <a:cubicBezTo>
                    <a:pt x="83015" y="104598"/>
                    <a:pt x="43887" y="176826"/>
                    <a:pt x="18225" y="266572"/>
                  </a:cubicBezTo>
                  <a:cubicBezTo>
                    <a:pt x="4505" y="314809"/>
                    <a:pt x="-7818" y="375994"/>
                    <a:pt x="6157" y="424104"/>
                  </a:cubicBezTo>
                  <a:lnTo>
                    <a:pt x="34740" y="416361"/>
                  </a:lnTo>
                  <a:cubicBezTo>
                    <a:pt x="38171" y="360634"/>
                    <a:pt x="71074" y="311890"/>
                    <a:pt x="92289" y="260225"/>
                  </a:cubicBezTo>
                  <a:cubicBezTo>
                    <a:pt x="125955" y="178350"/>
                    <a:pt x="130147" y="84541"/>
                    <a:pt x="103723" y="0"/>
                  </a:cubicBezTo>
                </a:path>
              </a:pathLst>
            </a:custGeom>
            <a:solidFill>
              <a:srgbClr val="B1BEE8"/>
            </a:solidFill>
            <a:ln w="12695" cap="sq">
              <a:noFill/>
              <a:prstDash val="solid"/>
              <a:miter/>
            </a:ln>
          </p:spPr>
          <p:txBody>
            <a:bodyPr rtlCol="1" anchor="ctr"/>
            <a:lstStyle/>
            <a:p>
              <a:endParaRPr lang="ar-SA"/>
            </a:p>
          </p:txBody>
        </p:sp>
        <p:sp>
          <p:nvSpPr>
            <p:cNvPr id="402" name="شكل حر: شكل 401">
              <a:extLst>
                <a:ext uri="{FF2B5EF4-FFF2-40B4-BE49-F238E27FC236}">
                  <a16:creationId xmlns:a16="http://schemas.microsoft.com/office/drawing/2014/main" id="{296F93DB-7F43-E9A5-E0F1-CFE5AABEDBF2}"/>
                </a:ext>
              </a:extLst>
            </p:cNvPr>
            <p:cNvSpPr/>
            <p:nvPr/>
          </p:nvSpPr>
          <p:spPr>
            <a:xfrm>
              <a:off x="189244" y="9402864"/>
              <a:ext cx="116844" cy="368885"/>
            </a:xfrm>
            <a:custGeom>
              <a:avLst/>
              <a:gdLst>
                <a:gd name="connsiteX0" fmla="*/ 69043 w 116844"/>
                <a:gd name="connsiteY0" fmla="*/ 182285 h 368885"/>
                <a:gd name="connsiteX1" fmla="*/ 26358 w 116844"/>
                <a:gd name="connsiteY1" fmla="*/ 0 h 368885"/>
                <a:gd name="connsiteX2" fmla="*/ 950 w 116844"/>
                <a:gd name="connsiteY2" fmla="*/ 109422 h 368885"/>
                <a:gd name="connsiteX3" fmla="*/ 32329 w 116844"/>
                <a:gd name="connsiteY3" fmla="*/ 219478 h 368885"/>
                <a:gd name="connsiteX4" fmla="*/ 59896 w 116844"/>
                <a:gd name="connsiteY4" fmla="*/ 368885 h 368885"/>
                <a:gd name="connsiteX5" fmla="*/ 114650 w 116844"/>
                <a:gd name="connsiteY5" fmla="*/ 364062 h 368885"/>
                <a:gd name="connsiteX6" fmla="*/ 69043 w 116844"/>
                <a:gd name="connsiteY6" fmla="*/ 182158 h 3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4" h="368885">
                  <a:moveTo>
                    <a:pt x="69043" y="182285"/>
                  </a:moveTo>
                  <a:cubicBezTo>
                    <a:pt x="41603" y="124909"/>
                    <a:pt x="13908" y="62328"/>
                    <a:pt x="26358" y="0"/>
                  </a:cubicBezTo>
                  <a:cubicBezTo>
                    <a:pt x="3999" y="31100"/>
                    <a:pt x="-2734" y="71340"/>
                    <a:pt x="950" y="109422"/>
                  </a:cubicBezTo>
                  <a:cubicBezTo>
                    <a:pt x="4634" y="147503"/>
                    <a:pt x="17846" y="184062"/>
                    <a:pt x="32329" y="219478"/>
                  </a:cubicBezTo>
                  <a:cubicBezTo>
                    <a:pt x="51893" y="267334"/>
                    <a:pt x="74379" y="319253"/>
                    <a:pt x="59896" y="368885"/>
                  </a:cubicBezTo>
                  <a:lnTo>
                    <a:pt x="114650" y="364062"/>
                  </a:lnTo>
                  <a:cubicBezTo>
                    <a:pt x="125068" y="301354"/>
                    <a:pt x="96484" y="239534"/>
                    <a:pt x="69043" y="182158"/>
                  </a:cubicBezTo>
                </a:path>
              </a:pathLst>
            </a:custGeom>
            <a:solidFill>
              <a:srgbClr val="B1BEE8"/>
            </a:solidFill>
            <a:ln w="12695" cap="sq">
              <a:noFill/>
              <a:prstDash val="solid"/>
              <a:miter/>
            </a:ln>
          </p:spPr>
          <p:txBody>
            <a:bodyPr rtlCol="1" anchor="ctr"/>
            <a:lstStyle/>
            <a:p>
              <a:endParaRPr lang="ar-SA"/>
            </a:p>
          </p:txBody>
        </p:sp>
        <p:sp>
          <p:nvSpPr>
            <p:cNvPr id="403" name="شكل حر: شكل 402">
              <a:extLst>
                <a:ext uri="{FF2B5EF4-FFF2-40B4-BE49-F238E27FC236}">
                  <a16:creationId xmlns:a16="http://schemas.microsoft.com/office/drawing/2014/main" id="{37488F5B-2084-924F-EB6B-C94C43488446}"/>
                </a:ext>
              </a:extLst>
            </p:cNvPr>
            <p:cNvSpPr/>
            <p:nvPr/>
          </p:nvSpPr>
          <p:spPr>
            <a:xfrm>
              <a:off x="449095" y="9333936"/>
              <a:ext cx="95343" cy="447968"/>
            </a:xfrm>
            <a:custGeom>
              <a:avLst/>
              <a:gdLst>
                <a:gd name="connsiteX0" fmla="*/ 89823 w 95343"/>
                <a:gd name="connsiteY0" fmla="*/ 0 h 447968"/>
                <a:gd name="connsiteX1" fmla="*/ 95032 w 95343"/>
                <a:gd name="connsiteY1" fmla="*/ 57757 h 447968"/>
                <a:gd name="connsiteX2" fmla="*/ 85250 w 95343"/>
                <a:gd name="connsiteY2" fmla="*/ 115261 h 447968"/>
                <a:gd name="connsiteX3" fmla="*/ 44089 w 95343"/>
                <a:gd name="connsiteY3" fmla="*/ 224048 h 447968"/>
                <a:gd name="connsiteX4" fmla="*/ 22111 w 95343"/>
                <a:gd name="connsiteY4" fmla="*/ 277489 h 447968"/>
                <a:gd name="connsiteX5" fmla="*/ 7374 w 95343"/>
                <a:gd name="connsiteY5" fmla="*/ 333088 h 447968"/>
                <a:gd name="connsiteX6" fmla="*/ 3309 w 95343"/>
                <a:gd name="connsiteY6" fmla="*/ 390592 h 447968"/>
                <a:gd name="connsiteX7" fmla="*/ 10169 w 95343"/>
                <a:gd name="connsiteY7" fmla="*/ 447968 h 447968"/>
                <a:gd name="connsiteX8" fmla="*/ 2928 w 95343"/>
                <a:gd name="connsiteY8" fmla="*/ 332454 h 447968"/>
                <a:gd name="connsiteX9" fmla="*/ 38880 w 95343"/>
                <a:gd name="connsiteY9" fmla="*/ 221763 h 447968"/>
                <a:gd name="connsiteX10" fmla="*/ 81057 w 95343"/>
                <a:gd name="connsiteY10" fmla="*/ 114118 h 447968"/>
                <a:gd name="connsiteX11" fmla="*/ 89823 w 95343"/>
                <a:gd name="connsiteY11" fmla="*/ 0 h 4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43" h="447968">
                  <a:moveTo>
                    <a:pt x="89823" y="0"/>
                  </a:moveTo>
                  <a:cubicBezTo>
                    <a:pt x="94650" y="18787"/>
                    <a:pt x="96048" y="38336"/>
                    <a:pt x="95032" y="57757"/>
                  </a:cubicBezTo>
                  <a:cubicBezTo>
                    <a:pt x="93761" y="77179"/>
                    <a:pt x="90204" y="96474"/>
                    <a:pt x="85250" y="115261"/>
                  </a:cubicBezTo>
                  <a:cubicBezTo>
                    <a:pt x="75213" y="152962"/>
                    <a:pt x="59588" y="188632"/>
                    <a:pt x="44089" y="224048"/>
                  </a:cubicBezTo>
                  <a:cubicBezTo>
                    <a:pt x="36212" y="241692"/>
                    <a:pt x="28590" y="259464"/>
                    <a:pt x="22111" y="277489"/>
                  </a:cubicBezTo>
                  <a:cubicBezTo>
                    <a:pt x="15632" y="295515"/>
                    <a:pt x="10550" y="314175"/>
                    <a:pt x="7374" y="333088"/>
                  </a:cubicBezTo>
                  <a:cubicBezTo>
                    <a:pt x="4198" y="352002"/>
                    <a:pt x="2801" y="371297"/>
                    <a:pt x="3309" y="390592"/>
                  </a:cubicBezTo>
                  <a:cubicBezTo>
                    <a:pt x="3563" y="409887"/>
                    <a:pt x="6231" y="429055"/>
                    <a:pt x="10169" y="447968"/>
                  </a:cubicBezTo>
                  <a:cubicBezTo>
                    <a:pt x="-248" y="410648"/>
                    <a:pt x="-2662" y="371043"/>
                    <a:pt x="2928" y="332454"/>
                  </a:cubicBezTo>
                  <a:cubicBezTo>
                    <a:pt x="8391" y="293611"/>
                    <a:pt x="23508" y="257179"/>
                    <a:pt x="38880" y="221763"/>
                  </a:cubicBezTo>
                  <a:cubicBezTo>
                    <a:pt x="54760" y="186474"/>
                    <a:pt x="70132" y="151058"/>
                    <a:pt x="81057" y="114118"/>
                  </a:cubicBezTo>
                  <a:cubicBezTo>
                    <a:pt x="91729" y="77306"/>
                    <a:pt x="97318" y="38209"/>
                    <a:pt x="89823" y="0"/>
                  </a:cubicBezTo>
                </a:path>
              </a:pathLst>
            </a:custGeom>
            <a:solidFill>
              <a:srgbClr val="FFFFFF"/>
            </a:solidFill>
            <a:ln w="12695" cap="sq">
              <a:noFill/>
              <a:prstDash val="solid"/>
              <a:miter/>
            </a:ln>
          </p:spPr>
          <p:txBody>
            <a:bodyPr rtlCol="1" anchor="ctr"/>
            <a:lstStyle/>
            <a:p>
              <a:endParaRPr lang="ar-SA"/>
            </a:p>
          </p:txBody>
        </p:sp>
        <p:sp>
          <p:nvSpPr>
            <p:cNvPr id="404" name="شكل حر: شكل 403">
              <a:extLst>
                <a:ext uri="{FF2B5EF4-FFF2-40B4-BE49-F238E27FC236}">
                  <a16:creationId xmlns:a16="http://schemas.microsoft.com/office/drawing/2014/main" id="{559E23A9-5FA6-E118-5B30-5979EC11FA17}"/>
                </a:ext>
              </a:extLst>
            </p:cNvPr>
            <p:cNvSpPr/>
            <p:nvPr/>
          </p:nvSpPr>
          <p:spPr>
            <a:xfrm>
              <a:off x="200061" y="9404514"/>
              <a:ext cx="75940" cy="376248"/>
            </a:xfrm>
            <a:custGeom>
              <a:avLst/>
              <a:gdLst>
                <a:gd name="connsiteX0" fmla="*/ 13381 w 75940"/>
                <a:gd name="connsiteY0" fmla="*/ 0 h 376248"/>
                <a:gd name="connsiteX1" fmla="*/ 7283 w 75940"/>
                <a:gd name="connsiteY1" fmla="*/ 95204 h 376248"/>
                <a:gd name="connsiteX2" fmla="*/ 19225 w 75940"/>
                <a:gd name="connsiteY2" fmla="*/ 141918 h 376248"/>
                <a:gd name="connsiteX3" fmla="*/ 36756 w 75940"/>
                <a:gd name="connsiteY3" fmla="*/ 186981 h 376248"/>
                <a:gd name="connsiteX4" fmla="*/ 69278 w 75940"/>
                <a:gd name="connsiteY4" fmla="*/ 279012 h 376248"/>
                <a:gd name="connsiteX5" fmla="*/ 75503 w 75940"/>
                <a:gd name="connsiteY5" fmla="*/ 327503 h 376248"/>
                <a:gd name="connsiteX6" fmla="*/ 75122 w 75940"/>
                <a:gd name="connsiteY6" fmla="*/ 376248 h 376248"/>
                <a:gd name="connsiteX7" fmla="*/ 64832 w 75940"/>
                <a:gd name="connsiteY7" fmla="*/ 280028 h 376248"/>
                <a:gd name="connsiteX8" fmla="*/ 31294 w 75940"/>
                <a:gd name="connsiteY8" fmla="*/ 189267 h 376248"/>
                <a:gd name="connsiteX9" fmla="*/ 14016 w 75940"/>
                <a:gd name="connsiteY9" fmla="*/ 143568 h 376248"/>
                <a:gd name="connsiteX10" fmla="*/ 2710 w 75940"/>
                <a:gd name="connsiteY10" fmla="*/ 95966 h 376248"/>
                <a:gd name="connsiteX11" fmla="*/ 550 w 75940"/>
                <a:gd name="connsiteY11" fmla="*/ 47095 h 376248"/>
                <a:gd name="connsiteX12" fmla="*/ 4742 w 75940"/>
                <a:gd name="connsiteY12" fmla="*/ 22976 h 376248"/>
                <a:gd name="connsiteX13" fmla="*/ 13127 w 75940"/>
                <a:gd name="connsiteY13" fmla="*/ 127 h 3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40" h="376248">
                  <a:moveTo>
                    <a:pt x="13381" y="0"/>
                  </a:moveTo>
                  <a:cubicBezTo>
                    <a:pt x="1312" y="30339"/>
                    <a:pt x="1439" y="63724"/>
                    <a:pt x="7283" y="95204"/>
                  </a:cubicBezTo>
                  <a:cubicBezTo>
                    <a:pt x="10332" y="110945"/>
                    <a:pt x="14016" y="126685"/>
                    <a:pt x="19225" y="141918"/>
                  </a:cubicBezTo>
                  <a:cubicBezTo>
                    <a:pt x="24434" y="157151"/>
                    <a:pt x="30404" y="172130"/>
                    <a:pt x="36756" y="186981"/>
                  </a:cubicBezTo>
                  <a:cubicBezTo>
                    <a:pt x="48952" y="216940"/>
                    <a:pt x="62672" y="246770"/>
                    <a:pt x="69278" y="279012"/>
                  </a:cubicBezTo>
                  <a:cubicBezTo>
                    <a:pt x="72581" y="295007"/>
                    <a:pt x="74614" y="311255"/>
                    <a:pt x="75503" y="327503"/>
                  </a:cubicBezTo>
                  <a:cubicBezTo>
                    <a:pt x="76139" y="343752"/>
                    <a:pt x="76139" y="360000"/>
                    <a:pt x="75122" y="376248"/>
                  </a:cubicBezTo>
                  <a:cubicBezTo>
                    <a:pt x="74614" y="343879"/>
                    <a:pt x="72581" y="311382"/>
                    <a:pt x="64832" y="280028"/>
                  </a:cubicBezTo>
                  <a:cubicBezTo>
                    <a:pt x="57464" y="248674"/>
                    <a:pt x="43998" y="219097"/>
                    <a:pt x="31294" y="189267"/>
                  </a:cubicBezTo>
                  <a:cubicBezTo>
                    <a:pt x="25069" y="174287"/>
                    <a:pt x="19098" y="159055"/>
                    <a:pt x="14016" y="143568"/>
                  </a:cubicBezTo>
                  <a:cubicBezTo>
                    <a:pt x="8935" y="128082"/>
                    <a:pt x="5124" y="112088"/>
                    <a:pt x="2710" y="95966"/>
                  </a:cubicBezTo>
                  <a:cubicBezTo>
                    <a:pt x="296" y="79845"/>
                    <a:pt x="-720" y="63343"/>
                    <a:pt x="550" y="47095"/>
                  </a:cubicBezTo>
                  <a:cubicBezTo>
                    <a:pt x="1439" y="38970"/>
                    <a:pt x="2710" y="30846"/>
                    <a:pt x="4742" y="22976"/>
                  </a:cubicBezTo>
                  <a:cubicBezTo>
                    <a:pt x="6775" y="15106"/>
                    <a:pt x="9697" y="7490"/>
                    <a:pt x="13127" y="127"/>
                  </a:cubicBezTo>
                </a:path>
              </a:pathLst>
            </a:custGeom>
            <a:solidFill>
              <a:srgbClr val="FFFFFF"/>
            </a:solidFill>
            <a:ln w="12695" cap="sq">
              <a:noFill/>
              <a:prstDash val="solid"/>
              <a:miter/>
            </a:ln>
          </p:spPr>
          <p:txBody>
            <a:bodyPr rtlCol="1" anchor="ctr"/>
            <a:lstStyle/>
            <a:p>
              <a:endParaRPr lang="ar-SA"/>
            </a:p>
          </p:txBody>
        </p:sp>
        <p:sp>
          <p:nvSpPr>
            <p:cNvPr id="405" name="شكل حر: شكل 404">
              <a:extLst>
                <a:ext uri="{FF2B5EF4-FFF2-40B4-BE49-F238E27FC236}">
                  <a16:creationId xmlns:a16="http://schemas.microsoft.com/office/drawing/2014/main" id="{1DC465C0-10B8-4992-7C76-B02299441BB3}"/>
                </a:ext>
              </a:extLst>
            </p:cNvPr>
            <p:cNvSpPr/>
            <p:nvPr/>
          </p:nvSpPr>
          <p:spPr>
            <a:xfrm>
              <a:off x="186129" y="9709550"/>
              <a:ext cx="373622" cy="411536"/>
            </a:xfrm>
            <a:custGeom>
              <a:avLst/>
              <a:gdLst>
                <a:gd name="connsiteX0" fmla="*/ 327635 w 373622"/>
                <a:gd name="connsiteY0" fmla="*/ 368377 h 411536"/>
                <a:gd name="connsiteX1" fmla="*/ 186748 w 373622"/>
                <a:gd name="connsiteY1" fmla="*/ 411537 h 411536"/>
                <a:gd name="connsiteX2" fmla="*/ 57422 w 373622"/>
                <a:gd name="connsiteY2" fmla="*/ 368377 h 411536"/>
                <a:gd name="connsiteX3" fmla="*/ 0 w 373622"/>
                <a:gd name="connsiteY3" fmla="*/ 0 h 411536"/>
                <a:gd name="connsiteX4" fmla="*/ 195387 w 373622"/>
                <a:gd name="connsiteY4" fmla="*/ 46079 h 411536"/>
                <a:gd name="connsiteX5" fmla="*/ 373623 w 373622"/>
                <a:gd name="connsiteY5" fmla="*/ 0 h 411536"/>
                <a:gd name="connsiteX6" fmla="*/ 327635 w 373622"/>
                <a:gd name="connsiteY6" fmla="*/ 368377 h 41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622" h="411536">
                  <a:moveTo>
                    <a:pt x="327635" y="368377"/>
                  </a:moveTo>
                  <a:cubicBezTo>
                    <a:pt x="327635" y="368377"/>
                    <a:pt x="284568" y="411537"/>
                    <a:pt x="186748" y="411537"/>
                  </a:cubicBezTo>
                  <a:cubicBezTo>
                    <a:pt x="88928" y="411537"/>
                    <a:pt x="57422" y="368377"/>
                    <a:pt x="57422" y="368377"/>
                  </a:cubicBezTo>
                  <a:lnTo>
                    <a:pt x="0" y="0"/>
                  </a:lnTo>
                  <a:cubicBezTo>
                    <a:pt x="0" y="0"/>
                    <a:pt x="57422" y="46079"/>
                    <a:pt x="195387" y="46079"/>
                  </a:cubicBezTo>
                  <a:cubicBezTo>
                    <a:pt x="304641" y="46079"/>
                    <a:pt x="373623" y="0"/>
                    <a:pt x="373623" y="0"/>
                  </a:cubicBezTo>
                  <a:lnTo>
                    <a:pt x="327635" y="368377"/>
                  </a:lnTo>
                </a:path>
              </a:pathLst>
            </a:custGeom>
            <a:solidFill>
              <a:srgbClr val="EFF1F4"/>
            </a:solidFill>
            <a:ln w="12695" cap="sq">
              <a:noFill/>
              <a:prstDash val="solid"/>
              <a:miter/>
            </a:ln>
          </p:spPr>
          <p:txBody>
            <a:bodyPr rtlCol="1" anchor="ctr"/>
            <a:lstStyle/>
            <a:p>
              <a:endParaRPr lang="ar-SA"/>
            </a:p>
          </p:txBody>
        </p:sp>
        <p:sp>
          <p:nvSpPr>
            <p:cNvPr id="406" name="شكل حر: شكل 405">
              <a:extLst>
                <a:ext uri="{FF2B5EF4-FFF2-40B4-BE49-F238E27FC236}">
                  <a16:creationId xmlns:a16="http://schemas.microsoft.com/office/drawing/2014/main" id="{DD53A290-3229-E3E4-A65F-EC490A20D62A}"/>
                </a:ext>
              </a:extLst>
            </p:cNvPr>
            <p:cNvSpPr/>
            <p:nvPr/>
          </p:nvSpPr>
          <p:spPr>
            <a:xfrm>
              <a:off x="2826262" y="10041242"/>
              <a:ext cx="301591" cy="109674"/>
            </a:xfrm>
            <a:custGeom>
              <a:avLst/>
              <a:gdLst>
                <a:gd name="connsiteX0" fmla="*/ 150796 w 301591"/>
                <a:gd name="connsiteY0" fmla="*/ 109675 h 109674"/>
                <a:gd name="connsiteX1" fmla="*/ 0 w 301591"/>
                <a:gd name="connsiteY1" fmla="*/ 54837 h 109674"/>
                <a:gd name="connsiteX2" fmla="*/ 150796 w 301591"/>
                <a:gd name="connsiteY2" fmla="*/ 0 h 109674"/>
                <a:gd name="connsiteX3" fmla="*/ 301592 w 301591"/>
                <a:gd name="connsiteY3" fmla="*/ 54837 h 109674"/>
                <a:gd name="connsiteX4" fmla="*/ 150796 w 301591"/>
                <a:gd name="connsiteY4" fmla="*/ 109675 h 10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91" h="109674">
                  <a:moveTo>
                    <a:pt x="150796" y="109675"/>
                  </a:moveTo>
                  <a:cubicBezTo>
                    <a:pt x="67585" y="109675"/>
                    <a:pt x="0" y="85176"/>
                    <a:pt x="0" y="54837"/>
                  </a:cubicBezTo>
                  <a:cubicBezTo>
                    <a:pt x="0" y="24499"/>
                    <a:pt x="67458" y="0"/>
                    <a:pt x="150796" y="0"/>
                  </a:cubicBezTo>
                  <a:cubicBezTo>
                    <a:pt x="234134" y="0"/>
                    <a:pt x="301592" y="24499"/>
                    <a:pt x="301592" y="54837"/>
                  </a:cubicBezTo>
                  <a:cubicBezTo>
                    <a:pt x="301592" y="85176"/>
                    <a:pt x="234134" y="109675"/>
                    <a:pt x="150796" y="109675"/>
                  </a:cubicBezTo>
                </a:path>
              </a:pathLst>
            </a:custGeom>
            <a:solidFill>
              <a:srgbClr val="C9D2EF"/>
            </a:solidFill>
            <a:ln w="12695" cap="sq">
              <a:noFill/>
              <a:prstDash val="solid"/>
              <a:miter/>
            </a:ln>
          </p:spPr>
          <p:txBody>
            <a:bodyPr rtlCol="1" anchor="ctr"/>
            <a:lstStyle/>
            <a:p>
              <a:endParaRPr lang="ar-SA"/>
            </a:p>
          </p:txBody>
        </p:sp>
        <p:sp>
          <p:nvSpPr>
            <p:cNvPr id="407" name="شكل حر: شكل 406">
              <a:extLst>
                <a:ext uri="{FF2B5EF4-FFF2-40B4-BE49-F238E27FC236}">
                  <a16:creationId xmlns:a16="http://schemas.microsoft.com/office/drawing/2014/main" id="{B1877719-A544-21EE-59BD-326535B5F248}"/>
                </a:ext>
              </a:extLst>
            </p:cNvPr>
            <p:cNvSpPr/>
            <p:nvPr/>
          </p:nvSpPr>
          <p:spPr>
            <a:xfrm>
              <a:off x="2814067" y="9775685"/>
              <a:ext cx="316687" cy="338623"/>
            </a:xfrm>
            <a:custGeom>
              <a:avLst/>
              <a:gdLst>
                <a:gd name="connsiteX0" fmla="*/ 158164 w 316687"/>
                <a:gd name="connsiteY0" fmla="*/ 34781 h 338623"/>
                <a:gd name="connsiteX1" fmla="*/ 142665 w 316687"/>
                <a:gd name="connsiteY1" fmla="*/ 34528 h 338623"/>
                <a:gd name="connsiteX2" fmla="*/ 137584 w 316687"/>
                <a:gd name="connsiteY2" fmla="*/ 34401 h 338623"/>
                <a:gd name="connsiteX3" fmla="*/ 127548 w 316687"/>
                <a:gd name="connsiteY3" fmla="*/ 34020 h 338623"/>
                <a:gd name="connsiteX4" fmla="*/ 121704 w 316687"/>
                <a:gd name="connsiteY4" fmla="*/ 33639 h 338623"/>
                <a:gd name="connsiteX5" fmla="*/ 112938 w 316687"/>
                <a:gd name="connsiteY5" fmla="*/ 33005 h 338623"/>
                <a:gd name="connsiteX6" fmla="*/ 106840 w 316687"/>
                <a:gd name="connsiteY6" fmla="*/ 32496 h 338623"/>
                <a:gd name="connsiteX7" fmla="*/ 98964 w 316687"/>
                <a:gd name="connsiteY7" fmla="*/ 31735 h 338623"/>
                <a:gd name="connsiteX8" fmla="*/ 92739 w 316687"/>
                <a:gd name="connsiteY8" fmla="*/ 31100 h 338623"/>
                <a:gd name="connsiteX9" fmla="*/ 85498 w 316687"/>
                <a:gd name="connsiteY9" fmla="*/ 30085 h 338623"/>
                <a:gd name="connsiteX10" fmla="*/ 79273 w 316687"/>
                <a:gd name="connsiteY10" fmla="*/ 29196 h 338623"/>
                <a:gd name="connsiteX11" fmla="*/ 75843 w 316687"/>
                <a:gd name="connsiteY11" fmla="*/ 28561 h 338623"/>
                <a:gd name="connsiteX12" fmla="*/ 59963 w 316687"/>
                <a:gd name="connsiteY12" fmla="*/ 25642 h 338623"/>
                <a:gd name="connsiteX13" fmla="*/ 56533 w 316687"/>
                <a:gd name="connsiteY13" fmla="*/ 24880 h 338623"/>
                <a:gd name="connsiteX14" fmla="*/ 48910 w 316687"/>
                <a:gd name="connsiteY14" fmla="*/ 23103 h 338623"/>
                <a:gd name="connsiteX15" fmla="*/ 46115 w 316687"/>
                <a:gd name="connsiteY15" fmla="*/ 22341 h 338623"/>
                <a:gd name="connsiteX16" fmla="*/ 38747 w 316687"/>
                <a:gd name="connsiteY16" fmla="*/ 20184 h 338623"/>
                <a:gd name="connsiteX17" fmla="*/ 36842 w 316687"/>
                <a:gd name="connsiteY17" fmla="*/ 19549 h 338623"/>
                <a:gd name="connsiteX18" fmla="*/ 29346 w 316687"/>
                <a:gd name="connsiteY18" fmla="*/ 17010 h 338623"/>
                <a:gd name="connsiteX19" fmla="*/ 28965 w 316687"/>
                <a:gd name="connsiteY19" fmla="*/ 16883 h 338623"/>
                <a:gd name="connsiteX20" fmla="*/ 0 w 316687"/>
                <a:gd name="connsiteY20" fmla="*/ 127 h 338623"/>
                <a:gd name="connsiteX21" fmla="*/ 58057 w 316687"/>
                <a:gd name="connsiteY21" fmla="*/ 314936 h 338623"/>
                <a:gd name="connsiteX22" fmla="*/ 260685 w 316687"/>
                <a:gd name="connsiteY22" fmla="*/ 321537 h 338623"/>
                <a:gd name="connsiteX23" fmla="*/ 316582 w 316687"/>
                <a:gd name="connsiteY23" fmla="*/ 0 h 338623"/>
                <a:gd name="connsiteX24" fmla="*/ 158291 w 316687"/>
                <a:gd name="connsiteY24" fmla="*/ 34655 h 33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6687" h="338623">
                  <a:moveTo>
                    <a:pt x="158164" y="34781"/>
                  </a:moveTo>
                  <a:cubicBezTo>
                    <a:pt x="152956" y="34781"/>
                    <a:pt x="147747" y="34655"/>
                    <a:pt x="142665" y="34528"/>
                  </a:cubicBezTo>
                  <a:cubicBezTo>
                    <a:pt x="141014" y="34528"/>
                    <a:pt x="139362" y="34401"/>
                    <a:pt x="137584" y="34401"/>
                  </a:cubicBezTo>
                  <a:cubicBezTo>
                    <a:pt x="134154" y="34274"/>
                    <a:pt x="130851" y="34147"/>
                    <a:pt x="127548" y="34020"/>
                  </a:cubicBezTo>
                  <a:cubicBezTo>
                    <a:pt x="125642" y="33893"/>
                    <a:pt x="123610" y="33766"/>
                    <a:pt x="121704" y="33639"/>
                  </a:cubicBezTo>
                  <a:cubicBezTo>
                    <a:pt x="118782" y="33385"/>
                    <a:pt x="115860" y="33258"/>
                    <a:pt x="112938" y="33005"/>
                  </a:cubicBezTo>
                  <a:cubicBezTo>
                    <a:pt x="110906" y="32878"/>
                    <a:pt x="108873" y="32623"/>
                    <a:pt x="106840" y="32496"/>
                  </a:cubicBezTo>
                  <a:cubicBezTo>
                    <a:pt x="104172" y="32243"/>
                    <a:pt x="101505" y="31989"/>
                    <a:pt x="98964" y="31735"/>
                  </a:cubicBezTo>
                  <a:cubicBezTo>
                    <a:pt x="96931" y="31481"/>
                    <a:pt x="94772" y="31354"/>
                    <a:pt x="92739" y="31100"/>
                  </a:cubicBezTo>
                  <a:cubicBezTo>
                    <a:pt x="90325" y="30846"/>
                    <a:pt x="87911" y="30466"/>
                    <a:pt x="85498" y="30085"/>
                  </a:cubicBezTo>
                  <a:cubicBezTo>
                    <a:pt x="83465" y="29831"/>
                    <a:pt x="81305" y="29577"/>
                    <a:pt x="79273" y="29196"/>
                  </a:cubicBezTo>
                  <a:cubicBezTo>
                    <a:pt x="78129" y="29070"/>
                    <a:pt x="76986" y="28815"/>
                    <a:pt x="75843" y="28561"/>
                  </a:cubicBezTo>
                  <a:cubicBezTo>
                    <a:pt x="70380" y="27673"/>
                    <a:pt x="65044" y="26658"/>
                    <a:pt x="59963" y="25642"/>
                  </a:cubicBezTo>
                  <a:cubicBezTo>
                    <a:pt x="58819" y="25388"/>
                    <a:pt x="57676" y="25134"/>
                    <a:pt x="56533" y="24880"/>
                  </a:cubicBezTo>
                  <a:cubicBezTo>
                    <a:pt x="53865" y="24246"/>
                    <a:pt x="51324" y="23611"/>
                    <a:pt x="48910" y="23103"/>
                  </a:cubicBezTo>
                  <a:cubicBezTo>
                    <a:pt x="48021" y="22849"/>
                    <a:pt x="47005" y="22596"/>
                    <a:pt x="46115" y="22341"/>
                  </a:cubicBezTo>
                  <a:cubicBezTo>
                    <a:pt x="43575" y="21707"/>
                    <a:pt x="41034" y="20945"/>
                    <a:pt x="38747" y="20184"/>
                  </a:cubicBezTo>
                  <a:cubicBezTo>
                    <a:pt x="38112" y="19930"/>
                    <a:pt x="37477" y="19802"/>
                    <a:pt x="36842" y="19549"/>
                  </a:cubicBezTo>
                  <a:cubicBezTo>
                    <a:pt x="34301" y="18788"/>
                    <a:pt x="31760" y="17899"/>
                    <a:pt x="29346" y="17010"/>
                  </a:cubicBezTo>
                  <a:lnTo>
                    <a:pt x="28965" y="16883"/>
                  </a:lnTo>
                  <a:cubicBezTo>
                    <a:pt x="15499" y="12059"/>
                    <a:pt x="5590" y="6347"/>
                    <a:pt x="0" y="127"/>
                  </a:cubicBezTo>
                  <a:cubicBezTo>
                    <a:pt x="0" y="155755"/>
                    <a:pt x="55262" y="313667"/>
                    <a:pt x="58057" y="314936"/>
                  </a:cubicBezTo>
                  <a:cubicBezTo>
                    <a:pt x="156132" y="364062"/>
                    <a:pt x="260685" y="321537"/>
                    <a:pt x="260685" y="321537"/>
                  </a:cubicBezTo>
                  <a:cubicBezTo>
                    <a:pt x="260685" y="321537"/>
                    <a:pt x="319504" y="153597"/>
                    <a:pt x="316582" y="0"/>
                  </a:cubicBezTo>
                  <a:cubicBezTo>
                    <a:pt x="298797" y="19930"/>
                    <a:pt x="234769" y="34655"/>
                    <a:pt x="158291" y="34655"/>
                  </a:cubicBezTo>
                </a:path>
              </a:pathLst>
            </a:custGeom>
            <a:solidFill>
              <a:srgbClr val="EFF1F4"/>
            </a:solidFill>
            <a:ln w="12695" cap="sq">
              <a:noFill/>
              <a:prstDash val="solid"/>
              <a:miter/>
            </a:ln>
          </p:spPr>
          <p:txBody>
            <a:bodyPr rtlCol="1" anchor="ctr"/>
            <a:lstStyle/>
            <a:p>
              <a:endParaRPr lang="ar-SA"/>
            </a:p>
          </p:txBody>
        </p:sp>
        <p:sp>
          <p:nvSpPr>
            <p:cNvPr id="408" name="شكل حر: شكل 407">
              <a:extLst>
                <a:ext uri="{FF2B5EF4-FFF2-40B4-BE49-F238E27FC236}">
                  <a16:creationId xmlns:a16="http://schemas.microsoft.com/office/drawing/2014/main" id="{22D9EA44-F4F9-EBB1-3E7B-EF94383A97FE}"/>
                </a:ext>
              </a:extLst>
            </p:cNvPr>
            <p:cNvSpPr/>
            <p:nvPr/>
          </p:nvSpPr>
          <p:spPr>
            <a:xfrm>
              <a:off x="2814067" y="9718816"/>
              <a:ext cx="317598" cy="91649"/>
            </a:xfrm>
            <a:custGeom>
              <a:avLst/>
              <a:gdLst>
                <a:gd name="connsiteX0" fmla="*/ 317599 w 317598"/>
                <a:gd name="connsiteY0" fmla="*/ 47856 h 91649"/>
                <a:gd name="connsiteX1" fmla="*/ 158164 w 317598"/>
                <a:gd name="connsiteY1" fmla="*/ 91650 h 91649"/>
                <a:gd name="connsiteX2" fmla="*/ 0 w 317598"/>
                <a:gd name="connsiteY2" fmla="*/ 52680 h 91649"/>
                <a:gd name="connsiteX3" fmla="*/ 158164 w 317598"/>
                <a:gd name="connsiteY3" fmla="*/ 0 h 91649"/>
                <a:gd name="connsiteX4" fmla="*/ 317599 w 317598"/>
                <a:gd name="connsiteY4" fmla="*/ 47856 h 9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98" h="91649">
                  <a:moveTo>
                    <a:pt x="317599" y="47856"/>
                  </a:moveTo>
                  <a:cubicBezTo>
                    <a:pt x="317599" y="73117"/>
                    <a:pt x="248362" y="91650"/>
                    <a:pt x="158164" y="91650"/>
                  </a:cubicBezTo>
                  <a:cubicBezTo>
                    <a:pt x="67966" y="91650"/>
                    <a:pt x="0" y="78068"/>
                    <a:pt x="0" y="52680"/>
                  </a:cubicBezTo>
                  <a:cubicBezTo>
                    <a:pt x="0" y="27292"/>
                    <a:pt x="67966" y="0"/>
                    <a:pt x="158164" y="0"/>
                  </a:cubicBezTo>
                  <a:cubicBezTo>
                    <a:pt x="248362" y="0"/>
                    <a:pt x="317599" y="22468"/>
                    <a:pt x="317599" y="47856"/>
                  </a:cubicBezTo>
                </a:path>
              </a:pathLst>
            </a:custGeom>
            <a:solidFill>
              <a:srgbClr val="9FAED3"/>
            </a:solidFill>
            <a:ln w="12695" cap="sq">
              <a:noFill/>
              <a:prstDash val="solid"/>
              <a:miter/>
            </a:ln>
          </p:spPr>
          <p:txBody>
            <a:bodyPr rtlCol="1" anchor="ctr"/>
            <a:lstStyle/>
            <a:p>
              <a:endParaRPr lang="ar-SA"/>
            </a:p>
          </p:txBody>
        </p:sp>
        <p:sp>
          <p:nvSpPr>
            <p:cNvPr id="409" name="شكل حر: شكل 408">
              <a:extLst>
                <a:ext uri="{FF2B5EF4-FFF2-40B4-BE49-F238E27FC236}">
                  <a16:creationId xmlns:a16="http://schemas.microsoft.com/office/drawing/2014/main" id="{6991614C-F1D5-DBD1-ECDF-6AB2C9B5E68B}"/>
                </a:ext>
              </a:extLst>
            </p:cNvPr>
            <p:cNvSpPr/>
            <p:nvPr/>
          </p:nvSpPr>
          <p:spPr>
            <a:xfrm>
              <a:off x="3058872" y="9803916"/>
              <a:ext cx="134562" cy="218920"/>
            </a:xfrm>
            <a:custGeom>
              <a:avLst/>
              <a:gdLst>
                <a:gd name="connsiteX0" fmla="*/ 32776 w 134562"/>
                <a:gd name="connsiteY0" fmla="*/ 218920 h 218920"/>
                <a:gd name="connsiteX1" fmla="*/ 0 w 134562"/>
                <a:gd name="connsiteY1" fmla="*/ 214477 h 218920"/>
                <a:gd name="connsiteX2" fmla="*/ 6479 w 134562"/>
                <a:gd name="connsiteY2" fmla="*/ 191374 h 218920"/>
                <a:gd name="connsiteX3" fmla="*/ 81813 w 134562"/>
                <a:gd name="connsiteY3" fmla="*/ 176395 h 218920"/>
                <a:gd name="connsiteX4" fmla="*/ 107602 w 134562"/>
                <a:gd name="connsiteY4" fmla="*/ 59103 h 218920"/>
                <a:gd name="connsiteX5" fmla="*/ 92485 w 134562"/>
                <a:gd name="connsiteY5" fmla="*/ 24322 h 218920"/>
                <a:gd name="connsiteX6" fmla="*/ 34174 w 134562"/>
                <a:gd name="connsiteY6" fmla="*/ 89949 h 218920"/>
                <a:gd name="connsiteX7" fmla="*/ 13847 w 134562"/>
                <a:gd name="connsiteY7" fmla="*/ 77128 h 218920"/>
                <a:gd name="connsiteX8" fmla="*/ 101759 w 134562"/>
                <a:gd name="connsiteY8" fmla="*/ 2108 h 218920"/>
                <a:gd name="connsiteX9" fmla="*/ 131232 w 134562"/>
                <a:gd name="connsiteY9" fmla="*/ 54534 h 218920"/>
                <a:gd name="connsiteX10" fmla="*/ 98583 w 134562"/>
                <a:gd name="connsiteY10" fmla="*/ 193532 h 218920"/>
                <a:gd name="connsiteX11" fmla="*/ 32776 w 134562"/>
                <a:gd name="connsiteY11" fmla="*/ 218920 h 21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62" h="218920">
                  <a:moveTo>
                    <a:pt x="32776" y="218920"/>
                  </a:moveTo>
                  <a:cubicBezTo>
                    <a:pt x="18040" y="218920"/>
                    <a:pt x="5971" y="216127"/>
                    <a:pt x="0" y="214477"/>
                  </a:cubicBezTo>
                  <a:lnTo>
                    <a:pt x="6479" y="191374"/>
                  </a:lnTo>
                  <a:cubicBezTo>
                    <a:pt x="17404" y="194421"/>
                    <a:pt x="55008" y="202418"/>
                    <a:pt x="81813" y="176395"/>
                  </a:cubicBezTo>
                  <a:cubicBezTo>
                    <a:pt x="109635" y="149231"/>
                    <a:pt x="114717" y="96550"/>
                    <a:pt x="107602" y="59103"/>
                  </a:cubicBezTo>
                  <a:cubicBezTo>
                    <a:pt x="103156" y="35747"/>
                    <a:pt x="95534" y="25591"/>
                    <a:pt x="92485" y="24322"/>
                  </a:cubicBezTo>
                  <a:cubicBezTo>
                    <a:pt x="92231" y="24195"/>
                    <a:pt x="77621" y="20514"/>
                    <a:pt x="34174" y="89949"/>
                  </a:cubicBezTo>
                  <a:lnTo>
                    <a:pt x="13847" y="77128"/>
                  </a:lnTo>
                  <a:cubicBezTo>
                    <a:pt x="52721" y="14929"/>
                    <a:pt x="79019" y="-7413"/>
                    <a:pt x="101759" y="2108"/>
                  </a:cubicBezTo>
                  <a:cubicBezTo>
                    <a:pt x="120179" y="9851"/>
                    <a:pt x="128183" y="38285"/>
                    <a:pt x="131232" y="54534"/>
                  </a:cubicBezTo>
                  <a:cubicBezTo>
                    <a:pt x="139743" y="99597"/>
                    <a:pt x="133010" y="160020"/>
                    <a:pt x="98583" y="193532"/>
                  </a:cubicBezTo>
                  <a:cubicBezTo>
                    <a:pt x="77875" y="213715"/>
                    <a:pt x="52848" y="218920"/>
                    <a:pt x="32776" y="218920"/>
                  </a:cubicBezTo>
                </a:path>
              </a:pathLst>
            </a:custGeom>
            <a:solidFill>
              <a:srgbClr val="EFF1F4"/>
            </a:solidFill>
            <a:ln w="12695" cap="sq">
              <a:noFill/>
              <a:prstDash val="solid"/>
              <a:miter/>
            </a:ln>
          </p:spPr>
          <p:txBody>
            <a:bodyPr rtlCol="1" anchor="ctr"/>
            <a:lstStyle/>
            <a:p>
              <a:endParaRPr lang="ar-SA"/>
            </a:p>
          </p:txBody>
        </p:sp>
        <p:sp>
          <p:nvSpPr>
            <p:cNvPr id="410" name="شكل حر: شكل 409">
              <a:extLst>
                <a:ext uri="{FF2B5EF4-FFF2-40B4-BE49-F238E27FC236}">
                  <a16:creationId xmlns:a16="http://schemas.microsoft.com/office/drawing/2014/main" id="{F591CA78-8DC2-8446-5C6E-00A5895ECF36}"/>
                </a:ext>
              </a:extLst>
            </p:cNvPr>
            <p:cNvSpPr/>
            <p:nvPr/>
          </p:nvSpPr>
          <p:spPr>
            <a:xfrm>
              <a:off x="2898722" y="9138577"/>
              <a:ext cx="236757" cy="531765"/>
            </a:xfrm>
            <a:custGeom>
              <a:avLst/>
              <a:gdLst>
                <a:gd name="connsiteX0" fmla="*/ 213506 w 236757"/>
                <a:gd name="connsiteY0" fmla="*/ 321156 h 531765"/>
                <a:gd name="connsiteX1" fmla="*/ 175522 w 236757"/>
                <a:gd name="connsiteY1" fmla="*/ 271143 h 531765"/>
                <a:gd name="connsiteX2" fmla="*/ 189623 w 236757"/>
                <a:gd name="connsiteY2" fmla="*/ 194852 h 531765"/>
                <a:gd name="connsiteX3" fmla="*/ 129152 w 236757"/>
                <a:gd name="connsiteY3" fmla="*/ 126939 h 531765"/>
                <a:gd name="connsiteX4" fmla="*/ 139315 w 236757"/>
                <a:gd name="connsiteY4" fmla="*/ 80226 h 531765"/>
                <a:gd name="connsiteX5" fmla="*/ 102347 w 236757"/>
                <a:gd name="connsiteY5" fmla="*/ 0 h 531765"/>
                <a:gd name="connsiteX6" fmla="*/ 74144 w 236757"/>
                <a:gd name="connsiteY6" fmla="*/ 74387 h 531765"/>
                <a:gd name="connsiteX7" fmla="*/ 53437 w 236757"/>
                <a:gd name="connsiteY7" fmla="*/ 150169 h 531765"/>
                <a:gd name="connsiteX8" fmla="*/ 77447 w 236757"/>
                <a:gd name="connsiteY8" fmla="*/ 204753 h 531765"/>
                <a:gd name="connsiteX9" fmla="*/ 15198 w 236757"/>
                <a:gd name="connsiteY9" fmla="*/ 262764 h 531765"/>
                <a:gd name="connsiteX10" fmla="*/ 43655 w 236757"/>
                <a:gd name="connsiteY10" fmla="*/ 365966 h 531765"/>
                <a:gd name="connsiteX11" fmla="*/ 8592 w 236757"/>
                <a:gd name="connsiteY11" fmla="*/ 414964 h 531765"/>
                <a:gd name="connsiteX12" fmla="*/ 11768 w 236757"/>
                <a:gd name="connsiteY12" fmla="*/ 489986 h 531765"/>
                <a:gd name="connsiteX13" fmla="*/ 68554 w 236757"/>
                <a:gd name="connsiteY13" fmla="*/ 530480 h 531765"/>
                <a:gd name="connsiteX14" fmla="*/ 131439 w 236757"/>
                <a:gd name="connsiteY14" fmla="*/ 519562 h 531765"/>
                <a:gd name="connsiteX15" fmla="*/ 159642 w 236757"/>
                <a:gd name="connsiteY15" fmla="*/ 467136 h 531765"/>
                <a:gd name="connsiteX16" fmla="*/ 146175 w 236757"/>
                <a:gd name="connsiteY16" fmla="*/ 429055 h 531765"/>
                <a:gd name="connsiteX17" fmla="*/ 186066 w 236757"/>
                <a:gd name="connsiteY17" fmla="*/ 399097 h 531765"/>
                <a:gd name="connsiteX18" fmla="*/ 233197 w 236757"/>
                <a:gd name="connsiteY18" fmla="*/ 377264 h 531765"/>
                <a:gd name="connsiteX19" fmla="*/ 213506 w 236757"/>
                <a:gd name="connsiteY19" fmla="*/ 321156 h 53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757" h="531765">
                  <a:moveTo>
                    <a:pt x="213506" y="321156"/>
                  </a:moveTo>
                  <a:cubicBezTo>
                    <a:pt x="197626" y="306686"/>
                    <a:pt x="178189" y="292469"/>
                    <a:pt x="175522" y="271143"/>
                  </a:cubicBezTo>
                  <a:cubicBezTo>
                    <a:pt x="172346" y="245120"/>
                    <a:pt x="196737" y="220240"/>
                    <a:pt x="189623" y="194852"/>
                  </a:cubicBezTo>
                  <a:cubicBezTo>
                    <a:pt x="181238" y="164894"/>
                    <a:pt x="135250" y="157405"/>
                    <a:pt x="129152" y="126939"/>
                  </a:cubicBezTo>
                  <a:cubicBezTo>
                    <a:pt x="125976" y="111072"/>
                    <a:pt x="135377" y="95839"/>
                    <a:pt x="139315" y="80226"/>
                  </a:cubicBezTo>
                  <a:cubicBezTo>
                    <a:pt x="147065" y="49380"/>
                    <a:pt x="130804" y="14091"/>
                    <a:pt x="102347" y="0"/>
                  </a:cubicBezTo>
                  <a:cubicBezTo>
                    <a:pt x="106793" y="26911"/>
                    <a:pt x="89389" y="51918"/>
                    <a:pt x="74144" y="74387"/>
                  </a:cubicBezTo>
                  <a:cubicBezTo>
                    <a:pt x="58899" y="96855"/>
                    <a:pt x="43909" y="124654"/>
                    <a:pt x="53437" y="150169"/>
                  </a:cubicBezTo>
                  <a:cubicBezTo>
                    <a:pt x="60551" y="169210"/>
                    <a:pt x="80623" y="184696"/>
                    <a:pt x="77447" y="204753"/>
                  </a:cubicBezTo>
                  <a:cubicBezTo>
                    <a:pt x="72874" y="233696"/>
                    <a:pt x="27139" y="235980"/>
                    <a:pt x="15198" y="262764"/>
                  </a:cubicBezTo>
                  <a:cubicBezTo>
                    <a:pt x="207" y="296531"/>
                    <a:pt x="51150" y="329789"/>
                    <a:pt x="43655" y="365966"/>
                  </a:cubicBezTo>
                  <a:cubicBezTo>
                    <a:pt x="39462" y="385896"/>
                    <a:pt x="19263" y="397701"/>
                    <a:pt x="8592" y="414964"/>
                  </a:cubicBezTo>
                  <a:cubicBezTo>
                    <a:pt x="-5129" y="437306"/>
                    <a:pt x="-1190" y="467136"/>
                    <a:pt x="11768" y="489986"/>
                  </a:cubicBezTo>
                  <a:cubicBezTo>
                    <a:pt x="24726" y="512835"/>
                    <a:pt x="51404" y="527306"/>
                    <a:pt x="68554" y="530480"/>
                  </a:cubicBezTo>
                  <a:cubicBezTo>
                    <a:pt x="89643" y="534288"/>
                    <a:pt x="112256" y="529337"/>
                    <a:pt x="131439" y="519562"/>
                  </a:cubicBezTo>
                  <a:cubicBezTo>
                    <a:pt x="150622" y="509788"/>
                    <a:pt x="165231" y="487827"/>
                    <a:pt x="159642" y="467136"/>
                  </a:cubicBezTo>
                  <a:cubicBezTo>
                    <a:pt x="156085" y="453935"/>
                    <a:pt x="145032" y="442637"/>
                    <a:pt x="146175" y="429055"/>
                  </a:cubicBezTo>
                  <a:cubicBezTo>
                    <a:pt x="147573" y="411156"/>
                    <a:pt x="168407" y="402143"/>
                    <a:pt x="186066" y="399097"/>
                  </a:cubicBezTo>
                  <a:cubicBezTo>
                    <a:pt x="203724" y="396051"/>
                    <a:pt x="224432" y="393004"/>
                    <a:pt x="233197" y="377264"/>
                  </a:cubicBezTo>
                  <a:cubicBezTo>
                    <a:pt x="243615" y="358603"/>
                    <a:pt x="229386" y="335627"/>
                    <a:pt x="213506" y="321156"/>
                  </a:cubicBezTo>
                </a:path>
              </a:pathLst>
            </a:custGeom>
            <a:solidFill>
              <a:srgbClr val="B1BEE8"/>
            </a:solidFill>
            <a:ln w="12695" cap="sq">
              <a:noFill/>
              <a:prstDash val="solid"/>
              <a:miter/>
            </a:ln>
          </p:spPr>
          <p:txBody>
            <a:bodyPr rtlCol="1" anchor="ctr"/>
            <a:lstStyle/>
            <a:p>
              <a:endParaRPr lang="ar-SA"/>
            </a:p>
          </p:txBody>
        </p:sp>
        <p:sp>
          <p:nvSpPr>
            <p:cNvPr id="411" name="شكل حر: شكل 410">
              <a:extLst>
                <a:ext uri="{FF2B5EF4-FFF2-40B4-BE49-F238E27FC236}">
                  <a16:creationId xmlns:a16="http://schemas.microsoft.com/office/drawing/2014/main" id="{EC2F6733-E618-E439-395D-F4CCE9482D5D}"/>
                </a:ext>
              </a:extLst>
            </p:cNvPr>
            <p:cNvSpPr/>
            <p:nvPr/>
          </p:nvSpPr>
          <p:spPr>
            <a:xfrm>
              <a:off x="2458483" y="8647827"/>
              <a:ext cx="94771" cy="53189"/>
            </a:xfrm>
            <a:custGeom>
              <a:avLst/>
              <a:gdLst>
                <a:gd name="connsiteX0" fmla="*/ 0 w 94771"/>
                <a:gd name="connsiteY0" fmla="*/ 4826 h 53189"/>
                <a:gd name="connsiteX1" fmla="*/ 12450 w 94771"/>
                <a:gd name="connsiteY1" fmla="*/ 2 h 53189"/>
                <a:gd name="connsiteX2" fmla="*/ 34046 w 94771"/>
                <a:gd name="connsiteY2" fmla="*/ 10665 h 53189"/>
                <a:gd name="connsiteX3" fmla="*/ 77621 w 94771"/>
                <a:gd name="connsiteY3" fmla="*/ 26406 h 53189"/>
                <a:gd name="connsiteX4" fmla="*/ 94771 w 94771"/>
                <a:gd name="connsiteY4" fmla="*/ 53190 h 53189"/>
                <a:gd name="connsiteX5" fmla="*/ 58946 w 94771"/>
                <a:gd name="connsiteY5" fmla="*/ 35291 h 53189"/>
                <a:gd name="connsiteX6" fmla="*/ 13593 w 94771"/>
                <a:gd name="connsiteY6" fmla="*/ 13965 h 53189"/>
                <a:gd name="connsiteX7" fmla="*/ 0 w 94771"/>
                <a:gd name="connsiteY7" fmla="*/ 4826 h 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71" h="53189">
                  <a:moveTo>
                    <a:pt x="0" y="4826"/>
                  </a:moveTo>
                  <a:cubicBezTo>
                    <a:pt x="0" y="4826"/>
                    <a:pt x="8384" y="-125"/>
                    <a:pt x="12450" y="2"/>
                  </a:cubicBezTo>
                  <a:cubicBezTo>
                    <a:pt x="18421" y="383"/>
                    <a:pt x="29346" y="8380"/>
                    <a:pt x="34046" y="10665"/>
                  </a:cubicBezTo>
                  <a:cubicBezTo>
                    <a:pt x="44845" y="15997"/>
                    <a:pt x="66823" y="20947"/>
                    <a:pt x="77621" y="26406"/>
                  </a:cubicBezTo>
                  <a:cubicBezTo>
                    <a:pt x="92866" y="34149"/>
                    <a:pt x="94771" y="53190"/>
                    <a:pt x="94771" y="53190"/>
                  </a:cubicBezTo>
                  <a:lnTo>
                    <a:pt x="58946" y="35291"/>
                  </a:lnTo>
                  <a:lnTo>
                    <a:pt x="13593" y="13965"/>
                  </a:lnTo>
                  <a:lnTo>
                    <a:pt x="0" y="4826"/>
                  </a:lnTo>
                </a:path>
              </a:pathLst>
            </a:custGeom>
            <a:solidFill>
              <a:srgbClr val="001430"/>
            </a:solidFill>
            <a:ln w="12695" cap="sq">
              <a:noFill/>
              <a:prstDash val="solid"/>
              <a:miter/>
            </a:ln>
          </p:spPr>
          <p:txBody>
            <a:bodyPr rtlCol="1" anchor="ctr"/>
            <a:lstStyle/>
            <a:p>
              <a:endParaRPr lang="ar-SA"/>
            </a:p>
          </p:txBody>
        </p:sp>
        <p:sp>
          <p:nvSpPr>
            <p:cNvPr id="412" name="شكل حر: شكل 411">
              <a:extLst>
                <a:ext uri="{FF2B5EF4-FFF2-40B4-BE49-F238E27FC236}">
                  <a16:creationId xmlns:a16="http://schemas.microsoft.com/office/drawing/2014/main" id="{EB34564C-51C5-DFBA-EF49-303CB1AFE742}"/>
                </a:ext>
              </a:extLst>
            </p:cNvPr>
            <p:cNvSpPr/>
            <p:nvPr/>
          </p:nvSpPr>
          <p:spPr>
            <a:xfrm>
              <a:off x="2426342" y="8652244"/>
              <a:ext cx="127664" cy="72706"/>
            </a:xfrm>
            <a:custGeom>
              <a:avLst/>
              <a:gdLst>
                <a:gd name="connsiteX0" fmla="*/ 0 w 127664"/>
                <a:gd name="connsiteY0" fmla="*/ 23639 h 72706"/>
                <a:gd name="connsiteX1" fmla="*/ 6098 w 127664"/>
                <a:gd name="connsiteY1" fmla="*/ 34175 h 72706"/>
                <a:gd name="connsiteX2" fmla="*/ 25535 w 127664"/>
                <a:gd name="connsiteY2" fmla="*/ 42426 h 72706"/>
                <a:gd name="connsiteX3" fmla="*/ 94263 w 127664"/>
                <a:gd name="connsiteY3" fmla="*/ 71876 h 72706"/>
                <a:gd name="connsiteX4" fmla="*/ 126658 w 127664"/>
                <a:gd name="connsiteY4" fmla="*/ 57912 h 72706"/>
                <a:gd name="connsiteX5" fmla="*/ 94771 w 127664"/>
                <a:gd name="connsiteY5" fmla="*/ 23766 h 72706"/>
                <a:gd name="connsiteX6" fmla="*/ 58438 w 127664"/>
                <a:gd name="connsiteY6" fmla="*/ 11453 h 72706"/>
                <a:gd name="connsiteX7" fmla="*/ 42050 w 127664"/>
                <a:gd name="connsiteY7" fmla="*/ 155 h 72706"/>
                <a:gd name="connsiteX8" fmla="*/ 25662 w 127664"/>
                <a:gd name="connsiteY8" fmla="*/ 2821 h 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64" h="72706">
                  <a:moveTo>
                    <a:pt x="0" y="23639"/>
                  </a:moveTo>
                  <a:cubicBezTo>
                    <a:pt x="254" y="25289"/>
                    <a:pt x="1397" y="29351"/>
                    <a:pt x="6098" y="34175"/>
                  </a:cubicBezTo>
                  <a:cubicBezTo>
                    <a:pt x="12577" y="40903"/>
                    <a:pt x="22867" y="40776"/>
                    <a:pt x="25535" y="42426"/>
                  </a:cubicBezTo>
                  <a:cubicBezTo>
                    <a:pt x="34046" y="47884"/>
                    <a:pt x="52721" y="60451"/>
                    <a:pt x="94263" y="71876"/>
                  </a:cubicBezTo>
                  <a:cubicBezTo>
                    <a:pt x="98837" y="73145"/>
                    <a:pt x="120941" y="75303"/>
                    <a:pt x="126658" y="57912"/>
                  </a:cubicBezTo>
                  <a:cubicBezTo>
                    <a:pt x="132121" y="41156"/>
                    <a:pt x="114462" y="30240"/>
                    <a:pt x="94771" y="23766"/>
                  </a:cubicBezTo>
                  <a:cubicBezTo>
                    <a:pt x="75843" y="17673"/>
                    <a:pt x="71015" y="18054"/>
                    <a:pt x="58438" y="11453"/>
                  </a:cubicBezTo>
                  <a:cubicBezTo>
                    <a:pt x="52721" y="8534"/>
                    <a:pt x="45480" y="282"/>
                    <a:pt x="42050" y="155"/>
                  </a:cubicBezTo>
                  <a:cubicBezTo>
                    <a:pt x="39001" y="28"/>
                    <a:pt x="27568" y="-733"/>
                    <a:pt x="25662" y="2821"/>
                  </a:cubicBezTo>
                </a:path>
              </a:pathLst>
            </a:custGeom>
            <a:solidFill>
              <a:srgbClr val="002560"/>
            </a:solidFill>
            <a:ln w="12695" cap="sq">
              <a:noFill/>
              <a:prstDash val="solid"/>
              <a:miter/>
            </a:ln>
          </p:spPr>
          <p:txBody>
            <a:bodyPr rtlCol="1" anchor="ctr"/>
            <a:lstStyle/>
            <a:p>
              <a:endParaRPr lang="ar-SA"/>
            </a:p>
          </p:txBody>
        </p:sp>
        <p:sp>
          <p:nvSpPr>
            <p:cNvPr id="413" name="شكل حر: شكل 412">
              <a:extLst>
                <a:ext uri="{FF2B5EF4-FFF2-40B4-BE49-F238E27FC236}">
                  <a16:creationId xmlns:a16="http://schemas.microsoft.com/office/drawing/2014/main" id="{335FA32A-F116-6731-0FFC-357654FE0442}"/>
                </a:ext>
              </a:extLst>
            </p:cNvPr>
            <p:cNvSpPr/>
            <p:nvPr/>
          </p:nvSpPr>
          <p:spPr>
            <a:xfrm>
              <a:off x="2437141" y="8667886"/>
              <a:ext cx="92051" cy="45436"/>
            </a:xfrm>
            <a:custGeom>
              <a:avLst/>
              <a:gdLst>
                <a:gd name="connsiteX0" fmla="*/ 8258 w 92051"/>
                <a:gd name="connsiteY0" fmla="*/ 0 h 45436"/>
                <a:gd name="connsiteX1" fmla="*/ 79273 w 92051"/>
                <a:gd name="connsiteY1" fmla="*/ 22341 h 45436"/>
                <a:gd name="connsiteX2" fmla="*/ 91977 w 92051"/>
                <a:gd name="connsiteY2" fmla="*/ 36558 h 45436"/>
                <a:gd name="connsiteX3" fmla="*/ 82576 w 92051"/>
                <a:gd name="connsiteY3" fmla="*/ 45190 h 45436"/>
                <a:gd name="connsiteX4" fmla="*/ 69109 w 92051"/>
                <a:gd name="connsiteY4" fmla="*/ 43667 h 45436"/>
                <a:gd name="connsiteX5" fmla="*/ 0 w 92051"/>
                <a:gd name="connsiteY5" fmla="*/ 16882 h 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51" h="45436">
                  <a:moveTo>
                    <a:pt x="8258" y="0"/>
                  </a:moveTo>
                  <a:cubicBezTo>
                    <a:pt x="32649" y="4950"/>
                    <a:pt x="56406" y="12440"/>
                    <a:pt x="79273" y="22341"/>
                  </a:cubicBezTo>
                  <a:cubicBezTo>
                    <a:pt x="85625" y="25007"/>
                    <a:pt x="92866" y="29830"/>
                    <a:pt x="91977" y="36558"/>
                  </a:cubicBezTo>
                  <a:cubicBezTo>
                    <a:pt x="91468" y="41128"/>
                    <a:pt x="87022" y="44429"/>
                    <a:pt x="82576" y="45190"/>
                  </a:cubicBezTo>
                  <a:cubicBezTo>
                    <a:pt x="78129" y="45952"/>
                    <a:pt x="73429" y="44809"/>
                    <a:pt x="69109" y="43667"/>
                  </a:cubicBezTo>
                  <a:cubicBezTo>
                    <a:pt x="45353" y="36939"/>
                    <a:pt x="22613" y="26911"/>
                    <a:pt x="0" y="16882"/>
                  </a:cubicBezTo>
                </a:path>
              </a:pathLst>
            </a:custGeom>
            <a:solidFill>
              <a:srgbClr val="0944AD"/>
            </a:solidFill>
            <a:ln w="12695" cap="sq">
              <a:noFill/>
              <a:prstDash val="solid"/>
              <a:miter/>
            </a:ln>
          </p:spPr>
          <p:txBody>
            <a:bodyPr rtlCol="1" anchor="ctr"/>
            <a:lstStyle/>
            <a:p>
              <a:endParaRPr lang="ar-SA"/>
            </a:p>
          </p:txBody>
        </p:sp>
        <p:sp>
          <p:nvSpPr>
            <p:cNvPr id="414" name="شكل حر: شكل 413">
              <a:extLst>
                <a:ext uri="{FF2B5EF4-FFF2-40B4-BE49-F238E27FC236}">
                  <a16:creationId xmlns:a16="http://schemas.microsoft.com/office/drawing/2014/main" id="{3C5E326B-4593-76E2-8D2D-232423CD1C76}"/>
                </a:ext>
              </a:extLst>
            </p:cNvPr>
            <p:cNvSpPr/>
            <p:nvPr/>
          </p:nvSpPr>
          <p:spPr>
            <a:xfrm>
              <a:off x="2454032" y="8668361"/>
              <a:ext cx="69543" cy="46746"/>
            </a:xfrm>
            <a:custGeom>
              <a:avLst/>
              <a:gdLst>
                <a:gd name="connsiteX0" fmla="*/ 11058 w 69543"/>
                <a:gd name="connsiteY0" fmla="*/ 4603 h 46746"/>
                <a:gd name="connsiteX1" fmla="*/ 3689 w 69543"/>
                <a:gd name="connsiteY1" fmla="*/ 21993 h 46746"/>
                <a:gd name="connsiteX2" fmla="*/ 12328 w 69543"/>
                <a:gd name="connsiteY2" fmla="*/ 14377 h 46746"/>
                <a:gd name="connsiteX3" fmla="*/ 11185 w 69543"/>
                <a:gd name="connsiteY3" fmla="*/ 4476 h 46746"/>
                <a:gd name="connsiteX4" fmla="*/ 14107 w 69543"/>
                <a:gd name="connsiteY4" fmla="*/ 15139 h 46746"/>
                <a:gd name="connsiteX5" fmla="*/ 15758 w 69543"/>
                <a:gd name="connsiteY5" fmla="*/ 28721 h 46746"/>
                <a:gd name="connsiteX6" fmla="*/ 23126 w 69543"/>
                <a:gd name="connsiteY6" fmla="*/ 19454 h 46746"/>
                <a:gd name="connsiteX7" fmla="*/ 20967 w 69543"/>
                <a:gd name="connsiteY7" fmla="*/ 9172 h 46746"/>
                <a:gd name="connsiteX8" fmla="*/ 14233 w 69543"/>
                <a:gd name="connsiteY8" fmla="*/ 15139 h 46746"/>
                <a:gd name="connsiteX9" fmla="*/ 25032 w 69543"/>
                <a:gd name="connsiteY9" fmla="*/ 19963 h 46746"/>
                <a:gd name="connsiteX10" fmla="*/ 27700 w 69543"/>
                <a:gd name="connsiteY10" fmla="*/ 32148 h 46746"/>
                <a:gd name="connsiteX11" fmla="*/ 33289 w 69543"/>
                <a:gd name="connsiteY11" fmla="*/ 24152 h 46746"/>
                <a:gd name="connsiteX12" fmla="*/ 30622 w 69543"/>
                <a:gd name="connsiteY12" fmla="*/ 12727 h 46746"/>
                <a:gd name="connsiteX13" fmla="*/ 25032 w 69543"/>
                <a:gd name="connsiteY13" fmla="*/ 19836 h 46746"/>
                <a:gd name="connsiteX14" fmla="*/ 35195 w 69543"/>
                <a:gd name="connsiteY14" fmla="*/ 24532 h 46746"/>
                <a:gd name="connsiteX15" fmla="*/ 38117 w 69543"/>
                <a:gd name="connsiteY15" fmla="*/ 37353 h 46746"/>
                <a:gd name="connsiteX16" fmla="*/ 44088 w 69543"/>
                <a:gd name="connsiteY16" fmla="*/ 29102 h 46746"/>
                <a:gd name="connsiteX17" fmla="*/ 40658 w 69543"/>
                <a:gd name="connsiteY17" fmla="*/ 16789 h 46746"/>
                <a:gd name="connsiteX18" fmla="*/ 35195 w 69543"/>
                <a:gd name="connsiteY18" fmla="*/ 24532 h 46746"/>
                <a:gd name="connsiteX19" fmla="*/ 46121 w 69543"/>
                <a:gd name="connsiteY19" fmla="*/ 29356 h 46746"/>
                <a:gd name="connsiteX20" fmla="*/ 49042 w 69543"/>
                <a:gd name="connsiteY20" fmla="*/ 39892 h 46746"/>
                <a:gd name="connsiteX21" fmla="*/ 56792 w 69543"/>
                <a:gd name="connsiteY21" fmla="*/ 32657 h 46746"/>
                <a:gd name="connsiteX22" fmla="*/ 52981 w 69543"/>
                <a:gd name="connsiteY22" fmla="*/ 19708 h 46746"/>
                <a:gd name="connsiteX23" fmla="*/ 45993 w 69543"/>
                <a:gd name="connsiteY23" fmla="*/ 29356 h 46746"/>
                <a:gd name="connsiteX24" fmla="*/ 58951 w 69543"/>
                <a:gd name="connsiteY24" fmla="*/ 33291 h 46746"/>
                <a:gd name="connsiteX25" fmla="*/ 61746 w 69543"/>
                <a:gd name="connsiteY25" fmla="*/ 42684 h 46746"/>
                <a:gd name="connsiteX26" fmla="*/ 67082 w 69543"/>
                <a:gd name="connsiteY26" fmla="*/ 25801 h 46746"/>
                <a:gd name="connsiteX27" fmla="*/ 59079 w 69543"/>
                <a:gd name="connsiteY27" fmla="*/ 33291 h 46746"/>
                <a:gd name="connsiteX28" fmla="*/ 61619 w 69543"/>
                <a:gd name="connsiteY28" fmla="*/ 46747 h 46746"/>
                <a:gd name="connsiteX29" fmla="*/ 61619 w 69543"/>
                <a:gd name="connsiteY29" fmla="*/ 46747 h 46746"/>
                <a:gd name="connsiteX30" fmla="*/ 60730 w 69543"/>
                <a:gd name="connsiteY30" fmla="*/ 46112 h 46746"/>
                <a:gd name="connsiteX31" fmla="*/ 57427 w 69543"/>
                <a:gd name="connsiteY31" fmla="*/ 34687 h 46746"/>
                <a:gd name="connsiteX32" fmla="*/ 49169 w 69543"/>
                <a:gd name="connsiteY32" fmla="*/ 42304 h 46746"/>
                <a:gd name="connsiteX33" fmla="*/ 48280 w 69543"/>
                <a:gd name="connsiteY33" fmla="*/ 42557 h 46746"/>
                <a:gd name="connsiteX34" fmla="*/ 47645 w 69543"/>
                <a:gd name="connsiteY34" fmla="*/ 41923 h 46746"/>
                <a:gd name="connsiteX35" fmla="*/ 44723 w 69543"/>
                <a:gd name="connsiteY35" fmla="*/ 31387 h 46746"/>
                <a:gd name="connsiteX36" fmla="*/ 38371 w 69543"/>
                <a:gd name="connsiteY36" fmla="*/ 40146 h 46746"/>
                <a:gd name="connsiteX37" fmla="*/ 37482 w 69543"/>
                <a:gd name="connsiteY37" fmla="*/ 40527 h 46746"/>
                <a:gd name="connsiteX38" fmla="*/ 36720 w 69543"/>
                <a:gd name="connsiteY38" fmla="*/ 39892 h 46746"/>
                <a:gd name="connsiteX39" fmla="*/ 33671 w 69543"/>
                <a:gd name="connsiteY39" fmla="*/ 26690 h 46746"/>
                <a:gd name="connsiteX40" fmla="*/ 27700 w 69543"/>
                <a:gd name="connsiteY40" fmla="*/ 35068 h 46746"/>
                <a:gd name="connsiteX41" fmla="*/ 26810 w 69543"/>
                <a:gd name="connsiteY41" fmla="*/ 35449 h 46746"/>
                <a:gd name="connsiteX42" fmla="*/ 26048 w 69543"/>
                <a:gd name="connsiteY42" fmla="*/ 34687 h 46746"/>
                <a:gd name="connsiteX43" fmla="*/ 23380 w 69543"/>
                <a:gd name="connsiteY43" fmla="*/ 21866 h 46746"/>
                <a:gd name="connsiteX44" fmla="*/ 15631 w 69543"/>
                <a:gd name="connsiteY44" fmla="*/ 31641 h 46746"/>
                <a:gd name="connsiteX45" fmla="*/ 14615 w 69543"/>
                <a:gd name="connsiteY45" fmla="*/ 31895 h 46746"/>
                <a:gd name="connsiteX46" fmla="*/ 13980 w 69543"/>
                <a:gd name="connsiteY46" fmla="*/ 31133 h 46746"/>
                <a:gd name="connsiteX47" fmla="*/ 12201 w 69543"/>
                <a:gd name="connsiteY47" fmla="*/ 16535 h 46746"/>
                <a:gd name="connsiteX48" fmla="*/ 1530 w 69543"/>
                <a:gd name="connsiteY48" fmla="*/ 25928 h 46746"/>
                <a:gd name="connsiteX49" fmla="*/ 386 w 69543"/>
                <a:gd name="connsiteY49" fmla="*/ 25928 h 46746"/>
                <a:gd name="connsiteX50" fmla="*/ 132 w 69543"/>
                <a:gd name="connsiteY50" fmla="*/ 24786 h 46746"/>
                <a:gd name="connsiteX51" fmla="*/ 10422 w 69543"/>
                <a:gd name="connsiteY51" fmla="*/ 541 h 46746"/>
                <a:gd name="connsiteX52" fmla="*/ 11312 w 69543"/>
                <a:gd name="connsiteY52" fmla="*/ 33 h 46746"/>
                <a:gd name="connsiteX53" fmla="*/ 12074 w 69543"/>
                <a:gd name="connsiteY53" fmla="*/ 795 h 46746"/>
                <a:gd name="connsiteX54" fmla="*/ 13471 w 69543"/>
                <a:gd name="connsiteY54" fmla="*/ 12727 h 46746"/>
                <a:gd name="connsiteX55" fmla="*/ 20458 w 69543"/>
                <a:gd name="connsiteY55" fmla="*/ 6507 h 46746"/>
                <a:gd name="connsiteX56" fmla="*/ 21348 w 69543"/>
                <a:gd name="connsiteY56" fmla="*/ 6380 h 46746"/>
                <a:gd name="connsiteX57" fmla="*/ 21983 w 69543"/>
                <a:gd name="connsiteY57" fmla="*/ 7015 h 46746"/>
                <a:gd name="connsiteX58" fmla="*/ 24143 w 69543"/>
                <a:gd name="connsiteY58" fmla="*/ 17424 h 46746"/>
                <a:gd name="connsiteX59" fmla="*/ 29986 w 69543"/>
                <a:gd name="connsiteY59" fmla="*/ 9934 h 46746"/>
                <a:gd name="connsiteX60" fmla="*/ 30876 w 69543"/>
                <a:gd name="connsiteY60" fmla="*/ 9554 h 46746"/>
                <a:gd name="connsiteX61" fmla="*/ 31511 w 69543"/>
                <a:gd name="connsiteY61" fmla="*/ 10188 h 46746"/>
                <a:gd name="connsiteX62" fmla="*/ 34179 w 69543"/>
                <a:gd name="connsiteY62" fmla="*/ 21866 h 46746"/>
                <a:gd name="connsiteX63" fmla="*/ 39896 w 69543"/>
                <a:gd name="connsiteY63" fmla="*/ 13869 h 46746"/>
                <a:gd name="connsiteX64" fmla="*/ 40785 w 69543"/>
                <a:gd name="connsiteY64" fmla="*/ 13489 h 46746"/>
                <a:gd name="connsiteX65" fmla="*/ 41547 w 69543"/>
                <a:gd name="connsiteY65" fmla="*/ 14123 h 46746"/>
                <a:gd name="connsiteX66" fmla="*/ 45104 w 69543"/>
                <a:gd name="connsiteY66" fmla="*/ 26817 h 46746"/>
                <a:gd name="connsiteX67" fmla="*/ 52345 w 69543"/>
                <a:gd name="connsiteY67" fmla="*/ 16789 h 46746"/>
                <a:gd name="connsiteX68" fmla="*/ 53235 w 69543"/>
                <a:gd name="connsiteY68" fmla="*/ 16408 h 46746"/>
                <a:gd name="connsiteX69" fmla="*/ 53997 w 69543"/>
                <a:gd name="connsiteY69" fmla="*/ 17042 h 46746"/>
                <a:gd name="connsiteX70" fmla="*/ 58062 w 69543"/>
                <a:gd name="connsiteY70" fmla="*/ 31006 h 46746"/>
                <a:gd name="connsiteX71" fmla="*/ 67971 w 69543"/>
                <a:gd name="connsiteY71" fmla="*/ 21866 h 46746"/>
                <a:gd name="connsiteX72" fmla="*/ 69115 w 69543"/>
                <a:gd name="connsiteY72" fmla="*/ 21740 h 46746"/>
                <a:gd name="connsiteX73" fmla="*/ 69496 w 69543"/>
                <a:gd name="connsiteY73" fmla="*/ 22755 h 46746"/>
                <a:gd name="connsiteX74" fmla="*/ 62255 w 69543"/>
                <a:gd name="connsiteY74" fmla="*/ 45731 h 46746"/>
                <a:gd name="connsiteX75" fmla="*/ 61365 w 69543"/>
                <a:gd name="connsiteY75" fmla="*/ 46366 h 4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9543" h="46746">
                  <a:moveTo>
                    <a:pt x="11058" y="4603"/>
                  </a:moveTo>
                  <a:lnTo>
                    <a:pt x="3689" y="21993"/>
                  </a:lnTo>
                  <a:lnTo>
                    <a:pt x="12328" y="14377"/>
                  </a:lnTo>
                  <a:lnTo>
                    <a:pt x="11185" y="4476"/>
                  </a:lnTo>
                  <a:close/>
                  <a:moveTo>
                    <a:pt x="14107" y="15139"/>
                  </a:moveTo>
                  <a:lnTo>
                    <a:pt x="15758" y="28721"/>
                  </a:lnTo>
                  <a:lnTo>
                    <a:pt x="23126" y="19454"/>
                  </a:lnTo>
                  <a:lnTo>
                    <a:pt x="20967" y="9172"/>
                  </a:lnTo>
                  <a:lnTo>
                    <a:pt x="14233" y="15139"/>
                  </a:lnTo>
                  <a:close/>
                  <a:moveTo>
                    <a:pt x="25032" y="19963"/>
                  </a:moveTo>
                  <a:lnTo>
                    <a:pt x="27700" y="32148"/>
                  </a:lnTo>
                  <a:lnTo>
                    <a:pt x="33289" y="24152"/>
                  </a:lnTo>
                  <a:lnTo>
                    <a:pt x="30622" y="12727"/>
                  </a:lnTo>
                  <a:lnTo>
                    <a:pt x="25032" y="19836"/>
                  </a:lnTo>
                  <a:close/>
                  <a:moveTo>
                    <a:pt x="35195" y="24532"/>
                  </a:moveTo>
                  <a:lnTo>
                    <a:pt x="38117" y="37353"/>
                  </a:lnTo>
                  <a:lnTo>
                    <a:pt x="44088" y="29102"/>
                  </a:lnTo>
                  <a:lnTo>
                    <a:pt x="40658" y="16789"/>
                  </a:lnTo>
                  <a:lnTo>
                    <a:pt x="35195" y="24532"/>
                  </a:lnTo>
                  <a:close/>
                  <a:moveTo>
                    <a:pt x="46121" y="29356"/>
                  </a:moveTo>
                  <a:lnTo>
                    <a:pt x="49042" y="39892"/>
                  </a:lnTo>
                  <a:lnTo>
                    <a:pt x="56792" y="32657"/>
                  </a:lnTo>
                  <a:lnTo>
                    <a:pt x="52981" y="19708"/>
                  </a:lnTo>
                  <a:lnTo>
                    <a:pt x="45993" y="29356"/>
                  </a:lnTo>
                  <a:close/>
                  <a:moveTo>
                    <a:pt x="58951" y="33291"/>
                  </a:moveTo>
                  <a:lnTo>
                    <a:pt x="61746" y="42684"/>
                  </a:lnTo>
                  <a:lnTo>
                    <a:pt x="67082" y="25801"/>
                  </a:lnTo>
                  <a:lnTo>
                    <a:pt x="59079" y="33291"/>
                  </a:lnTo>
                  <a:close/>
                  <a:moveTo>
                    <a:pt x="61619" y="46747"/>
                  </a:moveTo>
                  <a:lnTo>
                    <a:pt x="61619" y="46747"/>
                  </a:lnTo>
                  <a:cubicBezTo>
                    <a:pt x="61238" y="46747"/>
                    <a:pt x="60857" y="46492"/>
                    <a:pt x="60730" y="46112"/>
                  </a:cubicBezTo>
                  <a:lnTo>
                    <a:pt x="57427" y="34687"/>
                  </a:lnTo>
                  <a:lnTo>
                    <a:pt x="49169" y="42304"/>
                  </a:lnTo>
                  <a:cubicBezTo>
                    <a:pt x="48915" y="42557"/>
                    <a:pt x="48661" y="42557"/>
                    <a:pt x="48280" y="42557"/>
                  </a:cubicBezTo>
                  <a:cubicBezTo>
                    <a:pt x="47899" y="42557"/>
                    <a:pt x="47772" y="42177"/>
                    <a:pt x="47645" y="41923"/>
                  </a:cubicBezTo>
                  <a:lnTo>
                    <a:pt x="44723" y="31387"/>
                  </a:lnTo>
                  <a:lnTo>
                    <a:pt x="38371" y="40146"/>
                  </a:lnTo>
                  <a:cubicBezTo>
                    <a:pt x="38117" y="40400"/>
                    <a:pt x="37863" y="40527"/>
                    <a:pt x="37482" y="40527"/>
                  </a:cubicBezTo>
                  <a:cubicBezTo>
                    <a:pt x="37101" y="40527"/>
                    <a:pt x="36847" y="40146"/>
                    <a:pt x="36720" y="39892"/>
                  </a:cubicBezTo>
                  <a:lnTo>
                    <a:pt x="33671" y="26690"/>
                  </a:lnTo>
                  <a:lnTo>
                    <a:pt x="27700" y="35068"/>
                  </a:lnTo>
                  <a:cubicBezTo>
                    <a:pt x="27446" y="35322"/>
                    <a:pt x="27065" y="35449"/>
                    <a:pt x="26810" y="35449"/>
                  </a:cubicBezTo>
                  <a:cubicBezTo>
                    <a:pt x="26556" y="35449"/>
                    <a:pt x="26175" y="35068"/>
                    <a:pt x="26048" y="34687"/>
                  </a:cubicBezTo>
                  <a:lnTo>
                    <a:pt x="23380" y="21866"/>
                  </a:lnTo>
                  <a:lnTo>
                    <a:pt x="15631" y="31641"/>
                  </a:lnTo>
                  <a:cubicBezTo>
                    <a:pt x="15377" y="31895"/>
                    <a:pt x="14996" y="32022"/>
                    <a:pt x="14615" y="31895"/>
                  </a:cubicBezTo>
                  <a:cubicBezTo>
                    <a:pt x="14233" y="31768"/>
                    <a:pt x="13980" y="31514"/>
                    <a:pt x="13980" y="31133"/>
                  </a:cubicBezTo>
                  <a:lnTo>
                    <a:pt x="12201" y="16535"/>
                  </a:lnTo>
                  <a:lnTo>
                    <a:pt x="1530" y="25928"/>
                  </a:lnTo>
                  <a:cubicBezTo>
                    <a:pt x="1148" y="26183"/>
                    <a:pt x="767" y="26183"/>
                    <a:pt x="386" y="25928"/>
                  </a:cubicBezTo>
                  <a:cubicBezTo>
                    <a:pt x="5" y="25675"/>
                    <a:pt x="-122" y="25294"/>
                    <a:pt x="132" y="24786"/>
                  </a:cubicBezTo>
                  <a:lnTo>
                    <a:pt x="10422" y="541"/>
                  </a:lnTo>
                  <a:cubicBezTo>
                    <a:pt x="10549" y="160"/>
                    <a:pt x="10931" y="-94"/>
                    <a:pt x="11312" y="33"/>
                  </a:cubicBezTo>
                  <a:cubicBezTo>
                    <a:pt x="11693" y="160"/>
                    <a:pt x="12074" y="413"/>
                    <a:pt x="12074" y="795"/>
                  </a:cubicBezTo>
                  <a:lnTo>
                    <a:pt x="13471" y="12727"/>
                  </a:lnTo>
                  <a:lnTo>
                    <a:pt x="20458" y="6507"/>
                  </a:lnTo>
                  <a:cubicBezTo>
                    <a:pt x="20713" y="6253"/>
                    <a:pt x="21094" y="6253"/>
                    <a:pt x="21348" y="6380"/>
                  </a:cubicBezTo>
                  <a:cubicBezTo>
                    <a:pt x="21602" y="6507"/>
                    <a:pt x="21856" y="6760"/>
                    <a:pt x="21983" y="7015"/>
                  </a:cubicBezTo>
                  <a:lnTo>
                    <a:pt x="24143" y="17424"/>
                  </a:lnTo>
                  <a:lnTo>
                    <a:pt x="29986" y="9934"/>
                  </a:lnTo>
                  <a:cubicBezTo>
                    <a:pt x="30241" y="9681"/>
                    <a:pt x="30622" y="9554"/>
                    <a:pt x="30876" y="9554"/>
                  </a:cubicBezTo>
                  <a:cubicBezTo>
                    <a:pt x="31130" y="9554"/>
                    <a:pt x="31511" y="9934"/>
                    <a:pt x="31511" y="10188"/>
                  </a:cubicBezTo>
                  <a:lnTo>
                    <a:pt x="34179" y="21866"/>
                  </a:lnTo>
                  <a:lnTo>
                    <a:pt x="39896" y="13869"/>
                  </a:lnTo>
                  <a:cubicBezTo>
                    <a:pt x="40150" y="13616"/>
                    <a:pt x="40404" y="13489"/>
                    <a:pt x="40785" y="13489"/>
                  </a:cubicBezTo>
                  <a:cubicBezTo>
                    <a:pt x="41166" y="13489"/>
                    <a:pt x="41420" y="13869"/>
                    <a:pt x="41547" y="14123"/>
                  </a:cubicBezTo>
                  <a:lnTo>
                    <a:pt x="45104" y="26817"/>
                  </a:lnTo>
                  <a:lnTo>
                    <a:pt x="52345" y="16789"/>
                  </a:lnTo>
                  <a:cubicBezTo>
                    <a:pt x="52599" y="16535"/>
                    <a:pt x="52854" y="16408"/>
                    <a:pt x="53235" y="16408"/>
                  </a:cubicBezTo>
                  <a:cubicBezTo>
                    <a:pt x="53616" y="16408"/>
                    <a:pt x="53870" y="16662"/>
                    <a:pt x="53997" y="17042"/>
                  </a:cubicBezTo>
                  <a:lnTo>
                    <a:pt x="58062" y="31006"/>
                  </a:lnTo>
                  <a:lnTo>
                    <a:pt x="67971" y="21866"/>
                  </a:lnTo>
                  <a:cubicBezTo>
                    <a:pt x="68225" y="21613"/>
                    <a:pt x="68734" y="21486"/>
                    <a:pt x="69115" y="21740"/>
                  </a:cubicBezTo>
                  <a:cubicBezTo>
                    <a:pt x="69496" y="21993"/>
                    <a:pt x="69623" y="22374"/>
                    <a:pt x="69496" y="22755"/>
                  </a:cubicBezTo>
                  <a:lnTo>
                    <a:pt x="62255" y="45731"/>
                  </a:lnTo>
                  <a:cubicBezTo>
                    <a:pt x="62127" y="46112"/>
                    <a:pt x="61746" y="46366"/>
                    <a:pt x="61365" y="46366"/>
                  </a:cubicBezTo>
                </a:path>
              </a:pathLst>
            </a:custGeom>
            <a:solidFill>
              <a:srgbClr val="FFFFFF"/>
            </a:solidFill>
            <a:ln w="12695" cap="sq">
              <a:noFill/>
              <a:prstDash val="solid"/>
              <a:miter/>
            </a:ln>
          </p:spPr>
          <p:txBody>
            <a:bodyPr rtlCol="1" anchor="ctr"/>
            <a:lstStyle/>
            <a:p>
              <a:endParaRPr lang="ar-SA"/>
            </a:p>
          </p:txBody>
        </p:sp>
        <p:sp>
          <p:nvSpPr>
            <p:cNvPr id="415" name="شكل حر: شكل 414">
              <a:extLst>
                <a:ext uri="{FF2B5EF4-FFF2-40B4-BE49-F238E27FC236}">
                  <a16:creationId xmlns:a16="http://schemas.microsoft.com/office/drawing/2014/main" id="{4442EE0D-DF3D-C5DD-CAC4-682DAC52B358}"/>
                </a:ext>
              </a:extLst>
            </p:cNvPr>
            <p:cNvSpPr/>
            <p:nvPr/>
          </p:nvSpPr>
          <p:spPr>
            <a:xfrm>
              <a:off x="2271749" y="8404106"/>
              <a:ext cx="59575" cy="140521"/>
            </a:xfrm>
            <a:custGeom>
              <a:avLst/>
              <a:gdLst>
                <a:gd name="connsiteX0" fmla="*/ 6720 w 59575"/>
                <a:gd name="connsiteY0" fmla="*/ 127 h 140521"/>
                <a:gd name="connsiteX1" fmla="*/ 3417 w 59575"/>
                <a:gd name="connsiteY1" fmla="*/ 104090 h 140521"/>
                <a:gd name="connsiteX2" fmla="*/ 29333 w 59575"/>
                <a:gd name="connsiteY2" fmla="*/ 140522 h 140521"/>
                <a:gd name="connsiteX3" fmla="*/ 57154 w 59575"/>
                <a:gd name="connsiteY3" fmla="*/ 87715 h 140521"/>
                <a:gd name="connsiteX4" fmla="*/ 56392 w 59575"/>
                <a:gd name="connsiteY4" fmla="*/ 5585 h 140521"/>
                <a:gd name="connsiteX5" fmla="*/ 6592 w 59575"/>
                <a:gd name="connsiteY5" fmla="*/ 0 h 14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75" h="140521">
                  <a:moveTo>
                    <a:pt x="6720" y="127"/>
                  </a:moveTo>
                  <a:cubicBezTo>
                    <a:pt x="4433" y="19168"/>
                    <a:pt x="-4968" y="83780"/>
                    <a:pt x="3417" y="104090"/>
                  </a:cubicBezTo>
                  <a:cubicBezTo>
                    <a:pt x="9006" y="117673"/>
                    <a:pt x="18915" y="129986"/>
                    <a:pt x="29333" y="140522"/>
                  </a:cubicBezTo>
                  <a:cubicBezTo>
                    <a:pt x="36447" y="137602"/>
                    <a:pt x="50040" y="90635"/>
                    <a:pt x="57154" y="87715"/>
                  </a:cubicBezTo>
                  <a:cubicBezTo>
                    <a:pt x="61601" y="62454"/>
                    <a:pt x="59060" y="32623"/>
                    <a:pt x="56392" y="5585"/>
                  </a:cubicBezTo>
                  <a:cubicBezTo>
                    <a:pt x="41656" y="3046"/>
                    <a:pt x="21329" y="2539"/>
                    <a:pt x="6592" y="0"/>
                  </a:cubicBezTo>
                </a:path>
              </a:pathLst>
            </a:custGeom>
            <a:solidFill>
              <a:srgbClr val="E89C82"/>
            </a:solidFill>
            <a:ln w="12695" cap="sq">
              <a:noFill/>
              <a:prstDash val="solid"/>
              <a:miter/>
            </a:ln>
          </p:spPr>
          <p:txBody>
            <a:bodyPr rtlCol="1" anchor="ctr"/>
            <a:lstStyle/>
            <a:p>
              <a:endParaRPr lang="ar-SA"/>
            </a:p>
          </p:txBody>
        </p:sp>
        <p:sp>
          <p:nvSpPr>
            <p:cNvPr id="416" name="شكل حر: شكل 415">
              <a:extLst>
                <a:ext uri="{FF2B5EF4-FFF2-40B4-BE49-F238E27FC236}">
                  <a16:creationId xmlns:a16="http://schemas.microsoft.com/office/drawing/2014/main" id="{F76240B8-A347-47C1-E4FD-B5C02F0A46EC}"/>
                </a:ext>
              </a:extLst>
            </p:cNvPr>
            <p:cNvSpPr/>
            <p:nvPr/>
          </p:nvSpPr>
          <p:spPr>
            <a:xfrm>
              <a:off x="2486517" y="8402329"/>
              <a:ext cx="58855" cy="148900"/>
            </a:xfrm>
            <a:custGeom>
              <a:avLst/>
              <a:gdLst>
                <a:gd name="connsiteX0" fmla="*/ 53780 w 58855"/>
                <a:gd name="connsiteY0" fmla="*/ 0 h 148900"/>
                <a:gd name="connsiteX1" fmla="*/ 53526 w 58855"/>
                <a:gd name="connsiteY1" fmla="*/ 108660 h 148900"/>
                <a:gd name="connsiteX2" fmla="*/ 16811 w 58855"/>
                <a:gd name="connsiteY2" fmla="*/ 148900 h 148900"/>
                <a:gd name="connsiteX3" fmla="*/ 5378 w 58855"/>
                <a:gd name="connsiteY3" fmla="*/ 84922 h 148900"/>
                <a:gd name="connsiteX4" fmla="*/ 5505 w 58855"/>
                <a:gd name="connsiteY4" fmla="*/ 3808 h 148900"/>
                <a:gd name="connsiteX5" fmla="*/ 53907 w 58855"/>
                <a:gd name="connsiteY5" fmla="*/ 127 h 1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55" h="148900">
                  <a:moveTo>
                    <a:pt x="53780" y="0"/>
                  </a:moveTo>
                  <a:cubicBezTo>
                    <a:pt x="56321" y="20057"/>
                    <a:pt x="63943" y="89112"/>
                    <a:pt x="53526" y="108660"/>
                  </a:cubicBezTo>
                  <a:cubicBezTo>
                    <a:pt x="46539" y="121608"/>
                    <a:pt x="28372" y="139506"/>
                    <a:pt x="16811" y="148900"/>
                  </a:cubicBezTo>
                  <a:cubicBezTo>
                    <a:pt x="9951" y="145346"/>
                    <a:pt x="12111" y="88477"/>
                    <a:pt x="5378" y="84922"/>
                  </a:cubicBezTo>
                  <a:cubicBezTo>
                    <a:pt x="-1101" y="58265"/>
                    <a:pt x="-2499" y="28181"/>
                    <a:pt x="5505" y="3808"/>
                  </a:cubicBezTo>
                  <a:cubicBezTo>
                    <a:pt x="20369" y="2793"/>
                    <a:pt x="39043" y="1143"/>
                    <a:pt x="53907" y="127"/>
                  </a:cubicBezTo>
                </a:path>
              </a:pathLst>
            </a:custGeom>
            <a:solidFill>
              <a:srgbClr val="E89C82"/>
            </a:solidFill>
            <a:ln w="12695" cap="sq">
              <a:noFill/>
              <a:prstDash val="solid"/>
              <a:miter/>
            </a:ln>
          </p:spPr>
          <p:txBody>
            <a:bodyPr rtlCol="1" anchor="ctr"/>
            <a:lstStyle/>
            <a:p>
              <a:endParaRPr lang="ar-SA"/>
            </a:p>
          </p:txBody>
        </p:sp>
        <p:sp>
          <p:nvSpPr>
            <p:cNvPr id="417" name="شكل حر: شكل 416">
              <a:extLst>
                <a:ext uri="{FF2B5EF4-FFF2-40B4-BE49-F238E27FC236}">
                  <a16:creationId xmlns:a16="http://schemas.microsoft.com/office/drawing/2014/main" id="{C1135E8C-2E47-FEF1-4E84-8E2B3656647F}"/>
                </a:ext>
              </a:extLst>
            </p:cNvPr>
            <p:cNvSpPr/>
            <p:nvPr/>
          </p:nvSpPr>
          <p:spPr>
            <a:xfrm>
              <a:off x="2329030" y="8392301"/>
              <a:ext cx="163372" cy="156135"/>
            </a:xfrm>
            <a:custGeom>
              <a:avLst/>
              <a:gdLst>
                <a:gd name="connsiteX0" fmla="*/ 154480 w 163372"/>
                <a:gd name="connsiteY0" fmla="*/ 156135 h 156135"/>
                <a:gd name="connsiteX1" fmla="*/ 381 w 163372"/>
                <a:gd name="connsiteY1" fmla="*/ 156135 h 156135"/>
                <a:gd name="connsiteX2" fmla="*/ 0 w 163372"/>
                <a:gd name="connsiteY2" fmla="*/ 3301 h 156135"/>
                <a:gd name="connsiteX3" fmla="*/ 163373 w 163372"/>
                <a:gd name="connsiteY3" fmla="*/ 0 h 156135"/>
                <a:gd name="connsiteX4" fmla="*/ 154607 w 163372"/>
                <a:gd name="connsiteY4" fmla="*/ 156008 h 156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72" h="156135">
                  <a:moveTo>
                    <a:pt x="154480" y="156135"/>
                  </a:moveTo>
                  <a:lnTo>
                    <a:pt x="381" y="156135"/>
                  </a:lnTo>
                  <a:lnTo>
                    <a:pt x="0" y="3301"/>
                  </a:lnTo>
                  <a:lnTo>
                    <a:pt x="163373" y="0"/>
                  </a:lnTo>
                  <a:lnTo>
                    <a:pt x="154607" y="156008"/>
                  </a:lnTo>
                </a:path>
              </a:pathLst>
            </a:custGeom>
            <a:solidFill>
              <a:srgbClr val="0944AD"/>
            </a:solidFill>
            <a:ln w="12695" cap="sq">
              <a:noFill/>
              <a:prstDash val="solid"/>
              <a:miter/>
            </a:ln>
          </p:spPr>
          <p:txBody>
            <a:bodyPr rtlCol="1" anchor="ctr"/>
            <a:lstStyle/>
            <a:p>
              <a:endParaRPr lang="ar-SA"/>
            </a:p>
          </p:txBody>
        </p:sp>
        <p:sp>
          <p:nvSpPr>
            <p:cNvPr id="418" name="شكل حر: شكل 417">
              <a:extLst>
                <a:ext uri="{FF2B5EF4-FFF2-40B4-BE49-F238E27FC236}">
                  <a16:creationId xmlns:a16="http://schemas.microsoft.com/office/drawing/2014/main" id="{5C1958AC-FAD2-69B8-3D84-543E0B435072}"/>
                </a:ext>
              </a:extLst>
            </p:cNvPr>
            <p:cNvSpPr/>
            <p:nvPr/>
          </p:nvSpPr>
          <p:spPr>
            <a:xfrm>
              <a:off x="2274859" y="8549325"/>
              <a:ext cx="253028" cy="83944"/>
            </a:xfrm>
            <a:custGeom>
              <a:avLst/>
              <a:gdLst>
                <a:gd name="connsiteX0" fmla="*/ 306 w 253028"/>
                <a:gd name="connsiteY0" fmla="*/ 0 h 83944"/>
                <a:gd name="connsiteX1" fmla="*/ 123662 w 253028"/>
                <a:gd name="connsiteY1" fmla="*/ 11425 h 83944"/>
                <a:gd name="connsiteX2" fmla="*/ 252607 w 253028"/>
                <a:gd name="connsiteY2" fmla="*/ 6728 h 83944"/>
                <a:gd name="connsiteX3" fmla="*/ 158216 w 253028"/>
                <a:gd name="connsiteY3" fmla="*/ 82892 h 83944"/>
                <a:gd name="connsiteX4" fmla="*/ 46549 w 253028"/>
                <a:gd name="connsiteY4" fmla="*/ 55854 h 83944"/>
                <a:gd name="connsiteX5" fmla="*/ 1958 w 253028"/>
                <a:gd name="connsiteY5" fmla="*/ 20184 h 83944"/>
                <a:gd name="connsiteX6" fmla="*/ 306 w 253028"/>
                <a:gd name="connsiteY6" fmla="*/ 127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28" h="83944">
                  <a:moveTo>
                    <a:pt x="306" y="0"/>
                  </a:moveTo>
                  <a:cubicBezTo>
                    <a:pt x="28509" y="5712"/>
                    <a:pt x="71321" y="12186"/>
                    <a:pt x="123662" y="11425"/>
                  </a:cubicBezTo>
                  <a:cubicBezTo>
                    <a:pt x="204967" y="10282"/>
                    <a:pt x="247906" y="-7490"/>
                    <a:pt x="252607" y="6728"/>
                  </a:cubicBezTo>
                  <a:cubicBezTo>
                    <a:pt x="257942" y="22722"/>
                    <a:pt x="211827" y="72101"/>
                    <a:pt x="158216" y="82892"/>
                  </a:cubicBezTo>
                  <a:cubicBezTo>
                    <a:pt x="135349" y="87461"/>
                    <a:pt x="105749" y="76925"/>
                    <a:pt x="46549" y="55854"/>
                  </a:cubicBezTo>
                  <a:cubicBezTo>
                    <a:pt x="29399" y="49760"/>
                    <a:pt x="8437" y="41382"/>
                    <a:pt x="1958" y="20184"/>
                  </a:cubicBezTo>
                  <a:cubicBezTo>
                    <a:pt x="-329" y="12567"/>
                    <a:pt x="-202" y="5331"/>
                    <a:pt x="306" y="127"/>
                  </a:cubicBezTo>
                </a:path>
              </a:pathLst>
            </a:custGeom>
            <a:solidFill>
              <a:srgbClr val="002560"/>
            </a:solidFill>
            <a:ln w="12695" cap="sq">
              <a:noFill/>
              <a:prstDash val="solid"/>
              <a:miter/>
            </a:ln>
          </p:spPr>
          <p:txBody>
            <a:bodyPr rtlCol="1" anchor="ctr"/>
            <a:lstStyle/>
            <a:p>
              <a:endParaRPr lang="ar-SA"/>
            </a:p>
          </p:txBody>
        </p:sp>
        <p:sp>
          <p:nvSpPr>
            <p:cNvPr id="419" name="شكل حر: شكل 418">
              <a:extLst>
                <a:ext uri="{FF2B5EF4-FFF2-40B4-BE49-F238E27FC236}">
                  <a16:creationId xmlns:a16="http://schemas.microsoft.com/office/drawing/2014/main" id="{378374F5-66F5-F38B-B726-7F177C887AA1}"/>
                </a:ext>
              </a:extLst>
            </p:cNvPr>
            <p:cNvSpPr/>
            <p:nvPr/>
          </p:nvSpPr>
          <p:spPr>
            <a:xfrm>
              <a:off x="2275095" y="8329932"/>
              <a:ext cx="268894" cy="87703"/>
            </a:xfrm>
            <a:custGeom>
              <a:avLst/>
              <a:gdLst>
                <a:gd name="connsiteX0" fmla="*/ 70 w 268894"/>
                <a:gd name="connsiteY0" fmla="*/ 77221 h 87703"/>
                <a:gd name="connsiteX1" fmla="*/ 15823 w 268894"/>
                <a:gd name="connsiteY1" fmla="*/ 24795 h 87703"/>
                <a:gd name="connsiteX2" fmla="*/ 75405 w 268894"/>
                <a:gd name="connsiteY2" fmla="*/ 6643 h 87703"/>
                <a:gd name="connsiteX3" fmla="*/ 150231 w 268894"/>
                <a:gd name="connsiteY3" fmla="*/ 423 h 87703"/>
                <a:gd name="connsiteX4" fmla="*/ 251862 w 268894"/>
                <a:gd name="connsiteY4" fmla="*/ 29746 h 87703"/>
                <a:gd name="connsiteX5" fmla="*/ 268886 w 268894"/>
                <a:gd name="connsiteY5" fmla="*/ 74936 h 87703"/>
                <a:gd name="connsiteX6" fmla="*/ 70 w 268894"/>
                <a:gd name="connsiteY6" fmla="*/ 77094 h 8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94" h="87703">
                  <a:moveTo>
                    <a:pt x="70" y="77221"/>
                  </a:moveTo>
                  <a:cubicBezTo>
                    <a:pt x="-692" y="70747"/>
                    <a:pt x="4771" y="39648"/>
                    <a:pt x="15823" y="24795"/>
                  </a:cubicBezTo>
                  <a:cubicBezTo>
                    <a:pt x="28781" y="15656"/>
                    <a:pt x="51013" y="11721"/>
                    <a:pt x="75405" y="6643"/>
                  </a:cubicBezTo>
                  <a:cubicBezTo>
                    <a:pt x="107037" y="169"/>
                    <a:pt x="137400" y="-720"/>
                    <a:pt x="150231" y="423"/>
                  </a:cubicBezTo>
                  <a:cubicBezTo>
                    <a:pt x="197743" y="4358"/>
                    <a:pt x="235220" y="18448"/>
                    <a:pt x="251862" y="29746"/>
                  </a:cubicBezTo>
                  <a:cubicBezTo>
                    <a:pt x="262153" y="42567"/>
                    <a:pt x="267615" y="62369"/>
                    <a:pt x="268886" y="74936"/>
                  </a:cubicBezTo>
                  <a:cubicBezTo>
                    <a:pt x="270664" y="94104"/>
                    <a:pt x="1468" y="89026"/>
                    <a:pt x="70" y="77094"/>
                  </a:cubicBezTo>
                </a:path>
              </a:pathLst>
            </a:custGeom>
            <a:solidFill>
              <a:srgbClr val="0944AD"/>
            </a:solidFill>
            <a:ln w="12695" cap="sq">
              <a:noFill/>
              <a:prstDash val="solid"/>
              <a:miter/>
            </a:ln>
          </p:spPr>
          <p:txBody>
            <a:bodyPr rtlCol="1" anchor="ctr"/>
            <a:lstStyle/>
            <a:p>
              <a:endParaRPr lang="ar-SA"/>
            </a:p>
          </p:txBody>
        </p:sp>
        <p:sp>
          <p:nvSpPr>
            <p:cNvPr id="420" name="شكل حر: شكل 419">
              <a:extLst>
                <a:ext uri="{FF2B5EF4-FFF2-40B4-BE49-F238E27FC236}">
                  <a16:creationId xmlns:a16="http://schemas.microsoft.com/office/drawing/2014/main" id="{5307DEA1-B0CC-7475-169D-D20B6392D1EB}"/>
                </a:ext>
              </a:extLst>
            </p:cNvPr>
            <p:cNvSpPr/>
            <p:nvPr/>
          </p:nvSpPr>
          <p:spPr>
            <a:xfrm>
              <a:off x="2291042" y="8431906"/>
              <a:ext cx="232615" cy="132651"/>
            </a:xfrm>
            <a:custGeom>
              <a:avLst/>
              <a:gdLst>
                <a:gd name="connsiteX0" fmla="*/ 7880 w 232615"/>
                <a:gd name="connsiteY0" fmla="*/ 124020 h 132651"/>
                <a:gd name="connsiteX1" fmla="*/ 17154 w 232615"/>
                <a:gd name="connsiteY1" fmla="*/ 132652 h 132651"/>
                <a:gd name="connsiteX2" fmla="*/ 217622 w 232615"/>
                <a:gd name="connsiteY2" fmla="*/ 132143 h 132651"/>
                <a:gd name="connsiteX3" fmla="*/ 226769 w 232615"/>
                <a:gd name="connsiteY3" fmla="*/ 123385 h 132651"/>
                <a:gd name="connsiteX4" fmla="*/ 232612 w 232615"/>
                <a:gd name="connsiteY4" fmla="*/ 8759 h 132651"/>
                <a:gd name="connsiteX5" fmla="*/ 224101 w 232615"/>
                <a:gd name="connsiteY5" fmla="*/ 0 h 132651"/>
                <a:gd name="connsiteX6" fmla="*/ 8388 w 232615"/>
                <a:gd name="connsiteY6" fmla="*/ 507 h 132651"/>
                <a:gd name="connsiteX7" fmla="*/ 3 w 232615"/>
                <a:gd name="connsiteY7" fmla="*/ 9266 h 132651"/>
                <a:gd name="connsiteX8" fmla="*/ 7880 w 232615"/>
                <a:gd name="connsiteY8" fmla="*/ 123893 h 13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5" h="132651">
                  <a:moveTo>
                    <a:pt x="7880" y="124020"/>
                  </a:moveTo>
                  <a:cubicBezTo>
                    <a:pt x="8261" y="128844"/>
                    <a:pt x="12326" y="132652"/>
                    <a:pt x="17154" y="132652"/>
                  </a:cubicBezTo>
                  <a:lnTo>
                    <a:pt x="217622" y="132143"/>
                  </a:lnTo>
                  <a:cubicBezTo>
                    <a:pt x="222449" y="132143"/>
                    <a:pt x="226515" y="128208"/>
                    <a:pt x="226769" y="123385"/>
                  </a:cubicBezTo>
                  <a:lnTo>
                    <a:pt x="232612" y="8759"/>
                  </a:lnTo>
                  <a:cubicBezTo>
                    <a:pt x="232740" y="3935"/>
                    <a:pt x="228928" y="0"/>
                    <a:pt x="224101" y="0"/>
                  </a:cubicBezTo>
                  <a:lnTo>
                    <a:pt x="8388" y="507"/>
                  </a:lnTo>
                  <a:cubicBezTo>
                    <a:pt x="3560" y="507"/>
                    <a:pt x="-124" y="4443"/>
                    <a:pt x="3" y="9266"/>
                  </a:cubicBezTo>
                  <a:lnTo>
                    <a:pt x="7880" y="123893"/>
                  </a:lnTo>
                </a:path>
              </a:pathLst>
            </a:custGeom>
            <a:solidFill>
              <a:srgbClr val="B1BEE8"/>
            </a:solidFill>
            <a:ln w="12695" cap="sq">
              <a:noFill/>
              <a:prstDash val="solid"/>
              <a:miter/>
            </a:ln>
          </p:spPr>
          <p:txBody>
            <a:bodyPr rtlCol="1" anchor="ctr"/>
            <a:lstStyle/>
            <a:p>
              <a:endParaRPr lang="ar-SA"/>
            </a:p>
          </p:txBody>
        </p:sp>
        <p:sp>
          <p:nvSpPr>
            <p:cNvPr id="421" name="شكل حر: شكل 420">
              <a:extLst>
                <a:ext uri="{FF2B5EF4-FFF2-40B4-BE49-F238E27FC236}">
                  <a16:creationId xmlns:a16="http://schemas.microsoft.com/office/drawing/2014/main" id="{1E5DE90D-FD09-819D-9739-D90BBB282361}"/>
                </a:ext>
              </a:extLst>
            </p:cNvPr>
            <p:cNvSpPr/>
            <p:nvPr/>
          </p:nvSpPr>
          <p:spPr>
            <a:xfrm>
              <a:off x="2377051" y="8301286"/>
              <a:ext cx="68347" cy="50648"/>
            </a:xfrm>
            <a:custGeom>
              <a:avLst/>
              <a:gdLst>
                <a:gd name="connsiteX0" fmla="*/ 64536 w 68347"/>
                <a:gd name="connsiteY0" fmla="*/ 2792 h 50648"/>
                <a:gd name="connsiteX1" fmla="*/ 68347 w 68347"/>
                <a:gd name="connsiteY1" fmla="*/ 47983 h 50648"/>
                <a:gd name="connsiteX2" fmla="*/ 381 w 68347"/>
                <a:gd name="connsiteY2" fmla="*/ 50649 h 50648"/>
                <a:gd name="connsiteX3" fmla="*/ 0 w 68347"/>
                <a:gd name="connsiteY3" fmla="*/ 0 h 50648"/>
                <a:gd name="connsiteX4" fmla="*/ 64663 w 68347"/>
                <a:gd name="connsiteY4" fmla="*/ 2792 h 50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7" h="50648">
                  <a:moveTo>
                    <a:pt x="64536" y="2792"/>
                  </a:moveTo>
                  <a:cubicBezTo>
                    <a:pt x="61995" y="17644"/>
                    <a:pt x="61741" y="32369"/>
                    <a:pt x="68347" y="47983"/>
                  </a:cubicBezTo>
                  <a:cubicBezTo>
                    <a:pt x="52594" y="48998"/>
                    <a:pt x="16134" y="49633"/>
                    <a:pt x="381" y="50649"/>
                  </a:cubicBezTo>
                  <a:cubicBezTo>
                    <a:pt x="889" y="36177"/>
                    <a:pt x="8004" y="17136"/>
                    <a:pt x="0" y="0"/>
                  </a:cubicBezTo>
                  <a:cubicBezTo>
                    <a:pt x="22359" y="1523"/>
                    <a:pt x="42304" y="1142"/>
                    <a:pt x="64663" y="2792"/>
                  </a:cubicBezTo>
                </a:path>
              </a:pathLst>
            </a:custGeom>
            <a:solidFill>
              <a:srgbClr val="E89C82"/>
            </a:solidFill>
            <a:ln w="12695" cap="sq">
              <a:noFill/>
              <a:prstDash val="solid"/>
              <a:miter/>
            </a:ln>
          </p:spPr>
          <p:txBody>
            <a:bodyPr rtlCol="1" anchor="ctr"/>
            <a:lstStyle/>
            <a:p>
              <a:endParaRPr lang="ar-SA"/>
            </a:p>
          </p:txBody>
        </p:sp>
        <p:sp>
          <p:nvSpPr>
            <p:cNvPr id="422" name="شكل حر: شكل 421">
              <a:extLst>
                <a:ext uri="{FF2B5EF4-FFF2-40B4-BE49-F238E27FC236}">
                  <a16:creationId xmlns:a16="http://schemas.microsoft.com/office/drawing/2014/main" id="{8286311A-30C7-1C3F-DAA7-F75CE5D0B66D}"/>
                </a:ext>
              </a:extLst>
            </p:cNvPr>
            <p:cNvSpPr/>
            <p:nvPr/>
          </p:nvSpPr>
          <p:spPr>
            <a:xfrm>
              <a:off x="2358757" y="8199226"/>
              <a:ext cx="104553" cy="122369"/>
            </a:xfrm>
            <a:custGeom>
              <a:avLst/>
              <a:gdLst>
                <a:gd name="connsiteX0" fmla="*/ 104553 w 104553"/>
                <a:gd name="connsiteY0" fmla="*/ 61185 h 122369"/>
                <a:gd name="connsiteX1" fmla="*/ 52213 w 104553"/>
                <a:gd name="connsiteY1" fmla="*/ 122370 h 122369"/>
                <a:gd name="connsiteX2" fmla="*/ 0 w 104553"/>
                <a:gd name="connsiteY2" fmla="*/ 61185 h 122369"/>
                <a:gd name="connsiteX3" fmla="*/ 52213 w 104553"/>
                <a:gd name="connsiteY3" fmla="*/ 0 h 122369"/>
                <a:gd name="connsiteX4" fmla="*/ 104553 w 104553"/>
                <a:gd name="connsiteY4" fmla="*/ 61185 h 122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53" h="122369">
                  <a:moveTo>
                    <a:pt x="104553" y="61185"/>
                  </a:moveTo>
                  <a:cubicBezTo>
                    <a:pt x="104553" y="94951"/>
                    <a:pt x="81178" y="122370"/>
                    <a:pt x="52213" y="122370"/>
                  </a:cubicBezTo>
                  <a:cubicBezTo>
                    <a:pt x="23248" y="122370"/>
                    <a:pt x="0" y="94951"/>
                    <a:pt x="0" y="61185"/>
                  </a:cubicBezTo>
                  <a:cubicBezTo>
                    <a:pt x="0" y="27419"/>
                    <a:pt x="10417" y="0"/>
                    <a:pt x="52213" y="0"/>
                  </a:cubicBezTo>
                  <a:cubicBezTo>
                    <a:pt x="95153" y="0"/>
                    <a:pt x="104553" y="27419"/>
                    <a:pt x="104553" y="61185"/>
                  </a:cubicBezTo>
                </a:path>
              </a:pathLst>
            </a:custGeom>
            <a:solidFill>
              <a:srgbClr val="F4AE92"/>
            </a:solidFill>
            <a:ln w="12695" cap="sq">
              <a:noFill/>
              <a:prstDash val="solid"/>
              <a:miter/>
            </a:ln>
          </p:spPr>
          <p:txBody>
            <a:bodyPr rtlCol="1" anchor="ctr"/>
            <a:lstStyle/>
            <a:p>
              <a:endParaRPr lang="ar-SA"/>
            </a:p>
          </p:txBody>
        </p:sp>
        <p:sp>
          <p:nvSpPr>
            <p:cNvPr id="423" name="شكل حر: شكل 422">
              <a:extLst>
                <a:ext uri="{FF2B5EF4-FFF2-40B4-BE49-F238E27FC236}">
                  <a16:creationId xmlns:a16="http://schemas.microsoft.com/office/drawing/2014/main" id="{0A483FD1-57DF-ED1B-9750-9516FD279CBE}"/>
                </a:ext>
              </a:extLst>
            </p:cNvPr>
            <p:cNvSpPr/>
            <p:nvPr/>
          </p:nvSpPr>
          <p:spPr>
            <a:xfrm>
              <a:off x="2360155" y="8329639"/>
              <a:ext cx="99979" cy="36385"/>
            </a:xfrm>
            <a:custGeom>
              <a:avLst/>
              <a:gdLst>
                <a:gd name="connsiteX0" fmla="*/ 64536 w 99979"/>
                <a:gd name="connsiteY0" fmla="*/ 716 h 36385"/>
                <a:gd name="connsiteX1" fmla="*/ 0 w 99979"/>
                <a:gd name="connsiteY1" fmla="*/ 5158 h 36385"/>
                <a:gd name="connsiteX2" fmla="*/ 49927 w 99979"/>
                <a:gd name="connsiteY2" fmla="*/ 36386 h 36385"/>
                <a:gd name="connsiteX3" fmla="*/ 99980 w 99979"/>
                <a:gd name="connsiteY3" fmla="*/ 6047 h 36385"/>
                <a:gd name="connsiteX4" fmla="*/ 64663 w 99979"/>
                <a:gd name="connsiteY4" fmla="*/ 716 h 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9" h="36385">
                  <a:moveTo>
                    <a:pt x="64536" y="716"/>
                  </a:moveTo>
                  <a:cubicBezTo>
                    <a:pt x="53103" y="-300"/>
                    <a:pt x="27313" y="-1188"/>
                    <a:pt x="0" y="5158"/>
                  </a:cubicBezTo>
                  <a:cubicBezTo>
                    <a:pt x="254" y="22423"/>
                    <a:pt x="22486" y="36386"/>
                    <a:pt x="49927" y="36386"/>
                  </a:cubicBezTo>
                  <a:cubicBezTo>
                    <a:pt x="76478" y="36386"/>
                    <a:pt x="98456" y="22549"/>
                    <a:pt x="99980" y="6047"/>
                  </a:cubicBezTo>
                  <a:cubicBezTo>
                    <a:pt x="89309" y="3255"/>
                    <a:pt x="77240" y="1859"/>
                    <a:pt x="64663" y="716"/>
                  </a:cubicBezTo>
                </a:path>
              </a:pathLst>
            </a:custGeom>
            <a:solidFill>
              <a:srgbClr val="E89C82"/>
            </a:solidFill>
            <a:ln w="12695" cap="sq">
              <a:noFill/>
              <a:prstDash val="solid"/>
              <a:miter/>
            </a:ln>
          </p:spPr>
          <p:txBody>
            <a:bodyPr rtlCol="1" anchor="ctr"/>
            <a:lstStyle/>
            <a:p>
              <a:endParaRPr lang="ar-SA"/>
            </a:p>
          </p:txBody>
        </p:sp>
        <p:sp>
          <p:nvSpPr>
            <p:cNvPr id="424" name="شكل حر: شكل 423">
              <a:extLst>
                <a:ext uri="{FF2B5EF4-FFF2-40B4-BE49-F238E27FC236}">
                  <a16:creationId xmlns:a16="http://schemas.microsoft.com/office/drawing/2014/main" id="{34CF1FC1-DC29-BC9F-3CA3-9175A81DE76A}"/>
                </a:ext>
              </a:extLst>
            </p:cNvPr>
            <p:cNvSpPr/>
            <p:nvPr/>
          </p:nvSpPr>
          <p:spPr>
            <a:xfrm>
              <a:off x="2393312" y="8479254"/>
              <a:ext cx="28456" cy="28434"/>
            </a:xfrm>
            <a:custGeom>
              <a:avLst/>
              <a:gdLst>
                <a:gd name="connsiteX0" fmla="*/ 28457 w 28456"/>
                <a:gd name="connsiteY0" fmla="*/ 14217 h 28434"/>
                <a:gd name="connsiteX1" fmla="*/ 14228 w 28456"/>
                <a:gd name="connsiteY1" fmla="*/ 28434 h 28434"/>
                <a:gd name="connsiteX2" fmla="*/ 0 w 28456"/>
                <a:gd name="connsiteY2" fmla="*/ 14217 h 28434"/>
                <a:gd name="connsiteX3" fmla="*/ 14228 w 28456"/>
                <a:gd name="connsiteY3" fmla="*/ 0 h 28434"/>
                <a:gd name="connsiteX4" fmla="*/ 28457 w 28456"/>
                <a:gd name="connsiteY4" fmla="*/ 14217 h 2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6" h="28434">
                  <a:moveTo>
                    <a:pt x="28457" y="14217"/>
                  </a:moveTo>
                  <a:cubicBezTo>
                    <a:pt x="28457" y="22087"/>
                    <a:pt x="22105" y="28434"/>
                    <a:pt x="14228" y="28434"/>
                  </a:cubicBezTo>
                  <a:cubicBezTo>
                    <a:pt x="6352" y="28434"/>
                    <a:pt x="0" y="22087"/>
                    <a:pt x="0" y="14217"/>
                  </a:cubicBezTo>
                  <a:cubicBezTo>
                    <a:pt x="0" y="6347"/>
                    <a:pt x="6352" y="0"/>
                    <a:pt x="14228" y="0"/>
                  </a:cubicBezTo>
                  <a:cubicBezTo>
                    <a:pt x="22105" y="0"/>
                    <a:pt x="28457" y="6347"/>
                    <a:pt x="28457" y="14217"/>
                  </a:cubicBezTo>
                </a:path>
              </a:pathLst>
            </a:custGeom>
            <a:solidFill>
              <a:srgbClr val="FFFFFF"/>
            </a:solidFill>
            <a:ln w="12695" cap="sq">
              <a:noFill/>
              <a:prstDash val="solid"/>
              <a:miter/>
            </a:ln>
          </p:spPr>
          <p:txBody>
            <a:bodyPr rtlCol="1" anchor="ctr"/>
            <a:lstStyle/>
            <a:p>
              <a:endParaRPr lang="ar-SA"/>
            </a:p>
          </p:txBody>
        </p:sp>
        <p:sp>
          <p:nvSpPr>
            <p:cNvPr id="425" name="شكل حر: شكل 424">
              <a:extLst>
                <a:ext uri="{FF2B5EF4-FFF2-40B4-BE49-F238E27FC236}">
                  <a16:creationId xmlns:a16="http://schemas.microsoft.com/office/drawing/2014/main" id="{724DF11B-1ACB-9483-D507-DAB0E11BF65A}"/>
                </a:ext>
              </a:extLst>
            </p:cNvPr>
            <p:cNvSpPr/>
            <p:nvPr/>
          </p:nvSpPr>
          <p:spPr>
            <a:xfrm>
              <a:off x="2208209" y="8526757"/>
              <a:ext cx="250910" cy="168803"/>
            </a:xfrm>
            <a:custGeom>
              <a:avLst/>
              <a:gdLst>
                <a:gd name="connsiteX0" fmla="*/ 147500 w 250910"/>
                <a:gd name="connsiteY0" fmla="*/ 60522 h 168803"/>
                <a:gd name="connsiteX1" fmla="*/ 81185 w 250910"/>
                <a:gd name="connsiteY1" fmla="*/ 14190 h 168803"/>
                <a:gd name="connsiteX2" fmla="*/ 28083 w 250910"/>
                <a:gd name="connsiteY2" fmla="*/ 607 h 168803"/>
                <a:gd name="connsiteX3" fmla="*/ 7 w 250910"/>
                <a:gd name="connsiteY3" fmla="*/ 40085 h 168803"/>
                <a:gd name="connsiteX4" fmla="*/ 78263 w 250910"/>
                <a:gd name="connsiteY4" fmla="*/ 117010 h 168803"/>
                <a:gd name="connsiteX5" fmla="*/ 226391 w 250910"/>
                <a:gd name="connsiteY5" fmla="*/ 168675 h 168803"/>
                <a:gd name="connsiteX6" fmla="*/ 250910 w 250910"/>
                <a:gd name="connsiteY6" fmla="*/ 127800 h 168803"/>
                <a:gd name="connsiteX7" fmla="*/ 147627 w 250910"/>
                <a:gd name="connsiteY7" fmla="*/ 60522 h 1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10" h="168803">
                  <a:moveTo>
                    <a:pt x="147500" y="60522"/>
                  </a:moveTo>
                  <a:cubicBezTo>
                    <a:pt x="132890" y="47701"/>
                    <a:pt x="110531" y="29422"/>
                    <a:pt x="81185" y="14190"/>
                  </a:cubicBezTo>
                  <a:cubicBezTo>
                    <a:pt x="59716" y="3019"/>
                    <a:pt x="45360" y="-1805"/>
                    <a:pt x="28083" y="607"/>
                  </a:cubicBezTo>
                  <a:cubicBezTo>
                    <a:pt x="17284" y="5177"/>
                    <a:pt x="388" y="25995"/>
                    <a:pt x="7" y="40085"/>
                  </a:cubicBezTo>
                  <a:cubicBezTo>
                    <a:pt x="-628" y="66742"/>
                    <a:pt x="41041" y="101650"/>
                    <a:pt x="78263" y="117010"/>
                  </a:cubicBezTo>
                  <a:cubicBezTo>
                    <a:pt x="132128" y="139225"/>
                    <a:pt x="216355" y="171086"/>
                    <a:pt x="226391" y="168675"/>
                  </a:cubicBezTo>
                  <a:cubicBezTo>
                    <a:pt x="239349" y="165501"/>
                    <a:pt x="250910" y="127800"/>
                    <a:pt x="250910" y="127800"/>
                  </a:cubicBezTo>
                  <a:cubicBezTo>
                    <a:pt x="205430" y="98731"/>
                    <a:pt x="170240" y="80452"/>
                    <a:pt x="147627" y="60522"/>
                  </a:cubicBezTo>
                </a:path>
              </a:pathLst>
            </a:custGeom>
            <a:solidFill>
              <a:srgbClr val="002560"/>
            </a:solidFill>
            <a:ln w="12695" cap="sq">
              <a:noFill/>
              <a:prstDash val="solid"/>
              <a:miter/>
            </a:ln>
          </p:spPr>
          <p:txBody>
            <a:bodyPr rtlCol="1" anchor="ctr"/>
            <a:lstStyle/>
            <a:p>
              <a:endParaRPr lang="ar-SA"/>
            </a:p>
          </p:txBody>
        </p:sp>
        <p:sp>
          <p:nvSpPr>
            <p:cNvPr id="426" name="شكل حر: شكل 425">
              <a:extLst>
                <a:ext uri="{FF2B5EF4-FFF2-40B4-BE49-F238E27FC236}">
                  <a16:creationId xmlns:a16="http://schemas.microsoft.com/office/drawing/2014/main" id="{39162997-0061-992C-66CC-54C2F6F99153}"/>
                </a:ext>
              </a:extLst>
            </p:cNvPr>
            <p:cNvSpPr/>
            <p:nvPr/>
          </p:nvSpPr>
          <p:spPr>
            <a:xfrm>
              <a:off x="2350166" y="8251122"/>
              <a:ext cx="18453" cy="23147"/>
            </a:xfrm>
            <a:custGeom>
              <a:avLst/>
              <a:gdLst>
                <a:gd name="connsiteX0" fmla="*/ 17484 w 18453"/>
                <a:gd name="connsiteY0" fmla="*/ 8527 h 23147"/>
                <a:gd name="connsiteX1" fmla="*/ 13292 w 18453"/>
                <a:gd name="connsiteY1" fmla="*/ 22745 h 23147"/>
                <a:gd name="connsiteX2" fmla="*/ 969 w 18453"/>
                <a:gd name="connsiteY2" fmla="*/ 14620 h 23147"/>
                <a:gd name="connsiteX3" fmla="*/ 5161 w 18453"/>
                <a:gd name="connsiteY3" fmla="*/ 403 h 23147"/>
                <a:gd name="connsiteX4" fmla="*/ 17484 w 18453"/>
                <a:gd name="connsiteY4" fmla="*/ 8527 h 2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3" h="23147">
                  <a:moveTo>
                    <a:pt x="17484" y="8527"/>
                  </a:moveTo>
                  <a:cubicBezTo>
                    <a:pt x="19771" y="14747"/>
                    <a:pt x="17865" y="21094"/>
                    <a:pt x="13292" y="22745"/>
                  </a:cubicBezTo>
                  <a:cubicBezTo>
                    <a:pt x="8718" y="24395"/>
                    <a:pt x="3256" y="20841"/>
                    <a:pt x="969" y="14620"/>
                  </a:cubicBezTo>
                  <a:cubicBezTo>
                    <a:pt x="-1318" y="8400"/>
                    <a:pt x="588" y="2053"/>
                    <a:pt x="5161" y="403"/>
                  </a:cubicBezTo>
                  <a:cubicBezTo>
                    <a:pt x="9735" y="-1247"/>
                    <a:pt x="15197" y="2308"/>
                    <a:pt x="17484" y="8527"/>
                  </a:cubicBezTo>
                </a:path>
              </a:pathLst>
            </a:custGeom>
            <a:solidFill>
              <a:srgbClr val="F4AE92"/>
            </a:solidFill>
            <a:ln w="12695" cap="sq">
              <a:noFill/>
              <a:prstDash val="solid"/>
              <a:miter/>
            </a:ln>
          </p:spPr>
          <p:txBody>
            <a:bodyPr rtlCol="1" anchor="ctr"/>
            <a:lstStyle/>
            <a:p>
              <a:endParaRPr lang="ar-SA"/>
            </a:p>
          </p:txBody>
        </p:sp>
        <p:sp>
          <p:nvSpPr>
            <p:cNvPr id="427" name="شكل حر: شكل 426">
              <a:extLst>
                <a:ext uri="{FF2B5EF4-FFF2-40B4-BE49-F238E27FC236}">
                  <a16:creationId xmlns:a16="http://schemas.microsoft.com/office/drawing/2014/main" id="{D66F5D9E-35DC-ACF2-F812-6B87B72A015A}"/>
                </a:ext>
              </a:extLst>
            </p:cNvPr>
            <p:cNvSpPr/>
            <p:nvPr/>
          </p:nvSpPr>
          <p:spPr>
            <a:xfrm>
              <a:off x="2453957" y="8251122"/>
              <a:ext cx="18397" cy="23147"/>
            </a:xfrm>
            <a:custGeom>
              <a:avLst/>
              <a:gdLst>
                <a:gd name="connsiteX0" fmla="*/ 969 w 18397"/>
                <a:gd name="connsiteY0" fmla="*/ 8527 h 23147"/>
                <a:gd name="connsiteX1" fmla="*/ 5161 w 18397"/>
                <a:gd name="connsiteY1" fmla="*/ 22745 h 23147"/>
                <a:gd name="connsiteX2" fmla="*/ 17484 w 18397"/>
                <a:gd name="connsiteY2" fmla="*/ 14620 h 23147"/>
                <a:gd name="connsiteX3" fmla="*/ 13292 w 18397"/>
                <a:gd name="connsiteY3" fmla="*/ 403 h 23147"/>
                <a:gd name="connsiteX4" fmla="*/ 969 w 18397"/>
                <a:gd name="connsiteY4" fmla="*/ 8527 h 2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7" h="23147">
                  <a:moveTo>
                    <a:pt x="969" y="8527"/>
                  </a:moveTo>
                  <a:cubicBezTo>
                    <a:pt x="-1318" y="14747"/>
                    <a:pt x="588" y="21094"/>
                    <a:pt x="5161" y="22745"/>
                  </a:cubicBezTo>
                  <a:cubicBezTo>
                    <a:pt x="9735" y="24395"/>
                    <a:pt x="15324" y="20841"/>
                    <a:pt x="17484" y="14620"/>
                  </a:cubicBezTo>
                  <a:cubicBezTo>
                    <a:pt x="19644" y="8400"/>
                    <a:pt x="17865" y="2053"/>
                    <a:pt x="13292" y="403"/>
                  </a:cubicBezTo>
                  <a:cubicBezTo>
                    <a:pt x="8718" y="-1247"/>
                    <a:pt x="3256" y="2308"/>
                    <a:pt x="969" y="8527"/>
                  </a:cubicBezTo>
                </a:path>
              </a:pathLst>
            </a:custGeom>
            <a:solidFill>
              <a:srgbClr val="F4AE92"/>
            </a:solidFill>
            <a:ln w="12695" cap="sq">
              <a:noFill/>
              <a:prstDash val="solid"/>
              <a:miter/>
            </a:ln>
          </p:spPr>
          <p:txBody>
            <a:bodyPr rtlCol="1" anchor="ctr"/>
            <a:lstStyle/>
            <a:p>
              <a:endParaRPr lang="ar-SA"/>
            </a:p>
          </p:txBody>
        </p:sp>
        <p:sp>
          <p:nvSpPr>
            <p:cNvPr id="428" name="شكل حر: شكل 427">
              <a:extLst>
                <a:ext uri="{FF2B5EF4-FFF2-40B4-BE49-F238E27FC236}">
                  <a16:creationId xmlns:a16="http://schemas.microsoft.com/office/drawing/2014/main" id="{BFECCD9E-C8D2-EB66-02BE-27AF0F1A0749}"/>
                </a:ext>
              </a:extLst>
            </p:cNvPr>
            <p:cNvSpPr/>
            <p:nvPr/>
          </p:nvSpPr>
          <p:spPr>
            <a:xfrm>
              <a:off x="2263224" y="8645162"/>
              <a:ext cx="94898" cy="55728"/>
            </a:xfrm>
            <a:custGeom>
              <a:avLst/>
              <a:gdLst>
                <a:gd name="connsiteX0" fmla="*/ 94898 w 94898"/>
                <a:gd name="connsiteY0" fmla="*/ 7491 h 55728"/>
                <a:gd name="connsiteX1" fmla="*/ 80670 w 94898"/>
                <a:gd name="connsiteY1" fmla="*/ 2 h 55728"/>
                <a:gd name="connsiteX2" fmla="*/ 61868 w 94898"/>
                <a:gd name="connsiteY2" fmla="*/ 12695 h 55728"/>
                <a:gd name="connsiteX3" fmla="*/ 17658 w 94898"/>
                <a:gd name="connsiteY3" fmla="*/ 28436 h 55728"/>
                <a:gd name="connsiteX4" fmla="*/ 0 w 94898"/>
                <a:gd name="connsiteY4" fmla="*/ 55728 h 55728"/>
                <a:gd name="connsiteX5" fmla="*/ 35825 w 94898"/>
                <a:gd name="connsiteY5" fmla="*/ 37830 h 55728"/>
                <a:gd name="connsiteX6" fmla="*/ 81178 w 94898"/>
                <a:gd name="connsiteY6" fmla="*/ 16504 h 55728"/>
                <a:gd name="connsiteX7" fmla="*/ 94772 w 94898"/>
                <a:gd name="connsiteY7" fmla="*/ 7364 h 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98" h="55728">
                  <a:moveTo>
                    <a:pt x="94898" y="7491"/>
                  </a:moveTo>
                  <a:cubicBezTo>
                    <a:pt x="94898" y="7491"/>
                    <a:pt x="84735" y="-125"/>
                    <a:pt x="80670" y="2"/>
                  </a:cubicBezTo>
                  <a:cubicBezTo>
                    <a:pt x="74699" y="383"/>
                    <a:pt x="66569" y="10411"/>
                    <a:pt x="61868" y="12695"/>
                  </a:cubicBezTo>
                  <a:cubicBezTo>
                    <a:pt x="51070" y="18027"/>
                    <a:pt x="28457" y="22978"/>
                    <a:pt x="17658" y="28436"/>
                  </a:cubicBezTo>
                  <a:cubicBezTo>
                    <a:pt x="2414" y="36180"/>
                    <a:pt x="0" y="55728"/>
                    <a:pt x="0" y="55728"/>
                  </a:cubicBezTo>
                  <a:lnTo>
                    <a:pt x="35825" y="37830"/>
                  </a:lnTo>
                  <a:lnTo>
                    <a:pt x="81178" y="16504"/>
                  </a:lnTo>
                  <a:lnTo>
                    <a:pt x="94772" y="7364"/>
                  </a:lnTo>
                </a:path>
              </a:pathLst>
            </a:custGeom>
            <a:solidFill>
              <a:srgbClr val="001430"/>
            </a:solidFill>
            <a:ln w="12695" cap="sq">
              <a:noFill/>
              <a:prstDash val="solid"/>
              <a:miter/>
            </a:ln>
          </p:spPr>
          <p:txBody>
            <a:bodyPr rtlCol="1" anchor="ctr"/>
            <a:lstStyle/>
            <a:p>
              <a:endParaRPr lang="ar-SA"/>
            </a:p>
          </p:txBody>
        </p:sp>
        <p:sp>
          <p:nvSpPr>
            <p:cNvPr id="429" name="شكل حر: شكل 428">
              <a:extLst>
                <a:ext uri="{FF2B5EF4-FFF2-40B4-BE49-F238E27FC236}">
                  <a16:creationId xmlns:a16="http://schemas.microsoft.com/office/drawing/2014/main" id="{494F7C8A-5FFC-DA98-B32C-3D0E949D383E}"/>
                </a:ext>
              </a:extLst>
            </p:cNvPr>
            <p:cNvSpPr/>
            <p:nvPr/>
          </p:nvSpPr>
          <p:spPr>
            <a:xfrm>
              <a:off x="2262853" y="8652244"/>
              <a:ext cx="127537" cy="72706"/>
            </a:xfrm>
            <a:custGeom>
              <a:avLst/>
              <a:gdLst>
                <a:gd name="connsiteX0" fmla="*/ 127537 w 127537"/>
                <a:gd name="connsiteY0" fmla="*/ 23639 h 72706"/>
                <a:gd name="connsiteX1" fmla="*/ 121439 w 127537"/>
                <a:gd name="connsiteY1" fmla="*/ 34175 h 72706"/>
                <a:gd name="connsiteX2" fmla="*/ 102002 w 127537"/>
                <a:gd name="connsiteY2" fmla="*/ 42426 h 72706"/>
                <a:gd name="connsiteX3" fmla="*/ 33274 w 127537"/>
                <a:gd name="connsiteY3" fmla="*/ 71876 h 72706"/>
                <a:gd name="connsiteX4" fmla="*/ 1006 w 127537"/>
                <a:gd name="connsiteY4" fmla="*/ 57912 h 72706"/>
                <a:gd name="connsiteX5" fmla="*/ 32893 w 127537"/>
                <a:gd name="connsiteY5" fmla="*/ 23766 h 72706"/>
                <a:gd name="connsiteX6" fmla="*/ 69226 w 127537"/>
                <a:gd name="connsiteY6" fmla="*/ 11453 h 72706"/>
                <a:gd name="connsiteX7" fmla="*/ 85614 w 127537"/>
                <a:gd name="connsiteY7" fmla="*/ 155 h 72706"/>
                <a:gd name="connsiteX8" fmla="*/ 101875 w 127537"/>
                <a:gd name="connsiteY8" fmla="*/ 2821 h 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37" h="72706">
                  <a:moveTo>
                    <a:pt x="127537" y="23639"/>
                  </a:moveTo>
                  <a:cubicBezTo>
                    <a:pt x="127283" y="25289"/>
                    <a:pt x="126013" y="29351"/>
                    <a:pt x="121439" y="34175"/>
                  </a:cubicBezTo>
                  <a:cubicBezTo>
                    <a:pt x="114960" y="40903"/>
                    <a:pt x="104670" y="40776"/>
                    <a:pt x="102002" y="42426"/>
                  </a:cubicBezTo>
                  <a:cubicBezTo>
                    <a:pt x="93491" y="47884"/>
                    <a:pt x="74816" y="60451"/>
                    <a:pt x="33274" y="71876"/>
                  </a:cubicBezTo>
                  <a:cubicBezTo>
                    <a:pt x="28701" y="73145"/>
                    <a:pt x="6596" y="75303"/>
                    <a:pt x="1006" y="57912"/>
                  </a:cubicBezTo>
                  <a:cubicBezTo>
                    <a:pt x="-4457" y="41156"/>
                    <a:pt x="13202" y="30240"/>
                    <a:pt x="32893" y="23766"/>
                  </a:cubicBezTo>
                  <a:cubicBezTo>
                    <a:pt x="51822" y="17673"/>
                    <a:pt x="56649" y="18054"/>
                    <a:pt x="69226" y="11453"/>
                  </a:cubicBezTo>
                  <a:cubicBezTo>
                    <a:pt x="74943" y="8534"/>
                    <a:pt x="82184" y="282"/>
                    <a:pt x="85614" y="155"/>
                  </a:cubicBezTo>
                  <a:cubicBezTo>
                    <a:pt x="88663" y="28"/>
                    <a:pt x="100097" y="-733"/>
                    <a:pt x="101875" y="2821"/>
                  </a:cubicBezTo>
                </a:path>
              </a:pathLst>
            </a:custGeom>
            <a:solidFill>
              <a:srgbClr val="002560"/>
            </a:solidFill>
            <a:ln w="12695" cap="sq">
              <a:noFill/>
              <a:prstDash val="solid"/>
              <a:miter/>
            </a:ln>
          </p:spPr>
          <p:txBody>
            <a:bodyPr rtlCol="1" anchor="ctr"/>
            <a:lstStyle/>
            <a:p>
              <a:endParaRPr lang="ar-SA"/>
            </a:p>
          </p:txBody>
        </p:sp>
        <p:sp>
          <p:nvSpPr>
            <p:cNvPr id="430" name="شكل حر: شكل 429">
              <a:extLst>
                <a:ext uri="{FF2B5EF4-FFF2-40B4-BE49-F238E27FC236}">
                  <a16:creationId xmlns:a16="http://schemas.microsoft.com/office/drawing/2014/main" id="{08A8BD8A-4058-7306-282C-FFD5402A0908}"/>
                </a:ext>
              </a:extLst>
            </p:cNvPr>
            <p:cNvSpPr/>
            <p:nvPr/>
          </p:nvSpPr>
          <p:spPr>
            <a:xfrm>
              <a:off x="2287414" y="8667886"/>
              <a:ext cx="92051" cy="45436"/>
            </a:xfrm>
            <a:custGeom>
              <a:avLst/>
              <a:gdLst>
                <a:gd name="connsiteX0" fmla="*/ 83793 w 92051"/>
                <a:gd name="connsiteY0" fmla="*/ 0 h 45436"/>
                <a:gd name="connsiteX1" fmla="*/ 12778 w 92051"/>
                <a:gd name="connsiteY1" fmla="*/ 22341 h 45436"/>
                <a:gd name="connsiteX2" fmla="*/ 74 w 92051"/>
                <a:gd name="connsiteY2" fmla="*/ 36558 h 45436"/>
                <a:gd name="connsiteX3" fmla="*/ 9475 w 92051"/>
                <a:gd name="connsiteY3" fmla="*/ 45190 h 45436"/>
                <a:gd name="connsiteX4" fmla="*/ 22942 w 92051"/>
                <a:gd name="connsiteY4" fmla="*/ 43667 h 45436"/>
                <a:gd name="connsiteX5" fmla="*/ 92051 w 92051"/>
                <a:gd name="connsiteY5" fmla="*/ 16882 h 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51" h="45436">
                  <a:moveTo>
                    <a:pt x="83793" y="0"/>
                  </a:moveTo>
                  <a:cubicBezTo>
                    <a:pt x="59402" y="4950"/>
                    <a:pt x="35646" y="12440"/>
                    <a:pt x="12778" y="22341"/>
                  </a:cubicBezTo>
                  <a:cubicBezTo>
                    <a:pt x="6426" y="25007"/>
                    <a:pt x="-815" y="29830"/>
                    <a:pt x="74" y="36558"/>
                  </a:cubicBezTo>
                  <a:cubicBezTo>
                    <a:pt x="583" y="41128"/>
                    <a:pt x="5029" y="44429"/>
                    <a:pt x="9475" y="45190"/>
                  </a:cubicBezTo>
                  <a:cubicBezTo>
                    <a:pt x="13922" y="45952"/>
                    <a:pt x="18622" y="44809"/>
                    <a:pt x="22942" y="43667"/>
                  </a:cubicBezTo>
                  <a:cubicBezTo>
                    <a:pt x="46698" y="36939"/>
                    <a:pt x="69438" y="26911"/>
                    <a:pt x="92051" y="16882"/>
                  </a:cubicBezTo>
                </a:path>
              </a:pathLst>
            </a:custGeom>
            <a:solidFill>
              <a:srgbClr val="0944AD"/>
            </a:solidFill>
            <a:ln w="12695" cap="sq">
              <a:noFill/>
              <a:prstDash val="solid"/>
              <a:miter/>
            </a:ln>
          </p:spPr>
          <p:txBody>
            <a:bodyPr rtlCol="1" anchor="ctr"/>
            <a:lstStyle/>
            <a:p>
              <a:endParaRPr lang="ar-SA"/>
            </a:p>
          </p:txBody>
        </p:sp>
        <p:sp>
          <p:nvSpPr>
            <p:cNvPr id="431" name="شكل حر: شكل 430">
              <a:extLst>
                <a:ext uri="{FF2B5EF4-FFF2-40B4-BE49-F238E27FC236}">
                  <a16:creationId xmlns:a16="http://schemas.microsoft.com/office/drawing/2014/main" id="{4686D8AF-5961-39AF-F991-0083A3ADDB3F}"/>
                </a:ext>
              </a:extLst>
            </p:cNvPr>
            <p:cNvSpPr/>
            <p:nvPr/>
          </p:nvSpPr>
          <p:spPr>
            <a:xfrm>
              <a:off x="2292649" y="8669028"/>
              <a:ext cx="69588" cy="46713"/>
            </a:xfrm>
            <a:custGeom>
              <a:avLst/>
              <a:gdLst>
                <a:gd name="connsiteX0" fmla="*/ 57723 w 69588"/>
                <a:gd name="connsiteY0" fmla="*/ 13837 h 46713"/>
                <a:gd name="connsiteX1" fmla="*/ 66362 w 69588"/>
                <a:gd name="connsiteY1" fmla="*/ 21453 h 46713"/>
                <a:gd name="connsiteX2" fmla="*/ 58994 w 69588"/>
                <a:gd name="connsiteY2" fmla="*/ 4062 h 46713"/>
                <a:gd name="connsiteX3" fmla="*/ 57851 w 69588"/>
                <a:gd name="connsiteY3" fmla="*/ 13964 h 46713"/>
                <a:gd name="connsiteX4" fmla="*/ 46798 w 69588"/>
                <a:gd name="connsiteY4" fmla="*/ 18914 h 46713"/>
                <a:gd name="connsiteX5" fmla="*/ 54166 w 69588"/>
                <a:gd name="connsiteY5" fmla="*/ 28181 h 46713"/>
                <a:gd name="connsiteX6" fmla="*/ 55818 w 69588"/>
                <a:gd name="connsiteY6" fmla="*/ 14598 h 46713"/>
                <a:gd name="connsiteX7" fmla="*/ 49085 w 69588"/>
                <a:gd name="connsiteY7" fmla="*/ 8632 h 46713"/>
                <a:gd name="connsiteX8" fmla="*/ 46925 w 69588"/>
                <a:gd name="connsiteY8" fmla="*/ 18914 h 46713"/>
                <a:gd name="connsiteX9" fmla="*/ 36635 w 69588"/>
                <a:gd name="connsiteY9" fmla="*/ 23611 h 46713"/>
                <a:gd name="connsiteX10" fmla="*/ 42225 w 69588"/>
                <a:gd name="connsiteY10" fmla="*/ 31608 h 46713"/>
                <a:gd name="connsiteX11" fmla="*/ 44893 w 69588"/>
                <a:gd name="connsiteY11" fmla="*/ 19422 h 46713"/>
                <a:gd name="connsiteX12" fmla="*/ 39303 w 69588"/>
                <a:gd name="connsiteY12" fmla="*/ 12314 h 46713"/>
                <a:gd name="connsiteX13" fmla="*/ 36635 w 69588"/>
                <a:gd name="connsiteY13" fmla="*/ 23738 h 46713"/>
                <a:gd name="connsiteX14" fmla="*/ 25710 w 69588"/>
                <a:gd name="connsiteY14" fmla="*/ 28561 h 46713"/>
                <a:gd name="connsiteX15" fmla="*/ 31680 w 69588"/>
                <a:gd name="connsiteY15" fmla="*/ 36813 h 46713"/>
                <a:gd name="connsiteX16" fmla="*/ 34602 w 69588"/>
                <a:gd name="connsiteY16" fmla="*/ 23992 h 46713"/>
                <a:gd name="connsiteX17" fmla="*/ 29140 w 69588"/>
                <a:gd name="connsiteY17" fmla="*/ 16249 h 46713"/>
                <a:gd name="connsiteX18" fmla="*/ 25710 w 69588"/>
                <a:gd name="connsiteY18" fmla="*/ 28561 h 46713"/>
                <a:gd name="connsiteX19" fmla="*/ 13006 w 69588"/>
                <a:gd name="connsiteY19" fmla="*/ 32242 h 46713"/>
                <a:gd name="connsiteX20" fmla="*/ 20755 w 69588"/>
                <a:gd name="connsiteY20" fmla="*/ 39478 h 46713"/>
                <a:gd name="connsiteX21" fmla="*/ 23677 w 69588"/>
                <a:gd name="connsiteY21" fmla="*/ 28943 h 46713"/>
                <a:gd name="connsiteX22" fmla="*/ 16690 w 69588"/>
                <a:gd name="connsiteY22" fmla="*/ 19295 h 46713"/>
                <a:gd name="connsiteX23" fmla="*/ 12879 w 69588"/>
                <a:gd name="connsiteY23" fmla="*/ 32242 h 46713"/>
                <a:gd name="connsiteX24" fmla="*/ 2842 w 69588"/>
                <a:gd name="connsiteY24" fmla="*/ 25388 h 46713"/>
                <a:gd name="connsiteX25" fmla="*/ 8178 w 69588"/>
                <a:gd name="connsiteY25" fmla="*/ 42271 h 46713"/>
                <a:gd name="connsiteX26" fmla="*/ 10973 w 69588"/>
                <a:gd name="connsiteY26" fmla="*/ 32878 h 46713"/>
                <a:gd name="connsiteX27" fmla="*/ 2969 w 69588"/>
                <a:gd name="connsiteY27" fmla="*/ 25388 h 46713"/>
                <a:gd name="connsiteX28" fmla="*/ 8178 w 69588"/>
                <a:gd name="connsiteY28" fmla="*/ 46333 h 46713"/>
                <a:gd name="connsiteX29" fmla="*/ 7289 w 69588"/>
                <a:gd name="connsiteY29" fmla="*/ 45699 h 46713"/>
                <a:gd name="connsiteX30" fmla="*/ 48 w 69588"/>
                <a:gd name="connsiteY30" fmla="*/ 22722 h 46713"/>
                <a:gd name="connsiteX31" fmla="*/ 429 w 69588"/>
                <a:gd name="connsiteY31" fmla="*/ 21707 h 46713"/>
                <a:gd name="connsiteX32" fmla="*/ 1572 w 69588"/>
                <a:gd name="connsiteY32" fmla="*/ 21834 h 46713"/>
                <a:gd name="connsiteX33" fmla="*/ 11481 w 69588"/>
                <a:gd name="connsiteY33" fmla="*/ 30973 h 46713"/>
                <a:gd name="connsiteX34" fmla="*/ 15546 w 69588"/>
                <a:gd name="connsiteY34" fmla="*/ 17010 h 46713"/>
                <a:gd name="connsiteX35" fmla="*/ 16309 w 69588"/>
                <a:gd name="connsiteY35" fmla="*/ 16375 h 46713"/>
                <a:gd name="connsiteX36" fmla="*/ 17198 w 69588"/>
                <a:gd name="connsiteY36" fmla="*/ 16756 h 46713"/>
                <a:gd name="connsiteX37" fmla="*/ 24439 w 69588"/>
                <a:gd name="connsiteY37" fmla="*/ 26784 h 46713"/>
                <a:gd name="connsiteX38" fmla="*/ 27996 w 69588"/>
                <a:gd name="connsiteY38" fmla="*/ 14090 h 46713"/>
                <a:gd name="connsiteX39" fmla="*/ 28758 w 69588"/>
                <a:gd name="connsiteY39" fmla="*/ 13456 h 46713"/>
                <a:gd name="connsiteX40" fmla="*/ 29648 w 69588"/>
                <a:gd name="connsiteY40" fmla="*/ 13837 h 46713"/>
                <a:gd name="connsiteX41" fmla="*/ 35365 w 69588"/>
                <a:gd name="connsiteY41" fmla="*/ 21834 h 46713"/>
                <a:gd name="connsiteX42" fmla="*/ 38032 w 69588"/>
                <a:gd name="connsiteY42" fmla="*/ 10155 h 46713"/>
                <a:gd name="connsiteX43" fmla="*/ 38668 w 69588"/>
                <a:gd name="connsiteY43" fmla="*/ 9520 h 46713"/>
                <a:gd name="connsiteX44" fmla="*/ 39557 w 69588"/>
                <a:gd name="connsiteY44" fmla="*/ 9902 h 46713"/>
                <a:gd name="connsiteX45" fmla="*/ 45401 w 69588"/>
                <a:gd name="connsiteY45" fmla="*/ 17391 h 46713"/>
                <a:gd name="connsiteX46" fmla="*/ 47560 w 69588"/>
                <a:gd name="connsiteY46" fmla="*/ 6982 h 46713"/>
                <a:gd name="connsiteX47" fmla="*/ 48195 w 69588"/>
                <a:gd name="connsiteY47" fmla="*/ 6347 h 46713"/>
                <a:gd name="connsiteX48" fmla="*/ 49085 w 69588"/>
                <a:gd name="connsiteY48" fmla="*/ 6474 h 46713"/>
                <a:gd name="connsiteX49" fmla="*/ 56072 w 69588"/>
                <a:gd name="connsiteY49" fmla="*/ 12694 h 46713"/>
                <a:gd name="connsiteX50" fmla="*/ 57469 w 69588"/>
                <a:gd name="connsiteY50" fmla="*/ 762 h 46713"/>
                <a:gd name="connsiteX51" fmla="*/ 58232 w 69588"/>
                <a:gd name="connsiteY51" fmla="*/ 0 h 46713"/>
                <a:gd name="connsiteX52" fmla="*/ 59248 w 69588"/>
                <a:gd name="connsiteY52" fmla="*/ 507 h 46713"/>
                <a:gd name="connsiteX53" fmla="*/ 69538 w 69588"/>
                <a:gd name="connsiteY53" fmla="*/ 24753 h 46713"/>
                <a:gd name="connsiteX54" fmla="*/ 69284 w 69588"/>
                <a:gd name="connsiteY54" fmla="*/ 25895 h 46713"/>
                <a:gd name="connsiteX55" fmla="*/ 68141 w 69588"/>
                <a:gd name="connsiteY55" fmla="*/ 25895 h 46713"/>
                <a:gd name="connsiteX56" fmla="*/ 57469 w 69588"/>
                <a:gd name="connsiteY56" fmla="*/ 16502 h 46713"/>
                <a:gd name="connsiteX57" fmla="*/ 55691 w 69588"/>
                <a:gd name="connsiteY57" fmla="*/ 31100 h 46713"/>
                <a:gd name="connsiteX58" fmla="*/ 55056 w 69588"/>
                <a:gd name="connsiteY58" fmla="*/ 31862 h 46713"/>
                <a:gd name="connsiteX59" fmla="*/ 54166 w 69588"/>
                <a:gd name="connsiteY59" fmla="*/ 31608 h 46713"/>
                <a:gd name="connsiteX60" fmla="*/ 46417 w 69588"/>
                <a:gd name="connsiteY60" fmla="*/ 21834 h 46713"/>
                <a:gd name="connsiteX61" fmla="*/ 43749 w 69588"/>
                <a:gd name="connsiteY61" fmla="*/ 34654 h 46713"/>
                <a:gd name="connsiteX62" fmla="*/ 42987 w 69588"/>
                <a:gd name="connsiteY62" fmla="*/ 35416 h 46713"/>
                <a:gd name="connsiteX63" fmla="*/ 42098 w 69588"/>
                <a:gd name="connsiteY63" fmla="*/ 35035 h 46713"/>
                <a:gd name="connsiteX64" fmla="*/ 36127 w 69588"/>
                <a:gd name="connsiteY64" fmla="*/ 26658 h 46713"/>
                <a:gd name="connsiteX65" fmla="*/ 33078 w 69588"/>
                <a:gd name="connsiteY65" fmla="*/ 39859 h 46713"/>
                <a:gd name="connsiteX66" fmla="*/ 32316 w 69588"/>
                <a:gd name="connsiteY66" fmla="*/ 40494 h 46713"/>
                <a:gd name="connsiteX67" fmla="*/ 31426 w 69588"/>
                <a:gd name="connsiteY67" fmla="*/ 40113 h 46713"/>
                <a:gd name="connsiteX68" fmla="*/ 25074 w 69588"/>
                <a:gd name="connsiteY68" fmla="*/ 31354 h 46713"/>
                <a:gd name="connsiteX69" fmla="*/ 22153 w 69588"/>
                <a:gd name="connsiteY69" fmla="*/ 41890 h 46713"/>
                <a:gd name="connsiteX70" fmla="*/ 21517 w 69588"/>
                <a:gd name="connsiteY70" fmla="*/ 42525 h 46713"/>
                <a:gd name="connsiteX71" fmla="*/ 20628 w 69588"/>
                <a:gd name="connsiteY71" fmla="*/ 42271 h 46713"/>
                <a:gd name="connsiteX72" fmla="*/ 12370 w 69588"/>
                <a:gd name="connsiteY72" fmla="*/ 34654 h 46713"/>
                <a:gd name="connsiteX73" fmla="*/ 9067 w 69588"/>
                <a:gd name="connsiteY73" fmla="*/ 46079 h 46713"/>
                <a:gd name="connsiteX74" fmla="*/ 8178 w 69588"/>
                <a:gd name="connsiteY74" fmla="*/ 46714 h 46713"/>
                <a:gd name="connsiteX75" fmla="*/ 8178 w 69588"/>
                <a:gd name="connsiteY75" fmla="*/ 46714 h 4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9588" h="46713">
                  <a:moveTo>
                    <a:pt x="57723" y="13837"/>
                  </a:moveTo>
                  <a:lnTo>
                    <a:pt x="66362" y="21453"/>
                  </a:lnTo>
                  <a:lnTo>
                    <a:pt x="58994" y="4062"/>
                  </a:lnTo>
                  <a:lnTo>
                    <a:pt x="57851" y="13964"/>
                  </a:lnTo>
                  <a:close/>
                  <a:moveTo>
                    <a:pt x="46798" y="18914"/>
                  </a:moveTo>
                  <a:lnTo>
                    <a:pt x="54166" y="28181"/>
                  </a:lnTo>
                  <a:lnTo>
                    <a:pt x="55818" y="14598"/>
                  </a:lnTo>
                  <a:lnTo>
                    <a:pt x="49085" y="8632"/>
                  </a:lnTo>
                  <a:lnTo>
                    <a:pt x="46925" y="18914"/>
                  </a:lnTo>
                  <a:close/>
                  <a:moveTo>
                    <a:pt x="36635" y="23611"/>
                  </a:moveTo>
                  <a:lnTo>
                    <a:pt x="42225" y="31608"/>
                  </a:lnTo>
                  <a:lnTo>
                    <a:pt x="44893" y="19422"/>
                  </a:lnTo>
                  <a:lnTo>
                    <a:pt x="39303" y="12314"/>
                  </a:lnTo>
                  <a:lnTo>
                    <a:pt x="36635" y="23738"/>
                  </a:lnTo>
                  <a:close/>
                  <a:moveTo>
                    <a:pt x="25710" y="28561"/>
                  </a:moveTo>
                  <a:lnTo>
                    <a:pt x="31680" y="36813"/>
                  </a:lnTo>
                  <a:lnTo>
                    <a:pt x="34602" y="23992"/>
                  </a:lnTo>
                  <a:lnTo>
                    <a:pt x="29140" y="16249"/>
                  </a:lnTo>
                  <a:lnTo>
                    <a:pt x="25710" y="28561"/>
                  </a:lnTo>
                  <a:close/>
                  <a:moveTo>
                    <a:pt x="13006" y="32242"/>
                  </a:moveTo>
                  <a:lnTo>
                    <a:pt x="20755" y="39478"/>
                  </a:lnTo>
                  <a:lnTo>
                    <a:pt x="23677" y="28943"/>
                  </a:lnTo>
                  <a:lnTo>
                    <a:pt x="16690" y="19295"/>
                  </a:lnTo>
                  <a:lnTo>
                    <a:pt x="12879" y="32242"/>
                  </a:lnTo>
                  <a:close/>
                  <a:moveTo>
                    <a:pt x="2842" y="25388"/>
                  </a:moveTo>
                  <a:lnTo>
                    <a:pt x="8178" y="42271"/>
                  </a:lnTo>
                  <a:lnTo>
                    <a:pt x="10973" y="32878"/>
                  </a:lnTo>
                  <a:lnTo>
                    <a:pt x="2969" y="25388"/>
                  </a:lnTo>
                  <a:close/>
                  <a:moveTo>
                    <a:pt x="8178" y="46333"/>
                  </a:moveTo>
                  <a:cubicBezTo>
                    <a:pt x="7797" y="46333"/>
                    <a:pt x="7416" y="46079"/>
                    <a:pt x="7289" y="45699"/>
                  </a:cubicBezTo>
                  <a:lnTo>
                    <a:pt x="48" y="22722"/>
                  </a:lnTo>
                  <a:cubicBezTo>
                    <a:pt x="-79" y="22341"/>
                    <a:pt x="48" y="21960"/>
                    <a:pt x="429" y="21707"/>
                  </a:cubicBezTo>
                  <a:cubicBezTo>
                    <a:pt x="810" y="21453"/>
                    <a:pt x="1191" y="21580"/>
                    <a:pt x="1572" y="21834"/>
                  </a:cubicBezTo>
                  <a:lnTo>
                    <a:pt x="11481" y="30973"/>
                  </a:lnTo>
                  <a:lnTo>
                    <a:pt x="15546" y="17010"/>
                  </a:lnTo>
                  <a:cubicBezTo>
                    <a:pt x="15673" y="16629"/>
                    <a:pt x="15928" y="16375"/>
                    <a:pt x="16309" y="16375"/>
                  </a:cubicBezTo>
                  <a:cubicBezTo>
                    <a:pt x="16690" y="16375"/>
                    <a:pt x="16944" y="16502"/>
                    <a:pt x="17198" y="16756"/>
                  </a:cubicBezTo>
                  <a:lnTo>
                    <a:pt x="24439" y="26784"/>
                  </a:lnTo>
                  <a:lnTo>
                    <a:pt x="27996" y="14090"/>
                  </a:lnTo>
                  <a:cubicBezTo>
                    <a:pt x="28123" y="13710"/>
                    <a:pt x="28377" y="13456"/>
                    <a:pt x="28758" y="13456"/>
                  </a:cubicBezTo>
                  <a:cubicBezTo>
                    <a:pt x="29140" y="13456"/>
                    <a:pt x="29394" y="13583"/>
                    <a:pt x="29648" y="13837"/>
                  </a:cubicBezTo>
                  <a:lnTo>
                    <a:pt x="35365" y="21834"/>
                  </a:lnTo>
                  <a:lnTo>
                    <a:pt x="38032" y="10155"/>
                  </a:lnTo>
                  <a:cubicBezTo>
                    <a:pt x="38159" y="9775"/>
                    <a:pt x="38414" y="9520"/>
                    <a:pt x="38668" y="9520"/>
                  </a:cubicBezTo>
                  <a:cubicBezTo>
                    <a:pt x="38922" y="9520"/>
                    <a:pt x="39303" y="9520"/>
                    <a:pt x="39557" y="9902"/>
                  </a:cubicBezTo>
                  <a:lnTo>
                    <a:pt x="45401" y="17391"/>
                  </a:lnTo>
                  <a:lnTo>
                    <a:pt x="47560" y="6982"/>
                  </a:lnTo>
                  <a:cubicBezTo>
                    <a:pt x="47687" y="6601"/>
                    <a:pt x="47814" y="6347"/>
                    <a:pt x="48195" y="6347"/>
                  </a:cubicBezTo>
                  <a:cubicBezTo>
                    <a:pt x="48577" y="6347"/>
                    <a:pt x="48831" y="6347"/>
                    <a:pt x="49085" y="6474"/>
                  </a:cubicBezTo>
                  <a:lnTo>
                    <a:pt x="56072" y="12694"/>
                  </a:lnTo>
                  <a:lnTo>
                    <a:pt x="57469" y="762"/>
                  </a:lnTo>
                  <a:cubicBezTo>
                    <a:pt x="57469" y="381"/>
                    <a:pt x="57851" y="0"/>
                    <a:pt x="58232" y="0"/>
                  </a:cubicBezTo>
                  <a:cubicBezTo>
                    <a:pt x="58613" y="0"/>
                    <a:pt x="58994" y="127"/>
                    <a:pt x="59248" y="507"/>
                  </a:cubicBezTo>
                  <a:lnTo>
                    <a:pt x="69538" y="24753"/>
                  </a:lnTo>
                  <a:cubicBezTo>
                    <a:pt x="69665" y="25134"/>
                    <a:pt x="69538" y="25642"/>
                    <a:pt x="69284" y="25895"/>
                  </a:cubicBezTo>
                  <a:cubicBezTo>
                    <a:pt x="69030" y="26149"/>
                    <a:pt x="68522" y="26149"/>
                    <a:pt x="68141" y="25895"/>
                  </a:cubicBezTo>
                  <a:lnTo>
                    <a:pt x="57469" y="16502"/>
                  </a:lnTo>
                  <a:lnTo>
                    <a:pt x="55691" y="31100"/>
                  </a:lnTo>
                  <a:cubicBezTo>
                    <a:pt x="55691" y="31481"/>
                    <a:pt x="55437" y="31735"/>
                    <a:pt x="55056" y="31862"/>
                  </a:cubicBezTo>
                  <a:cubicBezTo>
                    <a:pt x="54675" y="31989"/>
                    <a:pt x="54294" y="31862"/>
                    <a:pt x="54166" y="31608"/>
                  </a:cubicBezTo>
                  <a:lnTo>
                    <a:pt x="46417" y="21834"/>
                  </a:lnTo>
                  <a:lnTo>
                    <a:pt x="43749" y="34654"/>
                  </a:lnTo>
                  <a:cubicBezTo>
                    <a:pt x="43622" y="35035"/>
                    <a:pt x="43368" y="35289"/>
                    <a:pt x="42987" y="35416"/>
                  </a:cubicBezTo>
                  <a:cubicBezTo>
                    <a:pt x="42606" y="35543"/>
                    <a:pt x="42225" y="35289"/>
                    <a:pt x="42098" y="35035"/>
                  </a:cubicBezTo>
                  <a:lnTo>
                    <a:pt x="36127" y="26658"/>
                  </a:lnTo>
                  <a:lnTo>
                    <a:pt x="33078" y="39859"/>
                  </a:lnTo>
                  <a:cubicBezTo>
                    <a:pt x="32951" y="40240"/>
                    <a:pt x="32697" y="40494"/>
                    <a:pt x="32316" y="40494"/>
                  </a:cubicBezTo>
                  <a:cubicBezTo>
                    <a:pt x="31934" y="40494"/>
                    <a:pt x="31553" y="40367"/>
                    <a:pt x="31426" y="40113"/>
                  </a:cubicBezTo>
                  <a:lnTo>
                    <a:pt x="25074" y="31354"/>
                  </a:lnTo>
                  <a:lnTo>
                    <a:pt x="22153" y="41890"/>
                  </a:lnTo>
                  <a:cubicBezTo>
                    <a:pt x="22025" y="42144"/>
                    <a:pt x="21898" y="42398"/>
                    <a:pt x="21517" y="42525"/>
                  </a:cubicBezTo>
                  <a:cubicBezTo>
                    <a:pt x="21136" y="42651"/>
                    <a:pt x="20882" y="42525"/>
                    <a:pt x="20628" y="42271"/>
                  </a:cubicBezTo>
                  <a:lnTo>
                    <a:pt x="12370" y="34654"/>
                  </a:lnTo>
                  <a:lnTo>
                    <a:pt x="9067" y="46079"/>
                  </a:lnTo>
                  <a:cubicBezTo>
                    <a:pt x="8940" y="46460"/>
                    <a:pt x="8559" y="46714"/>
                    <a:pt x="8178" y="46714"/>
                  </a:cubicBezTo>
                  <a:lnTo>
                    <a:pt x="8178" y="46714"/>
                  </a:lnTo>
                </a:path>
              </a:pathLst>
            </a:custGeom>
            <a:solidFill>
              <a:srgbClr val="FFFFFF"/>
            </a:solidFill>
            <a:ln w="12695" cap="sq">
              <a:noFill/>
              <a:prstDash val="solid"/>
              <a:miter/>
            </a:ln>
          </p:spPr>
          <p:txBody>
            <a:bodyPr rtlCol="1" anchor="ctr"/>
            <a:lstStyle/>
            <a:p>
              <a:endParaRPr lang="ar-SA"/>
            </a:p>
          </p:txBody>
        </p:sp>
        <p:sp>
          <p:nvSpPr>
            <p:cNvPr id="432" name="شكل حر: شكل 431">
              <a:extLst>
                <a:ext uri="{FF2B5EF4-FFF2-40B4-BE49-F238E27FC236}">
                  <a16:creationId xmlns:a16="http://schemas.microsoft.com/office/drawing/2014/main" id="{410FE18B-811B-A779-05CB-79AC17942B36}"/>
                </a:ext>
              </a:extLst>
            </p:cNvPr>
            <p:cNvSpPr/>
            <p:nvPr/>
          </p:nvSpPr>
          <p:spPr>
            <a:xfrm>
              <a:off x="2354311" y="8525558"/>
              <a:ext cx="253069" cy="171995"/>
            </a:xfrm>
            <a:custGeom>
              <a:avLst/>
              <a:gdLst>
                <a:gd name="connsiteX0" fmla="*/ 226765 w 253069"/>
                <a:gd name="connsiteY0" fmla="*/ 2187 h 171995"/>
                <a:gd name="connsiteX1" fmla="*/ 175950 w 253069"/>
                <a:gd name="connsiteY1" fmla="*/ 10311 h 171995"/>
                <a:gd name="connsiteX2" fmla="*/ 101632 w 253069"/>
                <a:gd name="connsiteY2" fmla="*/ 59817 h 171995"/>
                <a:gd name="connsiteX3" fmla="*/ 0 w 253069"/>
                <a:gd name="connsiteY3" fmla="*/ 122906 h 171995"/>
                <a:gd name="connsiteX4" fmla="*/ 21724 w 253069"/>
                <a:gd name="connsiteY4" fmla="*/ 171904 h 171995"/>
                <a:gd name="connsiteX5" fmla="*/ 173790 w 253069"/>
                <a:gd name="connsiteY5" fmla="*/ 117955 h 171995"/>
                <a:gd name="connsiteX6" fmla="*/ 253063 w 253069"/>
                <a:gd name="connsiteY6" fmla="*/ 39761 h 171995"/>
                <a:gd name="connsiteX7" fmla="*/ 226765 w 253069"/>
                <a:gd name="connsiteY7" fmla="*/ 2060 h 1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69" h="171995">
                  <a:moveTo>
                    <a:pt x="226765" y="2187"/>
                  </a:moveTo>
                  <a:cubicBezTo>
                    <a:pt x="208599" y="-2383"/>
                    <a:pt x="197673" y="156"/>
                    <a:pt x="175950" y="10311"/>
                  </a:cubicBezTo>
                  <a:cubicBezTo>
                    <a:pt x="147874" y="23512"/>
                    <a:pt x="120560" y="43950"/>
                    <a:pt x="101632" y="59817"/>
                  </a:cubicBezTo>
                  <a:cubicBezTo>
                    <a:pt x="78510" y="79112"/>
                    <a:pt x="49418" y="101199"/>
                    <a:pt x="0" y="122906"/>
                  </a:cubicBezTo>
                  <a:cubicBezTo>
                    <a:pt x="0" y="122906"/>
                    <a:pt x="7114" y="174443"/>
                    <a:pt x="21724" y="171904"/>
                  </a:cubicBezTo>
                  <a:cubicBezTo>
                    <a:pt x="44591" y="168096"/>
                    <a:pt x="119925" y="140169"/>
                    <a:pt x="173790" y="117955"/>
                  </a:cubicBezTo>
                  <a:cubicBezTo>
                    <a:pt x="210885" y="102722"/>
                    <a:pt x="253698" y="66418"/>
                    <a:pt x="253063" y="39761"/>
                  </a:cubicBezTo>
                  <a:cubicBezTo>
                    <a:pt x="252681" y="25544"/>
                    <a:pt x="237564" y="6630"/>
                    <a:pt x="226765" y="2060"/>
                  </a:cubicBezTo>
                </a:path>
              </a:pathLst>
            </a:custGeom>
            <a:solidFill>
              <a:srgbClr val="002560"/>
            </a:solidFill>
            <a:ln w="12695" cap="sq">
              <a:noFill/>
              <a:prstDash val="solid"/>
              <a:miter/>
            </a:ln>
          </p:spPr>
          <p:txBody>
            <a:bodyPr rtlCol="1" anchor="ctr"/>
            <a:lstStyle/>
            <a:p>
              <a:endParaRPr lang="ar-SA"/>
            </a:p>
          </p:txBody>
        </p:sp>
        <p:sp>
          <p:nvSpPr>
            <p:cNvPr id="433" name="شكل حر: شكل 432">
              <a:extLst>
                <a:ext uri="{FF2B5EF4-FFF2-40B4-BE49-F238E27FC236}">
                  <a16:creationId xmlns:a16="http://schemas.microsoft.com/office/drawing/2014/main" id="{7512664E-3E76-5F49-79A2-C716C115247B}"/>
                </a:ext>
              </a:extLst>
            </p:cNvPr>
            <p:cNvSpPr/>
            <p:nvPr/>
          </p:nvSpPr>
          <p:spPr>
            <a:xfrm>
              <a:off x="2356533" y="8184008"/>
              <a:ext cx="109562" cy="85386"/>
            </a:xfrm>
            <a:custGeom>
              <a:avLst/>
              <a:gdLst>
                <a:gd name="connsiteX0" fmla="*/ 77940 w 109562"/>
                <a:gd name="connsiteY0" fmla="*/ 4682 h 85386"/>
                <a:gd name="connsiteX1" fmla="*/ 18739 w 109562"/>
                <a:gd name="connsiteY1" fmla="*/ 12806 h 85386"/>
                <a:gd name="connsiteX2" fmla="*/ 572 w 109562"/>
                <a:gd name="connsiteY2" fmla="*/ 66628 h 85386"/>
                <a:gd name="connsiteX3" fmla="*/ 6797 w 109562"/>
                <a:gd name="connsiteY3" fmla="*/ 79957 h 85386"/>
                <a:gd name="connsiteX4" fmla="*/ 14928 w 109562"/>
                <a:gd name="connsiteY4" fmla="*/ 84654 h 85386"/>
                <a:gd name="connsiteX5" fmla="*/ 49737 w 109562"/>
                <a:gd name="connsiteY5" fmla="*/ 39464 h 85386"/>
                <a:gd name="connsiteX6" fmla="*/ 65363 w 109562"/>
                <a:gd name="connsiteY6" fmla="*/ 47080 h 85386"/>
                <a:gd name="connsiteX7" fmla="*/ 86705 w 109562"/>
                <a:gd name="connsiteY7" fmla="*/ 62058 h 85386"/>
                <a:gd name="connsiteX8" fmla="*/ 95090 w 109562"/>
                <a:gd name="connsiteY8" fmla="*/ 64217 h 85386"/>
                <a:gd name="connsiteX9" fmla="*/ 97630 w 109562"/>
                <a:gd name="connsiteY9" fmla="*/ 85034 h 85386"/>
                <a:gd name="connsiteX10" fmla="*/ 105380 w 109562"/>
                <a:gd name="connsiteY10" fmla="*/ 80465 h 85386"/>
                <a:gd name="connsiteX11" fmla="*/ 78193 w 109562"/>
                <a:gd name="connsiteY11" fmla="*/ 4428 h 8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62" h="85386">
                  <a:moveTo>
                    <a:pt x="77940" y="4682"/>
                  </a:moveTo>
                  <a:cubicBezTo>
                    <a:pt x="57359" y="-3823"/>
                    <a:pt x="34873" y="-523"/>
                    <a:pt x="18739" y="12806"/>
                  </a:cubicBezTo>
                  <a:cubicBezTo>
                    <a:pt x="-5017" y="32608"/>
                    <a:pt x="572" y="66628"/>
                    <a:pt x="572" y="66628"/>
                  </a:cubicBezTo>
                  <a:cubicBezTo>
                    <a:pt x="5908" y="66248"/>
                    <a:pt x="7814" y="74499"/>
                    <a:pt x="6797" y="79957"/>
                  </a:cubicBezTo>
                  <a:cubicBezTo>
                    <a:pt x="6289" y="83004"/>
                    <a:pt x="14674" y="87066"/>
                    <a:pt x="14928" y="84654"/>
                  </a:cubicBezTo>
                  <a:cubicBezTo>
                    <a:pt x="16198" y="71706"/>
                    <a:pt x="15436" y="35656"/>
                    <a:pt x="49737" y="39464"/>
                  </a:cubicBezTo>
                  <a:cubicBezTo>
                    <a:pt x="55327" y="40606"/>
                    <a:pt x="60662" y="43652"/>
                    <a:pt x="65363" y="47080"/>
                  </a:cubicBezTo>
                  <a:cubicBezTo>
                    <a:pt x="72350" y="52285"/>
                    <a:pt x="78702" y="58505"/>
                    <a:pt x="86705" y="62058"/>
                  </a:cubicBezTo>
                  <a:cubicBezTo>
                    <a:pt x="89373" y="63201"/>
                    <a:pt x="92168" y="63963"/>
                    <a:pt x="95090" y="64217"/>
                  </a:cubicBezTo>
                  <a:cubicBezTo>
                    <a:pt x="98393" y="75007"/>
                    <a:pt x="97630" y="85034"/>
                    <a:pt x="97630" y="85034"/>
                  </a:cubicBezTo>
                  <a:cubicBezTo>
                    <a:pt x="97630" y="85034"/>
                    <a:pt x="104872" y="82750"/>
                    <a:pt x="105380" y="80465"/>
                  </a:cubicBezTo>
                  <a:cubicBezTo>
                    <a:pt x="105888" y="78180"/>
                    <a:pt x="124690" y="23469"/>
                    <a:pt x="78193" y="4428"/>
                  </a:cubicBezTo>
                </a:path>
              </a:pathLst>
            </a:custGeom>
            <a:solidFill>
              <a:srgbClr val="002560"/>
            </a:solidFill>
            <a:ln w="12695" cap="sq">
              <a:noFill/>
              <a:prstDash val="solid"/>
              <a:miter/>
            </a:ln>
          </p:spPr>
          <p:txBody>
            <a:bodyPr rtlCol="1" anchor="ctr"/>
            <a:lstStyle/>
            <a:p>
              <a:endParaRPr lang="ar-SA"/>
            </a:p>
          </p:txBody>
        </p:sp>
        <p:sp>
          <p:nvSpPr>
            <p:cNvPr id="434" name="شكل حر: شكل 433">
              <a:extLst>
                <a:ext uri="{FF2B5EF4-FFF2-40B4-BE49-F238E27FC236}">
                  <a16:creationId xmlns:a16="http://schemas.microsoft.com/office/drawing/2014/main" id="{FF9D7659-F1F1-99BD-CC44-CB4EECA3B6CE}"/>
                </a:ext>
              </a:extLst>
            </p:cNvPr>
            <p:cNvSpPr/>
            <p:nvPr/>
          </p:nvSpPr>
          <p:spPr>
            <a:xfrm>
              <a:off x="2192336" y="9405276"/>
              <a:ext cx="121940" cy="149407"/>
            </a:xfrm>
            <a:custGeom>
              <a:avLst/>
              <a:gdLst>
                <a:gd name="connsiteX0" fmla="*/ 127 w 121940"/>
                <a:gd name="connsiteY0" fmla="*/ 127 h 149407"/>
                <a:gd name="connsiteX1" fmla="*/ 32522 w 121940"/>
                <a:gd name="connsiteY1" fmla="*/ 29450 h 149407"/>
                <a:gd name="connsiteX2" fmla="*/ 42177 w 121940"/>
                <a:gd name="connsiteY2" fmla="*/ 149408 h 149407"/>
                <a:gd name="connsiteX3" fmla="*/ 115987 w 121940"/>
                <a:gd name="connsiteY3" fmla="*/ 132270 h 149407"/>
                <a:gd name="connsiteX4" fmla="*/ 91341 w 121940"/>
                <a:gd name="connsiteY4" fmla="*/ 16502 h 149407"/>
                <a:gd name="connsiteX5" fmla="*/ 57041 w 121940"/>
                <a:gd name="connsiteY5" fmla="*/ 381 h 149407"/>
                <a:gd name="connsiteX6" fmla="*/ 0 w 121940"/>
                <a:gd name="connsiteY6" fmla="*/ 0 h 14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0" h="149407">
                  <a:moveTo>
                    <a:pt x="127" y="127"/>
                  </a:moveTo>
                  <a:cubicBezTo>
                    <a:pt x="10798" y="5458"/>
                    <a:pt x="22359" y="16502"/>
                    <a:pt x="32522" y="29450"/>
                  </a:cubicBezTo>
                  <a:cubicBezTo>
                    <a:pt x="69872" y="77306"/>
                    <a:pt x="44337" y="143949"/>
                    <a:pt x="42177" y="149408"/>
                  </a:cubicBezTo>
                  <a:cubicBezTo>
                    <a:pt x="66823" y="143695"/>
                    <a:pt x="91341" y="137983"/>
                    <a:pt x="115987" y="132270"/>
                  </a:cubicBezTo>
                  <a:cubicBezTo>
                    <a:pt x="129199" y="85811"/>
                    <a:pt x="120179" y="40367"/>
                    <a:pt x="91341" y="16502"/>
                  </a:cubicBezTo>
                  <a:cubicBezTo>
                    <a:pt x="84735" y="11044"/>
                    <a:pt x="73810" y="3935"/>
                    <a:pt x="57041" y="381"/>
                  </a:cubicBezTo>
                  <a:cubicBezTo>
                    <a:pt x="44972" y="381"/>
                    <a:pt x="18929" y="0"/>
                    <a:pt x="0" y="0"/>
                  </a:cubicBezTo>
                </a:path>
              </a:pathLst>
            </a:custGeom>
            <a:solidFill>
              <a:srgbClr val="0944AD"/>
            </a:solidFill>
            <a:ln w="12695" cap="sq">
              <a:noFill/>
              <a:prstDash val="solid"/>
              <a:miter/>
            </a:ln>
          </p:spPr>
          <p:txBody>
            <a:bodyPr rtlCol="1" anchor="ctr"/>
            <a:lstStyle/>
            <a:p>
              <a:endParaRPr lang="ar-SA"/>
            </a:p>
          </p:txBody>
        </p:sp>
        <p:sp>
          <p:nvSpPr>
            <p:cNvPr id="435" name="شكل حر: شكل 434">
              <a:extLst>
                <a:ext uri="{FF2B5EF4-FFF2-40B4-BE49-F238E27FC236}">
                  <a16:creationId xmlns:a16="http://schemas.microsoft.com/office/drawing/2014/main" id="{C59CF005-B751-B72C-8977-93BF6DB9B2BB}"/>
                </a:ext>
              </a:extLst>
            </p:cNvPr>
            <p:cNvSpPr/>
            <p:nvPr/>
          </p:nvSpPr>
          <p:spPr>
            <a:xfrm>
              <a:off x="2286110" y="9517871"/>
              <a:ext cx="81793" cy="211873"/>
            </a:xfrm>
            <a:custGeom>
              <a:avLst/>
              <a:gdLst>
                <a:gd name="connsiteX0" fmla="*/ 81794 w 81793"/>
                <a:gd name="connsiteY0" fmla="*/ 192694 h 211873"/>
                <a:gd name="connsiteX1" fmla="*/ 53210 w 81793"/>
                <a:gd name="connsiteY1" fmla="*/ 127828 h 211873"/>
                <a:gd name="connsiteX2" fmla="*/ 31486 w 81793"/>
                <a:gd name="connsiteY2" fmla="*/ 79464 h 211873"/>
                <a:gd name="connsiteX3" fmla="*/ 36314 w 81793"/>
                <a:gd name="connsiteY3" fmla="*/ 39225 h 211873"/>
                <a:gd name="connsiteX4" fmla="*/ 18020 w 81793"/>
                <a:gd name="connsiteY4" fmla="*/ 0 h 211873"/>
                <a:gd name="connsiteX5" fmla="*/ 12684 w 81793"/>
                <a:gd name="connsiteY5" fmla="*/ 45572 h 211873"/>
                <a:gd name="connsiteX6" fmla="*/ 1505 w 81793"/>
                <a:gd name="connsiteY6" fmla="*/ 23992 h 211873"/>
                <a:gd name="connsiteX7" fmla="*/ 14209 w 81793"/>
                <a:gd name="connsiteY7" fmla="*/ 80733 h 211873"/>
                <a:gd name="connsiteX8" fmla="*/ 26532 w 81793"/>
                <a:gd name="connsiteY8" fmla="*/ 138491 h 211873"/>
                <a:gd name="connsiteX9" fmla="*/ 46604 w 81793"/>
                <a:gd name="connsiteY9" fmla="*/ 211227 h 211873"/>
                <a:gd name="connsiteX10" fmla="*/ 81667 w 81793"/>
                <a:gd name="connsiteY10" fmla="*/ 192694 h 21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93" h="211873">
                  <a:moveTo>
                    <a:pt x="81794" y="192694"/>
                  </a:moveTo>
                  <a:cubicBezTo>
                    <a:pt x="73663" y="170606"/>
                    <a:pt x="63119" y="151185"/>
                    <a:pt x="53210" y="127828"/>
                  </a:cubicBezTo>
                  <a:cubicBezTo>
                    <a:pt x="46858" y="112849"/>
                    <a:pt x="37965" y="93554"/>
                    <a:pt x="31486" y="79464"/>
                  </a:cubicBezTo>
                  <a:cubicBezTo>
                    <a:pt x="29708" y="64485"/>
                    <a:pt x="38220" y="55599"/>
                    <a:pt x="36314" y="39225"/>
                  </a:cubicBezTo>
                  <a:cubicBezTo>
                    <a:pt x="33519" y="14852"/>
                    <a:pt x="25643" y="3935"/>
                    <a:pt x="18020" y="0"/>
                  </a:cubicBezTo>
                  <a:cubicBezTo>
                    <a:pt x="14717" y="12186"/>
                    <a:pt x="27802" y="44048"/>
                    <a:pt x="12684" y="45572"/>
                  </a:cubicBezTo>
                  <a:cubicBezTo>
                    <a:pt x="8746" y="45952"/>
                    <a:pt x="4046" y="23103"/>
                    <a:pt x="1505" y="23992"/>
                  </a:cubicBezTo>
                  <a:cubicBezTo>
                    <a:pt x="-5101" y="26149"/>
                    <a:pt x="12049" y="65374"/>
                    <a:pt x="14209" y="80733"/>
                  </a:cubicBezTo>
                  <a:cubicBezTo>
                    <a:pt x="15479" y="90000"/>
                    <a:pt x="21704" y="112468"/>
                    <a:pt x="26532" y="138491"/>
                  </a:cubicBezTo>
                  <a:cubicBezTo>
                    <a:pt x="36822" y="193582"/>
                    <a:pt x="33138" y="206911"/>
                    <a:pt x="46604" y="211227"/>
                  </a:cubicBezTo>
                  <a:cubicBezTo>
                    <a:pt x="52194" y="213004"/>
                    <a:pt x="62738" y="212370"/>
                    <a:pt x="81667" y="192694"/>
                  </a:cubicBezTo>
                </a:path>
              </a:pathLst>
            </a:custGeom>
            <a:solidFill>
              <a:srgbClr val="E89C82"/>
            </a:solidFill>
            <a:ln w="12695" cap="sq">
              <a:noFill/>
              <a:prstDash val="solid"/>
              <a:miter/>
            </a:ln>
          </p:spPr>
          <p:txBody>
            <a:bodyPr rtlCol="1" anchor="ctr"/>
            <a:lstStyle/>
            <a:p>
              <a:endParaRPr lang="ar-SA"/>
            </a:p>
          </p:txBody>
        </p:sp>
        <p:sp>
          <p:nvSpPr>
            <p:cNvPr id="436" name="شكل حر: شكل 435">
              <a:extLst>
                <a:ext uri="{FF2B5EF4-FFF2-40B4-BE49-F238E27FC236}">
                  <a16:creationId xmlns:a16="http://schemas.microsoft.com/office/drawing/2014/main" id="{102FDFC5-9F67-11C1-C278-48DB8FCA5F2D}"/>
                </a:ext>
              </a:extLst>
            </p:cNvPr>
            <p:cNvSpPr/>
            <p:nvPr/>
          </p:nvSpPr>
          <p:spPr>
            <a:xfrm>
              <a:off x="2240628" y="9564548"/>
              <a:ext cx="25728" cy="14953"/>
            </a:xfrm>
            <a:custGeom>
              <a:avLst/>
              <a:gdLst>
                <a:gd name="connsiteX0" fmla="*/ 25517 w 25728"/>
                <a:gd name="connsiteY0" fmla="*/ 1814 h 14953"/>
                <a:gd name="connsiteX1" fmla="*/ 15100 w 25728"/>
                <a:gd name="connsiteY1" fmla="*/ 12858 h 14953"/>
                <a:gd name="connsiteX2" fmla="*/ 236 w 25728"/>
                <a:gd name="connsiteY2" fmla="*/ 12478 h 14953"/>
                <a:gd name="connsiteX3" fmla="*/ 10018 w 25728"/>
                <a:gd name="connsiteY3" fmla="*/ 2957 h 14953"/>
                <a:gd name="connsiteX4" fmla="*/ 25517 w 25728"/>
                <a:gd name="connsiteY4" fmla="*/ 1814 h 1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8" h="14953">
                  <a:moveTo>
                    <a:pt x="25517" y="1814"/>
                  </a:moveTo>
                  <a:cubicBezTo>
                    <a:pt x="26787" y="5242"/>
                    <a:pt x="22214" y="10319"/>
                    <a:pt x="15100" y="12858"/>
                  </a:cubicBezTo>
                  <a:cubicBezTo>
                    <a:pt x="7986" y="15397"/>
                    <a:pt x="1507" y="16031"/>
                    <a:pt x="236" y="12478"/>
                  </a:cubicBezTo>
                  <a:cubicBezTo>
                    <a:pt x="-1034" y="8923"/>
                    <a:pt x="2904" y="5495"/>
                    <a:pt x="10018" y="2957"/>
                  </a:cubicBezTo>
                  <a:cubicBezTo>
                    <a:pt x="17133" y="418"/>
                    <a:pt x="24247" y="-1613"/>
                    <a:pt x="25517" y="1814"/>
                  </a:cubicBezTo>
                </a:path>
              </a:pathLst>
            </a:custGeom>
            <a:solidFill>
              <a:srgbClr val="F2F2F2"/>
            </a:solidFill>
            <a:ln w="12695" cap="sq">
              <a:noFill/>
              <a:prstDash val="solid"/>
              <a:miter/>
            </a:ln>
          </p:spPr>
          <p:txBody>
            <a:bodyPr rtlCol="1" anchor="ctr"/>
            <a:lstStyle/>
            <a:p>
              <a:endParaRPr lang="ar-SA"/>
            </a:p>
          </p:txBody>
        </p:sp>
        <p:sp>
          <p:nvSpPr>
            <p:cNvPr id="437" name="شكل حر: شكل 436">
              <a:extLst>
                <a:ext uri="{FF2B5EF4-FFF2-40B4-BE49-F238E27FC236}">
                  <a16:creationId xmlns:a16="http://schemas.microsoft.com/office/drawing/2014/main" id="{6AAE74F2-12C1-F65E-A643-CF50C1DFE400}"/>
                </a:ext>
              </a:extLst>
            </p:cNvPr>
            <p:cNvSpPr/>
            <p:nvPr/>
          </p:nvSpPr>
          <p:spPr>
            <a:xfrm>
              <a:off x="2316626" y="10526531"/>
              <a:ext cx="114883" cy="81041"/>
            </a:xfrm>
            <a:custGeom>
              <a:avLst/>
              <a:gdLst>
                <a:gd name="connsiteX0" fmla="*/ 99807 w 114883"/>
                <a:gd name="connsiteY0" fmla="*/ 762 h 81041"/>
                <a:gd name="connsiteX1" fmla="*/ 114289 w 114883"/>
                <a:gd name="connsiteY1" fmla="*/ 63088 h 81041"/>
                <a:gd name="connsiteX2" fmla="*/ 55724 w 114883"/>
                <a:gd name="connsiteY2" fmla="*/ 80479 h 81041"/>
                <a:gd name="connsiteX3" fmla="*/ 462 w 114883"/>
                <a:gd name="connsiteY3" fmla="*/ 74006 h 81041"/>
                <a:gd name="connsiteX4" fmla="*/ 11642 w 114883"/>
                <a:gd name="connsiteY4" fmla="*/ 54457 h 81041"/>
                <a:gd name="connsiteX5" fmla="*/ 66523 w 114883"/>
                <a:gd name="connsiteY5" fmla="*/ 40747 h 81041"/>
                <a:gd name="connsiteX6" fmla="*/ 58265 w 114883"/>
                <a:gd name="connsiteY6" fmla="*/ 0 h 81041"/>
                <a:gd name="connsiteX7" fmla="*/ 99934 w 114883"/>
                <a:gd name="connsiteY7" fmla="*/ 762 h 8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83" h="81041">
                  <a:moveTo>
                    <a:pt x="99807" y="762"/>
                  </a:moveTo>
                  <a:cubicBezTo>
                    <a:pt x="119371" y="43286"/>
                    <a:pt x="114289" y="63088"/>
                    <a:pt x="114289" y="63088"/>
                  </a:cubicBezTo>
                  <a:cubicBezTo>
                    <a:pt x="114289" y="63088"/>
                    <a:pt x="93582" y="77941"/>
                    <a:pt x="55724" y="80479"/>
                  </a:cubicBezTo>
                  <a:cubicBezTo>
                    <a:pt x="12531" y="83399"/>
                    <a:pt x="462" y="74006"/>
                    <a:pt x="462" y="74006"/>
                  </a:cubicBezTo>
                  <a:cubicBezTo>
                    <a:pt x="462" y="74006"/>
                    <a:pt x="-3476" y="58646"/>
                    <a:pt x="11642" y="54457"/>
                  </a:cubicBezTo>
                  <a:cubicBezTo>
                    <a:pt x="33746" y="48364"/>
                    <a:pt x="61949" y="43920"/>
                    <a:pt x="66523" y="40747"/>
                  </a:cubicBezTo>
                  <a:cubicBezTo>
                    <a:pt x="72493" y="36559"/>
                    <a:pt x="67793" y="26022"/>
                    <a:pt x="58265" y="0"/>
                  </a:cubicBezTo>
                  <a:cubicBezTo>
                    <a:pt x="72112" y="254"/>
                    <a:pt x="85960" y="507"/>
                    <a:pt x="99934" y="762"/>
                  </a:cubicBezTo>
                </a:path>
              </a:pathLst>
            </a:custGeom>
            <a:solidFill>
              <a:srgbClr val="0944AD"/>
            </a:solidFill>
            <a:ln w="12695" cap="sq">
              <a:noFill/>
              <a:prstDash val="solid"/>
              <a:miter/>
            </a:ln>
          </p:spPr>
          <p:txBody>
            <a:bodyPr rtlCol="1" anchor="ctr"/>
            <a:lstStyle/>
            <a:p>
              <a:endParaRPr lang="ar-SA"/>
            </a:p>
          </p:txBody>
        </p:sp>
        <p:sp>
          <p:nvSpPr>
            <p:cNvPr id="438" name="شكل حر: شكل 437">
              <a:extLst>
                <a:ext uri="{FF2B5EF4-FFF2-40B4-BE49-F238E27FC236}">
                  <a16:creationId xmlns:a16="http://schemas.microsoft.com/office/drawing/2014/main" id="{E7FBC60E-7AB2-AA2B-E2DA-0929BC673857}"/>
                </a:ext>
              </a:extLst>
            </p:cNvPr>
            <p:cNvSpPr/>
            <p:nvPr/>
          </p:nvSpPr>
          <p:spPr>
            <a:xfrm>
              <a:off x="2374764" y="10526531"/>
              <a:ext cx="54373" cy="44301"/>
            </a:xfrm>
            <a:custGeom>
              <a:avLst/>
              <a:gdLst>
                <a:gd name="connsiteX0" fmla="*/ 41669 w 54373"/>
                <a:gd name="connsiteY0" fmla="*/ 762 h 44301"/>
                <a:gd name="connsiteX1" fmla="*/ 54373 w 54373"/>
                <a:gd name="connsiteY1" fmla="*/ 37447 h 44301"/>
                <a:gd name="connsiteX2" fmla="*/ 27187 w 54373"/>
                <a:gd name="connsiteY2" fmla="*/ 44302 h 44301"/>
                <a:gd name="connsiteX3" fmla="*/ 8639 w 54373"/>
                <a:gd name="connsiteY3" fmla="*/ 40621 h 44301"/>
                <a:gd name="connsiteX4" fmla="*/ 0 w 54373"/>
                <a:gd name="connsiteY4" fmla="*/ 0 h 44301"/>
                <a:gd name="connsiteX5" fmla="*/ 41669 w 54373"/>
                <a:gd name="connsiteY5" fmla="*/ 762 h 4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73" h="44301">
                  <a:moveTo>
                    <a:pt x="41669" y="762"/>
                  </a:moveTo>
                  <a:cubicBezTo>
                    <a:pt x="48529" y="15740"/>
                    <a:pt x="52340" y="27927"/>
                    <a:pt x="54373" y="37447"/>
                  </a:cubicBezTo>
                  <a:cubicBezTo>
                    <a:pt x="46624" y="41763"/>
                    <a:pt x="37223" y="44302"/>
                    <a:pt x="27187" y="44302"/>
                  </a:cubicBezTo>
                  <a:cubicBezTo>
                    <a:pt x="18675" y="44302"/>
                    <a:pt x="15626" y="43794"/>
                    <a:pt x="8639" y="40621"/>
                  </a:cubicBezTo>
                  <a:cubicBezTo>
                    <a:pt x="12069" y="34400"/>
                    <a:pt x="8004" y="21706"/>
                    <a:pt x="0" y="0"/>
                  </a:cubicBezTo>
                  <a:cubicBezTo>
                    <a:pt x="13847" y="254"/>
                    <a:pt x="27695" y="507"/>
                    <a:pt x="41669" y="762"/>
                  </a:cubicBezTo>
                </a:path>
              </a:pathLst>
            </a:custGeom>
            <a:solidFill>
              <a:srgbClr val="F4AE92"/>
            </a:solidFill>
            <a:ln w="12695" cap="sq">
              <a:noFill/>
              <a:prstDash val="solid"/>
              <a:miter/>
            </a:ln>
          </p:spPr>
          <p:txBody>
            <a:bodyPr rtlCol="1" anchor="ctr"/>
            <a:lstStyle/>
            <a:p>
              <a:endParaRPr lang="ar-SA"/>
            </a:p>
          </p:txBody>
        </p:sp>
        <p:sp>
          <p:nvSpPr>
            <p:cNvPr id="439" name="شكل حر: شكل 438">
              <a:extLst>
                <a:ext uri="{FF2B5EF4-FFF2-40B4-BE49-F238E27FC236}">
                  <a16:creationId xmlns:a16="http://schemas.microsoft.com/office/drawing/2014/main" id="{943B7DB1-989B-2B4B-0D83-DB52886F09D2}"/>
                </a:ext>
              </a:extLst>
            </p:cNvPr>
            <p:cNvSpPr/>
            <p:nvPr/>
          </p:nvSpPr>
          <p:spPr>
            <a:xfrm>
              <a:off x="2316819" y="10584542"/>
              <a:ext cx="115180" cy="26567"/>
            </a:xfrm>
            <a:custGeom>
              <a:avLst/>
              <a:gdLst>
                <a:gd name="connsiteX0" fmla="*/ 114478 w 115180"/>
                <a:gd name="connsiteY0" fmla="*/ 10662 h 26567"/>
                <a:gd name="connsiteX1" fmla="*/ 114351 w 115180"/>
                <a:gd name="connsiteY1" fmla="*/ 0 h 26567"/>
                <a:gd name="connsiteX2" fmla="*/ 49561 w 115180"/>
                <a:gd name="connsiteY2" fmla="*/ 17264 h 26567"/>
                <a:gd name="connsiteX3" fmla="*/ 142 w 115180"/>
                <a:gd name="connsiteY3" fmla="*/ 15486 h 26567"/>
                <a:gd name="connsiteX4" fmla="*/ 1921 w 115180"/>
                <a:gd name="connsiteY4" fmla="*/ 22722 h 26567"/>
                <a:gd name="connsiteX5" fmla="*/ 51085 w 115180"/>
                <a:gd name="connsiteY5" fmla="*/ 26403 h 26567"/>
                <a:gd name="connsiteX6" fmla="*/ 114351 w 115180"/>
                <a:gd name="connsiteY6" fmla="*/ 10790 h 2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80" h="26567">
                  <a:moveTo>
                    <a:pt x="114478" y="10662"/>
                  </a:moveTo>
                  <a:cubicBezTo>
                    <a:pt x="116129" y="9774"/>
                    <a:pt x="114351" y="0"/>
                    <a:pt x="114351" y="0"/>
                  </a:cubicBezTo>
                  <a:cubicBezTo>
                    <a:pt x="114351" y="0"/>
                    <a:pt x="95676" y="13074"/>
                    <a:pt x="49561" y="17264"/>
                  </a:cubicBezTo>
                  <a:cubicBezTo>
                    <a:pt x="35713" y="18533"/>
                    <a:pt x="142" y="15486"/>
                    <a:pt x="142" y="15486"/>
                  </a:cubicBezTo>
                  <a:cubicBezTo>
                    <a:pt x="142" y="15486"/>
                    <a:pt x="-747" y="21453"/>
                    <a:pt x="1921" y="22722"/>
                  </a:cubicBezTo>
                  <a:cubicBezTo>
                    <a:pt x="5478" y="24372"/>
                    <a:pt x="19579" y="27291"/>
                    <a:pt x="51085" y="26403"/>
                  </a:cubicBezTo>
                  <a:cubicBezTo>
                    <a:pt x="85767" y="25261"/>
                    <a:pt x="107364" y="14725"/>
                    <a:pt x="114351" y="10790"/>
                  </a:cubicBezTo>
                </a:path>
              </a:pathLst>
            </a:custGeom>
            <a:solidFill>
              <a:srgbClr val="061230"/>
            </a:solidFill>
            <a:ln w="12695" cap="sq">
              <a:noFill/>
              <a:prstDash val="solid"/>
              <a:miter/>
            </a:ln>
          </p:spPr>
          <p:txBody>
            <a:bodyPr rtlCol="1" anchor="ctr"/>
            <a:lstStyle/>
            <a:p>
              <a:endParaRPr lang="ar-SA"/>
            </a:p>
          </p:txBody>
        </p:sp>
        <p:sp>
          <p:nvSpPr>
            <p:cNvPr id="440" name="شكل حر: شكل 439">
              <a:extLst>
                <a:ext uri="{FF2B5EF4-FFF2-40B4-BE49-F238E27FC236}">
                  <a16:creationId xmlns:a16="http://schemas.microsoft.com/office/drawing/2014/main" id="{02F341F7-DB85-EF3B-8EAF-B74D0CB72787}"/>
                </a:ext>
              </a:extLst>
            </p:cNvPr>
            <p:cNvSpPr/>
            <p:nvPr/>
          </p:nvSpPr>
          <p:spPr>
            <a:xfrm>
              <a:off x="2326318" y="10136573"/>
              <a:ext cx="105741" cy="420946"/>
            </a:xfrm>
            <a:custGeom>
              <a:avLst/>
              <a:gdLst>
                <a:gd name="connsiteX0" fmla="*/ 16941 w 105741"/>
                <a:gd name="connsiteY0" fmla="*/ 0 h 420946"/>
                <a:gd name="connsiteX1" fmla="*/ 20752 w 105741"/>
                <a:gd name="connsiteY1" fmla="*/ 5458 h 420946"/>
                <a:gd name="connsiteX2" fmla="*/ 680 w 105741"/>
                <a:gd name="connsiteY2" fmla="*/ 193964 h 420946"/>
                <a:gd name="connsiteX3" fmla="*/ 52004 w 105741"/>
                <a:gd name="connsiteY3" fmla="*/ 416869 h 420946"/>
                <a:gd name="connsiteX4" fmla="*/ 105742 w 105741"/>
                <a:gd name="connsiteY4" fmla="*/ 414203 h 420946"/>
                <a:gd name="connsiteX5" fmla="*/ 73982 w 105741"/>
                <a:gd name="connsiteY5" fmla="*/ 227983 h 420946"/>
                <a:gd name="connsiteX6" fmla="*/ 87067 w 105741"/>
                <a:gd name="connsiteY6" fmla="*/ 129098 h 420946"/>
                <a:gd name="connsiteX7" fmla="*/ 16814 w 105741"/>
                <a:gd name="connsiteY7" fmla="*/ 127 h 42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41" h="420946">
                  <a:moveTo>
                    <a:pt x="16941" y="0"/>
                  </a:moveTo>
                  <a:cubicBezTo>
                    <a:pt x="18211" y="1777"/>
                    <a:pt x="19482" y="3555"/>
                    <a:pt x="20752" y="5458"/>
                  </a:cubicBezTo>
                  <a:cubicBezTo>
                    <a:pt x="8938" y="50268"/>
                    <a:pt x="-3004" y="115388"/>
                    <a:pt x="680" y="193964"/>
                  </a:cubicBezTo>
                  <a:cubicBezTo>
                    <a:pt x="4872" y="283329"/>
                    <a:pt x="33329" y="371171"/>
                    <a:pt x="52004" y="416869"/>
                  </a:cubicBezTo>
                  <a:cubicBezTo>
                    <a:pt x="64962" y="424485"/>
                    <a:pt x="93800" y="420169"/>
                    <a:pt x="105742" y="414203"/>
                  </a:cubicBezTo>
                  <a:cubicBezTo>
                    <a:pt x="105742" y="377137"/>
                    <a:pt x="78428" y="262130"/>
                    <a:pt x="73982" y="227983"/>
                  </a:cubicBezTo>
                  <a:cubicBezTo>
                    <a:pt x="69789" y="195614"/>
                    <a:pt x="82366" y="147377"/>
                    <a:pt x="87067" y="129098"/>
                  </a:cubicBezTo>
                  <a:cubicBezTo>
                    <a:pt x="63692" y="86065"/>
                    <a:pt x="40316" y="43160"/>
                    <a:pt x="16814" y="127"/>
                  </a:cubicBezTo>
                </a:path>
              </a:pathLst>
            </a:custGeom>
            <a:solidFill>
              <a:srgbClr val="02294F"/>
            </a:solidFill>
            <a:ln w="12695" cap="sq">
              <a:noFill/>
              <a:prstDash val="solid"/>
              <a:miter/>
            </a:ln>
          </p:spPr>
          <p:txBody>
            <a:bodyPr rtlCol="1" anchor="ctr"/>
            <a:lstStyle/>
            <a:p>
              <a:endParaRPr lang="ar-SA"/>
            </a:p>
          </p:txBody>
        </p:sp>
        <p:sp>
          <p:nvSpPr>
            <p:cNvPr id="441" name="شكل حر: شكل 440">
              <a:extLst>
                <a:ext uri="{FF2B5EF4-FFF2-40B4-BE49-F238E27FC236}">
                  <a16:creationId xmlns:a16="http://schemas.microsoft.com/office/drawing/2014/main" id="{ED7D29E9-80DB-5655-3217-A8E77471E906}"/>
                </a:ext>
              </a:extLst>
            </p:cNvPr>
            <p:cNvSpPr/>
            <p:nvPr/>
          </p:nvSpPr>
          <p:spPr>
            <a:xfrm>
              <a:off x="2298152" y="9596955"/>
              <a:ext cx="71276" cy="145344"/>
            </a:xfrm>
            <a:custGeom>
              <a:avLst/>
              <a:gdLst>
                <a:gd name="connsiteX0" fmla="*/ 7 w 71276"/>
                <a:gd name="connsiteY0" fmla="*/ 3935 h 145344"/>
                <a:gd name="connsiteX1" fmla="*/ 21985 w 71276"/>
                <a:gd name="connsiteY1" fmla="*/ 0 h 145344"/>
                <a:gd name="connsiteX2" fmla="*/ 71276 w 71276"/>
                <a:gd name="connsiteY2" fmla="*/ 109675 h 145344"/>
                <a:gd name="connsiteX3" fmla="*/ 64670 w 71276"/>
                <a:gd name="connsiteY3" fmla="*/ 145345 h 145344"/>
                <a:gd name="connsiteX4" fmla="*/ 14998 w 71276"/>
                <a:gd name="connsiteY4" fmla="*/ 91142 h 145344"/>
                <a:gd name="connsiteX5" fmla="*/ 7 w 71276"/>
                <a:gd name="connsiteY5" fmla="*/ 393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76" h="145344">
                  <a:moveTo>
                    <a:pt x="7" y="3935"/>
                  </a:moveTo>
                  <a:cubicBezTo>
                    <a:pt x="11441" y="6093"/>
                    <a:pt x="21985" y="0"/>
                    <a:pt x="21985" y="0"/>
                  </a:cubicBezTo>
                  <a:lnTo>
                    <a:pt x="71276" y="109675"/>
                  </a:lnTo>
                  <a:lnTo>
                    <a:pt x="64670" y="145345"/>
                  </a:lnTo>
                  <a:lnTo>
                    <a:pt x="14998" y="91142"/>
                  </a:lnTo>
                  <a:cubicBezTo>
                    <a:pt x="14998" y="91142"/>
                    <a:pt x="-374" y="3808"/>
                    <a:pt x="7" y="3935"/>
                  </a:cubicBezTo>
                </a:path>
              </a:pathLst>
            </a:custGeom>
            <a:solidFill>
              <a:srgbClr val="99BEFF"/>
            </a:solidFill>
            <a:ln w="12695" cap="sq">
              <a:noFill/>
              <a:prstDash val="solid"/>
              <a:miter/>
            </a:ln>
          </p:spPr>
          <p:txBody>
            <a:bodyPr rtlCol="1" anchor="ctr"/>
            <a:lstStyle/>
            <a:p>
              <a:endParaRPr lang="ar-SA"/>
            </a:p>
          </p:txBody>
        </p:sp>
        <p:sp>
          <p:nvSpPr>
            <p:cNvPr id="442" name="شكل حر: شكل 441">
              <a:extLst>
                <a:ext uri="{FF2B5EF4-FFF2-40B4-BE49-F238E27FC236}">
                  <a16:creationId xmlns:a16="http://schemas.microsoft.com/office/drawing/2014/main" id="{B473A113-8EC1-D584-782D-1F776B8BBFBE}"/>
                </a:ext>
              </a:extLst>
            </p:cNvPr>
            <p:cNvSpPr/>
            <p:nvPr/>
          </p:nvSpPr>
          <p:spPr>
            <a:xfrm>
              <a:off x="2524561" y="10563089"/>
              <a:ext cx="107463" cy="110423"/>
            </a:xfrm>
            <a:custGeom>
              <a:avLst/>
              <a:gdLst>
                <a:gd name="connsiteX0" fmla="*/ 40508 w 107463"/>
                <a:gd name="connsiteY0" fmla="*/ 19930 h 110423"/>
                <a:gd name="connsiteX1" fmla="*/ 46860 w 107463"/>
                <a:gd name="connsiteY1" fmla="*/ 57376 h 110423"/>
                <a:gd name="connsiteX2" fmla="*/ 4810 w 107463"/>
                <a:gd name="connsiteY2" fmla="*/ 110310 h 110423"/>
                <a:gd name="connsiteX3" fmla="*/ 54990 w 107463"/>
                <a:gd name="connsiteY3" fmla="*/ 91904 h 110423"/>
                <a:gd name="connsiteX4" fmla="*/ 107458 w 107463"/>
                <a:gd name="connsiteY4" fmla="*/ 59662 h 110423"/>
                <a:gd name="connsiteX5" fmla="*/ 81288 w 107463"/>
                <a:gd name="connsiteY5" fmla="*/ 0 h 110423"/>
                <a:gd name="connsiteX6" fmla="*/ 40635 w 107463"/>
                <a:gd name="connsiteY6" fmla="*/ 20056 h 1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3" h="110423">
                  <a:moveTo>
                    <a:pt x="40508" y="19930"/>
                  </a:moveTo>
                  <a:cubicBezTo>
                    <a:pt x="46987" y="28434"/>
                    <a:pt x="53593" y="44175"/>
                    <a:pt x="46860" y="57376"/>
                  </a:cubicBezTo>
                  <a:cubicBezTo>
                    <a:pt x="36316" y="78067"/>
                    <a:pt x="-15898" y="74386"/>
                    <a:pt x="4810" y="110310"/>
                  </a:cubicBezTo>
                  <a:cubicBezTo>
                    <a:pt x="5064" y="110691"/>
                    <a:pt x="34156" y="111199"/>
                    <a:pt x="54990" y="91904"/>
                  </a:cubicBezTo>
                  <a:cubicBezTo>
                    <a:pt x="75444" y="72863"/>
                    <a:pt x="107966" y="84161"/>
                    <a:pt x="107458" y="59662"/>
                  </a:cubicBezTo>
                  <a:cubicBezTo>
                    <a:pt x="107077" y="46332"/>
                    <a:pt x="83574" y="15867"/>
                    <a:pt x="81288" y="0"/>
                  </a:cubicBezTo>
                  <a:cubicBezTo>
                    <a:pt x="73030" y="3173"/>
                    <a:pt x="48893" y="16882"/>
                    <a:pt x="40635" y="20056"/>
                  </a:cubicBezTo>
                </a:path>
              </a:pathLst>
            </a:custGeom>
            <a:solidFill>
              <a:srgbClr val="0944AD"/>
            </a:solidFill>
            <a:ln w="12695" cap="sq">
              <a:noFill/>
              <a:prstDash val="solid"/>
              <a:miter/>
            </a:ln>
          </p:spPr>
          <p:txBody>
            <a:bodyPr rtlCol="1" anchor="ctr"/>
            <a:lstStyle/>
            <a:p>
              <a:endParaRPr lang="ar-SA"/>
            </a:p>
          </p:txBody>
        </p:sp>
        <p:sp>
          <p:nvSpPr>
            <p:cNvPr id="443" name="شكل حر: شكل 442">
              <a:extLst>
                <a:ext uri="{FF2B5EF4-FFF2-40B4-BE49-F238E27FC236}">
                  <a16:creationId xmlns:a16="http://schemas.microsoft.com/office/drawing/2014/main" id="{4520264A-1371-559F-FF58-5E7ACACBBDBF}"/>
                </a:ext>
              </a:extLst>
            </p:cNvPr>
            <p:cNvSpPr/>
            <p:nvPr/>
          </p:nvSpPr>
          <p:spPr>
            <a:xfrm>
              <a:off x="2354730" y="9678262"/>
              <a:ext cx="96065" cy="100309"/>
            </a:xfrm>
            <a:custGeom>
              <a:avLst/>
              <a:gdLst>
                <a:gd name="connsiteX0" fmla="*/ 3773 w 96065"/>
                <a:gd name="connsiteY0" fmla="*/ 68354 h 100309"/>
                <a:gd name="connsiteX1" fmla="*/ 6060 w 96065"/>
                <a:gd name="connsiteY1" fmla="*/ 24306 h 100309"/>
                <a:gd name="connsiteX2" fmla="*/ 45442 w 96065"/>
                <a:gd name="connsiteY2" fmla="*/ 1077 h 100309"/>
                <a:gd name="connsiteX3" fmla="*/ 91685 w 96065"/>
                <a:gd name="connsiteY3" fmla="*/ 12628 h 100309"/>
                <a:gd name="connsiteX4" fmla="*/ 70850 w 96065"/>
                <a:gd name="connsiteY4" fmla="*/ 78636 h 100309"/>
                <a:gd name="connsiteX5" fmla="*/ 28038 w 96065"/>
                <a:gd name="connsiteY5" fmla="*/ 99455 h 100309"/>
                <a:gd name="connsiteX6" fmla="*/ 3773 w 96065"/>
                <a:gd name="connsiteY6" fmla="*/ 68227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65" h="100309">
                  <a:moveTo>
                    <a:pt x="3773" y="68354"/>
                  </a:moveTo>
                  <a:cubicBezTo>
                    <a:pt x="1614" y="61626"/>
                    <a:pt x="-4611" y="42332"/>
                    <a:pt x="6060" y="24306"/>
                  </a:cubicBezTo>
                  <a:cubicBezTo>
                    <a:pt x="17240" y="5519"/>
                    <a:pt x="38455" y="2219"/>
                    <a:pt x="45442" y="1077"/>
                  </a:cubicBezTo>
                  <a:cubicBezTo>
                    <a:pt x="49254" y="441"/>
                    <a:pt x="79870" y="-4255"/>
                    <a:pt x="91685" y="12628"/>
                  </a:cubicBezTo>
                  <a:cubicBezTo>
                    <a:pt x="105024" y="31669"/>
                    <a:pt x="84952" y="63911"/>
                    <a:pt x="70850" y="78636"/>
                  </a:cubicBezTo>
                  <a:cubicBezTo>
                    <a:pt x="64117" y="85618"/>
                    <a:pt x="46205" y="104532"/>
                    <a:pt x="28038" y="99455"/>
                  </a:cubicBezTo>
                  <a:cubicBezTo>
                    <a:pt x="12412" y="95138"/>
                    <a:pt x="6187" y="75717"/>
                    <a:pt x="3773" y="68227"/>
                  </a:cubicBezTo>
                </a:path>
              </a:pathLst>
            </a:custGeom>
            <a:solidFill>
              <a:srgbClr val="F4AE92"/>
            </a:solidFill>
            <a:ln w="12695" cap="sq">
              <a:noFill/>
              <a:prstDash val="solid"/>
              <a:miter/>
            </a:ln>
          </p:spPr>
          <p:txBody>
            <a:bodyPr rtlCol="1" anchor="ctr"/>
            <a:lstStyle/>
            <a:p>
              <a:endParaRPr lang="ar-SA"/>
            </a:p>
          </p:txBody>
        </p:sp>
        <p:sp>
          <p:nvSpPr>
            <p:cNvPr id="444" name="شكل حر: شكل 443">
              <a:extLst>
                <a:ext uri="{FF2B5EF4-FFF2-40B4-BE49-F238E27FC236}">
                  <a16:creationId xmlns:a16="http://schemas.microsoft.com/office/drawing/2014/main" id="{395DBD56-0EB4-F299-029B-7106B3C61D46}"/>
                </a:ext>
              </a:extLst>
            </p:cNvPr>
            <p:cNvSpPr/>
            <p:nvPr/>
          </p:nvSpPr>
          <p:spPr>
            <a:xfrm>
              <a:off x="2402696" y="9649507"/>
              <a:ext cx="83025" cy="135965"/>
            </a:xfrm>
            <a:custGeom>
              <a:avLst/>
              <a:gdLst>
                <a:gd name="connsiteX0" fmla="*/ 9163 w 83025"/>
                <a:gd name="connsiteY0" fmla="*/ 36051 h 135965"/>
                <a:gd name="connsiteX1" fmla="*/ 20724 w 83025"/>
                <a:gd name="connsiteY1" fmla="*/ 0 h 135965"/>
                <a:gd name="connsiteX2" fmla="*/ 45751 w 83025"/>
                <a:gd name="connsiteY2" fmla="*/ 16756 h 135965"/>
                <a:gd name="connsiteX3" fmla="*/ 82846 w 83025"/>
                <a:gd name="connsiteY3" fmla="*/ 68166 h 135965"/>
                <a:gd name="connsiteX4" fmla="*/ 52103 w 83025"/>
                <a:gd name="connsiteY4" fmla="*/ 129732 h 135965"/>
                <a:gd name="connsiteX5" fmla="*/ 6623 w 83025"/>
                <a:gd name="connsiteY5" fmla="*/ 135318 h 135965"/>
                <a:gd name="connsiteX6" fmla="*/ 17 w 83025"/>
                <a:gd name="connsiteY6" fmla="*/ 114880 h 135965"/>
                <a:gd name="connsiteX7" fmla="*/ 20851 w 83025"/>
                <a:gd name="connsiteY7" fmla="*/ 73879 h 135965"/>
                <a:gd name="connsiteX8" fmla="*/ 9290 w 83025"/>
                <a:gd name="connsiteY8" fmla="*/ 36051 h 1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25" h="135965">
                  <a:moveTo>
                    <a:pt x="9163" y="36051"/>
                  </a:moveTo>
                  <a:cubicBezTo>
                    <a:pt x="-2651" y="19041"/>
                    <a:pt x="20724" y="0"/>
                    <a:pt x="20724" y="0"/>
                  </a:cubicBezTo>
                  <a:cubicBezTo>
                    <a:pt x="20724" y="0"/>
                    <a:pt x="31268" y="11044"/>
                    <a:pt x="45751" y="16756"/>
                  </a:cubicBezTo>
                  <a:cubicBezTo>
                    <a:pt x="64934" y="24246"/>
                    <a:pt x="81322" y="47729"/>
                    <a:pt x="82846" y="68166"/>
                  </a:cubicBezTo>
                  <a:cubicBezTo>
                    <a:pt x="84625" y="93047"/>
                    <a:pt x="73064" y="118435"/>
                    <a:pt x="52103" y="129732"/>
                  </a:cubicBezTo>
                  <a:cubicBezTo>
                    <a:pt x="36223" y="138237"/>
                    <a:pt x="13102" y="135698"/>
                    <a:pt x="6623" y="135318"/>
                  </a:cubicBezTo>
                  <a:cubicBezTo>
                    <a:pt x="2303" y="131256"/>
                    <a:pt x="398" y="123893"/>
                    <a:pt x="17" y="114880"/>
                  </a:cubicBezTo>
                  <a:cubicBezTo>
                    <a:pt x="-619" y="98886"/>
                    <a:pt x="17167" y="91904"/>
                    <a:pt x="20851" y="73879"/>
                  </a:cubicBezTo>
                  <a:cubicBezTo>
                    <a:pt x="22502" y="66136"/>
                    <a:pt x="21994" y="53822"/>
                    <a:pt x="9290" y="36051"/>
                  </a:cubicBezTo>
                </a:path>
              </a:pathLst>
            </a:custGeom>
            <a:solidFill>
              <a:srgbClr val="03336D"/>
            </a:solidFill>
            <a:ln w="12695" cap="sq">
              <a:noFill/>
              <a:prstDash val="solid"/>
              <a:miter/>
            </a:ln>
          </p:spPr>
          <p:txBody>
            <a:bodyPr rtlCol="1" anchor="ctr"/>
            <a:lstStyle/>
            <a:p>
              <a:endParaRPr lang="ar-SA"/>
            </a:p>
          </p:txBody>
        </p:sp>
        <p:sp>
          <p:nvSpPr>
            <p:cNvPr id="445" name="شكل حر: شكل 444">
              <a:extLst>
                <a:ext uri="{FF2B5EF4-FFF2-40B4-BE49-F238E27FC236}">
                  <a16:creationId xmlns:a16="http://schemas.microsoft.com/office/drawing/2014/main" id="{95D76E3D-DA61-A44E-E3C9-6C133A33A1EB}"/>
                </a:ext>
              </a:extLst>
            </p:cNvPr>
            <p:cNvSpPr/>
            <p:nvPr/>
          </p:nvSpPr>
          <p:spPr>
            <a:xfrm>
              <a:off x="2565069" y="10562962"/>
              <a:ext cx="58056" cy="53695"/>
            </a:xfrm>
            <a:custGeom>
              <a:avLst/>
              <a:gdLst>
                <a:gd name="connsiteX0" fmla="*/ 40653 w 58056"/>
                <a:gd name="connsiteY0" fmla="*/ 0 h 53695"/>
                <a:gd name="connsiteX1" fmla="*/ 58057 w 58056"/>
                <a:gd name="connsiteY1" fmla="*/ 37320 h 53695"/>
                <a:gd name="connsiteX2" fmla="*/ 16134 w 58056"/>
                <a:gd name="connsiteY2" fmla="*/ 53695 h 53695"/>
                <a:gd name="connsiteX3" fmla="*/ 8003 w 58056"/>
                <a:gd name="connsiteY3" fmla="*/ 53188 h 53695"/>
                <a:gd name="connsiteX4" fmla="*/ 0 w 58056"/>
                <a:gd name="connsiteY4" fmla="*/ 20183 h 53695"/>
                <a:gd name="connsiteX5" fmla="*/ 40653 w 58056"/>
                <a:gd name="connsiteY5" fmla="*/ 127 h 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56" h="53695">
                  <a:moveTo>
                    <a:pt x="40653" y="0"/>
                  </a:moveTo>
                  <a:cubicBezTo>
                    <a:pt x="42050" y="9520"/>
                    <a:pt x="51070" y="24119"/>
                    <a:pt x="58057" y="37320"/>
                  </a:cubicBezTo>
                  <a:cubicBezTo>
                    <a:pt x="48021" y="47348"/>
                    <a:pt x="33030" y="53695"/>
                    <a:pt x="16134" y="53695"/>
                  </a:cubicBezTo>
                  <a:cubicBezTo>
                    <a:pt x="13339" y="53695"/>
                    <a:pt x="10671" y="53442"/>
                    <a:pt x="8003" y="53188"/>
                  </a:cubicBezTo>
                  <a:cubicBezTo>
                    <a:pt x="11561" y="41128"/>
                    <a:pt x="5717" y="27800"/>
                    <a:pt x="0" y="20183"/>
                  </a:cubicBezTo>
                  <a:cubicBezTo>
                    <a:pt x="8257" y="17009"/>
                    <a:pt x="32395" y="3301"/>
                    <a:pt x="40653" y="127"/>
                  </a:cubicBezTo>
                </a:path>
              </a:pathLst>
            </a:custGeom>
            <a:solidFill>
              <a:srgbClr val="F4AE92"/>
            </a:solidFill>
            <a:ln w="12695" cap="sq">
              <a:noFill/>
              <a:prstDash val="solid"/>
              <a:miter/>
            </a:ln>
          </p:spPr>
          <p:txBody>
            <a:bodyPr rtlCol="1" anchor="ctr"/>
            <a:lstStyle/>
            <a:p>
              <a:endParaRPr lang="ar-SA"/>
            </a:p>
          </p:txBody>
        </p:sp>
        <p:sp>
          <p:nvSpPr>
            <p:cNvPr id="446" name="شكل حر: شكل 445">
              <a:extLst>
                <a:ext uri="{FF2B5EF4-FFF2-40B4-BE49-F238E27FC236}">
                  <a16:creationId xmlns:a16="http://schemas.microsoft.com/office/drawing/2014/main" id="{9AB5FD3C-17C4-1A86-2C33-25EDEB9A71B6}"/>
                </a:ext>
              </a:extLst>
            </p:cNvPr>
            <p:cNvSpPr/>
            <p:nvPr/>
          </p:nvSpPr>
          <p:spPr>
            <a:xfrm>
              <a:off x="2324584" y="10074754"/>
              <a:ext cx="301210" cy="531241"/>
            </a:xfrm>
            <a:custGeom>
              <a:avLst/>
              <a:gdLst>
                <a:gd name="connsiteX0" fmla="*/ 122720 w 301210"/>
                <a:gd name="connsiteY0" fmla="*/ 0 h 531241"/>
                <a:gd name="connsiteX1" fmla="*/ 148890 w 301210"/>
                <a:gd name="connsiteY1" fmla="*/ 56361 h 531241"/>
                <a:gd name="connsiteX2" fmla="*/ 183572 w 301210"/>
                <a:gd name="connsiteY2" fmla="*/ 242454 h 531241"/>
                <a:gd name="connsiteX3" fmla="*/ 243789 w 301210"/>
                <a:gd name="connsiteY3" fmla="*/ 358350 h 531241"/>
                <a:gd name="connsiteX4" fmla="*/ 301211 w 301210"/>
                <a:gd name="connsiteY4" fmla="*/ 509534 h 531241"/>
                <a:gd name="connsiteX5" fmla="*/ 238326 w 301210"/>
                <a:gd name="connsiteY5" fmla="*/ 531241 h 531241"/>
                <a:gd name="connsiteX6" fmla="*/ 114209 w 301210"/>
                <a:gd name="connsiteY6" fmla="*/ 303512 h 531241"/>
                <a:gd name="connsiteX7" fmla="*/ 30108 w 301210"/>
                <a:gd name="connsiteY7" fmla="*/ 143695 h 531241"/>
                <a:gd name="connsiteX8" fmla="*/ 0 w 301210"/>
                <a:gd name="connsiteY8" fmla="*/ 1650 h 531241"/>
                <a:gd name="connsiteX9" fmla="*/ 122593 w 301210"/>
                <a:gd name="connsiteY9" fmla="*/ 127 h 5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210" h="531241">
                  <a:moveTo>
                    <a:pt x="122720" y="0"/>
                  </a:moveTo>
                  <a:cubicBezTo>
                    <a:pt x="128183" y="16376"/>
                    <a:pt x="139743" y="23992"/>
                    <a:pt x="148890" y="56361"/>
                  </a:cubicBezTo>
                  <a:cubicBezTo>
                    <a:pt x="167438" y="121227"/>
                    <a:pt x="163246" y="188505"/>
                    <a:pt x="183572" y="242454"/>
                  </a:cubicBezTo>
                  <a:cubicBezTo>
                    <a:pt x="202755" y="293357"/>
                    <a:pt x="212537" y="292341"/>
                    <a:pt x="243789" y="358350"/>
                  </a:cubicBezTo>
                  <a:cubicBezTo>
                    <a:pt x="271102" y="415980"/>
                    <a:pt x="292445" y="477672"/>
                    <a:pt x="301211" y="509534"/>
                  </a:cubicBezTo>
                  <a:cubicBezTo>
                    <a:pt x="284187" y="521721"/>
                    <a:pt x="260812" y="531114"/>
                    <a:pt x="238326" y="531241"/>
                  </a:cubicBezTo>
                  <a:cubicBezTo>
                    <a:pt x="194243" y="436925"/>
                    <a:pt x="144825" y="353526"/>
                    <a:pt x="114209" y="303512"/>
                  </a:cubicBezTo>
                  <a:cubicBezTo>
                    <a:pt x="81559" y="250198"/>
                    <a:pt x="53230" y="209450"/>
                    <a:pt x="30108" y="143695"/>
                  </a:cubicBezTo>
                  <a:cubicBezTo>
                    <a:pt x="9909" y="86319"/>
                    <a:pt x="2795" y="35797"/>
                    <a:pt x="0" y="1650"/>
                  </a:cubicBezTo>
                  <a:cubicBezTo>
                    <a:pt x="39128" y="889"/>
                    <a:pt x="83592" y="889"/>
                    <a:pt x="122593" y="127"/>
                  </a:cubicBezTo>
                </a:path>
              </a:pathLst>
            </a:custGeom>
            <a:solidFill>
              <a:srgbClr val="03336D"/>
            </a:solidFill>
            <a:ln w="12695" cap="sq">
              <a:noFill/>
              <a:prstDash val="solid"/>
              <a:miter/>
            </a:ln>
          </p:spPr>
          <p:txBody>
            <a:bodyPr rtlCol="1" anchor="ctr"/>
            <a:lstStyle/>
            <a:p>
              <a:endParaRPr lang="ar-SA"/>
            </a:p>
          </p:txBody>
        </p:sp>
        <p:sp>
          <p:nvSpPr>
            <p:cNvPr id="447" name="شكل حر: شكل 446">
              <a:extLst>
                <a:ext uri="{FF2B5EF4-FFF2-40B4-BE49-F238E27FC236}">
                  <a16:creationId xmlns:a16="http://schemas.microsoft.com/office/drawing/2014/main" id="{83C7A292-ED2E-EF7C-3071-DE8803F11C6E}"/>
                </a:ext>
              </a:extLst>
            </p:cNvPr>
            <p:cNvSpPr/>
            <p:nvPr/>
          </p:nvSpPr>
          <p:spPr>
            <a:xfrm>
              <a:off x="2398012" y="9737267"/>
              <a:ext cx="26049" cy="20133"/>
            </a:xfrm>
            <a:custGeom>
              <a:avLst/>
              <a:gdLst>
                <a:gd name="connsiteX0" fmla="*/ 14229 w 26049"/>
                <a:gd name="connsiteY0" fmla="*/ 2495 h 20133"/>
                <a:gd name="connsiteX1" fmla="*/ 23248 w 26049"/>
                <a:gd name="connsiteY1" fmla="*/ 1479 h 20133"/>
                <a:gd name="connsiteX2" fmla="*/ 25535 w 26049"/>
                <a:gd name="connsiteY2" fmla="*/ 10872 h 20133"/>
                <a:gd name="connsiteX3" fmla="*/ 18675 w 26049"/>
                <a:gd name="connsiteY3" fmla="*/ 18235 h 20133"/>
                <a:gd name="connsiteX4" fmla="*/ 8004 w 26049"/>
                <a:gd name="connsiteY4" fmla="*/ 19758 h 20133"/>
                <a:gd name="connsiteX5" fmla="*/ 0 w 26049"/>
                <a:gd name="connsiteY5" fmla="*/ 12903 h 2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 h="20133">
                  <a:moveTo>
                    <a:pt x="14229" y="2495"/>
                  </a:moveTo>
                  <a:cubicBezTo>
                    <a:pt x="16134" y="-425"/>
                    <a:pt x="20581" y="-806"/>
                    <a:pt x="23248" y="1479"/>
                  </a:cubicBezTo>
                  <a:cubicBezTo>
                    <a:pt x="25916" y="3764"/>
                    <a:pt x="26678" y="7572"/>
                    <a:pt x="25535" y="10872"/>
                  </a:cubicBezTo>
                  <a:cubicBezTo>
                    <a:pt x="24392" y="14173"/>
                    <a:pt x="21724" y="16712"/>
                    <a:pt x="18675" y="18235"/>
                  </a:cubicBezTo>
                  <a:cubicBezTo>
                    <a:pt x="15372" y="19885"/>
                    <a:pt x="11561" y="20647"/>
                    <a:pt x="8004" y="19758"/>
                  </a:cubicBezTo>
                  <a:cubicBezTo>
                    <a:pt x="4446" y="18870"/>
                    <a:pt x="1270" y="16331"/>
                    <a:pt x="0" y="12903"/>
                  </a:cubicBezTo>
                </a:path>
              </a:pathLst>
            </a:custGeom>
            <a:solidFill>
              <a:srgbClr val="F4AE92"/>
            </a:solidFill>
            <a:ln w="12695" cap="sq">
              <a:noFill/>
              <a:prstDash val="solid"/>
              <a:miter/>
            </a:ln>
          </p:spPr>
          <p:txBody>
            <a:bodyPr rtlCol="1" anchor="ctr"/>
            <a:lstStyle/>
            <a:p>
              <a:endParaRPr lang="ar-SA"/>
            </a:p>
          </p:txBody>
        </p:sp>
        <p:sp>
          <p:nvSpPr>
            <p:cNvPr id="448" name="شكل حر: شكل 447">
              <a:extLst>
                <a:ext uri="{FF2B5EF4-FFF2-40B4-BE49-F238E27FC236}">
                  <a16:creationId xmlns:a16="http://schemas.microsoft.com/office/drawing/2014/main" id="{256ADDF6-8C02-EF27-B6AB-910AB40B0A99}"/>
                </a:ext>
              </a:extLst>
            </p:cNvPr>
            <p:cNvSpPr/>
            <p:nvPr/>
          </p:nvSpPr>
          <p:spPr>
            <a:xfrm>
              <a:off x="2527212" y="10619577"/>
              <a:ext cx="107644" cy="59128"/>
            </a:xfrm>
            <a:custGeom>
              <a:avLst/>
              <a:gdLst>
                <a:gd name="connsiteX0" fmla="*/ 104681 w 107644"/>
                <a:gd name="connsiteY0" fmla="*/ 0 h 59128"/>
                <a:gd name="connsiteX1" fmla="*/ 106840 w 107644"/>
                <a:gd name="connsiteY1" fmla="*/ 17644 h 59128"/>
                <a:gd name="connsiteX2" fmla="*/ 58819 w 107644"/>
                <a:gd name="connsiteY2" fmla="*/ 44048 h 59128"/>
                <a:gd name="connsiteX3" fmla="*/ 5717 w 107644"/>
                <a:gd name="connsiteY3" fmla="*/ 59026 h 59128"/>
                <a:gd name="connsiteX4" fmla="*/ 0 w 107644"/>
                <a:gd name="connsiteY4" fmla="*/ 50395 h 59128"/>
                <a:gd name="connsiteX5" fmla="*/ 55643 w 107644"/>
                <a:gd name="connsiteY5" fmla="*/ 31354 h 59128"/>
                <a:gd name="connsiteX6" fmla="*/ 104681 w 107644"/>
                <a:gd name="connsiteY6" fmla="*/ 126 h 5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44" h="59128">
                  <a:moveTo>
                    <a:pt x="104681" y="0"/>
                  </a:moveTo>
                  <a:cubicBezTo>
                    <a:pt x="104681" y="0"/>
                    <a:pt x="109508" y="13456"/>
                    <a:pt x="106840" y="17644"/>
                  </a:cubicBezTo>
                  <a:cubicBezTo>
                    <a:pt x="104935" y="20690"/>
                    <a:pt x="80289" y="35035"/>
                    <a:pt x="58819" y="44048"/>
                  </a:cubicBezTo>
                  <a:cubicBezTo>
                    <a:pt x="46115" y="49379"/>
                    <a:pt x="9782" y="60296"/>
                    <a:pt x="5717" y="59026"/>
                  </a:cubicBezTo>
                  <a:cubicBezTo>
                    <a:pt x="3303" y="58138"/>
                    <a:pt x="0" y="50395"/>
                    <a:pt x="0" y="50395"/>
                  </a:cubicBezTo>
                  <a:cubicBezTo>
                    <a:pt x="0" y="50395"/>
                    <a:pt x="42304" y="37320"/>
                    <a:pt x="55643" y="31354"/>
                  </a:cubicBezTo>
                  <a:cubicBezTo>
                    <a:pt x="89563" y="16121"/>
                    <a:pt x="104681" y="126"/>
                    <a:pt x="104681" y="126"/>
                  </a:cubicBezTo>
                </a:path>
              </a:pathLst>
            </a:custGeom>
            <a:solidFill>
              <a:srgbClr val="061230"/>
            </a:solidFill>
            <a:ln w="12695" cap="sq">
              <a:noFill/>
              <a:prstDash val="solid"/>
              <a:miter/>
            </a:ln>
          </p:spPr>
          <p:txBody>
            <a:bodyPr rtlCol="1" anchor="ctr"/>
            <a:lstStyle/>
            <a:p>
              <a:endParaRPr lang="ar-SA"/>
            </a:p>
          </p:txBody>
        </p:sp>
        <p:sp>
          <p:nvSpPr>
            <p:cNvPr id="449" name="شكل حر: شكل 448">
              <a:extLst>
                <a:ext uri="{FF2B5EF4-FFF2-40B4-BE49-F238E27FC236}">
                  <a16:creationId xmlns:a16="http://schemas.microsoft.com/office/drawing/2014/main" id="{9621CDAD-01C7-0A4E-831B-0B4FFD4AE7BD}"/>
                </a:ext>
              </a:extLst>
            </p:cNvPr>
            <p:cNvSpPr/>
            <p:nvPr/>
          </p:nvSpPr>
          <p:spPr>
            <a:xfrm>
              <a:off x="2225239" y="9511487"/>
              <a:ext cx="124244" cy="254550"/>
            </a:xfrm>
            <a:custGeom>
              <a:avLst/>
              <a:gdLst>
                <a:gd name="connsiteX0" fmla="*/ 83719 w 124244"/>
                <a:gd name="connsiteY0" fmla="*/ 159346 h 254550"/>
                <a:gd name="connsiteX1" fmla="*/ 35444 w 124244"/>
                <a:gd name="connsiteY1" fmla="*/ 47132 h 254550"/>
                <a:gd name="connsiteX2" fmla="*/ 33411 w 124244"/>
                <a:gd name="connsiteY2" fmla="*/ 27583 h 254550"/>
                <a:gd name="connsiteX3" fmla="*/ 36969 w 124244"/>
                <a:gd name="connsiteY3" fmla="*/ 7019 h 254550"/>
                <a:gd name="connsiteX4" fmla="*/ 35317 w 124244"/>
                <a:gd name="connsiteY4" fmla="*/ 291 h 254550"/>
                <a:gd name="connsiteX5" fmla="*/ 29473 w 124244"/>
                <a:gd name="connsiteY5" fmla="*/ 5495 h 254550"/>
                <a:gd name="connsiteX6" fmla="*/ 20199 w 124244"/>
                <a:gd name="connsiteY6" fmla="*/ 22760 h 254550"/>
                <a:gd name="connsiteX7" fmla="*/ 16896 w 124244"/>
                <a:gd name="connsiteY7" fmla="*/ 18189 h 254550"/>
                <a:gd name="connsiteX8" fmla="*/ 19056 w 124244"/>
                <a:gd name="connsiteY8" fmla="*/ 672 h 254550"/>
                <a:gd name="connsiteX9" fmla="*/ 3430 w 124244"/>
                <a:gd name="connsiteY9" fmla="*/ 10700 h 254550"/>
                <a:gd name="connsiteX10" fmla="*/ 1016 w 124244"/>
                <a:gd name="connsiteY10" fmla="*/ 30376 h 254550"/>
                <a:gd name="connsiteX11" fmla="*/ 13593 w 124244"/>
                <a:gd name="connsiteY11" fmla="*/ 52844 h 254550"/>
                <a:gd name="connsiteX12" fmla="*/ 19691 w 124244"/>
                <a:gd name="connsiteY12" fmla="*/ 71250 h 254550"/>
                <a:gd name="connsiteX13" fmla="*/ 45099 w 124244"/>
                <a:gd name="connsiteY13" fmla="*/ 174579 h 254550"/>
                <a:gd name="connsiteX14" fmla="*/ 90325 w 124244"/>
                <a:gd name="connsiteY14" fmla="*/ 254550 h 254550"/>
                <a:gd name="connsiteX15" fmla="*/ 124245 w 124244"/>
                <a:gd name="connsiteY15" fmla="*/ 214438 h 254550"/>
                <a:gd name="connsiteX16" fmla="*/ 83846 w 124244"/>
                <a:gd name="connsiteY16" fmla="*/ 159219 h 2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244" h="254550">
                  <a:moveTo>
                    <a:pt x="83719" y="159346"/>
                  </a:moveTo>
                  <a:cubicBezTo>
                    <a:pt x="55643" y="91815"/>
                    <a:pt x="42431" y="75693"/>
                    <a:pt x="35444" y="47132"/>
                  </a:cubicBezTo>
                  <a:cubicBezTo>
                    <a:pt x="34809" y="44593"/>
                    <a:pt x="33284" y="32533"/>
                    <a:pt x="33411" y="27583"/>
                  </a:cubicBezTo>
                  <a:cubicBezTo>
                    <a:pt x="33665" y="22506"/>
                    <a:pt x="35952" y="13112"/>
                    <a:pt x="36969" y="7019"/>
                  </a:cubicBezTo>
                  <a:cubicBezTo>
                    <a:pt x="37350" y="4607"/>
                    <a:pt x="37477" y="1560"/>
                    <a:pt x="35317" y="291"/>
                  </a:cubicBezTo>
                  <a:cubicBezTo>
                    <a:pt x="32649" y="-1105"/>
                    <a:pt x="30871" y="2830"/>
                    <a:pt x="29473" y="5495"/>
                  </a:cubicBezTo>
                  <a:cubicBezTo>
                    <a:pt x="26932" y="10192"/>
                    <a:pt x="23756" y="23013"/>
                    <a:pt x="20199" y="22760"/>
                  </a:cubicBezTo>
                  <a:cubicBezTo>
                    <a:pt x="17785" y="22633"/>
                    <a:pt x="16515" y="21363"/>
                    <a:pt x="16896" y="18189"/>
                  </a:cubicBezTo>
                  <a:cubicBezTo>
                    <a:pt x="18421" y="6384"/>
                    <a:pt x="19056" y="672"/>
                    <a:pt x="19056" y="672"/>
                  </a:cubicBezTo>
                  <a:cubicBezTo>
                    <a:pt x="19056" y="672"/>
                    <a:pt x="8766" y="3083"/>
                    <a:pt x="3430" y="10700"/>
                  </a:cubicBezTo>
                  <a:cubicBezTo>
                    <a:pt x="-762" y="16666"/>
                    <a:pt x="-508" y="26948"/>
                    <a:pt x="1016" y="30376"/>
                  </a:cubicBezTo>
                  <a:cubicBezTo>
                    <a:pt x="5463" y="40150"/>
                    <a:pt x="9782" y="49544"/>
                    <a:pt x="13593" y="52844"/>
                  </a:cubicBezTo>
                  <a:cubicBezTo>
                    <a:pt x="17150" y="57414"/>
                    <a:pt x="17150" y="60333"/>
                    <a:pt x="19691" y="71250"/>
                  </a:cubicBezTo>
                  <a:cubicBezTo>
                    <a:pt x="24392" y="92195"/>
                    <a:pt x="33920" y="144748"/>
                    <a:pt x="45099" y="174579"/>
                  </a:cubicBezTo>
                  <a:cubicBezTo>
                    <a:pt x="55008" y="201109"/>
                    <a:pt x="53992" y="208471"/>
                    <a:pt x="90325" y="254550"/>
                  </a:cubicBezTo>
                  <a:cubicBezTo>
                    <a:pt x="101632" y="241222"/>
                    <a:pt x="112938" y="227766"/>
                    <a:pt x="124245" y="214438"/>
                  </a:cubicBezTo>
                  <a:cubicBezTo>
                    <a:pt x="104426" y="177245"/>
                    <a:pt x="93755" y="183083"/>
                    <a:pt x="83846" y="159219"/>
                  </a:cubicBezTo>
                </a:path>
              </a:pathLst>
            </a:custGeom>
            <a:solidFill>
              <a:srgbClr val="F4AE92"/>
            </a:solidFill>
            <a:ln w="12695" cap="sq">
              <a:noFill/>
              <a:prstDash val="solid"/>
              <a:miter/>
            </a:ln>
          </p:spPr>
          <p:txBody>
            <a:bodyPr rtlCol="1" anchor="ctr"/>
            <a:lstStyle/>
            <a:p>
              <a:endParaRPr lang="ar-SA"/>
            </a:p>
          </p:txBody>
        </p:sp>
        <p:sp>
          <p:nvSpPr>
            <p:cNvPr id="450" name="شكل حر: شكل 449">
              <a:extLst>
                <a:ext uri="{FF2B5EF4-FFF2-40B4-BE49-F238E27FC236}">
                  <a16:creationId xmlns:a16="http://schemas.microsoft.com/office/drawing/2014/main" id="{514CB51D-978D-D30A-3940-CBE6725D2548}"/>
                </a:ext>
              </a:extLst>
            </p:cNvPr>
            <p:cNvSpPr/>
            <p:nvPr/>
          </p:nvSpPr>
          <p:spPr>
            <a:xfrm>
              <a:off x="2240611" y="9565982"/>
              <a:ext cx="215585" cy="543680"/>
            </a:xfrm>
            <a:custGeom>
              <a:avLst/>
              <a:gdLst>
                <a:gd name="connsiteX0" fmla="*/ 25535 w 215585"/>
                <a:gd name="connsiteY0" fmla="*/ 0 h 543680"/>
                <a:gd name="connsiteX1" fmla="*/ 0 w 215585"/>
                <a:gd name="connsiteY1" fmla="*/ 11044 h 543680"/>
                <a:gd name="connsiteX2" fmla="*/ 33920 w 215585"/>
                <a:gd name="connsiteY2" fmla="*/ 138872 h 543680"/>
                <a:gd name="connsiteX3" fmla="*/ 90325 w 215585"/>
                <a:gd name="connsiteY3" fmla="*/ 223032 h 543680"/>
                <a:gd name="connsiteX4" fmla="*/ 53738 w 215585"/>
                <a:gd name="connsiteY4" fmla="*/ 308970 h 543680"/>
                <a:gd name="connsiteX5" fmla="*/ 86260 w 215585"/>
                <a:gd name="connsiteY5" fmla="*/ 541268 h 543680"/>
                <a:gd name="connsiteX6" fmla="*/ 164770 w 215585"/>
                <a:gd name="connsiteY6" fmla="*/ 540253 h 543680"/>
                <a:gd name="connsiteX7" fmla="*/ 215586 w 215585"/>
                <a:gd name="connsiteY7" fmla="*/ 525148 h 543680"/>
                <a:gd name="connsiteX8" fmla="*/ 207583 w 215585"/>
                <a:gd name="connsiteY8" fmla="*/ 373582 h 543680"/>
                <a:gd name="connsiteX9" fmla="*/ 210631 w 215585"/>
                <a:gd name="connsiteY9" fmla="*/ 263906 h 543680"/>
                <a:gd name="connsiteX10" fmla="*/ 191830 w 215585"/>
                <a:gd name="connsiteY10" fmla="*/ 219858 h 543680"/>
                <a:gd name="connsiteX11" fmla="*/ 155877 w 215585"/>
                <a:gd name="connsiteY11" fmla="*/ 199802 h 543680"/>
                <a:gd name="connsiteX12" fmla="*/ 77875 w 215585"/>
                <a:gd name="connsiteY12" fmla="*/ 115007 h 543680"/>
                <a:gd name="connsiteX13" fmla="*/ 25535 w 215585"/>
                <a:gd name="connsiteY13" fmla="*/ 0 h 54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585" h="543680">
                  <a:moveTo>
                    <a:pt x="25535" y="0"/>
                  </a:moveTo>
                  <a:cubicBezTo>
                    <a:pt x="22867" y="9647"/>
                    <a:pt x="8004" y="13709"/>
                    <a:pt x="0" y="11044"/>
                  </a:cubicBezTo>
                  <a:cubicBezTo>
                    <a:pt x="3430" y="17517"/>
                    <a:pt x="12450" y="88603"/>
                    <a:pt x="33920" y="138872"/>
                  </a:cubicBezTo>
                  <a:cubicBezTo>
                    <a:pt x="52848" y="183427"/>
                    <a:pt x="84989" y="218716"/>
                    <a:pt x="90325" y="223032"/>
                  </a:cubicBezTo>
                  <a:cubicBezTo>
                    <a:pt x="71015" y="251340"/>
                    <a:pt x="61995" y="271522"/>
                    <a:pt x="53738" y="308970"/>
                  </a:cubicBezTo>
                  <a:cubicBezTo>
                    <a:pt x="33793" y="398462"/>
                    <a:pt x="73556" y="501663"/>
                    <a:pt x="86260" y="541268"/>
                  </a:cubicBezTo>
                  <a:cubicBezTo>
                    <a:pt x="119925" y="545204"/>
                    <a:pt x="140760" y="543934"/>
                    <a:pt x="164770" y="540253"/>
                  </a:cubicBezTo>
                  <a:cubicBezTo>
                    <a:pt x="184842" y="537206"/>
                    <a:pt x="208091" y="532764"/>
                    <a:pt x="215586" y="525148"/>
                  </a:cubicBezTo>
                  <a:cubicBezTo>
                    <a:pt x="198944" y="462313"/>
                    <a:pt x="207074" y="406206"/>
                    <a:pt x="207583" y="373582"/>
                  </a:cubicBezTo>
                  <a:cubicBezTo>
                    <a:pt x="208091" y="328518"/>
                    <a:pt x="209996" y="290818"/>
                    <a:pt x="210631" y="263906"/>
                  </a:cubicBezTo>
                  <a:cubicBezTo>
                    <a:pt x="210886" y="252609"/>
                    <a:pt x="203898" y="233695"/>
                    <a:pt x="191830" y="219858"/>
                  </a:cubicBezTo>
                  <a:cubicBezTo>
                    <a:pt x="179761" y="206022"/>
                    <a:pt x="170487" y="207164"/>
                    <a:pt x="155877" y="199802"/>
                  </a:cubicBezTo>
                  <a:cubicBezTo>
                    <a:pt x="147747" y="195740"/>
                    <a:pt x="109889" y="157785"/>
                    <a:pt x="77875" y="115007"/>
                  </a:cubicBezTo>
                  <a:cubicBezTo>
                    <a:pt x="67331" y="100916"/>
                    <a:pt x="27059" y="10790"/>
                    <a:pt x="25535" y="0"/>
                  </a:cubicBezTo>
                </a:path>
              </a:pathLst>
            </a:custGeom>
            <a:solidFill>
              <a:srgbClr val="99BEFF"/>
            </a:solidFill>
            <a:ln w="12695" cap="sq">
              <a:noFill/>
              <a:prstDash val="solid"/>
              <a:miter/>
            </a:ln>
          </p:spPr>
          <p:txBody>
            <a:bodyPr rtlCol="1" anchor="ctr"/>
            <a:lstStyle/>
            <a:p>
              <a:endParaRPr lang="ar-SA"/>
            </a:p>
          </p:txBody>
        </p:sp>
        <p:sp>
          <p:nvSpPr>
            <p:cNvPr id="451" name="شكل حر: شكل 450">
              <a:extLst>
                <a:ext uri="{FF2B5EF4-FFF2-40B4-BE49-F238E27FC236}">
                  <a16:creationId xmlns:a16="http://schemas.microsoft.com/office/drawing/2014/main" id="{B2579C93-1C58-3361-C70D-813A92078E2B}"/>
                </a:ext>
              </a:extLst>
            </p:cNvPr>
            <p:cNvSpPr/>
            <p:nvPr/>
          </p:nvSpPr>
          <p:spPr>
            <a:xfrm>
              <a:off x="2288887" y="9789394"/>
              <a:ext cx="72030" cy="320801"/>
            </a:xfrm>
            <a:custGeom>
              <a:avLst/>
              <a:gdLst>
                <a:gd name="connsiteX0" fmla="*/ 24899 w 72030"/>
                <a:gd name="connsiteY0" fmla="*/ 115641 h 320801"/>
                <a:gd name="connsiteX1" fmla="*/ 42430 w 72030"/>
                <a:gd name="connsiteY1" fmla="*/ 0 h 320801"/>
                <a:gd name="connsiteX2" fmla="*/ 41160 w 72030"/>
                <a:gd name="connsiteY2" fmla="*/ 889 h 320801"/>
                <a:gd name="connsiteX3" fmla="*/ 5462 w 72030"/>
                <a:gd name="connsiteY3" fmla="*/ 85557 h 320801"/>
                <a:gd name="connsiteX4" fmla="*/ 38492 w 72030"/>
                <a:gd name="connsiteY4" fmla="*/ 318998 h 320801"/>
                <a:gd name="connsiteX5" fmla="*/ 72030 w 72030"/>
                <a:gd name="connsiteY5" fmla="*/ 320649 h 320801"/>
                <a:gd name="connsiteX6" fmla="*/ 25026 w 72030"/>
                <a:gd name="connsiteY6" fmla="*/ 115769 h 3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0" h="320801">
                  <a:moveTo>
                    <a:pt x="24899" y="115641"/>
                  </a:moveTo>
                  <a:cubicBezTo>
                    <a:pt x="25788" y="77941"/>
                    <a:pt x="35443" y="28942"/>
                    <a:pt x="42430" y="0"/>
                  </a:cubicBezTo>
                  <a:cubicBezTo>
                    <a:pt x="42049" y="254"/>
                    <a:pt x="41541" y="507"/>
                    <a:pt x="41160" y="889"/>
                  </a:cubicBezTo>
                  <a:cubicBezTo>
                    <a:pt x="22485" y="28561"/>
                    <a:pt x="13592" y="48618"/>
                    <a:pt x="5462" y="85557"/>
                  </a:cubicBezTo>
                  <a:cubicBezTo>
                    <a:pt x="-14483" y="175049"/>
                    <a:pt x="25661" y="279393"/>
                    <a:pt x="38492" y="318998"/>
                  </a:cubicBezTo>
                  <a:cubicBezTo>
                    <a:pt x="54245" y="320776"/>
                    <a:pt x="58564" y="321029"/>
                    <a:pt x="72030" y="320649"/>
                  </a:cubicBezTo>
                  <a:cubicBezTo>
                    <a:pt x="50053" y="269619"/>
                    <a:pt x="23120" y="203103"/>
                    <a:pt x="25026" y="115769"/>
                  </a:cubicBezTo>
                </a:path>
              </a:pathLst>
            </a:custGeom>
            <a:solidFill>
              <a:srgbClr val="7AA9E2"/>
            </a:solidFill>
            <a:ln w="12695" cap="sq">
              <a:noFill/>
              <a:prstDash val="solid"/>
              <a:miter/>
            </a:ln>
          </p:spPr>
          <p:txBody>
            <a:bodyPr rtlCol="1" anchor="ctr"/>
            <a:lstStyle/>
            <a:p>
              <a:endParaRPr lang="ar-SA"/>
            </a:p>
          </p:txBody>
        </p:sp>
        <p:sp>
          <p:nvSpPr>
            <p:cNvPr id="452" name="شكل حر: شكل 451">
              <a:extLst>
                <a:ext uri="{FF2B5EF4-FFF2-40B4-BE49-F238E27FC236}">
                  <a16:creationId xmlns:a16="http://schemas.microsoft.com/office/drawing/2014/main" id="{828BB73A-B9C1-E3A7-6C5F-B200685BE69B}"/>
                </a:ext>
              </a:extLst>
            </p:cNvPr>
            <p:cNvSpPr/>
            <p:nvPr/>
          </p:nvSpPr>
          <p:spPr>
            <a:xfrm>
              <a:off x="2243405" y="9579818"/>
              <a:ext cx="28075" cy="10536"/>
            </a:xfrm>
            <a:custGeom>
              <a:avLst/>
              <a:gdLst>
                <a:gd name="connsiteX0" fmla="*/ 27441 w 28075"/>
                <a:gd name="connsiteY0" fmla="*/ 127 h 10536"/>
                <a:gd name="connsiteX1" fmla="*/ 0 w 28075"/>
                <a:gd name="connsiteY1" fmla="*/ 8378 h 10536"/>
                <a:gd name="connsiteX2" fmla="*/ 381 w 28075"/>
                <a:gd name="connsiteY2" fmla="*/ 10409 h 10536"/>
                <a:gd name="connsiteX3" fmla="*/ 3684 w 28075"/>
                <a:gd name="connsiteY3" fmla="*/ 10536 h 10536"/>
                <a:gd name="connsiteX4" fmla="*/ 28076 w 28075"/>
                <a:gd name="connsiteY4" fmla="*/ 1904 h 10536"/>
                <a:gd name="connsiteX5" fmla="*/ 27314 w 28075"/>
                <a:gd name="connsiteY5" fmla="*/ 0 h 1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5" h="10536">
                  <a:moveTo>
                    <a:pt x="27441" y="127"/>
                  </a:moveTo>
                  <a:cubicBezTo>
                    <a:pt x="23248" y="3808"/>
                    <a:pt x="13974" y="9648"/>
                    <a:pt x="0" y="8378"/>
                  </a:cubicBezTo>
                  <a:cubicBezTo>
                    <a:pt x="127" y="9013"/>
                    <a:pt x="254" y="9648"/>
                    <a:pt x="381" y="10409"/>
                  </a:cubicBezTo>
                  <a:cubicBezTo>
                    <a:pt x="1525" y="10536"/>
                    <a:pt x="2668" y="10536"/>
                    <a:pt x="3684" y="10536"/>
                  </a:cubicBezTo>
                  <a:cubicBezTo>
                    <a:pt x="15626" y="10536"/>
                    <a:pt x="23883" y="5458"/>
                    <a:pt x="28076" y="1904"/>
                  </a:cubicBezTo>
                  <a:cubicBezTo>
                    <a:pt x="27822" y="1270"/>
                    <a:pt x="27568" y="635"/>
                    <a:pt x="27314" y="0"/>
                  </a:cubicBezTo>
                </a:path>
              </a:pathLst>
            </a:custGeom>
            <a:solidFill>
              <a:srgbClr val="F2F2F2"/>
            </a:solidFill>
            <a:ln w="12695" cap="sq">
              <a:noFill/>
              <a:prstDash val="solid"/>
              <a:miter/>
            </a:ln>
          </p:spPr>
          <p:txBody>
            <a:bodyPr rtlCol="1" anchor="ctr"/>
            <a:lstStyle/>
            <a:p>
              <a:endParaRPr lang="ar-SA"/>
            </a:p>
          </p:txBody>
        </p:sp>
        <p:sp>
          <p:nvSpPr>
            <p:cNvPr id="453" name="شكل حر: شكل 452">
              <a:extLst>
                <a:ext uri="{FF2B5EF4-FFF2-40B4-BE49-F238E27FC236}">
                  <a16:creationId xmlns:a16="http://schemas.microsoft.com/office/drawing/2014/main" id="{B916A05C-99CA-2313-B932-55B9D8E1B8D6}"/>
                </a:ext>
              </a:extLst>
            </p:cNvPr>
            <p:cNvSpPr/>
            <p:nvPr/>
          </p:nvSpPr>
          <p:spPr>
            <a:xfrm>
              <a:off x="2300319" y="9609140"/>
              <a:ext cx="26297" cy="7378"/>
            </a:xfrm>
            <a:custGeom>
              <a:avLst/>
              <a:gdLst>
                <a:gd name="connsiteX0" fmla="*/ 25408 w 26297"/>
                <a:gd name="connsiteY0" fmla="*/ 0 h 7378"/>
                <a:gd name="connsiteX1" fmla="*/ 0 w 26297"/>
                <a:gd name="connsiteY1" fmla="*/ 4951 h 7378"/>
                <a:gd name="connsiteX2" fmla="*/ 381 w 26297"/>
                <a:gd name="connsiteY2" fmla="*/ 6982 h 7378"/>
                <a:gd name="connsiteX3" fmla="*/ 2795 w 26297"/>
                <a:gd name="connsiteY3" fmla="*/ 7236 h 7378"/>
                <a:gd name="connsiteX4" fmla="*/ 26297 w 26297"/>
                <a:gd name="connsiteY4" fmla="*/ 1777 h 7378"/>
                <a:gd name="connsiteX5" fmla="*/ 25535 w 26297"/>
                <a:gd name="connsiteY5" fmla="*/ 0 h 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97" h="7378">
                  <a:moveTo>
                    <a:pt x="25408" y="0"/>
                  </a:moveTo>
                  <a:cubicBezTo>
                    <a:pt x="20453" y="3173"/>
                    <a:pt x="11815" y="6728"/>
                    <a:pt x="0" y="4951"/>
                  </a:cubicBezTo>
                  <a:cubicBezTo>
                    <a:pt x="127" y="5585"/>
                    <a:pt x="254" y="6347"/>
                    <a:pt x="381" y="6982"/>
                  </a:cubicBezTo>
                  <a:cubicBezTo>
                    <a:pt x="1143" y="7109"/>
                    <a:pt x="2032" y="7236"/>
                    <a:pt x="2795" y="7236"/>
                  </a:cubicBezTo>
                  <a:cubicBezTo>
                    <a:pt x="13466" y="8124"/>
                    <a:pt x="21470" y="4697"/>
                    <a:pt x="26297" y="1777"/>
                  </a:cubicBezTo>
                  <a:lnTo>
                    <a:pt x="25535" y="0"/>
                  </a:lnTo>
                </a:path>
              </a:pathLst>
            </a:custGeom>
            <a:solidFill>
              <a:srgbClr val="F2F2F2"/>
            </a:solidFill>
            <a:ln w="12695" cap="sq">
              <a:noFill/>
              <a:prstDash val="solid"/>
              <a:miter/>
            </a:ln>
          </p:spPr>
          <p:txBody>
            <a:bodyPr rtlCol="1" anchor="ctr"/>
            <a:lstStyle/>
            <a:p>
              <a:endParaRPr lang="ar-SA"/>
            </a:p>
          </p:txBody>
        </p:sp>
        <p:sp>
          <p:nvSpPr>
            <p:cNvPr id="454" name="شكل حر: شكل 453">
              <a:extLst>
                <a:ext uri="{FF2B5EF4-FFF2-40B4-BE49-F238E27FC236}">
                  <a16:creationId xmlns:a16="http://schemas.microsoft.com/office/drawing/2014/main" id="{44C20FB9-221F-777E-539F-78218D8614BD}"/>
                </a:ext>
              </a:extLst>
            </p:cNvPr>
            <p:cNvSpPr/>
            <p:nvPr/>
          </p:nvSpPr>
          <p:spPr>
            <a:xfrm>
              <a:off x="2326817" y="10079324"/>
              <a:ext cx="132046" cy="44344"/>
            </a:xfrm>
            <a:custGeom>
              <a:avLst/>
              <a:gdLst>
                <a:gd name="connsiteX0" fmla="*/ 132047 w 132046"/>
                <a:gd name="connsiteY0" fmla="*/ 18152 h 44344"/>
                <a:gd name="connsiteX1" fmla="*/ 3356 w 132046"/>
                <a:gd name="connsiteY1" fmla="*/ 43920 h 44344"/>
                <a:gd name="connsiteX2" fmla="*/ 53 w 132046"/>
                <a:gd name="connsiteY2" fmla="*/ 27419 h 44344"/>
                <a:gd name="connsiteX3" fmla="*/ 126457 w 132046"/>
                <a:gd name="connsiteY3" fmla="*/ 0 h 44344"/>
                <a:gd name="connsiteX4" fmla="*/ 132047 w 132046"/>
                <a:gd name="connsiteY4" fmla="*/ 18152 h 4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6" h="44344">
                  <a:moveTo>
                    <a:pt x="132047" y="18152"/>
                  </a:moveTo>
                  <a:cubicBezTo>
                    <a:pt x="132047" y="18152"/>
                    <a:pt x="82501" y="48237"/>
                    <a:pt x="3356" y="43920"/>
                  </a:cubicBezTo>
                  <a:cubicBezTo>
                    <a:pt x="2848" y="43920"/>
                    <a:pt x="-455" y="27419"/>
                    <a:pt x="53" y="27419"/>
                  </a:cubicBezTo>
                  <a:cubicBezTo>
                    <a:pt x="77293" y="26403"/>
                    <a:pt x="126457" y="0"/>
                    <a:pt x="126457" y="0"/>
                  </a:cubicBezTo>
                  <a:lnTo>
                    <a:pt x="132047" y="18152"/>
                  </a:lnTo>
                </a:path>
              </a:pathLst>
            </a:custGeom>
            <a:solidFill>
              <a:srgbClr val="C19476"/>
            </a:solidFill>
            <a:ln w="12695" cap="sq">
              <a:noFill/>
              <a:prstDash val="solid"/>
              <a:miter/>
            </a:ln>
          </p:spPr>
          <p:txBody>
            <a:bodyPr rtlCol="1" anchor="ctr"/>
            <a:lstStyle/>
            <a:p>
              <a:endParaRPr lang="ar-SA"/>
            </a:p>
          </p:txBody>
        </p:sp>
        <p:sp>
          <p:nvSpPr>
            <p:cNvPr id="455" name="شكل حر: شكل 454">
              <a:extLst>
                <a:ext uri="{FF2B5EF4-FFF2-40B4-BE49-F238E27FC236}">
                  <a16:creationId xmlns:a16="http://schemas.microsoft.com/office/drawing/2014/main" id="{47C766DE-DD9D-B108-8739-4E5AE7763B48}"/>
                </a:ext>
              </a:extLst>
            </p:cNvPr>
            <p:cNvSpPr/>
            <p:nvPr/>
          </p:nvSpPr>
          <p:spPr>
            <a:xfrm>
              <a:off x="936297" y="8352442"/>
              <a:ext cx="134915" cy="264033"/>
            </a:xfrm>
            <a:custGeom>
              <a:avLst/>
              <a:gdLst>
                <a:gd name="connsiteX0" fmla="*/ 134408 w 134915"/>
                <a:gd name="connsiteY0" fmla="*/ 264034 h 264033"/>
                <a:gd name="connsiteX1" fmla="*/ 0 w 134915"/>
                <a:gd name="connsiteY1" fmla="*/ 263780 h 264033"/>
                <a:gd name="connsiteX2" fmla="*/ 508 w 134915"/>
                <a:gd name="connsiteY2" fmla="*/ 0 h 264033"/>
                <a:gd name="connsiteX3" fmla="*/ 134916 w 134915"/>
                <a:gd name="connsiteY3" fmla="*/ 254 h 264033"/>
                <a:gd name="connsiteX4" fmla="*/ 134408 w 134915"/>
                <a:gd name="connsiteY4" fmla="*/ 264034 h 26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5" h="264033">
                  <a:moveTo>
                    <a:pt x="134408" y="264034"/>
                  </a:moveTo>
                  <a:lnTo>
                    <a:pt x="0" y="263780"/>
                  </a:lnTo>
                  <a:lnTo>
                    <a:pt x="508" y="0"/>
                  </a:lnTo>
                  <a:lnTo>
                    <a:pt x="134916" y="254"/>
                  </a:lnTo>
                  <a:lnTo>
                    <a:pt x="134408" y="264034"/>
                  </a:lnTo>
                </a:path>
              </a:pathLst>
            </a:custGeom>
            <a:solidFill>
              <a:srgbClr val="B1BEE8"/>
            </a:solidFill>
            <a:ln w="12695" cap="sq">
              <a:noFill/>
              <a:prstDash val="solid"/>
              <a:miter/>
            </a:ln>
          </p:spPr>
          <p:txBody>
            <a:bodyPr rtlCol="1" anchor="ctr"/>
            <a:lstStyle/>
            <a:p>
              <a:endParaRPr lang="ar-SA"/>
            </a:p>
          </p:txBody>
        </p:sp>
        <p:sp>
          <p:nvSpPr>
            <p:cNvPr id="456" name="شكل حر: شكل 455">
              <a:extLst>
                <a:ext uri="{FF2B5EF4-FFF2-40B4-BE49-F238E27FC236}">
                  <a16:creationId xmlns:a16="http://schemas.microsoft.com/office/drawing/2014/main" id="{B7191139-470C-FB95-58F0-F0DEC587BBFF}"/>
                </a:ext>
              </a:extLst>
            </p:cNvPr>
            <p:cNvSpPr/>
            <p:nvPr/>
          </p:nvSpPr>
          <p:spPr>
            <a:xfrm>
              <a:off x="936805" y="8227153"/>
              <a:ext cx="134407" cy="142806"/>
            </a:xfrm>
            <a:custGeom>
              <a:avLst/>
              <a:gdLst>
                <a:gd name="connsiteX0" fmla="*/ 61487 w 134407"/>
                <a:gd name="connsiteY0" fmla="*/ 0 h 142806"/>
                <a:gd name="connsiteX1" fmla="*/ 0 w 134407"/>
                <a:gd name="connsiteY1" fmla="*/ 125416 h 142806"/>
                <a:gd name="connsiteX2" fmla="*/ 17023 w 134407"/>
                <a:gd name="connsiteY2" fmla="*/ 142680 h 142806"/>
                <a:gd name="connsiteX3" fmla="*/ 33665 w 134407"/>
                <a:gd name="connsiteY3" fmla="*/ 128971 h 142806"/>
                <a:gd name="connsiteX4" fmla="*/ 50181 w 134407"/>
                <a:gd name="connsiteY4" fmla="*/ 142680 h 142806"/>
                <a:gd name="connsiteX5" fmla="*/ 66950 w 134407"/>
                <a:gd name="connsiteY5" fmla="*/ 128335 h 142806"/>
                <a:gd name="connsiteX6" fmla="*/ 83592 w 134407"/>
                <a:gd name="connsiteY6" fmla="*/ 142807 h 142806"/>
                <a:gd name="connsiteX7" fmla="*/ 100234 w 134407"/>
                <a:gd name="connsiteY7" fmla="*/ 129097 h 142806"/>
                <a:gd name="connsiteX8" fmla="*/ 116749 w 134407"/>
                <a:gd name="connsiteY8" fmla="*/ 142807 h 142806"/>
                <a:gd name="connsiteX9" fmla="*/ 134408 w 134407"/>
                <a:gd name="connsiteY9" fmla="*/ 125797 h 142806"/>
                <a:gd name="connsiteX10" fmla="*/ 61487 w 134407"/>
                <a:gd name="connsiteY10" fmla="*/ 0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07" h="142806">
                  <a:moveTo>
                    <a:pt x="61487" y="0"/>
                  </a:moveTo>
                  <a:lnTo>
                    <a:pt x="0" y="125416"/>
                  </a:lnTo>
                  <a:cubicBezTo>
                    <a:pt x="0" y="134809"/>
                    <a:pt x="7749" y="142680"/>
                    <a:pt x="17023" y="142680"/>
                  </a:cubicBezTo>
                  <a:cubicBezTo>
                    <a:pt x="25281" y="142680"/>
                    <a:pt x="32141" y="136841"/>
                    <a:pt x="33665" y="128971"/>
                  </a:cubicBezTo>
                  <a:cubicBezTo>
                    <a:pt x="35190" y="136714"/>
                    <a:pt x="41923" y="142680"/>
                    <a:pt x="50181" y="142680"/>
                  </a:cubicBezTo>
                  <a:cubicBezTo>
                    <a:pt x="58692" y="142680"/>
                    <a:pt x="65679" y="136460"/>
                    <a:pt x="66950" y="128335"/>
                  </a:cubicBezTo>
                  <a:cubicBezTo>
                    <a:pt x="68093" y="136460"/>
                    <a:pt x="75080" y="142807"/>
                    <a:pt x="83592" y="142807"/>
                  </a:cubicBezTo>
                  <a:cubicBezTo>
                    <a:pt x="91850" y="142807"/>
                    <a:pt x="98710" y="136967"/>
                    <a:pt x="100234" y="129097"/>
                  </a:cubicBezTo>
                  <a:cubicBezTo>
                    <a:pt x="101759" y="136841"/>
                    <a:pt x="108492" y="142807"/>
                    <a:pt x="116749" y="142807"/>
                  </a:cubicBezTo>
                  <a:cubicBezTo>
                    <a:pt x="126023" y="142807"/>
                    <a:pt x="134408" y="135064"/>
                    <a:pt x="134408" y="125797"/>
                  </a:cubicBezTo>
                  <a:lnTo>
                    <a:pt x="61487" y="0"/>
                  </a:lnTo>
                </a:path>
              </a:pathLst>
            </a:custGeom>
            <a:solidFill>
              <a:srgbClr val="EFF1F4"/>
            </a:solidFill>
            <a:ln w="12695" cap="sq">
              <a:noFill/>
              <a:prstDash val="solid"/>
              <a:miter/>
            </a:ln>
          </p:spPr>
          <p:txBody>
            <a:bodyPr rtlCol="1" anchor="ctr"/>
            <a:lstStyle/>
            <a:p>
              <a:endParaRPr lang="ar-SA"/>
            </a:p>
          </p:txBody>
        </p:sp>
        <p:sp>
          <p:nvSpPr>
            <p:cNvPr id="457" name="شكل حر: شكل 456">
              <a:extLst>
                <a:ext uri="{FF2B5EF4-FFF2-40B4-BE49-F238E27FC236}">
                  <a16:creationId xmlns:a16="http://schemas.microsoft.com/office/drawing/2014/main" id="{86CE46B0-5F60-A13E-5371-DABF70585ABB}"/>
                </a:ext>
              </a:extLst>
            </p:cNvPr>
            <p:cNvSpPr/>
            <p:nvPr/>
          </p:nvSpPr>
          <p:spPr>
            <a:xfrm>
              <a:off x="982031" y="8227280"/>
              <a:ext cx="35698" cy="36558"/>
            </a:xfrm>
            <a:custGeom>
              <a:avLst/>
              <a:gdLst>
                <a:gd name="connsiteX0" fmla="*/ 0 w 35698"/>
                <a:gd name="connsiteY0" fmla="*/ 33131 h 36558"/>
                <a:gd name="connsiteX1" fmla="*/ 18040 w 35698"/>
                <a:gd name="connsiteY1" fmla="*/ 36559 h 36558"/>
                <a:gd name="connsiteX2" fmla="*/ 35698 w 35698"/>
                <a:gd name="connsiteY2" fmla="*/ 33385 h 36558"/>
                <a:gd name="connsiteX3" fmla="*/ 16261 w 35698"/>
                <a:gd name="connsiteY3" fmla="*/ 0 h 36558"/>
                <a:gd name="connsiteX4" fmla="*/ 0 w 35698"/>
                <a:gd name="connsiteY4" fmla="*/ 33258 h 3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8" h="36558">
                  <a:moveTo>
                    <a:pt x="0" y="33131"/>
                  </a:moveTo>
                  <a:cubicBezTo>
                    <a:pt x="5590" y="35289"/>
                    <a:pt x="11688" y="36559"/>
                    <a:pt x="18040" y="36559"/>
                  </a:cubicBezTo>
                  <a:cubicBezTo>
                    <a:pt x="24264" y="36559"/>
                    <a:pt x="30235" y="35416"/>
                    <a:pt x="35698" y="33385"/>
                  </a:cubicBezTo>
                  <a:lnTo>
                    <a:pt x="16261" y="0"/>
                  </a:lnTo>
                  <a:lnTo>
                    <a:pt x="0" y="33258"/>
                  </a:lnTo>
                </a:path>
              </a:pathLst>
            </a:custGeom>
            <a:solidFill>
              <a:srgbClr val="B1BEE8"/>
            </a:solidFill>
            <a:ln w="12695" cap="sq">
              <a:noFill/>
              <a:prstDash val="solid"/>
              <a:miter/>
            </a:ln>
          </p:spPr>
          <p:txBody>
            <a:bodyPr rtlCol="1" anchor="ctr"/>
            <a:lstStyle/>
            <a:p>
              <a:endParaRPr lang="ar-SA"/>
            </a:p>
          </p:txBody>
        </p:sp>
        <p:sp>
          <p:nvSpPr>
            <p:cNvPr id="458" name="شكل حر: شكل 457">
              <a:extLst>
                <a:ext uri="{FF2B5EF4-FFF2-40B4-BE49-F238E27FC236}">
                  <a16:creationId xmlns:a16="http://schemas.microsoft.com/office/drawing/2014/main" id="{D6787482-FDF0-0025-E905-D7B4E7228835}"/>
                </a:ext>
              </a:extLst>
            </p:cNvPr>
            <p:cNvSpPr/>
            <p:nvPr/>
          </p:nvSpPr>
          <p:spPr>
            <a:xfrm>
              <a:off x="901742" y="10318731"/>
              <a:ext cx="58183" cy="190285"/>
            </a:xfrm>
            <a:custGeom>
              <a:avLst/>
              <a:gdLst>
                <a:gd name="connsiteX0" fmla="*/ 20072 w 58183"/>
                <a:gd name="connsiteY0" fmla="*/ 186981 h 190285"/>
                <a:gd name="connsiteX1" fmla="*/ 58184 w 58183"/>
                <a:gd name="connsiteY1" fmla="*/ 4188 h 190285"/>
                <a:gd name="connsiteX2" fmla="*/ 37985 w 58183"/>
                <a:gd name="connsiteY2" fmla="*/ 0 h 190285"/>
                <a:gd name="connsiteX3" fmla="*/ 0 w 58183"/>
                <a:gd name="connsiteY3" fmla="*/ 184951 h 190285"/>
                <a:gd name="connsiteX4" fmla="*/ 9401 w 58183"/>
                <a:gd name="connsiteY4" fmla="*/ 190155 h 190285"/>
                <a:gd name="connsiteX5" fmla="*/ 20199 w 58183"/>
                <a:gd name="connsiteY5" fmla="*/ 187108 h 19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3" h="190285">
                  <a:moveTo>
                    <a:pt x="20072" y="186981"/>
                  </a:moveTo>
                  <a:lnTo>
                    <a:pt x="58184" y="4188"/>
                  </a:lnTo>
                  <a:lnTo>
                    <a:pt x="37985" y="0"/>
                  </a:lnTo>
                  <a:lnTo>
                    <a:pt x="0" y="184951"/>
                  </a:lnTo>
                  <a:cubicBezTo>
                    <a:pt x="0" y="184951"/>
                    <a:pt x="1906" y="189139"/>
                    <a:pt x="9401" y="190155"/>
                  </a:cubicBezTo>
                  <a:cubicBezTo>
                    <a:pt x="16515" y="191043"/>
                    <a:pt x="20199" y="187108"/>
                    <a:pt x="20199" y="187108"/>
                  </a:cubicBezTo>
                </a:path>
              </a:pathLst>
            </a:custGeom>
            <a:solidFill>
              <a:srgbClr val="99BEFF"/>
            </a:solidFill>
            <a:ln w="12695" cap="sq">
              <a:noFill/>
              <a:prstDash val="solid"/>
              <a:miter/>
            </a:ln>
          </p:spPr>
          <p:txBody>
            <a:bodyPr rtlCol="1" anchor="ctr"/>
            <a:lstStyle/>
            <a:p>
              <a:endParaRPr lang="ar-SA"/>
            </a:p>
          </p:txBody>
        </p:sp>
        <p:sp>
          <p:nvSpPr>
            <p:cNvPr id="459" name="شكل حر: شكل 458">
              <a:extLst>
                <a:ext uri="{FF2B5EF4-FFF2-40B4-BE49-F238E27FC236}">
                  <a16:creationId xmlns:a16="http://schemas.microsoft.com/office/drawing/2014/main" id="{DC28BBAB-9940-BE73-79A1-39CD7F83BB3C}"/>
                </a:ext>
              </a:extLst>
            </p:cNvPr>
            <p:cNvSpPr/>
            <p:nvPr/>
          </p:nvSpPr>
          <p:spPr>
            <a:xfrm>
              <a:off x="1139179" y="10325205"/>
              <a:ext cx="46496" cy="181720"/>
            </a:xfrm>
            <a:custGeom>
              <a:avLst/>
              <a:gdLst>
                <a:gd name="connsiteX0" fmla="*/ 28838 w 46496"/>
                <a:gd name="connsiteY0" fmla="*/ 179746 h 181720"/>
                <a:gd name="connsiteX1" fmla="*/ 38493 w 46496"/>
                <a:gd name="connsiteY1" fmla="*/ 181650 h 181720"/>
                <a:gd name="connsiteX2" fmla="*/ 46496 w 46496"/>
                <a:gd name="connsiteY2" fmla="*/ 178095 h 181720"/>
                <a:gd name="connsiteX3" fmla="*/ 20326 w 46496"/>
                <a:gd name="connsiteY3" fmla="*/ 0 h 181720"/>
                <a:gd name="connsiteX4" fmla="*/ 0 w 46496"/>
                <a:gd name="connsiteY4" fmla="*/ 3427 h 181720"/>
                <a:gd name="connsiteX5" fmla="*/ 28838 w 46496"/>
                <a:gd name="connsiteY5" fmla="*/ 179746 h 1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96" h="181720">
                  <a:moveTo>
                    <a:pt x="28838" y="179746"/>
                  </a:moveTo>
                  <a:cubicBezTo>
                    <a:pt x="28838" y="179746"/>
                    <a:pt x="34301" y="182158"/>
                    <a:pt x="38493" y="181650"/>
                  </a:cubicBezTo>
                  <a:cubicBezTo>
                    <a:pt x="43702" y="181015"/>
                    <a:pt x="46496" y="178095"/>
                    <a:pt x="46496" y="178095"/>
                  </a:cubicBezTo>
                  <a:lnTo>
                    <a:pt x="20326" y="0"/>
                  </a:lnTo>
                  <a:lnTo>
                    <a:pt x="0" y="3427"/>
                  </a:lnTo>
                  <a:lnTo>
                    <a:pt x="28838" y="179746"/>
                  </a:lnTo>
                </a:path>
              </a:pathLst>
            </a:custGeom>
            <a:solidFill>
              <a:srgbClr val="99BEFF"/>
            </a:solidFill>
            <a:ln w="12695" cap="sq">
              <a:noFill/>
              <a:prstDash val="solid"/>
              <a:miter/>
            </a:ln>
          </p:spPr>
          <p:txBody>
            <a:bodyPr rtlCol="1" anchor="ctr"/>
            <a:lstStyle/>
            <a:p>
              <a:endParaRPr lang="ar-SA"/>
            </a:p>
          </p:txBody>
        </p:sp>
        <p:sp>
          <p:nvSpPr>
            <p:cNvPr id="460" name="شكل حر: شكل 459">
              <a:extLst>
                <a:ext uri="{FF2B5EF4-FFF2-40B4-BE49-F238E27FC236}">
                  <a16:creationId xmlns:a16="http://schemas.microsoft.com/office/drawing/2014/main" id="{E097E4A1-3591-F98D-4933-A6CC8A6E46AD}"/>
                </a:ext>
              </a:extLst>
            </p:cNvPr>
            <p:cNvSpPr/>
            <p:nvPr/>
          </p:nvSpPr>
          <p:spPr>
            <a:xfrm>
              <a:off x="1175001" y="10487687"/>
              <a:ext cx="137874" cy="75640"/>
            </a:xfrm>
            <a:custGeom>
              <a:avLst/>
              <a:gdLst>
                <a:gd name="connsiteX0" fmla="*/ 7117 w 137874"/>
                <a:gd name="connsiteY0" fmla="*/ 2031 h 75640"/>
                <a:gd name="connsiteX1" fmla="*/ 1527 w 137874"/>
                <a:gd name="connsiteY1" fmla="*/ 38082 h 75640"/>
                <a:gd name="connsiteX2" fmla="*/ 5338 w 137874"/>
                <a:gd name="connsiteY2" fmla="*/ 63216 h 75640"/>
                <a:gd name="connsiteX3" fmla="*/ 96807 w 137874"/>
                <a:gd name="connsiteY3" fmla="*/ 73243 h 75640"/>
                <a:gd name="connsiteX4" fmla="*/ 137459 w 137874"/>
                <a:gd name="connsiteY4" fmla="*/ 70578 h 75640"/>
                <a:gd name="connsiteX5" fmla="*/ 108367 w 137874"/>
                <a:gd name="connsiteY5" fmla="*/ 44809 h 75640"/>
                <a:gd name="connsiteX6" fmla="*/ 63903 w 137874"/>
                <a:gd name="connsiteY6" fmla="*/ 28942 h 75640"/>
                <a:gd name="connsiteX7" fmla="*/ 48151 w 137874"/>
                <a:gd name="connsiteY7" fmla="*/ 0 h 75640"/>
                <a:gd name="connsiteX8" fmla="*/ 7117 w 137874"/>
                <a:gd name="connsiteY8" fmla="*/ 2031 h 7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74" h="75640">
                  <a:moveTo>
                    <a:pt x="7117" y="2031"/>
                  </a:moveTo>
                  <a:cubicBezTo>
                    <a:pt x="8641" y="12947"/>
                    <a:pt x="4449" y="21960"/>
                    <a:pt x="1527" y="38082"/>
                  </a:cubicBezTo>
                  <a:cubicBezTo>
                    <a:pt x="1019" y="41128"/>
                    <a:pt x="-3300" y="54965"/>
                    <a:pt x="5338" y="63216"/>
                  </a:cubicBezTo>
                  <a:cubicBezTo>
                    <a:pt x="21091" y="78321"/>
                    <a:pt x="32779" y="55091"/>
                    <a:pt x="96807" y="73243"/>
                  </a:cubicBezTo>
                  <a:cubicBezTo>
                    <a:pt x="119674" y="79717"/>
                    <a:pt x="137332" y="71086"/>
                    <a:pt x="137459" y="70578"/>
                  </a:cubicBezTo>
                  <a:cubicBezTo>
                    <a:pt x="140762" y="52933"/>
                    <a:pt x="123739" y="48110"/>
                    <a:pt x="108367" y="44809"/>
                  </a:cubicBezTo>
                  <a:cubicBezTo>
                    <a:pt x="88803" y="40494"/>
                    <a:pt x="76861" y="37828"/>
                    <a:pt x="63903" y="28942"/>
                  </a:cubicBezTo>
                  <a:cubicBezTo>
                    <a:pt x="52851" y="21326"/>
                    <a:pt x="51581" y="7363"/>
                    <a:pt x="48151" y="0"/>
                  </a:cubicBezTo>
                  <a:cubicBezTo>
                    <a:pt x="35701" y="2285"/>
                    <a:pt x="19440" y="-254"/>
                    <a:pt x="7117" y="2031"/>
                  </a:cubicBezTo>
                </a:path>
              </a:pathLst>
            </a:custGeom>
            <a:solidFill>
              <a:srgbClr val="F4AE92"/>
            </a:solidFill>
            <a:ln w="12695" cap="sq">
              <a:noFill/>
              <a:prstDash val="solid"/>
              <a:miter/>
            </a:ln>
          </p:spPr>
          <p:txBody>
            <a:bodyPr rtlCol="1" anchor="ctr"/>
            <a:lstStyle/>
            <a:p>
              <a:endParaRPr lang="ar-SA"/>
            </a:p>
          </p:txBody>
        </p:sp>
        <p:sp>
          <p:nvSpPr>
            <p:cNvPr id="461" name="شكل حر: شكل 460">
              <a:extLst>
                <a:ext uri="{FF2B5EF4-FFF2-40B4-BE49-F238E27FC236}">
                  <a16:creationId xmlns:a16="http://schemas.microsoft.com/office/drawing/2014/main" id="{9AB08702-6687-968B-483F-610824AC3F50}"/>
                </a:ext>
              </a:extLst>
            </p:cNvPr>
            <p:cNvSpPr/>
            <p:nvPr/>
          </p:nvSpPr>
          <p:spPr>
            <a:xfrm>
              <a:off x="1170621" y="10507997"/>
              <a:ext cx="143382" cy="57835"/>
            </a:xfrm>
            <a:custGeom>
              <a:avLst/>
              <a:gdLst>
                <a:gd name="connsiteX0" fmla="*/ 62567 w 143382"/>
                <a:gd name="connsiteY0" fmla="*/ 0 h 57835"/>
                <a:gd name="connsiteX1" fmla="*/ 40843 w 143382"/>
                <a:gd name="connsiteY1" fmla="*/ 7490 h 57835"/>
                <a:gd name="connsiteX2" fmla="*/ 8321 w 143382"/>
                <a:gd name="connsiteY2" fmla="*/ 2031 h 57835"/>
                <a:gd name="connsiteX3" fmla="*/ 572 w 143382"/>
                <a:gd name="connsiteY3" fmla="*/ 39732 h 57835"/>
                <a:gd name="connsiteX4" fmla="*/ 58629 w 143382"/>
                <a:gd name="connsiteY4" fmla="*/ 54584 h 57835"/>
                <a:gd name="connsiteX5" fmla="*/ 142093 w 143382"/>
                <a:gd name="connsiteY5" fmla="*/ 56107 h 57835"/>
                <a:gd name="connsiteX6" fmla="*/ 136377 w 143382"/>
                <a:gd name="connsiteY6" fmla="*/ 33512 h 57835"/>
                <a:gd name="connsiteX7" fmla="*/ 82766 w 143382"/>
                <a:gd name="connsiteY7" fmla="*/ 14471 h 57835"/>
                <a:gd name="connsiteX8" fmla="*/ 62567 w 143382"/>
                <a:gd name="connsiteY8" fmla="*/ 0 h 5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82" h="57835">
                  <a:moveTo>
                    <a:pt x="62567" y="0"/>
                  </a:moveTo>
                  <a:cubicBezTo>
                    <a:pt x="57866" y="3046"/>
                    <a:pt x="52404" y="5967"/>
                    <a:pt x="40843" y="7490"/>
                  </a:cubicBezTo>
                  <a:cubicBezTo>
                    <a:pt x="24074" y="9648"/>
                    <a:pt x="13530" y="4697"/>
                    <a:pt x="8321" y="2031"/>
                  </a:cubicBezTo>
                  <a:cubicBezTo>
                    <a:pt x="5272" y="7236"/>
                    <a:pt x="-2096" y="29323"/>
                    <a:pt x="572" y="39732"/>
                  </a:cubicBezTo>
                  <a:cubicBezTo>
                    <a:pt x="2477" y="47095"/>
                    <a:pt x="16833" y="55345"/>
                    <a:pt x="58629" y="54584"/>
                  </a:cubicBezTo>
                  <a:cubicBezTo>
                    <a:pt x="86831" y="54076"/>
                    <a:pt x="107539" y="60931"/>
                    <a:pt x="142093" y="56107"/>
                  </a:cubicBezTo>
                  <a:cubicBezTo>
                    <a:pt x="145905" y="44556"/>
                    <a:pt x="140442" y="37066"/>
                    <a:pt x="136377" y="33512"/>
                  </a:cubicBezTo>
                  <a:cubicBezTo>
                    <a:pt x="123800" y="22341"/>
                    <a:pt x="106904" y="26911"/>
                    <a:pt x="82766" y="14471"/>
                  </a:cubicBezTo>
                  <a:cubicBezTo>
                    <a:pt x="75271" y="10536"/>
                    <a:pt x="65997" y="3555"/>
                    <a:pt x="62567" y="0"/>
                  </a:cubicBezTo>
                </a:path>
              </a:pathLst>
            </a:custGeom>
            <a:solidFill>
              <a:srgbClr val="02294F"/>
            </a:solidFill>
            <a:ln w="12695" cap="sq">
              <a:noFill/>
              <a:prstDash val="solid"/>
              <a:miter/>
            </a:ln>
          </p:spPr>
          <p:txBody>
            <a:bodyPr rtlCol="1" anchor="ctr"/>
            <a:lstStyle/>
            <a:p>
              <a:endParaRPr lang="ar-SA"/>
            </a:p>
          </p:txBody>
        </p:sp>
        <p:sp>
          <p:nvSpPr>
            <p:cNvPr id="462" name="شكل حر: شكل 461">
              <a:extLst>
                <a:ext uri="{FF2B5EF4-FFF2-40B4-BE49-F238E27FC236}">
                  <a16:creationId xmlns:a16="http://schemas.microsoft.com/office/drawing/2014/main" id="{8D7BAC6D-2BE1-816E-A721-C88DFDB698DF}"/>
                </a:ext>
              </a:extLst>
            </p:cNvPr>
            <p:cNvSpPr/>
            <p:nvPr/>
          </p:nvSpPr>
          <p:spPr>
            <a:xfrm>
              <a:off x="1170597" y="10538716"/>
              <a:ext cx="143362" cy="27116"/>
            </a:xfrm>
            <a:custGeom>
              <a:avLst/>
              <a:gdLst>
                <a:gd name="connsiteX0" fmla="*/ 73516 w 143362"/>
                <a:gd name="connsiteY0" fmla="*/ 15360 h 27116"/>
                <a:gd name="connsiteX1" fmla="*/ 143261 w 143362"/>
                <a:gd name="connsiteY1" fmla="*/ 16122 h 27116"/>
                <a:gd name="connsiteX2" fmla="*/ 142117 w 143362"/>
                <a:gd name="connsiteY2" fmla="*/ 25388 h 27116"/>
                <a:gd name="connsiteX3" fmla="*/ 58653 w 143362"/>
                <a:gd name="connsiteY3" fmla="*/ 23865 h 27116"/>
                <a:gd name="connsiteX4" fmla="*/ 596 w 143362"/>
                <a:gd name="connsiteY4" fmla="*/ 9013 h 27116"/>
                <a:gd name="connsiteX5" fmla="*/ 214 w 143362"/>
                <a:gd name="connsiteY5" fmla="*/ 0 h 27116"/>
                <a:gd name="connsiteX6" fmla="*/ 24606 w 143362"/>
                <a:gd name="connsiteY6" fmla="*/ 13329 h 27116"/>
                <a:gd name="connsiteX7" fmla="*/ 73643 w 143362"/>
                <a:gd name="connsiteY7" fmla="*/ 15360 h 2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2" h="27116">
                  <a:moveTo>
                    <a:pt x="73516" y="15360"/>
                  </a:moveTo>
                  <a:cubicBezTo>
                    <a:pt x="94097" y="16883"/>
                    <a:pt x="125221" y="22977"/>
                    <a:pt x="143261" y="16122"/>
                  </a:cubicBezTo>
                  <a:cubicBezTo>
                    <a:pt x="143642" y="18660"/>
                    <a:pt x="142880" y="22977"/>
                    <a:pt x="142117" y="25388"/>
                  </a:cubicBezTo>
                  <a:cubicBezTo>
                    <a:pt x="107563" y="30212"/>
                    <a:pt x="86855" y="23357"/>
                    <a:pt x="58653" y="23865"/>
                  </a:cubicBezTo>
                  <a:cubicBezTo>
                    <a:pt x="16857" y="24626"/>
                    <a:pt x="2501" y="16376"/>
                    <a:pt x="596" y="9013"/>
                  </a:cubicBezTo>
                  <a:cubicBezTo>
                    <a:pt x="-40" y="6601"/>
                    <a:pt x="-167" y="3428"/>
                    <a:pt x="214" y="0"/>
                  </a:cubicBezTo>
                  <a:cubicBezTo>
                    <a:pt x="4915" y="6601"/>
                    <a:pt x="12537" y="11298"/>
                    <a:pt x="24606" y="13329"/>
                  </a:cubicBezTo>
                  <a:cubicBezTo>
                    <a:pt x="37056" y="15487"/>
                    <a:pt x="55095" y="13964"/>
                    <a:pt x="73643" y="15360"/>
                  </a:cubicBezTo>
                </a:path>
              </a:pathLst>
            </a:custGeom>
            <a:solidFill>
              <a:srgbClr val="0944AD"/>
            </a:solidFill>
            <a:ln w="12695" cap="sq">
              <a:noFill/>
              <a:prstDash val="solid"/>
              <a:miter/>
            </a:ln>
          </p:spPr>
          <p:txBody>
            <a:bodyPr rtlCol="1" anchor="ctr"/>
            <a:lstStyle/>
            <a:p>
              <a:endParaRPr lang="ar-SA"/>
            </a:p>
          </p:txBody>
        </p:sp>
        <p:sp>
          <p:nvSpPr>
            <p:cNvPr id="463" name="شكل حر: شكل 462">
              <a:extLst>
                <a:ext uri="{FF2B5EF4-FFF2-40B4-BE49-F238E27FC236}">
                  <a16:creationId xmlns:a16="http://schemas.microsoft.com/office/drawing/2014/main" id="{DD89E0A9-C329-96BD-5F34-3CEE43AD1503}"/>
                </a:ext>
              </a:extLst>
            </p:cNvPr>
            <p:cNvSpPr/>
            <p:nvPr/>
          </p:nvSpPr>
          <p:spPr>
            <a:xfrm>
              <a:off x="800510" y="10010516"/>
              <a:ext cx="387440" cy="328163"/>
            </a:xfrm>
            <a:custGeom>
              <a:avLst/>
              <a:gdLst>
                <a:gd name="connsiteX0" fmla="*/ 85225 w 387440"/>
                <a:gd name="connsiteY0" fmla="*/ 1784 h 328163"/>
                <a:gd name="connsiteX1" fmla="*/ 4555 w 387440"/>
                <a:gd name="connsiteY1" fmla="*/ 18413 h 328163"/>
                <a:gd name="connsiteX2" fmla="*/ 68583 w 387440"/>
                <a:gd name="connsiteY2" fmla="*/ 201206 h 328163"/>
                <a:gd name="connsiteX3" fmla="*/ 101867 w 387440"/>
                <a:gd name="connsiteY3" fmla="*/ 317355 h 328163"/>
                <a:gd name="connsiteX4" fmla="*/ 306400 w 387440"/>
                <a:gd name="connsiteY4" fmla="*/ 322051 h 328163"/>
                <a:gd name="connsiteX5" fmla="*/ 371699 w 387440"/>
                <a:gd name="connsiteY5" fmla="*/ 326368 h 328163"/>
                <a:gd name="connsiteX6" fmla="*/ 385927 w 387440"/>
                <a:gd name="connsiteY6" fmla="*/ 250204 h 328163"/>
                <a:gd name="connsiteX7" fmla="*/ 85225 w 387440"/>
                <a:gd name="connsiteY7" fmla="*/ 1784 h 32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440" h="328163">
                  <a:moveTo>
                    <a:pt x="85225" y="1784"/>
                  </a:moveTo>
                  <a:cubicBezTo>
                    <a:pt x="35806" y="-4690"/>
                    <a:pt x="12177" y="7750"/>
                    <a:pt x="4555" y="18413"/>
                  </a:cubicBezTo>
                  <a:cubicBezTo>
                    <a:pt x="-15136" y="46213"/>
                    <a:pt x="33266" y="90007"/>
                    <a:pt x="68583" y="201206"/>
                  </a:cubicBezTo>
                  <a:cubicBezTo>
                    <a:pt x="95515" y="286381"/>
                    <a:pt x="77221" y="300091"/>
                    <a:pt x="101867" y="317355"/>
                  </a:cubicBezTo>
                  <a:cubicBezTo>
                    <a:pt x="137438" y="342108"/>
                    <a:pt x="184061" y="315704"/>
                    <a:pt x="306400" y="322051"/>
                  </a:cubicBezTo>
                  <a:cubicBezTo>
                    <a:pt x="326600" y="323067"/>
                    <a:pt x="360519" y="325098"/>
                    <a:pt x="371699" y="326368"/>
                  </a:cubicBezTo>
                  <a:cubicBezTo>
                    <a:pt x="377542" y="317355"/>
                    <a:pt x="392152" y="259343"/>
                    <a:pt x="385927" y="250204"/>
                  </a:cubicBezTo>
                  <a:cubicBezTo>
                    <a:pt x="331681" y="170105"/>
                    <a:pt x="106186" y="11939"/>
                    <a:pt x="85225" y="1784"/>
                  </a:cubicBezTo>
                </a:path>
              </a:pathLst>
            </a:custGeom>
            <a:solidFill>
              <a:srgbClr val="99BEFF"/>
            </a:solidFill>
            <a:ln w="12695" cap="sq">
              <a:noFill/>
              <a:prstDash val="solid"/>
              <a:miter/>
            </a:ln>
          </p:spPr>
          <p:txBody>
            <a:bodyPr rtlCol="1" anchor="ctr"/>
            <a:lstStyle/>
            <a:p>
              <a:endParaRPr lang="ar-SA"/>
            </a:p>
          </p:txBody>
        </p:sp>
        <p:sp>
          <p:nvSpPr>
            <p:cNvPr id="464" name="شكل حر: شكل 463">
              <a:extLst>
                <a:ext uri="{FF2B5EF4-FFF2-40B4-BE49-F238E27FC236}">
                  <a16:creationId xmlns:a16="http://schemas.microsoft.com/office/drawing/2014/main" id="{24639F06-8FBA-D255-C6F3-03C2064DAADD}"/>
                </a:ext>
              </a:extLst>
            </p:cNvPr>
            <p:cNvSpPr/>
            <p:nvPr/>
          </p:nvSpPr>
          <p:spPr>
            <a:xfrm>
              <a:off x="1235825" y="10436785"/>
              <a:ext cx="122037" cy="68032"/>
            </a:xfrm>
            <a:custGeom>
              <a:avLst/>
              <a:gdLst>
                <a:gd name="connsiteX0" fmla="*/ 7018 w 122037"/>
                <a:gd name="connsiteY0" fmla="*/ 1016 h 68032"/>
                <a:gd name="connsiteX1" fmla="*/ 1555 w 122037"/>
                <a:gd name="connsiteY1" fmla="*/ 32878 h 68032"/>
                <a:gd name="connsiteX2" fmla="*/ 4477 w 122037"/>
                <a:gd name="connsiteY2" fmla="*/ 55218 h 68032"/>
                <a:gd name="connsiteX3" fmla="*/ 85528 w 122037"/>
                <a:gd name="connsiteY3" fmla="*/ 65627 h 68032"/>
                <a:gd name="connsiteX4" fmla="*/ 121607 w 122037"/>
                <a:gd name="connsiteY4" fmla="*/ 63977 h 68032"/>
                <a:gd name="connsiteX5" fmla="*/ 96199 w 122037"/>
                <a:gd name="connsiteY5" fmla="*/ 40621 h 68032"/>
                <a:gd name="connsiteX6" fmla="*/ 56944 w 122037"/>
                <a:gd name="connsiteY6" fmla="*/ 25895 h 68032"/>
                <a:gd name="connsiteX7" fmla="*/ 43351 w 122037"/>
                <a:gd name="connsiteY7" fmla="*/ 0 h 68032"/>
                <a:gd name="connsiteX8" fmla="*/ 6891 w 122037"/>
                <a:gd name="connsiteY8" fmla="*/ 1143 h 6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7" h="68032">
                  <a:moveTo>
                    <a:pt x="7018" y="1016"/>
                  </a:moveTo>
                  <a:cubicBezTo>
                    <a:pt x="8161" y="10663"/>
                    <a:pt x="4350" y="18660"/>
                    <a:pt x="1555" y="32878"/>
                  </a:cubicBezTo>
                  <a:cubicBezTo>
                    <a:pt x="1047" y="35543"/>
                    <a:pt x="-3018" y="47856"/>
                    <a:pt x="4477" y="55218"/>
                  </a:cubicBezTo>
                  <a:cubicBezTo>
                    <a:pt x="18197" y="68801"/>
                    <a:pt x="28869" y="48491"/>
                    <a:pt x="85528" y="65627"/>
                  </a:cubicBezTo>
                  <a:cubicBezTo>
                    <a:pt x="105727" y="71721"/>
                    <a:pt x="121607" y="64358"/>
                    <a:pt x="121607" y="63977"/>
                  </a:cubicBezTo>
                  <a:cubicBezTo>
                    <a:pt x="124783" y="48364"/>
                    <a:pt x="109793" y="43794"/>
                    <a:pt x="96199" y="40621"/>
                  </a:cubicBezTo>
                  <a:cubicBezTo>
                    <a:pt x="78922" y="36559"/>
                    <a:pt x="68378" y="33893"/>
                    <a:pt x="56944" y="25895"/>
                  </a:cubicBezTo>
                  <a:cubicBezTo>
                    <a:pt x="47162" y="18914"/>
                    <a:pt x="46273" y="6601"/>
                    <a:pt x="43351" y="0"/>
                  </a:cubicBezTo>
                  <a:cubicBezTo>
                    <a:pt x="32299" y="1777"/>
                    <a:pt x="17943" y="-635"/>
                    <a:pt x="6891" y="1143"/>
                  </a:cubicBezTo>
                </a:path>
              </a:pathLst>
            </a:custGeom>
            <a:solidFill>
              <a:srgbClr val="F4AE92"/>
            </a:solidFill>
            <a:ln w="12695" cap="sq">
              <a:noFill/>
              <a:prstDash val="solid"/>
              <a:miter/>
            </a:ln>
          </p:spPr>
          <p:txBody>
            <a:bodyPr rtlCol="1" anchor="ctr"/>
            <a:lstStyle/>
            <a:p>
              <a:endParaRPr lang="ar-SA"/>
            </a:p>
          </p:txBody>
        </p:sp>
        <p:sp>
          <p:nvSpPr>
            <p:cNvPr id="465" name="شكل حر: شكل 464">
              <a:extLst>
                <a:ext uri="{FF2B5EF4-FFF2-40B4-BE49-F238E27FC236}">
                  <a16:creationId xmlns:a16="http://schemas.microsoft.com/office/drawing/2014/main" id="{3DC846F1-E11D-4220-6B57-00DF67074FDC}"/>
                </a:ext>
              </a:extLst>
            </p:cNvPr>
            <p:cNvSpPr/>
            <p:nvPr/>
          </p:nvSpPr>
          <p:spPr>
            <a:xfrm>
              <a:off x="928665" y="9869747"/>
              <a:ext cx="82649" cy="106813"/>
            </a:xfrm>
            <a:custGeom>
              <a:avLst/>
              <a:gdLst>
                <a:gd name="connsiteX0" fmla="*/ 63784 w 82649"/>
                <a:gd name="connsiteY0" fmla="*/ 0 h 106813"/>
                <a:gd name="connsiteX1" fmla="*/ 82331 w 82649"/>
                <a:gd name="connsiteY1" fmla="*/ 9774 h 106813"/>
                <a:gd name="connsiteX2" fmla="*/ 79664 w 82649"/>
                <a:gd name="connsiteY2" fmla="*/ 67785 h 106813"/>
                <a:gd name="connsiteX3" fmla="*/ 65816 w 82649"/>
                <a:gd name="connsiteY3" fmla="*/ 102440 h 106813"/>
                <a:gd name="connsiteX4" fmla="*/ 4456 w 82649"/>
                <a:gd name="connsiteY4" fmla="*/ 79337 h 106813"/>
                <a:gd name="connsiteX5" fmla="*/ 8267 w 82649"/>
                <a:gd name="connsiteY5" fmla="*/ 10917 h 10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9" h="106813">
                  <a:moveTo>
                    <a:pt x="63784" y="0"/>
                  </a:moveTo>
                  <a:cubicBezTo>
                    <a:pt x="72930" y="5966"/>
                    <a:pt x="84745" y="-8759"/>
                    <a:pt x="82331" y="9774"/>
                  </a:cubicBezTo>
                  <a:cubicBezTo>
                    <a:pt x="80426" y="24626"/>
                    <a:pt x="82331" y="52426"/>
                    <a:pt x="79664" y="67785"/>
                  </a:cubicBezTo>
                  <a:cubicBezTo>
                    <a:pt x="75979" y="88857"/>
                    <a:pt x="71025" y="98378"/>
                    <a:pt x="65816" y="102440"/>
                  </a:cubicBezTo>
                  <a:cubicBezTo>
                    <a:pt x="52223" y="113103"/>
                    <a:pt x="17287" y="103836"/>
                    <a:pt x="4456" y="79337"/>
                  </a:cubicBezTo>
                  <a:cubicBezTo>
                    <a:pt x="-6850" y="57503"/>
                    <a:pt x="6743" y="13836"/>
                    <a:pt x="8267" y="10917"/>
                  </a:cubicBezTo>
                </a:path>
              </a:pathLst>
            </a:custGeom>
            <a:solidFill>
              <a:srgbClr val="F4AE92"/>
            </a:solidFill>
            <a:ln w="12695" cap="sq">
              <a:noFill/>
              <a:prstDash val="solid"/>
              <a:miter/>
            </a:ln>
          </p:spPr>
          <p:txBody>
            <a:bodyPr rtlCol="1" anchor="ctr"/>
            <a:lstStyle/>
            <a:p>
              <a:endParaRPr lang="ar-SA"/>
            </a:p>
          </p:txBody>
        </p:sp>
        <p:sp>
          <p:nvSpPr>
            <p:cNvPr id="466" name="شكل حر: شكل 465">
              <a:extLst>
                <a:ext uri="{FF2B5EF4-FFF2-40B4-BE49-F238E27FC236}">
                  <a16:creationId xmlns:a16="http://schemas.microsoft.com/office/drawing/2014/main" id="{A7ED350F-8EC7-B5EB-A9DB-F113804089D2}"/>
                </a:ext>
              </a:extLst>
            </p:cNvPr>
            <p:cNvSpPr/>
            <p:nvPr/>
          </p:nvSpPr>
          <p:spPr>
            <a:xfrm>
              <a:off x="912615" y="9916497"/>
              <a:ext cx="74878" cy="91053"/>
            </a:xfrm>
            <a:custGeom>
              <a:avLst/>
              <a:gdLst>
                <a:gd name="connsiteX0" fmla="*/ 74878 w 74878"/>
                <a:gd name="connsiteY0" fmla="*/ 51247 h 91053"/>
                <a:gd name="connsiteX1" fmla="*/ 58871 w 74878"/>
                <a:gd name="connsiteY1" fmla="*/ 70796 h 91053"/>
                <a:gd name="connsiteX2" fmla="*/ 66875 w 74878"/>
                <a:gd name="connsiteY2" fmla="*/ 88567 h 91053"/>
                <a:gd name="connsiteX3" fmla="*/ 29525 w 74878"/>
                <a:gd name="connsiteY3" fmla="*/ 88567 h 91053"/>
                <a:gd name="connsiteX4" fmla="*/ 1068 w 74878"/>
                <a:gd name="connsiteY4" fmla="*/ 73461 h 91053"/>
                <a:gd name="connsiteX5" fmla="*/ 9961 w 74878"/>
                <a:gd name="connsiteY5" fmla="*/ 45027 h 91053"/>
                <a:gd name="connsiteX6" fmla="*/ 1068 w 74878"/>
                <a:gd name="connsiteY6" fmla="*/ 3264 h 91053"/>
                <a:gd name="connsiteX7" fmla="*/ 49089 w 74878"/>
                <a:gd name="connsiteY7" fmla="*/ 14815 h 91053"/>
                <a:gd name="connsiteX8" fmla="*/ 74878 w 74878"/>
                <a:gd name="connsiteY8" fmla="*/ 51247 h 9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78" h="91053">
                  <a:moveTo>
                    <a:pt x="74878" y="51247"/>
                  </a:moveTo>
                  <a:cubicBezTo>
                    <a:pt x="65732" y="54040"/>
                    <a:pt x="59380" y="61910"/>
                    <a:pt x="58871" y="70796"/>
                  </a:cubicBezTo>
                  <a:cubicBezTo>
                    <a:pt x="58236" y="81204"/>
                    <a:pt x="65986" y="87805"/>
                    <a:pt x="66875" y="88567"/>
                  </a:cubicBezTo>
                  <a:cubicBezTo>
                    <a:pt x="60396" y="90344"/>
                    <a:pt x="46295" y="93137"/>
                    <a:pt x="29525" y="88567"/>
                  </a:cubicBezTo>
                  <a:cubicBezTo>
                    <a:pt x="15551" y="84759"/>
                    <a:pt x="6023" y="77650"/>
                    <a:pt x="1068" y="73461"/>
                  </a:cubicBezTo>
                  <a:cubicBezTo>
                    <a:pt x="4880" y="67114"/>
                    <a:pt x="9580" y="57213"/>
                    <a:pt x="9961" y="45027"/>
                  </a:cubicBezTo>
                  <a:cubicBezTo>
                    <a:pt x="10723" y="22051"/>
                    <a:pt x="-4013" y="9992"/>
                    <a:pt x="1068" y="3264"/>
                  </a:cubicBezTo>
                  <a:cubicBezTo>
                    <a:pt x="6785" y="-4353"/>
                    <a:pt x="32066" y="2121"/>
                    <a:pt x="49089" y="14815"/>
                  </a:cubicBezTo>
                  <a:cubicBezTo>
                    <a:pt x="65223" y="26875"/>
                    <a:pt x="72084" y="42996"/>
                    <a:pt x="74878" y="51247"/>
                  </a:cubicBezTo>
                </a:path>
              </a:pathLst>
            </a:custGeom>
            <a:solidFill>
              <a:srgbClr val="F4AE92"/>
            </a:solidFill>
            <a:ln w="12695" cap="sq">
              <a:noFill/>
              <a:prstDash val="solid"/>
              <a:miter/>
            </a:ln>
          </p:spPr>
          <p:txBody>
            <a:bodyPr rtlCol="1" anchor="ctr"/>
            <a:lstStyle/>
            <a:p>
              <a:endParaRPr lang="ar-SA"/>
            </a:p>
          </p:txBody>
        </p:sp>
        <p:sp>
          <p:nvSpPr>
            <p:cNvPr id="467" name="شكل حر: شكل 466">
              <a:extLst>
                <a:ext uri="{FF2B5EF4-FFF2-40B4-BE49-F238E27FC236}">
                  <a16:creationId xmlns:a16="http://schemas.microsoft.com/office/drawing/2014/main" id="{75D9CFFF-557A-612D-0CA7-056B44B4DD2D}"/>
                </a:ext>
              </a:extLst>
            </p:cNvPr>
            <p:cNvSpPr/>
            <p:nvPr/>
          </p:nvSpPr>
          <p:spPr>
            <a:xfrm>
              <a:off x="1051013" y="10094176"/>
              <a:ext cx="150320" cy="111959"/>
            </a:xfrm>
            <a:custGeom>
              <a:avLst/>
              <a:gdLst>
                <a:gd name="connsiteX0" fmla="*/ 0 w 150320"/>
                <a:gd name="connsiteY0" fmla="*/ 253 h 111959"/>
                <a:gd name="connsiteX1" fmla="*/ 24646 w 150320"/>
                <a:gd name="connsiteY1" fmla="*/ 37574 h 111959"/>
                <a:gd name="connsiteX2" fmla="*/ 94644 w 150320"/>
                <a:gd name="connsiteY2" fmla="*/ 82891 h 111959"/>
                <a:gd name="connsiteX3" fmla="*/ 135932 w 150320"/>
                <a:gd name="connsiteY3" fmla="*/ 83526 h 111959"/>
                <a:gd name="connsiteX4" fmla="*/ 148763 w 150320"/>
                <a:gd name="connsiteY4" fmla="*/ 89111 h 111959"/>
                <a:gd name="connsiteX5" fmla="*/ 146603 w 150320"/>
                <a:gd name="connsiteY5" fmla="*/ 106883 h 111959"/>
                <a:gd name="connsiteX6" fmla="*/ 133264 w 150320"/>
                <a:gd name="connsiteY6" fmla="*/ 111579 h 111959"/>
                <a:gd name="connsiteX7" fmla="*/ 128945 w 150320"/>
                <a:gd name="connsiteY7" fmla="*/ 103329 h 111959"/>
                <a:gd name="connsiteX8" fmla="*/ 105316 w 150320"/>
                <a:gd name="connsiteY8" fmla="*/ 110183 h 111959"/>
                <a:gd name="connsiteX9" fmla="*/ 7368 w 150320"/>
                <a:gd name="connsiteY9" fmla="*/ 79464 h 111959"/>
                <a:gd name="connsiteX10" fmla="*/ 0 w 150320"/>
                <a:gd name="connsiteY10" fmla="*/ 0 h 1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20" h="111959">
                  <a:moveTo>
                    <a:pt x="0" y="253"/>
                  </a:moveTo>
                  <a:cubicBezTo>
                    <a:pt x="12196" y="7363"/>
                    <a:pt x="22867" y="36812"/>
                    <a:pt x="24646" y="37574"/>
                  </a:cubicBezTo>
                  <a:cubicBezTo>
                    <a:pt x="43701" y="46968"/>
                    <a:pt x="65806" y="64358"/>
                    <a:pt x="94644" y="82891"/>
                  </a:cubicBezTo>
                  <a:cubicBezTo>
                    <a:pt x="103918" y="88857"/>
                    <a:pt x="117384" y="78702"/>
                    <a:pt x="135932" y="83526"/>
                  </a:cubicBezTo>
                  <a:cubicBezTo>
                    <a:pt x="142284" y="85176"/>
                    <a:pt x="145587" y="87588"/>
                    <a:pt x="148763" y="89111"/>
                  </a:cubicBezTo>
                  <a:cubicBezTo>
                    <a:pt x="148890" y="89873"/>
                    <a:pt x="153337" y="99901"/>
                    <a:pt x="146603" y="106883"/>
                  </a:cubicBezTo>
                  <a:cubicBezTo>
                    <a:pt x="145841" y="107644"/>
                    <a:pt x="140124" y="113484"/>
                    <a:pt x="133264" y="111579"/>
                  </a:cubicBezTo>
                  <a:cubicBezTo>
                    <a:pt x="128818" y="110310"/>
                    <a:pt x="129580" y="104471"/>
                    <a:pt x="128945" y="103329"/>
                  </a:cubicBezTo>
                  <a:cubicBezTo>
                    <a:pt x="122593" y="105359"/>
                    <a:pt x="112684" y="109295"/>
                    <a:pt x="105316" y="110183"/>
                  </a:cubicBezTo>
                  <a:cubicBezTo>
                    <a:pt x="59454" y="115896"/>
                    <a:pt x="22105" y="90888"/>
                    <a:pt x="7368" y="79464"/>
                  </a:cubicBezTo>
                  <a:cubicBezTo>
                    <a:pt x="4955" y="53061"/>
                    <a:pt x="2541" y="26530"/>
                    <a:pt x="0" y="0"/>
                  </a:cubicBezTo>
                </a:path>
              </a:pathLst>
            </a:custGeom>
            <a:solidFill>
              <a:srgbClr val="E89C82"/>
            </a:solidFill>
            <a:ln w="12695" cap="sq">
              <a:noFill/>
              <a:prstDash val="solid"/>
              <a:miter/>
            </a:ln>
          </p:spPr>
          <p:txBody>
            <a:bodyPr rtlCol="1" anchor="ctr"/>
            <a:lstStyle/>
            <a:p>
              <a:endParaRPr lang="ar-SA"/>
            </a:p>
          </p:txBody>
        </p:sp>
        <p:sp>
          <p:nvSpPr>
            <p:cNvPr id="468" name="شكل حر: شكل 467">
              <a:extLst>
                <a:ext uri="{FF2B5EF4-FFF2-40B4-BE49-F238E27FC236}">
                  <a16:creationId xmlns:a16="http://schemas.microsoft.com/office/drawing/2014/main" id="{FC6B5858-BD8B-58AD-C5A9-873DFFDDE310}"/>
                </a:ext>
              </a:extLst>
            </p:cNvPr>
            <p:cNvSpPr/>
            <p:nvPr/>
          </p:nvSpPr>
          <p:spPr>
            <a:xfrm>
              <a:off x="892054" y="9818232"/>
              <a:ext cx="141768" cy="108256"/>
            </a:xfrm>
            <a:custGeom>
              <a:avLst/>
              <a:gdLst>
                <a:gd name="connsiteX0" fmla="*/ 93534 w 141768"/>
                <a:gd name="connsiteY0" fmla="*/ 62050 h 108256"/>
                <a:gd name="connsiteX1" fmla="*/ 141682 w 141768"/>
                <a:gd name="connsiteY1" fmla="*/ 49991 h 108256"/>
                <a:gd name="connsiteX2" fmla="*/ 117545 w 141768"/>
                <a:gd name="connsiteY2" fmla="*/ 21938 h 108256"/>
                <a:gd name="connsiteX3" fmla="*/ 33699 w 141768"/>
                <a:gd name="connsiteY3" fmla="*/ 6451 h 108256"/>
                <a:gd name="connsiteX4" fmla="*/ 160 w 141768"/>
                <a:gd name="connsiteY4" fmla="*/ 52911 h 108256"/>
                <a:gd name="connsiteX5" fmla="*/ 19089 w 141768"/>
                <a:gd name="connsiteY5" fmla="*/ 105717 h 108256"/>
                <a:gd name="connsiteX6" fmla="*/ 54152 w 141768"/>
                <a:gd name="connsiteY6" fmla="*/ 108256 h 108256"/>
                <a:gd name="connsiteX7" fmla="*/ 93534 w 141768"/>
                <a:gd name="connsiteY7" fmla="*/ 61924 h 10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68" h="108256">
                  <a:moveTo>
                    <a:pt x="93534" y="62050"/>
                  </a:moveTo>
                  <a:cubicBezTo>
                    <a:pt x="127454" y="77283"/>
                    <a:pt x="143080" y="49737"/>
                    <a:pt x="141682" y="49991"/>
                  </a:cubicBezTo>
                  <a:cubicBezTo>
                    <a:pt x="133298" y="51261"/>
                    <a:pt x="123643" y="29427"/>
                    <a:pt x="117545" y="21938"/>
                  </a:cubicBezTo>
                  <a:cubicBezTo>
                    <a:pt x="95313" y="-5481"/>
                    <a:pt x="52882" y="-2816"/>
                    <a:pt x="33699" y="6451"/>
                  </a:cubicBezTo>
                  <a:cubicBezTo>
                    <a:pt x="11467" y="17114"/>
                    <a:pt x="1939" y="34124"/>
                    <a:pt x="160" y="52911"/>
                  </a:cubicBezTo>
                  <a:cubicBezTo>
                    <a:pt x="-1491" y="70301"/>
                    <a:pt x="9942" y="102798"/>
                    <a:pt x="19089" y="105717"/>
                  </a:cubicBezTo>
                  <a:cubicBezTo>
                    <a:pt x="24171" y="107367"/>
                    <a:pt x="54152" y="108256"/>
                    <a:pt x="54152" y="108256"/>
                  </a:cubicBezTo>
                  <a:cubicBezTo>
                    <a:pt x="54152" y="108256"/>
                    <a:pt x="50595" y="42756"/>
                    <a:pt x="93534" y="61924"/>
                  </a:cubicBezTo>
                </a:path>
              </a:pathLst>
            </a:custGeom>
            <a:solidFill>
              <a:srgbClr val="03336D"/>
            </a:solidFill>
            <a:ln w="12695" cap="sq">
              <a:noFill/>
              <a:prstDash val="solid"/>
              <a:miter/>
            </a:ln>
          </p:spPr>
          <p:txBody>
            <a:bodyPr rtlCol="1" anchor="ctr"/>
            <a:lstStyle/>
            <a:p>
              <a:endParaRPr lang="ar-SA"/>
            </a:p>
          </p:txBody>
        </p:sp>
        <p:sp>
          <p:nvSpPr>
            <p:cNvPr id="469" name="شكل حر: شكل 468">
              <a:extLst>
                <a:ext uri="{FF2B5EF4-FFF2-40B4-BE49-F238E27FC236}">
                  <a16:creationId xmlns:a16="http://schemas.microsoft.com/office/drawing/2014/main" id="{C6431EED-A7A8-7D16-7D9A-5C7FD7C1D4F8}"/>
                </a:ext>
              </a:extLst>
            </p:cNvPr>
            <p:cNvSpPr/>
            <p:nvPr/>
          </p:nvSpPr>
          <p:spPr>
            <a:xfrm>
              <a:off x="1180267" y="10215360"/>
              <a:ext cx="113920" cy="241042"/>
            </a:xfrm>
            <a:custGeom>
              <a:avLst/>
              <a:gdLst>
                <a:gd name="connsiteX0" fmla="*/ 69563 w 113920"/>
                <a:gd name="connsiteY0" fmla="*/ 3343 h 241042"/>
                <a:gd name="connsiteX1" fmla="*/ 103864 w 113920"/>
                <a:gd name="connsiteY1" fmla="*/ 19718 h 241042"/>
                <a:gd name="connsiteX2" fmla="*/ 111867 w 113920"/>
                <a:gd name="connsiteY2" fmla="*/ 86742 h 241042"/>
                <a:gd name="connsiteX3" fmla="*/ 104626 w 113920"/>
                <a:gd name="connsiteY3" fmla="*/ 232595 h 241042"/>
                <a:gd name="connsiteX4" fmla="*/ 56224 w 113920"/>
                <a:gd name="connsiteY4" fmla="*/ 237419 h 241042"/>
                <a:gd name="connsiteX5" fmla="*/ 42758 w 113920"/>
                <a:gd name="connsiteY5" fmla="*/ 147292 h 241042"/>
                <a:gd name="connsiteX6" fmla="*/ 23956 w 113920"/>
                <a:gd name="connsiteY6" fmla="*/ 35458 h 241042"/>
                <a:gd name="connsiteX7" fmla="*/ 327 w 113920"/>
                <a:gd name="connsiteY7" fmla="*/ 7024 h 241042"/>
                <a:gd name="connsiteX8" fmla="*/ 69690 w 113920"/>
                <a:gd name="connsiteY8" fmla="*/ 3470 h 24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20" h="241042">
                  <a:moveTo>
                    <a:pt x="69563" y="3343"/>
                  </a:moveTo>
                  <a:cubicBezTo>
                    <a:pt x="80235" y="4612"/>
                    <a:pt x="94971" y="8167"/>
                    <a:pt x="103864" y="19718"/>
                  </a:cubicBezTo>
                  <a:cubicBezTo>
                    <a:pt x="117330" y="36981"/>
                    <a:pt x="114154" y="76587"/>
                    <a:pt x="111867" y="86742"/>
                  </a:cubicBezTo>
                  <a:cubicBezTo>
                    <a:pt x="104626" y="117588"/>
                    <a:pt x="104626" y="180677"/>
                    <a:pt x="104626" y="232595"/>
                  </a:cubicBezTo>
                  <a:cubicBezTo>
                    <a:pt x="91541" y="241735"/>
                    <a:pt x="69817" y="243639"/>
                    <a:pt x="56224" y="237419"/>
                  </a:cubicBezTo>
                  <a:cubicBezTo>
                    <a:pt x="51778" y="203018"/>
                    <a:pt x="44155" y="166968"/>
                    <a:pt x="42758" y="147292"/>
                  </a:cubicBezTo>
                  <a:cubicBezTo>
                    <a:pt x="38693" y="91185"/>
                    <a:pt x="55716" y="58561"/>
                    <a:pt x="23956" y="35458"/>
                  </a:cubicBezTo>
                  <a:cubicBezTo>
                    <a:pt x="7949" y="23780"/>
                    <a:pt x="-1960" y="13625"/>
                    <a:pt x="327" y="7024"/>
                  </a:cubicBezTo>
                  <a:cubicBezTo>
                    <a:pt x="3630" y="-2877"/>
                    <a:pt x="37930" y="-592"/>
                    <a:pt x="69690" y="3470"/>
                  </a:cubicBezTo>
                </a:path>
              </a:pathLst>
            </a:custGeom>
            <a:solidFill>
              <a:srgbClr val="03336D"/>
            </a:solidFill>
            <a:ln w="12695" cap="sq">
              <a:noFill/>
              <a:prstDash val="solid"/>
              <a:miter/>
            </a:ln>
          </p:spPr>
          <p:txBody>
            <a:bodyPr rtlCol="1" anchor="ctr"/>
            <a:lstStyle/>
            <a:p>
              <a:endParaRPr lang="ar-SA"/>
            </a:p>
          </p:txBody>
        </p:sp>
        <p:sp>
          <p:nvSpPr>
            <p:cNvPr id="470" name="شكل حر: شكل 469">
              <a:extLst>
                <a:ext uri="{FF2B5EF4-FFF2-40B4-BE49-F238E27FC236}">
                  <a16:creationId xmlns:a16="http://schemas.microsoft.com/office/drawing/2014/main" id="{34F0FDA4-1E27-3C67-478E-393C57F29FF3}"/>
                </a:ext>
              </a:extLst>
            </p:cNvPr>
            <p:cNvSpPr/>
            <p:nvPr/>
          </p:nvSpPr>
          <p:spPr>
            <a:xfrm>
              <a:off x="1221754" y="10105600"/>
              <a:ext cx="105823" cy="131763"/>
            </a:xfrm>
            <a:custGeom>
              <a:avLst/>
              <a:gdLst>
                <a:gd name="connsiteX0" fmla="*/ 0 w 105823"/>
                <a:gd name="connsiteY0" fmla="*/ 131763 h 131763"/>
                <a:gd name="connsiteX1" fmla="*/ 41161 w 105823"/>
                <a:gd name="connsiteY1" fmla="*/ 112849 h 131763"/>
                <a:gd name="connsiteX2" fmla="*/ 105824 w 105823"/>
                <a:gd name="connsiteY2" fmla="*/ 2031 h 131763"/>
                <a:gd name="connsiteX3" fmla="*/ 76478 w 105823"/>
                <a:gd name="connsiteY3" fmla="*/ 0 h 131763"/>
                <a:gd name="connsiteX4" fmla="*/ 0 w 105823"/>
                <a:gd name="connsiteY4" fmla="*/ 131636 h 13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23" h="131763">
                  <a:moveTo>
                    <a:pt x="0" y="131763"/>
                  </a:moveTo>
                  <a:lnTo>
                    <a:pt x="41161" y="112849"/>
                  </a:lnTo>
                  <a:lnTo>
                    <a:pt x="105824" y="2031"/>
                  </a:lnTo>
                  <a:lnTo>
                    <a:pt x="76478" y="0"/>
                  </a:lnTo>
                  <a:lnTo>
                    <a:pt x="0" y="131636"/>
                  </a:lnTo>
                </a:path>
              </a:pathLst>
            </a:custGeom>
            <a:solidFill>
              <a:srgbClr val="FFFFFF"/>
            </a:solidFill>
            <a:ln w="12695" cap="sq">
              <a:noFill/>
              <a:prstDash val="solid"/>
              <a:miter/>
            </a:ln>
          </p:spPr>
          <p:txBody>
            <a:bodyPr rtlCol="1" anchor="ctr"/>
            <a:lstStyle/>
            <a:p>
              <a:endParaRPr lang="ar-SA"/>
            </a:p>
          </p:txBody>
        </p:sp>
        <p:sp>
          <p:nvSpPr>
            <p:cNvPr id="471" name="شكل حر: شكل 470">
              <a:extLst>
                <a:ext uri="{FF2B5EF4-FFF2-40B4-BE49-F238E27FC236}">
                  <a16:creationId xmlns:a16="http://schemas.microsoft.com/office/drawing/2014/main" id="{E773AD52-A449-0E28-E887-6207928BA836}"/>
                </a:ext>
              </a:extLst>
            </p:cNvPr>
            <p:cNvSpPr/>
            <p:nvPr/>
          </p:nvSpPr>
          <p:spPr>
            <a:xfrm>
              <a:off x="1076421" y="10202582"/>
              <a:ext cx="161212" cy="34781"/>
            </a:xfrm>
            <a:custGeom>
              <a:avLst/>
              <a:gdLst>
                <a:gd name="connsiteX0" fmla="*/ 145206 w 161212"/>
                <a:gd name="connsiteY0" fmla="*/ 34654 h 34781"/>
                <a:gd name="connsiteX1" fmla="*/ 3303 w 161212"/>
                <a:gd name="connsiteY1" fmla="*/ 26022 h 34781"/>
                <a:gd name="connsiteX2" fmla="*/ 0 w 161212"/>
                <a:gd name="connsiteY2" fmla="*/ 20057 h 34781"/>
                <a:gd name="connsiteX3" fmla="*/ 65933 w 161212"/>
                <a:gd name="connsiteY3" fmla="*/ 0 h 34781"/>
                <a:gd name="connsiteX4" fmla="*/ 161213 w 161212"/>
                <a:gd name="connsiteY4" fmla="*/ 7363 h 34781"/>
                <a:gd name="connsiteX5" fmla="*/ 145206 w 161212"/>
                <a:gd name="connsiteY5" fmla="*/ 34781 h 3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12" h="34781">
                  <a:moveTo>
                    <a:pt x="145206" y="34654"/>
                  </a:moveTo>
                  <a:lnTo>
                    <a:pt x="3303" y="26022"/>
                  </a:lnTo>
                  <a:lnTo>
                    <a:pt x="0" y="20057"/>
                  </a:lnTo>
                  <a:lnTo>
                    <a:pt x="65933" y="0"/>
                  </a:lnTo>
                  <a:lnTo>
                    <a:pt x="161213" y="7363"/>
                  </a:lnTo>
                  <a:lnTo>
                    <a:pt x="145206" y="34781"/>
                  </a:lnTo>
                </a:path>
              </a:pathLst>
            </a:custGeom>
            <a:solidFill>
              <a:srgbClr val="FFFFFF"/>
            </a:solidFill>
            <a:ln w="12695" cap="sq">
              <a:noFill/>
              <a:prstDash val="solid"/>
              <a:miter/>
            </a:ln>
          </p:spPr>
          <p:txBody>
            <a:bodyPr rtlCol="1" anchor="ctr"/>
            <a:lstStyle/>
            <a:p>
              <a:endParaRPr lang="ar-SA"/>
            </a:p>
          </p:txBody>
        </p:sp>
        <p:sp>
          <p:nvSpPr>
            <p:cNvPr id="472" name="شكل حر: شكل 471">
              <a:extLst>
                <a:ext uri="{FF2B5EF4-FFF2-40B4-BE49-F238E27FC236}">
                  <a16:creationId xmlns:a16="http://schemas.microsoft.com/office/drawing/2014/main" id="{ED021A9F-40A3-FA8B-69F1-FB0BB8AC90A7}"/>
                </a:ext>
              </a:extLst>
            </p:cNvPr>
            <p:cNvSpPr/>
            <p:nvPr/>
          </p:nvSpPr>
          <p:spPr>
            <a:xfrm>
              <a:off x="909148" y="9899180"/>
              <a:ext cx="27657" cy="34581"/>
            </a:xfrm>
            <a:custGeom>
              <a:avLst/>
              <a:gdLst>
                <a:gd name="connsiteX0" fmla="*/ 27022 w 27657"/>
                <a:gd name="connsiteY0" fmla="*/ 14995 h 34581"/>
                <a:gd name="connsiteX1" fmla="*/ 9872 w 27657"/>
                <a:gd name="connsiteY1" fmla="*/ 143 h 34581"/>
                <a:gd name="connsiteX2" fmla="*/ 90 w 27657"/>
                <a:gd name="connsiteY2" fmla="*/ 14360 h 34581"/>
                <a:gd name="connsiteX3" fmla="*/ 7839 w 27657"/>
                <a:gd name="connsiteY3" fmla="*/ 33401 h 34581"/>
                <a:gd name="connsiteX4" fmla="*/ 27657 w 27657"/>
                <a:gd name="connsiteY4" fmla="*/ 28578 h 34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7" h="34581">
                  <a:moveTo>
                    <a:pt x="27022" y="14995"/>
                  </a:moveTo>
                  <a:cubicBezTo>
                    <a:pt x="24862" y="6237"/>
                    <a:pt x="16097" y="-1126"/>
                    <a:pt x="9872" y="143"/>
                  </a:cubicBezTo>
                  <a:cubicBezTo>
                    <a:pt x="3266" y="1540"/>
                    <a:pt x="471" y="9410"/>
                    <a:pt x="90" y="14360"/>
                  </a:cubicBezTo>
                  <a:cubicBezTo>
                    <a:pt x="-418" y="20454"/>
                    <a:pt x="1106" y="29974"/>
                    <a:pt x="7839" y="33401"/>
                  </a:cubicBezTo>
                  <a:cubicBezTo>
                    <a:pt x="16097" y="37717"/>
                    <a:pt x="27276" y="28831"/>
                    <a:pt x="27657" y="28578"/>
                  </a:cubicBezTo>
                </a:path>
              </a:pathLst>
            </a:custGeom>
            <a:solidFill>
              <a:srgbClr val="F4AE92"/>
            </a:solidFill>
            <a:ln w="12695" cap="sq">
              <a:noFill/>
              <a:prstDash val="solid"/>
              <a:miter/>
            </a:ln>
          </p:spPr>
          <p:txBody>
            <a:bodyPr rtlCol="1" anchor="ctr"/>
            <a:lstStyle/>
            <a:p>
              <a:endParaRPr lang="ar-SA"/>
            </a:p>
          </p:txBody>
        </p:sp>
        <p:sp>
          <p:nvSpPr>
            <p:cNvPr id="473" name="شكل حر: شكل 472">
              <a:extLst>
                <a:ext uri="{FF2B5EF4-FFF2-40B4-BE49-F238E27FC236}">
                  <a16:creationId xmlns:a16="http://schemas.microsoft.com/office/drawing/2014/main" id="{4394D7CF-A927-6FDF-9A64-745B8BBB7716}"/>
                </a:ext>
              </a:extLst>
            </p:cNvPr>
            <p:cNvSpPr/>
            <p:nvPr/>
          </p:nvSpPr>
          <p:spPr>
            <a:xfrm>
              <a:off x="932039" y="10220248"/>
              <a:ext cx="312338" cy="280578"/>
            </a:xfrm>
            <a:custGeom>
              <a:avLst/>
              <a:gdLst>
                <a:gd name="connsiteX0" fmla="*/ 1082 w 312338"/>
                <a:gd name="connsiteY0" fmla="*/ 9625 h 280578"/>
                <a:gd name="connsiteX1" fmla="*/ 10737 w 312338"/>
                <a:gd name="connsiteY1" fmla="*/ 66113 h 280578"/>
                <a:gd name="connsiteX2" fmla="*/ 55074 w 312338"/>
                <a:gd name="connsiteY2" fmla="*/ 83757 h 280578"/>
                <a:gd name="connsiteX3" fmla="*/ 220733 w 312338"/>
                <a:gd name="connsiteY3" fmla="*/ 90231 h 280578"/>
                <a:gd name="connsiteX4" fmla="*/ 240297 w 312338"/>
                <a:gd name="connsiteY4" fmla="*/ 129075 h 280578"/>
                <a:gd name="connsiteX5" fmla="*/ 246777 w 312338"/>
                <a:gd name="connsiteY5" fmla="*/ 275689 h 280578"/>
                <a:gd name="connsiteX6" fmla="*/ 299117 w 312338"/>
                <a:gd name="connsiteY6" fmla="*/ 277213 h 280578"/>
                <a:gd name="connsiteX7" fmla="*/ 307755 w 312338"/>
                <a:gd name="connsiteY7" fmla="*/ 162206 h 280578"/>
                <a:gd name="connsiteX8" fmla="*/ 299752 w 312338"/>
                <a:gd name="connsiteY8" fmla="*/ 34252 h 280578"/>
                <a:gd name="connsiteX9" fmla="*/ 191768 w 312338"/>
                <a:gd name="connsiteY9" fmla="*/ 5817 h 280578"/>
                <a:gd name="connsiteX10" fmla="*/ 1209 w 312338"/>
                <a:gd name="connsiteY10" fmla="*/ 9752 h 28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338" h="280578">
                  <a:moveTo>
                    <a:pt x="1082" y="9625"/>
                  </a:moveTo>
                  <a:cubicBezTo>
                    <a:pt x="-569" y="19019"/>
                    <a:pt x="-2094" y="48087"/>
                    <a:pt x="10737" y="66113"/>
                  </a:cubicBezTo>
                  <a:cubicBezTo>
                    <a:pt x="22044" y="82107"/>
                    <a:pt x="38559" y="82488"/>
                    <a:pt x="55074" y="83757"/>
                  </a:cubicBezTo>
                  <a:cubicBezTo>
                    <a:pt x="111480" y="87820"/>
                    <a:pt x="180208" y="76776"/>
                    <a:pt x="220733" y="90231"/>
                  </a:cubicBezTo>
                  <a:cubicBezTo>
                    <a:pt x="231278" y="89724"/>
                    <a:pt x="243982" y="103687"/>
                    <a:pt x="240297" y="129075"/>
                  </a:cubicBezTo>
                  <a:cubicBezTo>
                    <a:pt x="231151" y="192799"/>
                    <a:pt x="243728" y="243574"/>
                    <a:pt x="246777" y="275689"/>
                  </a:cubicBezTo>
                  <a:cubicBezTo>
                    <a:pt x="269898" y="285718"/>
                    <a:pt x="299117" y="277213"/>
                    <a:pt x="299117" y="277213"/>
                  </a:cubicBezTo>
                  <a:cubicBezTo>
                    <a:pt x="299117" y="277213"/>
                    <a:pt x="301912" y="226945"/>
                    <a:pt x="307755" y="162206"/>
                  </a:cubicBezTo>
                  <a:cubicBezTo>
                    <a:pt x="313980" y="92389"/>
                    <a:pt x="316013" y="58624"/>
                    <a:pt x="299752" y="34252"/>
                  </a:cubicBezTo>
                  <a:cubicBezTo>
                    <a:pt x="285142" y="12418"/>
                    <a:pt x="236867" y="11276"/>
                    <a:pt x="191768" y="5817"/>
                  </a:cubicBezTo>
                  <a:cubicBezTo>
                    <a:pt x="107414" y="-4339"/>
                    <a:pt x="41608" y="-22"/>
                    <a:pt x="1209" y="9752"/>
                  </a:cubicBezTo>
                </a:path>
              </a:pathLst>
            </a:custGeom>
            <a:solidFill>
              <a:srgbClr val="0944AD"/>
            </a:solidFill>
            <a:ln w="12695" cap="sq">
              <a:noFill/>
              <a:prstDash val="solid"/>
              <a:miter/>
            </a:ln>
          </p:spPr>
          <p:txBody>
            <a:bodyPr rtlCol="1" anchor="ctr"/>
            <a:lstStyle/>
            <a:p>
              <a:endParaRPr lang="ar-SA"/>
            </a:p>
          </p:txBody>
        </p:sp>
        <p:sp>
          <p:nvSpPr>
            <p:cNvPr id="474" name="شكل حر: شكل 473">
              <a:extLst>
                <a:ext uri="{FF2B5EF4-FFF2-40B4-BE49-F238E27FC236}">
                  <a16:creationId xmlns:a16="http://schemas.microsoft.com/office/drawing/2014/main" id="{A38A3891-F8B5-4BC1-66F6-CD39651F15D3}"/>
                </a:ext>
              </a:extLst>
            </p:cNvPr>
            <p:cNvSpPr/>
            <p:nvPr/>
          </p:nvSpPr>
          <p:spPr>
            <a:xfrm>
              <a:off x="862041" y="9986150"/>
              <a:ext cx="211060" cy="263880"/>
            </a:xfrm>
            <a:custGeom>
              <a:avLst/>
              <a:gdLst>
                <a:gd name="connsiteX0" fmla="*/ 46434 w 211060"/>
                <a:gd name="connsiteY0" fmla="*/ 127 h 263880"/>
                <a:gd name="connsiteX1" fmla="*/ 78448 w 211060"/>
                <a:gd name="connsiteY1" fmla="*/ 14852 h 263880"/>
                <a:gd name="connsiteX2" fmla="*/ 116306 w 211060"/>
                <a:gd name="connsiteY2" fmla="*/ 13710 h 263880"/>
                <a:gd name="connsiteX3" fmla="*/ 146414 w 211060"/>
                <a:gd name="connsiteY3" fmla="*/ 32242 h 263880"/>
                <a:gd name="connsiteX4" fmla="*/ 182112 w 211060"/>
                <a:gd name="connsiteY4" fmla="*/ 80987 h 263880"/>
                <a:gd name="connsiteX5" fmla="*/ 210823 w 211060"/>
                <a:gd name="connsiteY5" fmla="*/ 235472 h 263880"/>
                <a:gd name="connsiteX6" fmla="*/ 135362 w 211060"/>
                <a:gd name="connsiteY6" fmla="*/ 250578 h 263880"/>
                <a:gd name="connsiteX7" fmla="*/ 65744 w 211060"/>
                <a:gd name="connsiteY7" fmla="*/ 263272 h 263880"/>
                <a:gd name="connsiteX8" fmla="*/ 71080 w 211060"/>
                <a:gd name="connsiteY8" fmla="*/ 174541 h 263880"/>
                <a:gd name="connsiteX9" fmla="*/ 84673 w 211060"/>
                <a:gd name="connsiteY9" fmla="*/ 132652 h 263880"/>
                <a:gd name="connsiteX10" fmla="*/ 50626 w 211060"/>
                <a:gd name="connsiteY10" fmla="*/ 129478 h 263880"/>
                <a:gd name="connsiteX11" fmla="*/ 16961 w 211060"/>
                <a:gd name="connsiteY11" fmla="*/ 141411 h 263880"/>
                <a:gd name="connsiteX12" fmla="*/ 700 w 211060"/>
                <a:gd name="connsiteY12" fmla="*/ 77433 h 263880"/>
                <a:gd name="connsiteX13" fmla="*/ 14039 w 211060"/>
                <a:gd name="connsiteY13" fmla="*/ 25388 h 263880"/>
                <a:gd name="connsiteX14" fmla="*/ 46688 w 211060"/>
                <a:gd name="connsiteY14" fmla="*/ 0 h 2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060" h="263880">
                  <a:moveTo>
                    <a:pt x="46434" y="127"/>
                  </a:moveTo>
                  <a:cubicBezTo>
                    <a:pt x="52786" y="4951"/>
                    <a:pt x="61552" y="11298"/>
                    <a:pt x="78448" y="14852"/>
                  </a:cubicBezTo>
                  <a:cubicBezTo>
                    <a:pt x="99409" y="19168"/>
                    <a:pt x="108429" y="16248"/>
                    <a:pt x="116306" y="13710"/>
                  </a:cubicBezTo>
                  <a:cubicBezTo>
                    <a:pt x="122149" y="18406"/>
                    <a:pt x="134218" y="24626"/>
                    <a:pt x="146414" y="32242"/>
                  </a:cubicBezTo>
                  <a:cubicBezTo>
                    <a:pt x="159245" y="40240"/>
                    <a:pt x="167630" y="48618"/>
                    <a:pt x="182112" y="80987"/>
                  </a:cubicBezTo>
                  <a:cubicBezTo>
                    <a:pt x="210823" y="145599"/>
                    <a:pt x="211839" y="224174"/>
                    <a:pt x="210823" y="235472"/>
                  </a:cubicBezTo>
                  <a:cubicBezTo>
                    <a:pt x="187448" y="235726"/>
                    <a:pt x="162294" y="241058"/>
                    <a:pt x="135362" y="250578"/>
                  </a:cubicBezTo>
                  <a:cubicBezTo>
                    <a:pt x="85943" y="268096"/>
                    <a:pt x="65744" y="263272"/>
                    <a:pt x="65744" y="263272"/>
                  </a:cubicBezTo>
                  <a:cubicBezTo>
                    <a:pt x="65744" y="263272"/>
                    <a:pt x="60027" y="201960"/>
                    <a:pt x="71080" y="174541"/>
                  </a:cubicBezTo>
                  <a:cubicBezTo>
                    <a:pt x="78194" y="156897"/>
                    <a:pt x="76796" y="140522"/>
                    <a:pt x="84673" y="132652"/>
                  </a:cubicBezTo>
                  <a:cubicBezTo>
                    <a:pt x="77305" y="130367"/>
                    <a:pt x="66379" y="127701"/>
                    <a:pt x="50626" y="129478"/>
                  </a:cubicBezTo>
                  <a:cubicBezTo>
                    <a:pt x="32587" y="131509"/>
                    <a:pt x="23821" y="137094"/>
                    <a:pt x="16961" y="141411"/>
                  </a:cubicBezTo>
                  <a:cubicBezTo>
                    <a:pt x="8576" y="119449"/>
                    <a:pt x="4511" y="104217"/>
                    <a:pt x="700" y="77433"/>
                  </a:cubicBezTo>
                  <a:cubicBezTo>
                    <a:pt x="-1714" y="61058"/>
                    <a:pt x="1970" y="43794"/>
                    <a:pt x="14039" y="25388"/>
                  </a:cubicBezTo>
                  <a:cubicBezTo>
                    <a:pt x="23440" y="11044"/>
                    <a:pt x="39066" y="4189"/>
                    <a:pt x="46688" y="0"/>
                  </a:cubicBezTo>
                </a:path>
              </a:pathLst>
            </a:custGeom>
            <a:solidFill>
              <a:srgbClr val="FFFFFF"/>
            </a:solidFill>
            <a:ln w="12695" cap="sq">
              <a:noFill/>
              <a:prstDash val="solid"/>
              <a:miter/>
            </a:ln>
          </p:spPr>
          <p:txBody>
            <a:bodyPr rtlCol="1" anchor="ctr"/>
            <a:lstStyle/>
            <a:p>
              <a:endParaRPr lang="ar-SA"/>
            </a:p>
          </p:txBody>
        </p:sp>
        <p:sp>
          <p:nvSpPr>
            <p:cNvPr id="475" name="شكل حر: شكل 474">
              <a:extLst>
                <a:ext uri="{FF2B5EF4-FFF2-40B4-BE49-F238E27FC236}">
                  <a16:creationId xmlns:a16="http://schemas.microsoft.com/office/drawing/2014/main" id="{86017128-E367-3B9B-5309-8D0941D5F3DC}"/>
                </a:ext>
              </a:extLst>
            </p:cNvPr>
            <p:cNvSpPr/>
            <p:nvPr/>
          </p:nvSpPr>
          <p:spPr>
            <a:xfrm>
              <a:off x="883194" y="10113903"/>
              <a:ext cx="263225" cy="102772"/>
            </a:xfrm>
            <a:custGeom>
              <a:avLst/>
              <a:gdLst>
                <a:gd name="connsiteX0" fmla="*/ 63266 w 263225"/>
                <a:gd name="connsiteY0" fmla="*/ 3248 h 102772"/>
                <a:gd name="connsiteX1" fmla="*/ 67585 w 263225"/>
                <a:gd name="connsiteY1" fmla="*/ 28890 h 102772"/>
                <a:gd name="connsiteX2" fmla="*/ 178999 w 263225"/>
                <a:gd name="connsiteY2" fmla="*/ 75477 h 102772"/>
                <a:gd name="connsiteX3" fmla="*/ 223844 w 263225"/>
                <a:gd name="connsiteY3" fmla="*/ 61894 h 102772"/>
                <a:gd name="connsiteX4" fmla="*/ 263226 w 263225"/>
                <a:gd name="connsiteY4" fmla="*/ 89948 h 102772"/>
                <a:gd name="connsiteX5" fmla="*/ 229941 w 263225"/>
                <a:gd name="connsiteY5" fmla="*/ 97945 h 102772"/>
                <a:gd name="connsiteX6" fmla="*/ 192338 w 263225"/>
                <a:gd name="connsiteY6" fmla="*/ 102388 h 102772"/>
                <a:gd name="connsiteX7" fmla="*/ 32649 w 263225"/>
                <a:gd name="connsiteY7" fmla="*/ 77508 h 102772"/>
                <a:gd name="connsiteX8" fmla="*/ 0 w 263225"/>
                <a:gd name="connsiteY8" fmla="*/ 9849 h 102772"/>
                <a:gd name="connsiteX9" fmla="*/ 63266 w 263225"/>
                <a:gd name="connsiteY9" fmla="*/ 3121 h 10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25" h="102772">
                  <a:moveTo>
                    <a:pt x="63266" y="3248"/>
                  </a:moveTo>
                  <a:cubicBezTo>
                    <a:pt x="69745" y="17720"/>
                    <a:pt x="66696" y="28509"/>
                    <a:pt x="67585" y="28890"/>
                  </a:cubicBezTo>
                  <a:cubicBezTo>
                    <a:pt x="104045" y="45138"/>
                    <a:pt x="142157" y="67860"/>
                    <a:pt x="178999" y="75477"/>
                  </a:cubicBezTo>
                  <a:cubicBezTo>
                    <a:pt x="196403" y="79031"/>
                    <a:pt x="208091" y="63545"/>
                    <a:pt x="223844" y="61894"/>
                  </a:cubicBezTo>
                  <a:cubicBezTo>
                    <a:pt x="255349" y="58848"/>
                    <a:pt x="261066" y="74461"/>
                    <a:pt x="263226" y="89948"/>
                  </a:cubicBezTo>
                  <a:cubicBezTo>
                    <a:pt x="240867" y="78396"/>
                    <a:pt x="237183" y="95914"/>
                    <a:pt x="229941" y="97945"/>
                  </a:cubicBezTo>
                  <a:cubicBezTo>
                    <a:pt x="211521" y="103277"/>
                    <a:pt x="196911" y="103150"/>
                    <a:pt x="192338" y="102388"/>
                  </a:cubicBezTo>
                  <a:cubicBezTo>
                    <a:pt x="172138" y="98960"/>
                    <a:pt x="141141" y="111401"/>
                    <a:pt x="32649" y="77508"/>
                  </a:cubicBezTo>
                  <a:cubicBezTo>
                    <a:pt x="15118" y="55547"/>
                    <a:pt x="13085" y="44884"/>
                    <a:pt x="0" y="9849"/>
                  </a:cubicBezTo>
                  <a:cubicBezTo>
                    <a:pt x="24011" y="-3226"/>
                    <a:pt x="40653" y="-814"/>
                    <a:pt x="63266" y="3121"/>
                  </a:cubicBezTo>
                </a:path>
              </a:pathLst>
            </a:custGeom>
            <a:solidFill>
              <a:srgbClr val="F4AE92"/>
            </a:solidFill>
            <a:ln w="12695" cap="sq">
              <a:noFill/>
              <a:prstDash val="solid"/>
              <a:miter/>
            </a:ln>
          </p:spPr>
          <p:txBody>
            <a:bodyPr rtlCol="1" anchor="ctr"/>
            <a:lstStyle/>
            <a:p>
              <a:endParaRPr lang="ar-SA"/>
            </a:p>
          </p:txBody>
        </p:sp>
        <p:sp>
          <p:nvSpPr>
            <p:cNvPr id="476" name="شكل حر: شكل 475">
              <a:extLst>
                <a:ext uri="{FF2B5EF4-FFF2-40B4-BE49-F238E27FC236}">
                  <a16:creationId xmlns:a16="http://schemas.microsoft.com/office/drawing/2014/main" id="{0DF0C953-BACA-0F59-C2E0-326FBB245565}"/>
                </a:ext>
              </a:extLst>
            </p:cNvPr>
            <p:cNvSpPr/>
            <p:nvPr/>
          </p:nvSpPr>
          <p:spPr>
            <a:xfrm>
              <a:off x="884973" y="10187603"/>
              <a:ext cx="185398" cy="122855"/>
            </a:xfrm>
            <a:custGeom>
              <a:avLst/>
              <a:gdLst>
                <a:gd name="connsiteX0" fmla="*/ 0 w 185398"/>
                <a:gd name="connsiteY0" fmla="*/ 127 h 122855"/>
                <a:gd name="connsiteX1" fmla="*/ 78256 w 185398"/>
                <a:gd name="connsiteY1" fmla="*/ 14725 h 122855"/>
                <a:gd name="connsiteX2" fmla="*/ 156131 w 185398"/>
                <a:gd name="connsiteY2" fmla="*/ 44429 h 122855"/>
                <a:gd name="connsiteX3" fmla="*/ 185350 w 185398"/>
                <a:gd name="connsiteY3" fmla="*/ 122750 h 122855"/>
                <a:gd name="connsiteX4" fmla="*/ 167692 w 185398"/>
                <a:gd name="connsiteY4" fmla="*/ 122370 h 122855"/>
                <a:gd name="connsiteX5" fmla="*/ 142284 w 185398"/>
                <a:gd name="connsiteY5" fmla="*/ 55599 h 122855"/>
                <a:gd name="connsiteX6" fmla="*/ 74826 w 185398"/>
                <a:gd name="connsiteY6" fmla="*/ 29704 h 122855"/>
                <a:gd name="connsiteX7" fmla="*/ 5590 w 185398"/>
                <a:gd name="connsiteY7" fmla="*/ 18914 h 122855"/>
                <a:gd name="connsiteX8" fmla="*/ 0 w 185398"/>
                <a:gd name="connsiteY8" fmla="*/ 0 h 1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98" h="122855">
                  <a:moveTo>
                    <a:pt x="0" y="127"/>
                  </a:moveTo>
                  <a:cubicBezTo>
                    <a:pt x="26043" y="4951"/>
                    <a:pt x="50435" y="8886"/>
                    <a:pt x="78256" y="14725"/>
                  </a:cubicBezTo>
                  <a:cubicBezTo>
                    <a:pt x="98456" y="19041"/>
                    <a:pt x="133773" y="22087"/>
                    <a:pt x="156131" y="44429"/>
                  </a:cubicBezTo>
                  <a:cubicBezTo>
                    <a:pt x="187891" y="76164"/>
                    <a:pt x="185350" y="115769"/>
                    <a:pt x="185350" y="122750"/>
                  </a:cubicBezTo>
                  <a:cubicBezTo>
                    <a:pt x="178363" y="123258"/>
                    <a:pt x="174679" y="121735"/>
                    <a:pt x="167692" y="122370"/>
                  </a:cubicBezTo>
                  <a:cubicBezTo>
                    <a:pt x="168454" y="104852"/>
                    <a:pt x="163119" y="76418"/>
                    <a:pt x="142284" y="55599"/>
                  </a:cubicBezTo>
                  <a:cubicBezTo>
                    <a:pt x="128818" y="42017"/>
                    <a:pt x="110524" y="37828"/>
                    <a:pt x="74826" y="29704"/>
                  </a:cubicBezTo>
                  <a:cubicBezTo>
                    <a:pt x="46115" y="23230"/>
                    <a:pt x="22105" y="20437"/>
                    <a:pt x="5590" y="18914"/>
                  </a:cubicBezTo>
                  <a:cubicBezTo>
                    <a:pt x="3684" y="12567"/>
                    <a:pt x="1906" y="6347"/>
                    <a:pt x="0" y="0"/>
                  </a:cubicBezTo>
                </a:path>
              </a:pathLst>
            </a:custGeom>
            <a:solidFill>
              <a:srgbClr val="99BEFF"/>
            </a:solidFill>
            <a:ln w="12695" cap="sq">
              <a:noFill/>
              <a:prstDash val="solid"/>
              <a:miter/>
            </a:ln>
          </p:spPr>
          <p:txBody>
            <a:bodyPr rtlCol="1" anchor="ctr"/>
            <a:lstStyle/>
            <a:p>
              <a:endParaRPr lang="ar-SA"/>
            </a:p>
          </p:txBody>
        </p:sp>
        <p:sp>
          <p:nvSpPr>
            <p:cNvPr id="477" name="شكل حر: شكل 476">
              <a:extLst>
                <a:ext uri="{FF2B5EF4-FFF2-40B4-BE49-F238E27FC236}">
                  <a16:creationId xmlns:a16="http://schemas.microsoft.com/office/drawing/2014/main" id="{F2E6709E-D6B2-BB23-DEB3-3484D5C2684B}"/>
                </a:ext>
              </a:extLst>
            </p:cNvPr>
            <p:cNvSpPr/>
            <p:nvPr/>
          </p:nvSpPr>
          <p:spPr>
            <a:xfrm>
              <a:off x="974409" y="10204105"/>
              <a:ext cx="88207" cy="29410"/>
            </a:xfrm>
            <a:custGeom>
              <a:avLst/>
              <a:gdLst>
                <a:gd name="connsiteX0" fmla="*/ 0 w 88207"/>
                <a:gd name="connsiteY0" fmla="*/ 0 h 29410"/>
                <a:gd name="connsiteX1" fmla="*/ 88165 w 88207"/>
                <a:gd name="connsiteY1" fmla="*/ 16756 h 29410"/>
                <a:gd name="connsiteX2" fmla="*/ 84735 w 88207"/>
                <a:gd name="connsiteY2" fmla="*/ 24119 h 29410"/>
                <a:gd name="connsiteX3" fmla="*/ 46496 w 88207"/>
                <a:gd name="connsiteY3" fmla="*/ 23738 h 29410"/>
              </a:gdLst>
              <a:ahLst/>
              <a:cxnLst>
                <a:cxn ang="0">
                  <a:pos x="connsiteX0" y="connsiteY0"/>
                </a:cxn>
                <a:cxn ang="0">
                  <a:pos x="connsiteX1" y="connsiteY1"/>
                </a:cxn>
                <a:cxn ang="0">
                  <a:pos x="connsiteX2" y="connsiteY2"/>
                </a:cxn>
                <a:cxn ang="0">
                  <a:pos x="connsiteX3" y="connsiteY3"/>
                </a:cxn>
              </a:cxnLst>
              <a:rect l="l" t="t" r="r" b="b"/>
              <a:pathLst>
                <a:path w="88207" h="29410">
                  <a:moveTo>
                    <a:pt x="0" y="0"/>
                  </a:moveTo>
                  <a:cubicBezTo>
                    <a:pt x="22359" y="4316"/>
                    <a:pt x="87784" y="13837"/>
                    <a:pt x="88165" y="16756"/>
                  </a:cubicBezTo>
                  <a:cubicBezTo>
                    <a:pt x="88547" y="19549"/>
                    <a:pt x="86260" y="22976"/>
                    <a:pt x="84735" y="24119"/>
                  </a:cubicBezTo>
                  <a:cubicBezTo>
                    <a:pt x="76097" y="30466"/>
                    <a:pt x="60090" y="31989"/>
                    <a:pt x="46496" y="23738"/>
                  </a:cubicBezTo>
                </a:path>
              </a:pathLst>
            </a:custGeom>
            <a:solidFill>
              <a:srgbClr val="99BEFF"/>
            </a:solidFill>
            <a:ln w="12695" cap="sq">
              <a:noFill/>
              <a:prstDash val="solid"/>
              <a:miter/>
            </a:ln>
          </p:spPr>
          <p:txBody>
            <a:bodyPr rtlCol="1" anchor="ctr"/>
            <a:lstStyle/>
            <a:p>
              <a:endParaRPr lang="ar-SA"/>
            </a:p>
          </p:txBody>
        </p:sp>
        <p:sp>
          <p:nvSpPr>
            <p:cNvPr id="478" name="شكل حر: شكل 477">
              <a:extLst>
                <a:ext uri="{FF2B5EF4-FFF2-40B4-BE49-F238E27FC236}">
                  <a16:creationId xmlns:a16="http://schemas.microsoft.com/office/drawing/2014/main" id="{C6843008-8D64-3295-1BFE-D898E22511B6}"/>
                </a:ext>
              </a:extLst>
            </p:cNvPr>
            <p:cNvSpPr/>
            <p:nvPr/>
          </p:nvSpPr>
          <p:spPr>
            <a:xfrm>
              <a:off x="1231829" y="10455318"/>
              <a:ext cx="127435" cy="50593"/>
            </a:xfrm>
            <a:custGeom>
              <a:avLst/>
              <a:gdLst>
                <a:gd name="connsiteX0" fmla="*/ 55097 w 127435"/>
                <a:gd name="connsiteY0" fmla="*/ 0 h 50593"/>
                <a:gd name="connsiteX1" fmla="*/ 35914 w 127435"/>
                <a:gd name="connsiteY1" fmla="*/ 6854 h 50593"/>
                <a:gd name="connsiteX2" fmla="*/ 6949 w 127435"/>
                <a:gd name="connsiteY2" fmla="*/ 2538 h 50593"/>
                <a:gd name="connsiteX3" fmla="*/ 597 w 127435"/>
                <a:gd name="connsiteY3" fmla="*/ 36050 h 50593"/>
                <a:gd name="connsiteX4" fmla="*/ 52302 w 127435"/>
                <a:gd name="connsiteY4" fmla="*/ 48490 h 50593"/>
                <a:gd name="connsiteX5" fmla="*/ 126366 w 127435"/>
                <a:gd name="connsiteY5" fmla="*/ 48744 h 50593"/>
                <a:gd name="connsiteX6" fmla="*/ 121030 w 127435"/>
                <a:gd name="connsiteY6" fmla="*/ 28815 h 50593"/>
                <a:gd name="connsiteX7" fmla="*/ 73264 w 127435"/>
                <a:gd name="connsiteY7" fmla="*/ 12694 h 50593"/>
                <a:gd name="connsiteX8" fmla="*/ 55224 w 127435"/>
                <a:gd name="connsiteY8" fmla="*/ 126 h 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35" h="50593">
                  <a:moveTo>
                    <a:pt x="55097" y="0"/>
                  </a:moveTo>
                  <a:cubicBezTo>
                    <a:pt x="50905" y="2792"/>
                    <a:pt x="46077" y="5458"/>
                    <a:pt x="35914" y="6854"/>
                  </a:cubicBezTo>
                  <a:cubicBezTo>
                    <a:pt x="21051" y="9012"/>
                    <a:pt x="11650" y="4697"/>
                    <a:pt x="6949" y="2538"/>
                  </a:cubicBezTo>
                  <a:cubicBezTo>
                    <a:pt x="4281" y="7235"/>
                    <a:pt x="-1944" y="26911"/>
                    <a:pt x="597" y="36050"/>
                  </a:cubicBezTo>
                  <a:cubicBezTo>
                    <a:pt x="2376" y="42524"/>
                    <a:pt x="15207" y="49760"/>
                    <a:pt x="52302" y="48490"/>
                  </a:cubicBezTo>
                  <a:cubicBezTo>
                    <a:pt x="77329" y="47602"/>
                    <a:pt x="95750" y="53441"/>
                    <a:pt x="126366" y="48744"/>
                  </a:cubicBezTo>
                  <a:cubicBezTo>
                    <a:pt x="129669" y="38462"/>
                    <a:pt x="124588" y="31861"/>
                    <a:pt x="121030" y="28815"/>
                  </a:cubicBezTo>
                  <a:cubicBezTo>
                    <a:pt x="109724" y="19041"/>
                    <a:pt x="94733" y="23356"/>
                    <a:pt x="73264" y="12694"/>
                  </a:cubicBezTo>
                  <a:cubicBezTo>
                    <a:pt x="66531" y="9393"/>
                    <a:pt x="58273" y="3173"/>
                    <a:pt x="55224" y="126"/>
                  </a:cubicBezTo>
                </a:path>
              </a:pathLst>
            </a:custGeom>
            <a:solidFill>
              <a:srgbClr val="02294F"/>
            </a:solidFill>
            <a:ln w="12695" cap="sq">
              <a:noFill/>
              <a:prstDash val="solid"/>
              <a:miter/>
            </a:ln>
          </p:spPr>
          <p:txBody>
            <a:bodyPr rtlCol="1" anchor="ctr"/>
            <a:lstStyle/>
            <a:p>
              <a:endParaRPr lang="ar-SA"/>
            </a:p>
          </p:txBody>
        </p:sp>
        <p:sp>
          <p:nvSpPr>
            <p:cNvPr id="479" name="شكل حر: شكل 478">
              <a:extLst>
                <a:ext uri="{FF2B5EF4-FFF2-40B4-BE49-F238E27FC236}">
                  <a16:creationId xmlns:a16="http://schemas.microsoft.com/office/drawing/2014/main" id="{2B0002E2-4845-5532-987C-47A508683A83}"/>
                </a:ext>
              </a:extLst>
            </p:cNvPr>
            <p:cNvSpPr/>
            <p:nvPr/>
          </p:nvSpPr>
          <p:spPr>
            <a:xfrm>
              <a:off x="1231851" y="10483244"/>
              <a:ext cx="127347" cy="22619"/>
            </a:xfrm>
            <a:custGeom>
              <a:avLst/>
              <a:gdLst>
                <a:gd name="connsiteX0" fmla="*/ 65365 w 127347"/>
                <a:gd name="connsiteY0" fmla="*/ 12694 h 22619"/>
                <a:gd name="connsiteX1" fmla="*/ 127233 w 127347"/>
                <a:gd name="connsiteY1" fmla="*/ 12441 h 22619"/>
                <a:gd name="connsiteX2" fmla="*/ 126344 w 127347"/>
                <a:gd name="connsiteY2" fmla="*/ 20691 h 22619"/>
                <a:gd name="connsiteX3" fmla="*/ 52280 w 127347"/>
                <a:gd name="connsiteY3" fmla="*/ 20438 h 22619"/>
                <a:gd name="connsiteX4" fmla="*/ 575 w 127347"/>
                <a:gd name="connsiteY4" fmla="*/ 7997 h 22619"/>
                <a:gd name="connsiteX5" fmla="*/ 66 w 127347"/>
                <a:gd name="connsiteY5" fmla="*/ 0 h 22619"/>
                <a:gd name="connsiteX6" fmla="*/ 21790 w 127347"/>
                <a:gd name="connsiteY6" fmla="*/ 11552 h 22619"/>
                <a:gd name="connsiteX7" fmla="*/ 65365 w 127347"/>
                <a:gd name="connsiteY7" fmla="*/ 12694 h 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7" h="22619">
                  <a:moveTo>
                    <a:pt x="65365" y="12694"/>
                  </a:moveTo>
                  <a:cubicBezTo>
                    <a:pt x="83658" y="13837"/>
                    <a:pt x="111353" y="18788"/>
                    <a:pt x="127233" y="12441"/>
                  </a:cubicBezTo>
                  <a:cubicBezTo>
                    <a:pt x="127614" y="14725"/>
                    <a:pt x="126979" y="18533"/>
                    <a:pt x="126344" y="20691"/>
                  </a:cubicBezTo>
                  <a:cubicBezTo>
                    <a:pt x="95727" y="25515"/>
                    <a:pt x="77306" y="19676"/>
                    <a:pt x="52280" y="20438"/>
                  </a:cubicBezTo>
                  <a:cubicBezTo>
                    <a:pt x="15184" y="21707"/>
                    <a:pt x="2353" y="14598"/>
                    <a:pt x="575" y="7997"/>
                  </a:cubicBezTo>
                  <a:cubicBezTo>
                    <a:pt x="-61" y="5839"/>
                    <a:pt x="-61" y="3047"/>
                    <a:pt x="66" y="0"/>
                  </a:cubicBezTo>
                  <a:cubicBezTo>
                    <a:pt x="4386" y="5839"/>
                    <a:pt x="11119" y="9775"/>
                    <a:pt x="21790" y="11552"/>
                  </a:cubicBezTo>
                  <a:cubicBezTo>
                    <a:pt x="32843" y="13329"/>
                    <a:pt x="48977" y="11806"/>
                    <a:pt x="65365" y="12694"/>
                  </a:cubicBezTo>
                </a:path>
              </a:pathLst>
            </a:custGeom>
            <a:solidFill>
              <a:srgbClr val="0944AD"/>
            </a:solidFill>
            <a:ln w="12695" cap="sq">
              <a:noFill/>
              <a:prstDash val="solid"/>
              <a:miter/>
            </a:ln>
          </p:spPr>
          <p:txBody>
            <a:bodyPr rtlCol="1" anchor="ctr"/>
            <a:lstStyle/>
            <a:p>
              <a:endParaRPr lang="ar-SA"/>
            </a:p>
          </p:txBody>
        </p:sp>
        <p:sp>
          <p:nvSpPr>
            <p:cNvPr id="480" name="شكل حر: شكل 479">
              <a:extLst>
                <a:ext uri="{FF2B5EF4-FFF2-40B4-BE49-F238E27FC236}">
                  <a16:creationId xmlns:a16="http://schemas.microsoft.com/office/drawing/2014/main" id="{F1EB19BE-BA12-6ECF-43DC-6C62FAC6FC66}"/>
                </a:ext>
              </a:extLst>
            </p:cNvPr>
            <p:cNvSpPr/>
            <p:nvPr/>
          </p:nvSpPr>
          <p:spPr>
            <a:xfrm>
              <a:off x="1009853" y="10324062"/>
              <a:ext cx="22994" cy="87234"/>
            </a:xfrm>
            <a:custGeom>
              <a:avLst/>
              <a:gdLst>
                <a:gd name="connsiteX0" fmla="*/ 16515 w 22994"/>
                <a:gd name="connsiteY0" fmla="*/ 83907 h 87234"/>
                <a:gd name="connsiteX1" fmla="*/ 8131 w 22994"/>
                <a:gd name="connsiteY1" fmla="*/ 87207 h 87234"/>
                <a:gd name="connsiteX2" fmla="*/ 0 w 22994"/>
                <a:gd name="connsiteY2" fmla="*/ 82511 h 87234"/>
                <a:gd name="connsiteX3" fmla="*/ 6606 w 22994"/>
                <a:gd name="connsiteY3" fmla="*/ 0 h 87234"/>
                <a:gd name="connsiteX4" fmla="*/ 22994 w 22994"/>
                <a:gd name="connsiteY4" fmla="*/ 1269 h 87234"/>
                <a:gd name="connsiteX5" fmla="*/ 16388 w 22994"/>
                <a:gd name="connsiteY5" fmla="*/ 837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4" h="87234">
                  <a:moveTo>
                    <a:pt x="16515" y="83907"/>
                  </a:moveTo>
                  <a:cubicBezTo>
                    <a:pt x="16515" y="83907"/>
                    <a:pt x="13466" y="87588"/>
                    <a:pt x="8131" y="87207"/>
                  </a:cubicBezTo>
                  <a:cubicBezTo>
                    <a:pt x="1143" y="86700"/>
                    <a:pt x="0" y="82511"/>
                    <a:pt x="0" y="82511"/>
                  </a:cubicBezTo>
                  <a:lnTo>
                    <a:pt x="6606" y="0"/>
                  </a:lnTo>
                  <a:lnTo>
                    <a:pt x="22994" y="1269"/>
                  </a:lnTo>
                  <a:lnTo>
                    <a:pt x="16388" y="83780"/>
                  </a:lnTo>
                </a:path>
              </a:pathLst>
            </a:custGeom>
            <a:solidFill>
              <a:srgbClr val="99BEFF"/>
            </a:solidFill>
            <a:ln w="12695" cap="sq">
              <a:noFill/>
              <a:prstDash val="solid"/>
              <a:miter/>
            </a:ln>
          </p:spPr>
          <p:txBody>
            <a:bodyPr rtlCol="1" anchor="ctr"/>
            <a:lstStyle/>
            <a:p>
              <a:endParaRPr lang="ar-SA"/>
            </a:p>
          </p:txBody>
        </p:sp>
        <p:sp>
          <p:nvSpPr>
            <p:cNvPr id="481" name="شكل حر: شكل 480">
              <a:extLst>
                <a:ext uri="{FF2B5EF4-FFF2-40B4-BE49-F238E27FC236}">
                  <a16:creationId xmlns:a16="http://schemas.microsoft.com/office/drawing/2014/main" id="{E8756A6A-1207-0740-1432-7DDD6B18A716}"/>
                </a:ext>
              </a:extLst>
            </p:cNvPr>
            <p:cNvSpPr/>
            <p:nvPr/>
          </p:nvSpPr>
          <p:spPr>
            <a:xfrm>
              <a:off x="1393125" y="8008690"/>
              <a:ext cx="54124" cy="125162"/>
            </a:xfrm>
            <a:custGeom>
              <a:avLst/>
              <a:gdLst>
                <a:gd name="connsiteX0" fmla="*/ 6866 w 54124"/>
                <a:gd name="connsiteY0" fmla="*/ 0 h 125162"/>
                <a:gd name="connsiteX1" fmla="*/ 2547 w 54124"/>
                <a:gd name="connsiteY1" fmla="*/ 93174 h 125162"/>
                <a:gd name="connsiteX2" fmla="*/ 24525 w 54124"/>
                <a:gd name="connsiteY2" fmla="*/ 125163 h 125162"/>
                <a:gd name="connsiteX3" fmla="*/ 54125 w 54124"/>
                <a:gd name="connsiteY3" fmla="*/ 77941 h 125162"/>
                <a:gd name="connsiteX4" fmla="*/ 47392 w 54124"/>
                <a:gd name="connsiteY4" fmla="*/ 6728 h 125162"/>
                <a:gd name="connsiteX5" fmla="*/ 6866 w 54124"/>
                <a:gd name="connsiteY5" fmla="*/ 0 h 12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24" h="125162">
                  <a:moveTo>
                    <a:pt x="6866" y="0"/>
                  </a:moveTo>
                  <a:cubicBezTo>
                    <a:pt x="4961" y="16756"/>
                    <a:pt x="-4440" y="75149"/>
                    <a:pt x="2547" y="93174"/>
                  </a:cubicBezTo>
                  <a:cubicBezTo>
                    <a:pt x="7247" y="105106"/>
                    <a:pt x="15632" y="115896"/>
                    <a:pt x="24525" y="125163"/>
                  </a:cubicBezTo>
                  <a:cubicBezTo>
                    <a:pt x="30495" y="122624"/>
                    <a:pt x="48027" y="80480"/>
                    <a:pt x="54125" y="77941"/>
                  </a:cubicBezTo>
                  <a:cubicBezTo>
                    <a:pt x="51965" y="54203"/>
                    <a:pt x="49678" y="30466"/>
                    <a:pt x="47392" y="6728"/>
                  </a:cubicBezTo>
                  <a:cubicBezTo>
                    <a:pt x="34942" y="4443"/>
                    <a:pt x="19316" y="2286"/>
                    <a:pt x="6866" y="0"/>
                  </a:cubicBezTo>
                </a:path>
              </a:pathLst>
            </a:custGeom>
            <a:solidFill>
              <a:srgbClr val="E89C82"/>
            </a:solidFill>
            <a:ln w="12695" cap="sq">
              <a:noFill/>
              <a:prstDash val="solid"/>
              <a:miter/>
            </a:ln>
          </p:spPr>
          <p:txBody>
            <a:bodyPr rtlCol="1" anchor="ctr"/>
            <a:lstStyle/>
            <a:p>
              <a:endParaRPr lang="ar-SA"/>
            </a:p>
          </p:txBody>
        </p:sp>
        <p:sp>
          <p:nvSpPr>
            <p:cNvPr id="482" name="شكل حر: شكل 481">
              <a:extLst>
                <a:ext uri="{FF2B5EF4-FFF2-40B4-BE49-F238E27FC236}">
                  <a16:creationId xmlns:a16="http://schemas.microsoft.com/office/drawing/2014/main" id="{FA26DCC6-E7E4-4B2D-53A8-FE0DA8DA9E04}"/>
                </a:ext>
              </a:extLst>
            </p:cNvPr>
            <p:cNvSpPr/>
            <p:nvPr/>
          </p:nvSpPr>
          <p:spPr>
            <a:xfrm>
              <a:off x="1564888" y="8009325"/>
              <a:ext cx="58548" cy="130239"/>
            </a:xfrm>
            <a:custGeom>
              <a:avLst/>
              <a:gdLst>
                <a:gd name="connsiteX0" fmla="*/ 53230 w 58548"/>
                <a:gd name="connsiteY0" fmla="*/ 0 h 130239"/>
                <a:gd name="connsiteX1" fmla="*/ 54500 w 58548"/>
                <a:gd name="connsiteY1" fmla="*/ 94950 h 130239"/>
                <a:gd name="connsiteX2" fmla="*/ 23502 w 58548"/>
                <a:gd name="connsiteY2" fmla="*/ 130239 h 130239"/>
                <a:gd name="connsiteX3" fmla="*/ 0 w 58548"/>
                <a:gd name="connsiteY3" fmla="*/ 72863 h 130239"/>
                <a:gd name="connsiteX4" fmla="*/ 13974 w 58548"/>
                <a:gd name="connsiteY4" fmla="*/ 2792 h 130239"/>
                <a:gd name="connsiteX5" fmla="*/ 53357 w 58548"/>
                <a:gd name="connsiteY5" fmla="*/ 0 h 13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48" h="130239">
                  <a:moveTo>
                    <a:pt x="53230" y="0"/>
                  </a:moveTo>
                  <a:cubicBezTo>
                    <a:pt x="55389" y="17518"/>
                    <a:pt x="63266" y="77940"/>
                    <a:pt x="54500" y="94950"/>
                  </a:cubicBezTo>
                  <a:cubicBezTo>
                    <a:pt x="48656" y="106375"/>
                    <a:pt x="33284" y="121988"/>
                    <a:pt x="23502" y="130239"/>
                  </a:cubicBezTo>
                  <a:cubicBezTo>
                    <a:pt x="17786" y="127066"/>
                    <a:pt x="5717" y="75909"/>
                    <a:pt x="0" y="72863"/>
                  </a:cubicBezTo>
                  <a:cubicBezTo>
                    <a:pt x="4701" y="49506"/>
                    <a:pt x="9274" y="26149"/>
                    <a:pt x="13974" y="2792"/>
                  </a:cubicBezTo>
                  <a:cubicBezTo>
                    <a:pt x="26551" y="1904"/>
                    <a:pt x="40780" y="889"/>
                    <a:pt x="53357" y="0"/>
                  </a:cubicBezTo>
                </a:path>
              </a:pathLst>
            </a:custGeom>
            <a:solidFill>
              <a:srgbClr val="E89C82"/>
            </a:solidFill>
            <a:ln w="12695" cap="sq">
              <a:noFill/>
              <a:prstDash val="solid"/>
              <a:miter/>
            </a:ln>
          </p:spPr>
          <p:txBody>
            <a:bodyPr rtlCol="1" anchor="ctr"/>
            <a:lstStyle/>
            <a:p>
              <a:endParaRPr lang="ar-SA"/>
            </a:p>
          </p:txBody>
        </p:sp>
        <p:sp>
          <p:nvSpPr>
            <p:cNvPr id="483" name="شكل حر: شكل 482">
              <a:extLst>
                <a:ext uri="{FF2B5EF4-FFF2-40B4-BE49-F238E27FC236}">
                  <a16:creationId xmlns:a16="http://schemas.microsoft.com/office/drawing/2014/main" id="{11F4A29E-4AD6-B297-4A14-0408A975EB4D}"/>
                </a:ext>
              </a:extLst>
            </p:cNvPr>
            <p:cNvSpPr/>
            <p:nvPr/>
          </p:nvSpPr>
          <p:spPr>
            <a:xfrm>
              <a:off x="1435974" y="7983076"/>
              <a:ext cx="143987" cy="154203"/>
            </a:xfrm>
            <a:custGeom>
              <a:avLst/>
              <a:gdLst>
                <a:gd name="connsiteX0" fmla="*/ 135774 w 143987"/>
                <a:gd name="connsiteY0" fmla="*/ 154204 h 154203"/>
                <a:gd name="connsiteX1" fmla="*/ 5559 w 143987"/>
                <a:gd name="connsiteY1" fmla="*/ 154204 h 154203"/>
                <a:gd name="connsiteX2" fmla="*/ 12673 w 143987"/>
                <a:gd name="connsiteY2" fmla="*/ 20029 h 154203"/>
                <a:gd name="connsiteX3" fmla="*/ 133868 w 143987"/>
                <a:gd name="connsiteY3" fmla="*/ 17109 h 154203"/>
                <a:gd name="connsiteX4" fmla="*/ 135774 w 143987"/>
                <a:gd name="connsiteY4" fmla="*/ 154204 h 15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7" h="154203">
                  <a:moveTo>
                    <a:pt x="135774" y="154204"/>
                  </a:moveTo>
                  <a:lnTo>
                    <a:pt x="5559" y="154204"/>
                  </a:lnTo>
                  <a:cubicBezTo>
                    <a:pt x="5559" y="154204"/>
                    <a:pt x="-10830" y="44909"/>
                    <a:pt x="12673" y="20029"/>
                  </a:cubicBezTo>
                  <a:cubicBezTo>
                    <a:pt x="38081" y="-6882"/>
                    <a:pt x="115448" y="-5485"/>
                    <a:pt x="133868" y="17109"/>
                  </a:cubicBezTo>
                  <a:cubicBezTo>
                    <a:pt x="155465" y="43767"/>
                    <a:pt x="135774" y="154204"/>
                    <a:pt x="135774" y="154204"/>
                  </a:cubicBezTo>
                </a:path>
              </a:pathLst>
            </a:custGeom>
            <a:solidFill>
              <a:srgbClr val="99BEFF"/>
            </a:solidFill>
            <a:ln w="12695" cap="sq">
              <a:noFill/>
              <a:prstDash val="solid"/>
              <a:miter/>
            </a:ln>
          </p:spPr>
          <p:txBody>
            <a:bodyPr rtlCol="1" anchor="ctr"/>
            <a:lstStyle/>
            <a:p>
              <a:endParaRPr lang="ar-SA"/>
            </a:p>
          </p:txBody>
        </p:sp>
        <p:sp>
          <p:nvSpPr>
            <p:cNvPr id="484" name="شكل حر: شكل 483">
              <a:extLst>
                <a:ext uri="{FF2B5EF4-FFF2-40B4-BE49-F238E27FC236}">
                  <a16:creationId xmlns:a16="http://schemas.microsoft.com/office/drawing/2014/main" id="{243C1366-7523-BF29-F342-1B322A944B8C}"/>
                </a:ext>
              </a:extLst>
            </p:cNvPr>
            <p:cNvSpPr/>
            <p:nvPr/>
          </p:nvSpPr>
          <p:spPr>
            <a:xfrm>
              <a:off x="1384942" y="8145404"/>
              <a:ext cx="233296" cy="77383"/>
            </a:xfrm>
            <a:custGeom>
              <a:avLst/>
              <a:gdLst>
                <a:gd name="connsiteX0" fmla="*/ 439 w 233296"/>
                <a:gd name="connsiteY0" fmla="*/ 0 h 77383"/>
                <a:gd name="connsiteX1" fmla="*/ 114139 w 233296"/>
                <a:gd name="connsiteY1" fmla="*/ 10536 h 77383"/>
                <a:gd name="connsiteX2" fmla="*/ 232921 w 233296"/>
                <a:gd name="connsiteY2" fmla="*/ 6220 h 77383"/>
                <a:gd name="connsiteX3" fmla="*/ 145899 w 233296"/>
                <a:gd name="connsiteY3" fmla="*/ 76418 h 77383"/>
                <a:gd name="connsiteX4" fmla="*/ 42997 w 233296"/>
                <a:gd name="connsiteY4" fmla="*/ 51410 h 77383"/>
                <a:gd name="connsiteX5" fmla="*/ 1836 w 233296"/>
                <a:gd name="connsiteY5" fmla="*/ 18533 h 77383"/>
                <a:gd name="connsiteX6" fmla="*/ 312 w 233296"/>
                <a:gd name="connsiteY6" fmla="*/ 127 h 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96" h="77383">
                  <a:moveTo>
                    <a:pt x="439" y="0"/>
                  </a:moveTo>
                  <a:cubicBezTo>
                    <a:pt x="26482" y="5205"/>
                    <a:pt x="65864" y="11171"/>
                    <a:pt x="114139" y="10536"/>
                  </a:cubicBezTo>
                  <a:cubicBezTo>
                    <a:pt x="189092" y="9520"/>
                    <a:pt x="228602" y="-6854"/>
                    <a:pt x="232921" y="6220"/>
                  </a:cubicBezTo>
                  <a:cubicBezTo>
                    <a:pt x="237748" y="20945"/>
                    <a:pt x="195317" y="66516"/>
                    <a:pt x="145899" y="76418"/>
                  </a:cubicBezTo>
                  <a:cubicBezTo>
                    <a:pt x="124810" y="80607"/>
                    <a:pt x="97497" y="70959"/>
                    <a:pt x="42997" y="51410"/>
                  </a:cubicBezTo>
                  <a:cubicBezTo>
                    <a:pt x="27244" y="45825"/>
                    <a:pt x="7934" y="38082"/>
                    <a:pt x="1836" y="18533"/>
                  </a:cubicBezTo>
                  <a:cubicBezTo>
                    <a:pt x="-323" y="11425"/>
                    <a:pt x="-196" y="4824"/>
                    <a:pt x="312" y="127"/>
                  </a:cubicBezTo>
                </a:path>
              </a:pathLst>
            </a:custGeom>
            <a:solidFill>
              <a:srgbClr val="002560"/>
            </a:solidFill>
            <a:ln w="12695" cap="sq">
              <a:noFill/>
              <a:prstDash val="solid"/>
              <a:miter/>
            </a:ln>
          </p:spPr>
          <p:txBody>
            <a:bodyPr rtlCol="1" anchor="ctr"/>
            <a:lstStyle/>
            <a:p>
              <a:endParaRPr lang="ar-SA"/>
            </a:p>
          </p:txBody>
        </p:sp>
        <p:sp>
          <p:nvSpPr>
            <p:cNvPr id="485" name="شكل حر: شكل 484">
              <a:extLst>
                <a:ext uri="{FF2B5EF4-FFF2-40B4-BE49-F238E27FC236}">
                  <a16:creationId xmlns:a16="http://schemas.microsoft.com/office/drawing/2014/main" id="{204DF4D3-9E46-3B3F-1AE1-16A7FDA1503F}"/>
                </a:ext>
              </a:extLst>
            </p:cNvPr>
            <p:cNvSpPr/>
            <p:nvPr/>
          </p:nvSpPr>
          <p:spPr>
            <a:xfrm>
              <a:off x="1398847" y="7944957"/>
              <a:ext cx="220421" cy="77355"/>
            </a:xfrm>
            <a:custGeom>
              <a:avLst/>
              <a:gdLst>
                <a:gd name="connsiteX0" fmla="*/ 127 w 220421"/>
                <a:gd name="connsiteY0" fmla="*/ 68049 h 77355"/>
                <a:gd name="connsiteX1" fmla="*/ 12577 w 220421"/>
                <a:gd name="connsiteY1" fmla="*/ 26032 h 77355"/>
                <a:gd name="connsiteX2" fmla="*/ 60344 w 220421"/>
                <a:gd name="connsiteY2" fmla="*/ 6103 h 77355"/>
                <a:gd name="connsiteX3" fmla="*/ 123609 w 220421"/>
                <a:gd name="connsiteY3" fmla="*/ 644 h 77355"/>
                <a:gd name="connsiteX4" fmla="*/ 206058 w 220421"/>
                <a:gd name="connsiteY4" fmla="*/ 26413 h 77355"/>
                <a:gd name="connsiteX5" fmla="*/ 220413 w 220421"/>
                <a:gd name="connsiteY5" fmla="*/ 66145 h 77355"/>
                <a:gd name="connsiteX6" fmla="*/ 0 w 220421"/>
                <a:gd name="connsiteY6" fmla="*/ 68049 h 7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21" h="77355">
                  <a:moveTo>
                    <a:pt x="127" y="68049"/>
                  </a:moveTo>
                  <a:cubicBezTo>
                    <a:pt x="-508" y="62337"/>
                    <a:pt x="3303" y="39106"/>
                    <a:pt x="12577" y="26032"/>
                  </a:cubicBezTo>
                  <a:cubicBezTo>
                    <a:pt x="23629" y="18035"/>
                    <a:pt x="35317" y="12957"/>
                    <a:pt x="60344" y="6103"/>
                  </a:cubicBezTo>
                  <a:cubicBezTo>
                    <a:pt x="86641" y="-1133"/>
                    <a:pt x="112684" y="-371"/>
                    <a:pt x="123609" y="644"/>
                  </a:cubicBezTo>
                  <a:cubicBezTo>
                    <a:pt x="163754" y="4198"/>
                    <a:pt x="192084" y="16512"/>
                    <a:pt x="206058" y="26413"/>
                  </a:cubicBezTo>
                  <a:cubicBezTo>
                    <a:pt x="214824" y="37710"/>
                    <a:pt x="219397" y="55101"/>
                    <a:pt x="220413" y="66145"/>
                  </a:cubicBezTo>
                  <a:cubicBezTo>
                    <a:pt x="221938" y="83028"/>
                    <a:pt x="1143" y="78458"/>
                    <a:pt x="0" y="68049"/>
                  </a:cubicBezTo>
                </a:path>
              </a:pathLst>
            </a:custGeom>
            <a:solidFill>
              <a:srgbClr val="99BEFF"/>
            </a:solidFill>
            <a:ln w="12695" cap="sq">
              <a:noFill/>
              <a:prstDash val="solid"/>
              <a:miter/>
            </a:ln>
          </p:spPr>
          <p:txBody>
            <a:bodyPr rtlCol="1" anchor="ctr"/>
            <a:lstStyle/>
            <a:p>
              <a:endParaRPr lang="ar-SA"/>
            </a:p>
          </p:txBody>
        </p:sp>
        <p:sp>
          <p:nvSpPr>
            <p:cNvPr id="486" name="شكل حر: شكل 485">
              <a:extLst>
                <a:ext uri="{FF2B5EF4-FFF2-40B4-BE49-F238E27FC236}">
                  <a16:creationId xmlns:a16="http://schemas.microsoft.com/office/drawing/2014/main" id="{9E9CC103-BCE5-0591-BC57-9C24640AA771}"/>
                </a:ext>
              </a:extLst>
            </p:cNvPr>
            <p:cNvSpPr/>
            <p:nvPr/>
          </p:nvSpPr>
          <p:spPr>
            <a:xfrm>
              <a:off x="1399988" y="8037252"/>
              <a:ext cx="214448" cy="122242"/>
            </a:xfrm>
            <a:custGeom>
              <a:avLst/>
              <a:gdLst>
                <a:gd name="connsiteX0" fmla="*/ 7244 w 214448"/>
                <a:gd name="connsiteY0" fmla="*/ 113611 h 122242"/>
                <a:gd name="connsiteX1" fmla="*/ 16518 w 214448"/>
                <a:gd name="connsiteY1" fmla="*/ 122243 h 122242"/>
                <a:gd name="connsiteX2" fmla="*/ 199963 w 214448"/>
                <a:gd name="connsiteY2" fmla="*/ 121735 h 122242"/>
                <a:gd name="connsiteX3" fmla="*/ 209110 w 214448"/>
                <a:gd name="connsiteY3" fmla="*/ 112976 h 122242"/>
                <a:gd name="connsiteX4" fmla="*/ 214446 w 214448"/>
                <a:gd name="connsiteY4" fmla="*/ 8759 h 122242"/>
                <a:gd name="connsiteX5" fmla="*/ 205934 w 214448"/>
                <a:gd name="connsiteY5" fmla="*/ 0 h 122242"/>
                <a:gd name="connsiteX6" fmla="*/ 8388 w 214448"/>
                <a:gd name="connsiteY6" fmla="*/ 508 h 122242"/>
                <a:gd name="connsiteX7" fmla="*/ 3 w 214448"/>
                <a:gd name="connsiteY7" fmla="*/ 9267 h 122242"/>
                <a:gd name="connsiteX8" fmla="*/ 7117 w 214448"/>
                <a:gd name="connsiteY8" fmla="*/ 113484 h 12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48" h="122242">
                  <a:moveTo>
                    <a:pt x="7244" y="113611"/>
                  </a:moveTo>
                  <a:cubicBezTo>
                    <a:pt x="7626" y="118435"/>
                    <a:pt x="11691" y="122243"/>
                    <a:pt x="16518" y="122243"/>
                  </a:cubicBezTo>
                  <a:lnTo>
                    <a:pt x="199963" y="121735"/>
                  </a:lnTo>
                  <a:cubicBezTo>
                    <a:pt x="204791" y="121735"/>
                    <a:pt x="208856" y="117800"/>
                    <a:pt x="209110" y="112976"/>
                  </a:cubicBezTo>
                  <a:lnTo>
                    <a:pt x="214446" y="8759"/>
                  </a:lnTo>
                  <a:cubicBezTo>
                    <a:pt x="214573" y="3935"/>
                    <a:pt x="210762" y="0"/>
                    <a:pt x="205934" y="0"/>
                  </a:cubicBezTo>
                  <a:lnTo>
                    <a:pt x="8388" y="508"/>
                  </a:lnTo>
                  <a:cubicBezTo>
                    <a:pt x="3560" y="508"/>
                    <a:pt x="-124" y="4443"/>
                    <a:pt x="3" y="9267"/>
                  </a:cubicBezTo>
                  <a:lnTo>
                    <a:pt x="7117" y="113484"/>
                  </a:lnTo>
                </a:path>
              </a:pathLst>
            </a:custGeom>
            <a:solidFill>
              <a:srgbClr val="FFFFFF"/>
            </a:solidFill>
            <a:ln w="12695" cap="sq">
              <a:noFill/>
              <a:prstDash val="solid"/>
              <a:miter/>
            </a:ln>
          </p:spPr>
          <p:txBody>
            <a:bodyPr rtlCol="1" anchor="ctr"/>
            <a:lstStyle/>
            <a:p>
              <a:endParaRPr lang="ar-SA"/>
            </a:p>
          </p:txBody>
        </p:sp>
        <p:sp>
          <p:nvSpPr>
            <p:cNvPr id="487" name="شكل حر: شكل 486">
              <a:extLst>
                <a:ext uri="{FF2B5EF4-FFF2-40B4-BE49-F238E27FC236}">
                  <a16:creationId xmlns:a16="http://schemas.microsoft.com/office/drawing/2014/main" id="{5BFCF23B-3419-2E1F-5FC9-AECB481A9021}"/>
                </a:ext>
              </a:extLst>
            </p:cNvPr>
            <p:cNvSpPr/>
            <p:nvPr/>
          </p:nvSpPr>
          <p:spPr>
            <a:xfrm>
              <a:off x="1456777" y="7875785"/>
              <a:ext cx="99725" cy="77179"/>
            </a:xfrm>
            <a:custGeom>
              <a:avLst/>
              <a:gdLst>
                <a:gd name="connsiteX0" fmla="*/ 99726 w 99725"/>
                <a:gd name="connsiteY0" fmla="*/ 77179 h 77179"/>
                <a:gd name="connsiteX1" fmla="*/ 0 w 99725"/>
                <a:gd name="connsiteY1" fmla="*/ 77179 h 77179"/>
                <a:gd name="connsiteX2" fmla="*/ 0 w 99725"/>
                <a:gd name="connsiteY2" fmla="*/ 0 h 77179"/>
                <a:gd name="connsiteX3" fmla="*/ 99726 w 99725"/>
                <a:gd name="connsiteY3" fmla="*/ 0 h 77179"/>
                <a:gd name="connsiteX4" fmla="*/ 99726 w 99725"/>
                <a:gd name="connsiteY4" fmla="*/ 77179 h 7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5" h="77179">
                  <a:moveTo>
                    <a:pt x="99726" y="77179"/>
                  </a:moveTo>
                  <a:lnTo>
                    <a:pt x="0" y="77179"/>
                  </a:lnTo>
                  <a:lnTo>
                    <a:pt x="0" y="0"/>
                  </a:lnTo>
                  <a:lnTo>
                    <a:pt x="99726" y="0"/>
                  </a:lnTo>
                  <a:lnTo>
                    <a:pt x="99726" y="77179"/>
                  </a:lnTo>
                </a:path>
              </a:pathLst>
            </a:custGeom>
            <a:solidFill>
              <a:srgbClr val="063E8E"/>
            </a:solidFill>
            <a:ln w="12695" cap="sq">
              <a:noFill/>
              <a:prstDash val="solid"/>
              <a:miter/>
            </a:ln>
          </p:spPr>
          <p:txBody>
            <a:bodyPr rtlCol="1" anchor="ctr"/>
            <a:lstStyle/>
            <a:p>
              <a:endParaRPr lang="ar-SA"/>
            </a:p>
          </p:txBody>
        </p:sp>
        <p:sp>
          <p:nvSpPr>
            <p:cNvPr id="488" name="شكل حر: شكل 487">
              <a:extLst>
                <a:ext uri="{FF2B5EF4-FFF2-40B4-BE49-F238E27FC236}">
                  <a16:creationId xmlns:a16="http://schemas.microsoft.com/office/drawing/2014/main" id="{A5714AA5-AAB4-F769-F47F-01BDC8424B66}"/>
                </a:ext>
              </a:extLst>
            </p:cNvPr>
            <p:cNvSpPr/>
            <p:nvPr/>
          </p:nvSpPr>
          <p:spPr>
            <a:xfrm>
              <a:off x="1487140" y="7920087"/>
              <a:ext cx="47131" cy="44605"/>
            </a:xfrm>
            <a:custGeom>
              <a:avLst/>
              <a:gdLst>
                <a:gd name="connsiteX0" fmla="*/ 47132 w 47131"/>
                <a:gd name="connsiteY0" fmla="*/ 2412 h 44605"/>
                <a:gd name="connsiteX1" fmla="*/ 45353 w 47131"/>
                <a:gd name="connsiteY1" fmla="*/ 44429 h 44605"/>
                <a:gd name="connsiteX2" fmla="*/ 6225 w 47131"/>
                <a:gd name="connsiteY2" fmla="*/ 43413 h 44605"/>
                <a:gd name="connsiteX3" fmla="*/ 0 w 47131"/>
                <a:gd name="connsiteY3" fmla="*/ 0 h 44605"/>
                <a:gd name="connsiteX4" fmla="*/ 47132 w 47131"/>
                <a:gd name="connsiteY4" fmla="*/ 2412 h 4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31" h="44605">
                  <a:moveTo>
                    <a:pt x="47132" y="2412"/>
                  </a:moveTo>
                  <a:cubicBezTo>
                    <a:pt x="45353" y="15487"/>
                    <a:pt x="40653" y="30593"/>
                    <a:pt x="45353" y="44429"/>
                  </a:cubicBezTo>
                  <a:cubicBezTo>
                    <a:pt x="33920" y="45317"/>
                    <a:pt x="17658" y="42525"/>
                    <a:pt x="6225" y="43413"/>
                  </a:cubicBezTo>
                  <a:cubicBezTo>
                    <a:pt x="6606" y="30719"/>
                    <a:pt x="5844" y="15233"/>
                    <a:pt x="0" y="0"/>
                  </a:cubicBezTo>
                  <a:cubicBezTo>
                    <a:pt x="16261" y="1396"/>
                    <a:pt x="30871" y="1016"/>
                    <a:pt x="47132" y="2412"/>
                  </a:cubicBezTo>
                </a:path>
              </a:pathLst>
            </a:custGeom>
            <a:solidFill>
              <a:srgbClr val="E89C82"/>
            </a:solidFill>
            <a:ln w="12695" cap="sq">
              <a:noFill/>
              <a:prstDash val="solid"/>
              <a:miter/>
            </a:ln>
          </p:spPr>
          <p:txBody>
            <a:bodyPr rtlCol="1" anchor="ctr"/>
            <a:lstStyle/>
            <a:p>
              <a:endParaRPr lang="ar-SA"/>
            </a:p>
          </p:txBody>
        </p:sp>
        <p:sp>
          <p:nvSpPr>
            <p:cNvPr id="489" name="شكل حر: شكل 488">
              <a:extLst>
                <a:ext uri="{FF2B5EF4-FFF2-40B4-BE49-F238E27FC236}">
                  <a16:creationId xmlns:a16="http://schemas.microsoft.com/office/drawing/2014/main" id="{EFE36512-1479-AA7A-3546-2994DBDA47A6}"/>
                </a:ext>
              </a:extLst>
            </p:cNvPr>
            <p:cNvSpPr/>
            <p:nvPr/>
          </p:nvSpPr>
          <p:spPr>
            <a:xfrm>
              <a:off x="1468338" y="7832499"/>
              <a:ext cx="84354" cy="107644"/>
            </a:xfrm>
            <a:custGeom>
              <a:avLst/>
              <a:gdLst>
                <a:gd name="connsiteX0" fmla="*/ 84354 w 84354"/>
                <a:gd name="connsiteY0" fmla="*/ 53822 h 107644"/>
                <a:gd name="connsiteX1" fmla="*/ 42177 w 84354"/>
                <a:gd name="connsiteY1" fmla="*/ 107644 h 107644"/>
                <a:gd name="connsiteX2" fmla="*/ 0 w 84354"/>
                <a:gd name="connsiteY2" fmla="*/ 53822 h 107644"/>
                <a:gd name="connsiteX3" fmla="*/ 42177 w 84354"/>
                <a:gd name="connsiteY3" fmla="*/ 0 h 107644"/>
                <a:gd name="connsiteX4" fmla="*/ 84354 w 84354"/>
                <a:gd name="connsiteY4" fmla="*/ 53822 h 1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4" h="107644">
                  <a:moveTo>
                    <a:pt x="84354" y="53822"/>
                  </a:moveTo>
                  <a:cubicBezTo>
                    <a:pt x="84354" y="83525"/>
                    <a:pt x="65425" y="107644"/>
                    <a:pt x="42177" y="107644"/>
                  </a:cubicBezTo>
                  <a:cubicBezTo>
                    <a:pt x="18929" y="107644"/>
                    <a:pt x="0" y="83525"/>
                    <a:pt x="0" y="53822"/>
                  </a:cubicBezTo>
                  <a:cubicBezTo>
                    <a:pt x="0" y="24118"/>
                    <a:pt x="18929" y="0"/>
                    <a:pt x="42177" y="0"/>
                  </a:cubicBezTo>
                  <a:cubicBezTo>
                    <a:pt x="65425" y="0"/>
                    <a:pt x="84354" y="24118"/>
                    <a:pt x="84354" y="53822"/>
                  </a:cubicBezTo>
                </a:path>
              </a:pathLst>
            </a:custGeom>
            <a:solidFill>
              <a:srgbClr val="F4AE92"/>
            </a:solidFill>
            <a:ln w="12695" cap="sq">
              <a:noFill/>
              <a:prstDash val="solid"/>
              <a:miter/>
            </a:ln>
          </p:spPr>
          <p:txBody>
            <a:bodyPr rtlCol="1" anchor="ctr"/>
            <a:lstStyle/>
            <a:p>
              <a:endParaRPr lang="ar-SA"/>
            </a:p>
          </p:txBody>
        </p:sp>
        <p:sp>
          <p:nvSpPr>
            <p:cNvPr id="490" name="شكل حر: شكل 489">
              <a:extLst>
                <a:ext uri="{FF2B5EF4-FFF2-40B4-BE49-F238E27FC236}">
                  <a16:creationId xmlns:a16="http://schemas.microsoft.com/office/drawing/2014/main" id="{738BCA17-2133-FD77-0C70-5EE4EA719871}"/>
                </a:ext>
              </a:extLst>
            </p:cNvPr>
            <p:cNvSpPr/>
            <p:nvPr/>
          </p:nvSpPr>
          <p:spPr>
            <a:xfrm>
              <a:off x="1465797" y="7944976"/>
              <a:ext cx="87530" cy="31853"/>
            </a:xfrm>
            <a:custGeom>
              <a:avLst/>
              <a:gdLst>
                <a:gd name="connsiteX0" fmla="*/ 56660 w 87530"/>
                <a:gd name="connsiteY0" fmla="*/ 626 h 31853"/>
                <a:gd name="connsiteX1" fmla="*/ 0 w 87530"/>
                <a:gd name="connsiteY1" fmla="*/ 4434 h 31853"/>
                <a:gd name="connsiteX2" fmla="*/ 43829 w 87530"/>
                <a:gd name="connsiteY2" fmla="*/ 31853 h 31853"/>
                <a:gd name="connsiteX3" fmla="*/ 87530 w 87530"/>
                <a:gd name="connsiteY3" fmla="*/ 5830 h 31853"/>
                <a:gd name="connsiteX4" fmla="*/ 56660 w 87530"/>
                <a:gd name="connsiteY4" fmla="*/ 499 h 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30" h="31853">
                  <a:moveTo>
                    <a:pt x="56660" y="626"/>
                  </a:moveTo>
                  <a:cubicBezTo>
                    <a:pt x="46624" y="-263"/>
                    <a:pt x="23883" y="-1024"/>
                    <a:pt x="0" y="4434"/>
                  </a:cubicBezTo>
                  <a:cubicBezTo>
                    <a:pt x="254" y="19667"/>
                    <a:pt x="19691" y="31853"/>
                    <a:pt x="43829" y="31853"/>
                  </a:cubicBezTo>
                  <a:cubicBezTo>
                    <a:pt x="67204" y="31853"/>
                    <a:pt x="86260" y="20302"/>
                    <a:pt x="87530" y="5830"/>
                  </a:cubicBezTo>
                  <a:cubicBezTo>
                    <a:pt x="78129" y="3418"/>
                    <a:pt x="67712" y="1515"/>
                    <a:pt x="56660" y="499"/>
                  </a:cubicBezTo>
                </a:path>
              </a:pathLst>
            </a:custGeom>
            <a:solidFill>
              <a:srgbClr val="E89C82"/>
            </a:solidFill>
            <a:ln w="12695" cap="sq">
              <a:noFill/>
              <a:prstDash val="solid"/>
              <a:miter/>
            </a:ln>
          </p:spPr>
          <p:txBody>
            <a:bodyPr rtlCol="1" anchor="ctr"/>
            <a:lstStyle/>
            <a:p>
              <a:endParaRPr lang="ar-SA"/>
            </a:p>
          </p:txBody>
        </p:sp>
        <p:sp>
          <p:nvSpPr>
            <p:cNvPr id="491" name="شكل حر: شكل 490">
              <a:extLst>
                <a:ext uri="{FF2B5EF4-FFF2-40B4-BE49-F238E27FC236}">
                  <a16:creationId xmlns:a16="http://schemas.microsoft.com/office/drawing/2014/main" id="{C59AD219-AC28-5216-2106-6ADF9EBEFA60}"/>
                </a:ext>
              </a:extLst>
            </p:cNvPr>
            <p:cNvSpPr/>
            <p:nvPr/>
          </p:nvSpPr>
          <p:spPr>
            <a:xfrm>
              <a:off x="1437437" y="7803001"/>
              <a:ext cx="138014" cy="167767"/>
            </a:xfrm>
            <a:custGeom>
              <a:avLst/>
              <a:gdLst>
                <a:gd name="connsiteX0" fmla="*/ 84385 w 138014"/>
                <a:gd name="connsiteY0" fmla="*/ 32417 h 167767"/>
                <a:gd name="connsiteX1" fmla="*/ 74349 w 138014"/>
                <a:gd name="connsiteY1" fmla="*/ 51585 h 167767"/>
                <a:gd name="connsiteX2" fmla="*/ 36237 w 138014"/>
                <a:gd name="connsiteY2" fmla="*/ 81543 h 167767"/>
                <a:gd name="connsiteX3" fmla="*/ 48814 w 138014"/>
                <a:gd name="connsiteY3" fmla="*/ 163419 h 167767"/>
                <a:gd name="connsiteX4" fmla="*/ 10448 w 138014"/>
                <a:gd name="connsiteY4" fmla="*/ 159991 h 167767"/>
                <a:gd name="connsiteX5" fmla="*/ 10448 w 138014"/>
                <a:gd name="connsiteY5" fmla="*/ 59201 h 167767"/>
                <a:gd name="connsiteX6" fmla="*/ 48560 w 138014"/>
                <a:gd name="connsiteY6" fmla="*/ 5125 h 167767"/>
                <a:gd name="connsiteX7" fmla="*/ 93532 w 138014"/>
                <a:gd name="connsiteY7" fmla="*/ 4490 h 167767"/>
                <a:gd name="connsiteX8" fmla="*/ 130627 w 138014"/>
                <a:gd name="connsiteY8" fmla="*/ 69356 h 167767"/>
                <a:gd name="connsiteX9" fmla="*/ 135328 w 138014"/>
                <a:gd name="connsiteY9" fmla="*/ 151486 h 167767"/>
                <a:gd name="connsiteX10" fmla="*/ 99757 w 138014"/>
                <a:gd name="connsiteY10" fmla="*/ 163926 h 167767"/>
                <a:gd name="connsiteX11" fmla="*/ 114493 w 138014"/>
                <a:gd name="connsiteY11" fmla="*/ 75323 h 167767"/>
                <a:gd name="connsiteX12" fmla="*/ 84258 w 138014"/>
                <a:gd name="connsiteY12" fmla="*/ 32544 h 16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14" h="167767">
                  <a:moveTo>
                    <a:pt x="84385" y="32417"/>
                  </a:moveTo>
                  <a:cubicBezTo>
                    <a:pt x="83241" y="38891"/>
                    <a:pt x="80701" y="45238"/>
                    <a:pt x="74349" y="51585"/>
                  </a:cubicBezTo>
                  <a:cubicBezTo>
                    <a:pt x="58723" y="67580"/>
                    <a:pt x="45130" y="70245"/>
                    <a:pt x="36237" y="81543"/>
                  </a:cubicBezTo>
                  <a:cubicBezTo>
                    <a:pt x="28360" y="91443"/>
                    <a:pt x="28742" y="120640"/>
                    <a:pt x="48814" y="163419"/>
                  </a:cubicBezTo>
                  <a:cubicBezTo>
                    <a:pt x="30901" y="173701"/>
                    <a:pt x="14513" y="162910"/>
                    <a:pt x="10448" y="159991"/>
                  </a:cubicBezTo>
                  <a:cubicBezTo>
                    <a:pt x="-5559" y="148693"/>
                    <a:pt x="-1240" y="92967"/>
                    <a:pt x="10448" y="59201"/>
                  </a:cubicBezTo>
                  <a:cubicBezTo>
                    <a:pt x="17435" y="39018"/>
                    <a:pt x="25439" y="15661"/>
                    <a:pt x="48560" y="5125"/>
                  </a:cubicBezTo>
                  <a:cubicBezTo>
                    <a:pt x="50973" y="3983"/>
                    <a:pt x="72824" y="-5410"/>
                    <a:pt x="93532" y="4490"/>
                  </a:cubicBezTo>
                  <a:cubicBezTo>
                    <a:pt x="114112" y="14265"/>
                    <a:pt x="121988" y="37114"/>
                    <a:pt x="130627" y="69356"/>
                  </a:cubicBezTo>
                  <a:cubicBezTo>
                    <a:pt x="135963" y="88905"/>
                    <a:pt x="141426" y="138919"/>
                    <a:pt x="135328" y="151486"/>
                  </a:cubicBezTo>
                  <a:cubicBezTo>
                    <a:pt x="128213" y="165958"/>
                    <a:pt x="111571" y="167100"/>
                    <a:pt x="99757" y="163926"/>
                  </a:cubicBezTo>
                  <a:cubicBezTo>
                    <a:pt x="118177" y="146154"/>
                    <a:pt x="116780" y="91443"/>
                    <a:pt x="114493" y="75323"/>
                  </a:cubicBezTo>
                  <a:cubicBezTo>
                    <a:pt x="112969" y="64406"/>
                    <a:pt x="107125" y="42572"/>
                    <a:pt x="84258" y="32544"/>
                  </a:cubicBezTo>
                </a:path>
              </a:pathLst>
            </a:custGeom>
            <a:solidFill>
              <a:srgbClr val="0944AD"/>
            </a:solidFill>
            <a:ln w="12695" cap="sq">
              <a:noFill/>
              <a:prstDash val="solid"/>
              <a:miter/>
            </a:ln>
          </p:spPr>
          <p:txBody>
            <a:bodyPr rtlCol="1" anchor="ctr"/>
            <a:lstStyle/>
            <a:p>
              <a:endParaRPr lang="ar-SA"/>
            </a:p>
          </p:txBody>
        </p:sp>
        <p:sp>
          <p:nvSpPr>
            <p:cNvPr id="492" name="شكل حر: شكل 491">
              <a:extLst>
                <a:ext uri="{FF2B5EF4-FFF2-40B4-BE49-F238E27FC236}">
                  <a16:creationId xmlns:a16="http://schemas.microsoft.com/office/drawing/2014/main" id="{8907A97D-E515-AA0C-61FC-1B3B57FDC962}"/>
                </a:ext>
              </a:extLst>
            </p:cNvPr>
            <p:cNvSpPr/>
            <p:nvPr/>
          </p:nvSpPr>
          <p:spPr>
            <a:xfrm>
              <a:off x="1494381" y="8080919"/>
              <a:ext cx="26170" cy="26149"/>
            </a:xfrm>
            <a:custGeom>
              <a:avLst/>
              <a:gdLst>
                <a:gd name="connsiteX0" fmla="*/ 26170 w 26170"/>
                <a:gd name="connsiteY0" fmla="*/ 13075 h 26149"/>
                <a:gd name="connsiteX1" fmla="*/ 13085 w 26170"/>
                <a:gd name="connsiteY1" fmla="*/ 26149 h 26149"/>
                <a:gd name="connsiteX2" fmla="*/ 0 w 26170"/>
                <a:gd name="connsiteY2" fmla="*/ 13075 h 26149"/>
                <a:gd name="connsiteX3" fmla="*/ 13085 w 26170"/>
                <a:gd name="connsiteY3" fmla="*/ 0 h 26149"/>
                <a:gd name="connsiteX4" fmla="*/ 26170 w 26170"/>
                <a:gd name="connsiteY4" fmla="*/ 13075 h 2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0" h="26149">
                  <a:moveTo>
                    <a:pt x="26170" y="13075"/>
                  </a:moveTo>
                  <a:cubicBezTo>
                    <a:pt x="26170" y="20311"/>
                    <a:pt x="20326" y="26149"/>
                    <a:pt x="13085" y="26149"/>
                  </a:cubicBezTo>
                  <a:cubicBezTo>
                    <a:pt x="5844" y="26149"/>
                    <a:pt x="0" y="20311"/>
                    <a:pt x="0" y="13075"/>
                  </a:cubicBezTo>
                  <a:cubicBezTo>
                    <a:pt x="0" y="5839"/>
                    <a:pt x="5844" y="0"/>
                    <a:pt x="13085" y="0"/>
                  </a:cubicBezTo>
                  <a:cubicBezTo>
                    <a:pt x="20326" y="0"/>
                    <a:pt x="26170" y="5839"/>
                    <a:pt x="26170" y="13075"/>
                  </a:cubicBezTo>
                </a:path>
              </a:pathLst>
            </a:custGeom>
            <a:solidFill>
              <a:srgbClr val="B1BEE8"/>
            </a:solidFill>
            <a:ln w="12695" cap="sq">
              <a:noFill/>
              <a:prstDash val="solid"/>
              <a:miter/>
            </a:ln>
          </p:spPr>
          <p:txBody>
            <a:bodyPr rtlCol="1" anchor="ctr"/>
            <a:lstStyle/>
            <a:p>
              <a:endParaRPr lang="ar-SA"/>
            </a:p>
          </p:txBody>
        </p:sp>
        <p:sp>
          <p:nvSpPr>
            <p:cNvPr id="493" name="شكل حر: شكل 492">
              <a:extLst>
                <a:ext uri="{FF2B5EF4-FFF2-40B4-BE49-F238E27FC236}">
                  <a16:creationId xmlns:a16="http://schemas.microsoft.com/office/drawing/2014/main" id="{8055AFD6-E97F-72E3-A775-6FFEF7FA73B3}"/>
                </a:ext>
              </a:extLst>
            </p:cNvPr>
            <p:cNvSpPr/>
            <p:nvPr/>
          </p:nvSpPr>
          <p:spPr>
            <a:xfrm>
              <a:off x="1511277" y="8239472"/>
              <a:ext cx="113222" cy="64809"/>
            </a:xfrm>
            <a:custGeom>
              <a:avLst/>
              <a:gdLst>
                <a:gd name="connsiteX0" fmla="*/ 0 w 113222"/>
                <a:gd name="connsiteY0" fmla="*/ 13957 h 64809"/>
                <a:gd name="connsiteX1" fmla="*/ 4700 w 113222"/>
                <a:gd name="connsiteY1" fmla="*/ 23985 h 64809"/>
                <a:gd name="connsiteX2" fmla="*/ 21597 w 113222"/>
                <a:gd name="connsiteY2" fmla="*/ 32871 h 64809"/>
                <a:gd name="connsiteX3" fmla="*/ 80924 w 113222"/>
                <a:gd name="connsiteY3" fmla="*/ 62321 h 64809"/>
                <a:gd name="connsiteX4" fmla="*/ 111795 w 113222"/>
                <a:gd name="connsiteY4" fmla="*/ 54705 h 64809"/>
                <a:gd name="connsiteX5" fmla="*/ 85498 w 113222"/>
                <a:gd name="connsiteY5" fmla="*/ 21447 h 64809"/>
                <a:gd name="connsiteX6" fmla="*/ 49291 w 113222"/>
                <a:gd name="connsiteY6" fmla="*/ 9134 h 64809"/>
                <a:gd name="connsiteX7" fmla="*/ 37858 w 113222"/>
                <a:gd name="connsiteY7" fmla="*/ 121 h 64809"/>
                <a:gd name="connsiteX8" fmla="*/ 29981 w 113222"/>
                <a:gd name="connsiteY8" fmla="*/ 3294 h 6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22" h="64809">
                  <a:moveTo>
                    <a:pt x="0" y="13957"/>
                  </a:moveTo>
                  <a:cubicBezTo>
                    <a:pt x="127" y="15481"/>
                    <a:pt x="889" y="19289"/>
                    <a:pt x="4700" y="23985"/>
                  </a:cubicBezTo>
                  <a:cubicBezTo>
                    <a:pt x="10036" y="30459"/>
                    <a:pt x="19437" y="31221"/>
                    <a:pt x="21597" y="32871"/>
                  </a:cubicBezTo>
                  <a:cubicBezTo>
                    <a:pt x="28965" y="38457"/>
                    <a:pt x="44337" y="48739"/>
                    <a:pt x="80924" y="62321"/>
                  </a:cubicBezTo>
                  <a:cubicBezTo>
                    <a:pt x="84989" y="63844"/>
                    <a:pt x="105316" y="69937"/>
                    <a:pt x="111795" y="54705"/>
                  </a:cubicBezTo>
                  <a:cubicBezTo>
                    <a:pt x="118020" y="39980"/>
                    <a:pt x="102902" y="28682"/>
                    <a:pt x="85498" y="21447"/>
                  </a:cubicBezTo>
                  <a:cubicBezTo>
                    <a:pt x="68855" y="14465"/>
                    <a:pt x="60090" y="16115"/>
                    <a:pt x="49291" y="9134"/>
                  </a:cubicBezTo>
                  <a:cubicBezTo>
                    <a:pt x="44337" y="5960"/>
                    <a:pt x="40907" y="502"/>
                    <a:pt x="37858" y="121"/>
                  </a:cubicBezTo>
                  <a:cubicBezTo>
                    <a:pt x="35063" y="-260"/>
                    <a:pt x="31887" y="121"/>
                    <a:pt x="29981" y="3294"/>
                  </a:cubicBezTo>
                </a:path>
              </a:pathLst>
            </a:custGeom>
            <a:solidFill>
              <a:srgbClr val="E89C82"/>
            </a:solidFill>
            <a:ln w="12695" cap="sq">
              <a:noFill/>
              <a:prstDash val="solid"/>
              <a:miter/>
            </a:ln>
          </p:spPr>
          <p:txBody>
            <a:bodyPr rtlCol="1" anchor="ctr"/>
            <a:lstStyle/>
            <a:p>
              <a:endParaRPr lang="ar-SA"/>
            </a:p>
          </p:txBody>
        </p:sp>
        <p:sp>
          <p:nvSpPr>
            <p:cNvPr id="494" name="شكل حر: شكل 493">
              <a:extLst>
                <a:ext uri="{FF2B5EF4-FFF2-40B4-BE49-F238E27FC236}">
                  <a16:creationId xmlns:a16="http://schemas.microsoft.com/office/drawing/2014/main" id="{91126F2E-8E6C-55BF-BF10-49790B0D31A8}"/>
                </a:ext>
              </a:extLst>
            </p:cNvPr>
            <p:cNvSpPr/>
            <p:nvPr/>
          </p:nvSpPr>
          <p:spPr>
            <a:xfrm>
              <a:off x="1328459" y="8130206"/>
              <a:ext cx="224105" cy="143545"/>
            </a:xfrm>
            <a:custGeom>
              <a:avLst/>
              <a:gdLst>
                <a:gd name="connsiteX0" fmla="*/ 131875 w 224105"/>
                <a:gd name="connsiteY0" fmla="*/ 50867 h 143545"/>
                <a:gd name="connsiteX1" fmla="*/ 71150 w 224105"/>
                <a:gd name="connsiteY1" fmla="*/ 9739 h 143545"/>
                <a:gd name="connsiteX2" fmla="*/ 20335 w 224105"/>
                <a:gd name="connsiteY2" fmla="*/ 219 h 143545"/>
                <a:gd name="connsiteX3" fmla="*/ 8 w 224105"/>
                <a:gd name="connsiteY3" fmla="*/ 29161 h 143545"/>
                <a:gd name="connsiteX4" fmla="*/ 68991 w 224105"/>
                <a:gd name="connsiteY4" fmla="*/ 102024 h 143545"/>
                <a:gd name="connsiteX5" fmla="*/ 204415 w 224105"/>
                <a:gd name="connsiteY5" fmla="*/ 143407 h 143545"/>
                <a:gd name="connsiteX6" fmla="*/ 224106 w 224105"/>
                <a:gd name="connsiteY6" fmla="*/ 116622 h 143545"/>
                <a:gd name="connsiteX7" fmla="*/ 131875 w 224105"/>
                <a:gd name="connsiteY7" fmla="*/ 50740 h 1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105" h="143545">
                  <a:moveTo>
                    <a:pt x="131875" y="50867"/>
                  </a:moveTo>
                  <a:cubicBezTo>
                    <a:pt x="118663" y="39189"/>
                    <a:pt x="98972" y="21037"/>
                    <a:pt x="71150" y="9739"/>
                  </a:cubicBezTo>
                  <a:cubicBezTo>
                    <a:pt x="50951" y="1615"/>
                    <a:pt x="35579" y="-797"/>
                    <a:pt x="20335" y="219"/>
                  </a:cubicBezTo>
                  <a:cubicBezTo>
                    <a:pt x="10426" y="4408"/>
                    <a:pt x="389" y="16340"/>
                    <a:pt x="8" y="29161"/>
                  </a:cubicBezTo>
                  <a:cubicBezTo>
                    <a:pt x="-627" y="53406"/>
                    <a:pt x="35325" y="88188"/>
                    <a:pt x="68991" y="102024"/>
                  </a:cubicBezTo>
                  <a:cubicBezTo>
                    <a:pt x="117901" y="122207"/>
                    <a:pt x="195395" y="145564"/>
                    <a:pt x="204415" y="143407"/>
                  </a:cubicBezTo>
                  <a:cubicBezTo>
                    <a:pt x="216229" y="140487"/>
                    <a:pt x="224106" y="116622"/>
                    <a:pt x="224106" y="116622"/>
                  </a:cubicBezTo>
                  <a:cubicBezTo>
                    <a:pt x="182818" y="90219"/>
                    <a:pt x="152329" y="68766"/>
                    <a:pt x="131875" y="50740"/>
                  </a:cubicBezTo>
                </a:path>
              </a:pathLst>
            </a:custGeom>
            <a:solidFill>
              <a:srgbClr val="0944AD"/>
            </a:solidFill>
            <a:ln w="12695" cap="sq">
              <a:noFill/>
              <a:prstDash val="solid"/>
              <a:miter/>
            </a:ln>
          </p:spPr>
          <p:txBody>
            <a:bodyPr rtlCol="1" anchor="ctr"/>
            <a:lstStyle/>
            <a:p>
              <a:endParaRPr lang="ar-SA"/>
            </a:p>
          </p:txBody>
        </p:sp>
        <p:sp>
          <p:nvSpPr>
            <p:cNvPr id="495" name="شكل حر: شكل 494">
              <a:extLst>
                <a:ext uri="{FF2B5EF4-FFF2-40B4-BE49-F238E27FC236}">
                  <a16:creationId xmlns:a16="http://schemas.microsoft.com/office/drawing/2014/main" id="{8C8610CD-83DB-CD34-E2CB-4FF5C10E21A1}"/>
                </a:ext>
              </a:extLst>
            </p:cNvPr>
            <p:cNvSpPr/>
            <p:nvPr/>
          </p:nvSpPr>
          <p:spPr>
            <a:xfrm>
              <a:off x="1375957" y="8244402"/>
              <a:ext cx="115883" cy="59695"/>
            </a:xfrm>
            <a:custGeom>
              <a:avLst/>
              <a:gdLst>
                <a:gd name="connsiteX0" fmla="*/ 115883 w 115883"/>
                <a:gd name="connsiteY0" fmla="*/ 17025 h 59695"/>
                <a:gd name="connsiteX1" fmla="*/ 110294 w 115883"/>
                <a:gd name="connsiteY1" fmla="*/ 26546 h 59695"/>
                <a:gd name="connsiteX2" fmla="*/ 92635 w 115883"/>
                <a:gd name="connsiteY2" fmla="*/ 34035 h 59695"/>
                <a:gd name="connsiteX3" fmla="*/ 31021 w 115883"/>
                <a:gd name="connsiteY3" fmla="*/ 58280 h 59695"/>
                <a:gd name="connsiteX4" fmla="*/ 913 w 115883"/>
                <a:gd name="connsiteY4" fmla="*/ 48125 h 59695"/>
                <a:gd name="connsiteX5" fmla="*/ 29878 w 115883"/>
                <a:gd name="connsiteY5" fmla="*/ 17152 h 59695"/>
                <a:gd name="connsiteX6" fmla="*/ 66973 w 115883"/>
                <a:gd name="connsiteY6" fmla="*/ 8012 h 59695"/>
                <a:gd name="connsiteX7" fmla="*/ 79042 w 115883"/>
                <a:gd name="connsiteY7" fmla="*/ 15 h 59695"/>
                <a:gd name="connsiteX8" fmla="*/ 86664 w 115883"/>
                <a:gd name="connsiteY8" fmla="*/ 3824 h 5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3" h="59695">
                  <a:moveTo>
                    <a:pt x="115883" y="17025"/>
                  </a:moveTo>
                  <a:cubicBezTo>
                    <a:pt x="115629" y="18548"/>
                    <a:pt x="114613" y="22229"/>
                    <a:pt x="110294" y="26546"/>
                  </a:cubicBezTo>
                  <a:cubicBezTo>
                    <a:pt x="104323" y="32638"/>
                    <a:pt x="95049" y="32511"/>
                    <a:pt x="92635" y="34035"/>
                  </a:cubicBezTo>
                  <a:cubicBezTo>
                    <a:pt x="84886" y="38985"/>
                    <a:pt x="68625" y="47998"/>
                    <a:pt x="31021" y="58280"/>
                  </a:cubicBezTo>
                  <a:cubicBezTo>
                    <a:pt x="26829" y="59422"/>
                    <a:pt x="6121" y="63739"/>
                    <a:pt x="913" y="48125"/>
                  </a:cubicBezTo>
                  <a:cubicBezTo>
                    <a:pt x="-4042" y="33020"/>
                    <a:pt x="11965" y="22991"/>
                    <a:pt x="29878" y="17152"/>
                  </a:cubicBezTo>
                  <a:cubicBezTo>
                    <a:pt x="47155" y="11567"/>
                    <a:pt x="55540" y="13979"/>
                    <a:pt x="66973" y="8012"/>
                  </a:cubicBezTo>
                  <a:cubicBezTo>
                    <a:pt x="72182" y="5347"/>
                    <a:pt x="75993" y="142"/>
                    <a:pt x="79042" y="15"/>
                  </a:cubicBezTo>
                  <a:cubicBezTo>
                    <a:pt x="81837" y="-112"/>
                    <a:pt x="85013" y="523"/>
                    <a:pt x="86664" y="3824"/>
                  </a:cubicBezTo>
                </a:path>
              </a:pathLst>
            </a:custGeom>
            <a:solidFill>
              <a:srgbClr val="E89C82"/>
            </a:solidFill>
            <a:ln w="12695" cap="sq">
              <a:noFill/>
              <a:prstDash val="solid"/>
              <a:miter/>
            </a:ln>
          </p:spPr>
          <p:txBody>
            <a:bodyPr rtlCol="1" anchor="ctr"/>
            <a:lstStyle/>
            <a:p>
              <a:endParaRPr lang="ar-SA"/>
            </a:p>
          </p:txBody>
        </p:sp>
        <p:sp>
          <p:nvSpPr>
            <p:cNvPr id="496" name="شكل حر: شكل 495">
              <a:extLst>
                <a:ext uri="{FF2B5EF4-FFF2-40B4-BE49-F238E27FC236}">
                  <a16:creationId xmlns:a16="http://schemas.microsoft.com/office/drawing/2014/main" id="{68FFA9A5-2F17-9238-8E49-C7A5B3B05474}"/>
                </a:ext>
              </a:extLst>
            </p:cNvPr>
            <p:cNvSpPr/>
            <p:nvPr/>
          </p:nvSpPr>
          <p:spPr>
            <a:xfrm>
              <a:off x="1463383" y="8130206"/>
              <a:ext cx="222581" cy="146196"/>
            </a:xfrm>
            <a:custGeom>
              <a:avLst/>
              <a:gdLst>
                <a:gd name="connsiteX0" fmla="*/ 202120 w 222581"/>
                <a:gd name="connsiteY0" fmla="*/ 219 h 146196"/>
                <a:gd name="connsiteX1" fmla="*/ 151304 w 222581"/>
                <a:gd name="connsiteY1" fmla="*/ 9739 h 146196"/>
                <a:gd name="connsiteX2" fmla="*/ 90579 w 222581"/>
                <a:gd name="connsiteY2" fmla="*/ 50867 h 146196"/>
                <a:gd name="connsiteX3" fmla="*/ 0 w 222581"/>
                <a:gd name="connsiteY3" fmla="*/ 118399 h 146196"/>
                <a:gd name="connsiteX4" fmla="*/ 16515 w 222581"/>
                <a:gd name="connsiteY4" fmla="*/ 146072 h 146196"/>
                <a:gd name="connsiteX5" fmla="*/ 153591 w 222581"/>
                <a:gd name="connsiteY5" fmla="*/ 102151 h 146196"/>
                <a:gd name="connsiteX6" fmla="*/ 222573 w 222581"/>
                <a:gd name="connsiteY6" fmla="*/ 29288 h 146196"/>
                <a:gd name="connsiteX7" fmla="*/ 202247 w 222581"/>
                <a:gd name="connsiteY7" fmla="*/ 346 h 1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1" h="146196">
                  <a:moveTo>
                    <a:pt x="202120" y="219"/>
                  </a:moveTo>
                  <a:cubicBezTo>
                    <a:pt x="186875" y="-797"/>
                    <a:pt x="171503" y="1615"/>
                    <a:pt x="151304" y="9739"/>
                  </a:cubicBezTo>
                  <a:cubicBezTo>
                    <a:pt x="123482" y="20910"/>
                    <a:pt x="103791" y="39189"/>
                    <a:pt x="90579" y="50867"/>
                  </a:cubicBezTo>
                  <a:cubicBezTo>
                    <a:pt x="70126" y="68893"/>
                    <a:pt x="44083" y="92631"/>
                    <a:pt x="0" y="118399"/>
                  </a:cubicBezTo>
                  <a:cubicBezTo>
                    <a:pt x="0" y="118399"/>
                    <a:pt x="3176" y="148357"/>
                    <a:pt x="16515" y="146072"/>
                  </a:cubicBezTo>
                  <a:cubicBezTo>
                    <a:pt x="37223" y="142644"/>
                    <a:pt x="104680" y="122334"/>
                    <a:pt x="153591" y="102151"/>
                  </a:cubicBezTo>
                  <a:cubicBezTo>
                    <a:pt x="187256" y="88315"/>
                    <a:pt x="223208" y="53406"/>
                    <a:pt x="222573" y="29288"/>
                  </a:cubicBezTo>
                  <a:cubicBezTo>
                    <a:pt x="222192" y="16467"/>
                    <a:pt x="212029" y="4408"/>
                    <a:pt x="202247" y="346"/>
                  </a:cubicBezTo>
                </a:path>
              </a:pathLst>
            </a:custGeom>
            <a:solidFill>
              <a:srgbClr val="0944AD"/>
            </a:solidFill>
            <a:ln w="12695" cap="sq">
              <a:noFill/>
              <a:prstDash val="solid"/>
              <a:miter/>
            </a:ln>
          </p:spPr>
          <p:txBody>
            <a:bodyPr rtlCol="1" anchor="ctr"/>
            <a:lstStyle/>
            <a:p>
              <a:endParaRPr lang="ar-SA"/>
            </a:p>
          </p:txBody>
        </p:sp>
        <p:sp>
          <p:nvSpPr>
            <p:cNvPr id="497" name="شكل حر: شكل 496">
              <a:extLst>
                <a:ext uri="{FF2B5EF4-FFF2-40B4-BE49-F238E27FC236}">
                  <a16:creationId xmlns:a16="http://schemas.microsoft.com/office/drawing/2014/main" id="{DF54ECD3-D79D-4373-E1F1-F726697924A5}"/>
                </a:ext>
              </a:extLst>
            </p:cNvPr>
            <p:cNvSpPr/>
            <p:nvPr/>
          </p:nvSpPr>
          <p:spPr>
            <a:xfrm>
              <a:off x="1375957" y="8260792"/>
              <a:ext cx="40676" cy="43215"/>
            </a:xfrm>
            <a:custGeom>
              <a:avLst/>
              <a:gdLst>
                <a:gd name="connsiteX0" fmla="*/ 31021 w 40676"/>
                <a:gd name="connsiteY0" fmla="*/ 41890 h 43215"/>
                <a:gd name="connsiteX1" fmla="*/ 40676 w 40676"/>
                <a:gd name="connsiteY1" fmla="*/ 39097 h 43215"/>
                <a:gd name="connsiteX2" fmla="*/ 27591 w 40676"/>
                <a:gd name="connsiteY2" fmla="*/ 15359 h 43215"/>
                <a:gd name="connsiteX3" fmla="*/ 32164 w 40676"/>
                <a:gd name="connsiteY3" fmla="*/ 0 h 43215"/>
                <a:gd name="connsiteX4" fmla="*/ 29878 w 40676"/>
                <a:gd name="connsiteY4" fmla="*/ 635 h 43215"/>
                <a:gd name="connsiteX5" fmla="*/ 913 w 40676"/>
                <a:gd name="connsiteY5" fmla="*/ 31608 h 43215"/>
                <a:gd name="connsiteX6" fmla="*/ 31021 w 40676"/>
                <a:gd name="connsiteY6" fmla="*/ 41763 h 4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 h="43215">
                  <a:moveTo>
                    <a:pt x="31021" y="41890"/>
                  </a:moveTo>
                  <a:cubicBezTo>
                    <a:pt x="34451" y="41001"/>
                    <a:pt x="37627" y="40112"/>
                    <a:pt x="40676" y="39097"/>
                  </a:cubicBezTo>
                  <a:cubicBezTo>
                    <a:pt x="32800" y="34020"/>
                    <a:pt x="27591" y="25261"/>
                    <a:pt x="27591" y="15359"/>
                  </a:cubicBezTo>
                  <a:cubicBezTo>
                    <a:pt x="27591" y="9648"/>
                    <a:pt x="29242" y="4443"/>
                    <a:pt x="32164" y="0"/>
                  </a:cubicBezTo>
                  <a:cubicBezTo>
                    <a:pt x="31402" y="253"/>
                    <a:pt x="30640" y="380"/>
                    <a:pt x="29878" y="635"/>
                  </a:cubicBezTo>
                  <a:cubicBezTo>
                    <a:pt x="11965" y="6474"/>
                    <a:pt x="-4042" y="16502"/>
                    <a:pt x="913" y="31608"/>
                  </a:cubicBezTo>
                  <a:cubicBezTo>
                    <a:pt x="6121" y="47348"/>
                    <a:pt x="26829" y="42906"/>
                    <a:pt x="31021" y="41763"/>
                  </a:cubicBezTo>
                </a:path>
              </a:pathLst>
            </a:custGeom>
            <a:solidFill>
              <a:srgbClr val="002560"/>
            </a:solidFill>
            <a:ln w="12695" cap="sq">
              <a:noFill/>
              <a:prstDash val="solid"/>
              <a:miter/>
            </a:ln>
          </p:spPr>
          <p:txBody>
            <a:bodyPr rtlCol="1" anchor="ctr"/>
            <a:lstStyle/>
            <a:p>
              <a:endParaRPr lang="ar-SA"/>
            </a:p>
          </p:txBody>
        </p:sp>
        <p:sp>
          <p:nvSpPr>
            <p:cNvPr id="498" name="شكل حر: شكل 497">
              <a:extLst>
                <a:ext uri="{FF2B5EF4-FFF2-40B4-BE49-F238E27FC236}">
                  <a16:creationId xmlns:a16="http://schemas.microsoft.com/office/drawing/2014/main" id="{A765201F-E2B8-15B3-ACF4-E85FD4818BAB}"/>
                </a:ext>
              </a:extLst>
            </p:cNvPr>
            <p:cNvSpPr/>
            <p:nvPr/>
          </p:nvSpPr>
          <p:spPr>
            <a:xfrm>
              <a:off x="1578481" y="8261934"/>
              <a:ext cx="46099" cy="42499"/>
            </a:xfrm>
            <a:custGeom>
              <a:avLst/>
              <a:gdLst>
                <a:gd name="connsiteX0" fmla="*/ 29600 w 46099"/>
                <a:gd name="connsiteY0" fmla="*/ 4570 h 42499"/>
                <a:gd name="connsiteX1" fmla="*/ 20707 w 46099"/>
                <a:gd name="connsiteY1" fmla="*/ 0 h 42499"/>
                <a:gd name="connsiteX2" fmla="*/ 13847 w 46099"/>
                <a:gd name="connsiteY2" fmla="*/ 26277 h 42499"/>
                <a:gd name="connsiteX3" fmla="*/ 0 w 46099"/>
                <a:gd name="connsiteY3" fmla="*/ 34274 h 42499"/>
                <a:gd name="connsiteX4" fmla="*/ 2160 w 46099"/>
                <a:gd name="connsiteY4" fmla="*/ 35289 h 42499"/>
                <a:gd name="connsiteX5" fmla="*/ 44464 w 46099"/>
                <a:gd name="connsiteY5" fmla="*/ 32751 h 42499"/>
                <a:gd name="connsiteX6" fmla="*/ 29600 w 46099"/>
                <a:gd name="connsiteY6" fmla="*/ 4570 h 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99" h="42499">
                  <a:moveTo>
                    <a:pt x="29600" y="4570"/>
                  </a:moveTo>
                  <a:cubicBezTo>
                    <a:pt x="26551" y="2920"/>
                    <a:pt x="23629" y="1396"/>
                    <a:pt x="20707" y="0"/>
                  </a:cubicBezTo>
                  <a:cubicBezTo>
                    <a:pt x="22994" y="9013"/>
                    <a:pt x="20707" y="19041"/>
                    <a:pt x="13847" y="26277"/>
                  </a:cubicBezTo>
                  <a:cubicBezTo>
                    <a:pt x="9909" y="30339"/>
                    <a:pt x="5081" y="33005"/>
                    <a:pt x="0" y="34274"/>
                  </a:cubicBezTo>
                  <a:cubicBezTo>
                    <a:pt x="635" y="34655"/>
                    <a:pt x="1397" y="35035"/>
                    <a:pt x="2160" y="35289"/>
                  </a:cubicBezTo>
                  <a:cubicBezTo>
                    <a:pt x="19183" y="43414"/>
                    <a:pt x="37731" y="47222"/>
                    <a:pt x="44464" y="32751"/>
                  </a:cubicBezTo>
                  <a:cubicBezTo>
                    <a:pt x="51578" y="17772"/>
                    <a:pt x="33411" y="6601"/>
                    <a:pt x="29600" y="4570"/>
                  </a:cubicBezTo>
                </a:path>
              </a:pathLst>
            </a:custGeom>
            <a:solidFill>
              <a:srgbClr val="002560"/>
            </a:solidFill>
            <a:ln w="12695" cap="sq">
              <a:noFill/>
              <a:prstDash val="solid"/>
              <a:miter/>
            </a:ln>
          </p:spPr>
          <p:txBody>
            <a:bodyPr rtlCol="1" anchor="ctr"/>
            <a:lstStyle/>
            <a:p>
              <a:endParaRPr lang="ar-SA"/>
            </a:p>
          </p:txBody>
        </p:sp>
      </p:grpSp>
      <p:sp>
        <p:nvSpPr>
          <p:cNvPr id="499" name="مربع نص 498">
            <a:extLst>
              <a:ext uri="{FF2B5EF4-FFF2-40B4-BE49-F238E27FC236}">
                <a16:creationId xmlns:a16="http://schemas.microsoft.com/office/drawing/2014/main" id="{D653D2DF-2F1A-75CB-F8B9-AF3CC70A0DB7}"/>
              </a:ext>
            </a:extLst>
          </p:cNvPr>
          <p:cNvSpPr txBox="1"/>
          <p:nvPr/>
        </p:nvSpPr>
        <p:spPr>
          <a:xfrm>
            <a:off x="2052411" y="4696570"/>
            <a:ext cx="3451678"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الفصل الدراسي الثاني </a:t>
            </a:r>
          </a:p>
        </p:txBody>
      </p:sp>
      <p:sp>
        <p:nvSpPr>
          <p:cNvPr id="500" name="مستطيل: زوايا مستديرة 499">
            <a:extLst>
              <a:ext uri="{FF2B5EF4-FFF2-40B4-BE49-F238E27FC236}">
                <a16:creationId xmlns:a16="http://schemas.microsoft.com/office/drawing/2014/main" id="{11CE766A-8339-E9D3-27A2-009032C6F4E4}"/>
              </a:ext>
            </a:extLst>
          </p:cNvPr>
          <p:cNvSpPr/>
          <p:nvPr/>
        </p:nvSpPr>
        <p:spPr>
          <a:xfrm>
            <a:off x="792920" y="-706773"/>
            <a:ext cx="824744" cy="3328246"/>
          </a:xfrm>
          <a:prstGeom prst="roundRect">
            <a:avLst/>
          </a:prstGeom>
          <a:solidFill>
            <a:srgbClr val="C3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502" name="Picture 2" descr="Home - Free web icons">
            <a:hlinkClick r:id="rId2" action="ppaction://hlinksldjump"/>
            <a:extLst>
              <a:ext uri="{FF2B5EF4-FFF2-40B4-BE49-F238E27FC236}">
                <a16:creationId xmlns:a16="http://schemas.microsoft.com/office/drawing/2014/main" id="{BBEA3CD6-AD1A-811D-9126-C5F9D134738E}"/>
              </a:ext>
            </a:extLst>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3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مجموعة 20">
            <a:extLst>
              <a:ext uri="{FF2B5EF4-FFF2-40B4-BE49-F238E27FC236}">
                <a16:creationId xmlns:a16="http://schemas.microsoft.com/office/drawing/2014/main" id="{C68A59C4-2F13-FA46-D5A2-9281C8208244}"/>
              </a:ext>
            </a:extLst>
          </p:cNvPr>
          <p:cNvGrpSpPr/>
          <p:nvPr/>
        </p:nvGrpSpPr>
        <p:grpSpPr>
          <a:xfrm>
            <a:off x="-71663" y="-98606"/>
            <a:ext cx="8244859" cy="11551472"/>
            <a:chOff x="0" y="-139700"/>
            <a:chExt cx="8244859" cy="11551472"/>
          </a:xfrm>
        </p:grpSpPr>
        <p:grpSp>
          <p:nvGrpSpPr>
            <p:cNvPr id="19" name="مجموعة 18">
              <a:extLst>
                <a:ext uri="{FF2B5EF4-FFF2-40B4-BE49-F238E27FC236}">
                  <a16:creationId xmlns:a16="http://schemas.microsoft.com/office/drawing/2014/main" id="{27BC690E-5B5A-A064-D9E4-73BB3674E028}"/>
                </a:ext>
              </a:extLst>
            </p:cNvPr>
            <p:cNvGrpSpPr/>
            <p:nvPr/>
          </p:nvGrpSpPr>
          <p:grpSpPr>
            <a:xfrm>
              <a:off x="0" y="-139700"/>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ستطيل 11">
                <a:extLst>
                  <a:ext uri="{FF2B5EF4-FFF2-40B4-BE49-F238E27FC236}">
                    <a16:creationId xmlns:a16="http://schemas.microsoft.com/office/drawing/2014/main" id="{2E6E0F6A-30BD-299F-2172-07362D5DFED4}"/>
                  </a:ext>
                </a:extLst>
              </p:cNvPr>
              <p:cNvSpPr/>
              <p:nvPr/>
            </p:nvSpPr>
            <p:spPr>
              <a:xfrm>
                <a:off x="4102527" y="241300"/>
                <a:ext cx="3525636" cy="738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0" name="مستطيل: زوايا مستديرة 19">
              <a:extLst>
                <a:ext uri="{FF2B5EF4-FFF2-40B4-BE49-F238E27FC236}">
                  <a16:creationId xmlns:a16="http://schemas.microsoft.com/office/drawing/2014/main" id="{B01F64D7-2881-A496-5D0A-33E516CE3346}"/>
                </a:ext>
              </a:extLst>
            </p:cNvPr>
            <p:cNvSpPr/>
            <p:nvPr/>
          </p:nvSpPr>
          <p:spPr>
            <a:xfrm>
              <a:off x="3011713" y="474983"/>
              <a:ext cx="5022069" cy="369332"/>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3" name="TextBox 10">
            <a:extLst>
              <a:ext uri="{FF2B5EF4-FFF2-40B4-BE49-F238E27FC236}">
                <a16:creationId xmlns:a16="http://schemas.microsoft.com/office/drawing/2014/main" id="{6EEDCE67-D66C-8FCF-9ECF-FFDAECB701F6}"/>
              </a:ext>
            </a:extLst>
          </p:cNvPr>
          <p:cNvSpPr txBox="1"/>
          <p:nvPr/>
        </p:nvSpPr>
        <p:spPr>
          <a:xfrm>
            <a:off x="2236266" y="557768"/>
            <a:ext cx="6183514" cy="369332"/>
          </a:xfrm>
          <a:prstGeom prst="rect">
            <a:avLst/>
          </a:prstGeom>
        </p:spPr>
        <p:txBody>
          <a:bodyPr wrap="square" lIns="0" tIns="0" rIns="0" bIns="0" rtlCol="0" anchor="t">
            <a:spAutoFit/>
          </a:bodyPr>
          <a:lstStyle/>
          <a:p>
            <a:pPr algn="ctr"/>
            <a:r>
              <a:rPr lang="ar-SA" sz="2400" b="1" dirty="0">
                <a:latin typeface="Omnes Arabic" panose="00000500000000000000" pitchFamily="2" charset="-78"/>
                <a:cs typeface="Akhbar MT" pitchFamily="2" charset="-78"/>
              </a:rPr>
              <a:t>توزيع المنهج الصف الثالث متوسط ( مهارات رقمية ) </a:t>
            </a:r>
          </a:p>
        </p:txBody>
      </p:sp>
      <p:sp>
        <p:nvSpPr>
          <p:cNvPr id="5" name="مستطيل: زوايا مستديرة 4">
            <a:extLst>
              <a:ext uri="{FF2B5EF4-FFF2-40B4-BE49-F238E27FC236}">
                <a16:creationId xmlns:a16="http://schemas.microsoft.com/office/drawing/2014/main" id="{671236F8-44C6-5265-6FA5-236C3060E0BA}"/>
              </a:ext>
            </a:extLst>
          </p:cNvPr>
          <p:cNvSpPr/>
          <p:nvPr/>
        </p:nvSpPr>
        <p:spPr>
          <a:xfrm>
            <a:off x="3151127" y="5591621"/>
            <a:ext cx="5022069" cy="369332"/>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11" name="TextBox 10">
            <a:extLst>
              <a:ext uri="{FF2B5EF4-FFF2-40B4-BE49-F238E27FC236}">
                <a16:creationId xmlns:a16="http://schemas.microsoft.com/office/drawing/2014/main" id="{8CF4F776-E109-E5B2-2CA3-DD8CE17F2585}"/>
              </a:ext>
            </a:extLst>
          </p:cNvPr>
          <p:cNvSpPr txBox="1"/>
          <p:nvPr/>
        </p:nvSpPr>
        <p:spPr>
          <a:xfrm>
            <a:off x="2236266" y="5575300"/>
            <a:ext cx="6183514" cy="369332"/>
          </a:xfrm>
          <a:prstGeom prst="rect">
            <a:avLst/>
          </a:prstGeom>
        </p:spPr>
        <p:txBody>
          <a:bodyPr wrap="square" lIns="0" tIns="0" rIns="0" bIns="0" rtlCol="0" anchor="t">
            <a:spAutoFit/>
          </a:bodyPr>
          <a:lstStyle/>
          <a:p>
            <a:pPr algn="ctr"/>
            <a:r>
              <a:rPr lang="ar-SA" sz="2400" b="1" dirty="0">
                <a:latin typeface="Omnes Arabic" panose="00000500000000000000" pitchFamily="2" charset="-78"/>
                <a:cs typeface="Akhbar MT" pitchFamily="2" charset="-78"/>
              </a:rPr>
              <a:t>توزيع المنهج الصف الثالث متوسط ( تربية فنية ) </a:t>
            </a:r>
          </a:p>
        </p:txBody>
      </p:sp>
    </p:spTree>
    <p:extLst>
      <p:ext uri="{BB962C8B-B14F-4D97-AF65-F5344CB8AC3E}">
        <p14:creationId xmlns:p14="http://schemas.microsoft.com/office/powerpoint/2010/main" val="58309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63"/>
          </a:xfrm>
          <a:prstGeom prst="rect">
            <a:avLst/>
          </a:prstGeom>
        </p:spPr>
      </p:pic>
      <p:sp>
        <p:nvSpPr>
          <p:cNvPr id="4" name="مربع نص 3">
            <a:extLst>
              <a:ext uri="{FF2B5EF4-FFF2-40B4-BE49-F238E27FC236}">
                <a16:creationId xmlns:a16="http://schemas.microsoft.com/office/drawing/2014/main" id="{353197AD-2E6D-F30A-293F-ED366D43F04F}"/>
              </a:ext>
            </a:extLst>
          </p:cNvPr>
          <p:cNvSpPr txBox="1"/>
          <p:nvPr/>
        </p:nvSpPr>
        <p:spPr>
          <a:xfrm>
            <a:off x="2178050" y="4203700"/>
            <a:ext cx="3200400" cy="2554545"/>
          </a:xfrm>
          <a:prstGeom prst="rect">
            <a:avLst/>
          </a:prstGeom>
          <a:noFill/>
        </p:spPr>
        <p:txBody>
          <a:bodyPr wrap="square">
            <a:spAutoFit/>
          </a:bodyPr>
          <a:lstStyle/>
          <a:p>
            <a:pPr algn="ctr" rtl="1"/>
            <a:r>
              <a:rPr lang="ar-SA" sz="4000" b="1" dirty="0">
                <a:solidFill>
                  <a:schemeClr val="bg1"/>
                </a:solidFill>
                <a:latin typeface="خط هشام فري" panose="03000400000000000000" pitchFamily="66" charset="-78"/>
                <a:cs typeface="Akhbar MT" pitchFamily="2" charset="-78"/>
              </a:rPr>
              <a:t>أنار الله درب كل مجتهد، وفقكم لكل ما فيه الخير لكم، ولكل شيء تحبوه</a:t>
            </a:r>
          </a:p>
        </p:txBody>
      </p:sp>
      <p:sp>
        <p:nvSpPr>
          <p:cNvPr id="5" name="مستطيل: زوايا مستديرة 4">
            <a:extLst>
              <a:ext uri="{FF2B5EF4-FFF2-40B4-BE49-F238E27FC236}">
                <a16:creationId xmlns:a16="http://schemas.microsoft.com/office/drawing/2014/main" id="{911506E1-42CC-86C6-E8D7-C745EE12EAE9}"/>
              </a:ext>
            </a:extLst>
          </p:cNvPr>
          <p:cNvSpPr/>
          <p:nvPr/>
        </p:nvSpPr>
        <p:spPr>
          <a:xfrm>
            <a:off x="792920" y="-706773"/>
            <a:ext cx="824744" cy="3328246"/>
          </a:xfrm>
          <a:prstGeom prst="roundRect">
            <a:avLst/>
          </a:prstGeom>
          <a:solidFill>
            <a:srgbClr val="94D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2052411" y="4696570"/>
            <a:ext cx="3451678"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أوراق العمل </a:t>
            </a:r>
          </a:p>
        </p:txBody>
      </p:sp>
      <p:sp>
        <p:nvSpPr>
          <p:cNvPr id="4" name="مستطيل: زوايا مستديرة 3">
            <a:extLst>
              <a:ext uri="{FF2B5EF4-FFF2-40B4-BE49-F238E27FC236}">
                <a16:creationId xmlns:a16="http://schemas.microsoft.com/office/drawing/2014/main" id="{70403A3B-2518-4E53-D62D-A1CCA09A9207}"/>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EED91614-2486-1908-D049-A2B16BF58993}"/>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882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9237A00A-25F0-2BC5-9CB2-CFA1DF3FF51A}"/>
              </a:ext>
            </a:extLst>
          </p:cNvPr>
          <p:cNvGrpSpPr/>
          <p:nvPr/>
        </p:nvGrpSpPr>
        <p:grpSpPr>
          <a:xfrm rot="16200000">
            <a:off x="-134130" y="8259708"/>
            <a:ext cx="2455782" cy="2406731"/>
            <a:chOff x="25400" y="266016"/>
            <a:chExt cx="2455782" cy="2406731"/>
          </a:xfrm>
        </p:grpSpPr>
        <p:sp>
          <p:nvSpPr>
            <p:cNvPr id="7" name="شكل حر: شكل 6">
              <a:extLst>
                <a:ext uri="{FF2B5EF4-FFF2-40B4-BE49-F238E27FC236}">
                  <a16:creationId xmlns:a16="http://schemas.microsoft.com/office/drawing/2014/main" id="{5D4E9017-02DA-3EB2-AFF4-4513D6786B4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0418B511-37F2-B3CB-C5F2-A718D28B4F2F}"/>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10" name="شكل حر: شكل 9">
              <a:extLst>
                <a:ext uri="{FF2B5EF4-FFF2-40B4-BE49-F238E27FC236}">
                  <a16:creationId xmlns:a16="http://schemas.microsoft.com/office/drawing/2014/main" id="{10C1CD57-76E7-D586-DB5B-95275F43925C}"/>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1" name="شكل حر: شكل 10">
              <a:extLst>
                <a:ext uri="{FF2B5EF4-FFF2-40B4-BE49-F238E27FC236}">
                  <a16:creationId xmlns:a16="http://schemas.microsoft.com/office/drawing/2014/main" id="{33328E16-01B0-32F7-2D89-CFCFF4682D3C}"/>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86F7E4F8-DAEF-2A74-D375-8B1B108A4BFF}"/>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1747DA33-33F4-9F4C-1D95-FC10B7A2C300}"/>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4" name="شكل حر: شكل 13">
              <a:extLst>
                <a:ext uri="{FF2B5EF4-FFF2-40B4-BE49-F238E27FC236}">
                  <a16:creationId xmlns:a16="http://schemas.microsoft.com/office/drawing/2014/main" id="{593DB913-99EB-2F83-2769-4358B619935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5" name="شكل حر: شكل 14">
            <a:extLst>
              <a:ext uri="{FF2B5EF4-FFF2-40B4-BE49-F238E27FC236}">
                <a16:creationId xmlns:a16="http://schemas.microsoft.com/office/drawing/2014/main" id="{5264E077-DAAB-3127-11AC-F7813738EEA5}"/>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6" name="مجموعة 15">
            <a:extLst>
              <a:ext uri="{FF2B5EF4-FFF2-40B4-BE49-F238E27FC236}">
                <a16:creationId xmlns:a16="http://schemas.microsoft.com/office/drawing/2014/main" id="{5A9E4349-0AD0-1DB8-6BD8-601C9B321C1E}"/>
              </a:ext>
            </a:extLst>
          </p:cNvPr>
          <p:cNvGrpSpPr/>
          <p:nvPr/>
        </p:nvGrpSpPr>
        <p:grpSpPr>
          <a:xfrm>
            <a:off x="3720181" y="8885091"/>
            <a:ext cx="2824486" cy="2140632"/>
            <a:chOff x="3799935" y="9734212"/>
            <a:chExt cx="2824486" cy="2140632"/>
          </a:xfrm>
        </p:grpSpPr>
        <p:sp>
          <p:nvSpPr>
            <p:cNvPr id="17" name="شكل حر: شكل 16">
              <a:extLst>
                <a:ext uri="{FF2B5EF4-FFF2-40B4-BE49-F238E27FC236}">
                  <a16:creationId xmlns:a16="http://schemas.microsoft.com/office/drawing/2014/main" id="{48FBBFA4-D3C5-66DF-F5E4-049F3B2D6C48}"/>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97565ABF-E42B-5773-9CD7-A4DB22BABE0A}"/>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9" name="مجموعة 18">
            <a:extLst>
              <a:ext uri="{FF2B5EF4-FFF2-40B4-BE49-F238E27FC236}">
                <a16:creationId xmlns:a16="http://schemas.microsoft.com/office/drawing/2014/main" id="{43B81AAF-C044-E69C-4079-E8E365EC644A}"/>
              </a:ext>
            </a:extLst>
          </p:cNvPr>
          <p:cNvGrpSpPr/>
          <p:nvPr/>
        </p:nvGrpSpPr>
        <p:grpSpPr>
          <a:xfrm>
            <a:off x="6624421" y="3178631"/>
            <a:ext cx="1540519" cy="1022244"/>
            <a:chOff x="6965356" y="2818402"/>
            <a:chExt cx="1540519" cy="1022244"/>
          </a:xfrm>
        </p:grpSpPr>
        <p:sp>
          <p:nvSpPr>
            <p:cNvPr id="20" name="شكل حر: شكل 19">
              <a:extLst>
                <a:ext uri="{FF2B5EF4-FFF2-40B4-BE49-F238E27FC236}">
                  <a16:creationId xmlns:a16="http://schemas.microsoft.com/office/drawing/2014/main" id="{12815CDB-C85B-7CB3-013C-7483F7C79212}"/>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3FE59BB6-C7E0-70C2-B871-0778113D0809}"/>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2" name="مجموعة 21">
            <a:extLst>
              <a:ext uri="{FF2B5EF4-FFF2-40B4-BE49-F238E27FC236}">
                <a16:creationId xmlns:a16="http://schemas.microsoft.com/office/drawing/2014/main" id="{435C73C6-7203-908C-60CA-383950306C27}"/>
              </a:ext>
            </a:extLst>
          </p:cNvPr>
          <p:cNvGrpSpPr/>
          <p:nvPr/>
        </p:nvGrpSpPr>
        <p:grpSpPr>
          <a:xfrm>
            <a:off x="6519267" y="5873429"/>
            <a:ext cx="2553886" cy="2447366"/>
            <a:chOff x="6734563" y="7514769"/>
            <a:chExt cx="2553886" cy="2447366"/>
          </a:xfrm>
        </p:grpSpPr>
        <p:sp>
          <p:nvSpPr>
            <p:cNvPr id="23" name="شكل حر: شكل 22">
              <a:extLst>
                <a:ext uri="{FF2B5EF4-FFF2-40B4-BE49-F238E27FC236}">
                  <a16:creationId xmlns:a16="http://schemas.microsoft.com/office/drawing/2014/main" id="{C5AC8115-5EAB-0C99-3795-667250F242AD}"/>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518F4818-76F4-FF61-8276-687EA1F74877}"/>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E14DC4B5-2DBF-7D6A-3891-972993CF6FA9}"/>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A8416DC9-698D-0A76-355F-2C5281BC29E1}"/>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7" name="شكل حر: شكل 26">
              <a:extLst>
                <a:ext uri="{FF2B5EF4-FFF2-40B4-BE49-F238E27FC236}">
                  <a16:creationId xmlns:a16="http://schemas.microsoft.com/office/drawing/2014/main" id="{502FF7F2-60FD-AE03-B013-EFACA05D37FC}"/>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19151A0B-5016-42C5-AD2A-C8204002534B}"/>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9" name="مجموعة 28">
            <a:extLst>
              <a:ext uri="{FF2B5EF4-FFF2-40B4-BE49-F238E27FC236}">
                <a16:creationId xmlns:a16="http://schemas.microsoft.com/office/drawing/2014/main" id="{C6E73DA9-7961-FDAB-148B-4EEB37821DC4}"/>
              </a:ext>
            </a:extLst>
          </p:cNvPr>
          <p:cNvGrpSpPr/>
          <p:nvPr/>
        </p:nvGrpSpPr>
        <p:grpSpPr>
          <a:xfrm>
            <a:off x="0" y="0"/>
            <a:ext cx="2455782" cy="2406731"/>
            <a:chOff x="25400" y="266016"/>
            <a:chExt cx="2455782" cy="2406731"/>
          </a:xfrm>
        </p:grpSpPr>
        <p:sp>
          <p:nvSpPr>
            <p:cNvPr id="30" name="شكل حر: شكل 29">
              <a:extLst>
                <a:ext uri="{FF2B5EF4-FFF2-40B4-BE49-F238E27FC236}">
                  <a16:creationId xmlns:a16="http://schemas.microsoft.com/office/drawing/2014/main" id="{41675E00-BF4C-8F70-7D20-89A18E0569EB}"/>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523F0ABE-6E42-D53A-E156-69FE5D26AC81}"/>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4952D522-53F5-6BD0-B5D7-37A069995F62}"/>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3" name="شكل حر: شكل 32">
              <a:extLst>
                <a:ext uri="{FF2B5EF4-FFF2-40B4-BE49-F238E27FC236}">
                  <a16:creationId xmlns:a16="http://schemas.microsoft.com/office/drawing/2014/main" id="{786A24FD-FAAC-1DD6-FA4A-B85A378CAAB4}"/>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52061E07-E3E3-4C52-D0CD-698EC3B8A743}"/>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AB1CC1EE-447E-64F5-6B60-AF064A37C5E6}"/>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919E4DD8-771E-A33E-2F5F-97D28CE8A4FF}"/>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Tree>
    <p:extLst>
      <p:ext uri="{BB962C8B-B14F-4D97-AF65-F5344CB8AC3E}">
        <p14:creationId xmlns:p14="http://schemas.microsoft.com/office/powerpoint/2010/main" val="771984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A1940E3D-8A8C-791C-3547-B4FC53F08CA1}"/>
              </a:ext>
            </a:extLst>
          </p:cNvPr>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4A4F34E8-EA33-2FEB-19B2-949F879FD364}"/>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4DEC4-B191-8405-502A-F793A8116D8D}"/>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20165127-A045-59A2-85E2-1C2ADD9FA841}"/>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D5D37823-6D58-4255-C50A-83BBB28E9CE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D0C75E31-84B3-7941-052C-57E3FEC008D5}"/>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FE5A3F01-CC03-DCA1-B7D0-E86E382BB12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4" name="شكل حر: شكل 13">
            <a:extLst>
              <a:ext uri="{FF2B5EF4-FFF2-40B4-BE49-F238E27FC236}">
                <a16:creationId xmlns:a16="http://schemas.microsoft.com/office/drawing/2014/main" id="{BED968C7-048A-0D6F-B860-E6B4FC1EC63F}"/>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5" name="مجموعة 14">
            <a:extLst>
              <a:ext uri="{FF2B5EF4-FFF2-40B4-BE49-F238E27FC236}">
                <a16:creationId xmlns:a16="http://schemas.microsoft.com/office/drawing/2014/main" id="{694ED97F-FB5B-42A1-81D1-075E20435C36}"/>
              </a:ext>
            </a:extLst>
          </p:cNvPr>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177D55C3-2A81-FB55-4302-26D027C90B24}"/>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8" name="مجموعة 17">
            <a:extLst>
              <a:ext uri="{FF2B5EF4-FFF2-40B4-BE49-F238E27FC236}">
                <a16:creationId xmlns:a16="http://schemas.microsoft.com/office/drawing/2014/main" id="{D8F72DFA-0DA4-48D9-220E-4E3AC4FC1BA2}"/>
              </a:ext>
            </a:extLst>
          </p:cNvPr>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81F9C8-CE4E-5F46-EA1D-3E9DA06A4DE1}"/>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1" name="مجموعة 20">
            <a:extLst>
              <a:ext uri="{FF2B5EF4-FFF2-40B4-BE49-F238E27FC236}">
                <a16:creationId xmlns:a16="http://schemas.microsoft.com/office/drawing/2014/main" id="{C80A0E24-3E7F-1E34-F818-EFACB3FFA4B4}"/>
              </a:ext>
            </a:extLst>
          </p:cNvPr>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97A6A084-9371-04AF-C104-0FB1465B5BA9}"/>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B56F786E-8425-D5EA-F2CF-503BBA568F74}"/>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D9553279-7A9A-CCC6-CF6F-FB183421A6A0}"/>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6" name="شكل حر: شكل 25">
              <a:extLst>
                <a:ext uri="{FF2B5EF4-FFF2-40B4-BE49-F238E27FC236}">
                  <a16:creationId xmlns:a16="http://schemas.microsoft.com/office/drawing/2014/main" id="{025D2953-6DC1-F563-3A24-C80C9CB6BBC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421E1CC-2E71-D671-83BC-84DF9A0FA911}"/>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8" name="مجموعة 27">
            <a:extLst>
              <a:ext uri="{FF2B5EF4-FFF2-40B4-BE49-F238E27FC236}">
                <a16:creationId xmlns:a16="http://schemas.microsoft.com/office/drawing/2014/main" id="{B96D5E67-801C-14CD-4FE2-AB1CE04ED3F5}"/>
              </a:ext>
            </a:extLst>
          </p:cNvPr>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7EF5F2F-C016-4E20-F575-F2910E6A641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D19AFEF2-2676-5780-52CF-53BDE06EC11E}"/>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2" name="شكل حر: شكل 31">
              <a:extLst>
                <a:ext uri="{FF2B5EF4-FFF2-40B4-BE49-F238E27FC236}">
                  <a16:creationId xmlns:a16="http://schemas.microsoft.com/office/drawing/2014/main" id="{F8F6D823-EBAB-C5B6-8F94-99EF24803FB0}"/>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B8E47F3-C806-B903-2EB3-5F4AE85DD70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F763638C-5C02-5C53-8CF3-DD7954636D83}"/>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D9FBD70-A6A2-14C0-4AB9-623C3044E7F1}"/>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Tree>
    <p:extLst>
      <p:ext uri="{BB962C8B-B14F-4D97-AF65-F5344CB8AC3E}">
        <p14:creationId xmlns:p14="http://schemas.microsoft.com/office/powerpoint/2010/main" val="1402337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377204"/>
            <a:ext cx="3630839"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نماذج الاختبارات </a:t>
            </a:r>
          </a:p>
        </p:txBody>
      </p:sp>
      <p:sp>
        <p:nvSpPr>
          <p:cNvPr id="4" name="مستطيل: زوايا مستديرة 3">
            <a:extLst>
              <a:ext uri="{FF2B5EF4-FFF2-40B4-BE49-F238E27FC236}">
                <a16:creationId xmlns:a16="http://schemas.microsoft.com/office/drawing/2014/main" id="{23465C13-6FC4-4AEE-0A79-B31B6F3CE95A}"/>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5DB66FA1-22CE-F4F4-EFD7-137BDBF8B1A6}"/>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74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A1940E3D-8A8C-791C-3547-B4FC53F08CA1}"/>
              </a:ext>
            </a:extLst>
          </p:cNvPr>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4A4F34E8-EA33-2FEB-19B2-949F879FD364}"/>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4DEC4-B191-8405-502A-F793A8116D8D}"/>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20165127-A045-59A2-85E2-1C2ADD9FA841}"/>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D5D37823-6D58-4255-C50A-83BBB28E9CE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D0C75E31-84B3-7941-052C-57E3FEC008D5}"/>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FE5A3F01-CC03-DCA1-B7D0-E86E382BB12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4" name="شكل حر: شكل 13">
            <a:extLst>
              <a:ext uri="{FF2B5EF4-FFF2-40B4-BE49-F238E27FC236}">
                <a16:creationId xmlns:a16="http://schemas.microsoft.com/office/drawing/2014/main" id="{BED968C7-048A-0D6F-B860-E6B4FC1EC63F}"/>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5" name="مجموعة 14">
            <a:extLst>
              <a:ext uri="{FF2B5EF4-FFF2-40B4-BE49-F238E27FC236}">
                <a16:creationId xmlns:a16="http://schemas.microsoft.com/office/drawing/2014/main" id="{694ED97F-FB5B-42A1-81D1-075E20435C36}"/>
              </a:ext>
            </a:extLst>
          </p:cNvPr>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177D55C3-2A81-FB55-4302-26D027C90B24}"/>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8" name="مجموعة 17">
            <a:extLst>
              <a:ext uri="{FF2B5EF4-FFF2-40B4-BE49-F238E27FC236}">
                <a16:creationId xmlns:a16="http://schemas.microsoft.com/office/drawing/2014/main" id="{D8F72DFA-0DA4-48D9-220E-4E3AC4FC1BA2}"/>
              </a:ext>
            </a:extLst>
          </p:cNvPr>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81F9C8-CE4E-5F46-EA1D-3E9DA06A4DE1}"/>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1" name="مجموعة 20">
            <a:extLst>
              <a:ext uri="{FF2B5EF4-FFF2-40B4-BE49-F238E27FC236}">
                <a16:creationId xmlns:a16="http://schemas.microsoft.com/office/drawing/2014/main" id="{C80A0E24-3E7F-1E34-F818-EFACB3FFA4B4}"/>
              </a:ext>
            </a:extLst>
          </p:cNvPr>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97A6A084-9371-04AF-C104-0FB1465B5BA9}"/>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B56F786E-8425-D5EA-F2CF-503BBA568F74}"/>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D9553279-7A9A-CCC6-CF6F-FB183421A6A0}"/>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6" name="شكل حر: شكل 25">
              <a:extLst>
                <a:ext uri="{FF2B5EF4-FFF2-40B4-BE49-F238E27FC236}">
                  <a16:creationId xmlns:a16="http://schemas.microsoft.com/office/drawing/2014/main" id="{025D2953-6DC1-F563-3A24-C80C9CB6BBC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421E1CC-2E71-D671-83BC-84DF9A0FA911}"/>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8" name="مجموعة 27">
            <a:extLst>
              <a:ext uri="{FF2B5EF4-FFF2-40B4-BE49-F238E27FC236}">
                <a16:creationId xmlns:a16="http://schemas.microsoft.com/office/drawing/2014/main" id="{B96D5E67-801C-14CD-4FE2-AB1CE04ED3F5}"/>
              </a:ext>
            </a:extLst>
          </p:cNvPr>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7EF5F2F-C016-4E20-F575-F2910E6A641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D19AFEF2-2676-5780-52CF-53BDE06EC11E}"/>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2" name="شكل حر: شكل 31">
              <a:extLst>
                <a:ext uri="{FF2B5EF4-FFF2-40B4-BE49-F238E27FC236}">
                  <a16:creationId xmlns:a16="http://schemas.microsoft.com/office/drawing/2014/main" id="{F8F6D823-EBAB-C5B6-8F94-99EF24803FB0}"/>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B8E47F3-C806-B903-2EB3-5F4AE85DD70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F763638C-5C02-5C53-8CF3-DD7954636D83}"/>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D9FBD70-A6A2-14C0-4AB9-623C3044E7F1}"/>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3" name="مستطيل: زوايا مستديرة 2">
            <a:extLst>
              <a:ext uri="{FF2B5EF4-FFF2-40B4-BE49-F238E27FC236}">
                <a16:creationId xmlns:a16="http://schemas.microsoft.com/office/drawing/2014/main" id="{3735EFF8-B53D-D6B0-DEC2-48E17987177E}"/>
              </a:ext>
            </a:extLst>
          </p:cNvPr>
          <p:cNvSpPr/>
          <p:nvPr/>
        </p:nvSpPr>
        <p:spPr>
          <a:xfrm>
            <a:off x="4845050" y="261340"/>
            <a:ext cx="4290405" cy="386862"/>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5" name="TextBox 10">
            <a:extLst>
              <a:ext uri="{FF2B5EF4-FFF2-40B4-BE49-F238E27FC236}">
                <a16:creationId xmlns:a16="http://schemas.microsoft.com/office/drawing/2014/main" id="{07D326FE-2D2B-877B-3568-7C124BB36F8C}"/>
              </a:ext>
            </a:extLst>
          </p:cNvPr>
          <p:cNvSpPr txBox="1"/>
          <p:nvPr/>
        </p:nvSpPr>
        <p:spPr>
          <a:xfrm>
            <a:off x="3168650" y="216712"/>
            <a:ext cx="6183514" cy="430887"/>
          </a:xfrm>
          <a:prstGeom prst="rect">
            <a:avLst/>
          </a:prstGeom>
        </p:spPr>
        <p:txBody>
          <a:bodyPr wrap="square" lIns="0" tIns="0" rIns="0" bIns="0" rtlCol="0" anchor="t">
            <a:spAutoFit/>
          </a:bodyPr>
          <a:lstStyle/>
          <a:p>
            <a:pPr algn="ctr"/>
            <a:r>
              <a:rPr lang="ar-SA" sz="2800" b="1" dirty="0">
                <a:latin typeface="Omnes Arabic" panose="00000500000000000000" pitchFamily="2" charset="-78"/>
                <a:cs typeface="Akhbar MT" pitchFamily="2" charset="-78"/>
              </a:rPr>
              <a:t>اختبار شهري</a:t>
            </a:r>
          </a:p>
        </p:txBody>
      </p:sp>
    </p:spTree>
    <p:extLst>
      <p:ext uri="{BB962C8B-B14F-4D97-AF65-F5344CB8AC3E}">
        <p14:creationId xmlns:p14="http://schemas.microsoft.com/office/powerpoint/2010/main" val="2110553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A1940E3D-8A8C-791C-3547-B4FC53F08CA1}"/>
              </a:ext>
            </a:extLst>
          </p:cNvPr>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4A4F34E8-EA33-2FEB-19B2-949F879FD364}"/>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4DEC4-B191-8405-502A-F793A8116D8D}"/>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20165127-A045-59A2-85E2-1C2ADD9FA841}"/>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D5D37823-6D58-4255-C50A-83BBB28E9CE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D0C75E31-84B3-7941-052C-57E3FEC008D5}"/>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FE5A3F01-CC03-DCA1-B7D0-E86E382BB12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4" name="شكل حر: شكل 13">
            <a:extLst>
              <a:ext uri="{FF2B5EF4-FFF2-40B4-BE49-F238E27FC236}">
                <a16:creationId xmlns:a16="http://schemas.microsoft.com/office/drawing/2014/main" id="{BED968C7-048A-0D6F-B860-E6B4FC1EC63F}"/>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5" name="مجموعة 14">
            <a:extLst>
              <a:ext uri="{FF2B5EF4-FFF2-40B4-BE49-F238E27FC236}">
                <a16:creationId xmlns:a16="http://schemas.microsoft.com/office/drawing/2014/main" id="{694ED97F-FB5B-42A1-81D1-075E20435C36}"/>
              </a:ext>
            </a:extLst>
          </p:cNvPr>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177D55C3-2A81-FB55-4302-26D027C90B24}"/>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8" name="مجموعة 17">
            <a:extLst>
              <a:ext uri="{FF2B5EF4-FFF2-40B4-BE49-F238E27FC236}">
                <a16:creationId xmlns:a16="http://schemas.microsoft.com/office/drawing/2014/main" id="{D8F72DFA-0DA4-48D9-220E-4E3AC4FC1BA2}"/>
              </a:ext>
            </a:extLst>
          </p:cNvPr>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81F9C8-CE4E-5F46-EA1D-3E9DA06A4DE1}"/>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1" name="مجموعة 20">
            <a:extLst>
              <a:ext uri="{FF2B5EF4-FFF2-40B4-BE49-F238E27FC236}">
                <a16:creationId xmlns:a16="http://schemas.microsoft.com/office/drawing/2014/main" id="{C80A0E24-3E7F-1E34-F818-EFACB3FFA4B4}"/>
              </a:ext>
            </a:extLst>
          </p:cNvPr>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97A6A084-9371-04AF-C104-0FB1465B5BA9}"/>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B56F786E-8425-D5EA-F2CF-503BBA568F74}"/>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D9553279-7A9A-CCC6-CF6F-FB183421A6A0}"/>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6" name="شكل حر: شكل 25">
              <a:extLst>
                <a:ext uri="{FF2B5EF4-FFF2-40B4-BE49-F238E27FC236}">
                  <a16:creationId xmlns:a16="http://schemas.microsoft.com/office/drawing/2014/main" id="{025D2953-6DC1-F563-3A24-C80C9CB6BBC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421E1CC-2E71-D671-83BC-84DF9A0FA911}"/>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8" name="مجموعة 27">
            <a:extLst>
              <a:ext uri="{FF2B5EF4-FFF2-40B4-BE49-F238E27FC236}">
                <a16:creationId xmlns:a16="http://schemas.microsoft.com/office/drawing/2014/main" id="{B96D5E67-801C-14CD-4FE2-AB1CE04ED3F5}"/>
              </a:ext>
            </a:extLst>
          </p:cNvPr>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7EF5F2F-C016-4E20-F575-F2910E6A641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D19AFEF2-2676-5780-52CF-53BDE06EC11E}"/>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2" name="شكل حر: شكل 31">
              <a:extLst>
                <a:ext uri="{FF2B5EF4-FFF2-40B4-BE49-F238E27FC236}">
                  <a16:creationId xmlns:a16="http://schemas.microsoft.com/office/drawing/2014/main" id="{F8F6D823-EBAB-C5B6-8F94-99EF24803FB0}"/>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B8E47F3-C806-B903-2EB3-5F4AE85DD70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F763638C-5C02-5C53-8CF3-DD7954636D83}"/>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D9FBD70-A6A2-14C0-4AB9-623C3044E7F1}"/>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3" name="مستطيل: زوايا مستديرة 2">
            <a:extLst>
              <a:ext uri="{FF2B5EF4-FFF2-40B4-BE49-F238E27FC236}">
                <a16:creationId xmlns:a16="http://schemas.microsoft.com/office/drawing/2014/main" id="{3735EFF8-B53D-D6B0-DEC2-48E17987177E}"/>
              </a:ext>
            </a:extLst>
          </p:cNvPr>
          <p:cNvSpPr/>
          <p:nvPr/>
        </p:nvSpPr>
        <p:spPr>
          <a:xfrm>
            <a:off x="3092450" y="261339"/>
            <a:ext cx="6043005" cy="398255"/>
          </a:xfrm>
          <a:prstGeom prst="roundRect">
            <a:avLst>
              <a:gd name="adj" fmla="val 41885"/>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p>
        </p:txBody>
      </p:sp>
      <p:sp>
        <p:nvSpPr>
          <p:cNvPr id="5" name="TextBox 10">
            <a:extLst>
              <a:ext uri="{FF2B5EF4-FFF2-40B4-BE49-F238E27FC236}">
                <a16:creationId xmlns:a16="http://schemas.microsoft.com/office/drawing/2014/main" id="{07D326FE-2D2B-877B-3568-7C124BB36F8C}"/>
              </a:ext>
            </a:extLst>
          </p:cNvPr>
          <p:cNvSpPr txBox="1"/>
          <p:nvPr/>
        </p:nvSpPr>
        <p:spPr>
          <a:xfrm>
            <a:off x="2471536" y="196686"/>
            <a:ext cx="6183514" cy="430887"/>
          </a:xfrm>
          <a:prstGeom prst="rect">
            <a:avLst/>
          </a:prstGeom>
        </p:spPr>
        <p:txBody>
          <a:bodyPr wrap="square" lIns="0" tIns="0" rIns="0" bIns="0" rtlCol="0" anchor="t">
            <a:spAutoFit/>
          </a:bodyPr>
          <a:lstStyle/>
          <a:p>
            <a:pPr algn="ctr"/>
            <a:r>
              <a:rPr lang="ar-SA" sz="2800" b="1" dirty="0">
                <a:latin typeface="Omnes Arabic" panose="00000500000000000000" pitchFamily="2" charset="-78"/>
                <a:cs typeface="Akhbar MT" pitchFamily="2" charset="-78"/>
              </a:rPr>
              <a:t>اختبار نهائي</a:t>
            </a:r>
          </a:p>
        </p:txBody>
      </p:sp>
    </p:spTree>
    <p:extLst>
      <p:ext uri="{BB962C8B-B14F-4D97-AF65-F5344CB8AC3E}">
        <p14:creationId xmlns:p14="http://schemas.microsoft.com/office/powerpoint/2010/main" val="61541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4" name="مربع نص 3">
            <a:extLst>
              <a:ext uri="{FF2B5EF4-FFF2-40B4-BE49-F238E27FC236}">
                <a16:creationId xmlns:a16="http://schemas.microsoft.com/office/drawing/2014/main" id="{F119D5AE-2B4D-1F5F-1F1C-87446D7678B8}"/>
              </a:ext>
            </a:extLst>
          </p:cNvPr>
          <p:cNvSpPr txBox="1"/>
          <p:nvPr/>
        </p:nvSpPr>
        <p:spPr>
          <a:xfrm>
            <a:off x="1797050" y="4192538"/>
            <a:ext cx="3733800" cy="2308324"/>
          </a:xfrm>
          <a:prstGeom prst="rect">
            <a:avLst/>
          </a:prstGeom>
          <a:noFill/>
        </p:spPr>
        <p:txBody>
          <a:bodyPr wrap="square">
            <a:spAutoFit/>
          </a:bodyPr>
          <a:lstStyle>
            <a:defPPr>
              <a:defRPr lang="en-US"/>
            </a:defPPr>
            <a:lvl1pPr algn="ctr">
              <a:defRPr sz="6000" b="1">
                <a:solidFill>
                  <a:srgbClr val="FFFFFF"/>
                </a:solidFill>
                <a:latin typeface="خط هشام فري" panose="03000400000000000000" pitchFamily="66" charset="-78"/>
                <a:cs typeface="خط هشام فري" panose="03000400000000000000" pitchFamily="66" charset="-78"/>
              </a:defRPr>
            </a:lvl1pPr>
          </a:lstStyle>
          <a:p>
            <a:r>
              <a:rPr lang="ar-SA" sz="3600" dirty="0">
                <a:cs typeface="Akhbar MT" pitchFamily="2" charset="-78"/>
              </a:rPr>
              <a:t>عليك أن تؤمن بموهبتك</a:t>
            </a:r>
          </a:p>
          <a:p>
            <a:r>
              <a:rPr lang="ar-SA" sz="3600" dirty="0">
                <a:cs typeface="Akhbar MT" pitchFamily="2" charset="-78"/>
              </a:rPr>
              <a:t>تحقق النجاح، و يجب</a:t>
            </a:r>
          </a:p>
          <a:p>
            <a:r>
              <a:rPr lang="ar-SA" sz="3600" dirty="0">
                <a:cs typeface="Akhbar MT" pitchFamily="2" charset="-78"/>
              </a:rPr>
              <a:t>أن تتمسك بها من أجل أن</a:t>
            </a:r>
          </a:p>
          <a:p>
            <a:r>
              <a:rPr lang="ar-SA" sz="3600" dirty="0">
                <a:cs typeface="Akhbar MT" pitchFamily="2" charset="-78"/>
              </a:rPr>
              <a:t>تتفوق</a:t>
            </a:r>
          </a:p>
        </p:txBody>
      </p:sp>
      <p:sp>
        <p:nvSpPr>
          <p:cNvPr id="3" name="مستطيل: زوايا مستديرة 2">
            <a:extLst>
              <a:ext uri="{FF2B5EF4-FFF2-40B4-BE49-F238E27FC236}">
                <a16:creationId xmlns:a16="http://schemas.microsoft.com/office/drawing/2014/main" id="{78689264-B811-F7C5-04CC-B3099A60DA26}"/>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5B309B1C-E3FB-AD23-0238-827FE5C66F5C}"/>
              </a:ext>
            </a:extLst>
          </p:cNvPr>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85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5076202"/>
            <a:ext cx="3630839"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الإنتاج المعرفي </a:t>
            </a:r>
          </a:p>
        </p:txBody>
      </p:sp>
      <p:sp>
        <p:nvSpPr>
          <p:cNvPr id="4" name="مستطيل: زوايا مستديرة 3">
            <a:extLst>
              <a:ext uri="{FF2B5EF4-FFF2-40B4-BE49-F238E27FC236}">
                <a16:creationId xmlns:a16="http://schemas.microsoft.com/office/drawing/2014/main" id="{18D99DEF-CC5D-4C69-EF68-FECDC79975E7}"/>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F645A222-3823-8615-7DF6-15FD59F89134}"/>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1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A1940E3D-8A8C-791C-3547-B4FC53F08CA1}"/>
              </a:ext>
            </a:extLst>
          </p:cNvPr>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4A4F34E8-EA33-2FEB-19B2-949F879FD364}"/>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4DEC4-B191-8405-502A-F793A8116D8D}"/>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20165127-A045-59A2-85E2-1C2ADD9FA841}"/>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D5D37823-6D58-4255-C50A-83BBB28E9CE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D0C75E31-84B3-7941-052C-57E3FEC008D5}"/>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FE5A3F01-CC03-DCA1-B7D0-E86E382BB12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4" name="شكل حر: شكل 13">
            <a:extLst>
              <a:ext uri="{FF2B5EF4-FFF2-40B4-BE49-F238E27FC236}">
                <a16:creationId xmlns:a16="http://schemas.microsoft.com/office/drawing/2014/main" id="{BED968C7-048A-0D6F-B860-E6B4FC1EC63F}"/>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5" name="مجموعة 14">
            <a:extLst>
              <a:ext uri="{FF2B5EF4-FFF2-40B4-BE49-F238E27FC236}">
                <a16:creationId xmlns:a16="http://schemas.microsoft.com/office/drawing/2014/main" id="{694ED97F-FB5B-42A1-81D1-075E20435C36}"/>
              </a:ext>
            </a:extLst>
          </p:cNvPr>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177D55C3-2A81-FB55-4302-26D027C90B24}"/>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8" name="مجموعة 17">
            <a:extLst>
              <a:ext uri="{FF2B5EF4-FFF2-40B4-BE49-F238E27FC236}">
                <a16:creationId xmlns:a16="http://schemas.microsoft.com/office/drawing/2014/main" id="{D8F72DFA-0DA4-48D9-220E-4E3AC4FC1BA2}"/>
              </a:ext>
            </a:extLst>
          </p:cNvPr>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81F9C8-CE4E-5F46-EA1D-3E9DA06A4DE1}"/>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1" name="مجموعة 20">
            <a:extLst>
              <a:ext uri="{FF2B5EF4-FFF2-40B4-BE49-F238E27FC236}">
                <a16:creationId xmlns:a16="http://schemas.microsoft.com/office/drawing/2014/main" id="{C80A0E24-3E7F-1E34-F818-EFACB3FFA4B4}"/>
              </a:ext>
            </a:extLst>
          </p:cNvPr>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97A6A084-9371-04AF-C104-0FB1465B5BA9}"/>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B56F786E-8425-D5EA-F2CF-503BBA568F74}"/>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D9553279-7A9A-CCC6-CF6F-FB183421A6A0}"/>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6" name="شكل حر: شكل 25">
              <a:extLst>
                <a:ext uri="{FF2B5EF4-FFF2-40B4-BE49-F238E27FC236}">
                  <a16:creationId xmlns:a16="http://schemas.microsoft.com/office/drawing/2014/main" id="{025D2953-6DC1-F563-3A24-C80C9CB6BBC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421E1CC-2E71-D671-83BC-84DF9A0FA911}"/>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8" name="مجموعة 27">
            <a:extLst>
              <a:ext uri="{FF2B5EF4-FFF2-40B4-BE49-F238E27FC236}">
                <a16:creationId xmlns:a16="http://schemas.microsoft.com/office/drawing/2014/main" id="{B96D5E67-801C-14CD-4FE2-AB1CE04ED3F5}"/>
              </a:ext>
            </a:extLst>
          </p:cNvPr>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7EF5F2F-C016-4E20-F575-F2910E6A641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D19AFEF2-2676-5780-52CF-53BDE06EC11E}"/>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2" name="شكل حر: شكل 31">
              <a:extLst>
                <a:ext uri="{FF2B5EF4-FFF2-40B4-BE49-F238E27FC236}">
                  <a16:creationId xmlns:a16="http://schemas.microsoft.com/office/drawing/2014/main" id="{F8F6D823-EBAB-C5B6-8F94-99EF24803FB0}"/>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B8E47F3-C806-B903-2EB3-5F4AE85DD70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F763638C-5C02-5C53-8CF3-DD7954636D83}"/>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D9FBD70-A6A2-14C0-4AB9-623C3044E7F1}"/>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pic>
        <p:nvPicPr>
          <p:cNvPr id="43" name="صورة 42">
            <a:extLst>
              <a:ext uri="{FF2B5EF4-FFF2-40B4-BE49-F238E27FC236}">
                <a16:creationId xmlns:a16="http://schemas.microsoft.com/office/drawing/2014/main" id="{51BA4826-F501-B1ED-55ED-99727AA0E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97" y="1689100"/>
            <a:ext cx="3448722" cy="2542758"/>
          </a:xfrm>
          <a:prstGeom prst="rect">
            <a:avLst/>
          </a:prstGeom>
        </p:spPr>
      </p:pic>
      <p:pic>
        <p:nvPicPr>
          <p:cNvPr id="45" name="صورة 44">
            <a:extLst>
              <a:ext uri="{FF2B5EF4-FFF2-40B4-BE49-F238E27FC236}">
                <a16:creationId xmlns:a16="http://schemas.microsoft.com/office/drawing/2014/main" id="{CA29478A-CAC1-B0D3-19EE-B4722F565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7297" y="5551057"/>
            <a:ext cx="3593003" cy="2691243"/>
          </a:xfrm>
          <a:prstGeom prst="rect">
            <a:avLst/>
          </a:prstGeom>
        </p:spPr>
      </p:pic>
      <p:pic>
        <p:nvPicPr>
          <p:cNvPr id="2" name="صورة 1">
            <a:extLst>
              <a:ext uri="{FF2B5EF4-FFF2-40B4-BE49-F238E27FC236}">
                <a16:creationId xmlns:a16="http://schemas.microsoft.com/office/drawing/2014/main" id="{97660DF8-76E9-E2C9-B12D-02B7D824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0" y="5625716"/>
            <a:ext cx="3621334" cy="2599297"/>
          </a:xfrm>
          <a:prstGeom prst="rect">
            <a:avLst/>
          </a:prstGeom>
        </p:spPr>
      </p:pic>
      <p:pic>
        <p:nvPicPr>
          <p:cNvPr id="3" name="صورة 2">
            <a:extLst>
              <a:ext uri="{FF2B5EF4-FFF2-40B4-BE49-F238E27FC236}">
                <a16:creationId xmlns:a16="http://schemas.microsoft.com/office/drawing/2014/main" id="{D30897BD-52B8-FAD9-33F8-E4996C283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0181" y="1627437"/>
            <a:ext cx="3662059" cy="2728663"/>
          </a:xfrm>
          <a:prstGeom prst="rect">
            <a:avLst/>
          </a:prstGeom>
        </p:spPr>
      </p:pic>
    </p:spTree>
    <p:extLst>
      <p:ext uri="{BB962C8B-B14F-4D97-AF65-F5344CB8AC3E}">
        <p14:creationId xmlns:p14="http://schemas.microsoft.com/office/powerpoint/2010/main" val="88600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A1940E3D-8A8C-791C-3547-B4FC53F08CA1}"/>
              </a:ext>
            </a:extLst>
          </p:cNvPr>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4A4F34E8-EA33-2FEB-19B2-949F879FD364}"/>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4DEC4-B191-8405-502A-F793A8116D8D}"/>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20165127-A045-59A2-85E2-1C2ADD9FA841}"/>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D5D37823-6D58-4255-C50A-83BBB28E9CE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D0C75E31-84B3-7941-052C-57E3FEC008D5}"/>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FE5A3F01-CC03-DCA1-B7D0-E86E382BB12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4" name="شكل حر: شكل 13">
            <a:extLst>
              <a:ext uri="{FF2B5EF4-FFF2-40B4-BE49-F238E27FC236}">
                <a16:creationId xmlns:a16="http://schemas.microsoft.com/office/drawing/2014/main" id="{BED968C7-048A-0D6F-B860-E6B4FC1EC63F}"/>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5" name="مجموعة 14">
            <a:extLst>
              <a:ext uri="{FF2B5EF4-FFF2-40B4-BE49-F238E27FC236}">
                <a16:creationId xmlns:a16="http://schemas.microsoft.com/office/drawing/2014/main" id="{694ED97F-FB5B-42A1-81D1-075E20435C36}"/>
              </a:ext>
            </a:extLst>
          </p:cNvPr>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177D55C3-2A81-FB55-4302-26D027C90B24}"/>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8" name="مجموعة 17">
            <a:extLst>
              <a:ext uri="{FF2B5EF4-FFF2-40B4-BE49-F238E27FC236}">
                <a16:creationId xmlns:a16="http://schemas.microsoft.com/office/drawing/2014/main" id="{D8F72DFA-0DA4-48D9-220E-4E3AC4FC1BA2}"/>
              </a:ext>
            </a:extLst>
          </p:cNvPr>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81F9C8-CE4E-5F46-EA1D-3E9DA06A4DE1}"/>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1" name="مجموعة 20">
            <a:extLst>
              <a:ext uri="{FF2B5EF4-FFF2-40B4-BE49-F238E27FC236}">
                <a16:creationId xmlns:a16="http://schemas.microsoft.com/office/drawing/2014/main" id="{C80A0E24-3E7F-1E34-F818-EFACB3FFA4B4}"/>
              </a:ext>
            </a:extLst>
          </p:cNvPr>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97A6A084-9371-04AF-C104-0FB1465B5BA9}"/>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B56F786E-8425-D5EA-F2CF-503BBA568F74}"/>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D9553279-7A9A-CCC6-CF6F-FB183421A6A0}"/>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6" name="شكل حر: شكل 25">
              <a:extLst>
                <a:ext uri="{FF2B5EF4-FFF2-40B4-BE49-F238E27FC236}">
                  <a16:creationId xmlns:a16="http://schemas.microsoft.com/office/drawing/2014/main" id="{025D2953-6DC1-F563-3A24-C80C9CB6BBC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421E1CC-2E71-D671-83BC-84DF9A0FA911}"/>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8" name="مجموعة 27">
            <a:extLst>
              <a:ext uri="{FF2B5EF4-FFF2-40B4-BE49-F238E27FC236}">
                <a16:creationId xmlns:a16="http://schemas.microsoft.com/office/drawing/2014/main" id="{B96D5E67-801C-14CD-4FE2-AB1CE04ED3F5}"/>
              </a:ext>
            </a:extLst>
          </p:cNvPr>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7EF5F2F-C016-4E20-F575-F2910E6A641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D19AFEF2-2676-5780-52CF-53BDE06EC11E}"/>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2" name="شكل حر: شكل 31">
              <a:extLst>
                <a:ext uri="{FF2B5EF4-FFF2-40B4-BE49-F238E27FC236}">
                  <a16:creationId xmlns:a16="http://schemas.microsoft.com/office/drawing/2014/main" id="{F8F6D823-EBAB-C5B6-8F94-99EF24803FB0}"/>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B8E47F3-C806-B903-2EB3-5F4AE85DD70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F763638C-5C02-5C53-8CF3-DD7954636D83}"/>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D9FBD70-A6A2-14C0-4AB9-623C3044E7F1}"/>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Tree>
    <p:extLst>
      <p:ext uri="{BB962C8B-B14F-4D97-AF65-F5344CB8AC3E}">
        <p14:creationId xmlns:p14="http://schemas.microsoft.com/office/powerpoint/2010/main" val="284327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 name="TextBox 10">
            <a:extLst>
              <a:ext uri="{FF2B5EF4-FFF2-40B4-BE49-F238E27FC236}">
                <a16:creationId xmlns:a16="http://schemas.microsoft.com/office/drawing/2014/main" id="{6EEDCE67-D66C-8FCF-9ECF-FFDAECB701F6}"/>
              </a:ext>
            </a:extLst>
          </p:cNvPr>
          <p:cNvSpPr txBox="1"/>
          <p:nvPr/>
        </p:nvSpPr>
        <p:spPr>
          <a:xfrm>
            <a:off x="4122429" y="311547"/>
            <a:ext cx="3492928" cy="615553"/>
          </a:xfrm>
          <a:prstGeom prst="rect">
            <a:avLst/>
          </a:prstGeom>
        </p:spPr>
        <p:txBody>
          <a:bodyPr wrap="square" lIns="0" tIns="0" rIns="0" bIns="0" rtlCol="0" anchor="t">
            <a:spAutoFit/>
          </a:bodyPr>
          <a:lstStyle/>
          <a:p>
            <a:pPr algn="ctr"/>
            <a:r>
              <a:rPr lang="ar-SA" sz="4000" b="1" dirty="0">
                <a:latin typeface="Omnes Arabic" panose="00000500000000000000" pitchFamily="2" charset="-78"/>
                <a:cs typeface="Akhbar MT" pitchFamily="2" charset="-78"/>
              </a:rPr>
              <a:t>الفهـــــــــرس</a:t>
            </a:r>
            <a:endParaRPr lang="en-US" sz="4000" b="1" dirty="0">
              <a:solidFill>
                <a:schemeClr val="bg1"/>
              </a:solidFill>
              <a:latin typeface="Omnes Arabic" panose="00000500000000000000" pitchFamily="2" charset="-78"/>
              <a:cs typeface="Akhbar MT" pitchFamily="2" charset="-78"/>
            </a:endParaRPr>
          </a:p>
        </p:txBody>
      </p:sp>
      <p:sp>
        <p:nvSpPr>
          <p:cNvPr id="4" name="TextBox 10">
            <a:extLst>
              <a:ext uri="{FF2B5EF4-FFF2-40B4-BE49-F238E27FC236}">
                <a16:creationId xmlns:a16="http://schemas.microsoft.com/office/drawing/2014/main" id="{AFB4C925-9418-0266-C3BD-86C3B12D15E5}"/>
              </a:ext>
            </a:extLst>
          </p:cNvPr>
          <p:cNvSpPr txBox="1"/>
          <p:nvPr/>
        </p:nvSpPr>
        <p:spPr>
          <a:xfrm>
            <a:off x="427603" y="1565640"/>
            <a:ext cx="5373103" cy="3704860"/>
          </a:xfrm>
          <a:prstGeom prst="rect">
            <a:avLst/>
          </a:prstGeom>
        </p:spPr>
        <p:txBody>
          <a:bodyPr wrap="square" lIns="0" tIns="0" rIns="0" bIns="0" rtlCol="0" anchor="t">
            <a:spAutoFit/>
          </a:bodyPr>
          <a:lstStyle/>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رؤية و رسالة المدرسة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السيرة الذاتية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ميثاق اخلاقيات مهنة التعليم</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الأهداف العامة لسياسة التعليم في المملكة العربية السعودية</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الأهداف العامة للمرحلة المتوسطة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الأهداف العامة لتدريس مادة المهارات الرقمية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شهادات الشكر و التقدير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الدورات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الجدول</a:t>
            </a:r>
            <a:endParaRPr lang="en-AE" dirty="0">
              <a:latin typeface="Omnes Arabic" panose="00000500000000000000" pitchFamily="2" charset="-78"/>
              <a:cs typeface="Akhbar MT" pitchFamily="2" charset="-78"/>
            </a:endParaRPr>
          </a:p>
        </p:txBody>
      </p:sp>
      <p:sp>
        <p:nvSpPr>
          <p:cNvPr id="5" name="TextBox 10">
            <a:extLst>
              <a:ext uri="{FF2B5EF4-FFF2-40B4-BE49-F238E27FC236}">
                <a16:creationId xmlns:a16="http://schemas.microsoft.com/office/drawing/2014/main" id="{71CE6788-4611-6E0D-25EA-A718D7374E6C}"/>
              </a:ext>
            </a:extLst>
          </p:cNvPr>
          <p:cNvSpPr txBox="1"/>
          <p:nvPr/>
        </p:nvSpPr>
        <p:spPr>
          <a:xfrm>
            <a:off x="2159811" y="5346700"/>
            <a:ext cx="3640895" cy="4951355"/>
          </a:xfrm>
          <a:prstGeom prst="rect">
            <a:avLst/>
          </a:prstGeom>
        </p:spPr>
        <p:txBody>
          <a:bodyPr wrap="square" lIns="0" tIns="0" rIns="0" bIns="0" rtlCol="0" anchor="t">
            <a:spAutoFit/>
          </a:bodyPr>
          <a:lstStyle/>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سجل المتابعة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توزيع المنهج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أوراق العمل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نماذج الاختبارات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الإنتاج المعرفي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الأنشطة المدرسية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ورش العمل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نواتج التعلم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تبادل الزيارات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الإذاعات</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نماذج من اعمال الطلاب </a:t>
            </a:r>
          </a:p>
          <a:p>
            <a:pPr marL="217970" indent="-217970" algn="r" rtl="1">
              <a:lnSpc>
                <a:spcPct val="150000"/>
              </a:lnSpc>
              <a:buFont typeface="Arial" panose="020B0604020202020204" pitchFamily="34" charset="0"/>
              <a:buChar char="•"/>
            </a:pPr>
            <a:r>
              <a:rPr lang="ar-SA" dirty="0">
                <a:latin typeface="Omnes Arabic" panose="00000500000000000000" pitchFamily="2" charset="-78"/>
                <a:cs typeface="Akhbar MT" pitchFamily="2" charset="-78"/>
              </a:rPr>
              <a:t>نماذج من شهادات الشكر </a:t>
            </a:r>
          </a:p>
        </p:txBody>
      </p:sp>
      <p:pic>
        <p:nvPicPr>
          <p:cNvPr id="1026" name="Picture 2" descr="Premium Vector | Click here icon. simple element illustration. click here  concept symbol design. can be used for web and mobile.">
            <a:extLst>
              <a:ext uri="{FF2B5EF4-FFF2-40B4-BE49-F238E27FC236}">
                <a16:creationId xmlns:a16="http://schemas.microsoft.com/office/drawing/2014/main" id="{22FE8E28-01A9-C6DF-0BA9-FC2CA9C462B3}"/>
              </a:ext>
            </a:extLst>
          </p:cNvPr>
          <p:cNvPicPr>
            <a:picLocks noChangeAspect="1" noChangeArrowheads="1"/>
          </p:cNvPicPr>
          <p:nvPr/>
        </p:nvPicPr>
        <p:blipFill rotWithShape="1">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55150" y1="37400" x2="56150" y2="39400"/>
                        <a14:foregroundMark x1="48900" y1="39400" x2="49750" y2="36900"/>
                      </a14:backgroundRemoval>
                    </a14:imgEffect>
                  </a14:imgLayer>
                </a14:imgProps>
              </a:ext>
              <a:ext uri="{28A0092B-C50C-407E-A947-70E740481C1C}">
                <a14:useLocalDpi xmlns:a14="http://schemas.microsoft.com/office/drawing/2010/main" val="0"/>
              </a:ext>
            </a:extLst>
          </a:blip>
          <a:srcRect l="35378" t="28918" r="35378" b="34779"/>
          <a:stretch/>
        </p:blipFill>
        <p:spPr bwMode="auto">
          <a:xfrm>
            <a:off x="3849379" y="593869"/>
            <a:ext cx="580394" cy="72048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زوايا مستديرة 10">
            <a:extLst>
              <a:ext uri="{FF2B5EF4-FFF2-40B4-BE49-F238E27FC236}">
                <a16:creationId xmlns:a16="http://schemas.microsoft.com/office/drawing/2014/main" id="{64C47115-DCE9-1A5C-4135-473290064A3F}"/>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2687334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4" name="مربع نص 3">
            <a:extLst>
              <a:ext uri="{FF2B5EF4-FFF2-40B4-BE49-F238E27FC236}">
                <a16:creationId xmlns:a16="http://schemas.microsoft.com/office/drawing/2014/main" id="{F119D5AE-2B4D-1F5F-1F1C-87446D7678B8}"/>
              </a:ext>
            </a:extLst>
          </p:cNvPr>
          <p:cNvSpPr txBox="1"/>
          <p:nvPr/>
        </p:nvSpPr>
        <p:spPr>
          <a:xfrm>
            <a:off x="2254250" y="4430574"/>
            <a:ext cx="3048000" cy="1754326"/>
          </a:xfrm>
          <a:prstGeom prst="rect">
            <a:avLst/>
          </a:prstGeom>
          <a:noFill/>
        </p:spPr>
        <p:txBody>
          <a:bodyPr wrap="square">
            <a:spAutoFit/>
          </a:bodyPr>
          <a:lstStyle>
            <a:defPPr>
              <a:defRPr lang="en-US"/>
            </a:defPPr>
            <a:lvl1pPr algn="ctr">
              <a:defRPr sz="6000" b="1">
                <a:solidFill>
                  <a:srgbClr val="FFFFFF"/>
                </a:solidFill>
                <a:latin typeface="خط هشام فري" panose="03000400000000000000" pitchFamily="66" charset="-78"/>
                <a:cs typeface="خط هشام فري" panose="03000400000000000000" pitchFamily="66" charset="-78"/>
              </a:defRPr>
            </a:lvl1pPr>
          </a:lstStyle>
          <a:p>
            <a:pPr rtl="1"/>
            <a:r>
              <a:rPr lang="ar-SA" sz="3600" dirty="0">
                <a:cs typeface="Akhbar MT" pitchFamily="2" charset="-78"/>
              </a:rPr>
              <a:t>أن أحببت شيئاً فستبدع فيه، و ستتقنه وإذا أتقنته سنطوره</a:t>
            </a:r>
          </a:p>
        </p:txBody>
      </p:sp>
      <p:sp>
        <p:nvSpPr>
          <p:cNvPr id="3" name="مستطيل: زوايا مستديرة 2">
            <a:extLst>
              <a:ext uri="{FF2B5EF4-FFF2-40B4-BE49-F238E27FC236}">
                <a16:creationId xmlns:a16="http://schemas.microsoft.com/office/drawing/2014/main" id="{78689264-B811-F7C5-04CC-B3099A60DA26}"/>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5B309B1C-E3FB-AD23-0238-827FE5C66F5C}"/>
              </a:ext>
            </a:extLst>
          </p:cNvPr>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07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635837"/>
            <a:ext cx="3630839"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الأنشطة المدرسية </a:t>
            </a:r>
          </a:p>
        </p:txBody>
      </p:sp>
      <p:sp>
        <p:nvSpPr>
          <p:cNvPr id="4" name="مستطيل: زوايا مستديرة 3">
            <a:extLst>
              <a:ext uri="{FF2B5EF4-FFF2-40B4-BE49-F238E27FC236}">
                <a16:creationId xmlns:a16="http://schemas.microsoft.com/office/drawing/2014/main" id="{852151B7-499F-475D-6F34-0B6D2DCD953E}"/>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0F435D49-43C7-0977-0228-66F49714E157}"/>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03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838868"/>
            <a:ext cx="3630839"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ورش العمل </a:t>
            </a:r>
          </a:p>
        </p:txBody>
      </p:sp>
      <p:sp>
        <p:nvSpPr>
          <p:cNvPr id="4" name="مستطيل: زوايا مستديرة 3">
            <a:extLst>
              <a:ext uri="{FF2B5EF4-FFF2-40B4-BE49-F238E27FC236}">
                <a16:creationId xmlns:a16="http://schemas.microsoft.com/office/drawing/2014/main" id="{5655371D-E48B-9853-2045-ECDE001C7782}"/>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8FDA724D-CE4B-6186-27A9-8C6E029F824E}"/>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45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838868"/>
            <a:ext cx="3630839"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نواتج التعلم </a:t>
            </a:r>
          </a:p>
        </p:txBody>
      </p:sp>
      <p:sp>
        <p:nvSpPr>
          <p:cNvPr id="4" name="مستطيل: زوايا مستديرة 3">
            <a:extLst>
              <a:ext uri="{FF2B5EF4-FFF2-40B4-BE49-F238E27FC236}">
                <a16:creationId xmlns:a16="http://schemas.microsoft.com/office/drawing/2014/main" id="{5661FA10-FDC6-5C4F-F5EC-DABC8151BF08}"/>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4D8C62E-628F-7C06-8BED-2DF929404F51}"/>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2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A1940E3D-8A8C-791C-3547-B4FC53F08CA1}"/>
              </a:ext>
            </a:extLst>
          </p:cNvPr>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4A4F34E8-EA33-2FEB-19B2-949F879FD364}"/>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4DEC4-B191-8405-502A-F793A8116D8D}"/>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20165127-A045-59A2-85E2-1C2ADD9FA841}"/>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D5D37823-6D58-4255-C50A-83BBB28E9CE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D0C75E31-84B3-7941-052C-57E3FEC008D5}"/>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FE5A3F01-CC03-DCA1-B7D0-E86E382BB126}"/>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sp>
        <p:nvSpPr>
          <p:cNvPr id="14" name="شكل حر: شكل 13">
            <a:extLst>
              <a:ext uri="{FF2B5EF4-FFF2-40B4-BE49-F238E27FC236}">
                <a16:creationId xmlns:a16="http://schemas.microsoft.com/office/drawing/2014/main" id="{BED968C7-048A-0D6F-B860-E6B4FC1EC63F}"/>
              </a:ext>
            </a:extLst>
          </p:cNvPr>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endParaRPr lang="ar-SA"/>
          </a:p>
        </p:txBody>
      </p:sp>
      <p:grpSp>
        <p:nvGrpSpPr>
          <p:cNvPr id="15" name="مجموعة 14">
            <a:extLst>
              <a:ext uri="{FF2B5EF4-FFF2-40B4-BE49-F238E27FC236}">
                <a16:creationId xmlns:a16="http://schemas.microsoft.com/office/drawing/2014/main" id="{694ED97F-FB5B-42A1-81D1-075E20435C36}"/>
              </a:ext>
            </a:extLst>
          </p:cNvPr>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177D55C3-2A81-FB55-4302-26D027C90B24}"/>
                </a:ext>
              </a:extLst>
            </p:cNvPr>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endParaRPr lang="ar-SA"/>
            </a:p>
          </p:txBody>
        </p:sp>
      </p:grpSp>
      <p:grpSp>
        <p:nvGrpSpPr>
          <p:cNvPr id="18" name="مجموعة 17">
            <a:extLst>
              <a:ext uri="{FF2B5EF4-FFF2-40B4-BE49-F238E27FC236}">
                <a16:creationId xmlns:a16="http://schemas.microsoft.com/office/drawing/2014/main" id="{D8F72DFA-0DA4-48D9-220E-4E3AC4FC1BA2}"/>
              </a:ext>
            </a:extLst>
          </p:cNvPr>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81F9C8-CE4E-5F46-EA1D-3E9DA06A4DE1}"/>
                </a:ext>
              </a:extLst>
            </p:cNvPr>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endParaRPr lang="ar-SA"/>
            </a:p>
          </p:txBody>
        </p:sp>
      </p:grpSp>
      <p:grpSp>
        <p:nvGrpSpPr>
          <p:cNvPr id="21" name="مجموعة 20">
            <a:extLst>
              <a:ext uri="{FF2B5EF4-FFF2-40B4-BE49-F238E27FC236}">
                <a16:creationId xmlns:a16="http://schemas.microsoft.com/office/drawing/2014/main" id="{C80A0E24-3E7F-1E34-F818-EFACB3FFA4B4}"/>
              </a:ext>
            </a:extLst>
          </p:cNvPr>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97A6A084-9371-04AF-C104-0FB1465B5BA9}"/>
                </a:ext>
              </a:extLst>
            </p:cNvPr>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B56F786E-8425-D5EA-F2CF-503BBA568F74}"/>
                </a:ext>
              </a:extLst>
            </p:cNvPr>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D9553279-7A9A-CCC6-CF6F-FB183421A6A0}"/>
                </a:ext>
              </a:extLst>
            </p:cNvPr>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endParaRPr lang="ar-SA" dirty="0"/>
            </a:p>
          </p:txBody>
        </p:sp>
        <p:sp>
          <p:nvSpPr>
            <p:cNvPr id="26" name="شكل حر: شكل 25">
              <a:extLst>
                <a:ext uri="{FF2B5EF4-FFF2-40B4-BE49-F238E27FC236}">
                  <a16:creationId xmlns:a16="http://schemas.microsoft.com/office/drawing/2014/main" id="{025D2953-6DC1-F563-3A24-C80C9CB6BBC5}"/>
                </a:ext>
              </a:extLst>
            </p:cNvPr>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421E1CC-2E71-D671-83BC-84DF9A0FA911}"/>
                </a:ext>
              </a:extLst>
            </p:cNvPr>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endParaRPr lang="ar-SA"/>
            </a:p>
          </p:txBody>
        </p:sp>
      </p:grpSp>
      <p:grpSp>
        <p:nvGrpSpPr>
          <p:cNvPr id="28" name="مجموعة 27">
            <a:extLst>
              <a:ext uri="{FF2B5EF4-FFF2-40B4-BE49-F238E27FC236}">
                <a16:creationId xmlns:a16="http://schemas.microsoft.com/office/drawing/2014/main" id="{B96D5E67-801C-14CD-4FE2-AB1CE04ED3F5}"/>
              </a:ext>
            </a:extLst>
          </p:cNvPr>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7EF5F2F-C016-4E20-F575-F2910E6A6412}"/>
                </a:ext>
              </a:extLst>
            </p:cNvPr>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D19AFEF2-2676-5780-52CF-53BDE06EC11E}"/>
                </a:ext>
              </a:extLst>
            </p:cNvPr>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endParaRPr lang="ar-SA" dirty="0"/>
            </a:p>
          </p:txBody>
        </p:sp>
        <p:sp>
          <p:nvSpPr>
            <p:cNvPr id="32" name="شكل حر: شكل 31">
              <a:extLst>
                <a:ext uri="{FF2B5EF4-FFF2-40B4-BE49-F238E27FC236}">
                  <a16:creationId xmlns:a16="http://schemas.microsoft.com/office/drawing/2014/main" id="{F8F6D823-EBAB-C5B6-8F94-99EF24803FB0}"/>
                </a:ext>
              </a:extLst>
            </p:cNvPr>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B8E47F3-C806-B903-2EB3-5F4AE85DD707}"/>
                </a:ext>
              </a:extLst>
            </p:cNvPr>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F763638C-5C02-5C53-8CF3-DD7954636D83}"/>
                </a:ext>
              </a:extLst>
            </p:cNvPr>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D9FBD70-A6A2-14C0-4AB9-623C3044E7F1}"/>
                </a:ext>
              </a:extLst>
            </p:cNvPr>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endParaRPr lang="ar-SA"/>
            </a:p>
          </p:txBody>
        </p:sp>
      </p:grpSp>
      <p:pic>
        <p:nvPicPr>
          <p:cNvPr id="36" name="صورة 35">
            <a:extLst>
              <a:ext uri="{FF2B5EF4-FFF2-40B4-BE49-F238E27FC236}">
                <a16:creationId xmlns:a16="http://schemas.microsoft.com/office/drawing/2014/main" id="{0B85008E-9F0F-38AA-B458-84B8E905393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3607" r="95615">
                        <a14:foregroundMark x1="10679" y1="83650" x2="10679" y2="83650"/>
                        <a14:foregroundMark x1="7779" y1="83650" x2="7779" y2="83650"/>
                        <a14:foregroundMark x1="19590" y1="83150" x2="3607" y2="83150"/>
                        <a14:foregroundMark x1="95615" y1="85350" x2="95615" y2="85350"/>
                        <a14:foregroundMark x1="44272" y1="37600" x2="44272" y2="37600"/>
                        <a14:foregroundMark x1="45757" y1="37300" x2="45757" y2="42050"/>
                      </a14:backgroundRemoval>
                    </a14:imgEffect>
                  </a14:imgLayer>
                </a14:imgProps>
              </a:ext>
              <a:ext uri="{28A0092B-C50C-407E-A947-70E740481C1C}">
                <a14:useLocalDpi xmlns:a14="http://schemas.microsoft.com/office/drawing/2010/main" val="0"/>
              </a:ext>
            </a:extLst>
          </a:blip>
          <a:stretch>
            <a:fillRect/>
          </a:stretch>
        </p:blipFill>
        <p:spPr>
          <a:xfrm>
            <a:off x="167106" y="6745766"/>
            <a:ext cx="2875577" cy="4067294"/>
          </a:xfrm>
          <a:prstGeom prst="rect">
            <a:avLst/>
          </a:prstGeom>
        </p:spPr>
      </p:pic>
    </p:spTree>
    <p:extLst>
      <p:ext uri="{BB962C8B-B14F-4D97-AF65-F5344CB8AC3E}">
        <p14:creationId xmlns:p14="http://schemas.microsoft.com/office/powerpoint/2010/main" val="3003313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838868"/>
            <a:ext cx="3630839"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تبادل الزيارات </a:t>
            </a:r>
          </a:p>
        </p:txBody>
      </p:sp>
      <p:sp>
        <p:nvSpPr>
          <p:cNvPr id="4" name="مستطيل: زوايا مستديرة 3">
            <a:extLst>
              <a:ext uri="{FF2B5EF4-FFF2-40B4-BE49-F238E27FC236}">
                <a16:creationId xmlns:a16="http://schemas.microsoft.com/office/drawing/2014/main" id="{A745026A-BCBD-ECC0-A192-786D22719A30}"/>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34AFA3AC-6033-CCCA-1201-AED95A1DA3D3}"/>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72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432300"/>
            <a:ext cx="3630839"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الإذاعات </a:t>
            </a:r>
          </a:p>
          <a:p>
            <a:pPr algn="ctr"/>
            <a:r>
              <a:rPr lang="ar-SA" sz="6000" b="1" dirty="0">
                <a:solidFill>
                  <a:srgbClr val="FFFFFF"/>
                </a:solidFill>
                <a:latin typeface="خط هشام فري" panose="03000400000000000000" pitchFamily="66" charset="-78"/>
                <a:cs typeface="Akhbar MT" pitchFamily="2" charset="-78"/>
              </a:rPr>
              <a:t>المميزة </a:t>
            </a:r>
          </a:p>
        </p:txBody>
      </p:sp>
      <p:sp>
        <p:nvSpPr>
          <p:cNvPr id="4" name="مستطيل: زوايا مستديرة 3">
            <a:extLst>
              <a:ext uri="{FF2B5EF4-FFF2-40B4-BE49-F238E27FC236}">
                <a16:creationId xmlns:a16="http://schemas.microsoft.com/office/drawing/2014/main" id="{5661FA10-FDC6-5C4F-F5EC-DABC8151BF08}"/>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4D8C62E-628F-7C06-8BED-2DF929404F51}"/>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52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508500"/>
            <a:ext cx="3630839"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نماذج من اعمال الطلاب</a:t>
            </a:r>
          </a:p>
        </p:txBody>
      </p:sp>
      <p:sp>
        <p:nvSpPr>
          <p:cNvPr id="4" name="مستطيل: زوايا مستديرة 3">
            <a:extLst>
              <a:ext uri="{FF2B5EF4-FFF2-40B4-BE49-F238E27FC236}">
                <a16:creationId xmlns:a16="http://schemas.microsoft.com/office/drawing/2014/main" id="{5661FA10-FDC6-5C4F-F5EC-DABC8151BF08}"/>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4D8C62E-628F-7C06-8BED-2DF929404F51}"/>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4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62830" y="4441488"/>
            <a:ext cx="3630839"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نماذج من شهادات الشكر </a:t>
            </a:r>
          </a:p>
        </p:txBody>
      </p:sp>
      <p:sp>
        <p:nvSpPr>
          <p:cNvPr id="4" name="مستطيل: زوايا مستديرة 3">
            <a:extLst>
              <a:ext uri="{FF2B5EF4-FFF2-40B4-BE49-F238E27FC236}">
                <a16:creationId xmlns:a16="http://schemas.microsoft.com/office/drawing/2014/main" id="{5661FA10-FDC6-5C4F-F5EC-DABC8151BF08}"/>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4D8C62E-628F-7C06-8BED-2DF929404F51}"/>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4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142F36A5-0437-6FD7-1984-0489D4827183}"/>
              </a:ext>
            </a:extLst>
          </p:cNvPr>
          <p:cNvGrpSpPr>
            <a:grpSpLocks noGrp="1" noUngrp="1" noRot="1" noMove="1" noResize="1"/>
          </p:cNvGrpSpPr>
          <p:nvPr/>
        </p:nvGrpSpPr>
        <p:grpSpPr>
          <a:xfrm>
            <a:off x="-363756" y="0"/>
            <a:ext cx="9436909" cy="11025723"/>
            <a:chOff x="-363756" y="0"/>
            <a:chExt cx="9436909" cy="11025723"/>
          </a:xfrm>
        </p:grpSpPr>
        <p:grpSp>
          <p:nvGrpSpPr>
            <p:cNvPr id="4" name="مجموعة 3">
              <a:extLst>
                <a:ext uri="{FF2B5EF4-FFF2-40B4-BE49-F238E27FC236}">
                  <a16:creationId xmlns:a16="http://schemas.microsoft.com/office/drawing/2014/main" id="{A1940E3D-8A8C-791C-3547-B4FC53F08CA1}"/>
                </a:ext>
              </a:extLst>
            </p:cNvPr>
            <p:cNvGrpSpPr>
              <a:grpSpLocks noGrp="1" noUngrp="1" noRot="1" noMove="1" noResize="1"/>
            </p:cNvGrpSpPr>
            <p:nvPr/>
          </p:nvGrpSpPr>
          <p:grpSpPr>
            <a:xfrm rot="16200000">
              <a:off x="-134130" y="8259708"/>
              <a:ext cx="2455782" cy="2406731"/>
              <a:chOff x="25400" y="266016"/>
              <a:chExt cx="2455782" cy="2406731"/>
            </a:xfrm>
          </p:grpSpPr>
          <p:sp>
            <p:nvSpPr>
              <p:cNvPr id="6" name="شكل حر: شكل 5">
                <a:extLst>
                  <a:ext uri="{FF2B5EF4-FFF2-40B4-BE49-F238E27FC236}">
                    <a16:creationId xmlns:a16="http://schemas.microsoft.com/office/drawing/2014/main" id="{C26A9A18-2955-7BC8-2550-21A37D4D3088}"/>
                  </a:ext>
                </a:extLst>
              </p:cNvPr>
              <p:cNvSpPr>
                <a:spLocks noGrp="1" noRot="1" noMove="1" noResize="1" noEditPoints="1" noAdjustHandles="1" noChangeArrowheads="1" noChangeShapeType="1"/>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شكل حر: شكل 6">
                <a:extLst>
                  <a:ext uri="{FF2B5EF4-FFF2-40B4-BE49-F238E27FC236}">
                    <a16:creationId xmlns:a16="http://schemas.microsoft.com/office/drawing/2014/main" id="{4A4F34E8-EA33-2FEB-19B2-949F879FD364}"/>
                  </a:ext>
                </a:extLst>
              </p:cNvPr>
              <p:cNvSpPr>
                <a:spLocks noGrp="1" noRot="1" noMove="1" noResize="1" noEditPoints="1" noAdjustHandles="1" noChangeArrowheads="1" noChangeShapeType="1"/>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شكل حر: شكل 8">
                <a:extLst>
                  <a:ext uri="{FF2B5EF4-FFF2-40B4-BE49-F238E27FC236}">
                    <a16:creationId xmlns:a16="http://schemas.microsoft.com/office/drawing/2014/main" id="{F9A4DEC4-B191-8405-502A-F793A8116D8D}"/>
                  </a:ext>
                </a:extLst>
              </p:cNvPr>
              <p:cNvSpPr>
                <a:spLocks noGrp="1" noRot="1" noMove="1" noResize="1" noEditPoints="1" noAdjustHandles="1" noChangeArrowheads="1" noChangeShapeType="1"/>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شكل حر: شكل 9">
                <a:extLst>
                  <a:ext uri="{FF2B5EF4-FFF2-40B4-BE49-F238E27FC236}">
                    <a16:creationId xmlns:a16="http://schemas.microsoft.com/office/drawing/2014/main" id="{20165127-A045-59A2-85E2-1C2ADD9FA841}"/>
                  </a:ext>
                </a:extLst>
              </p:cNvPr>
              <p:cNvSpPr>
                <a:spLocks noGrp="1" noRot="1" noMove="1" noResize="1" noEditPoints="1" noAdjustHandles="1" noChangeArrowheads="1" noChangeShapeType="1"/>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1" name="شكل حر: شكل 10">
                <a:extLst>
                  <a:ext uri="{FF2B5EF4-FFF2-40B4-BE49-F238E27FC236}">
                    <a16:creationId xmlns:a16="http://schemas.microsoft.com/office/drawing/2014/main" id="{D5D37823-6D58-4255-C50A-83BBB28E9CE7}"/>
                  </a:ext>
                </a:extLst>
              </p:cNvPr>
              <p:cNvSpPr>
                <a:spLocks noGrp="1" noRot="1" noMove="1" noResize="1" noEditPoints="1" noAdjustHandles="1" noChangeArrowheads="1" noChangeShapeType="1"/>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2" name="شكل حر: شكل 11">
                <a:extLst>
                  <a:ext uri="{FF2B5EF4-FFF2-40B4-BE49-F238E27FC236}">
                    <a16:creationId xmlns:a16="http://schemas.microsoft.com/office/drawing/2014/main" id="{D0C75E31-84B3-7941-052C-57E3FEC008D5}"/>
                  </a:ext>
                </a:extLst>
              </p:cNvPr>
              <p:cNvSpPr>
                <a:spLocks noGrp="1" noRot="1" noMove="1" noResize="1" noEditPoints="1" noAdjustHandles="1" noChangeArrowheads="1" noChangeShapeType="1"/>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3" name="شكل حر: شكل 12">
                <a:extLst>
                  <a:ext uri="{FF2B5EF4-FFF2-40B4-BE49-F238E27FC236}">
                    <a16:creationId xmlns:a16="http://schemas.microsoft.com/office/drawing/2014/main" id="{FE5A3F01-CC03-DCA1-B7D0-E86E382BB126}"/>
                  </a:ext>
                </a:extLst>
              </p:cNvPr>
              <p:cNvSpPr>
                <a:spLocks noGrp="1" noRot="1" noMove="1" noResize="1" noEditPoints="1" noAdjustHandles="1" noChangeArrowheads="1" noChangeShapeType="1"/>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4" name="شكل حر: شكل 13">
              <a:extLst>
                <a:ext uri="{FF2B5EF4-FFF2-40B4-BE49-F238E27FC236}">
                  <a16:creationId xmlns:a16="http://schemas.microsoft.com/office/drawing/2014/main" id="{BED968C7-048A-0D6F-B860-E6B4FC1EC63F}"/>
                </a:ext>
              </a:extLst>
            </p:cNvPr>
            <p:cNvSpPr>
              <a:spLocks noGrp="1" noRot="1" noMove="1" noResize="1" noEditPoints="1" noAdjustHandles="1" noChangeArrowheads="1" noChangeShapeType="1"/>
            </p:cNvSpPr>
            <p:nvPr/>
          </p:nvSpPr>
          <p:spPr>
            <a:xfrm>
              <a:off x="-363756" y="3457795"/>
              <a:ext cx="946598" cy="919846"/>
            </a:xfrm>
            <a:custGeom>
              <a:avLst/>
              <a:gdLst>
                <a:gd name="connsiteX0" fmla="*/ 390047 w 946598"/>
                <a:gd name="connsiteY0" fmla="*/ 825613 h 919846"/>
                <a:gd name="connsiteX1" fmla="*/ 355620 w 946598"/>
                <a:gd name="connsiteY1" fmla="*/ 799717 h 919846"/>
                <a:gd name="connsiteX2" fmla="*/ 321700 w 946598"/>
                <a:gd name="connsiteY2" fmla="*/ 760239 h 919846"/>
                <a:gd name="connsiteX3" fmla="*/ 302898 w 946598"/>
                <a:gd name="connsiteY3" fmla="*/ 726727 h 919846"/>
                <a:gd name="connsiteX4" fmla="*/ 300358 w 946598"/>
                <a:gd name="connsiteY4" fmla="*/ 728123 h 919846"/>
                <a:gd name="connsiteX5" fmla="*/ 298325 w 946598"/>
                <a:gd name="connsiteY5" fmla="*/ 724442 h 919846"/>
                <a:gd name="connsiteX6" fmla="*/ 294006 w 946598"/>
                <a:gd name="connsiteY6" fmla="*/ 715303 h 919846"/>
                <a:gd name="connsiteX7" fmla="*/ 285367 w 946598"/>
                <a:gd name="connsiteY7" fmla="*/ 691819 h 919846"/>
                <a:gd name="connsiteX8" fmla="*/ 280285 w 946598"/>
                <a:gd name="connsiteY8" fmla="*/ 668081 h 919846"/>
                <a:gd name="connsiteX9" fmla="*/ 273298 w 946598"/>
                <a:gd name="connsiteY9" fmla="*/ 658561 h 919846"/>
                <a:gd name="connsiteX10" fmla="*/ 274188 w 946598"/>
                <a:gd name="connsiteY10" fmla="*/ 629238 h 919846"/>
                <a:gd name="connsiteX11" fmla="*/ 280666 w 946598"/>
                <a:gd name="connsiteY11" fmla="*/ 589887 h 919846"/>
                <a:gd name="connsiteX12" fmla="*/ 323860 w 946598"/>
                <a:gd name="connsiteY12" fmla="*/ 520197 h 919846"/>
                <a:gd name="connsiteX13" fmla="*/ 387761 w 946598"/>
                <a:gd name="connsiteY13" fmla="*/ 495063 h 919846"/>
                <a:gd name="connsiteX14" fmla="*/ 421680 w 946598"/>
                <a:gd name="connsiteY14" fmla="*/ 494682 h 919846"/>
                <a:gd name="connsiteX15" fmla="*/ 449883 w 946598"/>
                <a:gd name="connsiteY15" fmla="*/ 506107 h 919846"/>
                <a:gd name="connsiteX16" fmla="*/ 477705 w 946598"/>
                <a:gd name="connsiteY16" fmla="*/ 529844 h 919846"/>
                <a:gd name="connsiteX17" fmla="*/ 496888 w 946598"/>
                <a:gd name="connsiteY17" fmla="*/ 562468 h 919846"/>
                <a:gd name="connsiteX18" fmla="*/ 500826 w 946598"/>
                <a:gd name="connsiteY18" fmla="*/ 608547 h 919846"/>
                <a:gd name="connsiteX19" fmla="*/ 493076 w 946598"/>
                <a:gd name="connsiteY19" fmla="*/ 658180 h 919846"/>
                <a:gd name="connsiteX20" fmla="*/ 452424 w 946598"/>
                <a:gd name="connsiteY20" fmla="*/ 753130 h 919846"/>
                <a:gd name="connsiteX21" fmla="*/ 390174 w 946598"/>
                <a:gd name="connsiteY21" fmla="*/ 825486 h 919846"/>
                <a:gd name="connsiteX22" fmla="*/ 863015 w 946598"/>
                <a:gd name="connsiteY22" fmla="*/ 672143 h 919846"/>
                <a:gd name="connsiteX23" fmla="*/ 875338 w 946598"/>
                <a:gd name="connsiteY23" fmla="*/ 630634 h 919846"/>
                <a:gd name="connsiteX24" fmla="*/ 889948 w 946598"/>
                <a:gd name="connsiteY24" fmla="*/ 630126 h 919846"/>
                <a:gd name="connsiteX25" fmla="*/ 886645 w 946598"/>
                <a:gd name="connsiteY25" fmla="*/ 618956 h 919846"/>
                <a:gd name="connsiteX26" fmla="*/ 904049 w 946598"/>
                <a:gd name="connsiteY26" fmla="*/ 599153 h 919846"/>
                <a:gd name="connsiteX27" fmla="*/ 913069 w 946598"/>
                <a:gd name="connsiteY27" fmla="*/ 592425 h 919846"/>
                <a:gd name="connsiteX28" fmla="*/ 912688 w 946598"/>
                <a:gd name="connsiteY28" fmla="*/ 573765 h 919846"/>
                <a:gd name="connsiteX29" fmla="*/ 928441 w 946598"/>
                <a:gd name="connsiteY29" fmla="*/ 550536 h 919846"/>
                <a:gd name="connsiteX30" fmla="*/ 928822 w 946598"/>
                <a:gd name="connsiteY30" fmla="*/ 531114 h 919846"/>
                <a:gd name="connsiteX31" fmla="*/ 945464 w 946598"/>
                <a:gd name="connsiteY31" fmla="*/ 466502 h 919846"/>
                <a:gd name="connsiteX32" fmla="*/ 932125 w 946598"/>
                <a:gd name="connsiteY32" fmla="*/ 460155 h 919846"/>
                <a:gd name="connsiteX33" fmla="*/ 945845 w 946598"/>
                <a:gd name="connsiteY33" fmla="*/ 445938 h 919846"/>
                <a:gd name="connsiteX34" fmla="*/ 940636 w 946598"/>
                <a:gd name="connsiteY34" fmla="*/ 436798 h 919846"/>
                <a:gd name="connsiteX35" fmla="*/ 946480 w 946598"/>
                <a:gd name="connsiteY35" fmla="*/ 406586 h 919846"/>
                <a:gd name="connsiteX36" fmla="*/ 935174 w 946598"/>
                <a:gd name="connsiteY36" fmla="*/ 376121 h 919846"/>
                <a:gd name="connsiteX37" fmla="*/ 938731 w 946598"/>
                <a:gd name="connsiteY37" fmla="*/ 330550 h 919846"/>
                <a:gd name="connsiteX38" fmla="*/ 922470 w 946598"/>
                <a:gd name="connsiteY38" fmla="*/ 306177 h 919846"/>
                <a:gd name="connsiteX39" fmla="*/ 927043 w 946598"/>
                <a:gd name="connsiteY39" fmla="*/ 295007 h 919846"/>
                <a:gd name="connsiteX40" fmla="*/ 917134 w 946598"/>
                <a:gd name="connsiteY40" fmla="*/ 271142 h 919846"/>
                <a:gd name="connsiteX41" fmla="*/ 904938 w 946598"/>
                <a:gd name="connsiteY41" fmla="*/ 274570 h 919846"/>
                <a:gd name="connsiteX42" fmla="*/ 897697 w 946598"/>
                <a:gd name="connsiteY42" fmla="*/ 265684 h 919846"/>
                <a:gd name="connsiteX43" fmla="*/ 897062 w 946598"/>
                <a:gd name="connsiteY43" fmla="*/ 282186 h 919846"/>
                <a:gd name="connsiteX44" fmla="*/ 902397 w 946598"/>
                <a:gd name="connsiteY44" fmla="*/ 255402 h 919846"/>
                <a:gd name="connsiteX45" fmla="*/ 904557 w 946598"/>
                <a:gd name="connsiteY45" fmla="*/ 227983 h 919846"/>
                <a:gd name="connsiteX46" fmla="*/ 894394 w 946598"/>
                <a:gd name="connsiteY46" fmla="*/ 214908 h 919846"/>
                <a:gd name="connsiteX47" fmla="*/ 887407 w 946598"/>
                <a:gd name="connsiteY47" fmla="*/ 201580 h 919846"/>
                <a:gd name="connsiteX48" fmla="*/ 884739 w 946598"/>
                <a:gd name="connsiteY48" fmla="*/ 193328 h 919846"/>
                <a:gd name="connsiteX49" fmla="*/ 862253 w 946598"/>
                <a:gd name="connsiteY49" fmla="*/ 186474 h 919846"/>
                <a:gd name="connsiteX50" fmla="*/ 872289 w 946598"/>
                <a:gd name="connsiteY50" fmla="*/ 163117 h 919846"/>
                <a:gd name="connsiteX51" fmla="*/ 862634 w 946598"/>
                <a:gd name="connsiteY51" fmla="*/ 169845 h 919846"/>
                <a:gd name="connsiteX52" fmla="*/ 840783 w 946598"/>
                <a:gd name="connsiteY52" fmla="*/ 135952 h 919846"/>
                <a:gd name="connsiteX53" fmla="*/ 829223 w 946598"/>
                <a:gd name="connsiteY53" fmla="*/ 118053 h 919846"/>
                <a:gd name="connsiteX54" fmla="*/ 793525 w 946598"/>
                <a:gd name="connsiteY54" fmla="*/ 71594 h 919846"/>
                <a:gd name="connsiteX55" fmla="*/ 769768 w 946598"/>
                <a:gd name="connsiteY55" fmla="*/ 49125 h 919846"/>
                <a:gd name="connsiteX56" fmla="*/ 755540 w 946598"/>
                <a:gd name="connsiteY56" fmla="*/ 37701 h 919846"/>
                <a:gd name="connsiteX57" fmla="*/ 742836 w 946598"/>
                <a:gd name="connsiteY57" fmla="*/ 31481 h 919846"/>
                <a:gd name="connsiteX58" fmla="*/ 722129 w 946598"/>
                <a:gd name="connsiteY58" fmla="*/ 30592 h 919846"/>
                <a:gd name="connsiteX59" fmla="*/ 704724 w 946598"/>
                <a:gd name="connsiteY59" fmla="*/ 19548 h 919846"/>
                <a:gd name="connsiteX60" fmla="*/ 716539 w 946598"/>
                <a:gd name="connsiteY60" fmla="*/ 25134 h 919846"/>
                <a:gd name="connsiteX61" fmla="*/ 724796 w 946598"/>
                <a:gd name="connsiteY61" fmla="*/ 20564 h 919846"/>
                <a:gd name="connsiteX62" fmla="*/ 701802 w 946598"/>
                <a:gd name="connsiteY62" fmla="*/ 9266 h 919846"/>
                <a:gd name="connsiteX63" fmla="*/ 679824 w 946598"/>
                <a:gd name="connsiteY63" fmla="*/ 0 h 919846"/>
                <a:gd name="connsiteX64" fmla="*/ 657211 w 946598"/>
                <a:gd name="connsiteY64" fmla="*/ 53314 h 919846"/>
                <a:gd name="connsiteX65" fmla="*/ 670805 w 946598"/>
                <a:gd name="connsiteY65" fmla="*/ 59661 h 919846"/>
                <a:gd name="connsiteX66" fmla="*/ 694434 w 946598"/>
                <a:gd name="connsiteY66" fmla="*/ 71721 h 919846"/>
                <a:gd name="connsiteX67" fmla="*/ 716412 w 946598"/>
                <a:gd name="connsiteY67" fmla="*/ 85430 h 919846"/>
                <a:gd name="connsiteX68" fmla="*/ 728735 w 946598"/>
                <a:gd name="connsiteY68" fmla="*/ 87080 h 919846"/>
                <a:gd name="connsiteX69" fmla="*/ 752618 w 946598"/>
                <a:gd name="connsiteY69" fmla="*/ 107263 h 919846"/>
                <a:gd name="connsiteX70" fmla="*/ 783616 w 946598"/>
                <a:gd name="connsiteY70" fmla="*/ 136460 h 919846"/>
                <a:gd name="connsiteX71" fmla="*/ 836972 w 946598"/>
                <a:gd name="connsiteY71" fmla="*/ 209576 h 919846"/>
                <a:gd name="connsiteX72" fmla="*/ 845865 w 946598"/>
                <a:gd name="connsiteY72" fmla="*/ 227475 h 919846"/>
                <a:gd name="connsiteX73" fmla="*/ 853106 w 946598"/>
                <a:gd name="connsiteY73" fmla="*/ 246262 h 919846"/>
                <a:gd name="connsiteX74" fmla="*/ 866318 w 946598"/>
                <a:gd name="connsiteY74" fmla="*/ 284090 h 919846"/>
                <a:gd name="connsiteX75" fmla="*/ 882706 w 946598"/>
                <a:gd name="connsiteY75" fmla="*/ 358857 h 919846"/>
                <a:gd name="connsiteX76" fmla="*/ 886390 w 946598"/>
                <a:gd name="connsiteY76" fmla="*/ 405317 h 919846"/>
                <a:gd name="connsiteX77" fmla="*/ 887661 w 946598"/>
                <a:gd name="connsiteY77" fmla="*/ 429055 h 919846"/>
                <a:gd name="connsiteX78" fmla="*/ 887026 w 946598"/>
                <a:gd name="connsiteY78" fmla="*/ 452158 h 919846"/>
                <a:gd name="connsiteX79" fmla="*/ 864032 w 946598"/>
                <a:gd name="connsiteY79" fmla="*/ 553836 h 919846"/>
                <a:gd name="connsiteX80" fmla="*/ 742201 w 946598"/>
                <a:gd name="connsiteY80" fmla="*/ 722665 h 919846"/>
                <a:gd name="connsiteX81" fmla="*/ 652384 w 946598"/>
                <a:gd name="connsiteY81" fmla="*/ 784739 h 919846"/>
                <a:gd name="connsiteX82" fmla="*/ 553928 w 946598"/>
                <a:gd name="connsiteY82" fmla="*/ 828659 h 919846"/>
                <a:gd name="connsiteX83" fmla="*/ 449121 w 946598"/>
                <a:gd name="connsiteY83" fmla="*/ 841734 h 919846"/>
                <a:gd name="connsiteX84" fmla="*/ 459665 w 946598"/>
                <a:gd name="connsiteY84" fmla="*/ 822058 h 919846"/>
                <a:gd name="connsiteX85" fmla="*/ 468050 w 946598"/>
                <a:gd name="connsiteY85" fmla="*/ 828659 h 919846"/>
                <a:gd name="connsiteX86" fmla="*/ 500953 w 946598"/>
                <a:gd name="connsiteY86" fmla="*/ 775472 h 919846"/>
                <a:gd name="connsiteX87" fmla="*/ 510735 w 946598"/>
                <a:gd name="connsiteY87" fmla="*/ 733074 h 919846"/>
                <a:gd name="connsiteX88" fmla="*/ 525217 w 946598"/>
                <a:gd name="connsiteY88" fmla="*/ 731424 h 919846"/>
                <a:gd name="connsiteX89" fmla="*/ 521152 w 946598"/>
                <a:gd name="connsiteY89" fmla="*/ 720507 h 919846"/>
                <a:gd name="connsiteX90" fmla="*/ 537032 w 946598"/>
                <a:gd name="connsiteY90" fmla="*/ 699055 h 919846"/>
                <a:gd name="connsiteX91" fmla="*/ 545290 w 946598"/>
                <a:gd name="connsiteY91" fmla="*/ 691438 h 919846"/>
                <a:gd name="connsiteX92" fmla="*/ 543384 w 946598"/>
                <a:gd name="connsiteY92" fmla="*/ 672651 h 919846"/>
                <a:gd name="connsiteX93" fmla="*/ 556977 w 946598"/>
                <a:gd name="connsiteY93" fmla="*/ 647390 h 919846"/>
                <a:gd name="connsiteX94" fmla="*/ 554309 w 946598"/>
                <a:gd name="connsiteY94" fmla="*/ 627334 h 919846"/>
                <a:gd name="connsiteX95" fmla="*/ 556469 w 946598"/>
                <a:gd name="connsiteY95" fmla="*/ 555867 h 919846"/>
                <a:gd name="connsiteX96" fmla="*/ 541860 w 946598"/>
                <a:gd name="connsiteY96" fmla="*/ 553836 h 919846"/>
                <a:gd name="connsiteX97" fmla="*/ 548339 w 946598"/>
                <a:gd name="connsiteY97" fmla="*/ 534160 h 919846"/>
                <a:gd name="connsiteX98" fmla="*/ 539827 w 946598"/>
                <a:gd name="connsiteY98" fmla="*/ 526925 h 919846"/>
                <a:gd name="connsiteX99" fmla="*/ 536397 w 946598"/>
                <a:gd name="connsiteY99" fmla="*/ 510169 h 919846"/>
                <a:gd name="connsiteX100" fmla="*/ 526742 w 946598"/>
                <a:gd name="connsiteY100" fmla="*/ 494682 h 919846"/>
                <a:gd name="connsiteX101" fmla="*/ 509973 w 946598"/>
                <a:gd name="connsiteY101" fmla="*/ 476657 h 919846"/>
                <a:gd name="connsiteX102" fmla="*/ 495617 w 946598"/>
                <a:gd name="connsiteY102" fmla="*/ 476022 h 919846"/>
                <a:gd name="connsiteX103" fmla="*/ 476180 w 946598"/>
                <a:gd name="connsiteY103" fmla="*/ 459139 h 919846"/>
                <a:gd name="connsiteX104" fmla="*/ 455473 w 946598"/>
                <a:gd name="connsiteY104" fmla="*/ 443399 h 919846"/>
                <a:gd name="connsiteX105" fmla="*/ 423332 w 946598"/>
                <a:gd name="connsiteY105" fmla="*/ 447080 h 919846"/>
                <a:gd name="connsiteX106" fmla="*/ 413423 w 946598"/>
                <a:gd name="connsiteY106" fmla="*/ 438956 h 919846"/>
                <a:gd name="connsiteX107" fmla="*/ 399194 w 946598"/>
                <a:gd name="connsiteY107" fmla="*/ 437306 h 919846"/>
                <a:gd name="connsiteX108" fmla="*/ 384966 w 946598"/>
                <a:gd name="connsiteY108" fmla="*/ 442383 h 919846"/>
                <a:gd name="connsiteX109" fmla="*/ 385728 w 946598"/>
                <a:gd name="connsiteY109" fmla="*/ 455077 h 919846"/>
                <a:gd name="connsiteX110" fmla="*/ 375184 w 946598"/>
                <a:gd name="connsiteY110" fmla="*/ 460536 h 919846"/>
                <a:gd name="connsiteX111" fmla="*/ 391572 w 946598"/>
                <a:gd name="connsiteY111" fmla="*/ 464471 h 919846"/>
                <a:gd name="connsiteX112" fmla="*/ 365402 w 946598"/>
                <a:gd name="connsiteY112" fmla="*/ 454569 h 919846"/>
                <a:gd name="connsiteX113" fmla="*/ 336056 w 946598"/>
                <a:gd name="connsiteY113" fmla="*/ 451269 h 919846"/>
                <a:gd name="connsiteX114" fmla="*/ 321446 w 946598"/>
                <a:gd name="connsiteY114" fmla="*/ 462567 h 919846"/>
                <a:gd name="connsiteX115" fmla="*/ 307599 w 946598"/>
                <a:gd name="connsiteY115" fmla="*/ 471960 h 919846"/>
                <a:gd name="connsiteX116" fmla="*/ 298071 w 946598"/>
                <a:gd name="connsiteY116" fmla="*/ 477799 h 919846"/>
                <a:gd name="connsiteX117" fmla="*/ 295911 w 946598"/>
                <a:gd name="connsiteY117" fmla="*/ 500394 h 919846"/>
                <a:gd name="connsiteX118" fmla="*/ 270376 w 946598"/>
                <a:gd name="connsiteY118" fmla="*/ 497982 h 919846"/>
                <a:gd name="connsiteX119" fmla="*/ 279650 w 946598"/>
                <a:gd name="connsiteY119" fmla="*/ 505091 h 919846"/>
                <a:gd name="connsiteX120" fmla="*/ 254115 w 946598"/>
                <a:gd name="connsiteY120" fmla="*/ 539492 h 919846"/>
                <a:gd name="connsiteX121" fmla="*/ 242301 w 946598"/>
                <a:gd name="connsiteY121" fmla="*/ 558786 h 919846"/>
                <a:gd name="connsiteX122" fmla="*/ 221085 w 946598"/>
                <a:gd name="connsiteY122" fmla="*/ 617052 h 919846"/>
                <a:gd name="connsiteX123" fmla="*/ 217655 w 946598"/>
                <a:gd name="connsiteY123" fmla="*/ 651706 h 919846"/>
                <a:gd name="connsiteX124" fmla="*/ 222737 w 946598"/>
                <a:gd name="connsiteY124" fmla="*/ 685599 h 919846"/>
                <a:gd name="connsiteX125" fmla="*/ 242174 w 946598"/>
                <a:gd name="connsiteY125" fmla="*/ 722538 h 919846"/>
                <a:gd name="connsiteX126" fmla="*/ 228072 w 946598"/>
                <a:gd name="connsiteY126" fmla="*/ 707178 h 919846"/>
                <a:gd name="connsiteX127" fmla="*/ 237473 w 946598"/>
                <a:gd name="connsiteY127" fmla="*/ 732313 h 919846"/>
                <a:gd name="connsiteX128" fmla="*/ 249161 w 946598"/>
                <a:gd name="connsiteY128" fmla="*/ 754273 h 919846"/>
                <a:gd name="connsiteX129" fmla="*/ 249923 w 946598"/>
                <a:gd name="connsiteY129" fmla="*/ 753765 h 919846"/>
                <a:gd name="connsiteX130" fmla="*/ 256910 w 946598"/>
                <a:gd name="connsiteY130" fmla="*/ 762778 h 919846"/>
                <a:gd name="connsiteX131" fmla="*/ 269741 w 946598"/>
                <a:gd name="connsiteY131" fmla="*/ 778518 h 919846"/>
                <a:gd name="connsiteX132" fmla="*/ 318270 w 946598"/>
                <a:gd name="connsiteY132" fmla="*/ 829675 h 919846"/>
                <a:gd name="connsiteX133" fmla="*/ 345584 w 946598"/>
                <a:gd name="connsiteY133" fmla="*/ 851508 h 919846"/>
                <a:gd name="connsiteX134" fmla="*/ 294133 w 946598"/>
                <a:gd name="connsiteY134" fmla="*/ 864202 h 919846"/>
                <a:gd name="connsiteX135" fmla="*/ 196820 w 946598"/>
                <a:gd name="connsiteY135" fmla="*/ 843638 h 919846"/>
                <a:gd name="connsiteX136" fmla="*/ 114753 w 946598"/>
                <a:gd name="connsiteY136" fmla="*/ 777884 h 919846"/>
                <a:gd name="connsiteX137" fmla="*/ 65970 w 946598"/>
                <a:gd name="connsiteY137" fmla="*/ 681156 h 919846"/>
                <a:gd name="connsiteX138" fmla="*/ 54790 w 946598"/>
                <a:gd name="connsiteY138" fmla="*/ 629238 h 919846"/>
                <a:gd name="connsiteX139" fmla="*/ 56061 w 946598"/>
                <a:gd name="connsiteY139" fmla="*/ 609054 h 919846"/>
                <a:gd name="connsiteX140" fmla="*/ 58475 w 946598"/>
                <a:gd name="connsiteY140" fmla="*/ 602834 h 919846"/>
                <a:gd name="connsiteX141" fmla="*/ 3085 w 946598"/>
                <a:gd name="connsiteY141" fmla="*/ 579986 h 919846"/>
                <a:gd name="connsiteX142" fmla="*/ 545 w 946598"/>
                <a:gd name="connsiteY142" fmla="*/ 594203 h 919846"/>
                <a:gd name="connsiteX143" fmla="*/ 418 w 946598"/>
                <a:gd name="connsiteY143" fmla="*/ 618321 h 919846"/>
                <a:gd name="connsiteX144" fmla="*/ 18076 w 946598"/>
                <a:gd name="connsiteY144" fmla="*/ 688011 h 919846"/>
                <a:gd name="connsiteX145" fmla="*/ 42976 w 946598"/>
                <a:gd name="connsiteY145" fmla="*/ 751988 h 919846"/>
                <a:gd name="connsiteX146" fmla="*/ 88202 w 946598"/>
                <a:gd name="connsiteY146" fmla="*/ 802002 h 919846"/>
                <a:gd name="connsiteX147" fmla="*/ 104463 w 946598"/>
                <a:gd name="connsiteY147" fmla="*/ 836149 h 919846"/>
                <a:gd name="connsiteX148" fmla="*/ 126568 w 946598"/>
                <a:gd name="connsiteY148" fmla="*/ 857982 h 919846"/>
                <a:gd name="connsiteX149" fmla="*/ 148291 w 946598"/>
                <a:gd name="connsiteY149" fmla="*/ 860140 h 919846"/>
                <a:gd name="connsiteX150" fmla="*/ 198472 w 946598"/>
                <a:gd name="connsiteY150" fmla="*/ 903807 h 919846"/>
                <a:gd name="connsiteX151" fmla="*/ 279142 w 946598"/>
                <a:gd name="connsiteY151" fmla="*/ 919421 h 919846"/>
                <a:gd name="connsiteX152" fmla="*/ 282445 w 946598"/>
                <a:gd name="connsiteY152" fmla="*/ 910916 h 919846"/>
                <a:gd name="connsiteX153" fmla="*/ 288289 w 946598"/>
                <a:gd name="connsiteY153" fmla="*/ 915486 h 919846"/>
                <a:gd name="connsiteX154" fmla="*/ 313316 w 946598"/>
                <a:gd name="connsiteY154" fmla="*/ 912312 h 919846"/>
                <a:gd name="connsiteX155" fmla="*/ 358034 w 946598"/>
                <a:gd name="connsiteY155" fmla="*/ 901522 h 919846"/>
                <a:gd name="connsiteX156" fmla="*/ 383314 w 946598"/>
                <a:gd name="connsiteY156" fmla="*/ 897714 h 919846"/>
                <a:gd name="connsiteX157" fmla="*/ 409866 w 946598"/>
                <a:gd name="connsiteY157" fmla="*/ 881466 h 919846"/>
                <a:gd name="connsiteX158" fmla="*/ 413677 w 946598"/>
                <a:gd name="connsiteY158" fmla="*/ 878927 h 919846"/>
                <a:gd name="connsiteX159" fmla="*/ 446707 w 946598"/>
                <a:gd name="connsiteY159" fmla="*/ 876896 h 919846"/>
                <a:gd name="connsiteX160" fmla="*/ 459792 w 946598"/>
                <a:gd name="connsiteY160" fmla="*/ 888701 h 919846"/>
                <a:gd name="connsiteX161" fmla="*/ 483040 w 946598"/>
                <a:gd name="connsiteY161" fmla="*/ 888829 h 919846"/>
                <a:gd name="connsiteX162" fmla="*/ 514038 w 946598"/>
                <a:gd name="connsiteY162" fmla="*/ 887813 h 919846"/>
                <a:gd name="connsiteX163" fmla="*/ 530426 w 946598"/>
                <a:gd name="connsiteY163" fmla="*/ 873850 h 919846"/>
                <a:gd name="connsiteX164" fmla="*/ 595089 w 946598"/>
                <a:gd name="connsiteY164" fmla="*/ 872072 h 919846"/>
                <a:gd name="connsiteX165" fmla="*/ 665469 w 946598"/>
                <a:gd name="connsiteY165" fmla="*/ 839957 h 919846"/>
                <a:gd name="connsiteX166" fmla="*/ 664071 w 946598"/>
                <a:gd name="connsiteY166" fmla="*/ 831071 h 919846"/>
                <a:gd name="connsiteX167" fmla="*/ 671059 w 946598"/>
                <a:gd name="connsiteY167" fmla="*/ 832595 h 919846"/>
                <a:gd name="connsiteX168" fmla="*/ 690496 w 946598"/>
                <a:gd name="connsiteY168" fmla="*/ 819647 h 919846"/>
                <a:gd name="connsiteX169" fmla="*/ 726067 w 946598"/>
                <a:gd name="connsiteY169" fmla="*/ 796925 h 919846"/>
                <a:gd name="connsiteX170" fmla="*/ 770531 w 946598"/>
                <a:gd name="connsiteY170" fmla="*/ 772425 h 919846"/>
                <a:gd name="connsiteX171" fmla="*/ 818933 w 946598"/>
                <a:gd name="connsiteY171" fmla="*/ 715176 h 919846"/>
                <a:gd name="connsiteX172" fmla="*/ 826809 w 946598"/>
                <a:gd name="connsiteY172" fmla="*/ 722157 h 919846"/>
                <a:gd name="connsiteX173" fmla="*/ 863015 w 946598"/>
                <a:gd name="connsiteY173" fmla="*/ 671255 h 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6598" h="919846">
                  <a:moveTo>
                    <a:pt x="390047" y="825613"/>
                  </a:moveTo>
                  <a:cubicBezTo>
                    <a:pt x="377089" y="818885"/>
                    <a:pt x="365402" y="810380"/>
                    <a:pt x="355620" y="799717"/>
                  </a:cubicBezTo>
                  <a:cubicBezTo>
                    <a:pt x="349522" y="793370"/>
                    <a:pt x="333134" y="777376"/>
                    <a:pt x="321700" y="760239"/>
                  </a:cubicBezTo>
                  <a:cubicBezTo>
                    <a:pt x="310013" y="743356"/>
                    <a:pt x="302898" y="726727"/>
                    <a:pt x="302898" y="726727"/>
                  </a:cubicBezTo>
                  <a:lnTo>
                    <a:pt x="300358" y="728123"/>
                  </a:lnTo>
                  <a:cubicBezTo>
                    <a:pt x="300358" y="728123"/>
                    <a:pt x="299595" y="726727"/>
                    <a:pt x="298325" y="724442"/>
                  </a:cubicBezTo>
                  <a:cubicBezTo>
                    <a:pt x="297055" y="722157"/>
                    <a:pt x="295530" y="719111"/>
                    <a:pt x="294006" y="715303"/>
                  </a:cubicBezTo>
                  <a:cubicBezTo>
                    <a:pt x="290449" y="708194"/>
                    <a:pt x="287527" y="698800"/>
                    <a:pt x="285367" y="691819"/>
                  </a:cubicBezTo>
                  <a:cubicBezTo>
                    <a:pt x="285113" y="689534"/>
                    <a:pt x="281937" y="677475"/>
                    <a:pt x="280285" y="668081"/>
                  </a:cubicBezTo>
                  <a:cubicBezTo>
                    <a:pt x="278126" y="659957"/>
                    <a:pt x="276728" y="653610"/>
                    <a:pt x="273298" y="658561"/>
                  </a:cubicBezTo>
                  <a:cubicBezTo>
                    <a:pt x="273806" y="653229"/>
                    <a:pt x="273171" y="641551"/>
                    <a:pt x="274188" y="629238"/>
                  </a:cubicBezTo>
                  <a:cubicBezTo>
                    <a:pt x="275204" y="611085"/>
                    <a:pt x="280031" y="592045"/>
                    <a:pt x="280666" y="589887"/>
                  </a:cubicBezTo>
                  <a:cubicBezTo>
                    <a:pt x="287527" y="563991"/>
                    <a:pt x="303661" y="536064"/>
                    <a:pt x="323860" y="520197"/>
                  </a:cubicBezTo>
                  <a:cubicBezTo>
                    <a:pt x="342281" y="504964"/>
                    <a:pt x="364767" y="497982"/>
                    <a:pt x="387761" y="495063"/>
                  </a:cubicBezTo>
                  <a:cubicBezTo>
                    <a:pt x="400973" y="493413"/>
                    <a:pt x="411644" y="493159"/>
                    <a:pt x="421680" y="494682"/>
                  </a:cubicBezTo>
                  <a:cubicBezTo>
                    <a:pt x="431716" y="496206"/>
                    <a:pt x="441117" y="499252"/>
                    <a:pt x="449883" y="506107"/>
                  </a:cubicBezTo>
                  <a:cubicBezTo>
                    <a:pt x="459538" y="513342"/>
                    <a:pt x="468304" y="520705"/>
                    <a:pt x="477705" y="529844"/>
                  </a:cubicBezTo>
                  <a:cubicBezTo>
                    <a:pt x="486470" y="538857"/>
                    <a:pt x="493203" y="550282"/>
                    <a:pt x="496888" y="562468"/>
                  </a:cubicBezTo>
                  <a:cubicBezTo>
                    <a:pt x="500318" y="576939"/>
                    <a:pt x="501461" y="592552"/>
                    <a:pt x="500826" y="608547"/>
                  </a:cubicBezTo>
                  <a:cubicBezTo>
                    <a:pt x="499937" y="624795"/>
                    <a:pt x="496888" y="641297"/>
                    <a:pt x="493076" y="658180"/>
                  </a:cubicBezTo>
                  <a:cubicBezTo>
                    <a:pt x="484311" y="691438"/>
                    <a:pt x="470972" y="723935"/>
                    <a:pt x="452424" y="753130"/>
                  </a:cubicBezTo>
                  <a:cubicBezTo>
                    <a:pt x="435146" y="780549"/>
                    <a:pt x="414693" y="806445"/>
                    <a:pt x="390174" y="825486"/>
                  </a:cubicBezTo>
                  <a:close/>
                  <a:moveTo>
                    <a:pt x="863015" y="672143"/>
                  </a:moveTo>
                  <a:cubicBezTo>
                    <a:pt x="878768" y="648913"/>
                    <a:pt x="878514" y="652214"/>
                    <a:pt x="875338" y="630634"/>
                  </a:cubicBezTo>
                  <a:cubicBezTo>
                    <a:pt x="879530" y="634061"/>
                    <a:pt x="884612" y="634061"/>
                    <a:pt x="889948" y="630126"/>
                  </a:cubicBezTo>
                  <a:cubicBezTo>
                    <a:pt x="888042" y="626826"/>
                    <a:pt x="887026" y="623145"/>
                    <a:pt x="886645" y="618956"/>
                  </a:cubicBezTo>
                  <a:cubicBezTo>
                    <a:pt x="896045" y="619971"/>
                    <a:pt x="898205" y="609689"/>
                    <a:pt x="904049" y="599153"/>
                  </a:cubicBezTo>
                  <a:lnTo>
                    <a:pt x="913069" y="592425"/>
                  </a:lnTo>
                  <a:cubicBezTo>
                    <a:pt x="911417" y="586332"/>
                    <a:pt x="911417" y="580239"/>
                    <a:pt x="912688" y="573765"/>
                  </a:cubicBezTo>
                  <a:cubicBezTo>
                    <a:pt x="916753" y="566784"/>
                    <a:pt x="925519" y="556882"/>
                    <a:pt x="928441" y="550536"/>
                  </a:cubicBezTo>
                  <a:cubicBezTo>
                    <a:pt x="933268" y="539238"/>
                    <a:pt x="927043" y="536572"/>
                    <a:pt x="928822" y="531114"/>
                  </a:cubicBezTo>
                  <a:cubicBezTo>
                    <a:pt x="933141" y="511057"/>
                    <a:pt x="947624" y="489224"/>
                    <a:pt x="945464" y="466502"/>
                  </a:cubicBezTo>
                  <a:cubicBezTo>
                    <a:pt x="940509" y="466121"/>
                    <a:pt x="936063" y="463963"/>
                    <a:pt x="932125" y="460155"/>
                  </a:cubicBezTo>
                  <a:cubicBezTo>
                    <a:pt x="935428" y="453427"/>
                    <a:pt x="940001" y="448603"/>
                    <a:pt x="945845" y="445938"/>
                  </a:cubicBezTo>
                  <a:cubicBezTo>
                    <a:pt x="944829" y="442129"/>
                    <a:pt x="943050" y="439210"/>
                    <a:pt x="940636" y="436798"/>
                  </a:cubicBezTo>
                  <a:cubicBezTo>
                    <a:pt x="945210" y="427785"/>
                    <a:pt x="947115" y="417503"/>
                    <a:pt x="946480" y="406586"/>
                  </a:cubicBezTo>
                  <a:cubicBezTo>
                    <a:pt x="946988" y="385007"/>
                    <a:pt x="945337" y="381579"/>
                    <a:pt x="935174" y="376121"/>
                  </a:cubicBezTo>
                  <a:cubicBezTo>
                    <a:pt x="929711" y="360507"/>
                    <a:pt x="942034" y="345909"/>
                    <a:pt x="938731" y="330550"/>
                  </a:cubicBezTo>
                  <a:cubicBezTo>
                    <a:pt x="936063" y="320141"/>
                    <a:pt x="929965" y="312017"/>
                    <a:pt x="922470" y="306177"/>
                  </a:cubicBezTo>
                  <a:cubicBezTo>
                    <a:pt x="925773" y="303638"/>
                    <a:pt x="927297" y="299958"/>
                    <a:pt x="927043" y="295007"/>
                  </a:cubicBezTo>
                  <a:cubicBezTo>
                    <a:pt x="922597" y="281424"/>
                    <a:pt x="929838" y="282567"/>
                    <a:pt x="917134" y="271142"/>
                  </a:cubicBezTo>
                  <a:cubicBezTo>
                    <a:pt x="904811" y="260098"/>
                    <a:pt x="913577" y="274189"/>
                    <a:pt x="904938" y="274570"/>
                  </a:cubicBezTo>
                  <a:cubicBezTo>
                    <a:pt x="903795" y="270127"/>
                    <a:pt x="901381" y="267080"/>
                    <a:pt x="897697" y="265684"/>
                  </a:cubicBezTo>
                  <a:cubicBezTo>
                    <a:pt x="896045" y="270888"/>
                    <a:pt x="895918" y="276474"/>
                    <a:pt x="897062" y="282186"/>
                  </a:cubicBezTo>
                  <a:cubicBezTo>
                    <a:pt x="879912" y="260860"/>
                    <a:pt x="897443" y="270000"/>
                    <a:pt x="902397" y="255402"/>
                  </a:cubicBezTo>
                  <a:cubicBezTo>
                    <a:pt x="904303" y="246516"/>
                    <a:pt x="905192" y="237250"/>
                    <a:pt x="904557" y="227983"/>
                  </a:cubicBezTo>
                  <a:cubicBezTo>
                    <a:pt x="907225" y="218716"/>
                    <a:pt x="903668" y="214146"/>
                    <a:pt x="894394" y="214908"/>
                  </a:cubicBezTo>
                  <a:cubicBezTo>
                    <a:pt x="894648" y="215670"/>
                    <a:pt x="890837" y="208180"/>
                    <a:pt x="887407" y="201580"/>
                  </a:cubicBezTo>
                  <a:cubicBezTo>
                    <a:pt x="883723" y="195233"/>
                    <a:pt x="880801" y="189647"/>
                    <a:pt x="884739" y="193328"/>
                  </a:cubicBezTo>
                  <a:cubicBezTo>
                    <a:pt x="874068" y="183173"/>
                    <a:pt x="876354" y="192186"/>
                    <a:pt x="862253" y="186474"/>
                  </a:cubicBezTo>
                  <a:cubicBezTo>
                    <a:pt x="868732" y="182158"/>
                    <a:pt x="882833" y="174922"/>
                    <a:pt x="872289" y="163117"/>
                  </a:cubicBezTo>
                  <a:cubicBezTo>
                    <a:pt x="869748" y="166544"/>
                    <a:pt x="866572" y="168702"/>
                    <a:pt x="862634" y="169845"/>
                  </a:cubicBezTo>
                  <a:cubicBezTo>
                    <a:pt x="854123" y="158928"/>
                    <a:pt x="853487" y="148646"/>
                    <a:pt x="840783" y="135952"/>
                  </a:cubicBezTo>
                  <a:cubicBezTo>
                    <a:pt x="850947" y="116149"/>
                    <a:pt x="839386" y="129478"/>
                    <a:pt x="829223" y="118053"/>
                  </a:cubicBezTo>
                  <a:cubicBezTo>
                    <a:pt x="816519" y="102948"/>
                    <a:pt x="806864" y="86446"/>
                    <a:pt x="793525" y="71594"/>
                  </a:cubicBezTo>
                  <a:cubicBezTo>
                    <a:pt x="788951" y="65754"/>
                    <a:pt x="779296" y="57630"/>
                    <a:pt x="769768" y="49125"/>
                  </a:cubicBezTo>
                  <a:cubicBezTo>
                    <a:pt x="764941" y="45063"/>
                    <a:pt x="760240" y="40874"/>
                    <a:pt x="755540" y="37701"/>
                  </a:cubicBezTo>
                  <a:cubicBezTo>
                    <a:pt x="750712" y="34781"/>
                    <a:pt x="746266" y="32623"/>
                    <a:pt x="742836" y="31481"/>
                  </a:cubicBezTo>
                  <a:cubicBezTo>
                    <a:pt x="734833" y="28942"/>
                    <a:pt x="728099" y="30592"/>
                    <a:pt x="722129" y="30592"/>
                  </a:cubicBezTo>
                  <a:cubicBezTo>
                    <a:pt x="716158" y="30338"/>
                    <a:pt x="710822" y="28561"/>
                    <a:pt x="704724" y="19548"/>
                  </a:cubicBezTo>
                  <a:cubicBezTo>
                    <a:pt x="704089" y="19295"/>
                    <a:pt x="710822" y="22849"/>
                    <a:pt x="716539" y="25134"/>
                  </a:cubicBezTo>
                  <a:cubicBezTo>
                    <a:pt x="722256" y="27673"/>
                    <a:pt x="727337" y="28434"/>
                    <a:pt x="724796" y="20564"/>
                  </a:cubicBezTo>
                  <a:cubicBezTo>
                    <a:pt x="724288" y="19295"/>
                    <a:pt x="713109" y="13836"/>
                    <a:pt x="701802" y="9266"/>
                  </a:cubicBezTo>
                  <a:cubicBezTo>
                    <a:pt x="690623" y="4570"/>
                    <a:pt x="679824" y="0"/>
                    <a:pt x="679824" y="0"/>
                  </a:cubicBezTo>
                  <a:lnTo>
                    <a:pt x="657211" y="53314"/>
                  </a:lnTo>
                  <a:cubicBezTo>
                    <a:pt x="657211" y="53314"/>
                    <a:pt x="663055" y="56107"/>
                    <a:pt x="670805" y="59661"/>
                  </a:cubicBezTo>
                  <a:cubicBezTo>
                    <a:pt x="678300" y="63470"/>
                    <a:pt x="688082" y="67278"/>
                    <a:pt x="694434" y="71721"/>
                  </a:cubicBezTo>
                  <a:cubicBezTo>
                    <a:pt x="696467" y="73117"/>
                    <a:pt x="707392" y="80607"/>
                    <a:pt x="716412" y="85430"/>
                  </a:cubicBezTo>
                  <a:cubicBezTo>
                    <a:pt x="724415" y="89619"/>
                    <a:pt x="730386" y="93046"/>
                    <a:pt x="728735" y="87080"/>
                  </a:cubicBezTo>
                  <a:cubicBezTo>
                    <a:pt x="732546" y="91269"/>
                    <a:pt x="742074" y="99140"/>
                    <a:pt x="752618" y="107263"/>
                  </a:cubicBezTo>
                  <a:cubicBezTo>
                    <a:pt x="766465" y="120719"/>
                    <a:pt x="782472" y="134175"/>
                    <a:pt x="783616" y="136460"/>
                  </a:cubicBezTo>
                  <a:cubicBezTo>
                    <a:pt x="803053" y="157532"/>
                    <a:pt x="824522" y="183681"/>
                    <a:pt x="836972" y="209576"/>
                  </a:cubicBezTo>
                  <a:cubicBezTo>
                    <a:pt x="840021" y="215543"/>
                    <a:pt x="843324" y="221255"/>
                    <a:pt x="845865" y="227475"/>
                  </a:cubicBezTo>
                  <a:lnTo>
                    <a:pt x="853106" y="246262"/>
                  </a:lnTo>
                  <a:cubicBezTo>
                    <a:pt x="858442" y="258448"/>
                    <a:pt x="861872" y="271523"/>
                    <a:pt x="866318" y="284090"/>
                  </a:cubicBezTo>
                  <a:cubicBezTo>
                    <a:pt x="875719" y="313286"/>
                    <a:pt x="882960" y="330804"/>
                    <a:pt x="882706" y="358857"/>
                  </a:cubicBezTo>
                  <a:cubicBezTo>
                    <a:pt x="883469" y="373963"/>
                    <a:pt x="883596" y="389577"/>
                    <a:pt x="886390" y="405317"/>
                  </a:cubicBezTo>
                  <a:cubicBezTo>
                    <a:pt x="886772" y="413314"/>
                    <a:pt x="887280" y="421184"/>
                    <a:pt x="887661" y="429055"/>
                  </a:cubicBezTo>
                  <a:cubicBezTo>
                    <a:pt x="888042" y="436925"/>
                    <a:pt x="888296" y="444795"/>
                    <a:pt x="887026" y="452158"/>
                  </a:cubicBezTo>
                  <a:cubicBezTo>
                    <a:pt x="884485" y="487320"/>
                    <a:pt x="874703" y="520451"/>
                    <a:pt x="864032" y="553836"/>
                  </a:cubicBezTo>
                  <a:cubicBezTo>
                    <a:pt x="840148" y="619844"/>
                    <a:pt x="800004" y="679252"/>
                    <a:pt x="742201" y="722665"/>
                  </a:cubicBezTo>
                  <a:cubicBezTo>
                    <a:pt x="713109" y="744752"/>
                    <a:pt x="683509" y="765951"/>
                    <a:pt x="652384" y="784739"/>
                  </a:cubicBezTo>
                  <a:cubicBezTo>
                    <a:pt x="621386" y="803525"/>
                    <a:pt x="588610" y="819774"/>
                    <a:pt x="553928" y="828659"/>
                  </a:cubicBezTo>
                  <a:cubicBezTo>
                    <a:pt x="520136" y="837291"/>
                    <a:pt x="484565" y="844527"/>
                    <a:pt x="449121" y="841734"/>
                  </a:cubicBezTo>
                  <a:cubicBezTo>
                    <a:pt x="453186" y="835260"/>
                    <a:pt x="456616" y="828786"/>
                    <a:pt x="459665" y="822058"/>
                  </a:cubicBezTo>
                  <a:cubicBezTo>
                    <a:pt x="466017" y="820028"/>
                    <a:pt x="461062" y="830436"/>
                    <a:pt x="468050" y="828659"/>
                  </a:cubicBezTo>
                  <a:cubicBezTo>
                    <a:pt x="469066" y="816092"/>
                    <a:pt x="493712" y="787785"/>
                    <a:pt x="500953" y="775472"/>
                  </a:cubicBezTo>
                  <a:cubicBezTo>
                    <a:pt x="515562" y="751226"/>
                    <a:pt x="515308" y="754400"/>
                    <a:pt x="510735" y="733074"/>
                  </a:cubicBezTo>
                  <a:cubicBezTo>
                    <a:pt x="515054" y="736121"/>
                    <a:pt x="520263" y="735867"/>
                    <a:pt x="525217" y="731424"/>
                  </a:cubicBezTo>
                  <a:cubicBezTo>
                    <a:pt x="523185" y="728250"/>
                    <a:pt x="521787" y="724696"/>
                    <a:pt x="521152" y="720507"/>
                  </a:cubicBezTo>
                  <a:cubicBezTo>
                    <a:pt x="530807" y="720761"/>
                    <a:pt x="531950" y="710098"/>
                    <a:pt x="537032" y="699055"/>
                  </a:cubicBezTo>
                  <a:cubicBezTo>
                    <a:pt x="539827" y="696516"/>
                    <a:pt x="542622" y="694104"/>
                    <a:pt x="545290" y="691438"/>
                  </a:cubicBezTo>
                  <a:cubicBezTo>
                    <a:pt x="543257" y="685472"/>
                    <a:pt x="542622" y="679252"/>
                    <a:pt x="543384" y="672651"/>
                  </a:cubicBezTo>
                  <a:cubicBezTo>
                    <a:pt x="546052" y="664908"/>
                    <a:pt x="555326" y="654499"/>
                    <a:pt x="556977" y="647390"/>
                  </a:cubicBezTo>
                  <a:cubicBezTo>
                    <a:pt x="560153" y="635077"/>
                    <a:pt x="553928" y="633427"/>
                    <a:pt x="554309" y="627334"/>
                  </a:cubicBezTo>
                  <a:cubicBezTo>
                    <a:pt x="557104" y="606516"/>
                    <a:pt x="565616" y="579986"/>
                    <a:pt x="556469" y="555867"/>
                  </a:cubicBezTo>
                  <a:cubicBezTo>
                    <a:pt x="551642" y="557136"/>
                    <a:pt x="546814" y="556248"/>
                    <a:pt x="541860" y="553836"/>
                  </a:cubicBezTo>
                  <a:cubicBezTo>
                    <a:pt x="542749" y="545965"/>
                    <a:pt x="544146" y="539492"/>
                    <a:pt x="548339" y="534160"/>
                  </a:cubicBezTo>
                  <a:cubicBezTo>
                    <a:pt x="545798" y="530733"/>
                    <a:pt x="543384" y="528194"/>
                    <a:pt x="539827" y="526925"/>
                  </a:cubicBezTo>
                  <a:cubicBezTo>
                    <a:pt x="539446" y="521340"/>
                    <a:pt x="538302" y="515754"/>
                    <a:pt x="536397" y="510169"/>
                  </a:cubicBezTo>
                  <a:cubicBezTo>
                    <a:pt x="534491" y="504584"/>
                    <a:pt x="530680" y="499633"/>
                    <a:pt x="526742" y="494682"/>
                  </a:cubicBezTo>
                  <a:cubicBezTo>
                    <a:pt x="520009" y="484019"/>
                    <a:pt x="514038" y="479576"/>
                    <a:pt x="509973" y="476657"/>
                  </a:cubicBezTo>
                  <a:cubicBezTo>
                    <a:pt x="505780" y="473991"/>
                    <a:pt x="501588" y="474372"/>
                    <a:pt x="495617" y="476022"/>
                  </a:cubicBezTo>
                  <a:cubicBezTo>
                    <a:pt x="487106" y="472087"/>
                    <a:pt x="481897" y="465740"/>
                    <a:pt x="476180" y="459139"/>
                  </a:cubicBezTo>
                  <a:cubicBezTo>
                    <a:pt x="470590" y="452411"/>
                    <a:pt x="464238" y="445811"/>
                    <a:pt x="455473" y="443399"/>
                  </a:cubicBezTo>
                  <a:cubicBezTo>
                    <a:pt x="443277" y="440606"/>
                    <a:pt x="432225" y="442256"/>
                    <a:pt x="423332" y="447080"/>
                  </a:cubicBezTo>
                  <a:cubicBezTo>
                    <a:pt x="421934" y="443018"/>
                    <a:pt x="418631" y="440098"/>
                    <a:pt x="413423" y="438956"/>
                  </a:cubicBezTo>
                  <a:cubicBezTo>
                    <a:pt x="405419" y="438702"/>
                    <a:pt x="402370" y="437813"/>
                    <a:pt x="399194" y="437306"/>
                  </a:cubicBezTo>
                  <a:cubicBezTo>
                    <a:pt x="396018" y="436798"/>
                    <a:pt x="392588" y="437433"/>
                    <a:pt x="384966" y="442383"/>
                  </a:cubicBezTo>
                  <a:cubicBezTo>
                    <a:pt x="370356" y="452158"/>
                    <a:pt x="387380" y="446445"/>
                    <a:pt x="385728" y="455077"/>
                  </a:cubicBezTo>
                  <a:cubicBezTo>
                    <a:pt x="380774" y="455077"/>
                    <a:pt x="377216" y="457362"/>
                    <a:pt x="375184" y="460536"/>
                  </a:cubicBezTo>
                  <a:cubicBezTo>
                    <a:pt x="380265" y="462820"/>
                    <a:pt x="385601" y="464090"/>
                    <a:pt x="391572" y="464471"/>
                  </a:cubicBezTo>
                  <a:cubicBezTo>
                    <a:pt x="367307" y="476784"/>
                    <a:pt x="379757" y="461297"/>
                    <a:pt x="365402" y="454569"/>
                  </a:cubicBezTo>
                  <a:cubicBezTo>
                    <a:pt x="356382" y="452031"/>
                    <a:pt x="346473" y="450761"/>
                    <a:pt x="336056" y="451269"/>
                  </a:cubicBezTo>
                  <a:cubicBezTo>
                    <a:pt x="325893" y="448603"/>
                    <a:pt x="320430" y="453173"/>
                    <a:pt x="321446" y="462567"/>
                  </a:cubicBezTo>
                  <a:cubicBezTo>
                    <a:pt x="322208" y="461932"/>
                    <a:pt x="314332" y="467136"/>
                    <a:pt x="307599" y="471960"/>
                  </a:cubicBezTo>
                  <a:cubicBezTo>
                    <a:pt x="302136" y="476022"/>
                    <a:pt x="297309" y="479449"/>
                    <a:pt x="298071" y="477799"/>
                  </a:cubicBezTo>
                  <a:cubicBezTo>
                    <a:pt x="290830" y="488843"/>
                    <a:pt x="298579" y="485669"/>
                    <a:pt x="295911" y="500394"/>
                  </a:cubicBezTo>
                  <a:cubicBezTo>
                    <a:pt x="290321" y="495190"/>
                    <a:pt x="279650" y="482750"/>
                    <a:pt x="270376" y="497982"/>
                  </a:cubicBezTo>
                  <a:cubicBezTo>
                    <a:pt x="274442" y="499252"/>
                    <a:pt x="277491" y="501664"/>
                    <a:pt x="279650" y="505091"/>
                  </a:cubicBezTo>
                  <a:cubicBezTo>
                    <a:pt x="271012" y="516770"/>
                    <a:pt x="260594" y="521340"/>
                    <a:pt x="254115" y="539492"/>
                  </a:cubicBezTo>
                  <a:cubicBezTo>
                    <a:pt x="231883" y="539238"/>
                    <a:pt x="248144" y="543808"/>
                    <a:pt x="242301" y="558786"/>
                  </a:cubicBezTo>
                  <a:cubicBezTo>
                    <a:pt x="234932" y="578462"/>
                    <a:pt x="225023" y="596234"/>
                    <a:pt x="221085" y="617052"/>
                  </a:cubicBezTo>
                  <a:cubicBezTo>
                    <a:pt x="219561" y="624668"/>
                    <a:pt x="217528" y="638124"/>
                    <a:pt x="217655" y="651706"/>
                  </a:cubicBezTo>
                  <a:cubicBezTo>
                    <a:pt x="217528" y="665289"/>
                    <a:pt x="219688" y="678744"/>
                    <a:pt x="222737" y="685599"/>
                  </a:cubicBezTo>
                  <a:cubicBezTo>
                    <a:pt x="230359" y="701720"/>
                    <a:pt x="246493" y="700197"/>
                    <a:pt x="242174" y="722538"/>
                  </a:cubicBezTo>
                  <a:cubicBezTo>
                    <a:pt x="242174" y="723808"/>
                    <a:pt x="234551" y="692073"/>
                    <a:pt x="228072" y="707178"/>
                  </a:cubicBezTo>
                  <a:cubicBezTo>
                    <a:pt x="228072" y="708321"/>
                    <a:pt x="232137" y="720888"/>
                    <a:pt x="237473" y="732313"/>
                  </a:cubicBezTo>
                  <a:cubicBezTo>
                    <a:pt x="242682" y="743864"/>
                    <a:pt x="249161" y="754273"/>
                    <a:pt x="249161" y="754273"/>
                  </a:cubicBezTo>
                  <a:lnTo>
                    <a:pt x="249923" y="753765"/>
                  </a:lnTo>
                  <a:cubicBezTo>
                    <a:pt x="249923" y="753765"/>
                    <a:pt x="252972" y="757700"/>
                    <a:pt x="256910" y="762778"/>
                  </a:cubicBezTo>
                  <a:cubicBezTo>
                    <a:pt x="261102" y="767728"/>
                    <a:pt x="266057" y="773822"/>
                    <a:pt x="269741" y="778518"/>
                  </a:cubicBezTo>
                  <a:cubicBezTo>
                    <a:pt x="283588" y="796544"/>
                    <a:pt x="301374" y="814823"/>
                    <a:pt x="318270" y="829675"/>
                  </a:cubicBezTo>
                  <a:cubicBezTo>
                    <a:pt x="327671" y="837926"/>
                    <a:pt x="336564" y="845035"/>
                    <a:pt x="345584" y="851508"/>
                  </a:cubicBezTo>
                  <a:cubicBezTo>
                    <a:pt x="329323" y="858363"/>
                    <a:pt x="312426" y="862806"/>
                    <a:pt x="294133" y="864202"/>
                  </a:cubicBezTo>
                  <a:cubicBezTo>
                    <a:pt x="261484" y="866741"/>
                    <a:pt x="226802" y="859886"/>
                    <a:pt x="196820" y="843638"/>
                  </a:cubicBezTo>
                  <a:cubicBezTo>
                    <a:pt x="167347" y="827898"/>
                    <a:pt x="138382" y="805937"/>
                    <a:pt x="114753" y="777884"/>
                  </a:cubicBezTo>
                  <a:cubicBezTo>
                    <a:pt x="91124" y="749957"/>
                    <a:pt x="73338" y="716191"/>
                    <a:pt x="65970" y="681156"/>
                  </a:cubicBezTo>
                  <a:cubicBezTo>
                    <a:pt x="64191" y="672143"/>
                    <a:pt x="56188" y="647009"/>
                    <a:pt x="54790" y="629238"/>
                  </a:cubicBezTo>
                  <a:cubicBezTo>
                    <a:pt x="54028" y="620225"/>
                    <a:pt x="54917" y="613244"/>
                    <a:pt x="56061" y="609054"/>
                  </a:cubicBezTo>
                  <a:cubicBezTo>
                    <a:pt x="57204" y="604865"/>
                    <a:pt x="58475" y="602834"/>
                    <a:pt x="58475" y="602834"/>
                  </a:cubicBezTo>
                  <a:lnTo>
                    <a:pt x="3085" y="579986"/>
                  </a:lnTo>
                  <a:cubicBezTo>
                    <a:pt x="3085" y="579986"/>
                    <a:pt x="1434" y="586205"/>
                    <a:pt x="545" y="594203"/>
                  </a:cubicBezTo>
                  <a:cubicBezTo>
                    <a:pt x="-345" y="602200"/>
                    <a:pt x="36" y="611593"/>
                    <a:pt x="418" y="618321"/>
                  </a:cubicBezTo>
                  <a:cubicBezTo>
                    <a:pt x="2323" y="644343"/>
                    <a:pt x="11597" y="667827"/>
                    <a:pt x="18076" y="688011"/>
                  </a:cubicBezTo>
                  <a:cubicBezTo>
                    <a:pt x="26334" y="712637"/>
                    <a:pt x="33067" y="733201"/>
                    <a:pt x="42976" y="751988"/>
                  </a:cubicBezTo>
                  <a:cubicBezTo>
                    <a:pt x="52885" y="770775"/>
                    <a:pt x="66224" y="787658"/>
                    <a:pt x="88202" y="802002"/>
                  </a:cubicBezTo>
                  <a:cubicBezTo>
                    <a:pt x="76133" y="811523"/>
                    <a:pt x="96586" y="827517"/>
                    <a:pt x="104463" y="836149"/>
                  </a:cubicBezTo>
                  <a:cubicBezTo>
                    <a:pt x="113229" y="842115"/>
                    <a:pt x="120597" y="849224"/>
                    <a:pt x="126568" y="857982"/>
                  </a:cubicBezTo>
                  <a:cubicBezTo>
                    <a:pt x="133936" y="858236"/>
                    <a:pt x="140796" y="859252"/>
                    <a:pt x="148291" y="860140"/>
                  </a:cubicBezTo>
                  <a:cubicBezTo>
                    <a:pt x="142194" y="867503"/>
                    <a:pt x="165823" y="890479"/>
                    <a:pt x="198472" y="903807"/>
                  </a:cubicBezTo>
                  <a:cubicBezTo>
                    <a:pt x="230613" y="918151"/>
                    <a:pt x="269233" y="920563"/>
                    <a:pt x="279142" y="919421"/>
                  </a:cubicBezTo>
                  <a:cubicBezTo>
                    <a:pt x="278380" y="916120"/>
                    <a:pt x="279523" y="913328"/>
                    <a:pt x="282445" y="910916"/>
                  </a:cubicBezTo>
                  <a:cubicBezTo>
                    <a:pt x="286129" y="911297"/>
                    <a:pt x="288035" y="912820"/>
                    <a:pt x="288289" y="915486"/>
                  </a:cubicBezTo>
                  <a:cubicBezTo>
                    <a:pt x="297563" y="922467"/>
                    <a:pt x="306837" y="920817"/>
                    <a:pt x="313316" y="912312"/>
                  </a:cubicBezTo>
                  <a:cubicBezTo>
                    <a:pt x="333896" y="912185"/>
                    <a:pt x="344059" y="921071"/>
                    <a:pt x="358034" y="901522"/>
                  </a:cubicBezTo>
                  <a:cubicBezTo>
                    <a:pt x="361718" y="905204"/>
                    <a:pt x="372643" y="902919"/>
                    <a:pt x="383314" y="897714"/>
                  </a:cubicBezTo>
                  <a:cubicBezTo>
                    <a:pt x="393986" y="892510"/>
                    <a:pt x="404276" y="884893"/>
                    <a:pt x="409866" y="881466"/>
                  </a:cubicBezTo>
                  <a:cubicBezTo>
                    <a:pt x="411263" y="880705"/>
                    <a:pt x="412406" y="879689"/>
                    <a:pt x="413677" y="878927"/>
                  </a:cubicBezTo>
                  <a:cubicBezTo>
                    <a:pt x="424094" y="879816"/>
                    <a:pt x="435019" y="879435"/>
                    <a:pt x="446707" y="876896"/>
                  </a:cubicBezTo>
                  <a:cubicBezTo>
                    <a:pt x="445818" y="884386"/>
                    <a:pt x="451916" y="887432"/>
                    <a:pt x="459792" y="888701"/>
                  </a:cubicBezTo>
                  <a:cubicBezTo>
                    <a:pt x="467669" y="889463"/>
                    <a:pt x="477069" y="888829"/>
                    <a:pt x="483040" y="888829"/>
                  </a:cubicBezTo>
                  <a:cubicBezTo>
                    <a:pt x="493458" y="886671"/>
                    <a:pt x="503621" y="886163"/>
                    <a:pt x="514038" y="887813"/>
                  </a:cubicBezTo>
                  <a:cubicBezTo>
                    <a:pt x="519120" y="882735"/>
                    <a:pt x="524709" y="878419"/>
                    <a:pt x="530426" y="873850"/>
                  </a:cubicBezTo>
                  <a:cubicBezTo>
                    <a:pt x="531569" y="883497"/>
                    <a:pt x="563202" y="882101"/>
                    <a:pt x="595089" y="872072"/>
                  </a:cubicBezTo>
                  <a:cubicBezTo>
                    <a:pt x="626976" y="862425"/>
                    <a:pt x="657847" y="845288"/>
                    <a:pt x="665469" y="839957"/>
                  </a:cubicBezTo>
                  <a:cubicBezTo>
                    <a:pt x="663182" y="837545"/>
                    <a:pt x="662674" y="834626"/>
                    <a:pt x="664071" y="831071"/>
                  </a:cubicBezTo>
                  <a:cubicBezTo>
                    <a:pt x="667247" y="829802"/>
                    <a:pt x="669661" y="830310"/>
                    <a:pt x="671059" y="832595"/>
                  </a:cubicBezTo>
                  <a:cubicBezTo>
                    <a:pt x="681730" y="834371"/>
                    <a:pt x="688463" y="829929"/>
                    <a:pt x="690496" y="819647"/>
                  </a:cubicBezTo>
                  <a:cubicBezTo>
                    <a:pt x="708281" y="812030"/>
                    <a:pt x="719461" y="818504"/>
                    <a:pt x="726067" y="796925"/>
                  </a:cubicBezTo>
                  <a:cubicBezTo>
                    <a:pt x="735214" y="802891"/>
                    <a:pt x="760876" y="779280"/>
                    <a:pt x="770531" y="772425"/>
                  </a:cubicBezTo>
                  <a:cubicBezTo>
                    <a:pt x="791492" y="757954"/>
                    <a:pt x="806991" y="737390"/>
                    <a:pt x="818933" y="715176"/>
                  </a:cubicBezTo>
                  <a:cubicBezTo>
                    <a:pt x="825285" y="713525"/>
                    <a:pt x="819949" y="723554"/>
                    <a:pt x="826809" y="722157"/>
                  </a:cubicBezTo>
                  <a:cubicBezTo>
                    <a:pt x="828461" y="710225"/>
                    <a:pt x="855139" y="682552"/>
                    <a:pt x="863015" y="671255"/>
                  </a:cubicBezTo>
                </a:path>
              </a:pathLst>
            </a:custGeom>
            <a:solidFill>
              <a:srgbClr val="FABB17"/>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nvGrpSpPr>
            <p:cNvPr id="15" name="مجموعة 14">
              <a:extLst>
                <a:ext uri="{FF2B5EF4-FFF2-40B4-BE49-F238E27FC236}">
                  <a16:creationId xmlns:a16="http://schemas.microsoft.com/office/drawing/2014/main" id="{694ED97F-FB5B-42A1-81D1-075E20435C36}"/>
                </a:ext>
              </a:extLst>
            </p:cNvPr>
            <p:cNvGrpSpPr>
              <a:grpSpLocks noGrp="1" noUngrp="1" noRot="1" noMove="1" noResize="1"/>
            </p:cNvGrpSpPr>
            <p:nvPr/>
          </p:nvGrpSpPr>
          <p:grpSpPr>
            <a:xfrm>
              <a:off x="3720181" y="8885091"/>
              <a:ext cx="2824486" cy="2140632"/>
              <a:chOff x="3799935" y="9734212"/>
              <a:chExt cx="2824486" cy="2140632"/>
            </a:xfrm>
          </p:grpSpPr>
          <p:sp>
            <p:nvSpPr>
              <p:cNvPr id="16" name="شكل حر: شكل 15">
                <a:extLst>
                  <a:ext uri="{FF2B5EF4-FFF2-40B4-BE49-F238E27FC236}">
                    <a16:creationId xmlns:a16="http://schemas.microsoft.com/office/drawing/2014/main" id="{D30ECE26-6917-D772-4690-438B6D8DF3C3}"/>
                  </a:ext>
                </a:extLst>
              </p:cNvPr>
              <p:cNvSpPr>
                <a:spLocks noGrp="1" noRot="1" noMove="1" noResize="1" noEditPoints="1" noAdjustHandles="1" noChangeArrowheads="1" noChangeShapeType="1"/>
              </p:cNvSpPr>
              <p:nvPr/>
            </p:nvSpPr>
            <p:spPr>
              <a:xfrm>
                <a:off x="5555893" y="9734212"/>
                <a:ext cx="1068528" cy="697305"/>
              </a:xfrm>
              <a:custGeom>
                <a:avLst/>
                <a:gdLst>
                  <a:gd name="connsiteX0" fmla="*/ 1032449 w 1068528"/>
                  <a:gd name="connsiteY0" fmla="*/ 444635 h 697305"/>
                  <a:gd name="connsiteX1" fmla="*/ 1037277 w 1068528"/>
                  <a:gd name="connsiteY1" fmla="*/ 431560 h 697305"/>
                  <a:gd name="connsiteX2" fmla="*/ 1047313 w 1068528"/>
                  <a:gd name="connsiteY2" fmla="*/ 408584 h 697305"/>
                  <a:gd name="connsiteX3" fmla="*/ 1056333 w 1068528"/>
                  <a:gd name="connsiteY3" fmla="*/ 397413 h 697305"/>
                  <a:gd name="connsiteX4" fmla="*/ 1060906 w 1068528"/>
                  <a:gd name="connsiteY4" fmla="*/ 381039 h 697305"/>
                  <a:gd name="connsiteX5" fmla="*/ 1060906 w 1068528"/>
                  <a:gd name="connsiteY5" fmla="*/ 335975 h 697305"/>
                  <a:gd name="connsiteX6" fmla="*/ 1068529 w 1068528"/>
                  <a:gd name="connsiteY6" fmla="*/ 336229 h 697305"/>
                  <a:gd name="connsiteX7" fmla="*/ 1064845 w 1068528"/>
                  <a:gd name="connsiteY7" fmla="*/ 299163 h 697305"/>
                  <a:gd name="connsiteX8" fmla="*/ 1053030 w 1068528"/>
                  <a:gd name="connsiteY8" fmla="*/ 275932 h 697305"/>
                  <a:gd name="connsiteX9" fmla="*/ 1061033 w 1068528"/>
                  <a:gd name="connsiteY9" fmla="*/ 269840 h 697305"/>
                  <a:gd name="connsiteX10" fmla="*/ 1054173 w 1068528"/>
                  <a:gd name="connsiteY10" fmla="*/ 266285 h 697305"/>
                  <a:gd name="connsiteX11" fmla="*/ 1055443 w 1068528"/>
                  <a:gd name="connsiteY11" fmla="*/ 250672 h 697305"/>
                  <a:gd name="connsiteX12" fmla="*/ 1057603 w 1068528"/>
                  <a:gd name="connsiteY12" fmla="*/ 244198 h 697305"/>
                  <a:gd name="connsiteX13" fmla="*/ 1049854 w 1068528"/>
                  <a:gd name="connsiteY13" fmla="*/ 236074 h 697305"/>
                  <a:gd name="connsiteX14" fmla="*/ 1049854 w 1068528"/>
                  <a:gd name="connsiteY14" fmla="*/ 219445 h 697305"/>
                  <a:gd name="connsiteX15" fmla="*/ 1042104 w 1068528"/>
                  <a:gd name="connsiteY15" fmla="*/ 210813 h 697305"/>
                  <a:gd name="connsiteX16" fmla="*/ 1037150 w 1068528"/>
                  <a:gd name="connsiteY16" fmla="*/ 192280 h 697305"/>
                  <a:gd name="connsiteX17" fmla="*/ 1029273 w 1068528"/>
                  <a:gd name="connsiteY17" fmla="*/ 174381 h 697305"/>
                  <a:gd name="connsiteX18" fmla="*/ 1019110 w 1068528"/>
                  <a:gd name="connsiteY18" fmla="*/ 176540 h 697305"/>
                  <a:gd name="connsiteX19" fmla="*/ 1022414 w 1068528"/>
                  <a:gd name="connsiteY19" fmla="*/ 164607 h 697305"/>
                  <a:gd name="connsiteX20" fmla="*/ 1016569 w 1068528"/>
                  <a:gd name="connsiteY20" fmla="*/ 162068 h 697305"/>
                  <a:gd name="connsiteX21" fmla="*/ 1010726 w 1068528"/>
                  <a:gd name="connsiteY21" fmla="*/ 145058 h 697305"/>
                  <a:gd name="connsiteX22" fmla="*/ 994973 w 1068528"/>
                  <a:gd name="connsiteY22" fmla="*/ 133887 h 697305"/>
                  <a:gd name="connsiteX23" fmla="*/ 984683 w 1068528"/>
                  <a:gd name="connsiteY23" fmla="*/ 109008 h 697305"/>
                  <a:gd name="connsiteX24" fmla="*/ 968422 w 1068528"/>
                  <a:gd name="connsiteY24" fmla="*/ 102153 h 697305"/>
                  <a:gd name="connsiteX25" fmla="*/ 968295 w 1068528"/>
                  <a:gd name="connsiteY25" fmla="*/ 94537 h 697305"/>
                  <a:gd name="connsiteX26" fmla="*/ 956353 w 1068528"/>
                  <a:gd name="connsiteY26" fmla="*/ 85143 h 697305"/>
                  <a:gd name="connsiteX27" fmla="*/ 949874 w 1068528"/>
                  <a:gd name="connsiteY27" fmla="*/ 91490 h 697305"/>
                  <a:gd name="connsiteX28" fmla="*/ 943268 w 1068528"/>
                  <a:gd name="connsiteY28" fmla="*/ 89205 h 697305"/>
                  <a:gd name="connsiteX29" fmla="*/ 946825 w 1068528"/>
                  <a:gd name="connsiteY29" fmla="*/ 98599 h 697305"/>
                  <a:gd name="connsiteX30" fmla="*/ 943522 w 1068528"/>
                  <a:gd name="connsiteY30" fmla="*/ 81843 h 697305"/>
                  <a:gd name="connsiteX31" fmla="*/ 938313 w 1068528"/>
                  <a:gd name="connsiteY31" fmla="*/ 65721 h 697305"/>
                  <a:gd name="connsiteX32" fmla="*/ 929293 w 1068528"/>
                  <a:gd name="connsiteY32" fmla="*/ 61913 h 697305"/>
                  <a:gd name="connsiteX33" fmla="*/ 918622 w 1068528"/>
                  <a:gd name="connsiteY33" fmla="*/ 53154 h 697305"/>
                  <a:gd name="connsiteX34" fmla="*/ 903885 w 1068528"/>
                  <a:gd name="connsiteY34" fmla="*/ 57089 h 697305"/>
                  <a:gd name="connsiteX35" fmla="*/ 904394 w 1068528"/>
                  <a:gd name="connsiteY35" fmla="*/ 40206 h 697305"/>
                  <a:gd name="connsiteX36" fmla="*/ 900328 w 1068528"/>
                  <a:gd name="connsiteY36" fmla="*/ 47569 h 697305"/>
                  <a:gd name="connsiteX37" fmla="*/ 880256 w 1068528"/>
                  <a:gd name="connsiteY37" fmla="*/ 35002 h 697305"/>
                  <a:gd name="connsiteX38" fmla="*/ 869839 w 1068528"/>
                  <a:gd name="connsiteY38" fmla="*/ 28020 h 697305"/>
                  <a:gd name="connsiteX39" fmla="*/ 839476 w 1068528"/>
                  <a:gd name="connsiteY39" fmla="*/ 11519 h 697305"/>
                  <a:gd name="connsiteX40" fmla="*/ 802508 w 1068528"/>
                  <a:gd name="connsiteY40" fmla="*/ 2124 h 697305"/>
                  <a:gd name="connsiteX41" fmla="*/ 779006 w 1068528"/>
                  <a:gd name="connsiteY41" fmla="*/ 5933 h 697305"/>
                  <a:gd name="connsiteX42" fmla="*/ 790185 w 1068528"/>
                  <a:gd name="connsiteY42" fmla="*/ 855 h 697305"/>
                  <a:gd name="connsiteX43" fmla="*/ 775194 w 1068528"/>
                  <a:gd name="connsiteY43" fmla="*/ 94 h 697305"/>
                  <a:gd name="connsiteX44" fmla="*/ 761093 w 1068528"/>
                  <a:gd name="connsiteY44" fmla="*/ 601 h 697305"/>
                  <a:gd name="connsiteX45" fmla="*/ 761220 w 1068528"/>
                  <a:gd name="connsiteY45" fmla="*/ 42111 h 697305"/>
                  <a:gd name="connsiteX46" fmla="*/ 769859 w 1068528"/>
                  <a:gd name="connsiteY46" fmla="*/ 42111 h 697305"/>
                  <a:gd name="connsiteX47" fmla="*/ 785104 w 1068528"/>
                  <a:gd name="connsiteY47" fmla="*/ 43126 h 697305"/>
                  <a:gd name="connsiteX48" fmla="*/ 807082 w 1068528"/>
                  <a:gd name="connsiteY48" fmla="*/ 42238 h 697305"/>
                  <a:gd name="connsiteX49" fmla="*/ 824486 w 1068528"/>
                  <a:gd name="connsiteY49" fmla="*/ 47315 h 697305"/>
                  <a:gd name="connsiteX50" fmla="*/ 839858 w 1068528"/>
                  <a:gd name="connsiteY50" fmla="*/ 52012 h 697305"/>
                  <a:gd name="connsiteX51" fmla="*/ 847988 w 1068528"/>
                  <a:gd name="connsiteY51" fmla="*/ 54932 h 697305"/>
                  <a:gd name="connsiteX52" fmla="*/ 894358 w 1068528"/>
                  <a:gd name="connsiteY52" fmla="*/ 79431 h 697305"/>
                  <a:gd name="connsiteX53" fmla="*/ 928785 w 1068528"/>
                  <a:gd name="connsiteY53" fmla="*/ 110784 h 697305"/>
                  <a:gd name="connsiteX54" fmla="*/ 958004 w 1068528"/>
                  <a:gd name="connsiteY54" fmla="*/ 144678 h 697305"/>
                  <a:gd name="connsiteX55" fmla="*/ 989129 w 1068528"/>
                  <a:gd name="connsiteY55" fmla="*/ 190121 h 697305"/>
                  <a:gd name="connsiteX56" fmla="*/ 1013648 w 1068528"/>
                  <a:gd name="connsiteY56" fmla="*/ 246737 h 697305"/>
                  <a:gd name="connsiteX57" fmla="*/ 1022032 w 1068528"/>
                  <a:gd name="connsiteY57" fmla="*/ 365806 h 697305"/>
                  <a:gd name="connsiteX58" fmla="*/ 1012758 w 1068528"/>
                  <a:gd name="connsiteY58" fmla="*/ 395129 h 697305"/>
                  <a:gd name="connsiteX59" fmla="*/ 1007041 w 1068528"/>
                  <a:gd name="connsiteY59" fmla="*/ 409473 h 697305"/>
                  <a:gd name="connsiteX60" fmla="*/ 1000944 w 1068528"/>
                  <a:gd name="connsiteY60" fmla="*/ 423817 h 697305"/>
                  <a:gd name="connsiteX61" fmla="*/ 986588 w 1068528"/>
                  <a:gd name="connsiteY61" fmla="*/ 451490 h 697305"/>
                  <a:gd name="connsiteX62" fmla="*/ 978331 w 1068528"/>
                  <a:gd name="connsiteY62" fmla="*/ 464818 h 697305"/>
                  <a:gd name="connsiteX63" fmla="*/ 968422 w 1068528"/>
                  <a:gd name="connsiteY63" fmla="*/ 477005 h 697305"/>
                  <a:gd name="connsiteX64" fmla="*/ 958639 w 1068528"/>
                  <a:gd name="connsiteY64" fmla="*/ 489317 h 697305"/>
                  <a:gd name="connsiteX65" fmla="*/ 947714 w 1068528"/>
                  <a:gd name="connsiteY65" fmla="*/ 501123 h 697305"/>
                  <a:gd name="connsiteX66" fmla="*/ 936916 w 1068528"/>
                  <a:gd name="connsiteY66" fmla="*/ 513182 h 697305"/>
                  <a:gd name="connsiteX67" fmla="*/ 924847 w 1068528"/>
                  <a:gd name="connsiteY67" fmla="*/ 524353 h 697305"/>
                  <a:gd name="connsiteX68" fmla="*/ 898931 w 1068528"/>
                  <a:gd name="connsiteY68" fmla="*/ 544409 h 697305"/>
                  <a:gd name="connsiteX69" fmla="*/ 870093 w 1068528"/>
                  <a:gd name="connsiteY69" fmla="*/ 558626 h 697305"/>
                  <a:gd name="connsiteX70" fmla="*/ 839350 w 1068528"/>
                  <a:gd name="connsiteY70" fmla="*/ 571320 h 697305"/>
                  <a:gd name="connsiteX71" fmla="*/ 816228 w 1068528"/>
                  <a:gd name="connsiteY71" fmla="*/ 580206 h 697305"/>
                  <a:gd name="connsiteX72" fmla="*/ 817118 w 1068528"/>
                  <a:gd name="connsiteY72" fmla="*/ 582110 h 697305"/>
                  <a:gd name="connsiteX73" fmla="*/ 808733 w 1068528"/>
                  <a:gd name="connsiteY73" fmla="*/ 585919 h 697305"/>
                  <a:gd name="connsiteX74" fmla="*/ 793615 w 1068528"/>
                  <a:gd name="connsiteY74" fmla="*/ 591757 h 697305"/>
                  <a:gd name="connsiteX75" fmla="*/ 778752 w 1068528"/>
                  <a:gd name="connsiteY75" fmla="*/ 597470 h 697305"/>
                  <a:gd name="connsiteX76" fmla="*/ 773670 w 1068528"/>
                  <a:gd name="connsiteY76" fmla="*/ 603436 h 697305"/>
                  <a:gd name="connsiteX77" fmla="*/ 730731 w 1068528"/>
                  <a:gd name="connsiteY77" fmla="*/ 616257 h 697305"/>
                  <a:gd name="connsiteX78" fmla="*/ 704179 w 1068528"/>
                  <a:gd name="connsiteY78" fmla="*/ 623619 h 697305"/>
                  <a:gd name="connsiteX79" fmla="*/ 677247 w 1068528"/>
                  <a:gd name="connsiteY79" fmla="*/ 628824 h 697305"/>
                  <a:gd name="connsiteX80" fmla="*/ 628718 w 1068528"/>
                  <a:gd name="connsiteY80" fmla="*/ 634155 h 697305"/>
                  <a:gd name="connsiteX81" fmla="*/ 581840 w 1068528"/>
                  <a:gd name="connsiteY81" fmla="*/ 638598 h 697305"/>
                  <a:gd name="connsiteX82" fmla="*/ 553003 w 1068528"/>
                  <a:gd name="connsiteY82" fmla="*/ 640756 h 697305"/>
                  <a:gd name="connsiteX83" fmla="*/ 524038 w 1068528"/>
                  <a:gd name="connsiteY83" fmla="*/ 644565 h 697305"/>
                  <a:gd name="connsiteX84" fmla="*/ 458485 w 1068528"/>
                  <a:gd name="connsiteY84" fmla="*/ 649261 h 697305"/>
                  <a:gd name="connsiteX85" fmla="*/ 329032 w 1068528"/>
                  <a:gd name="connsiteY85" fmla="*/ 655735 h 697305"/>
                  <a:gd name="connsiteX86" fmla="*/ 195895 w 1068528"/>
                  <a:gd name="connsiteY86" fmla="*/ 657893 h 697305"/>
                  <a:gd name="connsiteX87" fmla="*/ 60598 w 1068528"/>
                  <a:gd name="connsiteY87" fmla="*/ 657258 h 697305"/>
                  <a:gd name="connsiteX88" fmla="*/ 254 w 1068528"/>
                  <a:gd name="connsiteY88" fmla="*/ 652181 h 697305"/>
                  <a:gd name="connsiteX89" fmla="*/ 0 w 1068528"/>
                  <a:gd name="connsiteY89" fmla="*/ 695213 h 697305"/>
                  <a:gd name="connsiteX90" fmla="*/ 16642 w 1068528"/>
                  <a:gd name="connsiteY90" fmla="*/ 692167 h 697305"/>
                  <a:gd name="connsiteX91" fmla="*/ 54500 w 1068528"/>
                  <a:gd name="connsiteY91" fmla="*/ 691151 h 697305"/>
                  <a:gd name="connsiteX92" fmla="*/ 129707 w 1068528"/>
                  <a:gd name="connsiteY92" fmla="*/ 686073 h 697305"/>
                  <a:gd name="connsiteX93" fmla="*/ 149780 w 1068528"/>
                  <a:gd name="connsiteY93" fmla="*/ 693563 h 697305"/>
                  <a:gd name="connsiteX94" fmla="*/ 166422 w 1068528"/>
                  <a:gd name="connsiteY94" fmla="*/ 694452 h 697305"/>
                  <a:gd name="connsiteX95" fmla="*/ 176458 w 1068528"/>
                  <a:gd name="connsiteY95" fmla="*/ 686327 h 697305"/>
                  <a:gd name="connsiteX96" fmla="*/ 253952 w 1068528"/>
                  <a:gd name="connsiteY96" fmla="*/ 696102 h 697305"/>
                  <a:gd name="connsiteX97" fmla="*/ 255476 w 1068528"/>
                  <a:gd name="connsiteY97" fmla="*/ 689882 h 697305"/>
                  <a:gd name="connsiteX98" fmla="*/ 258525 w 1068528"/>
                  <a:gd name="connsiteY98" fmla="*/ 693182 h 697305"/>
                  <a:gd name="connsiteX99" fmla="*/ 271610 w 1068528"/>
                  <a:gd name="connsiteY99" fmla="*/ 691913 h 697305"/>
                  <a:gd name="connsiteX100" fmla="*/ 295367 w 1068528"/>
                  <a:gd name="connsiteY100" fmla="*/ 691786 h 697305"/>
                  <a:gd name="connsiteX101" fmla="*/ 323569 w 1068528"/>
                  <a:gd name="connsiteY101" fmla="*/ 696609 h 697305"/>
                  <a:gd name="connsiteX102" fmla="*/ 364984 w 1068528"/>
                  <a:gd name="connsiteY102" fmla="*/ 689501 h 697305"/>
                  <a:gd name="connsiteX103" fmla="*/ 365366 w 1068528"/>
                  <a:gd name="connsiteY103" fmla="*/ 697117 h 697305"/>
                  <a:gd name="connsiteX104" fmla="*/ 399666 w 1068528"/>
                  <a:gd name="connsiteY104" fmla="*/ 692801 h 697305"/>
                  <a:gd name="connsiteX105" fmla="*/ 422406 w 1068528"/>
                  <a:gd name="connsiteY105" fmla="*/ 682900 h 697305"/>
                  <a:gd name="connsiteX106" fmla="*/ 427107 w 1068528"/>
                  <a:gd name="connsiteY106" fmla="*/ 691531 h 697305"/>
                  <a:gd name="connsiteX107" fmla="*/ 431299 w 1068528"/>
                  <a:gd name="connsiteY107" fmla="*/ 685439 h 697305"/>
                  <a:gd name="connsiteX108" fmla="*/ 445654 w 1068528"/>
                  <a:gd name="connsiteY108" fmla="*/ 689374 h 697305"/>
                  <a:gd name="connsiteX109" fmla="*/ 451244 w 1068528"/>
                  <a:gd name="connsiteY109" fmla="*/ 692928 h 697305"/>
                  <a:gd name="connsiteX110" fmla="*/ 460391 w 1068528"/>
                  <a:gd name="connsiteY110" fmla="*/ 686962 h 697305"/>
                  <a:gd name="connsiteX111" fmla="*/ 475509 w 1068528"/>
                  <a:gd name="connsiteY111" fmla="*/ 691278 h 697305"/>
                  <a:gd name="connsiteX112" fmla="*/ 485418 w 1068528"/>
                  <a:gd name="connsiteY112" fmla="*/ 686581 h 697305"/>
                  <a:gd name="connsiteX113" fmla="*/ 522132 w 1068528"/>
                  <a:gd name="connsiteY113" fmla="*/ 687850 h 697305"/>
                  <a:gd name="connsiteX114" fmla="*/ 524292 w 1068528"/>
                  <a:gd name="connsiteY114" fmla="*/ 677696 h 697305"/>
                  <a:gd name="connsiteX115" fmla="*/ 533438 w 1068528"/>
                  <a:gd name="connsiteY115" fmla="*/ 685693 h 697305"/>
                  <a:gd name="connsiteX116" fmla="*/ 538012 w 1068528"/>
                  <a:gd name="connsiteY116" fmla="*/ 681504 h 697305"/>
                  <a:gd name="connsiteX117" fmla="*/ 555035 w 1068528"/>
                  <a:gd name="connsiteY117" fmla="*/ 684170 h 697305"/>
                  <a:gd name="connsiteX118" fmla="*/ 571805 w 1068528"/>
                  <a:gd name="connsiteY118" fmla="*/ 675918 h 697305"/>
                  <a:gd name="connsiteX119" fmla="*/ 597466 w 1068528"/>
                  <a:gd name="connsiteY119" fmla="*/ 680615 h 697305"/>
                  <a:gd name="connsiteX120" fmla="*/ 611695 w 1068528"/>
                  <a:gd name="connsiteY120" fmla="*/ 671221 h 697305"/>
                  <a:gd name="connsiteX121" fmla="*/ 617793 w 1068528"/>
                  <a:gd name="connsiteY121" fmla="*/ 675664 h 697305"/>
                  <a:gd name="connsiteX122" fmla="*/ 631894 w 1068528"/>
                  <a:gd name="connsiteY122" fmla="*/ 671983 h 697305"/>
                  <a:gd name="connsiteX123" fmla="*/ 630878 w 1068528"/>
                  <a:gd name="connsiteY123" fmla="*/ 662970 h 697305"/>
                  <a:gd name="connsiteX124" fmla="*/ 636594 w 1068528"/>
                  <a:gd name="connsiteY124" fmla="*/ 659289 h 697305"/>
                  <a:gd name="connsiteX125" fmla="*/ 627066 w 1068528"/>
                  <a:gd name="connsiteY125" fmla="*/ 656243 h 697305"/>
                  <a:gd name="connsiteX126" fmla="*/ 641930 w 1068528"/>
                  <a:gd name="connsiteY126" fmla="*/ 664240 h 697305"/>
                  <a:gd name="connsiteX127" fmla="*/ 657048 w 1068528"/>
                  <a:gd name="connsiteY127" fmla="*/ 670841 h 697305"/>
                  <a:gd name="connsiteX128" fmla="*/ 665559 w 1068528"/>
                  <a:gd name="connsiteY128" fmla="*/ 666779 h 697305"/>
                  <a:gd name="connsiteX129" fmla="*/ 678772 w 1068528"/>
                  <a:gd name="connsiteY129" fmla="*/ 665256 h 697305"/>
                  <a:gd name="connsiteX130" fmla="*/ 686013 w 1068528"/>
                  <a:gd name="connsiteY130" fmla="*/ 652054 h 697305"/>
                  <a:gd name="connsiteX131" fmla="*/ 697065 w 1068528"/>
                  <a:gd name="connsiteY131" fmla="*/ 664620 h 697305"/>
                  <a:gd name="connsiteX132" fmla="*/ 695033 w 1068528"/>
                  <a:gd name="connsiteY132" fmla="*/ 656497 h 697305"/>
                  <a:gd name="connsiteX133" fmla="*/ 717646 w 1068528"/>
                  <a:gd name="connsiteY133" fmla="*/ 652688 h 697305"/>
                  <a:gd name="connsiteX134" fmla="*/ 729715 w 1068528"/>
                  <a:gd name="connsiteY134" fmla="*/ 651419 h 697305"/>
                  <a:gd name="connsiteX135" fmla="*/ 762491 w 1068528"/>
                  <a:gd name="connsiteY135" fmla="*/ 647230 h 697305"/>
                  <a:gd name="connsiteX136" fmla="*/ 797045 w 1068528"/>
                  <a:gd name="connsiteY136" fmla="*/ 636694 h 697305"/>
                  <a:gd name="connsiteX137" fmla="*/ 815339 w 1068528"/>
                  <a:gd name="connsiteY137" fmla="*/ 622858 h 697305"/>
                  <a:gd name="connsiteX138" fmla="*/ 808098 w 1068528"/>
                  <a:gd name="connsiteY138" fmla="*/ 632251 h 697305"/>
                  <a:gd name="connsiteX139" fmla="*/ 821310 w 1068528"/>
                  <a:gd name="connsiteY139" fmla="*/ 626666 h 697305"/>
                  <a:gd name="connsiteX140" fmla="*/ 833252 w 1068528"/>
                  <a:gd name="connsiteY140" fmla="*/ 620700 h 697305"/>
                  <a:gd name="connsiteX141" fmla="*/ 828297 w 1068528"/>
                  <a:gd name="connsiteY141" fmla="*/ 609021 h 697305"/>
                  <a:gd name="connsiteX142" fmla="*/ 832998 w 1068528"/>
                  <a:gd name="connsiteY142" fmla="*/ 620065 h 697305"/>
                  <a:gd name="connsiteX143" fmla="*/ 847353 w 1068528"/>
                  <a:gd name="connsiteY143" fmla="*/ 610037 h 697305"/>
                  <a:gd name="connsiteX144" fmla="*/ 864376 w 1068528"/>
                  <a:gd name="connsiteY144" fmla="*/ 600770 h 697305"/>
                  <a:gd name="connsiteX145" fmla="*/ 881400 w 1068528"/>
                  <a:gd name="connsiteY145" fmla="*/ 591250 h 697305"/>
                  <a:gd name="connsiteX146" fmla="*/ 916208 w 1068528"/>
                  <a:gd name="connsiteY146" fmla="*/ 572463 h 697305"/>
                  <a:gd name="connsiteX147" fmla="*/ 930437 w 1068528"/>
                  <a:gd name="connsiteY147" fmla="*/ 560784 h 697305"/>
                  <a:gd name="connsiteX148" fmla="*/ 942124 w 1068528"/>
                  <a:gd name="connsiteY148" fmla="*/ 543394 h 697305"/>
                  <a:gd name="connsiteX149" fmla="*/ 962832 w 1068528"/>
                  <a:gd name="connsiteY149" fmla="*/ 535396 h 697305"/>
                  <a:gd name="connsiteX150" fmla="*/ 975917 w 1068528"/>
                  <a:gd name="connsiteY150" fmla="*/ 523591 h 697305"/>
                  <a:gd name="connsiteX151" fmla="*/ 977314 w 1068528"/>
                  <a:gd name="connsiteY151" fmla="*/ 510643 h 697305"/>
                  <a:gd name="connsiteX152" fmla="*/ 1008693 w 1068528"/>
                  <a:gd name="connsiteY152" fmla="*/ 489191 h 697305"/>
                  <a:gd name="connsiteX153" fmla="*/ 1024192 w 1068528"/>
                  <a:gd name="connsiteY153" fmla="*/ 465834 h 697305"/>
                  <a:gd name="connsiteX154" fmla="*/ 1032323 w 1068528"/>
                  <a:gd name="connsiteY154" fmla="*/ 450347 h 697305"/>
                  <a:gd name="connsiteX155" fmla="*/ 1027622 w 1068528"/>
                  <a:gd name="connsiteY155" fmla="*/ 445904 h 697305"/>
                  <a:gd name="connsiteX156" fmla="*/ 1031941 w 1068528"/>
                  <a:gd name="connsiteY156" fmla="*/ 444508 h 69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068528" h="697305">
                    <a:moveTo>
                      <a:pt x="1032449" y="444635"/>
                    </a:moveTo>
                    <a:cubicBezTo>
                      <a:pt x="1038928" y="442223"/>
                      <a:pt x="1040580" y="437653"/>
                      <a:pt x="1037277" y="431560"/>
                    </a:cubicBezTo>
                    <a:cubicBezTo>
                      <a:pt x="1043629" y="421913"/>
                      <a:pt x="1053411" y="422167"/>
                      <a:pt x="1047313" y="408584"/>
                    </a:cubicBezTo>
                    <a:cubicBezTo>
                      <a:pt x="1050997" y="408584"/>
                      <a:pt x="1054046" y="403380"/>
                      <a:pt x="1056333" y="397413"/>
                    </a:cubicBezTo>
                    <a:cubicBezTo>
                      <a:pt x="1058366" y="391321"/>
                      <a:pt x="1059636" y="384466"/>
                      <a:pt x="1060906" y="381039"/>
                    </a:cubicBezTo>
                    <a:cubicBezTo>
                      <a:pt x="1065607" y="366440"/>
                      <a:pt x="1064971" y="350827"/>
                      <a:pt x="1060906" y="335975"/>
                    </a:cubicBezTo>
                    <a:cubicBezTo>
                      <a:pt x="1063701" y="332802"/>
                      <a:pt x="1065353" y="339529"/>
                      <a:pt x="1068529" y="336229"/>
                    </a:cubicBezTo>
                    <a:cubicBezTo>
                      <a:pt x="1063701" y="330009"/>
                      <a:pt x="1066115" y="307287"/>
                      <a:pt x="1064845" y="299163"/>
                    </a:cubicBezTo>
                    <a:cubicBezTo>
                      <a:pt x="1063447" y="282661"/>
                      <a:pt x="1064209" y="284311"/>
                      <a:pt x="1053030" y="275932"/>
                    </a:cubicBezTo>
                    <a:cubicBezTo>
                      <a:pt x="1056968" y="275805"/>
                      <a:pt x="1059763" y="273775"/>
                      <a:pt x="1061033" y="269840"/>
                    </a:cubicBezTo>
                    <a:cubicBezTo>
                      <a:pt x="1058493" y="269205"/>
                      <a:pt x="1056333" y="267935"/>
                      <a:pt x="1054173" y="266285"/>
                    </a:cubicBezTo>
                    <a:cubicBezTo>
                      <a:pt x="1059890" y="262985"/>
                      <a:pt x="1056714" y="257527"/>
                      <a:pt x="1055443" y="250672"/>
                    </a:cubicBezTo>
                    <a:lnTo>
                      <a:pt x="1057603" y="244198"/>
                    </a:lnTo>
                    <a:cubicBezTo>
                      <a:pt x="1054173" y="242167"/>
                      <a:pt x="1051760" y="239374"/>
                      <a:pt x="1049854" y="236074"/>
                    </a:cubicBezTo>
                    <a:cubicBezTo>
                      <a:pt x="1048965" y="231504"/>
                      <a:pt x="1050743" y="223506"/>
                      <a:pt x="1049854" y="219445"/>
                    </a:cubicBezTo>
                    <a:cubicBezTo>
                      <a:pt x="1048202" y="212590"/>
                      <a:pt x="1043375" y="213986"/>
                      <a:pt x="1042104" y="210813"/>
                    </a:cubicBezTo>
                    <a:cubicBezTo>
                      <a:pt x="1039945" y="205227"/>
                      <a:pt x="1038801" y="198754"/>
                      <a:pt x="1037150" y="192280"/>
                    </a:cubicBezTo>
                    <a:cubicBezTo>
                      <a:pt x="1035752" y="185806"/>
                      <a:pt x="1033339" y="179459"/>
                      <a:pt x="1029273" y="174381"/>
                    </a:cubicBezTo>
                    <a:cubicBezTo>
                      <a:pt x="1026097" y="176158"/>
                      <a:pt x="1022795" y="176793"/>
                      <a:pt x="1019110" y="176540"/>
                    </a:cubicBezTo>
                    <a:cubicBezTo>
                      <a:pt x="1018983" y="171969"/>
                      <a:pt x="1019873" y="168161"/>
                      <a:pt x="1022414" y="164607"/>
                    </a:cubicBezTo>
                    <a:cubicBezTo>
                      <a:pt x="1020635" y="163210"/>
                      <a:pt x="1018729" y="162322"/>
                      <a:pt x="1016569" y="162068"/>
                    </a:cubicBezTo>
                    <a:cubicBezTo>
                      <a:pt x="1016697" y="155848"/>
                      <a:pt x="1014664" y="150136"/>
                      <a:pt x="1010726" y="145058"/>
                    </a:cubicBezTo>
                    <a:cubicBezTo>
                      <a:pt x="1004882" y="133887"/>
                      <a:pt x="1002849" y="132872"/>
                      <a:pt x="994973" y="133887"/>
                    </a:cubicBezTo>
                    <a:cubicBezTo>
                      <a:pt x="986842" y="128176"/>
                      <a:pt x="990780" y="115735"/>
                      <a:pt x="984683" y="109008"/>
                    </a:cubicBezTo>
                    <a:cubicBezTo>
                      <a:pt x="979855" y="104819"/>
                      <a:pt x="974393" y="102534"/>
                      <a:pt x="968422" y="102153"/>
                    </a:cubicBezTo>
                    <a:cubicBezTo>
                      <a:pt x="969819" y="99614"/>
                      <a:pt x="969819" y="96948"/>
                      <a:pt x="968295" y="94537"/>
                    </a:cubicBezTo>
                    <a:cubicBezTo>
                      <a:pt x="962070" y="88951"/>
                      <a:pt x="966389" y="87174"/>
                      <a:pt x="956353" y="85143"/>
                    </a:cubicBezTo>
                    <a:cubicBezTo>
                      <a:pt x="946190" y="83620"/>
                      <a:pt x="954955" y="88062"/>
                      <a:pt x="949874" y="91490"/>
                    </a:cubicBezTo>
                    <a:cubicBezTo>
                      <a:pt x="948095" y="89459"/>
                      <a:pt x="945809" y="88697"/>
                      <a:pt x="943268" y="89205"/>
                    </a:cubicBezTo>
                    <a:cubicBezTo>
                      <a:pt x="943522" y="92759"/>
                      <a:pt x="944919" y="95679"/>
                      <a:pt x="946825" y="98599"/>
                    </a:cubicBezTo>
                    <a:cubicBezTo>
                      <a:pt x="931453" y="92886"/>
                      <a:pt x="944157" y="91743"/>
                      <a:pt x="943522" y="81843"/>
                    </a:cubicBezTo>
                    <a:cubicBezTo>
                      <a:pt x="942506" y="76257"/>
                      <a:pt x="940727" y="70926"/>
                      <a:pt x="938313" y="65721"/>
                    </a:cubicBezTo>
                    <a:cubicBezTo>
                      <a:pt x="937805" y="59501"/>
                      <a:pt x="934629" y="58232"/>
                      <a:pt x="929293" y="61913"/>
                    </a:cubicBezTo>
                    <a:cubicBezTo>
                      <a:pt x="930183" y="62548"/>
                      <a:pt x="912397" y="51377"/>
                      <a:pt x="918622" y="53154"/>
                    </a:cubicBezTo>
                    <a:cubicBezTo>
                      <a:pt x="910237" y="50869"/>
                      <a:pt x="913541" y="55312"/>
                      <a:pt x="903885" y="57089"/>
                    </a:cubicBezTo>
                    <a:cubicBezTo>
                      <a:pt x="906808" y="52266"/>
                      <a:pt x="913413" y="43126"/>
                      <a:pt x="904394" y="40206"/>
                    </a:cubicBezTo>
                    <a:cubicBezTo>
                      <a:pt x="903632" y="42999"/>
                      <a:pt x="902361" y="45411"/>
                      <a:pt x="900328" y="47569"/>
                    </a:cubicBezTo>
                    <a:cubicBezTo>
                      <a:pt x="893087" y="43761"/>
                      <a:pt x="890419" y="37921"/>
                      <a:pt x="880256" y="35002"/>
                    </a:cubicBezTo>
                    <a:cubicBezTo>
                      <a:pt x="881654" y="19642"/>
                      <a:pt x="878097" y="31574"/>
                      <a:pt x="869839" y="28020"/>
                    </a:cubicBezTo>
                    <a:cubicBezTo>
                      <a:pt x="859041" y="23704"/>
                      <a:pt x="850402" y="15961"/>
                      <a:pt x="839476" y="11519"/>
                    </a:cubicBezTo>
                    <a:cubicBezTo>
                      <a:pt x="831727" y="7964"/>
                      <a:pt x="811147" y="855"/>
                      <a:pt x="802508" y="2124"/>
                    </a:cubicBezTo>
                    <a:cubicBezTo>
                      <a:pt x="792599" y="3521"/>
                      <a:pt x="789550" y="15199"/>
                      <a:pt x="779006" y="5933"/>
                    </a:cubicBezTo>
                    <a:cubicBezTo>
                      <a:pt x="778370" y="5806"/>
                      <a:pt x="796537" y="9107"/>
                      <a:pt x="790185" y="855"/>
                    </a:cubicBezTo>
                    <a:cubicBezTo>
                      <a:pt x="789550" y="601"/>
                      <a:pt x="782309" y="-288"/>
                      <a:pt x="775194" y="94"/>
                    </a:cubicBezTo>
                    <a:cubicBezTo>
                      <a:pt x="768080" y="475"/>
                      <a:pt x="761093" y="601"/>
                      <a:pt x="761093" y="601"/>
                    </a:cubicBezTo>
                    <a:lnTo>
                      <a:pt x="761220" y="42111"/>
                    </a:lnTo>
                    <a:cubicBezTo>
                      <a:pt x="761220" y="42111"/>
                      <a:pt x="765031" y="42111"/>
                      <a:pt x="769859" y="42111"/>
                    </a:cubicBezTo>
                    <a:cubicBezTo>
                      <a:pt x="774687" y="42111"/>
                      <a:pt x="780784" y="42492"/>
                      <a:pt x="785104" y="43126"/>
                    </a:cubicBezTo>
                    <a:cubicBezTo>
                      <a:pt x="787772" y="42872"/>
                      <a:pt x="811655" y="48712"/>
                      <a:pt x="807082" y="42238"/>
                    </a:cubicBezTo>
                    <a:cubicBezTo>
                      <a:pt x="810130" y="43507"/>
                      <a:pt x="816991" y="45411"/>
                      <a:pt x="824486" y="47315"/>
                    </a:cubicBezTo>
                    <a:cubicBezTo>
                      <a:pt x="829822" y="48965"/>
                      <a:pt x="835411" y="50615"/>
                      <a:pt x="839858" y="52012"/>
                    </a:cubicBezTo>
                    <a:cubicBezTo>
                      <a:pt x="844177" y="53535"/>
                      <a:pt x="847353" y="54677"/>
                      <a:pt x="847988" y="54932"/>
                    </a:cubicBezTo>
                    <a:cubicBezTo>
                      <a:pt x="863487" y="60771"/>
                      <a:pt x="881019" y="69529"/>
                      <a:pt x="894358" y="79431"/>
                    </a:cubicBezTo>
                    <a:cubicBezTo>
                      <a:pt x="906680" y="88824"/>
                      <a:pt x="917606" y="99995"/>
                      <a:pt x="928785" y="110784"/>
                    </a:cubicBezTo>
                    <a:cubicBezTo>
                      <a:pt x="941489" y="123478"/>
                      <a:pt x="950509" y="129825"/>
                      <a:pt x="958004" y="144678"/>
                    </a:cubicBezTo>
                    <a:cubicBezTo>
                      <a:pt x="966008" y="160418"/>
                      <a:pt x="980871" y="174128"/>
                      <a:pt x="989129" y="190121"/>
                    </a:cubicBezTo>
                    <a:cubicBezTo>
                      <a:pt x="998657" y="208528"/>
                      <a:pt x="1006788" y="227188"/>
                      <a:pt x="1013648" y="246737"/>
                    </a:cubicBezTo>
                    <a:cubicBezTo>
                      <a:pt x="1027241" y="285200"/>
                      <a:pt x="1033339" y="326328"/>
                      <a:pt x="1022032" y="365806"/>
                    </a:cubicBezTo>
                    <a:cubicBezTo>
                      <a:pt x="1019238" y="375707"/>
                      <a:pt x="1016188" y="385608"/>
                      <a:pt x="1012758" y="395129"/>
                    </a:cubicBezTo>
                    <a:cubicBezTo>
                      <a:pt x="1011361" y="399952"/>
                      <a:pt x="1009074" y="404649"/>
                      <a:pt x="1007041" y="409473"/>
                    </a:cubicBezTo>
                    <a:lnTo>
                      <a:pt x="1000944" y="423817"/>
                    </a:lnTo>
                    <a:cubicBezTo>
                      <a:pt x="997513" y="433718"/>
                      <a:pt x="991670" y="442350"/>
                      <a:pt x="986588" y="451490"/>
                    </a:cubicBezTo>
                    <a:cubicBezTo>
                      <a:pt x="983921" y="455932"/>
                      <a:pt x="981634" y="460756"/>
                      <a:pt x="978331" y="464818"/>
                    </a:cubicBezTo>
                    <a:lnTo>
                      <a:pt x="968422" y="477005"/>
                    </a:lnTo>
                    <a:cubicBezTo>
                      <a:pt x="965119" y="480940"/>
                      <a:pt x="961815" y="485129"/>
                      <a:pt x="958639" y="489317"/>
                    </a:cubicBezTo>
                    <a:cubicBezTo>
                      <a:pt x="955082" y="493252"/>
                      <a:pt x="951398" y="497187"/>
                      <a:pt x="947714" y="501123"/>
                    </a:cubicBezTo>
                    <a:cubicBezTo>
                      <a:pt x="944030" y="505058"/>
                      <a:pt x="940473" y="509247"/>
                      <a:pt x="936916" y="513182"/>
                    </a:cubicBezTo>
                    <a:cubicBezTo>
                      <a:pt x="933105" y="517117"/>
                      <a:pt x="928912" y="520672"/>
                      <a:pt x="924847" y="524353"/>
                    </a:cubicBezTo>
                    <a:cubicBezTo>
                      <a:pt x="916717" y="531715"/>
                      <a:pt x="908459" y="539078"/>
                      <a:pt x="898931" y="544409"/>
                    </a:cubicBezTo>
                    <a:cubicBezTo>
                      <a:pt x="889530" y="549995"/>
                      <a:pt x="880510" y="555707"/>
                      <a:pt x="870093" y="558626"/>
                    </a:cubicBezTo>
                    <a:cubicBezTo>
                      <a:pt x="864503" y="560150"/>
                      <a:pt x="851672" y="566751"/>
                      <a:pt x="839350" y="571320"/>
                    </a:cubicBezTo>
                    <a:cubicBezTo>
                      <a:pt x="827027" y="575890"/>
                      <a:pt x="816228" y="580206"/>
                      <a:pt x="816228" y="580206"/>
                    </a:cubicBezTo>
                    <a:lnTo>
                      <a:pt x="817118" y="582110"/>
                    </a:lnTo>
                    <a:cubicBezTo>
                      <a:pt x="817118" y="582110"/>
                      <a:pt x="813561" y="584014"/>
                      <a:pt x="808733" y="585919"/>
                    </a:cubicBezTo>
                    <a:cubicBezTo>
                      <a:pt x="803906" y="587822"/>
                      <a:pt x="798062" y="590107"/>
                      <a:pt x="793615" y="591757"/>
                    </a:cubicBezTo>
                    <a:cubicBezTo>
                      <a:pt x="792218" y="592266"/>
                      <a:pt x="784469" y="594804"/>
                      <a:pt x="778752" y="597470"/>
                    </a:cubicBezTo>
                    <a:cubicBezTo>
                      <a:pt x="773670" y="599628"/>
                      <a:pt x="770113" y="601912"/>
                      <a:pt x="773670" y="603436"/>
                    </a:cubicBezTo>
                    <a:cubicBezTo>
                      <a:pt x="765159" y="604451"/>
                      <a:pt x="733272" y="616130"/>
                      <a:pt x="730731" y="616257"/>
                    </a:cubicBezTo>
                    <a:cubicBezTo>
                      <a:pt x="722346" y="618668"/>
                      <a:pt x="713326" y="621334"/>
                      <a:pt x="704179" y="623619"/>
                    </a:cubicBezTo>
                    <a:cubicBezTo>
                      <a:pt x="695033" y="625651"/>
                      <a:pt x="685759" y="627427"/>
                      <a:pt x="677247" y="628824"/>
                    </a:cubicBezTo>
                    <a:cubicBezTo>
                      <a:pt x="661367" y="631489"/>
                      <a:pt x="644852" y="631489"/>
                      <a:pt x="628718" y="634155"/>
                    </a:cubicBezTo>
                    <a:cubicBezTo>
                      <a:pt x="609916" y="636186"/>
                      <a:pt x="599118" y="640121"/>
                      <a:pt x="581840" y="638598"/>
                    </a:cubicBezTo>
                    <a:cubicBezTo>
                      <a:pt x="572440" y="637709"/>
                      <a:pt x="562785" y="638979"/>
                      <a:pt x="553003" y="640756"/>
                    </a:cubicBezTo>
                    <a:cubicBezTo>
                      <a:pt x="543221" y="642280"/>
                      <a:pt x="533438" y="644056"/>
                      <a:pt x="524038" y="644565"/>
                    </a:cubicBezTo>
                    <a:cubicBezTo>
                      <a:pt x="502314" y="645834"/>
                      <a:pt x="480336" y="646849"/>
                      <a:pt x="458485" y="649261"/>
                    </a:cubicBezTo>
                    <a:cubicBezTo>
                      <a:pt x="414784" y="653450"/>
                      <a:pt x="372988" y="658147"/>
                      <a:pt x="329032" y="655735"/>
                    </a:cubicBezTo>
                    <a:cubicBezTo>
                      <a:pt x="284441" y="653196"/>
                      <a:pt x="240358" y="658909"/>
                      <a:pt x="195895" y="657893"/>
                    </a:cubicBezTo>
                    <a:cubicBezTo>
                      <a:pt x="151812" y="656877"/>
                      <a:pt x="104045" y="665636"/>
                      <a:pt x="60598" y="657258"/>
                    </a:cubicBezTo>
                    <a:cubicBezTo>
                      <a:pt x="49037" y="654974"/>
                      <a:pt x="254" y="652181"/>
                      <a:pt x="254" y="652181"/>
                    </a:cubicBezTo>
                    <a:lnTo>
                      <a:pt x="0" y="695213"/>
                    </a:lnTo>
                    <a:cubicBezTo>
                      <a:pt x="0" y="695213"/>
                      <a:pt x="10163" y="692674"/>
                      <a:pt x="16642" y="692167"/>
                    </a:cubicBezTo>
                    <a:cubicBezTo>
                      <a:pt x="28711" y="691151"/>
                      <a:pt x="42304" y="690644"/>
                      <a:pt x="54500" y="691151"/>
                    </a:cubicBezTo>
                    <a:cubicBezTo>
                      <a:pt x="83719" y="692420"/>
                      <a:pt x="101885" y="698133"/>
                      <a:pt x="129707" y="686073"/>
                    </a:cubicBezTo>
                    <a:cubicBezTo>
                      <a:pt x="129707" y="696863"/>
                      <a:pt x="143428" y="693055"/>
                      <a:pt x="149780" y="693563"/>
                    </a:cubicBezTo>
                    <a:cubicBezTo>
                      <a:pt x="155369" y="692167"/>
                      <a:pt x="160959" y="692420"/>
                      <a:pt x="166422" y="694452"/>
                    </a:cubicBezTo>
                    <a:cubicBezTo>
                      <a:pt x="169471" y="691405"/>
                      <a:pt x="172900" y="688739"/>
                      <a:pt x="176458" y="686327"/>
                    </a:cubicBezTo>
                    <a:cubicBezTo>
                      <a:pt x="176204" y="700290"/>
                      <a:pt x="243789" y="697498"/>
                      <a:pt x="253952" y="696102"/>
                    </a:cubicBezTo>
                    <a:cubicBezTo>
                      <a:pt x="253444" y="693817"/>
                      <a:pt x="253952" y="691786"/>
                      <a:pt x="255476" y="689882"/>
                    </a:cubicBezTo>
                    <a:cubicBezTo>
                      <a:pt x="257382" y="690135"/>
                      <a:pt x="258525" y="691278"/>
                      <a:pt x="258525" y="693182"/>
                    </a:cubicBezTo>
                    <a:cubicBezTo>
                      <a:pt x="263353" y="698005"/>
                      <a:pt x="267799" y="697752"/>
                      <a:pt x="271610" y="691913"/>
                    </a:cubicBezTo>
                    <a:cubicBezTo>
                      <a:pt x="282409" y="693690"/>
                      <a:pt x="285585" y="701941"/>
                      <a:pt x="295367" y="691786"/>
                    </a:cubicBezTo>
                    <a:cubicBezTo>
                      <a:pt x="297780" y="698767"/>
                      <a:pt x="316964" y="695975"/>
                      <a:pt x="323569" y="696609"/>
                    </a:cubicBezTo>
                    <a:cubicBezTo>
                      <a:pt x="337671" y="698005"/>
                      <a:pt x="351391" y="694452"/>
                      <a:pt x="364984" y="689501"/>
                    </a:cubicBezTo>
                    <a:cubicBezTo>
                      <a:pt x="368160" y="692040"/>
                      <a:pt x="362062" y="694197"/>
                      <a:pt x="365366" y="697117"/>
                    </a:cubicBezTo>
                    <a:cubicBezTo>
                      <a:pt x="370701" y="691531"/>
                      <a:pt x="392171" y="693309"/>
                      <a:pt x="399666" y="692801"/>
                    </a:cubicBezTo>
                    <a:cubicBezTo>
                      <a:pt x="415165" y="692040"/>
                      <a:pt x="413386" y="693436"/>
                      <a:pt x="422406" y="682900"/>
                    </a:cubicBezTo>
                    <a:cubicBezTo>
                      <a:pt x="422152" y="686835"/>
                      <a:pt x="423677" y="689755"/>
                      <a:pt x="427107" y="691531"/>
                    </a:cubicBezTo>
                    <a:cubicBezTo>
                      <a:pt x="427996" y="689247"/>
                      <a:pt x="429393" y="687216"/>
                      <a:pt x="431299" y="685439"/>
                    </a:cubicBezTo>
                    <a:cubicBezTo>
                      <a:pt x="433586" y="691531"/>
                      <a:pt x="439048" y="689120"/>
                      <a:pt x="445654" y="689374"/>
                    </a:cubicBezTo>
                    <a:lnTo>
                      <a:pt x="451244" y="692928"/>
                    </a:lnTo>
                    <a:cubicBezTo>
                      <a:pt x="453785" y="690135"/>
                      <a:pt x="456834" y="688105"/>
                      <a:pt x="460391" y="686962"/>
                    </a:cubicBezTo>
                    <a:cubicBezTo>
                      <a:pt x="464837" y="687343"/>
                      <a:pt x="471697" y="691151"/>
                      <a:pt x="475509" y="691278"/>
                    </a:cubicBezTo>
                    <a:cubicBezTo>
                      <a:pt x="482115" y="691659"/>
                      <a:pt x="482369" y="686708"/>
                      <a:pt x="485418" y="686581"/>
                    </a:cubicBezTo>
                    <a:cubicBezTo>
                      <a:pt x="496851" y="685693"/>
                      <a:pt x="510063" y="691405"/>
                      <a:pt x="522132" y="687850"/>
                    </a:cubicBezTo>
                    <a:cubicBezTo>
                      <a:pt x="521751" y="684297"/>
                      <a:pt x="522513" y="680869"/>
                      <a:pt x="524292" y="677696"/>
                    </a:cubicBezTo>
                    <a:cubicBezTo>
                      <a:pt x="528357" y="679219"/>
                      <a:pt x="531406" y="681885"/>
                      <a:pt x="533438" y="685693"/>
                    </a:cubicBezTo>
                    <a:cubicBezTo>
                      <a:pt x="535471" y="684804"/>
                      <a:pt x="536996" y="683281"/>
                      <a:pt x="538012" y="681504"/>
                    </a:cubicBezTo>
                    <a:cubicBezTo>
                      <a:pt x="543475" y="684297"/>
                      <a:pt x="549064" y="685184"/>
                      <a:pt x="555035" y="684170"/>
                    </a:cubicBezTo>
                    <a:cubicBezTo>
                      <a:pt x="567104" y="684170"/>
                      <a:pt x="568883" y="683281"/>
                      <a:pt x="571805" y="675918"/>
                    </a:cubicBezTo>
                    <a:cubicBezTo>
                      <a:pt x="580570" y="671603"/>
                      <a:pt x="588955" y="682138"/>
                      <a:pt x="597466" y="680615"/>
                    </a:cubicBezTo>
                    <a:cubicBezTo>
                      <a:pt x="603310" y="678965"/>
                      <a:pt x="608138" y="675791"/>
                      <a:pt x="611695" y="671221"/>
                    </a:cubicBezTo>
                    <a:cubicBezTo>
                      <a:pt x="612965" y="673887"/>
                      <a:pt x="614998" y="675284"/>
                      <a:pt x="617793" y="675664"/>
                    </a:cubicBezTo>
                    <a:cubicBezTo>
                      <a:pt x="625669" y="674141"/>
                      <a:pt x="624526" y="678711"/>
                      <a:pt x="631894" y="671983"/>
                    </a:cubicBezTo>
                    <a:cubicBezTo>
                      <a:pt x="639263" y="665256"/>
                      <a:pt x="630497" y="669064"/>
                      <a:pt x="630878" y="662970"/>
                    </a:cubicBezTo>
                    <a:cubicBezTo>
                      <a:pt x="633546" y="662970"/>
                      <a:pt x="635451" y="661574"/>
                      <a:pt x="636594" y="659289"/>
                    </a:cubicBezTo>
                    <a:cubicBezTo>
                      <a:pt x="633673" y="657386"/>
                      <a:pt x="630624" y="656370"/>
                      <a:pt x="627066" y="656243"/>
                    </a:cubicBezTo>
                    <a:cubicBezTo>
                      <a:pt x="641041" y="647738"/>
                      <a:pt x="634181" y="658400"/>
                      <a:pt x="641930" y="664240"/>
                    </a:cubicBezTo>
                    <a:cubicBezTo>
                      <a:pt x="646758" y="666779"/>
                      <a:pt x="651839" y="668937"/>
                      <a:pt x="657048" y="670841"/>
                    </a:cubicBezTo>
                    <a:cubicBezTo>
                      <a:pt x="661876" y="674522"/>
                      <a:pt x="664797" y="673253"/>
                      <a:pt x="665559" y="666779"/>
                    </a:cubicBezTo>
                    <a:cubicBezTo>
                      <a:pt x="664670" y="667032"/>
                      <a:pt x="684107" y="662082"/>
                      <a:pt x="678772" y="665256"/>
                    </a:cubicBezTo>
                    <a:cubicBezTo>
                      <a:pt x="686013" y="660685"/>
                      <a:pt x="680677" y="659924"/>
                      <a:pt x="686013" y="652054"/>
                    </a:cubicBezTo>
                    <a:cubicBezTo>
                      <a:pt x="687283" y="657512"/>
                      <a:pt x="689062" y="668683"/>
                      <a:pt x="697065" y="664620"/>
                    </a:cubicBezTo>
                    <a:cubicBezTo>
                      <a:pt x="695668" y="662082"/>
                      <a:pt x="695033" y="659416"/>
                      <a:pt x="695033" y="656497"/>
                    </a:cubicBezTo>
                    <a:cubicBezTo>
                      <a:pt x="702528" y="654212"/>
                      <a:pt x="708372" y="657386"/>
                      <a:pt x="717646" y="652688"/>
                    </a:cubicBezTo>
                    <a:cubicBezTo>
                      <a:pt x="726157" y="665382"/>
                      <a:pt x="721457" y="653958"/>
                      <a:pt x="729715" y="651419"/>
                    </a:cubicBezTo>
                    <a:cubicBezTo>
                      <a:pt x="740513" y="648118"/>
                      <a:pt x="751692" y="649769"/>
                      <a:pt x="762491" y="647230"/>
                    </a:cubicBezTo>
                    <a:cubicBezTo>
                      <a:pt x="770367" y="645453"/>
                      <a:pt x="790693" y="642153"/>
                      <a:pt x="797045" y="636694"/>
                    </a:cubicBezTo>
                    <a:cubicBezTo>
                      <a:pt x="804541" y="630728"/>
                      <a:pt x="802127" y="619177"/>
                      <a:pt x="815339" y="622858"/>
                    </a:cubicBezTo>
                    <a:cubicBezTo>
                      <a:pt x="815974" y="622604"/>
                      <a:pt x="798951" y="627681"/>
                      <a:pt x="808098" y="632251"/>
                    </a:cubicBezTo>
                    <a:cubicBezTo>
                      <a:pt x="808733" y="632378"/>
                      <a:pt x="815085" y="629586"/>
                      <a:pt x="821310" y="626666"/>
                    </a:cubicBezTo>
                    <a:cubicBezTo>
                      <a:pt x="827535" y="624000"/>
                      <a:pt x="833252" y="620700"/>
                      <a:pt x="833252" y="620700"/>
                    </a:cubicBezTo>
                    <a:lnTo>
                      <a:pt x="828297" y="609021"/>
                    </a:lnTo>
                    <a:lnTo>
                      <a:pt x="832998" y="620065"/>
                    </a:lnTo>
                    <a:cubicBezTo>
                      <a:pt x="832998" y="620065"/>
                      <a:pt x="841509" y="613337"/>
                      <a:pt x="847353" y="610037"/>
                    </a:cubicBezTo>
                    <a:cubicBezTo>
                      <a:pt x="852816" y="607117"/>
                      <a:pt x="858659" y="603944"/>
                      <a:pt x="864376" y="600770"/>
                    </a:cubicBezTo>
                    <a:cubicBezTo>
                      <a:pt x="870093" y="597343"/>
                      <a:pt x="875937" y="594169"/>
                      <a:pt x="881400" y="591250"/>
                    </a:cubicBezTo>
                    <a:cubicBezTo>
                      <a:pt x="894993" y="584776"/>
                      <a:pt x="906045" y="579191"/>
                      <a:pt x="916208" y="572463"/>
                    </a:cubicBezTo>
                    <a:cubicBezTo>
                      <a:pt x="921163" y="569036"/>
                      <a:pt x="926245" y="565735"/>
                      <a:pt x="930437" y="560784"/>
                    </a:cubicBezTo>
                    <a:cubicBezTo>
                      <a:pt x="934629" y="555834"/>
                      <a:pt x="938567" y="550249"/>
                      <a:pt x="942124" y="543394"/>
                    </a:cubicBezTo>
                    <a:cubicBezTo>
                      <a:pt x="948858" y="551518"/>
                      <a:pt x="958131" y="540220"/>
                      <a:pt x="962832" y="535396"/>
                    </a:cubicBezTo>
                    <a:cubicBezTo>
                      <a:pt x="966135" y="530192"/>
                      <a:pt x="970327" y="526257"/>
                      <a:pt x="975917" y="523591"/>
                    </a:cubicBezTo>
                    <a:cubicBezTo>
                      <a:pt x="976044" y="519148"/>
                      <a:pt x="976552" y="514832"/>
                      <a:pt x="977314" y="510643"/>
                    </a:cubicBezTo>
                    <a:cubicBezTo>
                      <a:pt x="982777" y="515975"/>
                      <a:pt x="995735" y="503789"/>
                      <a:pt x="1008693" y="489191"/>
                    </a:cubicBezTo>
                    <a:cubicBezTo>
                      <a:pt x="1015045" y="481955"/>
                      <a:pt x="1019745" y="472942"/>
                      <a:pt x="1024192" y="465834"/>
                    </a:cubicBezTo>
                    <a:cubicBezTo>
                      <a:pt x="1028257" y="458598"/>
                      <a:pt x="1031560" y="453013"/>
                      <a:pt x="1032323" y="450347"/>
                    </a:cubicBezTo>
                    <a:cubicBezTo>
                      <a:pt x="1030036" y="449712"/>
                      <a:pt x="1028511" y="448316"/>
                      <a:pt x="1027622" y="445904"/>
                    </a:cubicBezTo>
                    <a:cubicBezTo>
                      <a:pt x="1028765" y="444254"/>
                      <a:pt x="1030163" y="443747"/>
                      <a:pt x="1031941" y="444508"/>
                    </a:cubicBezTo>
                  </a:path>
                </a:pathLst>
              </a:custGeom>
              <a:solidFill>
                <a:srgbClr val="6ACFF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7" name="شكل حر: شكل 16">
                <a:extLst>
                  <a:ext uri="{FF2B5EF4-FFF2-40B4-BE49-F238E27FC236}">
                    <a16:creationId xmlns:a16="http://schemas.microsoft.com/office/drawing/2014/main" id="{177D55C3-2A81-FB55-4302-26D027C90B24}"/>
                  </a:ext>
                </a:extLst>
              </p:cNvPr>
              <p:cNvSpPr>
                <a:spLocks noGrp="1" noRot="1" noMove="1" noResize="1" noEditPoints="1" noAdjustHandles="1" noChangeArrowheads="1" noChangeShapeType="1"/>
              </p:cNvSpPr>
              <p:nvPr/>
            </p:nvSpPr>
            <p:spPr>
              <a:xfrm>
                <a:off x="3799935" y="10386835"/>
                <a:ext cx="1989710" cy="1488009"/>
              </a:xfrm>
              <a:custGeom>
                <a:avLst/>
                <a:gdLst>
                  <a:gd name="connsiteX0" fmla="*/ 1877535 w 1989710"/>
                  <a:gd name="connsiteY0" fmla="*/ 1430671 h 1488009"/>
                  <a:gd name="connsiteX1" fmla="*/ 1840693 w 1989710"/>
                  <a:gd name="connsiteY1" fmla="*/ 1437526 h 1488009"/>
                  <a:gd name="connsiteX2" fmla="*/ 1767264 w 1989710"/>
                  <a:gd name="connsiteY2" fmla="*/ 1451362 h 1488009"/>
                  <a:gd name="connsiteX3" fmla="*/ 1753163 w 1989710"/>
                  <a:gd name="connsiteY3" fmla="*/ 1445523 h 1488009"/>
                  <a:gd name="connsiteX4" fmla="*/ 1730296 w 1989710"/>
                  <a:gd name="connsiteY4" fmla="*/ 1445777 h 1488009"/>
                  <a:gd name="connsiteX5" fmla="*/ 1724325 w 1989710"/>
                  <a:gd name="connsiteY5" fmla="*/ 1451870 h 1488009"/>
                  <a:gd name="connsiteX6" fmla="*/ 1643909 w 1989710"/>
                  <a:gd name="connsiteY6" fmla="*/ 1447047 h 1488009"/>
                  <a:gd name="connsiteX7" fmla="*/ 1643909 w 1989710"/>
                  <a:gd name="connsiteY7" fmla="*/ 1451362 h 1488009"/>
                  <a:gd name="connsiteX8" fmla="*/ 1639463 w 1989710"/>
                  <a:gd name="connsiteY8" fmla="*/ 1451743 h 1488009"/>
                  <a:gd name="connsiteX9" fmla="*/ 1630316 w 1989710"/>
                  <a:gd name="connsiteY9" fmla="*/ 1445269 h 1488009"/>
                  <a:gd name="connsiteX10" fmla="*/ 1602876 w 1989710"/>
                  <a:gd name="connsiteY10" fmla="*/ 1450473 h 1488009"/>
                  <a:gd name="connsiteX11" fmla="*/ 1575308 w 1989710"/>
                  <a:gd name="connsiteY11" fmla="*/ 1444508 h 1488009"/>
                  <a:gd name="connsiteX12" fmla="*/ 1534147 w 1989710"/>
                  <a:gd name="connsiteY12" fmla="*/ 1448697 h 1488009"/>
                  <a:gd name="connsiteX13" fmla="*/ 1537450 w 1989710"/>
                  <a:gd name="connsiteY13" fmla="*/ 1444253 h 1488009"/>
                  <a:gd name="connsiteX14" fmla="*/ 1500609 w 1989710"/>
                  <a:gd name="connsiteY14" fmla="*/ 1441969 h 1488009"/>
                  <a:gd name="connsiteX15" fmla="*/ 1487270 w 1989710"/>
                  <a:gd name="connsiteY15" fmla="*/ 1439557 h 1488009"/>
                  <a:gd name="connsiteX16" fmla="*/ 1473549 w 1989710"/>
                  <a:gd name="connsiteY16" fmla="*/ 1439557 h 1488009"/>
                  <a:gd name="connsiteX17" fmla="*/ 1470628 w 1989710"/>
                  <a:gd name="connsiteY17" fmla="*/ 1443619 h 1488009"/>
                  <a:gd name="connsiteX18" fmla="*/ 1461481 w 1989710"/>
                  <a:gd name="connsiteY18" fmla="*/ 1440445 h 1488009"/>
                  <a:gd name="connsiteX19" fmla="*/ 1450174 w 1989710"/>
                  <a:gd name="connsiteY19" fmla="*/ 1434860 h 1488009"/>
                  <a:gd name="connsiteX20" fmla="*/ 1443949 w 1989710"/>
                  <a:gd name="connsiteY20" fmla="*/ 1438795 h 1488009"/>
                  <a:gd name="connsiteX21" fmla="*/ 1430102 w 1989710"/>
                  <a:gd name="connsiteY21" fmla="*/ 1433337 h 1488009"/>
                  <a:gd name="connsiteX22" fmla="*/ 1416128 w 1989710"/>
                  <a:gd name="connsiteY22" fmla="*/ 1435241 h 1488009"/>
                  <a:gd name="connsiteX23" fmla="*/ 1382335 w 1989710"/>
                  <a:gd name="connsiteY23" fmla="*/ 1426228 h 1488009"/>
                  <a:gd name="connsiteX24" fmla="*/ 1380175 w 1989710"/>
                  <a:gd name="connsiteY24" fmla="*/ 1432829 h 1488009"/>
                  <a:gd name="connsiteX25" fmla="*/ 1372299 w 1989710"/>
                  <a:gd name="connsiteY25" fmla="*/ 1429402 h 1488009"/>
                  <a:gd name="connsiteX26" fmla="*/ 1367980 w 1989710"/>
                  <a:gd name="connsiteY26" fmla="*/ 1426228 h 1488009"/>
                  <a:gd name="connsiteX27" fmla="*/ 1357817 w 1989710"/>
                  <a:gd name="connsiteY27" fmla="*/ 1420770 h 1488009"/>
                  <a:gd name="connsiteX28" fmla="*/ 1334822 w 1989710"/>
                  <a:gd name="connsiteY28" fmla="*/ 1420262 h 1488009"/>
                  <a:gd name="connsiteX29" fmla="*/ 1323770 w 1989710"/>
                  <a:gd name="connsiteY29" fmla="*/ 1407060 h 1488009"/>
                  <a:gd name="connsiteX30" fmla="*/ 1300649 w 1989710"/>
                  <a:gd name="connsiteY30" fmla="*/ 1404521 h 1488009"/>
                  <a:gd name="connsiteX31" fmla="*/ 1300776 w 1989710"/>
                  <a:gd name="connsiteY31" fmla="*/ 1399317 h 1488009"/>
                  <a:gd name="connsiteX32" fmla="*/ 1296456 w 1989710"/>
                  <a:gd name="connsiteY32" fmla="*/ 1391700 h 1488009"/>
                  <a:gd name="connsiteX33" fmla="*/ 1286293 w 1989710"/>
                  <a:gd name="connsiteY33" fmla="*/ 1395001 h 1488009"/>
                  <a:gd name="connsiteX34" fmla="*/ 1277909 w 1989710"/>
                  <a:gd name="connsiteY34" fmla="*/ 1396905 h 1488009"/>
                  <a:gd name="connsiteX35" fmla="*/ 1277400 w 1989710"/>
                  <a:gd name="connsiteY35" fmla="*/ 1404014 h 1488009"/>
                  <a:gd name="connsiteX36" fmla="*/ 1276257 w 1989710"/>
                  <a:gd name="connsiteY36" fmla="*/ 1399952 h 1488009"/>
                  <a:gd name="connsiteX37" fmla="*/ 1272700 w 1989710"/>
                  <a:gd name="connsiteY37" fmla="*/ 1375833 h 1488009"/>
                  <a:gd name="connsiteX38" fmla="*/ 1271684 w 1989710"/>
                  <a:gd name="connsiteY38" fmla="*/ 1369106 h 1488009"/>
                  <a:gd name="connsiteX39" fmla="*/ 1255423 w 1989710"/>
                  <a:gd name="connsiteY39" fmla="*/ 1360093 h 1488009"/>
                  <a:gd name="connsiteX40" fmla="*/ 1245895 w 1989710"/>
                  <a:gd name="connsiteY40" fmla="*/ 1361489 h 1488009"/>
                  <a:gd name="connsiteX41" fmla="*/ 1261013 w 1989710"/>
                  <a:gd name="connsiteY41" fmla="*/ 1353746 h 1488009"/>
                  <a:gd name="connsiteX42" fmla="*/ 1251230 w 1989710"/>
                  <a:gd name="connsiteY42" fmla="*/ 1351968 h 1488009"/>
                  <a:gd name="connsiteX43" fmla="*/ 1247165 w 1989710"/>
                  <a:gd name="connsiteY43" fmla="*/ 1346764 h 1488009"/>
                  <a:gd name="connsiteX44" fmla="*/ 1246403 w 1989710"/>
                  <a:gd name="connsiteY44" fmla="*/ 1338132 h 1488009"/>
                  <a:gd name="connsiteX45" fmla="*/ 1246149 w 1989710"/>
                  <a:gd name="connsiteY45" fmla="*/ 1331785 h 1488009"/>
                  <a:gd name="connsiteX46" fmla="*/ 1255677 w 1989710"/>
                  <a:gd name="connsiteY46" fmla="*/ 1300939 h 1488009"/>
                  <a:gd name="connsiteX47" fmla="*/ 1271048 w 1989710"/>
                  <a:gd name="connsiteY47" fmla="*/ 1277836 h 1488009"/>
                  <a:gd name="connsiteX48" fmla="*/ 1266983 w 1989710"/>
                  <a:gd name="connsiteY48" fmla="*/ 1260699 h 1488009"/>
                  <a:gd name="connsiteX49" fmla="*/ 1267872 w 1989710"/>
                  <a:gd name="connsiteY49" fmla="*/ 1269458 h 1488009"/>
                  <a:gd name="connsiteX50" fmla="*/ 1282101 w 1989710"/>
                  <a:gd name="connsiteY50" fmla="*/ 1266411 h 1488009"/>
                  <a:gd name="connsiteX51" fmla="*/ 1294932 w 1989710"/>
                  <a:gd name="connsiteY51" fmla="*/ 1254479 h 1488009"/>
                  <a:gd name="connsiteX52" fmla="*/ 1296202 w 1989710"/>
                  <a:gd name="connsiteY52" fmla="*/ 1252067 h 1488009"/>
                  <a:gd name="connsiteX53" fmla="*/ 1303317 w 1989710"/>
                  <a:gd name="connsiteY53" fmla="*/ 1244578 h 1488009"/>
                  <a:gd name="connsiteX54" fmla="*/ 1336855 w 1989710"/>
                  <a:gd name="connsiteY54" fmla="*/ 1224014 h 1488009"/>
                  <a:gd name="connsiteX55" fmla="*/ 1402661 w 1989710"/>
                  <a:gd name="connsiteY55" fmla="*/ 1191391 h 1488009"/>
                  <a:gd name="connsiteX56" fmla="*/ 1417525 w 1989710"/>
                  <a:gd name="connsiteY56" fmla="*/ 1193803 h 1488009"/>
                  <a:gd name="connsiteX57" fmla="*/ 1439630 w 1989710"/>
                  <a:gd name="connsiteY57" fmla="*/ 1188979 h 1488009"/>
                  <a:gd name="connsiteX58" fmla="*/ 1444203 w 1989710"/>
                  <a:gd name="connsiteY58" fmla="*/ 1181743 h 1488009"/>
                  <a:gd name="connsiteX59" fmla="*/ 1523984 w 1989710"/>
                  <a:gd name="connsiteY59" fmla="*/ 1171080 h 1488009"/>
                  <a:gd name="connsiteX60" fmla="*/ 1523095 w 1989710"/>
                  <a:gd name="connsiteY60" fmla="*/ 1166764 h 1488009"/>
                  <a:gd name="connsiteX61" fmla="*/ 1527414 w 1989710"/>
                  <a:gd name="connsiteY61" fmla="*/ 1165495 h 1488009"/>
                  <a:gd name="connsiteX62" fmla="*/ 1537704 w 1989710"/>
                  <a:gd name="connsiteY62" fmla="*/ 1169938 h 1488009"/>
                  <a:gd name="connsiteX63" fmla="*/ 1563620 w 1989710"/>
                  <a:gd name="connsiteY63" fmla="*/ 1159275 h 1488009"/>
                  <a:gd name="connsiteX64" fmla="*/ 1592077 w 1989710"/>
                  <a:gd name="connsiteY64" fmla="*/ 1159148 h 1488009"/>
                  <a:gd name="connsiteX65" fmla="*/ 1631714 w 1989710"/>
                  <a:gd name="connsiteY65" fmla="*/ 1145439 h 1488009"/>
                  <a:gd name="connsiteX66" fmla="*/ 1629554 w 1989710"/>
                  <a:gd name="connsiteY66" fmla="*/ 1150516 h 1488009"/>
                  <a:gd name="connsiteX67" fmla="*/ 1666395 w 1989710"/>
                  <a:gd name="connsiteY67" fmla="*/ 1143154 h 1488009"/>
                  <a:gd name="connsiteX68" fmla="*/ 1680116 w 1989710"/>
                  <a:gd name="connsiteY68" fmla="*/ 1141504 h 1488009"/>
                  <a:gd name="connsiteX69" fmla="*/ 1693455 w 1989710"/>
                  <a:gd name="connsiteY69" fmla="*/ 1137442 h 1488009"/>
                  <a:gd name="connsiteX70" fmla="*/ 1695106 w 1989710"/>
                  <a:gd name="connsiteY70" fmla="*/ 1132745 h 1488009"/>
                  <a:gd name="connsiteX71" fmla="*/ 1705015 w 1989710"/>
                  <a:gd name="connsiteY71" fmla="*/ 1132998 h 1488009"/>
                  <a:gd name="connsiteX72" fmla="*/ 1717719 w 1989710"/>
                  <a:gd name="connsiteY72" fmla="*/ 1134522 h 1488009"/>
                  <a:gd name="connsiteX73" fmla="*/ 1722420 w 1989710"/>
                  <a:gd name="connsiteY73" fmla="*/ 1128810 h 1488009"/>
                  <a:gd name="connsiteX74" fmla="*/ 1737664 w 1989710"/>
                  <a:gd name="connsiteY74" fmla="*/ 1129063 h 1488009"/>
                  <a:gd name="connsiteX75" fmla="*/ 1750495 w 1989710"/>
                  <a:gd name="connsiteY75" fmla="*/ 1122082 h 1488009"/>
                  <a:gd name="connsiteX76" fmla="*/ 1787083 w 1989710"/>
                  <a:gd name="connsiteY76" fmla="*/ 1115735 h 1488009"/>
                  <a:gd name="connsiteX77" fmla="*/ 1785939 w 1989710"/>
                  <a:gd name="connsiteY77" fmla="*/ 1108880 h 1488009"/>
                  <a:gd name="connsiteX78" fmla="*/ 1794959 w 1989710"/>
                  <a:gd name="connsiteY78" fmla="*/ 1108119 h 1488009"/>
                  <a:gd name="connsiteX79" fmla="*/ 1800676 w 1989710"/>
                  <a:gd name="connsiteY79" fmla="*/ 1108246 h 1488009"/>
                  <a:gd name="connsiteX80" fmla="*/ 1813126 w 1989710"/>
                  <a:gd name="connsiteY80" fmla="*/ 1107103 h 1488009"/>
                  <a:gd name="connsiteX81" fmla="*/ 1833325 w 1989710"/>
                  <a:gd name="connsiteY81" fmla="*/ 1092632 h 1488009"/>
                  <a:gd name="connsiteX82" fmla="*/ 1859749 w 1989710"/>
                  <a:gd name="connsiteY82" fmla="*/ 1089966 h 1488009"/>
                  <a:gd name="connsiteX83" fmla="*/ 1868896 w 1989710"/>
                  <a:gd name="connsiteY83" fmla="*/ 1082096 h 1488009"/>
                  <a:gd name="connsiteX84" fmla="*/ 1875629 w 1989710"/>
                  <a:gd name="connsiteY84" fmla="*/ 1079303 h 1488009"/>
                  <a:gd name="connsiteX85" fmla="*/ 1886046 w 1989710"/>
                  <a:gd name="connsiteY85" fmla="*/ 1079303 h 1488009"/>
                  <a:gd name="connsiteX86" fmla="*/ 1888460 w 1989710"/>
                  <a:gd name="connsiteY86" fmla="*/ 1067879 h 1488009"/>
                  <a:gd name="connsiteX87" fmla="*/ 1890620 w 1989710"/>
                  <a:gd name="connsiteY87" fmla="*/ 1059120 h 1488009"/>
                  <a:gd name="connsiteX88" fmla="*/ 1884141 w 1989710"/>
                  <a:gd name="connsiteY88" fmla="*/ 1055947 h 1488009"/>
                  <a:gd name="connsiteX89" fmla="*/ 1888206 w 1989710"/>
                  <a:gd name="connsiteY89" fmla="*/ 1056708 h 1488009"/>
                  <a:gd name="connsiteX90" fmla="*/ 1914885 w 1989710"/>
                  <a:gd name="connsiteY90" fmla="*/ 1058612 h 1488009"/>
                  <a:gd name="connsiteX91" fmla="*/ 1923523 w 1989710"/>
                  <a:gd name="connsiteY91" fmla="*/ 1057216 h 1488009"/>
                  <a:gd name="connsiteX92" fmla="*/ 1936354 w 1989710"/>
                  <a:gd name="connsiteY92" fmla="*/ 1036906 h 1488009"/>
                  <a:gd name="connsiteX93" fmla="*/ 1932670 w 1989710"/>
                  <a:gd name="connsiteY93" fmla="*/ 1027131 h 1488009"/>
                  <a:gd name="connsiteX94" fmla="*/ 1944231 w 1989710"/>
                  <a:gd name="connsiteY94" fmla="*/ 1039444 h 1488009"/>
                  <a:gd name="connsiteX95" fmla="*/ 1944485 w 1989710"/>
                  <a:gd name="connsiteY95" fmla="*/ 1027766 h 1488009"/>
                  <a:gd name="connsiteX96" fmla="*/ 1959221 w 1989710"/>
                  <a:gd name="connsiteY96" fmla="*/ 1006694 h 1488009"/>
                  <a:gd name="connsiteX97" fmla="*/ 1963032 w 1989710"/>
                  <a:gd name="connsiteY97" fmla="*/ 1004536 h 1488009"/>
                  <a:gd name="connsiteX98" fmla="*/ 1976372 w 1989710"/>
                  <a:gd name="connsiteY98" fmla="*/ 980037 h 1488009"/>
                  <a:gd name="connsiteX99" fmla="*/ 1982469 w 1989710"/>
                  <a:gd name="connsiteY99" fmla="*/ 969247 h 1488009"/>
                  <a:gd name="connsiteX100" fmla="*/ 1986916 w 1989710"/>
                  <a:gd name="connsiteY100" fmla="*/ 954395 h 1488009"/>
                  <a:gd name="connsiteX101" fmla="*/ 1988313 w 1989710"/>
                  <a:gd name="connsiteY101" fmla="*/ 946906 h 1488009"/>
                  <a:gd name="connsiteX102" fmla="*/ 1989711 w 1989710"/>
                  <a:gd name="connsiteY102" fmla="*/ 935100 h 1488009"/>
                  <a:gd name="connsiteX103" fmla="*/ 1989076 w 1989710"/>
                  <a:gd name="connsiteY103" fmla="*/ 925199 h 1488009"/>
                  <a:gd name="connsiteX104" fmla="*/ 1979802 w 1989710"/>
                  <a:gd name="connsiteY104" fmla="*/ 900572 h 1488009"/>
                  <a:gd name="connsiteX105" fmla="*/ 1980055 w 1989710"/>
                  <a:gd name="connsiteY105" fmla="*/ 904635 h 1488009"/>
                  <a:gd name="connsiteX106" fmla="*/ 1983740 w 1989710"/>
                  <a:gd name="connsiteY106" fmla="*/ 914409 h 1488009"/>
                  <a:gd name="connsiteX107" fmla="*/ 1981707 w 1989710"/>
                  <a:gd name="connsiteY107" fmla="*/ 882420 h 1488009"/>
                  <a:gd name="connsiteX108" fmla="*/ 1981072 w 1989710"/>
                  <a:gd name="connsiteY108" fmla="*/ 882547 h 1488009"/>
                  <a:gd name="connsiteX109" fmla="*/ 1979929 w 1989710"/>
                  <a:gd name="connsiteY109" fmla="*/ 880008 h 1488009"/>
                  <a:gd name="connsiteX110" fmla="*/ 1975228 w 1989710"/>
                  <a:gd name="connsiteY110" fmla="*/ 869346 h 1488009"/>
                  <a:gd name="connsiteX111" fmla="*/ 1967860 w 1989710"/>
                  <a:gd name="connsiteY111" fmla="*/ 847259 h 1488009"/>
                  <a:gd name="connsiteX112" fmla="*/ 1963794 w 1989710"/>
                  <a:gd name="connsiteY112" fmla="*/ 834311 h 1488009"/>
                  <a:gd name="connsiteX113" fmla="*/ 1946009 w 1989710"/>
                  <a:gd name="connsiteY113" fmla="*/ 790643 h 1488009"/>
                  <a:gd name="connsiteX114" fmla="*/ 1939022 w 1989710"/>
                  <a:gd name="connsiteY114" fmla="*/ 780107 h 1488009"/>
                  <a:gd name="connsiteX115" fmla="*/ 1917044 w 1989710"/>
                  <a:gd name="connsiteY115" fmla="*/ 762971 h 1488009"/>
                  <a:gd name="connsiteX116" fmla="*/ 1912216 w 1989710"/>
                  <a:gd name="connsiteY116" fmla="*/ 747484 h 1488009"/>
                  <a:gd name="connsiteX117" fmla="*/ 1894558 w 1989710"/>
                  <a:gd name="connsiteY117" fmla="*/ 729840 h 1488009"/>
                  <a:gd name="connsiteX118" fmla="*/ 1885411 w 1989710"/>
                  <a:gd name="connsiteY118" fmla="*/ 730347 h 1488009"/>
                  <a:gd name="connsiteX119" fmla="*/ 1880838 w 1989710"/>
                  <a:gd name="connsiteY119" fmla="*/ 722604 h 1488009"/>
                  <a:gd name="connsiteX120" fmla="*/ 1854541 w 1989710"/>
                  <a:gd name="connsiteY120" fmla="*/ 701659 h 1488009"/>
                  <a:gd name="connsiteX121" fmla="*/ 1845775 w 1989710"/>
                  <a:gd name="connsiteY121" fmla="*/ 697089 h 1488009"/>
                  <a:gd name="connsiteX122" fmla="*/ 1828752 w 1989710"/>
                  <a:gd name="connsiteY122" fmla="*/ 690235 h 1488009"/>
                  <a:gd name="connsiteX123" fmla="*/ 1814523 w 1989710"/>
                  <a:gd name="connsiteY123" fmla="*/ 685918 h 1488009"/>
                  <a:gd name="connsiteX124" fmla="*/ 1810458 w 1989710"/>
                  <a:gd name="connsiteY124" fmla="*/ 689599 h 1488009"/>
                  <a:gd name="connsiteX125" fmla="*/ 1805757 w 1989710"/>
                  <a:gd name="connsiteY125" fmla="*/ 688584 h 1488009"/>
                  <a:gd name="connsiteX126" fmla="*/ 1798008 w 1989710"/>
                  <a:gd name="connsiteY126" fmla="*/ 679572 h 1488009"/>
                  <a:gd name="connsiteX127" fmla="*/ 1768408 w 1989710"/>
                  <a:gd name="connsiteY127" fmla="*/ 678810 h 1488009"/>
                  <a:gd name="connsiteX128" fmla="*/ 1762437 w 1989710"/>
                  <a:gd name="connsiteY128" fmla="*/ 673097 h 1488009"/>
                  <a:gd name="connsiteX129" fmla="*/ 1740205 w 1989710"/>
                  <a:gd name="connsiteY129" fmla="*/ 669417 h 1488009"/>
                  <a:gd name="connsiteX130" fmla="*/ 1725723 w 1989710"/>
                  <a:gd name="connsiteY130" fmla="*/ 667512 h 1488009"/>
                  <a:gd name="connsiteX131" fmla="*/ 1697012 w 1989710"/>
                  <a:gd name="connsiteY131" fmla="*/ 672463 h 1488009"/>
                  <a:gd name="connsiteX132" fmla="*/ 1700315 w 1989710"/>
                  <a:gd name="connsiteY132" fmla="*/ 668020 h 1488009"/>
                  <a:gd name="connsiteX133" fmla="*/ 1687357 w 1989710"/>
                  <a:gd name="connsiteY133" fmla="*/ 668020 h 1488009"/>
                  <a:gd name="connsiteX134" fmla="*/ 1661822 w 1989710"/>
                  <a:gd name="connsiteY134" fmla="*/ 667893 h 1488009"/>
                  <a:gd name="connsiteX135" fmla="*/ 1647721 w 1989710"/>
                  <a:gd name="connsiteY135" fmla="*/ 667258 h 1488009"/>
                  <a:gd name="connsiteX136" fmla="*/ 1633619 w 1989710"/>
                  <a:gd name="connsiteY136" fmla="*/ 669035 h 1488009"/>
                  <a:gd name="connsiteX137" fmla="*/ 1631205 w 1989710"/>
                  <a:gd name="connsiteY137" fmla="*/ 673479 h 1488009"/>
                  <a:gd name="connsiteX138" fmla="*/ 1621423 w 1989710"/>
                  <a:gd name="connsiteY138" fmla="*/ 671828 h 1488009"/>
                  <a:gd name="connsiteX139" fmla="*/ 1608846 w 1989710"/>
                  <a:gd name="connsiteY139" fmla="*/ 668528 h 1488009"/>
                  <a:gd name="connsiteX140" fmla="*/ 1603257 w 1989710"/>
                  <a:gd name="connsiteY140" fmla="*/ 673352 h 1488009"/>
                  <a:gd name="connsiteX141" fmla="*/ 1588139 w 1989710"/>
                  <a:gd name="connsiteY141" fmla="*/ 671067 h 1488009"/>
                  <a:gd name="connsiteX142" fmla="*/ 1574546 w 1989710"/>
                  <a:gd name="connsiteY142" fmla="*/ 676144 h 1488009"/>
                  <a:gd name="connsiteX143" fmla="*/ 1537577 w 1989710"/>
                  <a:gd name="connsiteY143" fmla="*/ 677414 h 1488009"/>
                  <a:gd name="connsiteX144" fmla="*/ 1537704 w 1989710"/>
                  <a:gd name="connsiteY144" fmla="*/ 684395 h 1488009"/>
                  <a:gd name="connsiteX145" fmla="*/ 1528812 w 1989710"/>
                  <a:gd name="connsiteY145" fmla="*/ 684014 h 1488009"/>
                  <a:gd name="connsiteX146" fmla="*/ 1523222 w 1989710"/>
                  <a:gd name="connsiteY146" fmla="*/ 682872 h 1488009"/>
                  <a:gd name="connsiteX147" fmla="*/ 1510899 w 1989710"/>
                  <a:gd name="connsiteY147" fmla="*/ 681983 h 1488009"/>
                  <a:gd name="connsiteX148" fmla="*/ 1488921 w 1989710"/>
                  <a:gd name="connsiteY148" fmla="*/ 692646 h 1488009"/>
                  <a:gd name="connsiteX149" fmla="*/ 1463132 w 1989710"/>
                  <a:gd name="connsiteY149" fmla="*/ 689727 h 1488009"/>
                  <a:gd name="connsiteX150" fmla="*/ 1452842 w 1989710"/>
                  <a:gd name="connsiteY150" fmla="*/ 694931 h 1488009"/>
                  <a:gd name="connsiteX151" fmla="*/ 1445855 w 1989710"/>
                  <a:gd name="connsiteY151" fmla="*/ 695819 h 1488009"/>
                  <a:gd name="connsiteX152" fmla="*/ 1436327 w 1989710"/>
                  <a:gd name="connsiteY152" fmla="*/ 693027 h 1488009"/>
                  <a:gd name="connsiteX153" fmla="*/ 1430864 w 1989710"/>
                  <a:gd name="connsiteY153" fmla="*/ 702929 h 1488009"/>
                  <a:gd name="connsiteX154" fmla="*/ 1426164 w 1989710"/>
                  <a:gd name="connsiteY154" fmla="*/ 710545 h 1488009"/>
                  <a:gd name="connsiteX155" fmla="*/ 1431245 w 1989710"/>
                  <a:gd name="connsiteY155" fmla="*/ 715623 h 1488009"/>
                  <a:gd name="connsiteX156" fmla="*/ 1427561 w 1989710"/>
                  <a:gd name="connsiteY156" fmla="*/ 713718 h 1488009"/>
                  <a:gd name="connsiteX157" fmla="*/ 1404313 w 1989710"/>
                  <a:gd name="connsiteY157" fmla="*/ 702166 h 1488009"/>
                  <a:gd name="connsiteX158" fmla="*/ 1396691 w 1989710"/>
                  <a:gd name="connsiteY158" fmla="*/ 700009 h 1488009"/>
                  <a:gd name="connsiteX159" fmla="*/ 1377889 w 1989710"/>
                  <a:gd name="connsiteY159" fmla="*/ 711687 h 1488009"/>
                  <a:gd name="connsiteX160" fmla="*/ 1375983 w 1989710"/>
                  <a:gd name="connsiteY160" fmla="*/ 721588 h 1488009"/>
                  <a:gd name="connsiteX161" fmla="*/ 1372807 w 1989710"/>
                  <a:gd name="connsiteY161" fmla="*/ 704959 h 1488009"/>
                  <a:gd name="connsiteX162" fmla="*/ 1366963 w 1989710"/>
                  <a:gd name="connsiteY162" fmla="*/ 714226 h 1488009"/>
                  <a:gd name="connsiteX163" fmla="*/ 1344604 w 1989710"/>
                  <a:gd name="connsiteY163" fmla="*/ 720827 h 1488009"/>
                  <a:gd name="connsiteX164" fmla="*/ 1340920 w 1989710"/>
                  <a:gd name="connsiteY164" fmla="*/ 719431 h 1488009"/>
                  <a:gd name="connsiteX165" fmla="*/ 1300268 w 1989710"/>
                  <a:gd name="connsiteY165" fmla="*/ 724127 h 1488009"/>
                  <a:gd name="connsiteX166" fmla="*/ 1265840 w 1989710"/>
                  <a:gd name="connsiteY166" fmla="*/ 731616 h 1488009"/>
                  <a:gd name="connsiteX167" fmla="*/ 1258853 w 1989710"/>
                  <a:gd name="connsiteY167" fmla="*/ 748245 h 1488009"/>
                  <a:gd name="connsiteX168" fmla="*/ 1263045 w 1989710"/>
                  <a:gd name="connsiteY168" fmla="*/ 740248 h 1488009"/>
                  <a:gd name="connsiteX169" fmla="*/ 1228998 w 1989710"/>
                  <a:gd name="connsiteY169" fmla="*/ 742280 h 1488009"/>
                  <a:gd name="connsiteX170" fmla="*/ 1219725 w 1989710"/>
                  <a:gd name="connsiteY170" fmla="*/ 747865 h 1488009"/>
                  <a:gd name="connsiteX171" fmla="*/ 1177166 w 1989710"/>
                  <a:gd name="connsiteY171" fmla="*/ 760178 h 1488009"/>
                  <a:gd name="connsiteX172" fmla="*/ 1105516 w 1989710"/>
                  <a:gd name="connsiteY172" fmla="*/ 783535 h 1488009"/>
                  <a:gd name="connsiteX173" fmla="*/ 1090653 w 1989710"/>
                  <a:gd name="connsiteY173" fmla="*/ 779980 h 1488009"/>
                  <a:gd name="connsiteX174" fmla="*/ 1067913 w 1989710"/>
                  <a:gd name="connsiteY174" fmla="*/ 784169 h 1488009"/>
                  <a:gd name="connsiteX175" fmla="*/ 1063085 w 1989710"/>
                  <a:gd name="connsiteY175" fmla="*/ 791278 h 1488009"/>
                  <a:gd name="connsiteX176" fmla="*/ 982669 w 1989710"/>
                  <a:gd name="connsiteY176" fmla="*/ 802576 h 1488009"/>
                  <a:gd name="connsiteX177" fmla="*/ 983558 w 1989710"/>
                  <a:gd name="connsiteY177" fmla="*/ 806891 h 1488009"/>
                  <a:gd name="connsiteX178" fmla="*/ 979239 w 1989710"/>
                  <a:gd name="connsiteY178" fmla="*/ 808288 h 1488009"/>
                  <a:gd name="connsiteX179" fmla="*/ 968822 w 1989710"/>
                  <a:gd name="connsiteY179" fmla="*/ 804099 h 1488009"/>
                  <a:gd name="connsiteX180" fmla="*/ 943160 w 1989710"/>
                  <a:gd name="connsiteY180" fmla="*/ 815524 h 1488009"/>
                  <a:gd name="connsiteX181" fmla="*/ 914703 w 1989710"/>
                  <a:gd name="connsiteY181" fmla="*/ 816539 h 1488009"/>
                  <a:gd name="connsiteX182" fmla="*/ 875702 w 1989710"/>
                  <a:gd name="connsiteY182" fmla="*/ 831264 h 1488009"/>
                  <a:gd name="connsiteX183" fmla="*/ 877734 w 1989710"/>
                  <a:gd name="connsiteY183" fmla="*/ 826186 h 1488009"/>
                  <a:gd name="connsiteX184" fmla="*/ 841401 w 1989710"/>
                  <a:gd name="connsiteY184" fmla="*/ 833929 h 1488009"/>
                  <a:gd name="connsiteX185" fmla="*/ 827935 w 1989710"/>
                  <a:gd name="connsiteY185" fmla="*/ 835453 h 1488009"/>
                  <a:gd name="connsiteX186" fmla="*/ 814723 w 1989710"/>
                  <a:gd name="connsiteY186" fmla="*/ 839388 h 1488009"/>
                  <a:gd name="connsiteX187" fmla="*/ 813071 w 1989710"/>
                  <a:gd name="connsiteY187" fmla="*/ 844085 h 1488009"/>
                  <a:gd name="connsiteX188" fmla="*/ 803416 w 1989710"/>
                  <a:gd name="connsiteY188" fmla="*/ 843704 h 1488009"/>
                  <a:gd name="connsiteX189" fmla="*/ 790840 w 1989710"/>
                  <a:gd name="connsiteY189" fmla="*/ 841673 h 1488009"/>
                  <a:gd name="connsiteX190" fmla="*/ 786012 w 1989710"/>
                  <a:gd name="connsiteY190" fmla="*/ 847131 h 1488009"/>
                  <a:gd name="connsiteX191" fmla="*/ 771021 w 1989710"/>
                  <a:gd name="connsiteY191" fmla="*/ 845989 h 1488009"/>
                  <a:gd name="connsiteX192" fmla="*/ 758190 w 1989710"/>
                  <a:gd name="connsiteY192" fmla="*/ 852082 h 1488009"/>
                  <a:gd name="connsiteX193" fmla="*/ 722111 w 1989710"/>
                  <a:gd name="connsiteY193" fmla="*/ 854620 h 1488009"/>
                  <a:gd name="connsiteX194" fmla="*/ 722365 w 1989710"/>
                  <a:gd name="connsiteY194" fmla="*/ 861603 h 1488009"/>
                  <a:gd name="connsiteX195" fmla="*/ 713600 w 1989710"/>
                  <a:gd name="connsiteY195" fmla="*/ 861222 h 1488009"/>
                  <a:gd name="connsiteX196" fmla="*/ 708137 w 1989710"/>
                  <a:gd name="connsiteY196" fmla="*/ 860206 h 1488009"/>
                  <a:gd name="connsiteX197" fmla="*/ 696068 w 1989710"/>
                  <a:gd name="connsiteY197" fmla="*/ 859191 h 1488009"/>
                  <a:gd name="connsiteX198" fmla="*/ 674217 w 1989710"/>
                  <a:gd name="connsiteY198" fmla="*/ 869346 h 1488009"/>
                  <a:gd name="connsiteX199" fmla="*/ 649063 w 1989710"/>
                  <a:gd name="connsiteY199" fmla="*/ 865157 h 1488009"/>
                  <a:gd name="connsiteX200" fmla="*/ 638773 w 1989710"/>
                  <a:gd name="connsiteY200" fmla="*/ 869726 h 1488009"/>
                  <a:gd name="connsiteX201" fmla="*/ 631786 w 1989710"/>
                  <a:gd name="connsiteY201" fmla="*/ 869980 h 1488009"/>
                  <a:gd name="connsiteX202" fmla="*/ 622766 w 1989710"/>
                  <a:gd name="connsiteY202" fmla="*/ 866299 h 1488009"/>
                  <a:gd name="connsiteX203" fmla="*/ 616541 w 1989710"/>
                  <a:gd name="connsiteY203" fmla="*/ 875693 h 1488009"/>
                  <a:gd name="connsiteX204" fmla="*/ 611206 w 1989710"/>
                  <a:gd name="connsiteY204" fmla="*/ 882801 h 1488009"/>
                  <a:gd name="connsiteX205" fmla="*/ 615652 w 1989710"/>
                  <a:gd name="connsiteY205" fmla="*/ 888387 h 1488009"/>
                  <a:gd name="connsiteX206" fmla="*/ 612095 w 1989710"/>
                  <a:gd name="connsiteY206" fmla="*/ 886102 h 1488009"/>
                  <a:gd name="connsiteX207" fmla="*/ 590625 w 1989710"/>
                  <a:gd name="connsiteY207" fmla="*/ 871885 h 1488009"/>
                  <a:gd name="connsiteX208" fmla="*/ 583511 w 1989710"/>
                  <a:gd name="connsiteY208" fmla="*/ 868838 h 1488009"/>
                  <a:gd name="connsiteX209" fmla="*/ 563693 w 1989710"/>
                  <a:gd name="connsiteY209" fmla="*/ 877596 h 1488009"/>
                  <a:gd name="connsiteX210" fmla="*/ 560263 w 1989710"/>
                  <a:gd name="connsiteY210" fmla="*/ 886991 h 1488009"/>
                  <a:gd name="connsiteX211" fmla="*/ 559755 w 1989710"/>
                  <a:gd name="connsiteY211" fmla="*/ 870107 h 1488009"/>
                  <a:gd name="connsiteX212" fmla="*/ 552641 w 1989710"/>
                  <a:gd name="connsiteY212" fmla="*/ 878358 h 1488009"/>
                  <a:gd name="connsiteX213" fmla="*/ 529900 w 1989710"/>
                  <a:gd name="connsiteY213" fmla="*/ 880770 h 1488009"/>
                  <a:gd name="connsiteX214" fmla="*/ 526724 w 1989710"/>
                  <a:gd name="connsiteY214" fmla="*/ 878739 h 1488009"/>
                  <a:gd name="connsiteX215" fmla="*/ 486834 w 1989710"/>
                  <a:gd name="connsiteY215" fmla="*/ 874677 h 1488009"/>
                  <a:gd name="connsiteX216" fmla="*/ 452661 w 1989710"/>
                  <a:gd name="connsiteY216" fmla="*/ 872773 h 1488009"/>
                  <a:gd name="connsiteX217" fmla="*/ 441354 w 1989710"/>
                  <a:gd name="connsiteY217" fmla="*/ 886609 h 1488009"/>
                  <a:gd name="connsiteX218" fmla="*/ 447706 w 1989710"/>
                  <a:gd name="connsiteY218" fmla="*/ 880262 h 1488009"/>
                  <a:gd name="connsiteX219" fmla="*/ 434494 w 1989710"/>
                  <a:gd name="connsiteY219" fmla="*/ 872011 h 1488009"/>
                  <a:gd name="connsiteX220" fmla="*/ 415565 w 1989710"/>
                  <a:gd name="connsiteY220" fmla="*/ 871631 h 1488009"/>
                  <a:gd name="connsiteX221" fmla="*/ 414040 w 1989710"/>
                  <a:gd name="connsiteY221" fmla="*/ 885975 h 1488009"/>
                  <a:gd name="connsiteX222" fmla="*/ 415438 w 1989710"/>
                  <a:gd name="connsiteY222" fmla="*/ 872265 h 1488009"/>
                  <a:gd name="connsiteX223" fmla="*/ 405148 w 1989710"/>
                  <a:gd name="connsiteY223" fmla="*/ 873915 h 1488009"/>
                  <a:gd name="connsiteX224" fmla="*/ 362335 w 1989710"/>
                  <a:gd name="connsiteY224" fmla="*/ 869092 h 1488009"/>
                  <a:gd name="connsiteX225" fmla="*/ 289923 w 1989710"/>
                  <a:gd name="connsiteY225" fmla="*/ 856144 h 1488009"/>
                  <a:gd name="connsiteX226" fmla="*/ 279379 w 1989710"/>
                  <a:gd name="connsiteY226" fmla="*/ 845481 h 1488009"/>
                  <a:gd name="connsiteX227" fmla="*/ 258798 w 1989710"/>
                  <a:gd name="connsiteY227" fmla="*/ 836215 h 1488009"/>
                  <a:gd name="connsiteX228" fmla="*/ 250795 w 1989710"/>
                  <a:gd name="connsiteY228" fmla="*/ 839261 h 1488009"/>
                  <a:gd name="connsiteX229" fmla="*/ 219924 w 1989710"/>
                  <a:gd name="connsiteY229" fmla="*/ 816793 h 1488009"/>
                  <a:gd name="connsiteX230" fmla="*/ 183337 w 1989710"/>
                  <a:gd name="connsiteY230" fmla="*/ 798386 h 1488009"/>
                  <a:gd name="connsiteX231" fmla="*/ 181177 w 1989710"/>
                  <a:gd name="connsiteY231" fmla="*/ 802195 h 1488009"/>
                  <a:gd name="connsiteX232" fmla="*/ 177239 w 1989710"/>
                  <a:gd name="connsiteY232" fmla="*/ 800291 h 1488009"/>
                  <a:gd name="connsiteX233" fmla="*/ 172920 w 1989710"/>
                  <a:gd name="connsiteY233" fmla="*/ 790389 h 1488009"/>
                  <a:gd name="connsiteX234" fmla="*/ 148020 w 1989710"/>
                  <a:gd name="connsiteY234" fmla="*/ 780107 h 1488009"/>
                  <a:gd name="connsiteX235" fmla="*/ 145733 w 1989710"/>
                  <a:gd name="connsiteY235" fmla="*/ 772618 h 1488009"/>
                  <a:gd name="connsiteX236" fmla="*/ 130234 w 1989710"/>
                  <a:gd name="connsiteY236" fmla="*/ 759670 h 1488009"/>
                  <a:gd name="connsiteX237" fmla="*/ 97966 w 1989710"/>
                  <a:gd name="connsiteY237" fmla="*/ 737202 h 1488009"/>
                  <a:gd name="connsiteX238" fmla="*/ 103556 w 1989710"/>
                  <a:gd name="connsiteY238" fmla="*/ 731997 h 1488009"/>
                  <a:gd name="connsiteX239" fmla="*/ 95045 w 1989710"/>
                  <a:gd name="connsiteY239" fmla="*/ 727935 h 1488009"/>
                  <a:gd name="connsiteX240" fmla="*/ 86914 w 1989710"/>
                  <a:gd name="connsiteY240" fmla="*/ 717907 h 1488009"/>
                  <a:gd name="connsiteX241" fmla="*/ 82341 w 1989710"/>
                  <a:gd name="connsiteY241" fmla="*/ 710925 h 1488009"/>
                  <a:gd name="connsiteX242" fmla="*/ 62268 w 1989710"/>
                  <a:gd name="connsiteY242" fmla="*/ 696073 h 1488009"/>
                  <a:gd name="connsiteX243" fmla="*/ 67731 w 1989710"/>
                  <a:gd name="connsiteY243" fmla="*/ 691884 h 1488009"/>
                  <a:gd name="connsiteX244" fmla="*/ 63030 w 1989710"/>
                  <a:gd name="connsiteY244" fmla="*/ 688330 h 1488009"/>
                  <a:gd name="connsiteX245" fmla="*/ 61252 w 1989710"/>
                  <a:gd name="connsiteY245" fmla="*/ 679317 h 1488009"/>
                  <a:gd name="connsiteX246" fmla="*/ 60490 w 1989710"/>
                  <a:gd name="connsiteY246" fmla="*/ 667639 h 1488009"/>
                  <a:gd name="connsiteX247" fmla="*/ 54519 w 1989710"/>
                  <a:gd name="connsiteY247" fmla="*/ 664466 h 1488009"/>
                  <a:gd name="connsiteX248" fmla="*/ 53376 w 1989710"/>
                  <a:gd name="connsiteY248" fmla="*/ 650629 h 1488009"/>
                  <a:gd name="connsiteX249" fmla="*/ 46643 w 1989710"/>
                  <a:gd name="connsiteY249" fmla="*/ 639459 h 1488009"/>
                  <a:gd name="connsiteX250" fmla="*/ 44610 w 1989710"/>
                  <a:gd name="connsiteY250" fmla="*/ 606074 h 1488009"/>
                  <a:gd name="connsiteX251" fmla="*/ 34320 w 1989710"/>
                  <a:gd name="connsiteY251" fmla="*/ 604424 h 1488009"/>
                  <a:gd name="connsiteX252" fmla="*/ 38766 w 1989710"/>
                  <a:gd name="connsiteY252" fmla="*/ 597696 h 1488009"/>
                  <a:gd name="connsiteX253" fmla="*/ 40417 w 1989710"/>
                  <a:gd name="connsiteY253" fmla="*/ 592745 h 1488009"/>
                  <a:gd name="connsiteX254" fmla="*/ 42958 w 1989710"/>
                  <a:gd name="connsiteY254" fmla="*/ 581701 h 1488009"/>
                  <a:gd name="connsiteX255" fmla="*/ 37369 w 1989710"/>
                  <a:gd name="connsiteY255" fmla="*/ 559614 h 1488009"/>
                  <a:gd name="connsiteX256" fmla="*/ 47151 w 1989710"/>
                  <a:gd name="connsiteY256" fmla="*/ 545397 h 1488009"/>
                  <a:gd name="connsiteX257" fmla="*/ 43721 w 1989710"/>
                  <a:gd name="connsiteY257" fmla="*/ 522167 h 1488009"/>
                  <a:gd name="connsiteX258" fmla="*/ 48675 w 1989710"/>
                  <a:gd name="connsiteY258" fmla="*/ 520770 h 1488009"/>
                  <a:gd name="connsiteX259" fmla="*/ 55154 w 1989710"/>
                  <a:gd name="connsiteY259" fmla="*/ 514169 h 1488009"/>
                  <a:gd name="connsiteX260" fmla="*/ 48675 w 1989710"/>
                  <a:gd name="connsiteY260" fmla="*/ 505157 h 1488009"/>
                  <a:gd name="connsiteX261" fmla="*/ 44102 w 1989710"/>
                  <a:gd name="connsiteY261" fmla="*/ 497667 h 1488009"/>
                  <a:gd name="connsiteX262" fmla="*/ 37241 w 1989710"/>
                  <a:gd name="connsiteY262" fmla="*/ 499572 h 1488009"/>
                  <a:gd name="connsiteX263" fmla="*/ 40672 w 1989710"/>
                  <a:gd name="connsiteY263" fmla="*/ 497160 h 1488009"/>
                  <a:gd name="connsiteX264" fmla="*/ 62395 w 1989710"/>
                  <a:gd name="connsiteY264" fmla="*/ 484085 h 1488009"/>
                  <a:gd name="connsiteX265" fmla="*/ 68239 w 1989710"/>
                  <a:gd name="connsiteY265" fmla="*/ 479515 h 1488009"/>
                  <a:gd name="connsiteX266" fmla="*/ 69256 w 1989710"/>
                  <a:gd name="connsiteY266" fmla="*/ 458571 h 1488009"/>
                  <a:gd name="connsiteX267" fmla="*/ 62904 w 1989710"/>
                  <a:gd name="connsiteY267" fmla="*/ 451081 h 1488009"/>
                  <a:gd name="connsiteX268" fmla="*/ 77767 w 1989710"/>
                  <a:gd name="connsiteY268" fmla="*/ 458951 h 1488009"/>
                  <a:gd name="connsiteX269" fmla="*/ 73956 w 1989710"/>
                  <a:gd name="connsiteY269" fmla="*/ 448923 h 1488009"/>
                  <a:gd name="connsiteX270" fmla="*/ 83611 w 1989710"/>
                  <a:gd name="connsiteY270" fmla="*/ 428994 h 1488009"/>
                  <a:gd name="connsiteX271" fmla="*/ 87041 w 1989710"/>
                  <a:gd name="connsiteY271" fmla="*/ 427597 h 1488009"/>
                  <a:gd name="connsiteX272" fmla="*/ 113084 w 1989710"/>
                  <a:gd name="connsiteY272" fmla="*/ 398909 h 1488009"/>
                  <a:gd name="connsiteX273" fmla="*/ 135570 w 1989710"/>
                  <a:gd name="connsiteY273" fmla="*/ 374283 h 1488009"/>
                  <a:gd name="connsiteX274" fmla="*/ 132267 w 1989710"/>
                  <a:gd name="connsiteY274" fmla="*/ 356511 h 1488009"/>
                  <a:gd name="connsiteX275" fmla="*/ 133029 w 1989710"/>
                  <a:gd name="connsiteY275" fmla="*/ 365397 h 1488009"/>
                  <a:gd name="connsiteX276" fmla="*/ 148020 w 1989710"/>
                  <a:gd name="connsiteY276" fmla="*/ 361335 h 1488009"/>
                  <a:gd name="connsiteX277" fmla="*/ 160724 w 1989710"/>
                  <a:gd name="connsiteY277" fmla="*/ 347625 h 1488009"/>
                  <a:gd name="connsiteX278" fmla="*/ 165805 w 1989710"/>
                  <a:gd name="connsiteY278" fmla="*/ 338486 h 1488009"/>
                  <a:gd name="connsiteX279" fmla="*/ 198582 w 1989710"/>
                  <a:gd name="connsiteY279" fmla="*/ 310686 h 1488009"/>
                  <a:gd name="connsiteX280" fmla="*/ 257655 w 1989710"/>
                  <a:gd name="connsiteY280" fmla="*/ 266130 h 1488009"/>
                  <a:gd name="connsiteX281" fmla="*/ 272773 w 1989710"/>
                  <a:gd name="connsiteY281" fmla="*/ 265496 h 1488009"/>
                  <a:gd name="connsiteX282" fmla="*/ 293480 w 1989710"/>
                  <a:gd name="connsiteY282" fmla="*/ 256102 h 1488009"/>
                  <a:gd name="connsiteX283" fmla="*/ 296402 w 1989710"/>
                  <a:gd name="connsiteY283" fmla="*/ 248105 h 1488009"/>
                  <a:gd name="connsiteX284" fmla="*/ 334006 w 1989710"/>
                  <a:gd name="connsiteY284" fmla="*/ 238712 h 1488009"/>
                  <a:gd name="connsiteX285" fmla="*/ 372118 w 1989710"/>
                  <a:gd name="connsiteY285" fmla="*/ 220813 h 1488009"/>
                  <a:gd name="connsiteX286" fmla="*/ 370466 w 1989710"/>
                  <a:gd name="connsiteY286" fmla="*/ 216878 h 1488009"/>
                  <a:gd name="connsiteX287" fmla="*/ 374404 w 1989710"/>
                  <a:gd name="connsiteY287" fmla="*/ 214720 h 1488009"/>
                  <a:gd name="connsiteX288" fmla="*/ 385329 w 1989710"/>
                  <a:gd name="connsiteY288" fmla="*/ 216878 h 1488009"/>
                  <a:gd name="connsiteX289" fmla="*/ 408451 w 1989710"/>
                  <a:gd name="connsiteY289" fmla="*/ 201264 h 1488009"/>
                  <a:gd name="connsiteX290" fmla="*/ 436145 w 1989710"/>
                  <a:gd name="connsiteY290" fmla="*/ 195806 h 1488009"/>
                  <a:gd name="connsiteX291" fmla="*/ 472225 w 1989710"/>
                  <a:gd name="connsiteY291" fmla="*/ 175623 h 1488009"/>
                  <a:gd name="connsiteX292" fmla="*/ 470954 w 1989710"/>
                  <a:gd name="connsiteY292" fmla="*/ 180954 h 1488009"/>
                  <a:gd name="connsiteX293" fmla="*/ 505636 w 1989710"/>
                  <a:gd name="connsiteY293" fmla="*/ 168134 h 1488009"/>
                  <a:gd name="connsiteX294" fmla="*/ 518848 w 1989710"/>
                  <a:gd name="connsiteY294" fmla="*/ 164960 h 1488009"/>
                  <a:gd name="connsiteX295" fmla="*/ 531425 w 1989710"/>
                  <a:gd name="connsiteY295" fmla="*/ 159501 h 1488009"/>
                  <a:gd name="connsiteX296" fmla="*/ 532441 w 1989710"/>
                  <a:gd name="connsiteY296" fmla="*/ 154678 h 1488009"/>
                  <a:gd name="connsiteX297" fmla="*/ 542096 w 1989710"/>
                  <a:gd name="connsiteY297" fmla="*/ 153916 h 1488009"/>
                  <a:gd name="connsiteX298" fmla="*/ 554673 w 1989710"/>
                  <a:gd name="connsiteY298" fmla="*/ 154170 h 1488009"/>
                  <a:gd name="connsiteX299" fmla="*/ 558739 w 1989710"/>
                  <a:gd name="connsiteY299" fmla="*/ 148077 h 1488009"/>
                  <a:gd name="connsiteX300" fmla="*/ 573729 w 1989710"/>
                  <a:gd name="connsiteY300" fmla="*/ 147569 h 1488009"/>
                  <a:gd name="connsiteX301" fmla="*/ 585798 w 1989710"/>
                  <a:gd name="connsiteY301" fmla="*/ 140080 h 1488009"/>
                  <a:gd name="connsiteX302" fmla="*/ 621242 w 1989710"/>
                  <a:gd name="connsiteY302" fmla="*/ 133352 h 1488009"/>
                  <a:gd name="connsiteX303" fmla="*/ 620226 w 1989710"/>
                  <a:gd name="connsiteY303" fmla="*/ 126497 h 1488009"/>
                  <a:gd name="connsiteX304" fmla="*/ 628991 w 1989710"/>
                  <a:gd name="connsiteY304" fmla="*/ 125990 h 1488009"/>
                  <a:gd name="connsiteX305" fmla="*/ 634581 w 1989710"/>
                  <a:gd name="connsiteY305" fmla="*/ 126497 h 1488009"/>
                  <a:gd name="connsiteX306" fmla="*/ 646650 w 1989710"/>
                  <a:gd name="connsiteY306" fmla="*/ 126243 h 1488009"/>
                  <a:gd name="connsiteX307" fmla="*/ 667230 w 1989710"/>
                  <a:gd name="connsiteY307" fmla="*/ 113676 h 1488009"/>
                  <a:gd name="connsiteX308" fmla="*/ 692765 w 1989710"/>
                  <a:gd name="connsiteY308" fmla="*/ 115199 h 1488009"/>
                  <a:gd name="connsiteX309" fmla="*/ 702547 w 1989710"/>
                  <a:gd name="connsiteY309" fmla="*/ 109614 h 1488009"/>
                  <a:gd name="connsiteX310" fmla="*/ 709407 w 1989710"/>
                  <a:gd name="connsiteY310" fmla="*/ 108472 h 1488009"/>
                  <a:gd name="connsiteX311" fmla="*/ 718808 w 1989710"/>
                  <a:gd name="connsiteY311" fmla="*/ 111011 h 1488009"/>
                  <a:gd name="connsiteX312" fmla="*/ 723890 w 1989710"/>
                  <a:gd name="connsiteY312" fmla="*/ 100855 h 1488009"/>
                  <a:gd name="connsiteX313" fmla="*/ 728336 w 1989710"/>
                  <a:gd name="connsiteY313" fmla="*/ 93112 h 1488009"/>
                  <a:gd name="connsiteX314" fmla="*/ 723254 w 1989710"/>
                  <a:gd name="connsiteY314" fmla="*/ 88161 h 1488009"/>
                  <a:gd name="connsiteX315" fmla="*/ 727066 w 1989710"/>
                  <a:gd name="connsiteY315" fmla="*/ 90066 h 1488009"/>
                  <a:gd name="connsiteX316" fmla="*/ 750187 w 1989710"/>
                  <a:gd name="connsiteY316" fmla="*/ 101617 h 1488009"/>
                  <a:gd name="connsiteX317" fmla="*/ 757682 w 1989710"/>
                  <a:gd name="connsiteY317" fmla="*/ 103902 h 1488009"/>
                  <a:gd name="connsiteX318" fmla="*/ 776357 w 1989710"/>
                  <a:gd name="connsiteY318" fmla="*/ 92605 h 1488009"/>
                  <a:gd name="connsiteX319" fmla="*/ 778517 w 1989710"/>
                  <a:gd name="connsiteY319" fmla="*/ 82703 h 1488009"/>
                  <a:gd name="connsiteX320" fmla="*/ 781312 w 1989710"/>
                  <a:gd name="connsiteY320" fmla="*/ 99332 h 1488009"/>
                  <a:gd name="connsiteX321" fmla="*/ 787282 w 1989710"/>
                  <a:gd name="connsiteY321" fmla="*/ 90193 h 1488009"/>
                  <a:gd name="connsiteX322" fmla="*/ 809641 w 1989710"/>
                  <a:gd name="connsiteY322" fmla="*/ 84607 h 1488009"/>
                  <a:gd name="connsiteX323" fmla="*/ 813199 w 1989710"/>
                  <a:gd name="connsiteY323" fmla="*/ 86258 h 1488009"/>
                  <a:gd name="connsiteX324" fmla="*/ 853597 w 1989710"/>
                  <a:gd name="connsiteY324" fmla="*/ 83846 h 1488009"/>
                  <a:gd name="connsiteX325" fmla="*/ 888152 w 1989710"/>
                  <a:gd name="connsiteY325" fmla="*/ 79656 h 1488009"/>
                  <a:gd name="connsiteX326" fmla="*/ 896536 w 1989710"/>
                  <a:gd name="connsiteY326" fmla="*/ 63662 h 1488009"/>
                  <a:gd name="connsiteX327" fmla="*/ 891582 w 1989710"/>
                  <a:gd name="connsiteY327" fmla="*/ 71279 h 1488009"/>
                  <a:gd name="connsiteX328" fmla="*/ 906445 w 1989710"/>
                  <a:gd name="connsiteY328" fmla="*/ 76737 h 1488009"/>
                  <a:gd name="connsiteX329" fmla="*/ 925374 w 1989710"/>
                  <a:gd name="connsiteY329" fmla="*/ 72802 h 1488009"/>
                  <a:gd name="connsiteX330" fmla="*/ 922706 w 1989710"/>
                  <a:gd name="connsiteY330" fmla="*/ 52618 h 1488009"/>
                  <a:gd name="connsiteX331" fmla="*/ 925247 w 1989710"/>
                  <a:gd name="connsiteY331" fmla="*/ 72167 h 1488009"/>
                  <a:gd name="connsiteX332" fmla="*/ 935029 w 1989710"/>
                  <a:gd name="connsiteY332" fmla="*/ 68359 h 1488009"/>
                  <a:gd name="connsiteX333" fmla="*/ 978477 w 1989710"/>
                  <a:gd name="connsiteY333" fmla="*/ 61377 h 1488009"/>
                  <a:gd name="connsiteX334" fmla="*/ 1052414 w 1989710"/>
                  <a:gd name="connsiteY334" fmla="*/ 48810 h 1488009"/>
                  <a:gd name="connsiteX335" fmla="*/ 1066515 w 1989710"/>
                  <a:gd name="connsiteY335" fmla="*/ 54650 h 1488009"/>
                  <a:gd name="connsiteX336" fmla="*/ 1089509 w 1989710"/>
                  <a:gd name="connsiteY336" fmla="*/ 54142 h 1488009"/>
                  <a:gd name="connsiteX337" fmla="*/ 1095480 w 1989710"/>
                  <a:gd name="connsiteY337" fmla="*/ 47922 h 1488009"/>
                  <a:gd name="connsiteX338" fmla="*/ 1176531 w 1989710"/>
                  <a:gd name="connsiteY338" fmla="*/ 50841 h 1488009"/>
                  <a:gd name="connsiteX339" fmla="*/ 1176404 w 1989710"/>
                  <a:gd name="connsiteY339" fmla="*/ 46526 h 1488009"/>
                  <a:gd name="connsiteX340" fmla="*/ 1180851 w 1989710"/>
                  <a:gd name="connsiteY340" fmla="*/ 45891 h 1488009"/>
                  <a:gd name="connsiteX341" fmla="*/ 1190379 w 1989710"/>
                  <a:gd name="connsiteY341" fmla="*/ 51857 h 1488009"/>
                  <a:gd name="connsiteX342" fmla="*/ 1217692 w 1989710"/>
                  <a:gd name="connsiteY342" fmla="*/ 45129 h 1488009"/>
                  <a:gd name="connsiteX343" fmla="*/ 1245768 w 1989710"/>
                  <a:gd name="connsiteY343" fmla="*/ 49445 h 1488009"/>
                  <a:gd name="connsiteX344" fmla="*/ 1286802 w 1989710"/>
                  <a:gd name="connsiteY344" fmla="*/ 41956 h 1488009"/>
                  <a:gd name="connsiteX345" fmla="*/ 1283880 w 1989710"/>
                  <a:gd name="connsiteY345" fmla="*/ 46653 h 1488009"/>
                  <a:gd name="connsiteX346" fmla="*/ 1321102 w 1989710"/>
                  <a:gd name="connsiteY346" fmla="*/ 45510 h 1488009"/>
                  <a:gd name="connsiteX347" fmla="*/ 1334695 w 1989710"/>
                  <a:gd name="connsiteY347" fmla="*/ 46271 h 1488009"/>
                  <a:gd name="connsiteX348" fmla="*/ 1348415 w 1989710"/>
                  <a:gd name="connsiteY348" fmla="*/ 44748 h 1488009"/>
                  <a:gd name="connsiteX349" fmla="*/ 1350829 w 1989710"/>
                  <a:gd name="connsiteY349" fmla="*/ 40433 h 1488009"/>
                  <a:gd name="connsiteX350" fmla="*/ 1360357 w 1989710"/>
                  <a:gd name="connsiteY350" fmla="*/ 42590 h 1488009"/>
                  <a:gd name="connsiteX351" fmla="*/ 1372426 w 1989710"/>
                  <a:gd name="connsiteY351" fmla="*/ 46653 h 1488009"/>
                  <a:gd name="connsiteX352" fmla="*/ 1378143 w 1989710"/>
                  <a:gd name="connsiteY352" fmla="*/ 42082 h 1488009"/>
                  <a:gd name="connsiteX353" fmla="*/ 1392879 w 1989710"/>
                  <a:gd name="connsiteY353" fmla="*/ 45637 h 1488009"/>
                  <a:gd name="connsiteX354" fmla="*/ 1406600 w 1989710"/>
                  <a:gd name="connsiteY354" fmla="*/ 41702 h 1488009"/>
                  <a:gd name="connsiteX355" fmla="*/ 1442933 w 1989710"/>
                  <a:gd name="connsiteY355" fmla="*/ 44748 h 1488009"/>
                  <a:gd name="connsiteX356" fmla="*/ 1443695 w 1989710"/>
                  <a:gd name="connsiteY356" fmla="*/ 37894 h 1488009"/>
                  <a:gd name="connsiteX357" fmla="*/ 1452334 w 1989710"/>
                  <a:gd name="connsiteY357" fmla="*/ 39544 h 1488009"/>
                  <a:gd name="connsiteX358" fmla="*/ 1457669 w 1989710"/>
                  <a:gd name="connsiteY358" fmla="*/ 41321 h 1488009"/>
                  <a:gd name="connsiteX359" fmla="*/ 1469484 w 1989710"/>
                  <a:gd name="connsiteY359" fmla="*/ 43987 h 1488009"/>
                  <a:gd name="connsiteX360" fmla="*/ 1492605 w 1989710"/>
                  <a:gd name="connsiteY360" fmla="*/ 36878 h 1488009"/>
                  <a:gd name="connsiteX361" fmla="*/ 1517251 w 1989710"/>
                  <a:gd name="connsiteY361" fmla="*/ 44241 h 1488009"/>
                  <a:gd name="connsiteX362" fmla="*/ 1528176 w 1989710"/>
                  <a:gd name="connsiteY362" fmla="*/ 40940 h 1488009"/>
                  <a:gd name="connsiteX363" fmla="*/ 1535164 w 1989710"/>
                  <a:gd name="connsiteY363" fmla="*/ 41321 h 1488009"/>
                  <a:gd name="connsiteX364" fmla="*/ 1543802 w 1989710"/>
                  <a:gd name="connsiteY364" fmla="*/ 46018 h 1488009"/>
                  <a:gd name="connsiteX365" fmla="*/ 1551043 w 1989710"/>
                  <a:gd name="connsiteY365" fmla="*/ 37259 h 1488009"/>
                  <a:gd name="connsiteX366" fmla="*/ 1557141 w 1989710"/>
                  <a:gd name="connsiteY366" fmla="*/ 30785 h 1488009"/>
                  <a:gd name="connsiteX367" fmla="*/ 1553203 w 1989710"/>
                  <a:gd name="connsiteY367" fmla="*/ 24819 h 1488009"/>
                  <a:gd name="connsiteX368" fmla="*/ 1556506 w 1989710"/>
                  <a:gd name="connsiteY368" fmla="*/ 27485 h 1488009"/>
                  <a:gd name="connsiteX369" fmla="*/ 1576832 w 1989710"/>
                  <a:gd name="connsiteY369" fmla="*/ 43479 h 1488009"/>
                  <a:gd name="connsiteX370" fmla="*/ 1583820 w 1989710"/>
                  <a:gd name="connsiteY370" fmla="*/ 47033 h 1488009"/>
                  <a:gd name="connsiteX371" fmla="*/ 1604527 w 1989710"/>
                  <a:gd name="connsiteY371" fmla="*/ 39671 h 1488009"/>
                  <a:gd name="connsiteX372" fmla="*/ 1608592 w 1989710"/>
                  <a:gd name="connsiteY372" fmla="*/ 30404 h 1488009"/>
                  <a:gd name="connsiteX373" fmla="*/ 1608084 w 1989710"/>
                  <a:gd name="connsiteY373" fmla="*/ 47287 h 1488009"/>
                  <a:gd name="connsiteX374" fmla="*/ 1615706 w 1989710"/>
                  <a:gd name="connsiteY374" fmla="*/ 39544 h 1488009"/>
                  <a:gd name="connsiteX375" fmla="*/ 1638828 w 1989710"/>
                  <a:gd name="connsiteY375" fmla="*/ 38147 h 1488009"/>
                  <a:gd name="connsiteX376" fmla="*/ 1642004 w 1989710"/>
                  <a:gd name="connsiteY376" fmla="*/ 40306 h 1488009"/>
                  <a:gd name="connsiteX377" fmla="*/ 1682529 w 1989710"/>
                  <a:gd name="connsiteY377" fmla="*/ 45129 h 1488009"/>
                  <a:gd name="connsiteX378" fmla="*/ 1717592 w 1989710"/>
                  <a:gd name="connsiteY378" fmla="*/ 46144 h 1488009"/>
                  <a:gd name="connsiteX379" fmla="*/ 1728390 w 1989710"/>
                  <a:gd name="connsiteY379" fmla="*/ 31674 h 1488009"/>
                  <a:gd name="connsiteX380" fmla="*/ 1722420 w 1989710"/>
                  <a:gd name="connsiteY380" fmla="*/ 38401 h 1488009"/>
                  <a:gd name="connsiteX381" fmla="*/ 1755831 w 1989710"/>
                  <a:gd name="connsiteY381" fmla="*/ 44748 h 1488009"/>
                  <a:gd name="connsiteX382" fmla="*/ 1756085 w 1989710"/>
                  <a:gd name="connsiteY382" fmla="*/ 3239 h 1488009"/>
                  <a:gd name="connsiteX383" fmla="*/ 1729788 w 1989710"/>
                  <a:gd name="connsiteY383" fmla="*/ 3239 h 1488009"/>
                  <a:gd name="connsiteX384" fmla="*/ 1700061 w 1989710"/>
                  <a:gd name="connsiteY384" fmla="*/ 1716 h 1488009"/>
                  <a:gd name="connsiteX385" fmla="*/ 1660425 w 1989710"/>
                  <a:gd name="connsiteY385" fmla="*/ 6921 h 1488009"/>
                  <a:gd name="connsiteX386" fmla="*/ 1604400 w 1989710"/>
                  <a:gd name="connsiteY386" fmla="*/ 6539 h 1488009"/>
                  <a:gd name="connsiteX387" fmla="*/ 1554728 w 1989710"/>
                  <a:gd name="connsiteY387" fmla="*/ 2985 h 1488009"/>
                  <a:gd name="connsiteX388" fmla="*/ 1506707 w 1989710"/>
                  <a:gd name="connsiteY388" fmla="*/ 1335 h 1488009"/>
                  <a:gd name="connsiteX389" fmla="*/ 1447506 w 1989710"/>
                  <a:gd name="connsiteY389" fmla="*/ 2224 h 1488009"/>
                  <a:gd name="connsiteX390" fmla="*/ 1381192 w 1989710"/>
                  <a:gd name="connsiteY390" fmla="*/ 3874 h 1488009"/>
                  <a:gd name="connsiteX391" fmla="*/ 1250722 w 1989710"/>
                  <a:gd name="connsiteY391" fmla="*/ 9078 h 1488009"/>
                  <a:gd name="connsiteX392" fmla="*/ 1183646 w 1989710"/>
                  <a:gd name="connsiteY392" fmla="*/ 11363 h 1488009"/>
                  <a:gd name="connsiteX393" fmla="*/ 1116823 w 1989710"/>
                  <a:gd name="connsiteY393" fmla="*/ 16314 h 1488009"/>
                  <a:gd name="connsiteX394" fmla="*/ 981018 w 1989710"/>
                  <a:gd name="connsiteY394" fmla="*/ 27485 h 1488009"/>
                  <a:gd name="connsiteX395" fmla="*/ 946082 w 1989710"/>
                  <a:gd name="connsiteY395" fmla="*/ 28373 h 1488009"/>
                  <a:gd name="connsiteX396" fmla="*/ 919912 w 1989710"/>
                  <a:gd name="connsiteY396" fmla="*/ 30024 h 1488009"/>
                  <a:gd name="connsiteX397" fmla="*/ 920166 w 1989710"/>
                  <a:gd name="connsiteY397" fmla="*/ 32181 h 1488009"/>
                  <a:gd name="connsiteX398" fmla="*/ 893868 w 1989710"/>
                  <a:gd name="connsiteY398" fmla="*/ 35989 h 1488009"/>
                  <a:gd name="connsiteX399" fmla="*/ 864014 w 1989710"/>
                  <a:gd name="connsiteY399" fmla="*/ 38909 h 1488009"/>
                  <a:gd name="connsiteX400" fmla="*/ 851691 w 1989710"/>
                  <a:gd name="connsiteY400" fmla="*/ 45510 h 1488009"/>
                  <a:gd name="connsiteX401" fmla="*/ 825521 w 1989710"/>
                  <a:gd name="connsiteY401" fmla="*/ 50588 h 1488009"/>
                  <a:gd name="connsiteX402" fmla="*/ 770005 w 1989710"/>
                  <a:gd name="connsiteY402" fmla="*/ 60361 h 1488009"/>
                  <a:gd name="connsiteX403" fmla="*/ 720333 w 1989710"/>
                  <a:gd name="connsiteY403" fmla="*/ 66963 h 1488009"/>
                  <a:gd name="connsiteX404" fmla="*/ 672693 w 1989710"/>
                  <a:gd name="connsiteY404" fmla="*/ 75976 h 1488009"/>
                  <a:gd name="connsiteX405" fmla="*/ 615017 w 1989710"/>
                  <a:gd name="connsiteY405" fmla="*/ 91462 h 1488009"/>
                  <a:gd name="connsiteX406" fmla="*/ 550862 w 1989710"/>
                  <a:gd name="connsiteY406" fmla="*/ 110884 h 1488009"/>
                  <a:gd name="connsiteX407" fmla="*/ 489375 w 1989710"/>
                  <a:gd name="connsiteY407" fmla="*/ 134367 h 1488009"/>
                  <a:gd name="connsiteX408" fmla="*/ 427379 w 1989710"/>
                  <a:gd name="connsiteY408" fmla="*/ 156201 h 1488009"/>
                  <a:gd name="connsiteX409" fmla="*/ 303898 w 1989710"/>
                  <a:gd name="connsiteY409" fmla="*/ 210785 h 1488009"/>
                  <a:gd name="connsiteX410" fmla="*/ 184226 w 1989710"/>
                  <a:gd name="connsiteY410" fmla="*/ 280347 h 1488009"/>
                  <a:gd name="connsiteX411" fmla="*/ 153737 w 1989710"/>
                  <a:gd name="connsiteY411" fmla="*/ 299388 h 1488009"/>
                  <a:gd name="connsiteX412" fmla="*/ 132140 w 1989710"/>
                  <a:gd name="connsiteY412" fmla="*/ 315764 h 1488009"/>
                  <a:gd name="connsiteX413" fmla="*/ 133538 w 1989710"/>
                  <a:gd name="connsiteY413" fmla="*/ 317287 h 1488009"/>
                  <a:gd name="connsiteX414" fmla="*/ 130362 w 1989710"/>
                  <a:gd name="connsiteY414" fmla="*/ 320207 h 1488009"/>
                  <a:gd name="connsiteX415" fmla="*/ 113592 w 1989710"/>
                  <a:gd name="connsiteY415" fmla="*/ 336201 h 1488009"/>
                  <a:gd name="connsiteX416" fmla="*/ 105970 w 1989710"/>
                  <a:gd name="connsiteY416" fmla="*/ 343437 h 1488009"/>
                  <a:gd name="connsiteX417" fmla="*/ 95934 w 1989710"/>
                  <a:gd name="connsiteY417" fmla="*/ 357400 h 1488009"/>
                  <a:gd name="connsiteX418" fmla="*/ 86025 w 1989710"/>
                  <a:gd name="connsiteY418" fmla="*/ 371744 h 1488009"/>
                  <a:gd name="connsiteX419" fmla="*/ 69764 w 1989710"/>
                  <a:gd name="connsiteY419" fmla="*/ 394085 h 1488009"/>
                  <a:gd name="connsiteX420" fmla="*/ 39782 w 1989710"/>
                  <a:gd name="connsiteY420" fmla="*/ 444480 h 1488009"/>
                  <a:gd name="connsiteX421" fmla="*/ 17169 w 1989710"/>
                  <a:gd name="connsiteY421" fmla="*/ 491829 h 1488009"/>
                  <a:gd name="connsiteX422" fmla="*/ 10563 w 1989710"/>
                  <a:gd name="connsiteY422" fmla="*/ 517216 h 1488009"/>
                  <a:gd name="connsiteX423" fmla="*/ 3957 w 1989710"/>
                  <a:gd name="connsiteY423" fmla="*/ 541334 h 1488009"/>
                  <a:gd name="connsiteX424" fmla="*/ 1797 w 1989710"/>
                  <a:gd name="connsiteY424" fmla="*/ 605058 h 1488009"/>
                  <a:gd name="connsiteX425" fmla="*/ 17677 w 1989710"/>
                  <a:gd name="connsiteY425" fmla="*/ 675255 h 1488009"/>
                  <a:gd name="connsiteX426" fmla="*/ 99237 w 1989710"/>
                  <a:gd name="connsiteY426" fmla="*/ 787089 h 1488009"/>
                  <a:gd name="connsiteX427" fmla="*/ 217638 w 1989710"/>
                  <a:gd name="connsiteY427" fmla="*/ 858937 h 1488009"/>
                  <a:gd name="connsiteX428" fmla="*/ 350140 w 1989710"/>
                  <a:gd name="connsiteY428" fmla="*/ 901715 h 1488009"/>
                  <a:gd name="connsiteX429" fmla="*/ 384822 w 1989710"/>
                  <a:gd name="connsiteY429" fmla="*/ 910728 h 1488009"/>
                  <a:gd name="connsiteX430" fmla="*/ 411118 w 1989710"/>
                  <a:gd name="connsiteY430" fmla="*/ 915425 h 1488009"/>
                  <a:gd name="connsiteX431" fmla="*/ 411373 w 1989710"/>
                  <a:gd name="connsiteY431" fmla="*/ 913393 h 1488009"/>
                  <a:gd name="connsiteX432" fmla="*/ 438305 w 1989710"/>
                  <a:gd name="connsiteY432" fmla="*/ 915425 h 1488009"/>
                  <a:gd name="connsiteX433" fmla="*/ 448468 w 1989710"/>
                  <a:gd name="connsiteY433" fmla="*/ 916440 h 1488009"/>
                  <a:gd name="connsiteX434" fmla="*/ 465237 w 1989710"/>
                  <a:gd name="connsiteY434" fmla="*/ 915171 h 1488009"/>
                  <a:gd name="connsiteX435" fmla="*/ 482134 w 1989710"/>
                  <a:gd name="connsiteY435" fmla="*/ 913902 h 1488009"/>
                  <a:gd name="connsiteX436" fmla="*/ 509066 w 1989710"/>
                  <a:gd name="connsiteY436" fmla="*/ 913393 h 1488009"/>
                  <a:gd name="connsiteX437" fmla="*/ 565853 w 1989710"/>
                  <a:gd name="connsiteY437" fmla="*/ 911490 h 1488009"/>
                  <a:gd name="connsiteX438" fmla="*/ 616287 w 1989710"/>
                  <a:gd name="connsiteY438" fmla="*/ 910982 h 1488009"/>
                  <a:gd name="connsiteX439" fmla="*/ 664689 w 1989710"/>
                  <a:gd name="connsiteY439" fmla="*/ 907301 h 1488009"/>
                  <a:gd name="connsiteX440" fmla="*/ 723763 w 1989710"/>
                  <a:gd name="connsiteY440" fmla="*/ 898288 h 1488009"/>
                  <a:gd name="connsiteX441" fmla="*/ 789442 w 1989710"/>
                  <a:gd name="connsiteY441" fmla="*/ 886228 h 1488009"/>
                  <a:gd name="connsiteX442" fmla="*/ 917244 w 1989710"/>
                  <a:gd name="connsiteY442" fmla="*/ 858048 h 1488009"/>
                  <a:gd name="connsiteX443" fmla="*/ 1047459 w 1989710"/>
                  <a:gd name="connsiteY443" fmla="*/ 827075 h 1488009"/>
                  <a:gd name="connsiteX444" fmla="*/ 1179199 w 1989710"/>
                  <a:gd name="connsiteY444" fmla="*/ 794960 h 1488009"/>
                  <a:gd name="connsiteX445" fmla="*/ 1238907 w 1989710"/>
                  <a:gd name="connsiteY445" fmla="*/ 785058 h 1488009"/>
                  <a:gd name="connsiteX446" fmla="*/ 1238400 w 1989710"/>
                  <a:gd name="connsiteY446" fmla="*/ 783027 h 1488009"/>
                  <a:gd name="connsiteX447" fmla="*/ 1263934 w 1989710"/>
                  <a:gd name="connsiteY447" fmla="*/ 776553 h 1488009"/>
                  <a:gd name="connsiteX448" fmla="*/ 1293154 w 1989710"/>
                  <a:gd name="connsiteY448" fmla="*/ 770968 h 1488009"/>
                  <a:gd name="connsiteX449" fmla="*/ 1330376 w 1989710"/>
                  <a:gd name="connsiteY449" fmla="*/ 756751 h 1488009"/>
                  <a:gd name="connsiteX450" fmla="*/ 1384749 w 1989710"/>
                  <a:gd name="connsiteY450" fmla="*/ 744818 h 1488009"/>
                  <a:gd name="connsiteX451" fmla="*/ 1433659 w 1989710"/>
                  <a:gd name="connsiteY451" fmla="*/ 738090 h 1488009"/>
                  <a:gd name="connsiteX452" fmla="*/ 1480663 w 1989710"/>
                  <a:gd name="connsiteY452" fmla="*/ 731109 h 1488009"/>
                  <a:gd name="connsiteX453" fmla="*/ 1538212 w 1989710"/>
                  <a:gd name="connsiteY453" fmla="*/ 721207 h 1488009"/>
                  <a:gd name="connsiteX454" fmla="*/ 1602749 w 1989710"/>
                  <a:gd name="connsiteY454" fmla="*/ 712830 h 1488009"/>
                  <a:gd name="connsiteX455" fmla="*/ 1729026 w 1989710"/>
                  <a:gd name="connsiteY455" fmla="*/ 710037 h 1488009"/>
                  <a:gd name="connsiteX456" fmla="*/ 1791402 w 1989710"/>
                  <a:gd name="connsiteY456" fmla="*/ 721843 h 1488009"/>
                  <a:gd name="connsiteX457" fmla="*/ 1848824 w 1989710"/>
                  <a:gd name="connsiteY457" fmla="*/ 744310 h 1488009"/>
                  <a:gd name="connsiteX458" fmla="*/ 1897988 w 1989710"/>
                  <a:gd name="connsiteY458" fmla="*/ 781885 h 1488009"/>
                  <a:gd name="connsiteX459" fmla="*/ 1927207 w 1989710"/>
                  <a:gd name="connsiteY459" fmla="*/ 836341 h 1488009"/>
                  <a:gd name="connsiteX460" fmla="*/ 1929113 w 1989710"/>
                  <a:gd name="connsiteY460" fmla="*/ 843577 h 1488009"/>
                  <a:gd name="connsiteX461" fmla="*/ 1934576 w 1989710"/>
                  <a:gd name="connsiteY461" fmla="*/ 867441 h 1488009"/>
                  <a:gd name="connsiteX462" fmla="*/ 1938387 w 1989710"/>
                  <a:gd name="connsiteY462" fmla="*/ 891306 h 1488009"/>
                  <a:gd name="connsiteX463" fmla="*/ 1940419 w 1989710"/>
                  <a:gd name="connsiteY463" fmla="*/ 890926 h 1488009"/>
                  <a:gd name="connsiteX464" fmla="*/ 1941055 w 1989710"/>
                  <a:gd name="connsiteY464" fmla="*/ 894734 h 1488009"/>
                  <a:gd name="connsiteX465" fmla="*/ 1943976 w 1989710"/>
                  <a:gd name="connsiteY465" fmla="*/ 910982 h 1488009"/>
                  <a:gd name="connsiteX466" fmla="*/ 1945120 w 1989710"/>
                  <a:gd name="connsiteY466" fmla="*/ 929642 h 1488009"/>
                  <a:gd name="connsiteX467" fmla="*/ 1946263 w 1989710"/>
                  <a:gd name="connsiteY467" fmla="*/ 938147 h 1488009"/>
                  <a:gd name="connsiteX468" fmla="*/ 1948550 w 1989710"/>
                  <a:gd name="connsiteY468" fmla="*/ 937512 h 1488009"/>
                  <a:gd name="connsiteX469" fmla="*/ 1947914 w 1989710"/>
                  <a:gd name="connsiteY469" fmla="*/ 947413 h 1488009"/>
                  <a:gd name="connsiteX470" fmla="*/ 1940546 w 1989710"/>
                  <a:gd name="connsiteY470" fmla="*/ 974198 h 1488009"/>
                  <a:gd name="connsiteX471" fmla="*/ 1912344 w 1989710"/>
                  <a:gd name="connsiteY471" fmla="*/ 1013549 h 1488009"/>
                  <a:gd name="connsiteX472" fmla="*/ 1873724 w 1989710"/>
                  <a:gd name="connsiteY472" fmla="*/ 1037159 h 1488009"/>
                  <a:gd name="connsiteX473" fmla="*/ 1853397 w 1989710"/>
                  <a:gd name="connsiteY473" fmla="*/ 1048076 h 1488009"/>
                  <a:gd name="connsiteX474" fmla="*/ 1840693 w 1989710"/>
                  <a:gd name="connsiteY474" fmla="*/ 1053408 h 1488009"/>
                  <a:gd name="connsiteX475" fmla="*/ 1805885 w 1989710"/>
                  <a:gd name="connsiteY475" fmla="*/ 1064197 h 1488009"/>
                  <a:gd name="connsiteX476" fmla="*/ 1778952 w 1989710"/>
                  <a:gd name="connsiteY476" fmla="*/ 1074352 h 1488009"/>
                  <a:gd name="connsiteX477" fmla="*/ 1716322 w 1989710"/>
                  <a:gd name="connsiteY477" fmla="*/ 1091490 h 1488009"/>
                  <a:gd name="connsiteX478" fmla="*/ 1589917 w 1989710"/>
                  <a:gd name="connsiteY478" fmla="*/ 1119035 h 1488009"/>
                  <a:gd name="connsiteX479" fmla="*/ 1458432 w 1989710"/>
                  <a:gd name="connsiteY479" fmla="*/ 1147089 h 1488009"/>
                  <a:gd name="connsiteX480" fmla="*/ 1392498 w 1989710"/>
                  <a:gd name="connsiteY480" fmla="*/ 1168288 h 1488009"/>
                  <a:gd name="connsiteX481" fmla="*/ 1359595 w 1989710"/>
                  <a:gd name="connsiteY481" fmla="*/ 1180727 h 1488009"/>
                  <a:gd name="connsiteX482" fmla="*/ 1326692 w 1989710"/>
                  <a:gd name="connsiteY482" fmla="*/ 1191771 h 1488009"/>
                  <a:gd name="connsiteX483" fmla="*/ 1293280 w 1989710"/>
                  <a:gd name="connsiteY483" fmla="*/ 1205862 h 1488009"/>
                  <a:gd name="connsiteX484" fmla="*/ 1268889 w 1989710"/>
                  <a:gd name="connsiteY484" fmla="*/ 1219825 h 1488009"/>
                  <a:gd name="connsiteX485" fmla="*/ 1270159 w 1989710"/>
                  <a:gd name="connsiteY485" fmla="*/ 1221475 h 1488009"/>
                  <a:gd name="connsiteX486" fmla="*/ 1266475 w 1989710"/>
                  <a:gd name="connsiteY486" fmla="*/ 1224014 h 1488009"/>
                  <a:gd name="connsiteX487" fmla="*/ 1247673 w 1989710"/>
                  <a:gd name="connsiteY487" fmla="*/ 1240389 h 1488009"/>
                  <a:gd name="connsiteX488" fmla="*/ 1239162 w 1989710"/>
                  <a:gd name="connsiteY488" fmla="*/ 1248005 h 1488009"/>
                  <a:gd name="connsiteX489" fmla="*/ 1233191 w 1989710"/>
                  <a:gd name="connsiteY489" fmla="*/ 1263492 h 1488009"/>
                  <a:gd name="connsiteX490" fmla="*/ 1225187 w 1989710"/>
                  <a:gd name="connsiteY490" fmla="*/ 1273774 h 1488009"/>
                  <a:gd name="connsiteX491" fmla="*/ 1214770 w 1989710"/>
                  <a:gd name="connsiteY491" fmla="*/ 1302335 h 1488009"/>
                  <a:gd name="connsiteX492" fmla="*/ 1213246 w 1989710"/>
                  <a:gd name="connsiteY492" fmla="*/ 1312490 h 1488009"/>
                  <a:gd name="connsiteX493" fmla="*/ 1212737 w 1989710"/>
                  <a:gd name="connsiteY493" fmla="*/ 1329754 h 1488009"/>
                  <a:gd name="connsiteX494" fmla="*/ 1214135 w 1989710"/>
                  <a:gd name="connsiteY494" fmla="*/ 1341052 h 1488009"/>
                  <a:gd name="connsiteX495" fmla="*/ 1219725 w 1989710"/>
                  <a:gd name="connsiteY495" fmla="*/ 1363139 h 1488009"/>
                  <a:gd name="connsiteX496" fmla="*/ 1224298 w 1989710"/>
                  <a:gd name="connsiteY496" fmla="*/ 1373168 h 1488009"/>
                  <a:gd name="connsiteX497" fmla="*/ 1262918 w 1989710"/>
                  <a:gd name="connsiteY497" fmla="*/ 1421405 h 1488009"/>
                  <a:gd name="connsiteX498" fmla="*/ 1307763 w 1989710"/>
                  <a:gd name="connsiteY498" fmla="*/ 1448823 h 1488009"/>
                  <a:gd name="connsiteX499" fmla="*/ 1367980 w 1989710"/>
                  <a:gd name="connsiteY499" fmla="*/ 1467738 h 1488009"/>
                  <a:gd name="connsiteX500" fmla="*/ 1402280 w 1989710"/>
                  <a:gd name="connsiteY500" fmla="*/ 1474085 h 1488009"/>
                  <a:gd name="connsiteX501" fmla="*/ 1435692 w 1989710"/>
                  <a:gd name="connsiteY501" fmla="*/ 1477384 h 1488009"/>
                  <a:gd name="connsiteX502" fmla="*/ 1567177 w 1989710"/>
                  <a:gd name="connsiteY502" fmla="*/ 1485763 h 1488009"/>
                  <a:gd name="connsiteX503" fmla="*/ 1702220 w 1989710"/>
                  <a:gd name="connsiteY503" fmla="*/ 1484620 h 1488009"/>
                  <a:gd name="connsiteX504" fmla="*/ 1838788 w 1989710"/>
                  <a:gd name="connsiteY504" fmla="*/ 1472561 h 1488009"/>
                  <a:gd name="connsiteX505" fmla="*/ 1873851 w 1989710"/>
                  <a:gd name="connsiteY505" fmla="*/ 1470530 h 1488009"/>
                  <a:gd name="connsiteX506" fmla="*/ 1900021 w 1989710"/>
                  <a:gd name="connsiteY506" fmla="*/ 1467738 h 1488009"/>
                  <a:gd name="connsiteX507" fmla="*/ 1892653 w 1989710"/>
                  <a:gd name="connsiteY507" fmla="*/ 1425340 h 1488009"/>
                  <a:gd name="connsiteX508" fmla="*/ 1876899 w 1989710"/>
                  <a:gd name="connsiteY508" fmla="*/ 1431179 h 148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989710" h="1488009">
                    <a:moveTo>
                      <a:pt x="1877535" y="1430671"/>
                    </a:moveTo>
                    <a:lnTo>
                      <a:pt x="1840693" y="1437526"/>
                    </a:lnTo>
                    <a:cubicBezTo>
                      <a:pt x="1811855" y="1440573"/>
                      <a:pt x="1793435" y="1436765"/>
                      <a:pt x="1767264" y="1451362"/>
                    </a:cubicBezTo>
                    <a:lnTo>
                      <a:pt x="1753163" y="1445523"/>
                    </a:lnTo>
                    <a:cubicBezTo>
                      <a:pt x="1741349" y="1447427"/>
                      <a:pt x="1735886" y="1447427"/>
                      <a:pt x="1730296" y="1445777"/>
                    </a:cubicBezTo>
                    <a:lnTo>
                      <a:pt x="1724325" y="1451870"/>
                    </a:lnTo>
                    <a:cubicBezTo>
                      <a:pt x="1720260" y="1441207"/>
                      <a:pt x="1654073" y="1445904"/>
                      <a:pt x="1643909" y="1447047"/>
                    </a:cubicBezTo>
                    <a:lnTo>
                      <a:pt x="1643909" y="1451362"/>
                    </a:lnTo>
                    <a:lnTo>
                      <a:pt x="1639463" y="1451743"/>
                    </a:lnTo>
                    <a:lnTo>
                      <a:pt x="1630316" y="1445269"/>
                    </a:lnTo>
                    <a:cubicBezTo>
                      <a:pt x="1615706" y="1448950"/>
                      <a:pt x="1612785" y="1440445"/>
                      <a:pt x="1602876" y="1450473"/>
                    </a:cubicBezTo>
                    <a:cubicBezTo>
                      <a:pt x="1600716" y="1443365"/>
                      <a:pt x="1581787" y="1445650"/>
                      <a:pt x="1575308" y="1444508"/>
                    </a:cubicBezTo>
                    <a:cubicBezTo>
                      <a:pt x="1561588" y="1442476"/>
                      <a:pt x="1547995" y="1444761"/>
                      <a:pt x="1534147" y="1448697"/>
                    </a:cubicBezTo>
                    <a:lnTo>
                      <a:pt x="1537450" y="1444253"/>
                    </a:lnTo>
                    <a:cubicBezTo>
                      <a:pt x="1528812" y="1446285"/>
                      <a:pt x="1507977" y="1442350"/>
                      <a:pt x="1500609" y="1441969"/>
                    </a:cubicBezTo>
                    <a:lnTo>
                      <a:pt x="1487270" y="1439557"/>
                    </a:lnTo>
                    <a:cubicBezTo>
                      <a:pt x="1477869" y="1445015"/>
                      <a:pt x="1476725" y="1441842"/>
                      <a:pt x="1473549" y="1439557"/>
                    </a:cubicBezTo>
                    <a:lnTo>
                      <a:pt x="1470628" y="1443619"/>
                    </a:lnTo>
                    <a:lnTo>
                      <a:pt x="1461481" y="1440445"/>
                    </a:lnTo>
                    <a:lnTo>
                      <a:pt x="1450174" y="1434860"/>
                    </a:lnTo>
                    <a:lnTo>
                      <a:pt x="1443949" y="1438795"/>
                    </a:lnTo>
                    <a:lnTo>
                      <a:pt x="1430102" y="1433337"/>
                    </a:lnTo>
                    <a:cubicBezTo>
                      <a:pt x="1420193" y="1430798"/>
                      <a:pt x="1419176" y="1435622"/>
                      <a:pt x="1416128" y="1435241"/>
                    </a:cubicBezTo>
                    <a:cubicBezTo>
                      <a:pt x="1404567" y="1433844"/>
                      <a:pt x="1393769" y="1426101"/>
                      <a:pt x="1382335" y="1426228"/>
                    </a:cubicBezTo>
                    <a:lnTo>
                      <a:pt x="1380175" y="1432829"/>
                    </a:lnTo>
                    <a:lnTo>
                      <a:pt x="1372299" y="1429402"/>
                    </a:lnTo>
                    <a:lnTo>
                      <a:pt x="1367980" y="1426228"/>
                    </a:lnTo>
                    <a:lnTo>
                      <a:pt x="1357817" y="1420770"/>
                    </a:lnTo>
                    <a:cubicBezTo>
                      <a:pt x="1342191" y="1415058"/>
                      <a:pt x="1340666" y="1414803"/>
                      <a:pt x="1334822" y="1420262"/>
                    </a:cubicBezTo>
                    <a:lnTo>
                      <a:pt x="1323770" y="1407060"/>
                    </a:lnTo>
                    <a:cubicBezTo>
                      <a:pt x="1311447" y="1402744"/>
                      <a:pt x="1306239" y="1402871"/>
                      <a:pt x="1300649" y="1404521"/>
                    </a:cubicBezTo>
                    <a:lnTo>
                      <a:pt x="1300776" y="1399317"/>
                    </a:lnTo>
                    <a:lnTo>
                      <a:pt x="1296456" y="1391700"/>
                    </a:lnTo>
                    <a:lnTo>
                      <a:pt x="1286293" y="1395001"/>
                    </a:lnTo>
                    <a:lnTo>
                      <a:pt x="1277909" y="1396905"/>
                    </a:lnTo>
                    <a:lnTo>
                      <a:pt x="1277400" y="1404014"/>
                    </a:lnTo>
                    <a:lnTo>
                      <a:pt x="1276257" y="1399952"/>
                    </a:lnTo>
                    <a:cubicBezTo>
                      <a:pt x="1274860" y="1385353"/>
                      <a:pt x="1273843" y="1380530"/>
                      <a:pt x="1272700" y="1375833"/>
                    </a:cubicBezTo>
                    <a:lnTo>
                      <a:pt x="1271684" y="1369106"/>
                    </a:lnTo>
                    <a:lnTo>
                      <a:pt x="1255423" y="1360093"/>
                    </a:lnTo>
                    <a:cubicBezTo>
                      <a:pt x="1253898" y="1358951"/>
                      <a:pt x="1254406" y="1363647"/>
                      <a:pt x="1245895" y="1361489"/>
                    </a:cubicBezTo>
                    <a:lnTo>
                      <a:pt x="1261013" y="1353746"/>
                    </a:lnTo>
                    <a:lnTo>
                      <a:pt x="1251230" y="1351968"/>
                    </a:lnTo>
                    <a:lnTo>
                      <a:pt x="1247165" y="1346764"/>
                    </a:lnTo>
                    <a:lnTo>
                      <a:pt x="1246403" y="1338132"/>
                    </a:lnTo>
                    <a:lnTo>
                      <a:pt x="1246149" y="1331785"/>
                    </a:lnTo>
                    <a:cubicBezTo>
                      <a:pt x="1245768" y="1315284"/>
                      <a:pt x="1251866" y="1307921"/>
                      <a:pt x="1255677" y="1300939"/>
                    </a:cubicBezTo>
                    <a:cubicBezTo>
                      <a:pt x="1258091" y="1295354"/>
                      <a:pt x="1268381" y="1284056"/>
                      <a:pt x="1271048" y="1277836"/>
                    </a:cubicBezTo>
                    <a:lnTo>
                      <a:pt x="1266983" y="1260699"/>
                    </a:lnTo>
                    <a:lnTo>
                      <a:pt x="1267872" y="1269458"/>
                    </a:lnTo>
                    <a:lnTo>
                      <a:pt x="1282101" y="1266411"/>
                    </a:lnTo>
                    <a:cubicBezTo>
                      <a:pt x="1290485" y="1258288"/>
                      <a:pt x="1294932" y="1254479"/>
                      <a:pt x="1294932" y="1254479"/>
                    </a:cubicBezTo>
                    <a:lnTo>
                      <a:pt x="1296202" y="1252067"/>
                    </a:lnTo>
                    <a:lnTo>
                      <a:pt x="1303317" y="1244578"/>
                    </a:lnTo>
                    <a:cubicBezTo>
                      <a:pt x="1314750" y="1235692"/>
                      <a:pt x="1326183" y="1228964"/>
                      <a:pt x="1336855" y="1224014"/>
                    </a:cubicBezTo>
                    <a:cubicBezTo>
                      <a:pt x="1363152" y="1212209"/>
                      <a:pt x="1380557" y="1211447"/>
                      <a:pt x="1402661" y="1191391"/>
                    </a:cubicBezTo>
                    <a:lnTo>
                      <a:pt x="1417525" y="1193803"/>
                    </a:lnTo>
                    <a:cubicBezTo>
                      <a:pt x="1428578" y="1189740"/>
                      <a:pt x="1433913" y="1188344"/>
                      <a:pt x="1439630" y="1188979"/>
                    </a:cubicBezTo>
                    <a:lnTo>
                      <a:pt x="1444203" y="1181743"/>
                    </a:lnTo>
                    <a:cubicBezTo>
                      <a:pt x="1450174" y="1191391"/>
                      <a:pt x="1514075" y="1174000"/>
                      <a:pt x="1523984" y="1171080"/>
                    </a:cubicBezTo>
                    <a:lnTo>
                      <a:pt x="1523095" y="1166764"/>
                    </a:lnTo>
                    <a:lnTo>
                      <a:pt x="1527414" y="1165495"/>
                    </a:lnTo>
                    <a:lnTo>
                      <a:pt x="1537704" y="1169938"/>
                    </a:lnTo>
                    <a:cubicBezTo>
                      <a:pt x="1551425" y="1163591"/>
                      <a:pt x="1555871" y="1171080"/>
                      <a:pt x="1563620" y="1159275"/>
                    </a:cubicBezTo>
                    <a:cubicBezTo>
                      <a:pt x="1567304" y="1165749"/>
                      <a:pt x="1585471" y="1159656"/>
                      <a:pt x="1592077" y="1159148"/>
                    </a:cubicBezTo>
                    <a:cubicBezTo>
                      <a:pt x="1606179" y="1158133"/>
                      <a:pt x="1619010" y="1152674"/>
                      <a:pt x="1631714" y="1145439"/>
                    </a:cubicBezTo>
                    <a:lnTo>
                      <a:pt x="1629554" y="1150516"/>
                    </a:lnTo>
                    <a:cubicBezTo>
                      <a:pt x="1637557" y="1146581"/>
                      <a:pt x="1659027" y="1144677"/>
                      <a:pt x="1666395" y="1143154"/>
                    </a:cubicBezTo>
                    <a:lnTo>
                      <a:pt x="1680116" y="1141504"/>
                    </a:lnTo>
                    <a:cubicBezTo>
                      <a:pt x="1687738" y="1133634"/>
                      <a:pt x="1689771" y="1136172"/>
                      <a:pt x="1693455" y="1137442"/>
                    </a:cubicBezTo>
                    <a:lnTo>
                      <a:pt x="1695106" y="1132745"/>
                    </a:lnTo>
                    <a:lnTo>
                      <a:pt x="1705015" y="1132998"/>
                    </a:lnTo>
                    <a:lnTo>
                      <a:pt x="1717719" y="1134522"/>
                    </a:lnTo>
                    <a:lnTo>
                      <a:pt x="1722420" y="1128810"/>
                    </a:lnTo>
                    <a:lnTo>
                      <a:pt x="1737664" y="1129063"/>
                    </a:lnTo>
                    <a:cubicBezTo>
                      <a:pt x="1748082" y="1127794"/>
                      <a:pt x="1747320" y="1122970"/>
                      <a:pt x="1750495" y="1122082"/>
                    </a:cubicBezTo>
                    <a:cubicBezTo>
                      <a:pt x="1761675" y="1119035"/>
                      <a:pt x="1776030" y="1121828"/>
                      <a:pt x="1787083" y="1115735"/>
                    </a:cubicBezTo>
                    <a:lnTo>
                      <a:pt x="1785939" y="1108880"/>
                    </a:lnTo>
                    <a:lnTo>
                      <a:pt x="1794959" y="1108119"/>
                    </a:lnTo>
                    <a:lnTo>
                      <a:pt x="1800676" y="1108246"/>
                    </a:lnTo>
                    <a:lnTo>
                      <a:pt x="1813126" y="1107103"/>
                    </a:lnTo>
                    <a:cubicBezTo>
                      <a:pt x="1830784" y="1101899"/>
                      <a:pt x="1832309" y="1100502"/>
                      <a:pt x="1833325" y="1092632"/>
                    </a:cubicBezTo>
                    <a:cubicBezTo>
                      <a:pt x="1840948" y="1086412"/>
                      <a:pt x="1851746" y="1093774"/>
                      <a:pt x="1859749" y="1089966"/>
                    </a:cubicBezTo>
                    <a:lnTo>
                      <a:pt x="1868896" y="1082096"/>
                    </a:lnTo>
                    <a:lnTo>
                      <a:pt x="1875629" y="1079303"/>
                    </a:lnTo>
                    <a:lnTo>
                      <a:pt x="1886046" y="1079303"/>
                    </a:lnTo>
                    <a:lnTo>
                      <a:pt x="1888460" y="1067879"/>
                    </a:lnTo>
                    <a:lnTo>
                      <a:pt x="1890620" y="1059120"/>
                    </a:lnTo>
                    <a:lnTo>
                      <a:pt x="1884141" y="1055947"/>
                    </a:lnTo>
                    <a:lnTo>
                      <a:pt x="1888206" y="1056708"/>
                    </a:lnTo>
                    <a:cubicBezTo>
                      <a:pt x="1903451" y="1059628"/>
                      <a:pt x="1909040" y="1059247"/>
                      <a:pt x="1914885" y="1058612"/>
                    </a:cubicBezTo>
                    <a:lnTo>
                      <a:pt x="1923523" y="1057216"/>
                    </a:lnTo>
                    <a:lnTo>
                      <a:pt x="1936354" y="1036906"/>
                    </a:lnTo>
                    <a:cubicBezTo>
                      <a:pt x="1937498" y="1034874"/>
                      <a:pt x="1932162" y="1036906"/>
                      <a:pt x="1932670" y="1027131"/>
                    </a:cubicBezTo>
                    <a:lnTo>
                      <a:pt x="1944231" y="1039444"/>
                    </a:lnTo>
                    <a:lnTo>
                      <a:pt x="1944485" y="1027766"/>
                    </a:lnTo>
                    <a:cubicBezTo>
                      <a:pt x="1948296" y="1019134"/>
                      <a:pt x="1954266" y="1016722"/>
                      <a:pt x="1959221" y="1006694"/>
                    </a:cubicBezTo>
                    <a:lnTo>
                      <a:pt x="1963032" y="1004536"/>
                    </a:lnTo>
                    <a:cubicBezTo>
                      <a:pt x="1970527" y="990700"/>
                      <a:pt x="1973068" y="985241"/>
                      <a:pt x="1976372" y="980037"/>
                    </a:cubicBezTo>
                    <a:lnTo>
                      <a:pt x="1982469" y="969247"/>
                    </a:lnTo>
                    <a:cubicBezTo>
                      <a:pt x="1985010" y="960996"/>
                      <a:pt x="1985900" y="957822"/>
                      <a:pt x="1986916" y="954395"/>
                    </a:cubicBezTo>
                    <a:lnTo>
                      <a:pt x="1988313" y="946906"/>
                    </a:lnTo>
                    <a:lnTo>
                      <a:pt x="1989711" y="935100"/>
                    </a:lnTo>
                    <a:lnTo>
                      <a:pt x="1989076" y="925199"/>
                    </a:lnTo>
                    <a:cubicBezTo>
                      <a:pt x="1984756" y="913266"/>
                      <a:pt x="1973577" y="912378"/>
                      <a:pt x="1979802" y="900572"/>
                    </a:cubicBezTo>
                    <a:lnTo>
                      <a:pt x="1980055" y="904635"/>
                    </a:lnTo>
                    <a:lnTo>
                      <a:pt x="1983740" y="914409"/>
                    </a:lnTo>
                    <a:lnTo>
                      <a:pt x="1981707" y="882420"/>
                    </a:lnTo>
                    <a:lnTo>
                      <a:pt x="1981072" y="882547"/>
                    </a:lnTo>
                    <a:lnTo>
                      <a:pt x="1979929" y="880008"/>
                    </a:lnTo>
                    <a:lnTo>
                      <a:pt x="1975228" y="869346"/>
                    </a:lnTo>
                    <a:cubicBezTo>
                      <a:pt x="1972433" y="860079"/>
                      <a:pt x="1970146" y="853606"/>
                      <a:pt x="1967860" y="847259"/>
                    </a:cubicBezTo>
                    <a:lnTo>
                      <a:pt x="1963794" y="834311"/>
                    </a:lnTo>
                    <a:cubicBezTo>
                      <a:pt x="1956553" y="813746"/>
                      <a:pt x="1952107" y="801687"/>
                      <a:pt x="1946009" y="790643"/>
                    </a:cubicBezTo>
                    <a:lnTo>
                      <a:pt x="1939022" y="780107"/>
                    </a:lnTo>
                    <a:cubicBezTo>
                      <a:pt x="1929494" y="770841"/>
                      <a:pt x="1923904" y="766652"/>
                      <a:pt x="1917044" y="762971"/>
                    </a:cubicBezTo>
                    <a:lnTo>
                      <a:pt x="1912216" y="747484"/>
                    </a:lnTo>
                    <a:cubicBezTo>
                      <a:pt x="1902053" y="739360"/>
                      <a:pt x="1897734" y="735298"/>
                      <a:pt x="1894558" y="729840"/>
                    </a:cubicBezTo>
                    <a:lnTo>
                      <a:pt x="1885411" y="730347"/>
                    </a:lnTo>
                    <a:lnTo>
                      <a:pt x="1880838" y="722604"/>
                    </a:lnTo>
                    <a:cubicBezTo>
                      <a:pt x="1870802" y="712449"/>
                      <a:pt x="1863307" y="706228"/>
                      <a:pt x="1854541" y="701659"/>
                    </a:cubicBezTo>
                    <a:lnTo>
                      <a:pt x="1845775" y="697089"/>
                    </a:lnTo>
                    <a:cubicBezTo>
                      <a:pt x="1837009" y="693154"/>
                      <a:pt x="1832690" y="691631"/>
                      <a:pt x="1828752" y="690235"/>
                    </a:cubicBezTo>
                    <a:lnTo>
                      <a:pt x="1814523" y="685918"/>
                    </a:lnTo>
                    <a:lnTo>
                      <a:pt x="1810458" y="689599"/>
                    </a:lnTo>
                    <a:lnTo>
                      <a:pt x="1805757" y="688584"/>
                    </a:lnTo>
                    <a:lnTo>
                      <a:pt x="1798008" y="679572"/>
                    </a:lnTo>
                    <a:cubicBezTo>
                      <a:pt x="1782128" y="679699"/>
                      <a:pt x="1780477" y="670559"/>
                      <a:pt x="1768408" y="678810"/>
                    </a:cubicBezTo>
                    <a:lnTo>
                      <a:pt x="1762437" y="673097"/>
                    </a:lnTo>
                    <a:cubicBezTo>
                      <a:pt x="1750241" y="670559"/>
                      <a:pt x="1743508" y="670178"/>
                      <a:pt x="1740205" y="669417"/>
                    </a:cubicBezTo>
                    <a:lnTo>
                      <a:pt x="1725723" y="667512"/>
                    </a:lnTo>
                    <a:cubicBezTo>
                      <a:pt x="1711240" y="668782"/>
                      <a:pt x="1703999" y="670178"/>
                      <a:pt x="1697012" y="672463"/>
                    </a:cubicBezTo>
                    <a:lnTo>
                      <a:pt x="1700315" y="668020"/>
                    </a:lnTo>
                    <a:lnTo>
                      <a:pt x="1687357" y="668020"/>
                    </a:lnTo>
                    <a:cubicBezTo>
                      <a:pt x="1673001" y="668274"/>
                      <a:pt x="1665633" y="667766"/>
                      <a:pt x="1661822" y="667893"/>
                    </a:cubicBezTo>
                    <a:lnTo>
                      <a:pt x="1647721" y="667258"/>
                    </a:lnTo>
                    <a:cubicBezTo>
                      <a:pt x="1638828" y="673732"/>
                      <a:pt x="1637176" y="670940"/>
                      <a:pt x="1633619" y="669035"/>
                    </a:cubicBezTo>
                    <a:lnTo>
                      <a:pt x="1631205" y="673479"/>
                    </a:lnTo>
                    <a:lnTo>
                      <a:pt x="1621423" y="671828"/>
                    </a:lnTo>
                    <a:lnTo>
                      <a:pt x="1608846" y="668528"/>
                    </a:lnTo>
                    <a:lnTo>
                      <a:pt x="1603257" y="673352"/>
                    </a:lnTo>
                    <a:lnTo>
                      <a:pt x="1588139" y="671067"/>
                    </a:lnTo>
                    <a:cubicBezTo>
                      <a:pt x="1577595" y="670940"/>
                      <a:pt x="1577722" y="675764"/>
                      <a:pt x="1574546" y="676144"/>
                    </a:cubicBezTo>
                    <a:cubicBezTo>
                      <a:pt x="1563112" y="677794"/>
                      <a:pt x="1549265" y="672970"/>
                      <a:pt x="1537577" y="677414"/>
                    </a:cubicBezTo>
                    <a:lnTo>
                      <a:pt x="1537704" y="684395"/>
                    </a:lnTo>
                    <a:lnTo>
                      <a:pt x="1528812" y="684014"/>
                    </a:lnTo>
                    <a:lnTo>
                      <a:pt x="1523222" y="682872"/>
                    </a:lnTo>
                    <a:lnTo>
                      <a:pt x="1510899" y="681983"/>
                    </a:lnTo>
                    <a:cubicBezTo>
                      <a:pt x="1492986" y="684141"/>
                      <a:pt x="1491335" y="685030"/>
                      <a:pt x="1488921" y="692646"/>
                    </a:cubicBezTo>
                    <a:cubicBezTo>
                      <a:pt x="1480410" y="697597"/>
                      <a:pt x="1471517" y="687696"/>
                      <a:pt x="1463132" y="689727"/>
                    </a:cubicBezTo>
                    <a:lnTo>
                      <a:pt x="1452842" y="694931"/>
                    </a:lnTo>
                    <a:lnTo>
                      <a:pt x="1445855" y="695819"/>
                    </a:lnTo>
                    <a:lnTo>
                      <a:pt x="1436327" y="693027"/>
                    </a:lnTo>
                    <a:lnTo>
                      <a:pt x="1430864" y="702929"/>
                    </a:lnTo>
                    <a:lnTo>
                      <a:pt x="1426164" y="710545"/>
                    </a:lnTo>
                    <a:lnTo>
                      <a:pt x="1431245" y="715623"/>
                    </a:lnTo>
                    <a:lnTo>
                      <a:pt x="1427561" y="713718"/>
                    </a:lnTo>
                    <a:cubicBezTo>
                      <a:pt x="1414730" y="705848"/>
                      <a:pt x="1409648" y="703817"/>
                      <a:pt x="1404313" y="702166"/>
                    </a:cubicBezTo>
                    <a:lnTo>
                      <a:pt x="1396691" y="700009"/>
                    </a:lnTo>
                    <a:lnTo>
                      <a:pt x="1377889" y="711687"/>
                    </a:lnTo>
                    <a:cubicBezTo>
                      <a:pt x="1375983" y="712830"/>
                      <a:pt x="1381192" y="713718"/>
                      <a:pt x="1375983" y="721588"/>
                    </a:cubicBezTo>
                    <a:lnTo>
                      <a:pt x="1372807" y="704959"/>
                    </a:lnTo>
                    <a:lnTo>
                      <a:pt x="1366963" y="714226"/>
                    </a:lnTo>
                    <a:cubicBezTo>
                      <a:pt x="1359468" y="719431"/>
                      <a:pt x="1353878" y="716511"/>
                      <a:pt x="1344604" y="720827"/>
                    </a:cubicBezTo>
                    <a:lnTo>
                      <a:pt x="1340920" y="719431"/>
                    </a:lnTo>
                    <a:cubicBezTo>
                      <a:pt x="1321991" y="724381"/>
                      <a:pt x="1311066" y="722731"/>
                      <a:pt x="1300268" y="724127"/>
                    </a:cubicBezTo>
                    <a:cubicBezTo>
                      <a:pt x="1292391" y="725269"/>
                      <a:pt x="1272573" y="727301"/>
                      <a:pt x="1265840" y="731616"/>
                    </a:cubicBezTo>
                    <a:lnTo>
                      <a:pt x="1258853" y="748245"/>
                    </a:lnTo>
                    <a:lnTo>
                      <a:pt x="1263045" y="740248"/>
                    </a:lnTo>
                    <a:cubicBezTo>
                      <a:pt x="1253390" y="734155"/>
                      <a:pt x="1228998" y="742280"/>
                      <a:pt x="1228998" y="742280"/>
                    </a:cubicBezTo>
                    <a:lnTo>
                      <a:pt x="1219725" y="747865"/>
                    </a:lnTo>
                    <a:cubicBezTo>
                      <a:pt x="1202193" y="753831"/>
                      <a:pt x="1189108" y="757639"/>
                      <a:pt x="1177166" y="760178"/>
                    </a:cubicBezTo>
                    <a:cubicBezTo>
                      <a:pt x="1148583" y="766271"/>
                      <a:pt x="1129527" y="765001"/>
                      <a:pt x="1105516" y="783535"/>
                    </a:cubicBezTo>
                    <a:lnTo>
                      <a:pt x="1090653" y="779980"/>
                    </a:lnTo>
                    <a:cubicBezTo>
                      <a:pt x="1079219" y="783789"/>
                      <a:pt x="1073756" y="784804"/>
                      <a:pt x="1067913" y="784169"/>
                    </a:cubicBezTo>
                    <a:lnTo>
                      <a:pt x="1063085" y="791278"/>
                    </a:lnTo>
                    <a:cubicBezTo>
                      <a:pt x="1057114" y="780996"/>
                      <a:pt x="992324" y="799148"/>
                      <a:pt x="982669" y="802576"/>
                    </a:cubicBezTo>
                    <a:lnTo>
                      <a:pt x="983558" y="806891"/>
                    </a:lnTo>
                    <a:lnTo>
                      <a:pt x="979239" y="808288"/>
                    </a:lnTo>
                    <a:lnTo>
                      <a:pt x="968822" y="804099"/>
                    </a:lnTo>
                    <a:cubicBezTo>
                      <a:pt x="955229" y="810953"/>
                      <a:pt x="950528" y="803591"/>
                      <a:pt x="943160" y="815524"/>
                    </a:cubicBezTo>
                    <a:cubicBezTo>
                      <a:pt x="939349" y="809177"/>
                      <a:pt x="921436" y="815904"/>
                      <a:pt x="914703" y="816539"/>
                    </a:cubicBezTo>
                    <a:cubicBezTo>
                      <a:pt x="900729" y="818062"/>
                      <a:pt x="888025" y="823774"/>
                      <a:pt x="875702" y="831264"/>
                    </a:cubicBezTo>
                    <a:lnTo>
                      <a:pt x="877734" y="826186"/>
                    </a:lnTo>
                    <a:cubicBezTo>
                      <a:pt x="869858" y="830375"/>
                      <a:pt x="848642" y="832406"/>
                      <a:pt x="841401" y="833929"/>
                    </a:cubicBezTo>
                    <a:lnTo>
                      <a:pt x="827935" y="835453"/>
                    </a:lnTo>
                    <a:cubicBezTo>
                      <a:pt x="820440" y="843323"/>
                      <a:pt x="818407" y="840785"/>
                      <a:pt x="814723" y="839388"/>
                    </a:cubicBezTo>
                    <a:lnTo>
                      <a:pt x="813071" y="844085"/>
                    </a:lnTo>
                    <a:lnTo>
                      <a:pt x="803416" y="843704"/>
                    </a:lnTo>
                    <a:lnTo>
                      <a:pt x="790840" y="841673"/>
                    </a:lnTo>
                    <a:lnTo>
                      <a:pt x="786012" y="847131"/>
                    </a:lnTo>
                    <a:lnTo>
                      <a:pt x="771021" y="845989"/>
                    </a:lnTo>
                    <a:cubicBezTo>
                      <a:pt x="760731" y="846623"/>
                      <a:pt x="761239" y="851574"/>
                      <a:pt x="758190" y="852082"/>
                    </a:cubicBezTo>
                    <a:cubicBezTo>
                      <a:pt x="747011" y="854113"/>
                      <a:pt x="733418" y="850305"/>
                      <a:pt x="722111" y="854620"/>
                    </a:cubicBezTo>
                    <a:lnTo>
                      <a:pt x="722365" y="861603"/>
                    </a:lnTo>
                    <a:lnTo>
                      <a:pt x="713600" y="861222"/>
                    </a:lnTo>
                    <a:lnTo>
                      <a:pt x="708137" y="860206"/>
                    </a:lnTo>
                    <a:lnTo>
                      <a:pt x="696068" y="859191"/>
                    </a:lnTo>
                    <a:cubicBezTo>
                      <a:pt x="678537" y="860967"/>
                      <a:pt x="676885" y="861856"/>
                      <a:pt x="674217" y="869346"/>
                    </a:cubicBezTo>
                    <a:cubicBezTo>
                      <a:pt x="665578" y="873915"/>
                      <a:pt x="657321" y="863506"/>
                      <a:pt x="649063" y="865157"/>
                    </a:cubicBezTo>
                    <a:lnTo>
                      <a:pt x="638773" y="869726"/>
                    </a:lnTo>
                    <a:lnTo>
                      <a:pt x="631786" y="869980"/>
                    </a:lnTo>
                    <a:lnTo>
                      <a:pt x="622766" y="866299"/>
                    </a:lnTo>
                    <a:lnTo>
                      <a:pt x="616541" y="875693"/>
                    </a:lnTo>
                    <a:lnTo>
                      <a:pt x="611206" y="882801"/>
                    </a:lnTo>
                    <a:lnTo>
                      <a:pt x="615652" y="888387"/>
                    </a:lnTo>
                    <a:lnTo>
                      <a:pt x="612095" y="886102"/>
                    </a:lnTo>
                    <a:cubicBezTo>
                      <a:pt x="600280" y="876835"/>
                      <a:pt x="595580" y="874170"/>
                      <a:pt x="590625" y="871885"/>
                    </a:cubicBezTo>
                    <a:lnTo>
                      <a:pt x="583511" y="868838"/>
                    </a:lnTo>
                    <a:lnTo>
                      <a:pt x="563693" y="877596"/>
                    </a:lnTo>
                    <a:cubicBezTo>
                      <a:pt x="561660" y="878485"/>
                      <a:pt x="566742" y="880008"/>
                      <a:pt x="560263" y="886991"/>
                    </a:cubicBezTo>
                    <a:lnTo>
                      <a:pt x="559755" y="870107"/>
                    </a:lnTo>
                    <a:lnTo>
                      <a:pt x="552641" y="878358"/>
                    </a:lnTo>
                    <a:cubicBezTo>
                      <a:pt x="544510" y="882293"/>
                      <a:pt x="539556" y="878232"/>
                      <a:pt x="529900" y="880770"/>
                    </a:cubicBezTo>
                    <a:lnTo>
                      <a:pt x="526724" y="878739"/>
                    </a:lnTo>
                    <a:cubicBezTo>
                      <a:pt x="507415" y="879881"/>
                      <a:pt x="497378" y="875693"/>
                      <a:pt x="486834" y="874677"/>
                    </a:cubicBezTo>
                    <a:cubicBezTo>
                      <a:pt x="479085" y="873661"/>
                      <a:pt x="460029" y="870742"/>
                      <a:pt x="452661" y="872773"/>
                    </a:cubicBezTo>
                    <a:lnTo>
                      <a:pt x="441354" y="886609"/>
                    </a:lnTo>
                    <a:lnTo>
                      <a:pt x="447706" y="880262"/>
                    </a:lnTo>
                    <a:lnTo>
                      <a:pt x="434494" y="872011"/>
                    </a:lnTo>
                    <a:cubicBezTo>
                      <a:pt x="421790" y="871758"/>
                      <a:pt x="415565" y="871631"/>
                      <a:pt x="415565" y="871631"/>
                    </a:cubicBezTo>
                    <a:lnTo>
                      <a:pt x="414040" y="885975"/>
                    </a:lnTo>
                    <a:lnTo>
                      <a:pt x="415438" y="872265"/>
                    </a:lnTo>
                    <a:lnTo>
                      <a:pt x="405148" y="873915"/>
                    </a:lnTo>
                    <a:cubicBezTo>
                      <a:pt x="387108" y="872900"/>
                      <a:pt x="373769" y="871885"/>
                      <a:pt x="362335" y="869092"/>
                    </a:cubicBezTo>
                    <a:cubicBezTo>
                      <a:pt x="334260" y="862872"/>
                      <a:pt x="319396" y="852717"/>
                      <a:pt x="289923" y="856144"/>
                    </a:cubicBezTo>
                    <a:lnTo>
                      <a:pt x="279379" y="845481"/>
                    </a:lnTo>
                    <a:cubicBezTo>
                      <a:pt x="268072" y="842181"/>
                      <a:pt x="262991" y="840023"/>
                      <a:pt x="258798" y="836215"/>
                    </a:cubicBezTo>
                    <a:lnTo>
                      <a:pt x="250795" y="839261"/>
                    </a:lnTo>
                    <a:cubicBezTo>
                      <a:pt x="249270" y="833803"/>
                      <a:pt x="235169" y="825044"/>
                      <a:pt x="219924" y="816793"/>
                    </a:cubicBezTo>
                    <a:cubicBezTo>
                      <a:pt x="204679" y="808541"/>
                      <a:pt x="187783" y="800418"/>
                      <a:pt x="183337" y="798386"/>
                    </a:cubicBezTo>
                    <a:lnTo>
                      <a:pt x="181177" y="802195"/>
                    </a:lnTo>
                    <a:lnTo>
                      <a:pt x="177239" y="800291"/>
                    </a:lnTo>
                    <a:lnTo>
                      <a:pt x="172920" y="790389"/>
                    </a:lnTo>
                    <a:cubicBezTo>
                      <a:pt x="159199" y="785439"/>
                      <a:pt x="161359" y="777568"/>
                      <a:pt x="148020" y="780107"/>
                    </a:cubicBezTo>
                    <a:lnTo>
                      <a:pt x="145733" y="772618"/>
                    </a:lnTo>
                    <a:cubicBezTo>
                      <a:pt x="137221" y="765510"/>
                      <a:pt x="132394" y="761828"/>
                      <a:pt x="130234" y="759670"/>
                    </a:cubicBezTo>
                    <a:lnTo>
                      <a:pt x="97966" y="737202"/>
                    </a:lnTo>
                    <a:cubicBezTo>
                      <a:pt x="97966" y="733394"/>
                      <a:pt x="103302" y="736187"/>
                      <a:pt x="103556" y="731997"/>
                    </a:cubicBezTo>
                    <a:lnTo>
                      <a:pt x="95045" y="727935"/>
                    </a:lnTo>
                    <a:lnTo>
                      <a:pt x="86914" y="717907"/>
                    </a:lnTo>
                    <a:lnTo>
                      <a:pt x="82341" y="710925"/>
                    </a:lnTo>
                    <a:cubicBezTo>
                      <a:pt x="72940" y="697851"/>
                      <a:pt x="75480" y="698612"/>
                      <a:pt x="62268" y="696073"/>
                    </a:cubicBezTo>
                    <a:lnTo>
                      <a:pt x="67731" y="691884"/>
                    </a:lnTo>
                    <a:lnTo>
                      <a:pt x="63030" y="688330"/>
                    </a:lnTo>
                    <a:lnTo>
                      <a:pt x="61252" y="679317"/>
                    </a:lnTo>
                    <a:lnTo>
                      <a:pt x="60490" y="667639"/>
                    </a:lnTo>
                    <a:lnTo>
                      <a:pt x="54519" y="664466"/>
                    </a:lnTo>
                    <a:lnTo>
                      <a:pt x="53376" y="650629"/>
                    </a:lnTo>
                    <a:cubicBezTo>
                      <a:pt x="52359" y="641363"/>
                      <a:pt x="47532" y="642251"/>
                      <a:pt x="46643" y="639459"/>
                    </a:cubicBezTo>
                    <a:lnTo>
                      <a:pt x="44610" y="606074"/>
                    </a:lnTo>
                    <a:cubicBezTo>
                      <a:pt x="41053" y="606454"/>
                      <a:pt x="37623" y="605947"/>
                      <a:pt x="34320" y="604424"/>
                    </a:cubicBezTo>
                    <a:lnTo>
                      <a:pt x="38766" y="597696"/>
                    </a:lnTo>
                    <a:lnTo>
                      <a:pt x="40417" y="592745"/>
                    </a:lnTo>
                    <a:lnTo>
                      <a:pt x="42958" y="581701"/>
                    </a:lnTo>
                    <a:cubicBezTo>
                      <a:pt x="44229" y="565326"/>
                      <a:pt x="44102" y="563803"/>
                      <a:pt x="37369" y="559614"/>
                    </a:cubicBezTo>
                    <a:lnTo>
                      <a:pt x="47151" y="545397"/>
                    </a:lnTo>
                    <a:cubicBezTo>
                      <a:pt x="47913" y="532195"/>
                      <a:pt x="46897" y="527117"/>
                      <a:pt x="43721" y="522167"/>
                    </a:cubicBezTo>
                    <a:lnTo>
                      <a:pt x="48675" y="520770"/>
                    </a:lnTo>
                    <a:lnTo>
                      <a:pt x="55154" y="514169"/>
                    </a:lnTo>
                    <a:lnTo>
                      <a:pt x="48675" y="505157"/>
                    </a:lnTo>
                    <a:lnTo>
                      <a:pt x="44102" y="497667"/>
                    </a:lnTo>
                    <a:lnTo>
                      <a:pt x="37241" y="499572"/>
                    </a:lnTo>
                    <a:lnTo>
                      <a:pt x="40672" y="497160"/>
                    </a:lnTo>
                    <a:cubicBezTo>
                      <a:pt x="54011" y="490432"/>
                      <a:pt x="58330" y="487385"/>
                      <a:pt x="62395" y="484085"/>
                    </a:cubicBezTo>
                    <a:lnTo>
                      <a:pt x="68239" y="479515"/>
                    </a:lnTo>
                    <a:lnTo>
                      <a:pt x="69256" y="458571"/>
                    </a:lnTo>
                    <a:cubicBezTo>
                      <a:pt x="69764" y="456539"/>
                      <a:pt x="65953" y="460094"/>
                      <a:pt x="62904" y="451081"/>
                    </a:cubicBezTo>
                    <a:lnTo>
                      <a:pt x="77767" y="458951"/>
                    </a:lnTo>
                    <a:lnTo>
                      <a:pt x="73956" y="448923"/>
                    </a:lnTo>
                    <a:cubicBezTo>
                      <a:pt x="74972" y="440291"/>
                      <a:pt x="80562" y="438133"/>
                      <a:pt x="83611" y="428994"/>
                    </a:cubicBezTo>
                    <a:lnTo>
                      <a:pt x="87041" y="427597"/>
                    </a:lnTo>
                    <a:cubicBezTo>
                      <a:pt x="96950" y="411603"/>
                      <a:pt x="105716" y="406145"/>
                      <a:pt x="113084" y="398909"/>
                    </a:cubicBezTo>
                    <a:cubicBezTo>
                      <a:pt x="118293" y="393451"/>
                      <a:pt x="132394" y="381137"/>
                      <a:pt x="135570" y="374283"/>
                    </a:cubicBezTo>
                    <a:lnTo>
                      <a:pt x="132267" y="356511"/>
                    </a:lnTo>
                    <a:lnTo>
                      <a:pt x="133029" y="365397"/>
                    </a:lnTo>
                    <a:lnTo>
                      <a:pt x="148020" y="361335"/>
                    </a:lnTo>
                    <a:cubicBezTo>
                      <a:pt x="156277" y="351941"/>
                      <a:pt x="160724" y="347625"/>
                      <a:pt x="160724" y="347625"/>
                    </a:cubicBezTo>
                    <a:lnTo>
                      <a:pt x="165805" y="338486"/>
                    </a:lnTo>
                    <a:cubicBezTo>
                      <a:pt x="178636" y="325919"/>
                      <a:pt x="188799" y="317160"/>
                      <a:pt x="198582" y="310686"/>
                    </a:cubicBezTo>
                    <a:cubicBezTo>
                      <a:pt x="222465" y="294819"/>
                      <a:pt x="240251" y="290376"/>
                      <a:pt x="257655" y="266130"/>
                    </a:cubicBezTo>
                    <a:lnTo>
                      <a:pt x="272773" y="265496"/>
                    </a:lnTo>
                    <a:cubicBezTo>
                      <a:pt x="282809" y="259149"/>
                      <a:pt x="287763" y="256737"/>
                      <a:pt x="293480" y="256102"/>
                    </a:cubicBezTo>
                    <a:lnTo>
                      <a:pt x="296402" y="248105"/>
                    </a:lnTo>
                    <a:cubicBezTo>
                      <a:pt x="301484" y="250517"/>
                      <a:pt x="317490" y="245566"/>
                      <a:pt x="334006" y="238712"/>
                    </a:cubicBezTo>
                    <a:cubicBezTo>
                      <a:pt x="350521" y="231857"/>
                      <a:pt x="367798" y="223479"/>
                      <a:pt x="372118" y="220813"/>
                    </a:cubicBezTo>
                    <a:lnTo>
                      <a:pt x="370466" y="216878"/>
                    </a:lnTo>
                    <a:lnTo>
                      <a:pt x="374404" y="214720"/>
                    </a:lnTo>
                    <a:lnTo>
                      <a:pt x="385329" y="216878"/>
                    </a:lnTo>
                    <a:cubicBezTo>
                      <a:pt x="397271" y="207484"/>
                      <a:pt x="403242" y="214339"/>
                      <a:pt x="408451" y="201264"/>
                    </a:cubicBezTo>
                    <a:cubicBezTo>
                      <a:pt x="413278" y="206977"/>
                      <a:pt x="429793" y="197456"/>
                      <a:pt x="436145" y="195806"/>
                    </a:cubicBezTo>
                    <a:cubicBezTo>
                      <a:pt x="449485" y="191998"/>
                      <a:pt x="461172" y="184635"/>
                      <a:pt x="472225" y="175623"/>
                    </a:cubicBezTo>
                    <a:lnTo>
                      <a:pt x="470954" y="180954"/>
                    </a:lnTo>
                    <a:cubicBezTo>
                      <a:pt x="478195" y="175877"/>
                      <a:pt x="498776" y="170799"/>
                      <a:pt x="505636" y="168134"/>
                    </a:cubicBezTo>
                    <a:lnTo>
                      <a:pt x="518848" y="164960"/>
                    </a:lnTo>
                    <a:cubicBezTo>
                      <a:pt x="525327" y="156201"/>
                      <a:pt x="527614" y="158613"/>
                      <a:pt x="531425" y="159501"/>
                    </a:cubicBezTo>
                    <a:lnTo>
                      <a:pt x="532441" y="154678"/>
                    </a:lnTo>
                    <a:lnTo>
                      <a:pt x="542096" y="153916"/>
                    </a:lnTo>
                    <a:lnTo>
                      <a:pt x="554673" y="154170"/>
                    </a:lnTo>
                    <a:lnTo>
                      <a:pt x="558739" y="148077"/>
                    </a:lnTo>
                    <a:lnTo>
                      <a:pt x="573729" y="147569"/>
                    </a:lnTo>
                    <a:cubicBezTo>
                      <a:pt x="583765" y="145919"/>
                      <a:pt x="582876" y="141095"/>
                      <a:pt x="585798" y="140080"/>
                    </a:cubicBezTo>
                    <a:cubicBezTo>
                      <a:pt x="596596" y="136779"/>
                      <a:pt x="610571" y="139191"/>
                      <a:pt x="621242" y="133352"/>
                    </a:cubicBezTo>
                    <a:lnTo>
                      <a:pt x="620226" y="126497"/>
                    </a:lnTo>
                    <a:lnTo>
                      <a:pt x="628991" y="125990"/>
                    </a:lnTo>
                    <a:lnTo>
                      <a:pt x="634581" y="126497"/>
                    </a:lnTo>
                    <a:lnTo>
                      <a:pt x="646650" y="126243"/>
                    </a:lnTo>
                    <a:cubicBezTo>
                      <a:pt x="663927" y="122562"/>
                      <a:pt x="665324" y="121419"/>
                      <a:pt x="667230" y="113676"/>
                    </a:cubicBezTo>
                    <a:cubicBezTo>
                      <a:pt x="675234" y="107964"/>
                      <a:pt x="684634" y="117611"/>
                      <a:pt x="692765" y="115199"/>
                    </a:cubicBezTo>
                    <a:lnTo>
                      <a:pt x="702547" y="109614"/>
                    </a:lnTo>
                    <a:lnTo>
                      <a:pt x="709407" y="108472"/>
                    </a:lnTo>
                    <a:lnTo>
                      <a:pt x="718808" y="111011"/>
                    </a:lnTo>
                    <a:lnTo>
                      <a:pt x="723890" y="100855"/>
                    </a:lnTo>
                    <a:lnTo>
                      <a:pt x="728336" y="93112"/>
                    </a:lnTo>
                    <a:lnTo>
                      <a:pt x="723254" y="88161"/>
                    </a:lnTo>
                    <a:lnTo>
                      <a:pt x="727066" y="90066"/>
                    </a:lnTo>
                    <a:cubicBezTo>
                      <a:pt x="739897" y="97809"/>
                      <a:pt x="744978" y="99967"/>
                      <a:pt x="750187" y="101617"/>
                    </a:cubicBezTo>
                    <a:lnTo>
                      <a:pt x="757682" y="103902"/>
                    </a:lnTo>
                    <a:lnTo>
                      <a:pt x="776357" y="92605"/>
                    </a:lnTo>
                    <a:cubicBezTo>
                      <a:pt x="778263" y="91335"/>
                      <a:pt x="773054" y="90573"/>
                      <a:pt x="778517" y="82703"/>
                    </a:cubicBezTo>
                    <a:lnTo>
                      <a:pt x="781312" y="99332"/>
                    </a:lnTo>
                    <a:lnTo>
                      <a:pt x="787282" y="90193"/>
                    </a:lnTo>
                    <a:cubicBezTo>
                      <a:pt x="794778" y="85115"/>
                      <a:pt x="800240" y="88415"/>
                      <a:pt x="809641" y="84607"/>
                    </a:cubicBezTo>
                    <a:lnTo>
                      <a:pt x="813199" y="86258"/>
                    </a:lnTo>
                    <a:cubicBezTo>
                      <a:pt x="832254" y="82322"/>
                      <a:pt x="842926" y="84607"/>
                      <a:pt x="853597" y="83846"/>
                    </a:cubicBezTo>
                    <a:cubicBezTo>
                      <a:pt x="861473" y="83464"/>
                      <a:pt x="881164" y="83211"/>
                      <a:pt x="888152" y="79656"/>
                    </a:cubicBezTo>
                    <a:lnTo>
                      <a:pt x="896536" y="63662"/>
                    </a:lnTo>
                    <a:lnTo>
                      <a:pt x="891582" y="71279"/>
                    </a:lnTo>
                    <a:lnTo>
                      <a:pt x="906445" y="76737"/>
                    </a:lnTo>
                    <a:cubicBezTo>
                      <a:pt x="919149" y="74071"/>
                      <a:pt x="925374" y="72802"/>
                      <a:pt x="925374" y="72802"/>
                    </a:cubicBezTo>
                    <a:lnTo>
                      <a:pt x="922706" y="52618"/>
                    </a:lnTo>
                    <a:lnTo>
                      <a:pt x="925247" y="72167"/>
                    </a:lnTo>
                    <a:lnTo>
                      <a:pt x="935029" y="68359"/>
                    </a:lnTo>
                    <a:cubicBezTo>
                      <a:pt x="953069" y="64551"/>
                      <a:pt x="966535" y="62139"/>
                      <a:pt x="978477" y="61377"/>
                    </a:cubicBezTo>
                    <a:cubicBezTo>
                      <a:pt x="1007569" y="59600"/>
                      <a:pt x="1025990" y="63027"/>
                      <a:pt x="1052414" y="48810"/>
                    </a:cubicBezTo>
                    <a:lnTo>
                      <a:pt x="1066515" y="54650"/>
                    </a:lnTo>
                    <a:cubicBezTo>
                      <a:pt x="1078330" y="52745"/>
                      <a:pt x="1083920" y="52618"/>
                      <a:pt x="1089509" y="54142"/>
                    </a:cubicBezTo>
                    <a:lnTo>
                      <a:pt x="1095480" y="47922"/>
                    </a:lnTo>
                    <a:cubicBezTo>
                      <a:pt x="1099672" y="59219"/>
                      <a:pt x="1166368" y="52365"/>
                      <a:pt x="1176531" y="50841"/>
                    </a:cubicBezTo>
                    <a:lnTo>
                      <a:pt x="1176404" y="46526"/>
                    </a:lnTo>
                    <a:lnTo>
                      <a:pt x="1180851" y="45891"/>
                    </a:lnTo>
                    <a:lnTo>
                      <a:pt x="1190379" y="51857"/>
                    </a:lnTo>
                    <a:cubicBezTo>
                      <a:pt x="1204861" y="47541"/>
                      <a:pt x="1208291" y="55665"/>
                      <a:pt x="1217692" y="45129"/>
                    </a:cubicBezTo>
                    <a:cubicBezTo>
                      <a:pt x="1220233" y="52111"/>
                      <a:pt x="1239162" y="48937"/>
                      <a:pt x="1245768" y="49445"/>
                    </a:cubicBezTo>
                    <a:cubicBezTo>
                      <a:pt x="1259742" y="50588"/>
                      <a:pt x="1273335" y="46906"/>
                      <a:pt x="1286802" y="41956"/>
                    </a:cubicBezTo>
                    <a:lnTo>
                      <a:pt x="1283880" y="46653"/>
                    </a:lnTo>
                    <a:cubicBezTo>
                      <a:pt x="1292391" y="44114"/>
                      <a:pt x="1313734" y="45764"/>
                      <a:pt x="1321102" y="45510"/>
                    </a:cubicBezTo>
                    <a:lnTo>
                      <a:pt x="1334695" y="46271"/>
                    </a:lnTo>
                    <a:cubicBezTo>
                      <a:pt x="1343461" y="39924"/>
                      <a:pt x="1344985" y="42845"/>
                      <a:pt x="1348415" y="44748"/>
                    </a:cubicBezTo>
                    <a:lnTo>
                      <a:pt x="1350829" y="40433"/>
                    </a:lnTo>
                    <a:lnTo>
                      <a:pt x="1360357" y="42590"/>
                    </a:lnTo>
                    <a:lnTo>
                      <a:pt x="1372426" y="46653"/>
                    </a:lnTo>
                    <a:lnTo>
                      <a:pt x="1378143" y="42082"/>
                    </a:lnTo>
                    <a:lnTo>
                      <a:pt x="1392879" y="45637"/>
                    </a:lnTo>
                    <a:cubicBezTo>
                      <a:pt x="1403170" y="46653"/>
                      <a:pt x="1403424" y="41702"/>
                      <a:pt x="1406600" y="41702"/>
                    </a:cubicBezTo>
                    <a:cubicBezTo>
                      <a:pt x="1418033" y="41448"/>
                      <a:pt x="1430864" y="47541"/>
                      <a:pt x="1442933" y="44748"/>
                    </a:cubicBezTo>
                    <a:lnTo>
                      <a:pt x="1443695" y="37894"/>
                    </a:lnTo>
                    <a:lnTo>
                      <a:pt x="1452334" y="39544"/>
                    </a:lnTo>
                    <a:lnTo>
                      <a:pt x="1457669" y="41321"/>
                    </a:lnTo>
                    <a:lnTo>
                      <a:pt x="1469484" y="43987"/>
                    </a:lnTo>
                    <a:cubicBezTo>
                      <a:pt x="1487270" y="44621"/>
                      <a:pt x="1489048" y="43987"/>
                      <a:pt x="1492605" y="36878"/>
                    </a:cubicBezTo>
                    <a:cubicBezTo>
                      <a:pt x="1501752" y="33450"/>
                      <a:pt x="1508739" y="44748"/>
                      <a:pt x="1517251" y="44241"/>
                    </a:cubicBezTo>
                    <a:lnTo>
                      <a:pt x="1528176" y="40940"/>
                    </a:lnTo>
                    <a:lnTo>
                      <a:pt x="1535164" y="41321"/>
                    </a:lnTo>
                    <a:lnTo>
                      <a:pt x="1543802" y="46018"/>
                    </a:lnTo>
                    <a:lnTo>
                      <a:pt x="1551043" y="37259"/>
                    </a:lnTo>
                    <a:lnTo>
                      <a:pt x="1557141" y="30785"/>
                    </a:lnTo>
                    <a:lnTo>
                      <a:pt x="1553203" y="24819"/>
                    </a:lnTo>
                    <a:lnTo>
                      <a:pt x="1556506" y="27485"/>
                    </a:lnTo>
                    <a:cubicBezTo>
                      <a:pt x="1567432" y="37767"/>
                      <a:pt x="1572005" y="40813"/>
                      <a:pt x="1576832" y="43479"/>
                    </a:cubicBezTo>
                    <a:lnTo>
                      <a:pt x="1583820" y="47033"/>
                    </a:lnTo>
                    <a:lnTo>
                      <a:pt x="1604527" y="39671"/>
                    </a:lnTo>
                    <a:cubicBezTo>
                      <a:pt x="1606687" y="38909"/>
                      <a:pt x="1601605" y="37005"/>
                      <a:pt x="1608592" y="30404"/>
                    </a:cubicBezTo>
                    <a:lnTo>
                      <a:pt x="1608084" y="47287"/>
                    </a:lnTo>
                    <a:lnTo>
                      <a:pt x="1615706" y="39544"/>
                    </a:lnTo>
                    <a:cubicBezTo>
                      <a:pt x="1624091" y="36116"/>
                      <a:pt x="1628919" y="40179"/>
                      <a:pt x="1638828" y="38147"/>
                    </a:cubicBezTo>
                    <a:lnTo>
                      <a:pt x="1642004" y="40306"/>
                    </a:lnTo>
                    <a:cubicBezTo>
                      <a:pt x="1661568" y="39797"/>
                      <a:pt x="1671731" y="43860"/>
                      <a:pt x="1682529" y="45129"/>
                    </a:cubicBezTo>
                    <a:cubicBezTo>
                      <a:pt x="1690406" y="46018"/>
                      <a:pt x="1710097" y="48556"/>
                      <a:pt x="1717592" y="46144"/>
                    </a:cubicBezTo>
                    <a:lnTo>
                      <a:pt x="1728390" y="31674"/>
                    </a:lnTo>
                    <a:lnTo>
                      <a:pt x="1722420" y="38401"/>
                    </a:lnTo>
                    <a:cubicBezTo>
                      <a:pt x="1730296" y="46653"/>
                      <a:pt x="1755831" y="44748"/>
                      <a:pt x="1755831" y="44748"/>
                    </a:cubicBezTo>
                    <a:lnTo>
                      <a:pt x="1756085" y="3239"/>
                    </a:lnTo>
                    <a:cubicBezTo>
                      <a:pt x="1756085" y="3239"/>
                      <a:pt x="1739443" y="3620"/>
                      <a:pt x="1729788" y="3239"/>
                    </a:cubicBezTo>
                    <a:lnTo>
                      <a:pt x="1700061" y="1716"/>
                    </a:lnTo>
                    <a:cubicBezTo>
                      <a:pt x="1697647" y="5651"/>
                      <a:pt x="1662838" y="6793"/>
                      <a:pt x="1660425" y="6921"/>
                    </a:cubicBezTo>
                    <a:lnTo>
                      <a:pt x="1604400" y="6539"/>
                    </a:lnTo>
                    <a:cubicBezTo>
                      <a:pt x="1588012" y="5524"/>
                      <a:pt x="1571497" y="3366"/>
                      <a:pt x="1554728" y="2985"/>
                    </a:cubicBezTo>
                    <a:cubicBezTo>
                      <a:pt x="1535417" y="2477"/>
                      <a:pt x="1524111" y="4509"/>
                      <a:pt x="1506707" y="1335"/>
                    </a:cubicBezTo>
                    <a:cubicBezTo>
                      <a:pt x="1487905" y="-2220"/>
                      <a:pt x="1466562" y="2477"/>
                      <a:pt x="1447506" y="2224"/>
                    </a:cubicBezTo>
                    <a:lnTo>
                      <a:pt x="1381192" y="3874"/>
                    </a:lnTo>
                    <a:cubicBezTo>
                      <a:pt x="1336982" y="6666"/>
                      <a:pt x="1295059" y="10856"/>
                      <a:pt x="1250722" y="9078"/>
                    </a:cubicBezTo>
                    <a:lnTo>
                      <a:pt x="1183646" y="11363"/>
                    </a:lnTo>
                    <a:cubicBezTo>
                      <a:pt x="1161414" y="13013"/>
                      <a:pt x="1139182" y="15425"/>
                      <a:pt x="1116823" y="16314"/>
                    </a:cubicBezTo>
                    <a:cubicBezTo>
                      <a:pt x="1072486" y="17964"/>
                      <a:pt x="1025481" y="31039"/>
                      <a:pt x="981018" y="27485"/>
                    </a:cubicBezTo>
                    <a:cubicBezTo>
                      <a:pt x="975047" y="26977"/>
                      <a:pt x="959802" y="27485"/>
                      <a:pt x="946082" y="28373"/>
                    </a:cubicBezTo>
                    <a:cubicBezTo>
                      <a:pt x="932361" y="29262"/>
                      <a:pt x="919912" y="30024"/>
                      <a:pt x="919912" y="30024"/>
                    </a:cubicBezTo>
                    <a:lnTo>
                      <a:pt x="920166" y="32181"/>
                    </a:lnTo>
                    <a:cubicBezTo>
                      <a:pt x="920166" y="32181"/>
                      <a:pt x="903651" y="34593"/>
                      <a:pt x="893868" y="35989"/>
                    </a:cubicBezTo>
                    <a:lnTo>
                      <a:pt x="864014" y="38909"/>
                    </a:lnTo>
                    <a:cubicBezTo>
                      <a:pt x="867444" y="43352"/>
                      <a:pt x="859822" y="44241"/>
                      <a:pt x="851691" y="45510"/>
                    </a:cubicBezTo>
                    <a:cubicBezTo>
                      <a:pt x="839623" y="47541"/>
                      <a:pt x="826919" y="50334"/>
                      <a:pt x="825521" y="50588"/>
                    </a:cubicBezTo>
                    <a:lnTo>
                      <a:pt x="770005" y="60361"/>
                    </a:lnTo>
                    <a:cubicBezTo>
                      <a:pt x="753617" y="62773"/>
                      <a:pt x="736848" y="63535"/>
                      <a:pt x="720333" y="66963"/>
                    </a:cubicBezTo>
                    <a:cubicBezTo>
                      <a:pt x="701277" y="70898"/>
                      <a:pt x="690478" y="75341"/>
                      <a:pt x="672693" y="75976"/>
                    </a:cubicBezTo>
                    <a:cubicBezTo>
                      <a:pt x="653383" y="76990"/>
                      <a:pt x="633692" y="87019"/>
                      <a:pt x="615017" y="91462"/>
                    </a:cubicBezTo>
                    <a:lnTo>
                      <a:pt x="550862" y="110884"/>
                    </a:lnTo>
                    <a:cubicBezTo>
                      <a:pt x="530028" y="118881"/>
                      <a:pt x="509701" y="126624"/>
                      <a:pt x="489375" y="134367"/>
                    </a:cubicBezTo>
                    <a:lnTo>
                      <a:pt x="427379" y="156201"/>
                    </a:lnTo>
                    <a:cubicBezTo>
                      <a:pt x="383932" y="169657"/>
                      <a:pt x="345058" y="192252"/>
                      <a:pt x="303898" y="210785"/>
                    </a:cubicBezTo>
                    <a:cubicBezTo>
                      <a:pt x="262991" y="229572"/>
                      <a:pt x="225133" y="261052"/>
                      <a:pt x="184226" y="280347"/>
                    </a:cubicBezTo>
                    <a:cubicBezTo>
                      <a:pt x="178764" y="282886"/>
                      <a:pt x="165424" y="291138"/>
                      <a:pt x="153737" y="299388"/>
                    </a:cubicBezTo>
                    <a:cubicBezTo>
                      <a:pt x="142049" y="307640"/>
                      <a:pt x="132140" y="315764"/>
                      <a:pt x="132140" y="315764"/>
                    </a:cubicBezTo>
                    <a:lnTo>
                      <a:pt x="133538" y="317287"/>
                    </a:lnTo>
                    <a:lnTo>
                      <a:pt x="130362" y="320207"/>
                    </a:lnTo>
                    <a:cubicBezTo>
                      <a:pt x="122358" y="327950"/>
                      <a:pt x="117403" y="332773"/>
                      <a:pt x="113592" y="336201"/>
                    </a:cubicBezTo>
                    <a:lnTo>
                      <a:pt x="105970" y="343437"/>
                    </a:lnTo>
                    <a:lnTo>
                      <a:pt x="95934" y="357400"/>
                    </a:lnTo>
                    <a:cubicBezTo>
                      <a:pt x="96823" y="359177"/>
                      <a:pt x="91360" y="365016"/>
                      <a:pt x="86025" y="371744"/>
                    </a:cubicBezTo>
                    <a:cubicBezTo>
                      <a:pt x="78021" y="381391"/>
                      <a:pt x="70653" y="392815"/>
                      <a:pt x="69764" y="394085"/>
                    </a:cubicBezTo>
                    <a:lnTo>
                      <a:pt x="39782" y="444480"/>
                    </a:lnTo>
                    <a:cubicBezTo>
                      <a:pt x="31398" y="459459"/>
                      <a:pt x="22886" y="474945"/>
                      <a:pt x="17169" y="491829"/>
                    </a:cubicBezTo>
                    <a:lnTo>
                      <a:pt x="10563" y="517216"/>
                    </a:lnTo>
                    <a:cubicBezTo>
                      <a:pt x="8658" y="524960"/>
                      <a:pt x="7133" y="532322"/>
                      <a:pt x="3957" y="541334"/>
                    </a:cubicBezTo>
                    <a:cubicBezTo>
                      <a:pt x="-2649" y="561010"/>
                      <a:pt x="781" y="584621"/>
                      <a:pt x="1797" y="605058"/>
                    </a:cubicBezTo>
                    <a:cubicBezTo>
                      <a:pt x="3195" y="629050"/>
                      <a:pt x="8277" y="652788"/>
                      <a:pt x="17677" y="675255"/>
                    </a:cubicBezTo>
                    <a:cubicBezTo>
                      <a:pt x="36352" y="720065"/>
                      <a:pt x="66842" y="753958"/>
                      <a:pt x="99237" y="787089"/>
                    </a:cubicBezTo>
                    <a:cubicBezTo>
                      <a:pt x="133156" y="820728"/>
                      <a:pt x="176350" y="839769"/>
                      <a:pt x="217638" y="858937"/>
                    </a:cubicBezTo>
                    <a:cubicBezTo>
                      <a:pt x="258925" y="878105"/>
                      <a:pt x="307709" y="885467"/>
                      <a:pt x="350140" y="901715"/>
                    </a:cubicBezTo>
                    <a:cubicBezTo>
                      <a:pt x="355857" y="903873"/>
                      <a:pt x="370974" y="908062"/>
                      <a:pt x="384822" y="910728"/>
                    </a:cubicBezTo>
                    <a:cubicBezTo>
                      <a:pt x="398669" y="913775"/>
                      <a:pt x="411118" y="915425"/>
                      <a:pt x="411118" y="915425"/>
                    </a:cubicBezTo>
                    <a:lnTo>
                      <a:pt x="411373" y="913393"/>
                    </a:lnTo>
                    <a:cubicBezTo>
                      <a:pt x="411373" y="913393"/>
                      <a:pt x="428396" y="914663"/>
                      <a:pt x="438305" y="915425"/>
                    </a:cubicBezTo>
                    <a:lnTo>
                      <a:pt x="448468" y="916440"/>
                    </a:lnTo>
                    <a:lnTo>
                      <a:pt x="465237" y="915171"/>
                    </a:lnTo>
                    <a:cubicBezTo>
                      <a:pt x="466000" y="913266"/>
                      <a:pt x="473749" y="913648"/>
                      <a:pt x="482134" y="913902"/>
                    </a:cubicBezTo>
                    <a:cubicBezTo>
                      <a:pt x="494457" y="914028"/>
                      <a:pt x="507542" y="913266"/>
                      <a:pt x="509066" y="913393"/>
                    </a:cubicBezTo>
                    <a:lnTo>
                      <a:pt x="565853" y="911490"/>
                    </a:lnTo>
                    <a:cubicBezTo>
                      <a:pt x="582495" y="911616"/>
                      <a:pt x="599391" y="912124"/>
                      <a:pt x="616287" y="910982"/>
                    </a:cubicBezTo>
                    <a:cubicBezTo>
                      <a:pt x="635724" y="909458"/>
                      <a:pt x="646904" y="906158"/>
                      <a:pt x="664689" y="907301"/>
                    </a:cubicBezTo>
                    <a:cubicBezTo>
                      <a:pt x="683999" y="908570"/>
                      <a:pt x="704707" y="900954"/>
                      <a:pt x="723763" y="898288"/>
                    </a:cubicBezTo>
                    <a:lnTo>
                      <a:pt x="789442" y="886228"/>
                    </a:lnTo>
                    <a:cubicBezTo>
                      <a:pt x="832762" y="876073"/>
                      <a:pt x="873288" y="864395"/>
                      <a:pt x="917244" y="858048"/>
                    </a:cubicBezTo>
                    <a:cubicBezTo>
                      <a:pt x="961834" y="851701"/>
                      <a:pt x="1003884" y="836595"/>
                      <a:pt x="1047459" y="827075"/>
                    </a:cubicBezTo>
                    <a:cubicBezTo>
                      <a:pt x="1090653" y="817681"/>
                      <a:pt x="1134989" y="797625"/>
                      <a:pt x="1179199" y="794960"/>
                    </a:cubicBezTo>
                    <a:cubicBezTo>
                      <a:pt x="1191014" y="794197"/>
                      <a:pt x="1238907" y="785058"/>
                      <a:pt x="1238907" y="785058"/>
                    </a:cubicBezTo>
                    <a:lnTo>
                      <a:pt x="1238400" y="783027"/>
                    </a:lnTo>
                    <a:cubicBezTo>
                      <a:pt x="1238400" y="783027"/>
                      <a:pt x="1254406" y="778584"/>
                      <a:pt x="1263934" y="776553"/>
                    </a:cubicBezTo>
                    <a:lnTo>
                      <a:pt x="1293154" y="770968"/>
                    </a:lnTo>
                    <a:cubicBezTo>
                      <a:pt x="1294551" y="766652"/>
                      <a:pt x="1327835" y="757258"/>
                      <a:pt x="1330376" y="756751"/>
                    </a:cubicBezTo>
                    <a:lnTo>
                      <a:pt x="1384749" y="744818"/>
                    </a:lnTo>
                    <a:cubicBezTo>
                      <a:pt x="1400883" y="742152"/>
                      <a:pt x="1417398" y="741137"/>
                      <a:pt x="1433659" y="738090"/>
                    </a:cubicBezTo>
                    <a:cubicBezTo>
                      <a:pt x="1452461" y="734917"/>
                      <a:pt x="1463132" y="730728"/>
                      <a:pt x="1480663" y="731109"/>
                    </a:cubicBezTo>
                    <a:cubicBezTo>
                      <a:pt x="1499593" y="731363"/>
                      <a:pt x="1519538" y="723493"/>
                      <a:pt x="1538212" y="721207"/>
                    </a:cubicBezTo>
                    <a:lnTo>
                      <a:pt x="1602749" y="712830"/>
                    </a:lnTo>
                    <a:cubicBezTo>
                      <a:pt x="1645434" y="706990"/>
                      <a:pt x="1686976" y="702802"/>
                      <a:pt x="1729026" y="710037"/>
                    </a:cubicBezTo>
                    <a:lnTo>
                      <a:pt x="1791402" y="721843"/>
                    </a:lnTo>
                    <a:cubicBezTo>
                      <a:pt x="1811728" y="726539"/>
                      <a:pt x="1831292" y="733648"/>
                      <a:pt x="1848824" y="744310"/>
                    </a:cubicBezTo>
                    <a:cubicBezTo>
                      <a:pt x="1865974" y="754846"/>
                      <a:pt x="1883506" y="766525"/>
                      <a:pt x="1897988" y="781885"/>
                    </a:cubicBezTo>
                    <a:cubicBezTo>
                      <a:pt x="1912471" y="797117"/>
                      <a:pt x="1923269" y="816285"/>
                      <a:pt x="1927207" y="836341"/>
                    </a:cubicBezTo>
                    <a:lnTo>
                      <a:pt x="1929113" y="843577"/>
                    </a:lnTo>
                    <a:cubicBezTo>
                      <a:pt x="1931781" y="854748"/>
                      <a:pt x="1933178" y="861349"/>
                      <a:pt x="1934576" y="867441"/>
                    </a:cubicBezTo>
                    <a:lnTo>
                      <a:pt x="1938387" y="891306"/>
                    </a:lnTo>
                    <a:lnTo>
                      <a:pt x="1940419" y="890926"/>
                    </a:lnTo>
                    <a:lnTo>
                      <a:pt x="1941055" y="894734"/>
                    </a:lnTo>
                    <a:lnTo>
                      <a:pt x="1943976" y="910982"/>
                    </a:lnTo>
                    <a:cubicBezTo>
                      <a:pt x="1944231" y="916694"/>
                      <a:pt x="1944231" y="924057"/>
                      <a:pt x="1945120" y="929642"/>
                    </a:cubicBezTo>
                    <a:lnTo>
                      <a:pt x="1946263" y="938147"/>
                    </a:lnTo>
                    <a:lnTo>
                      <a:pt x="1948550" y="937512"/>
                    </a:lnTo>
                    <a:lnTo>
                      <a:pt x="1947914" y="947413"/>
                    </a:lnTo>
                    <a:cubicBezTo>
                      <a:pt x="1944866" y="962646"/>
                      <a:pt x="1940927" y="972928"/>
                      <a:pt x="1940546" y="974198"/>
                    </a:cubicBezTo>
                    <a:cubicBezTo>
                      <a:pt x="1935084" y="988415"/>
                      <a:pt x="1924666" y="1003521"/>
                      <a:pt x="1912344" y="1013549"/>
                    </a:cubicBezTo>
                    <a:lnTo>
                      <a:pt x="1873724" y="1037159"/>
                    </a:lnTo>
                    <a:cubicBezTo>
                      <a:pt x="1866101" y="1041603"/>
                      <a:pt x="1859622" y="1045029"/>
                      <a:pt x="1853397" y="1048076"/>
                    </a:cubicBezTo>
                    <a:lnTo>
                      <a:pt x="1840693" y="1053408"/>
                    </a:lnTo>
                    <a:cubicBezTo>
                      <a:pt x="1823797" y="1056962"/>
                      <a:pt x="1814650" y="1060135"/>
                      <a:pt x="1805885" y="1064197"/>
                    </a:cubicBezTo>
                    <a:lnTo>
                      <a:pt x="1778952" y="1074352"/>
                    </a:lnTo>
                    <a:cubicBezTo>
                      <a:pt x="1757991" y="1080065"/>
                      <a:pt x="1737283" y="1085777"/>
                      <a:pt x="1716322" y="1091490"/>
                    </a:cubicBezTo>
                    <a:cubicBezTo>
                      <a:pt x="1674399" y="1103295"/>
                      <a:pt x="1633746" y="1114084"/>
                      <a:pt x="1589917" y="1119035"/>
                    </a:cubicBezTo>
                    <a:cubicBezTo>
                      <a:pt x="1545327" y="1123986"/>
                      <a:pt x="1502641" y="1137442"/>
                      <a:pt x="1458432" y="1147089"/>
                    </a:cubicBezTo>
                    <a:lnTo>
                      <a:pt x="1392498" y="1168288"/>
                    </a:lnTo>
                    <a:cubicBezTo>
                      <a:pt x="1381446" y="1172350"/>
                      <a:pt x="1370647" y="1176919"/>
                      <a:pt x="1359595" y="1180727"/>
                    </a:cubicBezTo>
                    <a:lnTo>
                      <a:pt x="1326692" y="1191771"/>
                    </a:lnTo>
                    <a:cubicBezTo>
                      <a:pt x="1320848" y="1193421"/>
                      <a:pt x="1306365" y="1199261"/>
                      <a:pt x="1293280" y="1205862"/>
                    </a:cubicBezTo>
                    <a:cubicBezTo>
                      <a:pt x="1280195" y="1212335"/>
                      <a:pt x="1268889" y="1219825"/>
                      <a:pt x="1268889" y="1219825"/>
                    </a:cubicBezTo>
                    <a:lnTo>
                      <a:pt x="1270159" y="1221475"/>
                    </a:lnTo>
                    <a:lnTo>
                      <a:pt x="1266475" y="1224014"/>
                    </a:lnTo>
                    <a:cubicBezTo>
                      <a:pt x="1257201" y="1231503"/>
                      <a:pt x="1251739" y="1236581"/>
                      <a:pt x="1247673" y="1240389"/>
                    </a:cubicBezTo>
                    <a:lnTo>
                      <a:pt x="1239162" y="1248005"/>
                    </a:lnTo>
                    <a:cubicBezTo>
                      <a:pt x="1230904" y="1259811"/>
                      <a:pt x="1229253" y="1264635"/>
                      <a:pt x="1233191" y="1263492"/>
                    </a:cubicBezTo>
                    <a:lnTo>
                      <a:pt x="1225187" y="1273774"/>
                    </a:lnTo>
                    <a:cubicBezTo>
                      <a:pt x="1218073" y="1289260"/>
                      <a:pt x="1216168" y="1296623"/>
                      <a:pt x="1214770" y="1302335"/>
                    </a:cubicBezTo>
                    <a:lnTo>
                      <a:pt x="1213246" y="1312490"/>
                    </a:lnTo>
                    <a:cubicBezTo>
                      <a:pt x="1212992" y="1318710"/>
                      <a:pt x="1212865" y="1324169"/>
                      <a:pt x="1212737" y="1329754"/>
                    </a:cubicBezTo>
                    <a:lnTo>
                      <a:pt x="1214135" y="1341052"/>
                    </a:lnTo>
                    <a:cubicBezTo>
                      <a:pt x="1216294" y="1352350"/>
                      <a:pt x="1218073" y="1357808"/>
                      <a:pt x="1219725" y="1363139"/>
                    </a:cubicBezTo>
                    <a:lnTo>
                      <a:pt x="1224298" y="1373168"/>
                    </a:lnTo>
                    <a:cubicBezTo>
                      <a:pt x="1235731" y="1395001"/>
                      <a:pt x="1248181" y="1410107"/>
                      <a:pt x="1262918" y="1421405"/>
                    </a:cubicBezTo>
                    <a:cubicBezTo>
                      <a:pt x="1280322" y="1434353"/>
                      <a:pt x="1292137" y="1438161"/>
                      <a:pt x="1307763" y="1448823"/>
                    </a:cubicBezTo>
                    <a:cubicBezTo>
                      <a:pt x="1325167" y="1460375"/>
                      <a:pt x="1348543" y="1462914"/>
                      <a:pt x="1367980" y="1467738"/>
                    </a:cubicBezTo>
                    <a:lnTo>
                      <a:pt x="1402280" y="1474085"/>
                    </a:lnTo>
                    <a:cubicBezTo>
                      <a:pt x="1413333" y="1475354"/>
                      <a:pt x="1424512" y="1476750"/>
                      <a:pt x="1435692" y="1477384"/>
                    </a:cubicBezTo>
                    <a:lnTo>
                      <a:pt x="1567177" y="1485763"/>
                    </a:lnTo>
                    <a:cubicBezTo>
                      <a:pt x="1612404" y="1490967"/>
                      <a:pt x="1657121" y="1485636"/>
                      <a:pt x="1702220" y="1484620"/>
                    </a:cubicBezTo>
                    <a:cubicBezTo>
                      <a:pt x="1747065" y="1483605"/>
                      <a:pt x="1794197" y="1470530"/>
                      <a:pt x="1838788" y="1472561"/>
                    </a:cubicBezTo>
                    <a:cubicBezTo>
                      <a:pt x="1844759" y="1472688"/>
                      <a:pt x="1860131" y="1471799"/>
                      <a:pt x="1873851" y="1470530"/>
                    </a:cubicBezTo>
                    <a:cubicBezTo>
                      <a:pt x="1887571" y="1469261"/>
                      <a:pt x="1900021" y="1467738"/>
                      <a:pt x="1900021" y="1467738"/>
                    </a:cubicBezTo>
                    <a:lnTo>
                      <a:pt x="1892653" y="1425340"/>
                    </a:lnTo>
                    <a:cubicBezTo>
                      <a:pt x="1892653" y="1425340"/>
                      <a:pt x="1883125" y="1429529"/>
                      <a:pt x="1876899" y="1431179"/>
                    </a:cubicBezTo>
                  </a:path>
                </a:pathLst>
              </a:custGeom>
              <a:solidFill>
                <a:srgbClr val="6ACFF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18" name="مجموعة 17">
              <a:extLst>
                <a:ext uri="{FF2B5EF4-FFF2-40B4-BE49-F238E27FC236}">
                  <a16:creationId xmlns:a16="http://schemas.microsoft.com/office/drawing/2014/main" id="{D8F72DFA-0DA4-48D9-220E-4E3AC4FC1BA2}"/>
                </a:ext>
              </a:extLst>
            </p:cNvPr>
            <p:cNvGrpSpPr>
              <a:grpSpLocks noGrp="1" noUngrp="1" noRot="1" noMove="1" noResize="1"/>
            </p:cNvGrpSpPr>
            <p:nvPr/>
          </p:nvGrpSpPr>
          <p:grpSpPr>
            <a:xfrm>
              <a:off x="6624421" y="3178631"/>
              <a:ext cx="1540519" cy="1022244"/>
              <a:chOff x="6965356" y="2818402"/>
              <a:chExt cx="1540519" cy="1022244"/>
            </a:xfrm>
          </p:grpSpPr>
          <p:sp>
            <p:nvSpPr>
              <p:cNvPr id="19" name="شكل حر: شكل 18">
                <a:extLst>
                  <a:ext uri="{FF2B5EF4-FFF2-40B4-BE49-F238E27FC236}">
                    <a16:creationId xmlns:a16="http://schemas.microsoft.com/office/drawing/2014/main" id="{4AEEEBF2-35B6-A397-F453-C79527E6B29D}"/>
                  </a:ext>
                </a:extLst>
              </p:cNvPr>
              <p:cNvSpPr>
                <a:spLocks noGrp="1" noRot="1" noMove="1" noResize="1" noEditPoints="1" noAdjustHandles="1" noChangeArrowheads="1" noChangeShapeType="1"/>
              </p:cNvSpPr>
              <p:nvPr/>
            </p:nvSpPr>
            <p:spPr>
              <a:xfrm>
                <a:off x="7253536" y="2818402"/>
                <a:ext cx="1252339" cy="1022244"/>
              </a:xfrm>
              <a:custGeom>
                <a:avLst/>
                <a:gdLst>
                  <a:gd name="connsiteX0" fmla="*/ 430267 w 1252339"/>
                  <a:gd name="connsiteY0" fmla="*/ 136841 h 1022244"/>
                  <a:gd name="connsiteX1" fmla="*/ 440938 w 1252339"/>
                  <a:gd name="connsiteY1" fmla="*/ 138999 h 1022244"/>
                  <a:gd name="connsiteX2" fmla="*/ 472190 w 1252339"/>
                  <a:gd name="connsiteY2" fmla="*/ 173018 h 1022244"/>
                  <a:gd name="connsiteX3" fmla="*/ 480320 w 1252339"/>
                  <a:gd name="connsiteY3" fmla="*/ 221001 h 1022244"/>
                  <a:gd name="connsiteX4" fmla="*/ 484131 w 1252339"/>
                  <a:gd name="connsiteY4" fmla="*/ 274062 h 1022244"/>
                  <a:gd name="connsiteX5" fmla="*/ 463424 w 1252339"/>
                  <a:gd name="connsiteY5" fmla="*/ 298307 h 1022244"/>
                  <a:gd name="connsiteX6" fmla="*/ 452117 w 1252339"/>
                  <a:gd name="connsiteY6" fmla="*/ 320141 h 1022244"/>
                  <a:gd name="connsiteX7" fmla="*/ 456437 w 1252339"/>
                  <a:gd name="connsiteY7" fmla="*/ 339309 h 1022244"/>
                  <a:gd name="connsiteX8" fmla="*/ 415149 w 1252339"/>
                  <a:gd name="connsiteY8" fmla="*/ 376502 h 1022244"/>
                  <a:gd name="connsiteX9" fmla="*/ 378307 w 1252339"/>
                  <a:gd name="connsiteY9" fmla="*/ 430451 h 1022244"/>
                  <a:gd name="connsiteX10" fmla="*/ 384406 w 1252339"/>
                  <a:gd name="connsiteY10" fmla="*/ 438068 h 1022244"/>
                  <a:gd name="connsiteX11" fmla="*/ 377419 w 1252339"/>
                  <a:gd name="connsiteY11" fmla="*/ 438829 h 1022244"/>
                  <a:gd name="connsiteX12" fmla="*/ 366239 w 1252339"/>
                  <a:gd name="connsiteY12" fmla="*/ 455839 h 1022244"/>
                  <a:gd name="connsiteX13" fmla="*/ 342736 w 1252339"/>
                  <a:gd name="connsiteY13" fmla="*/ 484400 h 1022244"/>
                  <a:gd name="connsiteX14" fmla="*/ 308182 w 1252339"/>
                  <a:gd name="connsiteY14" fmla="*/ 512708 h 1022244"/>
                  <a:gd name="connsiteX15" fmla="*/ 272230 w 1252339"/>
                  <a:gd name="connsiteY15" fmla="*/ 567672 h 1022244"/>
                  <a:gd name="connsiteX16" fmla="*/ 263337 w 1252339"/>
                  <a:gd name="connsiteY16" fmla="*/ 560056 h 1022244"/>
                  <a:gd name="connsiteX17" fmla="*/ 230688 w 1252339"/>
                  <a:gd name="connsiteY17" fmla="*/ 603342 h 1022244"/>
                  <a:gd name="connsiteX18" fmla="*/ 216206 w 1252339"/>
                  <a:gd name="connsiteY18" fmla="*/ 639647 h 1022244"/>
                  <a:gd name="connsiteX19" fmla="*/ 201469 w 1252339"/>
                  <a:gd name="connsiteY19" fmla="*/ 635712 h 1022244"/>
                  <a:gd name="connsiteX20" fmla="*/ 203502 w 1252339"/>
                  <a:gd name="connsiteY20" fmla="*/ 647009 h 1022244"/>
                  <a:gd name="connsiteX21" fmla="*/ 183175 w 1252339"/>
                  <a:gd name="connsiteY21" fmla="*/ 658942 h 1022244"/>
                  <a:gd name="connsiteX22" fmla="*/ 173139 w 1252339"/>
                  <a:gd name="connsiteY22" fmla="*/ 661480 h 1022244"/>
                  <a:gd name="connsiteX23" fmla="*/ 169328 w 1252339"/>
                  <a:gd name="connsiteY23" fmla="*/ 678110 h 1022244"/>
                  <a:gd name="connsiteX24" fmla="*/ 147604 w 1252339"/>
                  <a:gd name="connsiteY24" fmla="*/ 690296 h 1022244"/>
                  <a:gd name="connsiteX25" fmla="*/ 141506 w 1252339"/>
                  <a:gd name="connsiteY25" fmla="*/ 706671 h 1022244"/>
                  <a:gd name="connsiteX26" fmla="*/ 99202 w 1252339"/>
                  <a:gd name="connsiteY26" fmla="*/ 747164 h 1022244"/>
                  <a:gd name="connsiteX27" fmla="*/ 107968 w 1252339"/>
                  <a:gd name="connsiteY27" fmla="*/ 760366 h 1022244"/>
                  <a:gd name="connsiteX28" fmla="*/ 89039 w 1252339"/>
                  <a:gd name="connsiteY28" fmla="*/ 762270 h 1022244"/>
                  <a:gd name="connsiteX29" fmla="*/ 88530 w 1252339"/>
                  <a:gd name="connsiteY29" fmla="*/ 772045 h 1022244"/>
                  <a:gd name="connsiteX30" fmla="*/ 66807 w 1252339"/>
                  <a:gd name="connsiteY30" fmla="*/ 789308 h 1022244"/>
                  <a:gd name="connsiteX31" fmla="*/ 57787 w 1252339"/>
                  <a:gd name="connsiteY31" fmla="*/ 817743 h 1022244"/>
                  <a:gd name="connsiteX32" fmla="*/ 25265 w 1252339"/>
                  <a:gd name="connsiteY32" fmla="*/ 845543 h 1022244"/>
                  <a:gd name="connsiteX33" fmla="*/ 22343 w 1252339"/>
                  <a:gd name="connsiteY33" fmla="*/ 873977 h 1022244"/>
                  <a:gd name="connsiteX34" fmla="*/ 11037 w 1252339"/>
                  <a:gd name="connsiteY34" fmla="*/ 879054 h 1022244"/>
                  <a:gd name="connsiteX35" fmla="*/ 4303 w 1252339"/>
                  <a:gd name="connsiteY35" fmla="*/ 905077 h 1022244"/>
                  <a:gd name="connsiteX36" fmla="*/ 17643 w 1252339"/>
                  <a:gd name="connsiteY36" fmla="*/ 909393 h 1022244"/>
                  <a:gd name="connsiteX37" fmla="*/ 19295 w 1252339"/>
                  <a:gd name="connsiteY37" fmla="*/ 920945 h 1022244"/>
                  <a:gd name="connsiteX38" fmla="*/ 29458 w 1252339"/>
                  <a:gd name="connsiteY38" fmla="*/ 908124 h 1022244"/>
                  <a:gd name="connsiteX39" fmla="*/ 9639 w 1252339"/>
                  <a:gd name="connsiteY39" fmla="*/ 928180 h 1022244"/>
                  <a:gd name="connsiteX40" fmla="*/ 492 w 1252339"/>
                  <a:gd name="connsiteY40" fmla="*/ 961184 h 1022244"/>
                  <a:gd name="connsiteX41" fmla="*/ 15864 w 1252339"/>
                  <a:gd name="connsiteY41" fmla="*/ 979463 h 1022244"/>
                  <a:gd name="connsiteX42" fmla="*/ 30855 w 1252339"/>
                  <a:gd name="connsiteY42" fmla="*/ 992284 h 1022244"/>
                  <a:gd name="connsiteX43" fmla="*/ 38731 w 1252339"/>
                  <a:gd name="connsiteY43" fmla="*/ 999520 h 1022244"/>
                  <a:gd name="connsiteX44" fmla="*/ 51181 w 1252339"/>
                  <a:gd name="connsiteY44" fmla="*/ 998377 h 1022244"/>
                  <a:gd name="connsiteX45" fmla="*/ 62742 w 1252339"/>
                  <a:gd name="connsiteY45" fmla="*/ 991396 h 1022244"/>
                  <a:gd name="connsiteX46" fmla="*/ 70618 w 1252339"/>
                  <a:gd name="connsiteY46" fmla="*/ 1016403 h 1022244"/>
                  <a:gd name="connsiteX47" fmla="*/ 73159 w 1252339"/>
                  <a:gd name="connsiteY47" fmla="*/ 1003836 h 1022244"/>
                  <a:gd name="connsiteX48" fmla="*/ 112923 w 1252339"/>
                  <a:gd name="connsiteY48" fmla="*/ 1011325 h 1022244"/>
                  <a:gd name="connsiteX49" fmla="*/ 133756 w 1252339"/>
                  <a:gd name="connsiteY49" fmla="*/ 1013483 h 1022244"/>
                  <a:gd name="connsiteX50" fmla="*/ 148239 w 1252339"/>
                  <a:gd name="connsiteY50" fmla="*/ 1013102 h 1022244"/>
                  <a:gd name="connsiteX51" fmla="*/ 162214 w 1252339"/>
                  <a:gd name="connsiteY51" fmla="*/ 1012848 h 1022244"/>
                  <a:gd name="connsiteX52" fmla="*/ 190162 w 1252339"/>
                  <a:gd name="connsiteY52" fmla="*/ 1011579 h 1022244"/>
                  <a:gd name="connsiteX53" fmla="*/ 220270 w 1252339"/>
                  <a:gd name="connsiteY53" fmla="*/ 1005486 h 1022244"/>
                  <a:gd name="connsiteX54" fmla="*/ 247584 w 1252339"/>
                  <a:gd name="connsiteY54" fmla="*/ 994061 h 1022244"/>
                  <a:gd name="connsiteX55" fmla="*/ 276295 w 1252339"/>
                  <a:gd name="connsiteY55" fmla="*/ 970959 h 1022244"/>
                  <a:gd name="connsiteX56" fmla="*/ 265116 w 1252339"/>
                  <a:gd name="connsiteY56" fmla="*/ 986191 h 1022244"/>
                  <a:gd name="connsiteX57" fmla="*/ 285950 w 1252339"/>
                  <a:gd name="connsiteY57" fmla="*/ 976163 h 1022244"/>
                  <a:gd name="connsiteX58" fmla="*/ 304497 w 1252339"/>
                  <a:gd name="connsiteY58" fmla="*/ 965373 h 1022244"/>
                  <a:gd name="connsiteX59" fmla="*/ 304117 w 1252339"/>
                  <a:gd name="connsiteY59" fmla="*/ 964485 h 1022244"/>
                  <a:gd name="connsiteX60" fmla="*/ 326094 w 1252339"/>
                  <a:gd name="connsiteY60" fmla="*/ 947729 h 1022244"/>
                  <a:gd name="connsiteX61" fmla="*/ 378181 w 1252339"/>
                  <a:gd name="connsiteY61" fmla="*/ 915105 h 1022244"/>
                  <a:gd name="connsiteX62" fmla="*/ 473587 w 1252339"/>
                  <a:gd name="connsiteY62" fmla="*/ 840719 h 1022244"/>
                  <a:gd name="connsiteX63" fmla="*/ 506236 w 1252339"/>
                  <a:gd name="connsiteY63" fmla="*/ 830563 h 1022244"/>
                  <a:gd name="connsiteX64" fmla="*/ 528468 w 1252339"/>
                  <a:gd name="connsiteY64" fmla="*/ 815458 h 1022244"/>
                  <a:gd name="connsiteX65" fmla="*/ 533296 w 1252339"/>
                  <a:gd name="connsiteY65" fmla="*/ 795655 h 1022244"/>
                  <a:gd name="connsiteX66" fmla="*/ 638612 w 1252339"/>
                  <a:gd name="connsiteY66" fmla="*/ 728505 h 1022244"/>
                  <a:gd name="connsiteX67" fmla="*/ 634292 w 1252339"/>
                  <a:gd name="connsiteY67" fmla="*/ 719746 h 1022244"/>
                  <a:gd name="connsiteX68" fmla="*/ 641406 w 1252339"/>
                  <a:gd name="connsiteY68" fmla="*/ 720380 h 1022244"/>
                  <a:gd name="connsiteX69" fmla="*/ 656016 w 1252339"/>
                  <a:gd name="connsiteY69" fmla="*/ 705275 h 1022244"/>
                  <a:gd name="connsiteX70" fmla="*/ 684473 w 1252339"/>
                  <a:gd name="connsiteY70" fmla="*/ 680141 h 1022244"/>
                  <a:gd name="connsiteX71" fmla="*/ 722965 w 1252339"/>
                  <a:gd name="connsiteY71" fmla="*/ 655641 h 1022244"/>
                  <a:gd name="connsiteX72" fmla="*/ 764635 w 1252339"/>
                  <a:gd name="connsiteY72" fmla="*/ 603215 h 1022244"/>
                  <a:gd name="connsiteX73" fmla="*/ 773019 w 1252339"/>
                  <a:gd name="connsiteY73" fmla="*/ 611467 h 1022244"/>
                  <a:gd name="connsiteX74" fmla="*/ 808590 w 1252339"/>
                  <a:gd name="connsiteY74" fmla="*/ 569450 h 1022244"/>
                  <a:gd name="connsiteX75" fmla="*/ 824597 w 1252339"/>
                  <a:gd name="connsiteY75" fmla="*/ 533653 h 1022244"/>
                  <a:gd name="connsiteX76" fmla="*/ 839207 w 1252339"/>
                  <a:gd name="connsiteY76" fmla="*/ 538096 h 1022244"/>
                  <a:gd name="connsiteX77" fmla="*/ 837555 w 1252339"/>
                  <a:gd name="connsiteY77" fmla="*/ 526671 h 1022244"/>
                  <a:gd name="connsiteX78" fmla="*/ 858390 w 1252339"/>
                  <a:gd name="connsiteY78" fmla="*/ 515120 h 1022244"/>
                  <a:gd name="connsiteX79" fmla="*/ 868553 w 1252339"/>
                  <a:gd name="connsiteY79" fmla="*/ 512835 h 1022244"/>
                  <a:gd name="connsiteX80" fmla="*/ 872618 w 1252339"/>
                  <a:gd name="connsiteY80" fmla="*/ 496333 h 1022244"/>
                  <a:gd name="connsiteX81" fmla="*/ 894596 w 1252339"/>
                  <a:gd name="connsiteY81" fmla="*/ 484527 h 1022244"/>
                  <a:gd name="connsiteX82" fmla="*/ 900948 w 1252339"/>
                  <a:gd name="connsiteY82" fmla="*/ 468406 h 1022244"/>
                  <a:gd name="connsiteX83" fmla="*/ 944014 w 1252339"/>
                  <a:gd name="connsiteY83" fmla="*/ 429182 h 1022244"/>
                  <a:gd name="connsiteX84" fmla="*/ 935503 w 1252339"/>
                  <a:gd name="connsiteY84" fmla="*/ 415726 h 1022244"/>
                  <a:gd name="connsiteX85" fmla="*/ 954432 w 1252339"/>
                  <a:gd name="connsiteY85" fmla="*/ 414584 h 1022244"/>
                  <a:gd name="connsiteX86" fmla="*/ 955194 w 1252339"/>
                  <a:gd name="connsiteY86" fmla="*/ 404936 h 1022244"/>
                  <a:gd name="connsiteX87" fmla="*/ 977299 w 1252339"/>
                  <a:gd name="connsiteY87" fmla="*/ 389196 h 1022244"/>
                  <a:gd name="connsiteX88" fmla="*/ 987843 w 1252339"/>
                  <a:gd name="connsiteY88" fmla="*/ 361904 h 1022244"/>
                  <a:gd name="connsiteX89" fmla="*/ 1022144 w 1252339"/>
                  <a:gd name="connsiteY89" fmla="*/ 339436 h 1022244"/>
                  <a:gd name="connsiteX90" fmla="*/ 1029004 w 1252339"/>
                  <a:gd name="connsiteY90" fmla="*/ 313540 h 1022244"/>
                  <a:gd name="connsiteX91" fmla="*/ 1040564 w 1252339"/>
                  <a:gd name="connsiteY91" fmla="*/ 312144 h 1022244"/>
                  <a:gd name="connsiteX92" fmla="*/ 1053141 w 1252339"/>
                  <a:gd name="connsiteY92" fmla="*/ 292976 h 1022244"/>
                  <a:gd name="connsiteX93" fmla="*/ 1042724 w 1252339"/>
                  <a:gd name="connsiteY93" fmla="*/ 283709 h 1022244"/>
                  <a:gd name="connsiteX94" fmla="*/ 1045773 w 1252339"/>
                  <a:gd name="connsiteY94" fmla="*/ 273427 h 1022244"/>
                  <a:gd name="connsiteX95" fmla="*/ 1031418 w 1252339"/>
                  <a:gd name="connsiteY95" fmla="*/ 279901 h 1022244"/>
                  <a:gd name="connsiteX96" fmla="*/ 1057080 w 1252339"/>
                  <a:gd name="connsiteY96" fmla="*/ 273427 h 1022244"/>
                  <a:gd name="connsiteX97" fmla="*/ 1081598 w 1252339"/>
                  <a:gd name="connsiteY97" fmla="*/ 265176 h 1022244"/>
                  <a:gd name="connsiteX98" fmla="*/ 1087442 w 1252339"/>
                  <a:gd name="connsiteY98" fmla="*/ 251594 h 1022244"/>
                  <a:gd name="connsiteX99" fmla="*/ 1101544 w 1252339"/>
                  <a:gd name="connsiteY99" fmla="*/ 236234 h 1022244"/>
                  <a:gd name="connsiteX100" fmla="*/ 1097351 w 1252339"/>
                  <a:gd name="connsiteY100" fmla="*/ 213385 h 1022244"/>
                  <a:gd name="connsiteX101" fmla="*/ 1123012 w 1252339"/>
                  <a:gd name="connsiteY101" fmla="*/ 216812 h 1022244"/>
                  <a:gd name="connsiteX102" fmla="*/ 1112596 w 1252339"/>
                  <a:gd name="connsiteY102" fmla="*/ 209323 h 1022244"/>
                  <a:gd name="connsiteX103" fmla="*/ 1136098 w 1252339"/>
                  <a:gd name="connsiteY103" fmla="*/ 182031 h 1022244"/>
                  <a:gd name="connsiteX104" fmla="*/ 1149818 w 1252339"/>
                  <a:gd name="connsiteY104" fmla="*/ 168829 h 1022244"/>
                  <a:gd name="connsiteX105" fmla="*/ 1186279 w 1252339"/>
                  <a:gd name="connsiteY105" fmla="*/ 132017 h 1022244"/>
                  <a:gd name="connsiteX106" fmla="*/ 1219944 w 1252339"/>
                  <a:gd name="connsiteY106" fmla="*/ 86953 h 1022244"/>
                  <a:gd name="connsiteX107" fmla="*/ 1231123 w 1252339"/>
                  <a:gd name="connsiteY107" fmla="*/ 53188 h 1022244"/>
                  <a:gd name="connsiteX108" fmla="*/ 1230107 w 1252339"/>
                  <a:gd name="connsiteY108" fmla="*/ 71594 h 1022244"/>
                  <a:gd name="connsiteX109" fmla="*/ 1252339 w 1252339"/>
                  <a:gd name="connsiteY109" fmla="*/ 34781 h 1022244"/>
                  <a:gd name="connsiteX110" fmla="*/ 1198983 w 1252339"/>
                  <a:gd name="connsiteY110" fmla="*/ 0 h 1022244"/>
                  <a:gd name="connsiteX111" fmla="*/ 1176242 w 1252339"/>
                  <a:gd name="connsiteY111" fmla="*/ 34401 h 1022244"/>
                  <a:gd name="connsiteX112" fmla="*/ 1160616 w 1252339"/>
                  <a:gd name="connsiteY112" fmla="*/ 68167 h 1022244"/>
                  <a:gd name="connsiteX113" fmla="*/ 1117931 w 1252339"/>
                  <a:gd name="connsiteY113" fmla="*/ 126305 h 1022244"/>
                  <a:gd name="connsiteX114" fmla="*/ 1063940 w 1252339"/>
                  <a:gd name="connsiteY114" fmla="*/ 195994 h 1022244"/>
                  <a:gd name="connsiteX115" fmla="*/ 1010837 w 1252339"/>
                  <a:gd name="connsiteY115" fmla="*/ 253498 h 1022244"/>
                  <a:gd name="connsiteX116" fmla="*/ 960149 w 1252339"/>
                  <a:gd name="connsiteY116" fmla="*/ 309351 h 1022244"/>
                  <a:gd name="connsiteX117" fmla="*/ 899678 w 1252339"/>
                  <a:gd name="connsiteY117" fmla="*/ 379929 h 1022244"/>
                  <a:gd name="connsiteX118" fmla="*/ 829806 w 1252339"/>
                  <a:gd name="connsiteY118" fmla="*/ 457362 h 1022244"/>
                  <a:gd name="connsiteX119" fmla="*/ 686887 w 1252339"/>
                  <a:gd name="connsiteY119" fmla="*/ 603977 h 1022244"/>
                  <a:gd name="connsiteX120" fmla="*/ 529866 w 1252339"/>
                  <a:gd name="connsiteY120" fmla="*/ 742976 h 1022244"/>
                  <a:gd name="connsiteX121" fmla="*/ 358109 w 1252339"/>
                  <a:gd name="connsiteY121" fmla="*/ 866615 h 1022244"/>
                  <a:gd name="connsiteX122" fmla="*/ 309834 w 1252339"/>
                  <a:gd name="connsiteY122" fmla="*/ 889717 h 1022244"/>
                  <a:gd name="connsiteX123" fmla="*/ 284807 w 1252339"/>
                  <a:gd name="connsiteY123" fmla="*/ 901396 h 1022244"/>
                  <a:gd name="connsiteX124" fmla="*/ 273881 w 1252339"/>
                  <a:gd name="connsiteY124" fmla="*/ 906220 h 1022244"/>
                  <a:gd name="connsiteX125" fmla="*/ 297638 w 1252339"/>
                  <a:gd name="connsiteY125" fmla="*/ 953187 h 1022244"/>
                  <a:gd name="connsiteX126" fmla="*/ 275406 w 1252339"/>
                  <a:gd name="connsiteY126" fmla="*/ 909139 h 1022244"/>
                  <a:gd name="connsiteX127" fmla="*/ 262575 w 1252339"/>
                  <a:gd name="connsiteY127" fmla="*/ 915994 h 1022244"/>
                  <a:gd name="connsiteX128" fmla="*/ 239453 w 1252339"/>
                  <a:gd name="connsiteY128" fmla="*/ 926403 h 1022244"/>
                  <a:gd name="connsiteX129" fmla="*/ 209218 w 1252339"/>
                  <a:gd name="connsiteY129" fmla="*/ 945317 h 1022244"/>
                  <a:gd name="connsiteX130" fmla="*/ 181143 w 1252339"/>
                  <a:gd name="connsiteY130" fmla="*/ 952806 h 1022244"/>
                  <a:gd name="connsiteX131" fmla="*/ 156751 w 1252339"/>
                  <a:gd name="connsiteY131" fmla="*/ 958899 h 1022244"/>
                  <a:gd name="connsiteX132" fmla="*/ 143666 w 1252339"/>
                  <a:gd name="connsiteY132" fmla="*/ 961819 h 1022244"/>
                  <a:gd name="connsiteX133" fmla="*/ 70237 w 1252339"/>
                  <a:gd name="connsiteY133" fmla="*/ 955091 h 1022244"/>
                  <a:gd name="connsiteX134" fmla="*/ 56644 w 1252339"/>
                  <a:gd name="connsiteY134" fmla="*/ 941382 h 1022244"/>
                  <a:gd name="connsiteX135" fmla="*/ 58676 w 1252339"/>
                  <a:gd name="connsiteY135" fmla="*/ 923229 h 1022244"/>
                  <a:gd name="connsiteX136" fmla="*/ 70110 w 1252339"/>
                  <a:gd name="connsiteY136" fmla="*/ 894287 h 1022244"/>
                  <a:gd name="connsiteX137" fmla="*/ 89928 w 1252339"/>
                  <a:gd name="connsiteY137" fmla="*/ 867249 h 1022244"/>
                  <a:gd name="connsiteX138" fmla="*/ 144047 w 1252339"/>
                  <a:gd name="connsiteY138" fmla="*/ 795401 h 1022244"/>
                  <a:gd name="connsiteX139" fmla="*/ 211886 w 1252339"/>
                  <a:gd name="connsiteY139" fmla="*/ 716699 h 1022244"/>
                  <a:gd name="connsiteX140" fmla="*/ 348581 w 1252339"/>
                  <a:gd name="connsiteY140" fmla="*/ 561072 h 1022244"/>
                  <a:gd name="connsiteX141" fmla="*/ 478287 w 1252339"/>
                  <a:gd name="connsiteY141" fmla="*/ 388053 h 1022244"/>
                  <a:gd name="connsiteX142" fmla="*/ 522243 w 1252339"/>
                  <a:gd name="connsiteY142" fmla="*/ 282567 h 1022244"/>
                  <a:gd name="connsiteX143" fmla="*/ 523005 w 1252339"/>
                  <a:gd name="connsiteY143" fmla="*/ 160197 h 1022244"/>
                  <a:gd name="connsiteX144" fmla="*/ 487942 w 1252339"/>
                  <a:gd name="connsiteY144" fmla="*/ 101678 h 1022244"/>
                  <a:gd name="connsiteX145" fmla="*/ 453515 w 1252339"/>
                  <a:gd name="connsiteY145" fmla="*/ 78575 h 1022244"/>
                  <a:gd name="connsiteX146" fmla="*/ 435222 w 1252339"/>
                  <a:gd name="connsiteY146" fmla="*/ 72863 h 1022244"/>
                  <a:gd name="connsiteX147" fmla="*/ 423788 w 1252339"/>
                  <a:gd name="connsiteY147" fmla="*/ 137602 h 1022244"/>
                  <a:gd name="connsiteX148" fmla="*/ 429377 w 1252339"/>
                  <a:gd name="connsiteY148" fmla="*/ 136968 h 102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52339" h="1022244">
                    <a:moveTo>
                      <a:pt x="430267" y="136841"/>
                    </a:moveTo>
                    <a:cubicBezTo>
                      <a:pt x="433443" y="136968"/>
                      <a:pt x="437762" y="137222"/>
                      <a:pt x="440938" y="138999"/>
                    </a:cubicBezTo>
                    <a:cubicBezTo>
                      <a:pt x="452753" y="143695"/>
                      <a:pt x="465838" y="159055"/>
                      <a:pt x="472190" y="173018"/>
                    </a:cubicBezTo>
                    <a:cubicBezTo>
                      <a:pt x="480066" y="190409"/>
                      <a:pt x="480193" y="205895"/>
                      <a:pt x="480320" y="221001"/>
                    </a:cubicBezTo>
                    <a:cubicBezTo>
                      <a:pt x="480320" y="236361"/>
                      <a:pt x="480828" y="251721"/>
                      <a:pt x="484131" y="274062"/>
                    </a:cubicBezTo>
                    <a:cubicBezTo>
                      <a:pt x="468251" y="269746"/>
                      <a:pt x="467997" y="289802"/>
                      <a:pt x="463424" y="298307"/>
                    </a:cubicBezTo>
                    <a:cubicBezTo>
                      <a:pt x="462407" y="306812"/>
                      <a:pt x="458596" y="314175"/>
                      <a:pt x="452117" y="320141"/>
                    </a:cubicBezTo>
                    <a:cubicBezTo>
                      <a:pt x="454405" y="326234"/>
                      <a:pt x="455675" y="332708"/>
                      <a:pt x="456437" y="339309"/>
                    </a:cubicBezTo>
                    <a:cubicBezTo>
                      <a:pt x="447163" y="334358"/>
                      <a:pt x="431411" y="354415"/>
                      <a:pt x="415149" y="376502"/>
                    </a:cubicBezTo>
                    <a:cubicBezTo>
                      <a:pt x="399142" y="398843"/>
                      <a:pt x="382246" y="423596"/>
                      <a:pt x="378307" y="430451"/>
                    </a:cubicBezTo>
                    <a:cubicBezTo>
                      <a:pt x="381610" y="431974"/>
                      <a:pt x="383644" y="434513"/>
                      <a:pt x="384406" y="438068"/>
                    </a:cubicBezTo>
                    <a:cubicBezTo>
                      <a:pt x="382246" y="440225"/>
                      <a:pt x="379832" y="440479"/>
                      <a:pt x="377419" y="438829"/>
                    </a:cubicBezTo>
                    <a:cubicBezTo>
                      <a:pt x="366874" y="440225"/>
                      <a:pt x="363317" y="445684"/>
                      <a:pt x="366239" y="455839"/>
                    </a:cubicBezTo>
                    <a:cubicBezTo>
                      <a:pt x="353408" y="467264"/>
                      <a:pt x="340577" y="462694"/>
                      <a:pt x="342736" y="484400"/>
                    </a:cubicBezTo>
                    <a:cubicBezTo>
                      <a:pt x="332066" y="480338"/>
                      <a:pt x="316058" y="505599"/>
                      <a:pt x="308182" y="512708"/>
                    </a:cubicBezTo>
                    <a:cubicBezTo>
                      <a:pt x="291921" y="527687"/>
                      <a:pt x="281250" y="546854"/>
                      <a:pt x="272230" y="567672"/>
                    </a:cubicBezTo>
                    <a:cubicBezTo>
                      <a:pt x="266005" y="568688"/>
                      <a:pt x="270197" y="559548"/>
                      <a:pt x="263337" y="560056"/>
                    </a:cubicBezTo>
                    <a:cubicBezTo>
                      <a:pt x="263845" y="571988"/>
                      <a:pt x="238564" y="594584"/>
                      <a:pt x="230688" y="603342"/>
                    </a:cubicBezTo>
                    <a:cubicBezTo>
                      <a:pt x="214300" y="621622"/>
                      <a:pt x="214808" y="618194"/>
                      <a:pt x="216206" y="639647"/>
                    </a:cubicBezTo>
                    <a:cubicBezTo>
                      <a:pt x="212267" y="635077"/>
                      <a:pt x="207313" y="633808"/>
                      <a:pt x="201469" y="635712"/>
                    </a:cubicBezTo>
                    <a:cubicBezTo>
                      <a:pt x="202993" y="639266"/>
                      <a:pt x="203628" y="643074"/>
                      <a:pt x="203502" y="647009"/>
                    </a:cubicBezTo>
                    <a:cubicBezTo>
                      <a:pt x="194227" y="642947"/>
                      <a:pt x="190798" y="651706"/>
                      <a:pt x="183175" y="658942"/>
                    </a:cubicBezTo>
                    <a:lnTo>
                      <a:pt x="173139" y="661480"/>
                    </a:lnTo>
                    <a:cubicBezTo>
                      <a:pt x="173393" y="667447"/>
                      <a:pt x="172123" y="672905"/>
                      <a:pt x="169328" y="678110"/>
                    </a:cubicBezTo>
                    <a:cubicBezTo>
                      <a:pt x="163865" y="682806"/>
                      <a:pt x="152050" y="686361"/>
                      <a:pt x="147604" y="690296"/>
                    </a:cubicBezTo>
                    <a:cubicBezTo>
                      <a:pt x="139728" y="697277"/>
                      <a:pt x="144936" y="702863"/>
                      <a:pt x="141506" y="706671"/>
                    </a:cubicBezTo>
                    <a:cubicBezTo>
                      <a:pt x="129565" y="720380"/>
                      <a:pt x="108730" y="729647"/>
                      <a:pt x="99202" y="747164"/>
                    </a:cubicBezTo>
                    <a:cubicBezTo>
                      <a:pt x="103521" y="750592"/>
                      <a:pt x="106443" y="755035"/>
                      <a:pt x="107968" y="760366"/>
                    </a:cubicBezTo>
                    <a:cubicBezTo>
                      <a:pt x="101743" y="763413"/>
                      <a:pt x="95391" y="764047"/>
                      <a:pt x="89039" y="762270"/>
                    </a:cubicBezTo>
                    <a:cubicBezTo>
                      <a:pt x="87895" y="765571"/>
                      <a:pt x="87768" y="768744"/>
                      <a:pt x="88530" y="772045"/>
                    </a:cubicBezTo>
                    <a:cubicBezTo>
                      <a:pt x="79511" y="775472"/>
                      <a:pt x="72270" y="781057"/>
                      <a:pt x="66807" y="789308"/>
                    </a:cubicBezTo>
                    <a:cubicBezTo>
                      <a:pt x="53468" y="803526"/>
                      <a:pt x="52452" y="806572"/>
                      <a:pt x="57787" y="817743"/>
                    </a:cubicBezTo>
                    <a:cubicBezTo>
                      <a:pt x="53341" y="832722"/>
                      <a:pt x="32506" y="832595"/>
                      <a:pt x="25265" y="845543"/>
                    </a:cubicBezTo>
                    <a:cubicBezTo>
                      <a:pt x="21073" y="854936"/>
                      <a:pt x="20057" y="864583"/>
                      <a:pt x="22343" y="873977"/>
                    </a:cubicBezTo>
                    <a:cubicBezTo>
                      <a:pt x="17769" y="873342"/>
                      <a:pt x="14085" y="875119"/>
                      <a:pt x="11037" y="879054"/>
                    </a:cubicBezTo>
                    <a:cubicBezTo>
                      <a:pt x="6082" y="892510"/>
                      <a:pt x="619" y="887305"/>
                      <a:pt x="4303" y="905077"/>
                    </a:cubicBezTo>
                    <a:cubicBezTo>
                      <a:pt x="8877" y="922341"/>
                      <a:pt x="9385" y="904316"/>
                      <a:pt x="17643" y="909393"/>
                    </a:cubicBezTo>
                    <a:cubicBezTo>
                      <a:pt x="15737" y="913582"/>
                      <a:pt x="16754" y="917898"/>
                      <a:pt x="19295" y="920945"/>
                    </a:cubicBezTo>
                    <a:cubicBezTo>
                      <a:pt x="23613" y="917263"/>
                      <a:pt x="26789" y="913074"/>
                      <a:pt x="29458" y="908124"/>
                    </a:cubicBezTo>
                    <a:cubicBezTo>
                      <a:pt x="33269" y="933511"/>
                      <a:pt x="21835" y="916629"/>
                      <a:pt x="9639" y="928180"/>
                    </a:cubicBezTo>
                    <a:cubicBezTo>
                      <a:pt x="3795" y="936304"/>
                      <a:pt x="-143" y="947601"/>
                      <a:pt x="492" y="961184"/>
                    </a:cubicBezTo>
                    <a:cubicBezTo>
                      <a:pt x="-2049" y="974259"/>
                      <a:pt x="5574" y="982002"/>
                      <a:pt x="15864" y="979463"/>
                    </a:cubicBezTo>
                    <a:cubicBezTo>
                      <a:pt x="15102" y="978321"/>
                      <a:pt x="22978" y="987334"/>
                      <a:pt x="30855" y="992284"/>
                    </a:cubicBezTo>
                    <a:cubicBezTo>
                      <a:pt x="38350" y="997616"/>
                      <a:pt x="44829" y="1000789"/>
                      <a:pt x="38731" y="999520"/>
                    </a:cubicBezTo>
                    <a:cubicBezTo>
                      <a:pt x="47243" y="1001805"/>
                      <a:pt x="49149" y="1000155"/>
                      <a:pt x="51181" y="998377"/>
                    </a:cubicBezTo>
                    <a:cubicBezTo>
                      <a:pt x="53214" y="996600"/>
                      <a:pt x="55500" y="993935"/>
                      <a:pt x="62742" y="991396"/>
                    </a:cubicBezTo>
                    <a:cubicBezTo>
                      <a:pt x="60201" y="999520"/>
                      <a:pt x="53087" y="1015641"/>
                      <a:pt x="70618" y="1016403"/>
                    </a:cubicBezTo>
                    <a:cubicBezTo>
                      <a:pt x="70110" y="1011960"/>
                      <a:pt x="71126" y="1007771"/>
                      <a:pt x="73159" y="1003836"/>
                    </a:cubicBezTo>
                    <a:cubicBezTo>
                      <a:pt x="86879" y="1007009"/>
                      <a:pt x="94882" y="1013356"/>
                      <a:pt x="112923" y="1011325"/>
                    </a:cubicBezTo>
                    <a:cubicBezTo>
                      <a:pt x="122069" y="1033920"/>
                      <a:pt x="118893" y="1014625"/>
                      <a:pt x="133756" y="1013483"/>
                    </a:cubicBezTo>
                    <a:cubicBezTo>
                      <a:pt x="138584" y="1012976"/>
                      <a:pt x="143412" y="1012976"/>
                      <a:pt x="148239" y="1013102"/>
                    </a:cubicBezTo>
                    <a:cubicBezTo>
                      <a:pt x="152812" y="1012848"/>
                      <a:pt x="157513" y="1012848"/>
                      <a:pt x="162214" y="1012848"/>
                    </a:cubicBezTo>
                    <a:cubicBezTo>
                      <a:pt x="171360" y="1012595"/>
                      <a:pt x="181270" y="1013610"/>
                      <a:pt x="190162" y="1011579"/>
                    </a:cubicBezTo>
                    <a:cubicBezTo>
                      <a:pt x="196895" y="1010309"/>
                      <a:pt x="208837" y="1008405"/>
                      <a:pt x="220270" y="1005486"/>
                    </a:cubicBezTo>
                    <a:cubicBezTo>
                      <a:pt x="231450" y="1002186"/>
                      <a:pt x="242249" y="998123"/>
                      <a:pt x="247584" y="994061"/>
                    </a:cubicBezTo>
                    <a:cubicBezTo>
                      <a:pt x="259780" y="984668"/>
                      <a:pt x="255080" y="966516"/>
                      <a:pt x="276295" y="970959"/>
                    </a:cubicBezTo>
                    <a:cubicBezTo>
                      <a:pt x="277312" y="970578"/>
                      <a:pt x="250379" y="980225"/>
                      <a:pt x="265116" y="986191"/>
                    </a:cubicBezTo>
                    <a:cubicBezTo>
                      <a:pt x="266259" y="986318"/>
                      <a:pt x="276168" y="981241"/>
                      <a:pt x="285950" y="976163"/>
                    </a:cubicBezTo>
                    <a:cubicBezTo>
                      <a:pt x="295605" y="970959"/>
                      <a:pt x="304497" y="965373"/>
                      <a:pt x="304497" y="965373"/>
                    </a:cubicBezTo>
                    <a:lnTo>
                      <a:pt x="304117" y="964485"/>
                    </a:lnTo>
                    <a:cubicBezTo>
                      <a:pt x="304117" y="964485"/>
                      <a:pt x="317329" y="953441"/>
                      <a:pt x="326094" y="947729"/>
                    </a:cubicBezTo>
                    <a:cubicBezTo>
                      <a:pt x="342229" y="936558"/>
                      <a:pt x="361412" y="925260"/>
                      <a:pt x="378181" y="915105"/>
                    </a:cubicBezTo>
                    <a:cubicBezTo>
                      <a:pt x="419087" y="891748"/>
                      <a:pt x="448561" y="881593"/>
                      <a:pt x="473587" y="840719"/>
                    </a:cubicBezTo>
                    <a:cubicBezTo>
                      <a:pt x="483624" y="854174"/>
                      <a:pt x="497598" y="836149"/>
                      <a:pt x="506236" y="830563"/>
                    </a:cubicBezTo>
                    <a:cubicBezTo>
                      <a:pt x="512207" y="823328"/>
                      <a:pt x="519575" y="818377"/>
                      <a:pt x="528468" y="815458"/>
                    </a:cubicBezTo>
                    <a:cubicBezTo>
                      <a:pt x="529485" y="808730"/>
                      <a:pt x="531136" y="802129"/>
                      <a:pt x="533296" y="795655"/>
                    </a:cubicBezTo>
                    <a:cubicBezTo>
                      <a:pt x="546508" y="813046"/>
                      <a:pt x="628322" y="741325"/>
                      <a:pt x="638612" y="728505"/>
                    </a:cubicBezTo>
                    <a:cubicBezTo>
                      <a:pt x="635689" y="726346"/>
                      <a:pt x="634292" y="723427"/>
                      <a:pt x="634292" y="719746"/>
                    </a:cubicBezTo>
                    <a:cubicBezTo>
                      <a:pt x="636960" y="717969"/>
                      <a:pt x="639374" y="718222"/>
                      <a:pt x="641406" y="720380"/>
                    </a:cubicBezTo>
                    <a:cubicBezTo>
                      <a:pt x="652078" y="721015"/>
                      <a:pt x="657159" y="716064"/>
                      <a:pt x="656016" y="705275"/>
                    </a:cubicBezTo>
                    <a:cubicBezTo>
                      <a:pt x="671007" y="696008"/>
                      <a:pt x="683202" y="702228"/>
                      <a:pt x="684473" y="680141"/>
                    </a:cubicBezTo>
                    <a:cubicBezTo>
                      <a:pt x="694636" y="685726"/>
                      <a:pt x="714454" y="661988"/>
                      <a:pt x="722965" y="655641"/>
                    </a:cubicBezTo>
                    <a:cubicBezTo>
                      <a:pt x="741259" y="642313"/>
                      <a:pt x="753836" y="623526"/>
                      <a:pt x="764635" y="603215"/>
                    </a:cubicBezTo>
                    <a:cubicBezTo>
                      <a:pt x="770860" y="602708"/>
                      <a:pt x="766032" y="611720"/>
                      <a:pt x="773019" y="611467"/>
                    </a:cubicBezTo>
                    <a:cubicBezTo>
                      <a:pt x="773528" y="599534"/>
                      <a:pt x="800206" y="578081"/>
                      <a:pt x="808590" y="569450"/>
                    </a:cubicBezTo>
                    <a:cubicBezTo>
                      <a:pt x="825995" y="551678"/>
                      <a:pt x="825359" y="555232"/>
                      <a:pt x="824597" y="533653"/>
                    </a:cubicBezTo>
                    <a:cubicBezTo>
                      <a:pt x="828409" y="538349"/>
                      <a:pt x="833236" y="539746"/>
                      <a:pt x="839207" y="538096"/>
                    </a:cubicBezTo>
                    <a:cubicBezTo>
                      <a:pt x="837810" y="534414"/>
                      <a:pt x="837301" y="530606"/>
                      <a:pt x="837555" y="526671"/>
                    </a:cubicBezTo>
                    <a:cubicBezTo>
                      <a:pt x="846702" y="530987"/>
                      <a:pt x="850513" y="522228"/>
                      <a:pt x="858390" y="515120"/>
                    </a:cubicBezTo>
                    <a:lnTo>
                      <a:pt x="868553" y="512835"/>
                    </a:lnTo>
                    <a:cubicBezTo>
                      <a:pt x="868426" y="506869"/>
                      <a:pt x="869823" y="501410"/>
                      <a:pt x="872618" y="496333"/>
                    </a:cubicBezTo>
                    <a:cubicBezTo>
                      <a:pt x="878208" y="491763"/>
                      <a:pt x="890023" y="488462"/>
                      <a:pt x="894596" y="484527"/>
                    </a:cubicBezTo>
                    <a:cubicBezTo>
                      <a:pt x="902726" y="477672"/>
                      <a:pt x="897645" y="472087"/>
                      <a:pt x="900948" y="468406"/>
                    </a:cubicBezTo>
                    <a:cubicBezTo>
                      <a:pt x="913144" y="454823"/>
                      <a:pt x="933978" y="446065"/>
                      <a:pt x="944014" y="429182"/>
                    </a:cubicBezTo>
                    <a:cubicBezTo>
                      <a:pt x="939695" y="425628"/>
                      <a:pt x="937027" y="421185"/>
                      <a:pt x="935503" y="415726"/>
                    </a:cubicBezTo>
                    <a:cubicBezTo>
                      <a:pt x="941855" y="412934"/>
                      <a:pt x="948080" y="412426"/>
                      <a:pt x="954432" y="414584"/>
                    </a:cubicBezTo>
                    <a:cubicBezTo>
                      <a:pt x="955575" y="411410"/>
                      <a:pt x="955829" y="408110"/>
                      <a:pt x="955194" y="404936"/>
                    </a:cubicBezTo>
                    <a:cubicBezTo>
                      <a:pt x="964213" y="402017"/>
                      <a:pt x="971582" y="396685"/>
                      <a:pt x="977299" y="389196"/>
                    </a:cubicBezTo>
                    <a:cubicBezTo>
                      <a:pt x="991400" y="376248"/>
                      <a:pt x="992289" y="373328"/>
                      <a:pt x="987843" y="361904"/>
                    </a:cubicBezTo>
                    <a:cubicBezTo>
                      <a:pt x="993433" y="347560"/>
                      <a:pt x="1014013" y="350226"/>
                      <a:pt x="1022144" y="339436"/>
                    </a:cubicBezTo>
                    <a:cubicBezTo>
                      <a:pt x="1027352" y="331565"/>
                      <a:pt x="1029512" y="322807"/>
                      <a:pt x="1029004" y="313540"/>
                    </a:cubicBezTo>
                    <a:cubicBezTo>
                      <a:pt x="1033196" y="315063"/>
                      <a:pt x="1037007" y="314683"/>
                      <a:pt x="1040564" y="312144"/>
                    </a:cubicBezTo>
                    <a:cubicBezTo>
                      <a:pt x="1048187" y="301989"/>
                      <a:pt x="1051363" y="308462"/>
                      <a:pt x="1053141" y="292976"/>
                    </a:cubicBezTo>
                    <a:cubicBezTo>
                      <a:pt x="1054792" y="277616"/>
                      <a:pt x="1048440" y="291072"/>
                      <a:pt x="1042724" y="283709"/>
                    </a:cubicBezTo>
                    <a:cubicBezTo>
                      <a:pt x="1045773" y="280917"/>
                      <a:pt x="1046789" y="277362"/>
                      <a:pt x="1045773" y="273427"/>
                    </a:cubicBezTo>
                    <a:cubicBezTo>
                      <a:pt x="1040437" y="274316"/>
                      <a:pt x="1035610" y="276474"/>
                      <a:pt x="1031418" y="279901"/>
                    </a:cubicBezTo>
                    <a:cubicBezTo>
                      <a:pt x="1039294" y="255402"/>
                      <a:pt x="1042088" y="274950"/>
                      <a:pt x="1057080" y="273427"/>
                    </a:cubicBezTo>
                    <a:cubicBezTo>
                      <a:pt x="1065337" y="271269"/>
                      <a:pt x="1073595" y="268604"/>
                      <a:pt x="1081598" y="265176"/>
                    </a:cubicBezTo>
                    <a:cubicBezTo>
                      <a:pt x="1091126" y="264415"/>
                      <a:pt x="1093031" y="259972"/>
                      <a:pt x="1087442" y="251594"/>
                    </a:cubicBezTo>
                    <a:cubicBezTo>
                      <a:pt x="1086552" y="252736"/>
                      <a:pt x="1104720" y="227095"/>
                      <a:pt x="1101544" y="236234"/>
                    </a:cubicBezTo>
                    <a:cubicBezTo>
                      <a:pt x="1105735" y="223667"/>
                      <a:pt x="1098621" y="228110"/>
                      <a:pt x="1097351" y="213385"/>
                    </a:cubicBezTo>
                    <a:cubicBezTo>
                      <a:pt x="1104338" y="218336"/>
                      <a:pt x="1117423" y="229760"/>
                      <a:pt x="1123012" y="216812"/>
                    </a:cubicBezTo>
                    <a:cubicBezTo>
                      <a:pt x="1118821" y="215289"/>
                      <a:pt x="1115390" y="212750"/>
                      <a:pt x="1112596" y="209323"/>
                    </a:cubicBezTo>
                    <a:cubicBezTo>
                      <a:pt x="1119583" y="199041"/>
                      <a:pt x="1129238" y="196629"/>
                      <a:pt x="1136098" y="182031"/>
                    </a:cubicBezTo>
                    <a:cubicBezTo>
                      <a:pt x="1158838" y="188759"/>
                      <a:pt x="1141942" y="179873"/>
                      <a:pt x="1149818" y="168829"/>
                    </a:cubicBezTo>
                    <a:cubicBezTo>
                      <a:pt x="1160236" y="154612"/>
                      <a:pt x="1174718" y="144965"/>
                      <a:pt x="1186279" y="132017"/>
                    </a:cubicBezTo>
                    <a:cubicBezTo>
                      <a:pt x="1194917" y="122623"/>
                      <a:pt x="1216133" y="99013"/>
                      <a:pt x="1219944" y="86953"/>
                    </a:cubicBezTo>
                    <a:cubicBezTo>
                      <a:pt x="1224390" y="72990"/>
                      <a:pt x="1211178" y="60423"/>
                      <a:pt x="1231123" y="53188"/>
                    </a:cubicBezTo>
                    <a:cubicBezTo>
                      <a:pt x="1231759" y="52426"/>
                      <a:pt x="1214481" y="74260"/>
                      <a:pt x="1230107" y="71594"/>
                    </a:cubicBezTo>
                    <a:cubicBezTo>
                      <a:pt x="1232013" y="70578"/>
                      <a:pt x="1252339" y="34781"/>
                      <a:pt x="1252339" y="34781"/>
                    </a:cubicBezTo>
                    <a:lnTo>
                      <a:pt x="1198983" y="0"/>
                    </a:lnTo>
                    <a:cubicBezTo>
                      <a:pt x="1198983" y="0"/>
                      <a:pt x="1185135" y="21961"/>
                      <a:pt x="1176242" y="34401"/>
                    </a:cubicBezTo>
                    <a:cubicBezTo>
                      <a:pt x="1173828" y="38209"/>
                      <a:pt x="1147532" y="71467"/>
                      <a:pt x="1160616" y="68167"/>
                    </a:cubicBezTo>
                    <a:cubicBezTo>
                      <a:pt x="1150708" y="77687"/>
                      <a:pt x="1120345" y="123131"/>
                      <a:pt x="1117931" y="126305"/>
                    </a:cubicBezTo>
                    <a:cubicBezTo>
                      <a:pt x="1101544" y="149027"/>
                      <a:pt x="1082360" y="175176"/>
                      <a:pt x="1063940" y="195994"/>
                    </a:cubicBezTo>
                    <a:cubicBezTo>
                      <a:pt x="1047170" y="215543"/>
                      <a:pt x="1027860" y="233441"/>
                      <a:pt x="1010837" y="253498"/>
                    </a:cubicBezTo>
                    <a:cubicBezTo>
                      <a:pt x="990765" y="276220"/>
                      <a:pt x="982126" y="292087"/>
                      <a:pt x="960149" y="309351"/>
                    </a:cubicBezTo>
                    <a:cubicBezTo>
                      <a:pt x="936773" y="328265"/>
                      <a:pt x="920004" y="357842"/>
                      <a:pt x="899678" y="379929"/>
                    </a:cubicBezTo>
                    <a:cubicBezTo>
                      <a:pt x="875794" y="405317"/>
                      <a:pt x="852673" y="430832"/>
                      <a:pt x="829806" y="457362"/>
                    </a:cubicBezTo>
                    <a:cubicBezTo>
                      <a:pt x="784326" y="509788"/>
                      <a:pt x="741006" y="560183"/>
                      <a:pt x="686887" y="603977"/>
                    </a:cubicBezTo>
                    <a:cubicBezTo>
                      <a:pt x="632006" y="648279"/>
                      <a:pt x="585382" y="700070"/>
                      <a:pt x="529866" y="742976"/>
                    </a:cubicBezTo>
                    <a:cubicBezTo>
                      <a:pt x="475366" y="785119"/>
                      <a:pt x="422518" y="840973"/>
                      <a:pt x="358109" y="866615"/>
                    </a:cubicBezTo>
                    <a:cubicBezTo>
                      <a:pt x="349597" y="869915"/>
                      <a:pt x="328890" y="880958"/>
                      <a:pt x="309834" y="889717"/>
                    </a:cubicBezTo>
                    <a:cubicBezTo>
                      <a:pt x="300432" y="894414"/>
                      <a:pt x="291413" y="898730"/>
                      <a:pt x="284807" y="901396"/>
                    </a:cubicBezTo>
                    <a:cubicBezTo>
                      <a:pt x="278200" y="904316"/>
                      <a:pt x="273881" y="906220"/>
                      <a:pt x="273881" y="906220"/>
                    </a:cubicBezTo>
                    <a:lnTo>
                      <a:pt x="297638" y="953187"/>
                    </a:lnTo>
                    <a:lnTo>
                      <a:pt x="275406" y="909139"/>
                    </a:lnTo>
                    <a:cubicBezTo>
                      <a:pt x="275406" y="909139"/>
                      <a:pt x="269816" y="912186"/>
                      <a:pt x="262575" y="915994"/>
                    </a:cubicBezTo>
                    <a:cubicBezTo>
                      <a:pt x="255333" y="919548"/>
                      <a:pt x="246187" y="923610"/>
                      <a:pt x="239453" y="926403"/>
                    </a:cubicBezTo>
                    <a:cubicBezTo>
                      <a:pt x="235515" y="929068"/>
                      <a:pt x="197150" y="940493"/>
                      <a:pt x="209218" y="945317"/>
                    </a:cubicBezTo>
                    <a:cubicBezTo>
                      <a:pt x="203882" y="946205"/>
                      <a:pt x="192830" y="949760"/>
                      <a:pt x="181143" y="952806"/>
                    </a:cubicBezTo>
                    <a:cubicBezTo>
                      <a:pt x="172504" y="955599"/>
                      <a:pt x="163738" y="957630"/>
                      <a:pt x="156751" y="958899"/>
                    </a:cubicBezTo>
                    <a:cubicBezTo>
                      <a:pt x="149764" y="960422"/>
                      <a:pt x="144682" y="961565"/>
                      <a:pt x="143666" y="961819"/>
                    </a:cubicBezTo>
                    <a:cubicBezTo>
                      <a:pt x="118893" y="965754"/>
                      <a:pt x="89547" y="964231"/>
                      <a:pt x="70237" y="955091"/>
                    </a:cubicBezTo>
                    <a:cubicBezTo>
                      <a:pt x="61725" y="950775"/>
                      <a:pt x="57025" y="945190"/>
                      <a:pt x="56644" y="941382"/>
                    </a:cubicBezTo>
                    <a:cubicBezTo>
                      <a:pt x="56136" y="937700"/>
                      <a:pt x="56263" y="932115"/>
                      <a:pt x="58676" y="923229"/>
                    </a:cubicBezTo>
                    <a:cubicBezTo>
                      <a:pt x="61345" y="913201"/>
                      <a:pt x="65409" y="903300"/>
                      <a:pt x="70110" y="894287"/>
                    </a:cubicBezTo>
                    <a:cubicBezTo>
                      <a:pt x="74811" y="885275"/>
                      <a:pt x="80781" y="876516"/>
                      <a:pt x="89928" y="867249"/>
                    </a:cubicBezTo>
                    <a:cubicBezTo>
                      <a:pt x="109747" y="847574"/>
                      <a:pt x="124483" y="817743"/>
                      <a:pt x="144047" y="795401"/>
                    </a:cubicBezTo>
                    <a:cubicBezTo>
                      <a:pt x="166787" y="769506"/>
                      <a:pt x="189400" y="743737"/>
                      <a:pt x="211886" y="716699"/>
                    </a:cubicBezTo>
                    <a:cubicBezTo>
                      <a:pt x="256477" y="663004"/>
                      <a:pt x="298400" y="610832"/>
                      <a:pt x="348581" y="561072"/>
                    </a:cubicBezTo>
                    <a:cubicBezTo>
                      <a:pt x="399523" y="510042"/>
                      <a:pt x="438778" y="449873"/>
                      <a:pt x="478287" y="388053"/>
                    </a:cubicBezTo>
                    <a:cubicBezTo>
                      <a:pt x="497852" y="357334"/>
                      <a:pt x="512842" y="321029"/>
                      <a:pt x="522243" y="282567"/>
                    </a:cubicBezTo>
                    <a:cubicBezTo>
                      <a:pt x="531263" y="243977"/>
                      <a:pt x="533931" y="201834"/>
                      <a:pt x="523005" y="160197"/>
                    </a:cubicBezTo>
                    <a:cubicBezTo>
                      <a:pt x="520211" y="148900"/>
                      <a:pt x="508523" y="122243"/>
                      <a:pt x="487942" y="101678"/>
                    </a:cubicBezTo>
                    <a:cubicBezTo>
                      <a:pt x="477272" y="91396"/>
                      <a:pt x="464440" y="83018"/>
                      <a:pt x="453515" y="78575"/>
                    </a:cubicBezTo>
                    <a:cubicBezTo>
                      <a:pt x="442716" y="74386"/>
                      <a:pt x="435222" y="72863"/>
                      <a:pt x="435222" y="72863"/>
                    </a:cubicBezTo>
                    <a:lnTo>
                      <a:pt x="423788" y="137602"/>
                    </a:lnTo>
                    <a:cubicBezTo>
                      <a:pt x="423788" y="137475"/>
                      <a:pt x="425947" y="137348"/>
                      <a:pt x="429377" y="136968"/>
                    </a:cubicBezTo>
                  </a:path>
                </a:pathLst>
              </a:custGeom>
              <a:solidFill>
                <a:srgbClr val="94D2A5"/>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0" name="شكل حر: شكل 19">
                <a:extLst>
                  <a:ext uri="{FF2B5EF4-FFF2-40B4-BE49-F238E27FC236}">
                    <a16:creationId xmlns:a16="http://schemas.microsoft.com/office/drawing/2014/main" id="{CF81F9C8-CE4E-5F46-EA1D-3E9DA06A4DE1}"/>
                  </a:ext>
                </a:extLst>
              </p:cNvPr>
              <p:cNvSpPr>
                <a:spLocks noGrp="1" noRot="1" noMove="1" noResize="1" noEditPoints="1" noAdjustHandles="1" noChangeArrowheads="1" noChangeShapeType="1"/>
              </p:cNvSpPr>
              <p:nvPr/>
            </p:nvSpPr>
            <p:spPr>
              <a:xfrm>
                <a:off x="6965356" y="2893392"/>
                <a:ext cx="723529" cy="612728"/>
              </a:xfrm>
              <a:custGeom>
                <a:avLst/>
                <a:gdLst>
                  <a:gd name="connsiteX0" fmla="*/ 6137 w 723529"/>
                  <a:gd name="connsiteY0" fmla="*/ 519847 h 612728"/>
                  <a:gd name="connsiteX1" fmla="*/ 14522 w 723529"/>
                  <a:gd name="connsiteY1" fmla="*/ 539649 h 612728"/>
                  <a:gd name="connsiteX2" fmla="*/ 21890 w 723529"/>
                  <a:gd name="connsiteY2" fmla="*/ 550058 h 612728"/>
                  <a:gd name="connsiteX3" fmla="*/ 31545 w 723529"/>
                  <a:gd name="connsiteY3" fmla="*/ 547519 h 612728"/>
                  <a:gd name="connsiteX4" fmla="*/ 30529 w 723529"/>
                  <a:gd name="connsiteY4" fmla="*/ 555390 h 612728"/>
                  <a:gd name="connsiteX5" fmla="*/ 47933 w 723529"/>
                  <a:gd name="connsiteY5" fmla="*/ 573415 h 612728"/>
                  <a:gd name="connsiteX6" fmla="*/ 63051 w 723529"/>
                  <a:gd name="connsiteY6" fmla="*/ 594741 h 612728"/>
                  <a:gd name="connsiteX7" fmla="*/ 88713 w 723529"/>
                  <a:gd name="connsiteY7" fmla="*/ 599565 h 612728"/>
                  <a:gd name="connsiteX8" fmla="*/ 114375 w 723529"/>
                  <a:gd name="connsiteY8" fmla="*/ 612259 h 612728"/>
                  <a:gd name="connsiteX9" fmla="*/ 134193 w 723529"/>
                  <a:gd name="connsiteY9" fmla="*/ 612005 h 612728"/>
                  <a:gd name="connsiteX10" fmla="*/ 148802 w 723529"/>
                  <a:gd name="connsiteY10" fmla="*/ 609720 h 612728"/>
                  <a:gd name="connsiteX11" fmla="*/ 213847 w 723529"/>
                  <a:gd name="connsiteY11" fmla="*/ 567449 h 612728"/>
                  <a:gd name="connsiteX12" fmla="*/ 220961 w 723529"/>
                  <a:gd name="connsiteY12" fmla="*/ 576716 h 612728"/>
                  <a:gd name="connsiteX13" fmla="*/ 262884 w 723529"/>
                  <a:gd name="connsiteY13" fmla="*/ 535206 h 612728"/>
                  <a:gd name="connsiteX14" fmla="*/ 280034 w 723529"/>
                  <a:gd name="connsiteY14" fmla="*/ 498648 h 612728"/>
                  <a:gd name="connsiteX15" fmla="*/ 294771 w 723529"/>
                  <a:gd name="connsiteY15" fmla="*/ 502710 h 612728"/>
                  <a:gd name="connsiteX16" fmla="*/ 292993 w 723529"/>
                  <a:gd name="connsiteY16" fmla="*/ 491158 h 612728"/>
                  <a:gd name="connsiteX17" fmla="*/ 313573 w 723529"/>
                  <a:gd name="connsiteY17" fmla="*/ 478718 h 612728"/>
                  <a:gd name="connsiteX18" fmla="*/ 323609 w 723529"/>
                  <a:gd name="connsiteY18" fmla="*/ 475799 h 612728"/>
                  <a:gd name="connsiteX19" fmla="*/ 327166 w 723529"/>
                  <a:gd name="connsiteY19" fmla="*/ 458916 h 612728"/>
                  <a:gd name="connsiteX20" fmla="*/ 348636 w 723529"/>
                  <a:gd name="connsiteY20" fmla="*/ 445714 h 612728"/>
                  <a:gd name="connsiteX21" fmla="*/ 353971 w 723529"/>
                  <a:gd name="connsiteY21" fmla="*/ 429085 h 612728"/>
                  <a:gd name="connsiteX22" fmla="*/ 394370 w 723529"/>
                  <a:gd name="connsiteY22" fmla="*/ 386814 h 612728"/>
                  <a:gd name="connsiteX23" fmla="*/ 384969 w 723529"/>
                  <a:gd name="connsiteY23" fmla="*/ 373994 h 612728"/>
                  <a:gd name="connsiteX24" fmla="*/ 403771 w 723529"/>
                  <a:gd name="connsiteY24" fmla="*/ 371455 h 612728"/>
                  <a:gd name="connsiteX25" fmla="*/ 403898 w 723529"/>
                  <a:gd name="connsiteY25" fmla="*/ 361807 h 612728"/>
                  <a:gd name="connsiteX26" fmla="*/ 424860 w 723529"/>
                  <a:gd name="connsiteY26" fmla="*/ 344544 h 612728"/>
                  <a:gd name="connsiteX27" fmla="*/ 433625 w 723529"/>
                  <a:gd name="connsiteY27" fmla="*/ 316871 h 612728"/>
                  <a:gd name="connsiteX28" fmla="*/ 466401 w 723529"/>
                  <a:gd name="connsiteY28" fmla="*/ 292752 h 612728"/>
                  <a:gd name="connsiteX29" fmla="*/ 471991 w 723529"/>
                  <a:gd name="connsiteY29" fmla="*/ 266730 h 612728"/>
                  <a:gd name="connsiteX30" fmla="*/ 483552 w 723529"/>
                  <a:gd name="connsiteY30" fmla="*/ 265080 h 612728"/>
                  <a:gd name="connsiteX31" fmla="*/ 495239 w 723529"/>
                  <a:gd name="connsiteY31" fmla="*/ 245785 h 612728"/>
                  <a:gd name="connsiteX32" fmla="*/ 484568 w 723529"/>
                  <a:gd name="connsiteY32" fmla="*/ 236772 h 612728"/>
                  <a:gd name="connsiteX33" fmla="*/ 487490 w 723529"/>
                  <a:gd name="connsiteY33" fmla="*/ 226617 h 612728"/>
                  <a:gd name="connsiteX34" fmla="*/ 473262 w 723529"/>
                  <a:gd name="connsiteY34" fmla="*/ 233345 h 612728"/>
                  <a:gd name="connsiteX35" fmla="*/ 498797 w 723529"/>
                  <a:gd name="connsiteY35" fmla="*/ 226363 h 612728"/>
                  <a:gd name="connsiteX36" fmla="*/ 523061 w 723529"/>
                  <a:gd name="connsiteY36" fmla="*/ 218239 h 612728"/>
                  <a:gd name="connsiteX37" fmla="*/ 528778 w 723529"/>
                  <a:gd name="connsiteY37" fmla="*/ 204910 h 612728"/>
                  <a:gd name="connsiteX38" fmla="*/ 543006 w 723529"/>
                  <a:gd name="connsiteY38" fmla="*/ 190186 h 612728"/>
                  <a:gd name="connsiteX39" fmla="*/ 539322 w 723529"/>
                  <a:gd name="connsiteY39" fmla="*/ 167463 h 612728"/>
                  <a:gd name="connsiteX40" fmla="*/ 564603 w 723529"/>
                  <a:gd name="connsiteY40" fmla="*/ 172541 h 612728"/>
                  <a:gd name="connsiteX41" fmla="*/ 554566 w 723529"/>
                  <a:gd name="connsiteY41" fmla="*/ 164544 h 612728"/>
                  <a:gd name="connsiteX42" fmla="*/ 579594 w 723529"/>
                  <a:gd name="connsiteY42" fmla="*/ 139918 h 612728"/>
                  <a:gd name="connsiteX43" fmla="*/ 594330 w 723529"/>
                  <a:gd name="connsiteY43" fmla="*/ 128874 h 612728"/>
                  <a:gd name="connsiteX44" fmla="*/ 634348 w 723529"/>
                  <a:gd name="connsiteY44" fmla="*/ 101455 h 612728"/>
                  <a:gd name="connsiteX45" fmla="*/ 655690 w 723529"/>
                  <a:gd name="connsiteY45" fmla="*/ 88126 h 612728"/>
                  <a:gd name="connsiteX46" fmla="*/ 674746 w 723529"/>
                  <a:gd name="connsiteY46" fmla="*/ 75052 h 612728"/>
                  <a:gd name="connsiteX47" fmla="*/ 681606 w 723529"/>
                  <a:gd name="connsiteY47" fmla="*/ 59565 h 612728"/>
                  <a:gd name="connsiteX48" fmla="*/ 695581 w 723529"/>
                  <a:gd name="connsiteY48" fmla="*/ 56899 h 612728"/>
                  <a:gd name="connsiteX49" fmla="*/ 687196 w 723529"/>
                  <a:gd name="connsiteY49" fmla="*/ 69085 h 612728"/>
                  <a:gd name="connsiteX50" fmla="*/ 701043 w 723529"/>
                  <a:gd name="connsiteY50" fmla="*/ 64896 h 612728"/>
                  <a:gd name="connsiteX51" fmla="*/ 712603 w 723529"/>
                  <a:gd name="connsiteY51" fmla="*/ 63627 h 612728"/>
                  <a:gd name="connsiteX52" fmla="*/ 723529 w 723529"/>
                  <a:gd name="connsiteY52" fmla="*/ 1046 h 612728"/>
                  <a:gd name="connsiteX53" fmla="*/ 717050 w 723529"/>
                  <a:gd name="connsiteY53" fmla="*/ 411 h 612728"/>
                  <a:gd name="connsiteX54" fmla="*/ 701298 w 723529"/>
                  <a:gd name="connsiteY54" fmla="*/ 284 h 612728"/>
                  <a:gd name="connsiteX55" fmla="*/ 665853 w 723529"/>
                  <a:gd name="connsiteY55" fmla="*/ 7520 h 612728"/>
                  <a:gd name="connsiteX56" fmla="*/ 636888 w 723529"/>
                  <a:gd name="connsiteY56" fmla="*/ 20975 h 612728"/>
                  <a:gd name="connsiteX57" fmla="*/ 629266 w 723529"/>
                  <a:gd name="connsiteY57" fmla="*/ 32908 h 612728"/>
                  <a:gd name="connsiteX58" fmla="*/ 601317 w 723529"/>
                  <a:gd name="connsiteY58" fmla="*/ 51695 h 612728"/>
                  <a:gd name="connsiteX59" fmla="*/ 568795 w 723529"/>
                  <a:gd name="connsiteY59" fmla="*/ 82033 h 612728"/>
                  <a:gd name="connsiteX60" fmla="*/ 506673 w 723529"/>
                  <a:gd name="connsiteY60" fmla="*/ 148930 h 612728"/>
                  <a:gd name="connsiteX61" fmla="*/ 452173 w 723529"/>
                  <a:gd name="connsiteY61" fmla="*/ 207449 h 612728"/>
                  <a:gd name="connsiteX62" fmla="*/ 403136 w 723529"/>
                  <a:gd name="connsiteY62" fmla="*/ 266222 h 612728"/>
                  <a:gd name="connsiteX63" fmla="*/ 346857 w 723529"/>
                  <a:gd name="connsiteY63" fmla="*/ 340735 h 612728"/>
                  <a:gd name="connsiteX64" fmla="*/ 282702 w 723529"/>
                  <a:gd name="connsiteY64" fmla="*/ 422103 h 612728"/>
                  <a:gd name="connsiteX65" fmla="*/ 217531 w 723529"/>
                  <a:gd name="connsiteY65" fmla="*/ 497632 h 612728"/>
                  <a:gd name="connsiteX66" fmla="*/ 141308 w 723529"/>
                  <a:gd name="connsiteY66" fmla="*/ 547012 h 612728"/>
                  <a:gd name="connsiteX67" fmla="*/ 79185 w 723529"/>
                  <a:gd name="connsiteY67" fmla="*/ 526448 h 612728"/>
                  <a:gd name="connsiteX68" fmla="*/ 65592 w 723529"/>
                  <a:gd name="connsiteY68" fmla="*/ 454981 h 612728"/>
                  <a:gd name="connsiteX69" fmla="*/ 113613 w 723529"/>
                  <a:gd name="connsiteY69" fmla="*/ 369678 h 612728"/>
                  <a:gd name="connsiteX70" fmla="*/ 186026 w 723529"/>
                  <a:gd name="connsiteY70" fmla="*/ 292245 h 612728"/>
                  <a:gd name="connsiteX71" fmla="*/ 226043 w 723529"/>
                  <a:gd name="connsiteY71" fmla="*/ 253274 h 612728"/>
                  <a:gd name="connsiteX72" fmla="*/ 254499 w 723529"/>
                  <a:gd name="connsiteY72" fmla="*/ 221666 h 612728"/>
                  <a:gd name="connsiteX73" fmla="*/ 201906 w 723529"/>
                  <a:gd name="connsiteY73" fmla="*/ 181934 h 612728"/>
                  <a:gd name="connsiteX74" fmla="*/ 189837 w 723529"/>
                  <a:gd name="connsiteY74" fmla="*/ 204910 h 612728"/>
                  <a:gd name="connsiteX75" fmla="*/ 152995 w 723529"/>
                  <a:gd name="connsiteY75" fmla="*/ 251116 h 612728"/>
                  <a:gd name="connsiteX76" fmla="*/ 80964 w 723529"/>
                  <a:gd name="connsiteY76" fmla="*/ 347336 h 612728"/>
                  <a:gd name="connsiteX77" fmla="*/ 51871 w 723529"/>
                  <a:gd name="connsiteY77" fmla="*/ 366631 h 612728"/>
                  <a:gd name="connsiteX78" fmla="*/ 35103 w 723529"/>
                  <a:gd name="connsiteY78" fmla="*/ 389480 h 612728"/>
                  <a:gd name="connsiteX79" fmla="*/ 37643 w 723529"/>
                  <a:gd name="connsiteY79" fmla="*/ 410679 h 612728"/>
                  <a:gd name="connsiteX80" fmla="*/ 19223 w 723529"/>
                  <a:gd name="connsiteY80" fmla="*/ 422230 h 612728"/>
                  <a:gd name="connsiteX81" fmla="*/ 1691 w 723529"/>
                  <a:gd name="connsiteY81" fmla="*/ 465263 h 612728"/>
                  <a:gd name="connsiteX82" fmla="*/ 5629 w 723529"/>
                  <a:gd name="connsiteY82" fmla="*/ 519847 h 6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3529" h="612728">
                    <a:moveTo>
                      <a:pt x="6137" y="519847"/>
                    </a:moveTo>
                    <a:cubicBezTo>
                      <a:pt x="9186" y="527590"/>
                      <a:pt x="11854" y="534445"/>
                      <a:pt x="14522" y="539649"/>
                    </a:cubicBezTo>
                    <a:cubicBezTo>
                      <a:pt x="17825" y="544473"/>
                      <a:pt x="20366" y="547900"/>
                      <a:pt x="21890" y="550058"/>
                    </a:cubicBezTo>
                    <a:cubicBezTo>
                      <a:pt x="24431" y="547393"/>
                      <a:pt x="27734" y="546631"/>
                      <a:pt x="31545" y="547519"/>
                    </a:cubicBezTo>
                    <a:cubicBezTo>
                      <a:pt x="33070" y="550820"/>
                      <a:pt x="32815" y="553359"/>
                      <a:pt x="30529" y="555390"/>
                    </a:cubicBezTo>
                    <a:cubicBezTo>
                      <a:pt x="29513" y="567830"/>
                      <a:pt x="36373" y="574050"/>
                      <a:pt x="47933" y="573415"/>
                    </a:cubicBezTo>
                    <a:cubicBezTo>
                      <a:pt x="54285" y="581793"/>
                      <a:pt x="57843" y="589156"/>
                      <a:pt x="63051" y="594741"/>
                    </a:cubicBezTo>
                    <a:cubicBezTo>
                      <a:pt x="68387" y="599818"/>
                      <a:pt x="75755" y="603500"/>
                      <a:pt x="88713" y="599565"/>
                    </a:cubicBezTo>
                    <a:cubicBezTo>
                      <a:pt x="88967" y="605531"/>
                      <a:pt x="100782" y="611243"/>
                      <a:pt x="114375" y="612259"/>
                    </a:cubicBezTo>
                    <a:cubicBezTo>
                      <a:pt x="121235" y="613274"/>
                      <a:pt x="127969" y="612385"/>
                      <a:pt x="134193" y="612005"/>
                    </a:cubicBezTo>
                    <a:cubicBezTo>
                      <a:pt x="140164" y="611116"/>
                      <a:pt x="145246" y="609974"/>
                      <a:pt x="148802" y="609720"/>
                    </a:cubicBezTo>
                    <a:cubicBezTo>
                      <a:pt x="178403" y="604769"/>
                      <a:pt x="199365" y="586744"/>
                      <a:pt x="213847" y="567449"/>
                    </a:cubicBezTo>
                    <a:cubicBezTo>
                      <a:pt x="220453" y="567449"/>
                      <a:pt x="213593" y="576208"/>
                      <a:pt x="220961" y="576716"/>
                    </a:cubicBezTo>
                    <a:cubicBezTo>
                      <a:pt x="224518" y="564783"/>
                      <a:pt x="254119" y="544219"/>
                      <a:pt x="262884" y="535206"/>
                    </a:cubicBezTo>
                    <a:cubicBezTo>
                      <a:pt x="281305" y="517054"/>
                      <a:pt x="280416" y="520354"/>
                      <a:pt x="280034" y="498648"/>
                    </a:cubicBezTo>
                    <a:cubicBezTo>
                      <a:pt x="283845" y="503218"/>
                      <a:pt x="288800" y="504614"/>
                      <a:pt x="294771" y="502710"/>
                    </a:cubicBezTo>
                    <a:cubicBezTo>
                      <a:pt x="293373" y="499029"/>
                      <a:pt x="292738" y="495221"/>
                      <a:pt x="292993" y="491158"/>
                    </a:cubicBezTo>
                    <a:cubicBezTo>
                      <a:pt x="302393" y="495221"/>
                      <a:pt x="305824" y="486081"/>
                      <a:pt x="313573" y="478718"/>
                    </a:cubicBezTo>
                    <a:lnTo>
                      <a:pt x="323609" y="475799"/>
                    </a:lnTo>
                    <a:cubicBezTo>
                      <a:pt x="323228" y="469833"/>
                      <a:pt x="324498" y="464247"/>
                      <a:pt x="327166" y="458916"/>
                    </a:cubicBezTo>
                    <a:cubicBezTo>
                      <a:pt x="332502" y="453965"/>
                      <a:pt x="344316" y="449903"/>
                      <a:pt x="348636" y="445714"/>
                    </a:cubicBezTo>
                    <a:cubicBezTo>
                      <a:pt x="356258" y="438352"/>
                      <a:pt x="350923" y="433020"/>
                      <a:pt x="353971" y="429085"/>
                    </a:cubicBezTo>
                    <a:cubicBezTo>
                      <a:pt x="365405" y="414741"/>
                      <a:pt x="385731" y="404332"/>
                      <a:pt x="394370" y="386814"/>
                    </a:cubicBezTo>
                    <a:cubicBezTo>
                      <a:pt x="389924" y="383514"/>
                      <a:pt x="386748" y="379325"/>
                      <a:pt x="384969" y="373994"/>
                    </a:cubicBezTo>
                    <a:cubicBezTo>
                      <a:pt x="391067" y="370693"/>
                      <a:pt x="397292" y="369931"/>
                      <a:pt x="403771" y="371455"/>
                    </a:cubicBezTo>
                    <a:cubicBezTo>
                      <a:pt x="404787" y="368154"/>
                      <a:pt x="404787" y="364981"/>
                      <a:pt x="403898" y="361807"/>
                    </a:cubicBezTo>
                    <a:cubicBezTo>
                      <a:pt x="412664" y="358380"/>
                      <a:pt x="419778" y="352541"/>
                      <a:pt x="424860" y="344544"/>
                    </a:cubicBezTo>
                    <a:cubicBezTo>
                      <a:pt x="437817" y="330834"/>
                      <a:pt x="438706" y="327915"/>
                      <a:pt x="433625" y="316871"/>
                    </a:cubicBezTo>
                    <a:cubicBezTo>
                      <a:pt x="438326" y="302146"/>
                      <a:pt x="458906" y="303923"/>
                      <a:pt x="466401" y="292752"/>
                    </a:cubicBezTo>
                    <a:cubicBezTo>
                      <a:pt x="471101" y="284628"/>
                      <a:pt x="473007" y="275996"/>
                      <a:pt x="471991" y="266730"/>
                    </a:cubicBezTo>
                    <a:cubicBezTo>
                      <a:pt x="476310" y="268253"/>
                      <a:pt x="480121" y="267618"/>
                      <a:pt x="483552" y="265080"/>
                    </a:cubicBezTo>
                    <a:cubicBezTo>
                      <a:pt x="490666" y="254798"/>
                      <a:pt x="494096" y="261145"/>
                      <a:pt x="495239" y="245785"/>
                    </a:cubicBezTo>
                    <a:cubicBezTo>
                      <a:pt x="496383" y="230425"/>
                      <a:pt x="490539" y="244008"/>
                      <a:pt x="484568" y="236772"/>
                    </a:cubicBezTo>
                    <a:cubicBezTo>
                      <a:pt x="487490" y="233852"/>
                      <a:pt x="488507" y="230425"/>
                      <a:pt x="487490" y="226617"/>
                    </a:cubicBezTo>
                    <a:cubicBezTo>
                      <a:pt x="482155" y="227506"/>
                      <a:pt x="477453" y="229791"/>
                      <a:pt x="473262" y="233345"/>
                    </a:cubicBezTo>
                    <a:cubicBezTo>
                      <a:pt x="480503" y="208719"/>
                      <a:pt x="483805" y="228140"/>
                      <a:pt x="498797" y="226363"/>
                    </a:cubicBezTo>
                    <a:cubicBezTo>
                      <a:pt x="507054" y="224205"/>
                      <a:pt x="515184" y="221412"/>
                      <a:pt x="523061" y="218239"/>
                    </a:cubicBezTo>
                    <a:cubicBezTo>
                      <a:pt x="532462" y="217604"/>
                      <a:pt x="534368" y="213162"/>
                      <a:pt x="528778" y="204910"/>
                    </a:cubicBezTo>
                    <a:cubicBezTo>
                      <a:pt x="527761" y="205926"/>
                      <a:pt x="546182" y="181173"/>
                      <a:pt x="543006" y="190186"/>
                    </a:cubicBezTo>
                    <a:cubicBezTo>
                      <a:pt x="547452" y="177999"/>
                      <a:pt x="540211" y="182188"/>
                      <a:pt x="539322" y="167463"/>
                    </a:cubicBezTo>
                    <a:cubicBezTo>
                      <a:pt x="546055" y="172795"/>
                      <a:pt x="558759" y="184727"/>
                      <a:pt x="564603" y="172541"/>
                    </a:cubicBezTo>
                    <a:cubicBezTo>
                      <a:pt x="560665" y="170637"/>
                      <a:pt x="557362" y="167971"/>
                      <a:pt x="554566" y="164544"/>
                    </a:cubicBezTo>
                    <a:cubicBezTo>
                      <a:pt x="561935" y="154769"/>
                      <a:pt x="571463" y="153246"/>
                      <a:pt x="579594" y="139918"/>
                    </a:cubicBezTo>
                    <a:cubicBezTo>
                      <a:pt x="601190" y="149184"/>
                      <a:pt x="585437" y="138648"/>
                      <a:pt x="594330" y="128874"/>
                    </a:cubicBezTo>
                    <a:cubicBezTo>
                      <a:pt x="605891" y="116434"/>
                      <a:pt x="621389" y="110341"/>
                      <a:pt x="634348" y="101455"/>
                    </a:cubicBezTo>
                    <a:cubicBezTo>
                      <a:pt x="639175" y="98281"/>
                      <a:pt x="647687" y="93077"/>
                      <a:pt x="655690" y="88126"/>
                    </a:cubicBezTo>
                    <a:cubicBezTo>
                      <a:pt x="663821" y="83303"/>
                      <a:pt x="671316" y="78860"/>
                      <a:pt x="674746" y="75052"/>
                    </a:cubicBezTo>
                    <a:cubicBezTo>
                      <a:pt x="678557" y="70609"/>
                      <a:pt x="679319" y="64135"/>
                      <a:pt x="681606" y="59565"/>
                    </a:cubicBezTo>
                    <a:cubicBezTo>
                      <a:pt x="683892" y="54868"/>
                      <a:pt x="688085" y="52202"/>
                      <a:pt x="695581" y="56899"/>
                    </a:cubicBezTo>
                    <a:cubicBezTo>
                      <a:pt x="696470" y="55884"/>
                      <a:pt x="675254" y="60961"/>
                      <a:pt x="687196" y="69085"/>
                    </a:cubicBezTo>
                    <a:cubicBezTo>
                      <a:pt x="687958" y="69212"/>
                      <a:pt x="694946" y="66293"/>
                      <a:pt x="701043" y="64896"/>
                    </a:cubicBezTo>
                    <a:cubicBezTo>
                      <a:pt x="707141" y="63500"/>
                      <a:pt x="712603" y="63627"/>
                      <a:pt x="712603" y="63627"/>
                    </a:cubicBezTo>
                    <a:lnTo>
                      <a:pt x="723529" y="1046"/>
                    </a:lnTo>
                    <a:cubicBezTo>
                      <a:pt x="723529" y="1046"/>
                      <a:pt x="721116" y="792"/>
                      <a:pt x="717050" y="411"/>
                    </a:cubicBezTo>
                    <a:cubicBezTo>
                      <a:pt x="712985" y="30"/>
                      <a:pt x="707395" y="-223"/>
                      <a:pt x="701298" y="284"/>
                    </a:cubicBezTo>
                    <a:cubicBezTo>
                      <a:pt x="688847" y="792"/>
                      <a:pt x="675254" y="4346"/>
                      <a:pt x="665853" y="7520"/>
                    </a:cubicBezTo>
                    <a:cubicBezTo>
                      <a:pt x="662804" y="8408"/>
                      <a:pt x="646797" y="14121"/>
                      <a:pt x="636888" y="20975"/>
                    </a:cubicBezTo>
                    <a:cubicBezTo>
                      <a:pt x="627996" y="26688"/>
                      <a:pt x="623041" y="32400"/>
                      <a:pt x="629266" y="32908"/>
                    </a:cubicBezTo>
                    <a:cubicBezTo>
                      <a:pt x="623422" y="35447"/>
                      <a:pt x="612116" y="42809"/>
                      <a:pt x="601317" y="51695"/>
                    </a:cubicBezTo>
                    <a:cubicBezTo>
                      <a:pt x="585311" y="64769"/>
                      <a:pt x="570446" y="80256"/>
                      <a:pt x="568795" y="82033"/>
                    </a:cubicBezTo>
                    <a:cubicBezTo>
                      <a:pt x="548088" y="102978"/>
                      <a:pt x="525983" y="128112"/>
                      <a:pt x="506673" y="148930"/>
                    </a:cubicBezTo>
                    <a:cubicBezTo>
                      <a:pt x="488507" y="168225"/>
                      <a:pt x="469196" y="186758"/>
                      <a:pt x="452173" y="207449"/>
                    </a:cubicBezTo>
                    <a:cubicBezTo>
                      <a:pt x="432609" y="231314"/>
                      <a:pt x="423970" y="247435"/>
                      <a:pt x="403136" y="266222"/>
                    </a:cubicBezTo>
                    <a:cubicBezTo>
                      <a:pt x="380523" y="286532"/>
                      <a:pt x="365786" y="317506"/>
                      <a:pt x="346857" y="340735"/>
                    </a:cubicBezTo>
                    <a:cubicBezTo>
                      <a:pt x="324880" y="367901"/>
                      <a:pt x="303791" y="394812"/>
                      <a:pt x="282702" y="422103"/>
                    </a:cubicBezTo>
                    <a:cubicBezTo>
                      <a:pt x="261613" y="449015"/>
                      <a:pt x="240780" y="475037"/>
                      <a:pt x="217531" y="497632"/>
                    </a:cubicBezTo>
                    <a:cubicBezTo>
                      <a:pt x="194664" y="519974"/>
                      <a:pt x="167985" y="540538"/>
                      <a:pt x="141308" y="547012"/>
                    </a:cubicBezTo>
                    <a:cubicBezTo>
                      <a:pt x="114375" y="552724"/>
                      <a:pt x="99003" y="547900"/>
                      <a:pt x="79185" y="526448"/>
                    </a:cubicBezTo>
                    <a:cubicBezTo>
                      <a:pt x="60637" y="506137"/>
                      <a:pt x="56191" y="482400"/>
                      <a:pt x="65592" y="454981"/>
                    </a:cubicBezTo>
                    <a:cubicBezTo>
                      <a:pt x="75628" y="428324"/>
                      <a:pt x="93159" y="398239"/>
                      <a:pt x="113613" y="369678"/>
                    </a:cubicBezTo>
                    <a:cubicBezTo>
                      <a:pt x="134447" y="341243"/>
                      <a:pt x="158458" y="314332"/>
                      <a:pt x="186026" y="292245"/>
                    </a:cubicBezTo>
                    <a:cubicBezTo>
                      <a:pt x="193393" y="286405"/>
                      <a:pt x="210798" y="269523"/>
                      <a:pt x="226043" y="253274"/>
                    </a:cubicBezTo>
                    <a:cubicBezTo>
                      <a:pt x="241415" y="237153"/>
                      <a:pt x="254499" y="221666"/>
                      <a:pt x="254499" y="221666"/>
                    </a:cubicBezTo>
                    <a:lnTo>
                      <a:pt x="201906" y="181934"/>
                    </a:lnTo>
                    <a:cubicBezTo>
                      <a:pt x="201906" y="181934"/>
                      <a:pt x="195299" y="196533"/>
                      <a:pt x="189837" y="204910"/>
                    </a:cubicBezTo>
                    <a:cubicBezTo>
                      <a:pt x="179292" y="220397"/>
                      <a:pt x="166080" y="237280"/>
                      <a:pt x="152995" y="251116"/>
                    </a:cubicBezTo>
                    <a:cubicBezTo>
                      <a:pt x="121617" y="284501"/>
                      <a:pt x="94557" y="300623"/>
                      <a:pt x="80964" y="347336"/>
                    </a:cubicBezTo>
                    <a:cubicBezTo>
                      <a:pt x="67751" y="336800"/>
                      <a:pt x="58859" y="358761"/>
                      <a:pt x="51871" y="366631"/>
                    </a:cubicBezTo>
                    <a:cubicBezTo>
                      <a:pt x="48315" y="375898"/>
                      <a:pt x="42852" y="383387"/>
                      <a:pt x="35103" y="389480"/>
                    </a:cubicBezTo>
                    <a:cubicBezTo>
                      <a:pt x="36500" y="396589"/>
                      <a:pt x="37262" y="403697"/>
                      <a:pt x="37643" y="410679"/>
                    </a:cubicBezTo>
                    <a:cubicBezTo>
                      <a:pt x="33070" y="408267"/>
                      <a:pt x="25828" y="412202"/>
                      <a:pt x="19223" y="422230"/>
                    </a:cubicBezTo>
                    <a:cubicBezTo>
                      <a:pt x="11854" y="431624"/>
                      <a:pt x="5121" y="447110"/>
                      <a:pt x="1691" y="465263"/>
                    </a:cubicBezTo>
                    <a:cubicBezTo>
                      <a:pt x="-1612" y="483415"/>
                      <a:pt x="40" y="504360"/>
                      <a:pt x="5629" y="519847"/>
                    </a:cubicBezTo>
                  </a:path>
                </a:pathLst>
              </a:custGeom>
              <a:solidFill>
                <a:srgbClr val="94D2A5"/>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21" name="مجموعة 20">
              <a:extLst>
                <a:ext uri="{FF2B5EF4-FFF2-40B4-BE49-F238E27FC236}">
                  <a16:creationId xmlns:a16="http://schemas.microsoft.com/office/drawing/2014/main" id="{C80A0E24-3E7F-1E34-F818-EFACB3FFA4B4}"/>
                </a:ext>
              </a:extLst>
            </p:cNvPr>
            <p:cNvGrpSpPr>
              <a:grpSpLocks noGrp="1" noUngrp="1" noRot="1" noMove="1" noResize="1"/>
            </p:cNvGrpSpPr>
            <p:nvPr/>
          </p:nvGrpSpPr>
          <p:grpSpPr>
            <a:xfrm>
              <a:off x="6519267" y="5873429"/>
              <a:ext cx="2553886" cy="2447366"/>
              <a:chOff x="6734563" y="7514769"/>
              <a:chExt cx="2553886" cy="2447366"/>
            </a:xfrm>
          </p:grpSpPr>
          <p:sp>
            <p:nvSpPr>
              <p:cNvPr id="22" name="شكل حر: شكل 21">
                <a:extLst>
                  <a:ext uri="{FF2B5EF4-FFF2-40B4-BE49-F238E27FC236}">
                    <a16:creationId xmlns:a16="http://schemas.microsoft.com/office/drawing/2014/main" id="{F8B5266B-EFBE-6300-369E-34981C1347AA}"/>
                  </a:ext>
                </a:extLst>
              </p:cNvPr>
              <p:cNvSpPr>
                <a:spLocks noGrp="1" noRot="1" noMove="1" noResize="1" noEditPoints="1" noAdjustHandles="1" noChangeArrowheads="1" noChangeShapeType="1"/>
              </p:cNvSpPr>
              <p:nvPr/>
            </p:nvSpPr>
            <p:spPr>
              <a:xfrm>
                <a:off x="6734563" y="7514769"/>
                <a:ext cx="2553886" cy="2447366"/>
              </a:xfrm>
              <a:custGeom>
                <a:avLst/>
                <a:gdLst>
                  <a:gd name="connsiteX0" fmla="*/ 2543585 w 2553886"/>
                  <a:gd name="connsiteY0" fmla="*/ 1352923 h 2447366"/>
                  <a:gd name="connsiteX1" fmla="*/ 2476000 w 2553886"/>
                  <a:gd name="connsiteY1" fmla="*/ 1134714 h 2447366"/>
                  <a:gd name="connsiteX2" fmla="*/ 2356202 w 2553886"/>
                  <a:gd name="connsiteY2" fmla="*/ 937832 h 2447366"/>
                  <a:gd name="connsiteX3" fmla="*/ 2284044 w 2553886"/>
                  <a:gd name="connsiteY3" fmla="*/ 854306 h 2447366"/>
                  <a:gd name="connsiteX4" fmla="*/ 2204517 w 2553886"/>
                  <a:gd name="connsiteY4" fmla="*/ 780554 h 2447366"/>
                  <a:gd name="connsiteX5" fmla="*/ 2120290 w 2553886"/>
                  <a:gd name="connsiteY5" fmla="*/ 710610 h 2447366"/>
                  <a:gd name="connsiteX6" fmla="*/ 2040510 w 2553886"/>
                  <a:gd name="connsiteY6" fmla="*/ 622642 h 2447366"/>
                  <a:gd name="connsiteX7" fmla="*/ 1983850 w 2553886"/>
                  <a:gd name="connsiteY7" fmla="*/ 540131 h 2447366"/>
                  <a:gd name="connsiteX8" fmla="*/ 1942308 w 2553886"/>
                  <a:gd name="connsiteY8" fmla="*/ 448100 h 2447366"/>
                  <a:gd name="connsiteX9" fmla="*/ 1887808 w 2553886"/>
                  <a:gd name="connsiteY9" fmla="*/ 353023 h 2447366"/>
                  <a:gd name="connsiteX10" fmla="*/ 1828099 w 2553886"/>
                  <a:gd name="connsiteY10" fmla="*/ 257564 h 2447366"/>
                  <a:gd name="connsiteX11" fmla="*/ 1675017 w 2553886"/>
                  <a:gd name="connsiteY11" fmla="*/ 112346 h 2447366"/>
                  <a:gd name="connsiteX12" fmla="*/ 1475692 w 2553886"/>
                  <a:gd name="connsiteY12" fmla="*/ 22981 h 2447366"/>
                  <a:gd name="connsiteX13" fmla="*/ 1366692 w 2553886"/>
                  <a:gd name="connsiteY13" fmla="*/ 6986 h 2447366"/>
                  <a:gd name="connsiteX14" fmla="*/ 1255532 w 2553886"/>
                  <a:gd name="connsiteY14" fmla="*/ 5 h 2447366"/>
                  <a:gd name="connsiteX15" fmla="*/ 1032324 w 2553886"/>
                  <a:gd name="connsiteY15" fmla="*/ 28946 h 2447366"/>
                  <a:gd name="connsiteX16" fmla="*/ 815595 w 2553886"/>
                  <a:gd name="connsiteY16" fmla="*/ 106760 h 2447366"/>
                  <a:gd name="connsiteX17" fmla="*/ 608266 w 2553886"/>
                  <a:gd name="connsiteY17" fmla="*/ 192825 h 2447366"/>
                  <a:gd name="connsiteX18" fmla="*/ 282791 w 2553886"/>
                  <a:gd name="connsiteY18" fmla="*/ 461810 h 2447366"/>
                  <a:gd name="connsiteX19" fmla="*/ 164518 w 2553886"/>
                  <a:gd name="connsiteY19" fmla="*/ 648791 h 2447366"/>
                  <a:gd name="connsiteX20" fmla="*/ 119927 w 2553886"/>
                  <a:gd name="connsiteY20" fmla="*/ 757705 h 2447366"/>
                  <a:gd name="connsiteX21" fmla="*/ 82324 w 2553886"/>
                  <a:gd name="connsiteY21" fmla="*/ 868015 h 2447366"/>
                  <a:gd name="connsiteX22" fmla="*/ 40400 w 2553886"/>
                  <a:gd name="connsiteY22" fmla="*/ 1091936 h 2447366"/>
                  <a:gd name="connsiteX23" fmla="*/ 25918 w 2553886"/>
                  <a:gd name="connsiteY23" fmla="*/ 1205419 h 2447366"/>
                  <a:gd name="connsiteX24" fmla="*/ 7497 w 2553886"/>
                  <a:gd name="connsiteY24" fmla="*/ 1318014 h 2447366"/>
                  <a:gd name="connsiteX25" fmla="*/ 75082 w 2553886"/>
                  <a:gd name="connsiteY25" fmla="*/ 1756590 h 2447366"/>
                  <a:gd name="connsiteX26" fmla="*/ 127168 w 2553886"/>
                  <a:gd name="connsiteY26" fmla="*/ 1865885 h 2447366"/>
                  <a:gd name="connsiteX27" fmla="*/ 182811 w 2553886"/>
                  <a:gd name="connsiteY27" fmla="*/ 1961470 h 2447366"/>
                  <a:gd name="connsiteX28" fmla="*/ 335640 w 2553886"/>
                  <a:gd name="connsiteY28" fmla="*/ 2135377 h 2447366"/>
                  <a:gd name="connsiteX29" fmla="*/ 510447 w 2553886"/>
                  <a:gd name="connsiteY29" fmla="*/ 2284657 h 2447366"/>
                  <a:gd name="connsiteX30" fmla="*/ 583875 w 2553886"/>
                  <a:gd name="connsiteY30" fmla="*/ 2331625 h 2447366"/>
                  <a:gd name="connsiteX31" fmla="*/ 599755 w 2553886"/>
                  <a:gd name="connsiteY31" fmla="*/ 2339748 h 2447366"/>
                  <a:gd name="connsiteX32" fmla="*/ 604455 w 2553886"/>
                  <a:gd name="connsiteY32" fmla="*/ 2342034 h 2447366"/>
                  <a:gd name="connsiteX33" fmla="*/ 713201 w 2553886"/>
                  <a:gd name="connsiteY33" fmla="*/ 2374657 h 2447366"/>
                  <a:gd name="connsiteX34" fmla="*/ 829442 w 2553886"/>
                  <a:gd name="connsiteY34" fmla="*/ 2400933 h 2447366"/>
                  <a:gd name="connsiteX35" fmla="*/ 947081 w 2553886"/>
                  <a:gd name="connsiteY35" fmla="*/ 2420228 h 2447366"/>
                  <a:gd name="connsiteX36" fmla="*/ 1185534 w 2553886"/>
                  <a:gd name="connsiteY36" fmla="*/ 2446759 h 2447366"/>
                  <a:gd name="connsiteX37" fmla="*/ 1305586 w 2553886"/>
                  <a:gd name="connsiteY37" fmla="*/ 2443204 h 2447366"/>
                  <a:gd name="connsiteX38" fmla="*/ 1425131 w 2553886"/>
                  <a:gd name="connsiteY38" fmla="*/ 2426575 h 2447366"/>
                  <a:gd name="connsiteX39" fmla="*/ 1538322 w 2553886"/>
                  <a:gd name="connsiteY39" fmla="*/ 2403092 h 2447366"/>
                  <a:gd name="connsiteX40" fmla="*/ 1574275 w 2553886"/>
                  <a:gd name="connsiteY40" fmla="*/ 2393571 h 2447366"/>
                  <a:gd name="connsiteX41" fmla="*/ 1598412 w 2553886"/>
                  <a:gd name="connsiteY41" fmla="*/ 2394333 h 2447366"/>
                  <a:gd name="connsiteX42" fmla="*/ 1626869 w 2553886"/>
                  <a:gd name="connsiteY42" fmla="*/ 2387605 h 2447366"/>
                  <a:gd name="connsiteX43" fmla="*/ 1676033 w 2553886"/>
                  <a:gd name="connsiteY43" fmla="*/ 2372119 h 2447366"/>
                  <a:gd name="connsiteX44" fmla="*/ 1690770 w 2553886"/>
                  <a:gd name="connsiteY44" fmla="*/ 2366660 h 2447366"/>
                  <a:gd name="connsiteX45" fmla="*/ 1791004 w 2553886"/>
                  <a:gd name="connsiteY45" fmla="*/ 2345588 h 2447366"/>
                  <a:gd name="connsiteX46" fmla="*/ 1836230 w 2553886"/>
                  <a:gd name="connsiteY46" fmla="*/ 2345715 h 2447366"/>
                  <a:gd name="connsiteX47" fmla="*/ 1943197 w 2553886"/>
                  <a:gd name="connsiteY47" fmla="*/ 2326674 h 2447366"/>
                  <a:gd name="connsiteX48" fmla="*/ 1988677 w 2553886"/>
                  <a:gd name="connsiteY48" fmla="*/ 2308649 h 2447366"/>
                  <a:gd name="connsiteX49" fmla="*/ 2043050 w 2553886"/>
                  <a:gd name="connsiteY49" fmla="*/ 2282880 h 2447366"/>
                  <a:gd name="connsiteX50" fmla="*/ 2145063 w 2553886"/>
                  <a:gd name="connsiteY50" fmla="*/ 2229692 h 2447366"/>
                  <a:gd name="connsiteX51" fmla="*/ 2236404 w 2553886"/>
                  <a:gd name="connsiteY51" fmla="*/ 2165842 h 2447366"/>
                  <a:gd name="connsiteX52" fmla="*/ 2320885 w 2553886"/>
                  <a:gd name="connsiteY52" fmla="*/ 2097676 h 2447366"/>
                  <a:gd name="connsiteX53" fmla="*/ 2394441 w 2553886"/>
                  <a:gd name="connsiteY53" fmla="*/ 2014530 h 2447366"/>
                  <a:gd name="connsiteX54" fmla="*/ 2461137 w 2553886"/>
                  <a:gd name="connsiteY54" fmla="*/ 1918691 h 2447366"/>
                  <a:gd name="connsiteX55" fmla="*/ 2506363 w 2553886"/>
                  <a:gd name="connsiteY55" fmla="*/ 1814728 h 2447366"/>
                  <a:gd name="connsiteX56" fmla="*/ 2533168 w 2553886"/>
                  <a:gd name="connsiteY56" fmla="*/ 1706702 h 2447366"/>
                  <a:gd name="connsiteX57" fmla="*/ 2551081 w 2553886"/>
                  <a:gd name="connsiteY57" fmla="*/ 1591823 h 2447366"/>
                  <a:gd name="connsiteX58" fmla="*/ 2553368 w 2553886"/>
                  <a:gd name="connsiteY58" fmla="*/ 1473896 h 2447366"/>
                  <a:gd name="connsiteX59" fmla="*/ 2543331 w 2553886"/>
                  <a:gd name="connsiteY59" fmla="*/ 1353684 h 2447366"/>
                  <a:gd name="connsiteX60" fmla="*/ 2515382 w 2553886"/>
                  <a:gd name="connsiteY60" fmla="*/ 1457648 h 2447366"/>
                  <a:gd name="connsiteX61" fmla="*/ 2512715 w 2553886"/>
                  <a:gd name="connsiteY61" fmla="*/ 1575575 h 2447366"/>
                  <a:gd name="connsiteX62" fmla="*/ 2496326 w 2553886"/>
                  <a:gd name="connsiteY62" fmla="*/ 1686138 h 2447366"/>
                  <a:gd name="connsiteX63" fmla="*/ 2471808 w 2553886"/>
                  <a:gd name="connsiteY63" fmla="*/ 1793910 h 2447366"/>
                  <a:gd name="connsiteX64" fmla="*/ 2429504 w 2553886"/>
                  <a:gd name="connsiteY64" fmla="*/ 1894319 h 2447366"/>
                  <a:gd name="connsiteX65" fmla="*/ 2365349 w 2553886"/>
                  <a:gd name="connsiteY65" fmla="*/ 1987746 h 2447366"/>
                  <a:gd name="connsiteX66" fmla="*/ 2294969 w 2553886"/>
                  <a:gd name="connsiteY66" fmla="*/ 2068606 h 2447366"/>
                  <a:gd name="connsiteX67" fmla="*/ 2214045 w 2553886"/>
                  <a:gd name="connsiteY67" fmla="*/ 2134615 h 2447366"/>
                  <a:gd name="connsiteX68" fmla="*/ 2127023 w 2553886"/>
                  <a:gd name="connsiteY68" fmla="*/ 2196816 h 2447366"/>
                  <a:gd name="connsiteX69" fmla="*/ 2030219 w 2553886"/>
                  <a:gd name="connsiteY69" fmla="*/ 2248480 h 2447366"/>
                  <a:gd name="connsiteX70" fmla="*/ 1980166 w 2553886"/>
                  <a:gd name="connsiteY70" fmla="*/ 2272979 h 2447366"/>
                  <a:gd name="connsiteX71" fmla="*/ 1971526 w 2553886"/>
                  <a:gd name="connsiteY71" fmla="*/ 2276914 h 2447366"/>
                  <a:gd name="connsiteX72" fmla="*/ 1968605 w 2553886"/>
                  <a:gd name="connsiteY72" fmla="*/ 2277676 h 2447366"/>
                  <a:gd name="connsiteX73" fmla="*/ 1895811 w 2553886"/>
                  <a:gd name="connsiteY73" fmla="*/ 2294305 h 2447366"/>
                  <a:gd name="connsiteX74" fmla="*/ 1870022 w 2553886"/>
                  <a:gd name="connsiteY74" fmla="*/ 2299636 h 2447366"/>
                  <a:gd name="connsiteX75" fmla="*/ 1866084 w 2553886"/>
                  <a:gd name="connsiteY75" fmla="*/ 2300271 h 2447366"/>
                  <a:gd name="connsiteX76" fmla="*/ 1866084 w 2553886"/>
                  <a:gd name="connsiteY76" fmla="*/ 2300271 h 2447366"/>
                  <a:gd name="connsiteX77" fmla="*/ 1855921 w 2553886"/>
                  <a:gd name="connsiteY77" fmla="*/ 2301921 h 2447366"/>
                  <a:gd name="connsiteX78" fmla="*/ 1818571 w 2553886"/>
                  <a:gd name="connsiteY78" fmla="*/ 2305603 h 2447366"/>
                  <a:gd name="connsiteX79" fmla="*/ 1797737 w 2553886"/>
                  <a:gd name="connsiteY79" fmla="*/ 2307887 h 2447366"/>
                  <a:gd name="connsiteX80" fmla="*/ 1778173 w 2553886"/>
                  <a:gd name="connsiteY80" fmla="*/ 2309156 h 2447366"/>
                  <a:gd name="connsiteX81" fmla="*/ 1757465 w 2553886"/>
                  <a:gd name="connsiteY81" fmla="*/ 2313980 h 2447366"/>
                  <a:gd name="connsiteX82" fmla="*/ 1753146 w 2553886"/>
                  <a:gd name="connsiteY82" fmla="*/ 2314615 h 2447366"/>
                  <a:gd name="connsiteX83" fmla="*/ 1745524 w 2553886"/>
                  <a:gd name="connsiteY83" fmla="*/ 2315630 h 2447366"/>
                  <a:gd name="connsiteX84" fmla="*/ 1735106 w 2553886"/>
                  <a:gd name="connsiteY84" fmla="*/ 2316646 h 2447366"/>
                  <a:gd name="connsiteX85" fmla="*/ 1730533 w 2553886"/>
                  <a:gd name="connsiteY85" fmla="*/ 2318423 h 2447366"/>
                  <a:gd name="connsiteX86" fmla="*/ 1725578 w 2553886"/>
                  <a:gd name="connsiteY86" fmla="*/ 2319438 h 2447366"/>
                  <a:gd name="connsiteX87" fmla="*/ 1676796 w 2553886"/>
                  <a:gd name="connsiteY87" fmla="*/ 2337464 h 2447366"/>
                  <a:gd name="connsiteX88" fmla="*/ 1628012 w 2553886"/>
                  <a:gd name="connsiteY88" fmla="*/ 2353966 h 2447366"/>
                  <a:gd name="connsiteX89" fmla="*/ 1619501 w 2553886"/>
                  <a:gd name="connsiteY89" fmla="*/ 2356632 h 2447366"/>
                  <a:gd name="connsiteX90" fmla="*/ 1595872 w 2553886"/>
                  <a:gd name="connsiteY90" fmla="*/ 2361963 h 2447366"/>
                  <a:gd name="connsiteX91" fmla="*/ 1577196 w 2553886"/>
                  <a:gd name="connsiteY91" fmla="*/ 2362725 h 2447366"/>
                  <a:gd name="connsiteX92" fmla="*/ 1552170 w 2553886"/>
                  <a:gd name="connsiteY92" fmla="*/ 2364375 h 2447366"/>
                  <a:gd name="connsiteX93" fmla="*/ 1530319 w 2553886"/>
                  <a:gd name="connsiteY93" fmla="*/ 2373007 h 2447366"/>
                  <a:gd name="connsiteX94" fmla="*/ 1507579 w 2553886"/>
                  <a:gd name="connsiteY94" fmla="*/ 2374276 h 2447366"/>
                  <a:gd name="connsiteX95" fmla="*/ 1483568 w 2553886"/>
                  <a:gd name="connsiteY95" fmla="*/ 2378211 h 2447366"/>
                  <a:gd name="connsiteX96" fmla="*/ 1431736 w 2553886"/>
                  <a:gd name="connsiteY96" fmla="*/ 2391921 h 2447366"/>
                  <a:gd name="connsiteX97" fmla="*/ 1385494 w 2553886"/>
                  <a:gd name="connsiteY97" fmla="*/ 2396364 h 2447366"/>
                  <a:gd name="connsiteX98" fmla="*/ 1361229 w 2553886"/>
                  <a:gd name="connsiteY98" fmla="*/ 2402965 h 2447366"/>
                  <a:gd name="connsiteX99" fmla="*/ 1329089 w 2553886"/>
                  <a:gd name="connsiteY99" fmla="*/ 2406138 h 2447366"/>
                  <a:gd name="connsiteX100" fmla="*/ 1272937 w 2553886"/>
                  <a:gd name="connsiteY100" fmla="*/ 2412358 h 2447366"/>
                  <a:gd name="connsiteX101" fmla="*/ 1216023 w 2553886"/>
                  <a:gd name="connsiteY101" fmla="*/ 2413754 h 2447366"/>
                  <a:gd name="connsiteX102" fmla="*/ 1142849 w 2553886"/>
                  <a:gd name="connsiteY102" fmla="*/ 2415277 h 2447366"/>
                  <a:gd name="connsiteX103" fmla="*/ 1061162 w 2553886"/>
                  <a:gd name="connsiteY103" fmla="*/ 2406011 h 2447366"/>
                  <a:gd name="connsiteX104" fmla="*/ 1052016 w 2553886"/>
                  <a:gd name="connsiteY104" fmla="*/ 2403218 h 2447366"/>
                  <a:gd name="connsiteX105" fmla="*/ 1004630 w 2553886"/>
                  <a:gd name="connsiteY105" fmla="*/ 2397760 h 2447366"/>
                  <a:gd name="connsiteX106" fmla="*/ 951654 w 2553886"/>
                  <a:gd name="connsiteY106" fmla="*/ 2389636 h 2447366"/>
                  <a:gd name="connsiteX107" fmla="*/ 838716 w 2553886"/>
                  <a:gd name="connsiteY107" fmla="*/ 2370976 h 2447366"/>
                  <a:gd name="connsiteX108" fmla="*/ 767447 w 2553886"/>
                  <a:gd name="connsiteY108" fmla="*/ 2353966 h 2447366"/>
                  <a:gd name="connsiteX109" fmla="*/ 738736 w 2553886"/>
                  <a:gd name="connsiteY109" fmla="*/ 2343811 h 2447366"/>
                  <a:gd name="connsiteX110" fmla="*/ 692621 w 2553886"/>
                  <a:gd name="connsiteY110" fmla="*/ 2337083 h 2447366"/>
                  <a:gd name="connsiteX111" fmla="*/ 683601 w 2553886"/>
                  <a:gd name="connsiteY111" fmla="*/ 2335940 h 2447366"/>
                  <a:gd name="connsiteX112" fmla="*/ 617032 w 2553886"/>
                  <a:gd name="connsiteY112" fmla="*/ 2312711 h 2447366"/>
                  <a:gd name="connsiteX113" fmla="*/ 526580 w 2553886"/>
                  <a:gd name="connsiteY113" fmla="*/ 2256476 h 2447366"/>
                  <a:gd name="connsiteX114" fmla="*/ 209744 w 2553886"/>
                  <a:gd name="connsiteY114" fmla="*/ 1941540 h 2447366"/>
                  <a:gd name="connsiteX115" fmla="*/ 156261 w 2553886"/>
                  <a:gd name="connsiteY115" fmla="*/ 1849509 h 2447366"/>
                  <a:gd name="connsiteX116" fmla="*/ 106334 w 2553886"/>
                  <a:gd name="connsiteY116" fmla="*/ 1744531 h 2447366"/>
                  <a:gd name="connsiteX117" fmla="*/ 41798 w 2553886"/>
                  <a:gd name="connsiteY117" fmla="*/ 1531146 h 2447366"/>
                  <a:gd name="connsiteX118" fmla="*/ 41671 w 2553886"/>
                  <a:gd name="connsiteY118" fmla="*/ 1313699 h 2447366"/>
                  <a:gd name="connsiteX119" fmla="*/ 59456 w 2553886"/>
                  <a:gd name="connsiteY119" fmla="*/ 1203516 h 2447366"/>
                  <a:gd name="connsiteX120" fmla="*/ 73558 w 2553886"/>
                  <a:gd name="connsiteY120" fmla="*/ 1092317 h 2447366"/>
                  <a:gd name="connsiteX121" fmla="*/ 114211 w 2553886"/>
                  <a:gd name="connsiteY121" fmla="*/ 877028 h 2447366"/>
                  <a:gd name="connsiteX122" fmla="*/ 150924 w 2553886"/>
                  <a:gd name="connsiteY122" fmla="*/ 771034 h 2447366"/>
                  <a:gd name="connsiteX123" fmla="*/ 195770 w 2553886"/>
                  <a:gd name="connsiteY123" fmla="*/ 662247 h 2447366"/>
                  <a:gd name="connsiteX124" fmla="*/ 446418 w 2553886"/>
                  <a:gd name="connsiteY124" fmla="*/ 340836 h 2447366"/>
                  <a:gd name="connsiteX125" fmla="*/ 624146 w 2553886"/>
                  <a:gd name="connsiteY125" fmla="*/ 222529 h 2447366"/>
                  <a:gd name="connsiteX126" fmla="*/ 724000 w 2553886"/>
                  <a:gd name="connsiteY126" fmla="*/ 179623 h 2447366"/>
                  <a:gd name="connsiteX127" fmla="*/ 823218 w 2553886"/>
                  <a:gd name="connsiteY127" fmla="*/ 140018 h 2447366"/>
                  <a:gd name="connsiteX128" fmla="*/ 1035246 w 2553886"/>
                  <a:gd name="connsiteY128" fmla="*/ 62077 h 2447366"/>
                  <a:gd name="connsiteX129" fmla="*/ 1249562 w 2553886"/>
                  <a:gd name="connsiteY129" fmla="*/ 32754 h 2447366"/>
                  <a:gd name="connsiteX130" fmla="*/ 1356656 w 2553886"/>
                  <a:gd name="connsiteY130" fmla="*/ 39229 h 2447366"/>
                  <a:gd name="connsiteX131" fmla="*/ 1470102 w 2553886"/>
                  <a:gd name="connsiteY131" fmla="*/ 55985 h 2447366"/>
                  <a:gd name="connsiteX132" fmla="*/ 1660407 w 2553886"/>
                  <a:gd name="connsiteY132" fmla="*/ 144080 h 2447366"/>
                  <a:gd name="connsiteX133" fmla="*/ 1806502 w 2553886"/>
                  <a:gd name="connsiteY133" fmla="*/ 288537 h 2447366"/>
                  <a:gd name="connsiteX134" fmla="*/ 1863417 w 2553886"/>
                  <a:gd name="connsiteY134" fmla="*/ 382092 h 2447366"/>
                  <a:gd name="connsiteX135" fmla="*/ 1912708 w 2553886"/>
                  <a:gd name="connsiteY135" fmla="*/ 471965 h 2447366"/>
                  <a:gd name="connsiteX136" fmla="*/ 2006336 w 2553886"/>
                  <a:gd name="connsiteY136" fmla="*/ 641555 h 2447366"/>
                  <a:gd name="connsiteX137" fmla="*/ 2085989 w 2553886"/>
                  <a:gd name="connsiteY137" fmla="*/ 730159 h 2447366"/>
                  <a:gd name="connsiteX138" fmla="*/ 2166787 w 2553886"/>
                  <a:gd name="connsiteY138" fmla="*/ 799848 h 2447366"/>
                  <a:gd name="connsiteX139" fmla="*/ 2244153 w 2553886"/>
                  <a:gd name="connsiteY139" fmla="*/ 869665 h 2447366"/>
                  <a:gd name="connsiteX140" fmla="*/ 2313898 w 2553886"/>
                  <a:gd name="connsiteY140" fmla="*/ 945702 h 2447366"/>
                  <a:gd name="connsiteX141" fmla="*/ 2433950 w 2553886"/>
                  <a:gd name="connsiteY141" fmla="*/ 1136619 h 2447366"/>
                  <a:gd name="connsiteX142" fmla="*/ 2501790 w 2553886"/>
                  <a:gd name="connsiteY142" fmla="*/ 1343022 h 2447366"/>
                  <a:gd name="connsiteX143" fmla="*/ 2515509 w 2553886"/>
                  <a:gd name="connsiteY143" fmla="*/ 1458029 h 24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53886" h="2447366">
                    <a:moveTo>
                      <a:pt x="2543585" y="1352923"/>
                    </a:moveTo>
                    <a:cubicBezTo>
                      <a:pt x="2528722" y="1278409"/>
                      <a:pt x="2507760" y="1204023"/>
                      <a:pt x="2476000" y="1134714"/>
                    </a:cubicBezTo>
                    <a:cubicBezTo>
                      <a:pt x="2444113" y="1064898"/>
                      <a:pt x="2400920" y="1000032"/>
                      <a:pt x="2356202" y="937832"/>
                    </a:cubicBezTo>
                    <a:cubicBezTo>
                      <a:pt x="2334478" y="907620"/>
                      <a:pt x="2310849" y="880074"/>
                      <a:pt x="2284044" y="854306"/>
                    </a:cubicBezTo>
                    <a:cubicBezTo>
                      <a:pt x="2258255" y="829298"/>
                      <a:pt x="2232212" y="803530"/>
                      <a:pt x="2204517" y="780554"/>
                    </a:cubicBezTo>
                    <a:cubicBezTo>
                      <a:pt x="2176315" y="757197"/>
                      <a:pt x="2145825" y="737014"/>
                      <a:pt x="2120290" y="710610"/>
                    </a:cubicBezTo>
                    <a:cubicBezTo>
                      <a:pt x="2092723" y="682176"/>
                      <a:pt x="2067315" y="651710"/>
                      <a:pt x="2040510" y="622642"/>
                    </a:cubicBezTo>
                    <a:cubicBezTo>
                      <a:pt x="2017388" y="597634"/>
                      <a:pt x="1998840" y="570596"/>
                      <a:pt x="1983850" y="540131"/>
                    </a:cubicBezTo>
                    <a:cubicBezTo>
                      <a:pt x="1968986" y="509919"/>
                      <a:pt x="1956663" y="478439"/>
                      <a:pt x="1942308" y="448100"/>
                    </a:cubicBezTo>
                    <a:cubicBezTo>
                      <a:pt x="1926682" y="414969"/>
                      <a:pt x="1907372" y="383996"/>
                      <a:pt x="1887808" y="353023"/>
                    </a:cubicBezTo>
                    <a:cubicBezTo>
                      <a:pt x="1867863" y="321288"/>
                      <a:pt x="1849950" y="288030"/>
                      <a:pt x="1828099" y="257564"/>
                    </a:cubicBezTo>
                    <a:cubicBezTo>
                      <a:pt x="1786939" y="199934"/>
                      <a:pt x="1733201" y="152332"/>
                      <a:pt x="1675017" y="112346"/>
                    </a:cubicBezTo>
                    <a:cubicBezTo>
                      <a:pt x="1614419" y="70709"/>
                      <a:pt x="1547850" y="38848"/>
                      <a:pt x="1475692" y="22981"/>
                    </a:cubicBezTo>
                    <a:cubicBezTo>
                      <a:pt x="1439740" y="15111"/>
                      <a:pt x="1403279" y="10540"/>
                      <a:pt x="1366692" y="6986"/>
                    </a:cubicBezTo>
                    <a:cubicBezTo>
                      <a:pt x="1329724" y="3432"/>
                      <a:pt x="1292755" y="131"/>
                      <a:pt x="1255532" y="5"/>
                    </a:cubicBezTo>
                    <a:cubicBezTo>
                      <a:pt x="1180325" y="-249"/>
                      <a:pt x="1104991" y="9779"/>
                      <a:pt x="1032324" y="28946"/>
                    </a:cubicBezTo>
                    <a:cubicBezTo>
                      <a:pt x="958133" y="48495"/>
                      <a:pt x="884577" y="73248"/>
                      <a:pt x="815595" y="106760"/>
                    </a:cubicBezTo>
                    <a:cubicBezTo>
                      <a:pt x="748010" y="139638"/>
                      <a:pt x="675344" y="158425"/>
                      <a:pt x="608266" y="192825"/>
                    </a:cubicBezTo>
                    <a:cubicBezTo>
                      <a:pt x="482116" y="257437"/>
                      <a:pt x="369305" y="349595"/>
                      <a:pt x="282791" y="461810"/>
                    </a:cubicBezTo>
                    <a:cubicBezTo>
                      <a:pt x="237947" y="519820"/>
                      <a:pt x="197929" y="583544"/>
                      <a:pt x="164518" y="648791"/>
                    </a:cubicBezTo>
                    <a:cubicBezTo>
                      <a:pt x="146605" y="683826"/>
                      <a:pt x="132631" y="720511"/>
                      <a:pt x="119927" y="757705"/>
                    </a:cubicBezTo>
                    <a:cubicBezTo>
                      <a:pt x="107350" y="794390"/>
                      <a:pt x="93249" y="830695"/>
                      <a:pt x="82324" y="868015"/>
                    </a:cubicBezTo>
                    <a:cubicBezTo>
                      <a:pt x="60981" y="941132"/>
                      <a:pt x="49928" y="1016661"/>
                      <a:pt x="40400" y="1091936"/>
                    </a:cubicBezTo>
                    <a:cubicBezTo>
                      <a:pt x="35573" y="1129764"/>
                      <a:pt x="31253" y="1167592"/>
                      <a:pt x="25918" y="1205419"/>
                    </a:cubicBezTo>
                    <a:cubicBezTo>
                      <a:pt x="20582" y="1243248"/>
                      <a:pt x="13087" y="1280314"/>
                      <a:pt x="7497" y="1318014"/>
                    </a:cubicBezTo>
                    <a:cubicBezTo>
                      <a:pt x="-14735" y="1467168"/>
                      <a:pt x="13849" y="1619749"/>
                      <a:pt x="75082" y="1756590"/>
                    </a:cubicBezTo>
                    <a:cubicBezTo>
                      <a:pt x="91470" y="1793402"/>
                      <a:pt x="109256" y="1829707"/>
                      <a:pt x="127168" y="1865885"/>
                    </a:cubicBezTo>
                    <a:cubicBezTo>
                      <a:pt x="143684" y="1899270"/>
                      <a:pt x="160326" y="1931639"/>
                      <a:pt x="182811" y="1961470"/>
                    </a:cubicBezTo>
                    <a:cubicBezTo>
                      <a:pt x="229181" y="2023289"/>
                      <a:pt x="280378" y="2081300"/>
                      <a:pt x="335640" y="2135377"/>
                    </a:cubicBezTo>
                    <a:cubicBezTo>
                      <a:pt x="390394" y="2189072"/>
                      <a:pt x="448451" y="2239467"/>
                      <a:pt x="510447" y="2284657"/>
                    </a:cubicBezTo>
                    <a:cubicBezTo>
                      <a:pt x="533949" y="2301794"/>
                      <a:pt x="558213" y="2317915"/>
                      <a:pt x="583875" y="2331625"/>
                    </a:cubicBezTo>
                    <a:cubicBezTo>
                      <a:pt x="587051" y="2337210"/>
                      <a:pt x="592641" y="2339241"/>
                      <a:pt x="599755" y="2339748"/>
                    </a:cubicBezTo>
                    <a:cubicBezTo>
                      <a:pt x="601279" y="2340511"/>
                      <a:pt x="602804" y="2341272"/>
                      <a:pt x="604455" y="2342034"/>
                    </a:cubicBezTo>
                    <a:cubicBezTo>
                      <a:pt x="639138" y="2358409"/>
                      <a:pt x="675471" y="2367929"/>
                      <a:pt x="713201" y="2374657"/>
                    </a:cubicBezTo>
                    <a:cubicBezTo>
                      <a:pt x="752457" y="2381639"/>
                      <a:pt x="790441" y="2392936"/>
                      <a:pt x="829442" y="2400933"/>
                    </a:cubicBezTo>
                    <a:cubicBezTo>
                      <a:pt x="868444" y="2408931"/>
                      <a:pt x="907826" y="2414389"/>
                      <a:pt x="947081" y="2420228"/>
                    </a:cubicBezTo>
                    <a:cubicBezTo>
                      <a:pt x="1026608" y="2431906"/>
                      <a:pt x="1104991" y="2444093"/>
                      <a:pt x="1185534" y="2446759"/>
                    </a:cubicBezTo>
                    <a:cubicBezTo>
                      <a:pt x="1225678" y="2448028"/>
                      <a:pt x="1265569" y="2447521"/>
                      <a:pt x="1305586" y="2443204"/>
                    </a:cubicBezTo>
                    <a:cubicBezTo>
                      <a:pt x="1345604" y="2438889"/>
                      <a:pt x="1385240" y="2431906"/>
                      <a:pt x="1425131" y="2426575"/>
                    </a:cubicBezTo>
                    <a:cubicBezTo>
                      <a:pt x="1464005" y="2421497"/>
                      <a:pt x="1500718" y="2413627"/>
                      <a:pt x="1538322" y="2403092"/>
                    </a:cubicBezTo>
                    <a:cubicBezTo>
                      <a:pt x="1550264" y="2399791"/>
                      <a:pt x="1562333" y="2396618"/>
                      <a:pt x="1574275" y="2393571"/>
                    </a:cubicBezTo>
                    <a:cubicBezTo>
                      <a:pt x="1582405" y="2393952"/>
                      <a:pt x="1590408" y="2395095"/>
                      <a:pt x="1598412" y="2394333"/>
                    </a:cubicBezTo>
                    <a:cubicBezTo>
                      <a:pt x="1607940" y="2393317"/>
                      <a:pt x="1617722" y="2390271"/>
                      <a:pt x="1626869" y="2387605"/>
                    </a:cubicBezTo>
                    <a:cubicBezTo>
                      <a:pt x="1643384" y="2382781"/>
                      <a:pt x="1659772" y="2377577"/>
                      <a:pt x="1676033" y="2372119"/>
                    </a:cubicBezTo>
                    <a:cubicBezTo>
                      <a:pt x="1680987" y="2370468"/>
                      <a:pt x="1685942" y="2368564"/>
                      <a:pt x="1690770" y="2366660"/>
                    </a:cubicBezTo>
                    <a:cubicBezTo>
                      <a:pt x="1724181" y="2359805"/>
                      <a:pt x="1757847" y="2353458"/>
                      <a:pt x="1791004" y="2345588"/>
                    </a:cubicBezTo>
                    <a:cubicBezTo>
                      <a:pt x="1806122" y="2345588"/>
                      <a:pt x="1821239" y="2345969"/>
                      <a:pt x="1836230" y="2345715"/>
                    </a:cubicBezTo>
                    <a:cubicBezTo>
                      <a:pt x="1872563" y="2345080"/>
                      <a:pt x="1908261" y="2335433"/>
                      <a:pt x="1943197" y="2326674"/>
                    </a:cubicBezTo>
                    <a:cubicBezTo>
                      <a:pt x="1958823" y="2322739"/>
                      <a:pt x="1973940" y="2314869"/>
                      <a:pt x="1988677" y="2308649"/>
                    </a:cubicBezTo>
                    <a:cubicBezTo>
                      <a:pt x="2007225" y="2300905"/>
                      <a:pt x="2025137" y="2292020"/>
                      <a:pt x="2043050" y="2282880"/>
                    </a:cubicBezTo>
                    <a:cubicBezTo>
                      <a:pt x="2077096" y="2265489"/>
                      <a:pt x="2112159" y="2249114"/>
                      <a:pt x="2145063" y="2229692"/>
                    </a:cubicBezTo>
                    <a:cubicBezTo>
                      <a:pt x="2177077" y="2210651"/>
                      <a:pt x="2206677" y="2188184"/>
                      <a:pt x="2236404" y="2165842"/>
                    </a:cubicBezTo>
                    <a:cubicBezTo>
                      <a:pt x="2265369" y="2144135"/>
                      <a:pt x="2294334" y="2122302"/>
                      <a:pt x="2320885" y="2097676"/>
                    </a:cubicBezTo>
                    <a:cubicBezTo>
                      <a:pt x="2348326" y="2072161"/>
                      <a:pt x="2371701" y="2044234"/>
                      <a:pt x="2394441" y="2014530"/>
                    </a:cubicBezTo>
                    <a:cubicBezTo>
                      <a:pt x="2418198" y="1983684"/>
                      <a:pt x="2442081" y="1952711"/>
                      <a:pt x="2461137" y="1918691"/>
                    </a:cubicBezTo>
                    <a:cubicBezTo>
                      <a:pt x="2479684" y="1885687"/>
                      <a:pt x="2493405" y="1850144"/>
                      <a:pt x="2506363" y="1814728"/>
                    </a:cubicBezTo>
                    <a:cubicBezTo>
                      <a:pt x="2519194" y="1779692"/>
                      <a:pt x="2526816" y="1743261"/>
                      <a:pt x="2533168" y="1706702"/>
                    </a:cubicBezTo>
                    <a:cubicBezTo>
                      <a:pt x="2539774" y="1668621"/>
                      <a:pt x="2548794" y="1630413"/>
                      <a:pt x="2551081" y="1591823"/>
                    </a:cubicBezTo>
                    <a:cubicBezTo>
                      <a:pt x="2553494" y="1552599"/>
                      <a:pt x="2551462" y="1513120"/>
                      <a:pt x="2553368" y="1473896"/>
                    </a:cubicBezTo>
                    <a:cubicBezTo>
                      <a:pt x="2555400" y="1433276"/>
                      <a:pt x="2551335" y="1393416"/>
                      <a:pt x="2543331" y="1353684"/>
                    </a:cubicBezTo>
                    <a:close/>
                    <a:moveTo>
                      <a:pt x="2515382" y="1457648"/>
                    </a:moveTo>
                    <a:cubicBezTo>
                      <a:pt x="2514367" y="1496872"/>
                      <a:pt x="2514494" y="1536350"/>
                      <a:pt x="2512715" y="1575575"/>
                    </a:cubicBezTo>
                    <a:cubicBezTo>
                      <a:pt x="2510936" y="1613021"/>
                      <a:pt x="2502552" y="1649326"/>
                      <a:pt x="2496326" y="1686138"/>
                    </a:cubicBezTo>
                    <a:cubicBezTo>
                      <a:pt x="2490102" y="1722444"/>
                      <a:pt x="2484131" y="1759128"/>
                      <a:pt x="2471808" y="1793910"/>
                    </a:cubicBezTo>
                    <a:cubicBezTo>
                      <a:pt x="2459740" y="1828056"/>
                      <a:pt x="2446527" y="1862330"/>
                      <a:pt x="2429504" y="1894319"/>
                    </a:cubicBezTo>
                    <a:cubicBezTo>
                      <a:pt x="2411846" y="1927704"/>
                      <a:pt x="2388343" y="1957789"/>
                      <a:pt x="2365349" y="1987746"/>
                    </a:cubicBezTo>
                    <a:cubicBezTo>
                      <a:pt x="2343498" y="2016307"/>
                      <a:pt x="2321394" y="2044107"/>
                      <a:pt x="2294969" y="2068606"/>
                    </a:cubicBezTo>
                    <a:cubicBezTo>
                      <a:pt x="2269434" y="2092344"/>
                      <a:pt x="2241740" y="2113416"/>
                      <a:pt x="2214045" y="2134615"/>
                    </a:cubicBezTo>
                    <a:cubicBezTo>
                      <a:pt x="2185716" y="2156322"/>
                      <a:pt x="2157385" y="2178155"/>
                      <a:pt x="2127023" y="2196816"/>
                    </a:cubicBezTo>
                    <a:cubicBezTo>
                      <a:pt x="2096026" y="2215983"/>
                      <a:pt x="2062614" y="2231724"/>
                      <a:pt x="2030219" y="2248480"/>
                    </a:cubicBezTo>
                    <a:cubicBezTo>
                      <a:pt x="2013831" y="2256985"/>
                      <a:pt x="1997189" y="2265362"/>
                      <a:pt x="1980166" y="2272979"/>
                    </a:cubicBezTo>
                    <a:cubicBezTo>
                      <a:pt x="1977371" y="2274248"/>
                      <a:pt x="1974449" y="2275517"/>
                      <a:pt x="1971526" y="2276914"/>
                    </a:cubicBezTo>
                    <a:cubicBezTo>
                      <a:pt x="1970511" y="2277168"/>
                      <a:pt x="1969621" y="2277422"/>
                      <a:pt x="1968605" y="2277676"/>
                    </a:cubicBezTo>
                    <a:cubicBezTo>
                      <a:pt x="1944341" y="2283388"/>
                      <a:pt x="1919948" y="2287577"/>
                      <a:pt x="1895811" y="2294305"/>
                    </a:cubicBezTo>
                    <a:cubicBezTo>
                      <a:pt x="1887426" y="2296590"/>
                      <a:pt x="1878661" y="2298113"/>
                      <a:pt x="1870022" y="2299636"/>
                    </a:cubicBezTo>
                    <a:cubicBezTo>
                      <a:pt x="1868752" y="2299636"/>
                      <a:pt x="1867481" y="2299763"/>
                      <a:pt x="1866084" y="2300271"/>
                    </a:cubicBezTo>
                    <a:cubicBezTo>
                      <a:pt x="1866084" y="2300271"/>
                      <a:pt x="1866084" y="2300271"/>
                      <a:pt x="1866084" y="2300271"/>
                    </a:cubicBezTo>
                    <a:cubicBezTo>
                      <a:pt x="1862654" y="2300779"/>
                      <a:pt x="1859351" y="2301413"/>
                      <a:pt x="1855921" y="2301921"/>
                    </a:cubicBezTo>
                    <a:cubicBezTo>
                      <a:pt x="1843344" y="2304079"/>
                      <a:pt x="1831402" y="2305983"/>
                      <a:pt x="1818571" y="2305603"/>
                    </a:cubicBezTo>
                    <a:cubicBezTo>
                      <a:pt x="1811330" y="2305348"/>
                      <a:pt x="1804851" y="2306999"/>
                      <a:pt x="1797737" y="2307887"/>
                    </a:cubicBezTo>
                    <a:cubicBezTo>
                      <a:pt x="1791257" y="2308649"/>
                      <a:pt x="1784525" y="2308141"/>
                      <a:pt x="1778173" y="2309156"/>
                    </a:cubicBezTo>
                    <a:cubicBezTo>
                      <a:pt x="1771186" y="2310299"/>
                      <a:pt x="1764452" y="2312711"/>
                      <a:pt x="1757465" y="2313980"/>
                    </a:cubicBezTo>
                    <a:cubicBezTo>
                      <a:pt x="1756068" y="2314234"/>
                      <a:pt x="1754544" y="2314361"/>
                      <a:pt x="1753146" y="2314615"/>
                    </a:cubicBezTo>
                    <a:cubicBezTo>
                      <a:pt x="1750605" y="2314869"/>
                      <a:pt x="1748065" y="2315249"/>
                      <a:pt x="1745524" y="2315630"/>
                    </a:cubicBezTo>
                    <a:cubicBezTo>
                      <a:pt x="1742093" y="2316011"/>
                      <a:pt x="1738537" y="2316265"/>
                      <a:pt x="1735106" y="2316646"/>
                    </a:cubicBezTo>
                    <a:cubicBezTo>
                      <a:pt x="1733201" y="2316772"/>
                      <a:pt x="1731677" y="2317408"/>
                      <a:pt x="1730533" y="2318423"/>
                    </a:cubicBezTo>
                    <a:cubicBezTo>
                      <a:pt x="1728881" y="2318804"/>
                      <a:pt x="1727230" y="2319058"/>
                      <a:pt x="1725578" y="2319438"/>
                    </a:cubicBezTo>
                    <a:cubicBezTo>
                      <a:pt x="1708428" y="2323628"/>
                      <a:pt x="1693056" y="2331117"/>
                      <a:pt x="1676796" y="2337464"/>
                    </a:cubicBezTo>
                    <a:cubicBezTo>
                      <a:pt x="1660789" y="2343684"/>
                      <a:pt x="1644274" y="2348634"/>
                      <a:pt x="1628012" y="2353966"/>
                    </a:cubicBezTo>
                    <a:cubicBezTo>
                      <a:pt x="1625090" y="2354981"/>
                      <a:pt x="1622295" y="2355743"/>
                      <a:pt x="1619501" y="2356632"/>
                    </a:cubicBezTo>
                    <a:cubicBezTo>
                      <a:pt x="1611624" y="2358409"/>
                      <a:pt x="1603748" y="2360186"/>
                      <a:pt x="1595872" y="2361963"/>
                    </a:cubicBezTo>
                    <a:cubicBezTo>
                      <a:pt x="1589900" y="2362725"/>
                      <a:pt x="1583803" y="2363106"/>
                      <a:pt x="1577196" y="2362725"/>
                    </a:cubicBezTo>
                    <a:cubicBezTo>
                      <a:pt x="1568685" y="2362344"/>
                      <a:pt x="1560427" y="2362217"/>
                      <a:pt x="1552170" y="2364375"/>
                    </a:cubicBezTo>
                    <a:cubicBezTo>
                      <a:pt x="1544420" y="2366406"/>
                      <a:pt x="1537814" y="2370849"/>
                      <a:pt x="1530319" y="2373007"/>
                    </a:cubicBezTo>
                    <a:cubicBezTo>
                      <a:pt x="1522824" y="2375165"/>
                      <a:pt x="1515201" y="2373642"/>
                      <a:pt x="1507579" y="2374276"/>
                    </a:cubicBezTo>
                    <a:cubicBezTo>
                      <a:pt x="1499575" y="2374911"/>
                      <a:pt x="1491445" y="2376561"/>
                      <a:pt x="1483568" y="2378211"/>
                    </a:cubicBezTo>
                    <a:cubicBezTo>
                      <a:pt x="1466164" y="2381892"/>
                      <a:pt x="1449268" y="2389509"/>
                      <a:pt x="1431736" y="2391921"/>
                    </a:cubicBezTo>
                    <a:cubicBezTo>
                      <a:pt x="1416238" y="2393952"/>
                      <a:pt x="1400738" y="2392936"/>
                      <a:pt x="1385494" y="2396364"/>
                    </a:cubicBezTo>
                    <a:cubicBezTo>
                      <a:pt x="1377364" y="2398268"/>
                      <a:pt x="1369360" y="2401060"/>
                      <a:pt x="1361229" y="2402965"/>
                    </a:cubicBezTo>
                    <a:cubicBezTo>
                      <a:pt x="1350685" y="2405504"/>
                      <a:pt x="1339887" y="2405504"/>
                      <a:pt x="1329089" y="2406138"/>
                    </a:cubicBezTo>
                    <a:cubicBezTo>
                      <a:pt x="1310286" y="2407154"/>
                      <a:pt x="1291739" y="2411089"/>
                      <a:pt x="1272937" y="2412358"/>
                    </a:cubicBezTo>
                    <a:cubicBezTo>
                      <a:pt x="1254135" y="2413627"/>
                      <a:pt x="1234952" y="2413627"/>
                      <a:pt x="1216023" y="2413754"/>
                    </a:cubicBezTo>
                    <a:cubicBezTo>
                      <a:pt x="1191759" y="2413881"/>
                      <a:pt x="1167240" y="2414897"/>
                      <a:pt x="1142849" y="2415277"/>
                    </a:cubicBezTo>
                    <a:cubicBezTo>
                      <a:pt x="1115535" y="2412993"/>
                      <a:pt x="1088349" y="2409819"/>
                      <a:pt x="1061162" y="2406011"/>
                    </a:cubicBezTo>
                    <a:cubicBezTo>
                      <a:pt x="1058113" y="2404995"/>
                      <a:pt x="1055192" y="2404107"/>
                      <a:pt x="1052016" y="2403218"/>
                    </a:cubicBezTo>
                    <a:cubicBezTo>
                      <a:pt x="1036009" y="2398395"/>
                      <a:pt x="1020891" y="2397634"/>
                      <a:pt x="1004630" y="2397760"/>
                    </a:cubicBezTo>
                    <a:cubicBezTo>
                      <a:pt x="986971" y="2395095"/>
                      <a:pt x="969313" y="2392301"/>
                      <a:pt x="951654" y="2389636"/>
                    </a:cubicBezTo>
                    <a:cubicBezTo>
                      <a:pt x="913923" y="2383924"/>
                      <a:pt x="876066" y="2378593"/>
                      <a:pt x="838716" y="2370976"/>
                    </a:cubicBezTo>
                    <a:cubicBezTo>
                      <a:pt x="814705" y="2366025"/>
                      <a:pt x="791203" y="2359805"/>
                      <a:pt x="767447" y="2353966"/>
                    </a:cubicBezTo>
                    <a:cubicBezTo>
                      <a:pt x="758046" y="2350158"/>
                      <a:pt x="748646" y="2346731"/>
                      <a:pt x="738736" y="2343811"/>
                    </a:cubicBezTo>
                    <a:cubicBezTo>
                      <a:pt x="723364" y="2339368"/>
                      <a:pt x="708501" y="2338352"/>
                      <a:pt x="692621" y="2337083"/>
                    </a:cubicBezTo>
                    <a:cubicBezTo>
                      <a:pt x="689445" y="2336829"/>
                      <a:pt x="686650" y="2336322"/>
                      <a:pt x="683601" y="2335940"/>
                    </a:cubicBezTo>
                    <a:cubicBezTo>
                      <a:pt x="660861" y="2330228"/>
                      <a:pt x="638629" y="2322993"/>
                      <a:pt x="617032" y="2312711"/>
                    </a:cubicBezTo>
                    <a:cubicBezTo>
                      <a:pt x="584764" y="2297351"/>
                      <a:pt x="555164" y="2277676"/>
                      <a:pt x="526580" y="2256476"/>
                    </a:cubicBezTo>
                    <a:cubicBezTo>
                      <a:pt x="406655" y="2167746"/>
                      <a:pt x="299180" y="2060863"/>
                      <a:pt x="209744" y="1941540"/>
                    </a:cubicBezTo>
                    <a:cubicBezTo>
                      <a:pt x="188148" y="1912598"/>
                      <a:pt x="172141" y="1881625"/>
                      <a:pt x="156261" y="1849509"/>
                    </a:cubicBezTo>
                    <a:cubicBezTo>
                      <a:pt x="139110" y="1814728"/>
                      <a:pt x="122214" y="1779947"/>
                      <a:pt x="106334" y="1744531"/>
                    </a:cubicBezTo>
                    <a:cubicBezTo>
                      <a:pt x="75844" y="1676491"/>
                      <a:pt x="53231" y="1604898"/>
                      <a:pt x="41798" y="1531146"/>
                    </a:cubicBezTo>
                    <a:cubicBezTo>
                      <a:pt x="30618" y="1459171"/>
                      <a:pt x="30110" y="1385673"/>
                      <a:pt x="41671" y="1313699"/>
                    </a:cubicBezTo>
                    <a:cubicBezTo>
                      <a:pt x="47642" y="1276886"/>
                      <a:pt x="54502" y="1240455"/>
                      <a:pt x="59456" y="1203516"/>
                    </a:cubicBezTo>
                    <a:cubicBezTo>
                      <a:pt x="64411" y="1166576"/>
                      <a:pt x="68730" y="1129383"/>
                      <a:pt x="73558" y="1092317"/>
                    </a:cubicBezTo>
                    <a:cubicBezTo>
                      <a:pt x="82705" y="1019961"/>
                      <a:pt x="93376" y="947225"/>
                      <a:pt x="114211" y="877028"/>
                    </a:cubicBezTo>
                    <a:cubicBezTo>
                      <a:pt x="124881" y="841231"/>
                      <a:pt x="138602" y="806322"/>
                      <a:pt x="150924" y="771034"/>
                    </a:cubicBezTo>
                    <a:cubicBezTo>
                      <a:pt x="163883" y="733841"/>
                      <a:pt x="177857" y="697282"/>
                      <a:pt x="195770" y="662247"/>
                    </a:cubicBezTo>
                    <a:cubicBezTo>
                      <a:pt x="257892" y="540893"/>
                      <a:pt x="341357" y="428425"/>
                      <a:pt x="446418" y="340836"/>
                    </a:cubicBezTo>
                    <a:cubicBezTo>
                      <a:pt x="501045" y="295265"/>
                      <a:pt x="560754" y="254898"/>
                      <a:pt x="624146" y="222529"/>
                    </a:cubicBezTo>
                    <a:cubicBezTo>
                      <a:pt x="656415" y="206027"/>
                      <a:pt x="689826" y="191556"/>
                      <a:pt x="724000" y="179623"/>
                    </a:cubicBezTo>
                    <a:cubicBezTo>
                      <a:pt x="757919" y="167691"/>
                      <a:pt x="790822" y="155886"/>
                      <a:pt x="823218" y="140018"/>
                    </a:cubicBezTo>
                    <a:cubicBezTo>
                      <a:pt x="891056" y="106760"/>
                      <a:pt x="962452" y="82134"/>
                      <a:pt x="1035246" y="62077"/>
                    </a:cubicBezTo>
                    <a:cubicBezTo>
                      <a:pt x="1104864" y="42910"/>
                      <a:pt x="1177404" y="33263"/>
                      <a:pt x="1249562" y="32754"/>
                    </a:cubicBezTo>
                    <a:cubicBezTo>
                      <a:pt x="1285387" y="32501"/>
                      <a:pt x="1321085" y="35675"/>
                      <a:pt x="1356656" y="39229"/>
                    </a:cubicBezTo>
                    <a:cubicBezTo>
                      <a:pt x="1394768" y="43037"/>
                      <a:pt x="1432753" y="47733"/>
                      <a:pt x="1470102" y="55985"/>
                    </a:cubicBezTo>
                    <a:cubicBezTo>
                      <a:pt x="1539085" y="71472"/>
                      <a:pt x="1602986" y="103333"/>
                      <a:pt x="1660407" y="144080"/>
                    </a:cubicBezTo>
                    <a:cubicBezTo>
                      <a:pt x="1716813" y="184067"/>
                      <a:pt x="1768010" y="230780"/>
                      <a:pt x="1806502" y="288537"/>
                    </a:cubicBezTo>
                    <a:cubicBezTo>
                      <a:pt x="1826702" y="318876"/>
                      <a:pt x="1844233" y="351118"/>
                      <a:pt x="1863417" y="382092"/>
                    </a:cubicBezTo>
                    <a:cubicBezTo>
                      <a:pt x="1881583" y="411287"/>
                      <a:pt x="1898606" y="440483"/>
                      <a:pt x="1912708" y="471965"/>
                    </a:cubicBezTo>
                    <a:cubicBezTo>
                      <a:pt x="1939259" y="531372"/>
                      <a:pt x="1961745" y="592684"/>
                      <a:pt x="2006336" y="641555"/>
                    </a:cubicBezTo>
                    <a:cubicBezTo>
                      <a:pt x="2033141" y="670878"/>
                      <a:pt x="2058676" y="701344"/>
                      <a:pt x="2085989" y="730159"/>
                    </a:cubicBezTo>
                    <a:cubicBezTo>
                      <a:pt x="2110762" y="756308"/>
                      <a:pt x="2138457" y="777634"/>
                      <a:pt x="2166787" y="799848"/>
                    </a:cubicBezTo>
                    <a:cubicBezTo>
                      <a:pt x="2194100" y="821301"/>
                      <a:pt x="2218873" y="845927"/>
                      <a:pt x="2244153" y="869665"/>
                    </a:cubicBezTo>
                    <a:cubicBezTo>
                      <a:pt x="2269434" y="893403"/>
                      <a:pt x="2293445" y="917775"/>
                      <a:pt x="2313898" y="945702"/>
                    </a:cubicBezTo>
                    <a:cubicBezTo>
                      <a:pt x="2358108" y="1006125"/>
                      <a:pt x="2401428" y="1068960"/>
                      <a:pt x="2433950" y="1136619"/>
                    </a:cubicBezTo>
                    <a:cubicBezTo>
                      <a:pt x="2465456" y="1201993"/>
                      <a:pt x="2486545" y="1272317"/>
                      <a:pt x="2501790" y="1343022"/>
                    </a:cubicBezTo>
                    <a:cubicBezTo>
                      <a:pt x="2510174" y="1380595"/>
                      <a:pt x="2516653" y="1419313"/>
                      <a:pt x="2515509" y="1458029"/>
                    </a:cubicBezTo>
                    <a:close/>
                  </a:path>
                </a:pathLst>
              </a:custGeom>
              <a:solidFill>
                <a:srgbClr val="EA7E7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3" name="شكل حر: شكل 22">
                <a:extLst>
                  <a:ext uri="{FF2B5EF4-FFF2-40B4-BE49-F238E27FC236}">
                    <a16:creationId xmlns:a16="http://schemas.microsoft.com/office/drawing/2014/main" id="{97A6A084-9371-04AF-C104-0FB1465B5BA9}"/>
                  </a:ext>
                </a:extLst>
              </p:cNvPr>
              <p:cNvSpPr>
                <a:spLocks noGrp="1" noRot="1" noMove="1" noResize="1" noEditPoints="1" noAdjustHandles="1" noChangeArrowheads="1" noChangeShapeType="1"/>
              </p:cNvSpPr>
              <p:nvPr/>
            </p:nvSpPr>
            <p:spPr>
              <a:xfrm>
                <a:off x="6903889" y="7687381"/>
                <a:ext cx="2115903" cy="2053364"/>
              </a:xfrm>
              <a:custGeom>
                <a:avLst/>
                <a:gdLst>
                  <a:gd name="connsiteX0" fmla="*/ 2099600 w 2115903"/>
                  <a:gd name="connsiteY0" fmla="*/ 1088152 h 2053364"/>
                  <a:gd name="connsiteX1" fmla="*/ 2068095 w 2115903"/>
                  <a:gd name="connsiteY1" fmla="*/ 1000438 h 2053364"/>
                  <a:gd name="connsiteX2" fmla="*/ 2027823 w 2115903"/>
                  <a:gd name="connsiteY2" fmla="*/ 917039 h 2053364"/>
                  <a:gd name="connsiteX3" fmla="*/ 1976117 w 2115903"/>
                  <a:gd name="connsiteY3" fmla="*/ 843794 h 2053364"/>
                  <a:gd name="connsiteX4" fmla="*/ 1919839 w 2115903"/>
                  <a:gd name="connsiteY4" fmla="*/ 773724 h 2053364"/>
                  <a:gd name="connsiteX5" fmla="*/ 1849460 w 2115903"/>
                  <a:gd name="connsiteY5" fmla="*/ 705939 h 2053364"/>
                  <a:gd name="connsiteX6" fmla="*/ 1814142 w 2115903"/>
                  <a:gd name="connsiteY6" fmla="*/ 675854 h 2053364"/>
                  <a:gd name="connsiteX7" fmla="*/ 1777555 w 2115903"/>
                  <a:gd name="connsiteY7" fmla="*/ 645515 h 2053364"/>
                  <a:gd name="connsiteX8" fmla="*/ 1707937 w 2115903"/>
                  <a:gd name="connsiteY8" fmla="*/ 593978 h 2053364"/>
                  <a:gd name="connsiteX9" fmla="*/ 1645053 w 2115903"/>
                  <a:gd name="connsiteY9" fmla="*/ 526446 h 2053364"/>
                  <a:gd name="connsiteX10" fmla="*/ 1616469 w 2115903"/>
                  <a:gd name="connsiteY10" fmla="*/ 494331 h 2053364"/>
                  <a:gd name="connsiteX11" fmla="*/ 1599573 w 2115903"/>
                  <a:gd name="connsiteY11" fmla="*/ 473259 h 2053364"/>
                  <a:gd name="connsiteX12" fmla="*/ 1578611 w 2115903"/>
                  <a:gd name="connsiteY12" fmla="*/ 441651 h 2053364"/>
                  <a:gd name="connsiteX13" fmla="*/ 1538213 w 2115903"/>
                  <a:gd name="connsiteY13" fmla="*/ 375135 h 2053364"/>
                  <a:gd name="connsiteX14" fmla="*/ 1514329 w 2115903"/>
                  <a:gd name="connsiteY14" fmla="*/ 337815 h 2053364"/>
                  <a:gd name="connsiteX15" fmla="*/ 1492479 w 2115903"/>
                  <a:gd name="connsiteY15" fmla="*/ 294148 h 2053364"/>
                  <a:gd name="connsiteX16" fmla="*/ 1483713 w 2115903"/>
                  <a:gd name="connsiteY16" fmla="*/ 277519 h 2053364"/>
                  <a:gd name="connsiteX17" fmla="*/ 1444458 w 2115903"/>
                  <a:gd name="connsiteY17" fmla="*/ 214430 h 2053364"/>
                  <a:gd name="connsiteX18" fmla="*/ 1398215 w 2115903"/>
                  <a:gd name="connsiteY18" fmla="*/ 142075 h 2053364"/>
                  <a:gd name="connsiteX19" fmla="*/ 1368107 w 2115903"/>
                  <a:gd name="connsiteY19" fmla="*/ 113640 h 2053364"/>
                  <a:gd name="connsiteX20" fmla="*/ 1366583 w 2115903"/>
                  <a:gd name="connsiteY20" fmla="*/ 112497 h 2053364"/>
                  <a:gd name="connsiteX21" fmla="*/ 1328852 w 2115903"/>
                  <a:gd name="connsiteY21" fmla="*/ 77336 h 2053364"/>
                  <a:gd name="connsiteX22" fmla="*/ 1173229 w 2115903"/>
                  <a:gd name="connsiteY22" fmla="*/ 5869 h 2053364"/>
                  <a:gd name="connsiteX23" fmla="*/ 1089891 w 2115903"/>
                  <a:gd name="connsiteY23" fmla="*/ 1299 h 2053364"/>
                  <a:gd name="connsiteX24" fmla="*/ 1008204 w 2115903"/>
                  <a:gd name="connsiteY24" fmla="*/ 28972 h 2053364"/>
                  <a:gd name="connsiteX25" fmla="*/ 1005410 w 2115903"/>
                  <a:gd name="connsiteY25" fmla="*/ 31257 h 2053364"/>
                  <a:gd name="connsiteX26" fmla="*/ 996136 w 2115903"/>
                  <a:gd name="connsiteY26" fmla="*/ 34049 h 2053364"/>
                  <a:gd name="connsiteX27" fmla="*/ 977206 w 2115903"/>
                  <a:gd name="connsiteY27" fmla="*/ 43315 h 2053364"/>
                  <a:gd name="connsiteX28" fmla="*/ 957515 w 2115903"/>
                  <a:gd name="connsiteY28" fmla="*/ 50551 h 2053364"/>
                  <a:gd name="connsiteX29" fmla="*/ 917371 w 2115903"/>
                  <a:gd name="connsiteY29" fmla="*/ 72893 h 2053364"/>
                  <a:gd name="connsiteX30" fmla="*/ 841910 w 2115903"/>
                  <a:gd name="connsiteY30" fmla="*/ 132173 h 2053364"/>
                  <a:gd name="connsiteX31" fmla="*/ 777374 w 2115903"/>
                  <a:gd name="connsiteY31" fmla="*/ 191581 h 2053364"/>
                  <a:gd name="connsiteX32" fmla="*/ 743327 w 2115903"/>
                  <a:gd name="connsiteY32" fmla="*/ 218111 h 2053364"/>
                  <a:gd name="connsiteX33" fmla="*/ 709026 w 2115903"/>
                  <a:gd name="connsiteY33" fmla="*/ 247307 h 2053364"/>
                  <a:gd name="connsiteX34" fmla="*/ 550100 w 2115903"/>
                  <a:gd name="connsiteY34" fmla="*/ 351143 h 2053364"/>
                  <a:gd name="connsiteX35" fmla="*/ 472225 w 2115903"/>
                  <a:gd name="connsiteY35" fmla="*/ 408393 h 2053364"/>
                  <a:gd name="connsiteX36" fmla="*/ 399940 w 2115903"/>
                  <a:gd name="connsiteY36" fmla="*/ 471355 h 2053364"/>
                  <a:gd name="connsiteX37" fmla="*/ 336293 w 2115903"/>
                  <a:gd name="connsiteY37" fmla="*/ 536602 h 2053364"/>
                  <a:gd name="connsiteX38" fmla="*/ 281665 w 2115903"/>
                  <a:gd name="connsiteY38" fmla="*/ 608195 h 2053364"/>
                  <a:gd name="connsiteX39" fmla="*/ 227039 w 2115903"/>
                  <a:gd name="connsiteY39" fmla="*/ 688040 h 2053364"/>
                  <a:gd name="connsiteX40" fmla="*/ 171904 w 2115903"/>
                  <a:gd name="connsiteY40" fmla="*/ 770043 h 2053364"/>
                  <a:gd name="connsiteX41" fmla="*/ 146750 w 2115903"/>
                  <a:gd name="connsiteY41" fmla="*/ 809521 h 2053364"/>
                  <a:gd name="connsiteX42" fmla="*/ 125916 w 2115903"/>
                  <a:gd name="connsiteY42" fmla="*/ 852300 h 2053364"/>
                  <a:gd name="connsiteX43" fmla="*/ 84246 w 2115903"/>
                  <a:gd name="connsiteY43" fmla="*/ 936079 h 2053364"/>
                  <a:gd name="connsiteX44" fmla="*/ 51597 w 2115903"/>
                  <a:gd name="connsiteY44" fmla="*/ 1026714 h 2053364"/>
                  <a:gd name="connsiteX45" fmla="*/ 25046 w 2115903"/>
                  <a:gd name="connsiteY45" fmla="*/ 1115699 h 2053364"/>
                  <a:gd name="connsiteX46" fmla="*/ 274 w 2115903"/>
                  <a:gd name="connsiteY46" fmla="*/ 1301664 h 2053364"/>
                  <a:gd name="connsiteX47" fmla="*/ 43086 w 2115903"/>
                  <a:gd name="connsiteY47" fmla="*/ 1485600 h 2053364"/>
                  <a:gd name="connsiteX48" fmla="*/ 83739 w 2115903"/>
                  <a:gd name="connsiteY48" fmla="*/ 1571537 h 2053364"/>
                  <a:gd name="connsiteX49" fmla="*/ 129218 w 2115903"/>
                  <a:gd name="connsiteY49" fmla="*/ 1650240 h 2053364"/>
                  <a:gd name="connsiteX50" fmla="*/ 185751 w 2115903"/>
                  <a:gd name="connsiteY50" fmla="*/ 1727292 h 2053364"/>
                  <a:gd name="connsiteX51" fmla="*/ 251431 w 2115903"/>
                  <a:gd name="connsiteY51" fmla="*/ 1792285 h 2053364"/>
                  <a:gd name="connsiteX52" fmla="*/ 407435 w 2115903"/>
                  <a:gd name="connsiteY52" fmla="*/ 1898279 h 2053364"/>
                  <a:gd name="connsiteX53" fmla="*/ 491027 w 2115903"/>
                  <a:gd name="connsiteY53" fmla="*/ 1939788 h 2053364"/>
                  <a:gd name="connsiteX54" fmla="*/ 532950 w 2115903"/>
                  <a:gd name="connsiteY54" fmla="*/ 1959718 h 2053364"/>
                  <a:gd name="connsiteX55" fmla="*/ 579320 w 2115903"/>
                  <a:gd name="connsiteY55" fmla="*/ 1979266 h 2053364"/>
                  <a:gd name="connsiteX56" fmla="*/ 619464 w 2115903"/>
                  <a:gd name="connsiteY56" fmla="*/ 1998815 h 2053364"/>
                  <a:gd name="connsiteX57" fmla="*/ 667358 w 2115903"/>
                  <a:gd name="connsiteY57" fmla="*/ 2014174 h 2053364"/>
                  <a:gd name="connsiteX58" fmla="*/ 763653 w 2115903"/>
                  <a:gd name="connsiteY58" fmla="*/ 2035374 h 2053364"/>
                  <a:gd name="connsiteX59" fmla="*/ 863634 w 2115903"/>
                  <a:gd name="connsiteY59" fmla="*/ 2047560 h 2053364"/>
                  <a:gd name="connsiteX60" fmla="*/ 962470 w 2115903"/>
                  <a:gd name="connsiteY60" fmla="*/ 2053018 h 2053364"/>
                  <a:gd name="connsiteX61" fmla="*/ 1153919 w 2115903"/>
                  <a:gd name="connsiteY61" fmla="*/ 2027377 h 2053364"/>
                  <a:gd name="connsiteX62" fmla="*/ 1550535 w 2115903"/>
                  <a:gd name="connsiteY62" fmla="*/ 1927348 h 2053364"/>
                  <a:gd name="connsiteX63" fmla="*/ 1639717 w 2115903"/>
                  <a:gd name="connsiteY63" fmla="*/ 1903357 h 2053364"/>
                  <a:gd name="connsiteX64" fmla="*/ 1681513 w 2115903"/>
                  <a:gd name="connsiteY64" fmla="*/ 1893202 h 2053364"/>
                  <a:gd name="connsiteX65" fmla="*/ 1725596 w 2115903"/>
                  <a:gd name="connsiteY65" fmla="*/ 1878223 h 2053364"/>
                  <a:gd name="connsiteX66" fmla="*/ 1876900 w 2115903"/>
                  <a:gd name="connsiteY66" fmla="*/ 1780607 h 2053364"/>
                  <a:gd name="connsiteX67" fmla="*/ 1997206 w 2115903"/>
                  <a:gd name="connsiteY67" fmla="*/ 1640085 h 2053364"/>
                  <a:gd name="connsiteX68" fmla="*/ 2040399 w 2115903"/>
                  <a:gd name="connsiteY68" fmla="*/ 1558843 h 2053364"/>
                  <a:gd name="connsiteX69" fmla="*/ 2077241 w 2115903"/>
                  <a:gd name="connsiteY69" fmla="*/ 1471636 h 2053364"/>
                  <a:gd name="connsiteX70" fmla="*/ 2097694 w 2115903"/>
                  <a:gd name="connsiteY70" fmla="*/ 1378590 h 2053364"/>
                  <a:gd name="connsiteX71" fmla="*/ 2109636 w 2115903"/>
                  <a:gd name="connsiteY71" fmla="*/ 1282243 h 2053364"/>
                  <a:gd name="connsiteX72" fmla="*/ 2115480 w 2115903"/>
                  <a:gd name="connsiteY72" fmla="*/ 1184881 h 2053364"/>
                  <a:gd name="connsiteX73" fmla="*/ 2099600 w 2115903"/>
                  <a:gd name="connsiteY73" fmla="*/ 1087645 h 2053364"/>
                  <a:gd name="connsiteX74" fmla="*/ 2079273 w 2115903"/>
                  <a:gd name="connsiteY74" fmla="*/ 1297856 h 2053364"/>
                  <a:gd name="connsiteX75" fmla="*/ 2044211 w 2115903"/>
                  <a:gd name="connsiteY75" fmla="*/ 1477856 h 2053364"/>
                  <a:gd name="connsiteX76" fmla="*/ 2005210 w 2115903"/>
                  <a:gd name="connsiteY76" fmla="*/ 1560621 h 2053364"/>
                  <a:gd name="connsiteX77" fmla="*/ 1961000 w 2115903"/>
                  <a:gd name="connsiteY77" fmla="*/ 1640719 h 2053364"/>
                  <a:gd name="connsiteX78" fmla="*/ 1839042 w 2115903"/>
                  <a:gd name="connsiteY78" fmla="*/ 1772990 h 2053364"/>
                  <a:gd name="connsiteX79" fmla="*/ 1691550 w 2115903"/>
                  <a:gd name="connsiteY79" fmla="*/ 1859944 h 2053364"/>
                  <a:gd name="connsiteX80" fmla="*/ 1608339 w 2115903"/>
                  <a:gd name="connsiteY80" fmla="*/ 1883681 h 2053364"/>
                  <a:gd name="connsiteX81" fmla="*/ 1516743 w 2115903"/>
                  <a:gd name="connsiteY81" fmla="*/ 1907546 h 2053364"/>
                  <a:gd name="connsiteX82" fmla="*/ 1322754 w 2115903"/>
                  <a:gd name="connsiteY82" fmla="*/ 1957433 h 2053364"/>
                  <a:gd name="connsiteX83" fmla="*/ 943541 w 2115903"/>
                  <a:gd name="connsiteY83" fmla="*/ 2024457 h 2053364"/>
                  <a:gd name="connsiteX84" fmla="*/ 848643 w 2115903"/>
                  <a:gd name="connsiteY84" fmla="*/ 2016968 h 2053364"/>
                  <a:gd name="connsiteX85" fmla="*/ 752474 w 2115903"/>
                  <a:gd name="connsiteY85" fmla="*/ 2002750 h 2053364"/>
                  <a:gd name="connsiteX86" fmla="*/ 657068 w 2115903"/>
                  <a:gd name="connsiteY86" fmla="*/ 1979901 h 2053364"/>
                  <a:gd name="connsiteX87" fmla="*/ 574365 w 2115903"/>
                  <a:gd name="connsiteY87" fmla="*/ 1943089 h 2053364"/>
                  <a:gd name="connsiteX88" fmla="*/ 406927 w 2115903"/>
                  <a:gd name="connsiteY88" fmla="*/ 1861594 h 2053364"/>
                  <a:gd name="connsiteX89" fmla="*/ 261721 w 2115903"/>
                  <a:gd name="connsiteY89" fmla="*/ 1756361 h 2053364"/>
                  <a:gd name="connsiteX90" fmla="*/ 199598 w 2115903"/>
                  <a:gd name="connsiteY90" fmla="*/ 1690606 h 2053364"/>
                  <a:gd name="connsiteX91" fmla="*/ 147131 w 2115903"/>
                  <a:gd name="connsiteY91" fmla="*/ 1614697 h 2053364"/>
                  <a:gd name="connsiteX92" fmla="*/ 105081 w 2115903"/>
                  <a:gd name="connsiteY92" fmla="*/ 1536249 h 2053364"/>
                  <a:gd name="connsiteX93" fmla="*/ 66969 w 2115903"/>
                  <a:gd name="connsiteY93" fmla="*/ 1452595 h 2053364"/>
                  <a:gd name="connsiteX94" fmla="*/ 34193 w 2115903"/>
                  <a:gd name="connsiteY94" fmla="*/ 1276277 h 2053364"/>
                  <a:gd name="connsiteX95" fmla="*/ 64810 w 2115903"/>
                  <a:gd name="connsiteY95" fmla="*/ 1096277 h 2053364"/>
                  <a:gd name="connsiteX96" fmla="*/ 77640 w 2115903"/>
                  <a:gd name="connsiteY96" fmla="*/ 1055656 h 2053364"/>
                  <a:gd name="connsiteX97" fmla="*/ 90091 w 2115903"/>
                  <a:gd name="connsiteY97" fmla="*/ 1006023 h 2053364"/>
                  <a:gd name="connsiteX98" fmla="*/ 124899 w 2115903"/>
                  <a:gd name="connsiteY98" fmla="*/ 921482 h 2053364"/>
                  <a:gd name="connsiteX99" fmla="*/ 164917 w 2115903"/>
                  <a:gd name="connsiteY99" fmla="*/ 841891 h 2053364"/>
                  <a:gd name="connsiteX100" fmla="*/ 213445 w 2115903"/>
                  <a:gd name="connsiteY100" fmla="*/ 763188 h 2053364"/>
                  <a:gd name="connsiteX101" fmla="*/ 265278 w 2115903"/>
                  <a:gd name="connsiteY101" fmla="*/ 684105 h 2053364"/>
                  <a:gd name="connsiteX102" fmla="*/ 319777 w 2115903"/>
                  <a:gd name="connsiteY102" fmla="*/ 604641 h 2053364"/>
                  <a:gd name="connsiteX103" fmla="*/ 344297 w 2115903"/>
                  <a:gd name="connsiteY103" fmla="*/ 571002 h 2053364"/>
                  <a:gd name="connsiteX104" fmla="*/ 377327 w 2115903"/>
                  <a:gd name="connsiteY104" fmla="*/ 537364 h 2053364"/>
                  <a:gd name="connsiteX105" fmla="*/ 404004 w 2115903"/>
                  <a:gd name="connsiteY105" fmla="*/ 507532 h 2053364"/>
                  <a:gd name="connsiteX106" fmla="*/ 438687 w 2115903"/>
                  <a:gd name="connsiteY106" fmla="*/ 474783 h 2053364"/>
                  <a:gd name="connsiteX107" fmla="*/ 584782 w 2115903"/>
                  <a:gd name="connsiteY107" fmla="*/ 361045 h 2053364"/>
                  <a:gd name="connsiteX108" fmla="*/ 662022 w 2115903"/>
                  <a:gd name="connsiteY108" fmla="*/ 312300 h 2053364"/>
                  <a:gd name="connsiteX109" fmla="*/ 700007 w 2115903"/>
                  <a:gd name="connsiteY109" fmla="*/ 286531 h 2053364"/>
                  <a:gd name="connsiteX110" fmla="*/ 740278 w 2115903"/>
                  <a:gd name="connsiteY110" fmla="*/ 258478 h 2053364"/>
                  <a:gd name="connsiteX111" fmla="*/ 770641 w 2115903"/>
                  <a:gd name="connsiteY111" fmla="*/ 230678 h 2053364"/>
                  <a:gd name="connsiteX112" fmla="*/ 807736 w 2115903"/>
                  <a:gd name="connsiteY112" fmla="*/ 203640 h 2053364"/>
                  <a:gd name="connsiteX113" fmla="*/ 833652 w 2115903"/>
                  <a:gd name="connsiteY113" fmla="*/ 176983 h 2053364"/>
                  <a:gd name="connsiteX114" fmla="*/ 869859 w 2115903"/>
                  <a:gd name="connsiteY114" fmla="*/ 145248 h 2053364"/>
                  <a:gd name="connsiteX115" fmla="*/ 942652 w 2115903"/>
                  <a:gd name="connsiteY115" fmla="*/ 87744 h 2053364"/>
                  <a:gd name="connsiteX116" fmla="*/ 980256 w 2115903"/>
                  <a:gd name="connsiteY116" fmla="*/ 70989 h 2053364"/>
                  <a:gd name="connsiteX117" fmla="*/ 1019384 w 2115903"/>
                  <a:gd name="connsiteY117" fmla="*/ 55121 h 2053364"/>
                  <a:gd name="connsiteX118" fmla="*/ 1062450 w 2115903"/>
                  <a:gd name="connsiteY118" fmla="*/ 44331 h 2053364"/>
                  <a:gd name="connsiteX119" fmla="*/ 1108565 w 2115903"/>
                  <a:gd name="connsiteY119" fmla="*/ 40650 h 2053364"/>
                  <a:gd name="connsiteX120" fmla="*/ 1152013 w 2115903"/>
                  <a:gd name="connsiteY120" fmla="*/ 38619 h 2053364"/>
                  <a:gd name="connsiteX121" fmla="*/ 1198255 w 2115903"/>
                  <a:gd name="connsiteY121" fmla="*/ 47505 h 2053364"/>
                  <a:gd name="connsiteX122" fmla="*/ 1232556 w 2115903"/>
                  <a:gd name="connsiteY122" fmla="*/ 60833 h 2053364"/>
                  <a:gd name="connsiteX123" fmla="*/ 1275749 w 2115903"/>
                  <a:gd name="connsiteY123" fmla="*/ 76828 h 2053364"/>
                  <a:gd name="connsiteX124" fmla="*/ 1306747 w 2115903"/>
                  <a:gd name="connsiteY124" fmla="*/ 97011 h 2053364"/>
                  <a:gd name="connsiteX125" fmla="*/ 1344223 w 2115903"/>
                  <a:gd name="connsiteY125" fmla="*/ 126207 h 2053364"/>
                  <a:gd name="connsiteX126" fmla="*/ 1374459 w 2115903"/>
                  <a:gd name="connsiteY126" fmla="*/ 151088 h 2053364"/>
                  <a:gd name="connsiteX127" fmla="*/ 1376492 w 2115903"/>
                  <a:gd name="connsiteY127" fmla="*/ 153626 h 2053364"/>
                  <a:gd name="connsiteX128" fmla="*/ 1394023 w 2115903"/>
                  <a:gd name="connsiteY128" fmla="*/ 177617 h 2053364"/>
                  <a:gd name="connsiteX129" fmla="*/ 1394277 w 2115903"/>
                  <a:gd name="connsiteY129" fmla="*/ 177999 h 2053364"/>
                  <a:gd name="connsiteX130" fmla="*/ 1399867 w 2115903"/>
                  <a:gd name="connsiteY130" fmla="*/ 187011 h 2053364"/>
                  <a:gd name="connsiteX131" fmla="*/ 1446617 w 2115903"/>
                  <a:gd name="connsiteY131" fmla="*/ 259239 h 2053364"/>
                  <a:gd name="connsiteX132" fmla="*/ 1482570 w 2115903"/>
                  <a:gd name="connsiteY132" fmla="*/ 338449 h 2053364"/>
                  <a:gd name="connsiteX133" fmla="*/ 1504294 w 2115903"/>
                  <a:gd name="connsiteY133" fmla="*/ 372723 h 2053364"/>
                  <a:gd name="connsiteX134" fmla="*/ 1529066 w 2115903"/>
                  <a:gd name="connsiteY134" fmla="*/ 407251 h 2053364"/>
                  <a:gd name="connsiteX135" fmla="*/ 1531607 w 2115903"/>
                  <a:gd name="connsiteY135" fmla="*/ 411693 h 2053364"/>
                  <a:gd name="connsiteX136" fmla="*/ 1578993 w 2115903"/>
                  <a:gd name="connsiteY136" fmla="*/ 490142 h 2053364"/>
                  <a:gd name="connsiteX137" fmla="*/ 1599065 w 2115903"/>
                  <a:gd name="connsiteY137" fmla="*/ 515149 h 2053364"/>
                  <a:gd name="connsiteX138" fmla="*/ 1627141 w 2115903"/>
                  <a:gd name="connsiteY138" fmla="*/ 556150 h 2053364"/>
                  <a:gd name="connsiteX139" fmla="*/ 1668047 w 2115903"/>
                  <a:gd name="connsiteY139" fmla="*/ 621778 h 2053364"/>
                  <a:gd name="connsiteX140" fmla="*/ 1706667 w 2115903"/>
                  <a:gd name="connsiteY140" fmla="*/ 655924 h 2053364"/>
                  <a:gd name="connsiteX141" fmla="*/ 1710733 w 2115903"/>
                  <a:gd name="connsiteY141" fmla="*/ 660241 h 2053364"/>
                  <a:gd name="connsiteX142" fmla="*/ 1764216 w 2115903"/>
                  <a:gd name="connsiteY142" fmla="*/ 696038 h 2053364"/>
                  <a:gd name="connsiteX143" fmla="*/ 1818208 w 2115903"/>
                  <a:gd name="connsiteY143" fmla="*/ 730438 h 2053364"/>
                  <a:gd name="connsiteX144" fmla="*/ 1846156 w 2115903"/>
                  <a:gd name="connsiteY144" fmla="*/ 753287 h 2053364"/>
                  <a:gd name="connsiteX145" fmla="*/ 1855176 w 2115903"/>
                  <a:gd name="connsiteY145" fmla="*/ 757984 h 2053364"/>
                  <a:gd name="connsiteX146" fmla="*/ 1871056 w 2115903"/>
                  <a:gd name="connsiteY146" fmla="*/ 768901 h 2053364"/>
                  <a:gd name="connsiteX147" fmla="*/ 1873343 w 2115903"/>
                  <a:gd name="connsiteY147" fmla="*/ 769916 h 2053364"/>
                  <a:gd name="connsiteX148" fmla="*/ 1904086 w 2115903"/>
                  <a:gd name="connsiteY148" fmla="*/ 799239 h 2053364"/>
                  <a:gd name="connsiteX149" fmla="*/ 1957570 w 2115903"/>
                  <a:gd name="connsiteY149" fmla="*/ 866263 h 2053364"/>
                  <a:gd name="connsiteX150" fmla="*/ 2007877 w 2115903"/>
                  <a:gd name="connsiteY150" fmla="*/ 935825 h 2053364"/>
                  <a:gd name="connsiteX151" fmla="*/ 2045863 w 2115903"/>
                  <a:gd name="connsiteY151" fmla="*/ 1017067 h 2053364"/>
                  <a:gd name="connsiteX152" fmla="*/ 2075844 w 2115903"/>
                  <a:gd name="connsiteY152" fmla="*/ 1105797 h 2053364"/>
                  <a:gd name="connsiteX153" fmla="*/ 2087786 w 2115903"/>
                  <a:gd name="connsiteY153" fmla="*/ 1199860 h 2053364"/>
                  <a:gd name="connsiteX154" fmla="*/ 2079147 w 2115903"/>
                  <a:gd name="connsiteY154" fmla="*/ 1297983 h 20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115903" h="2053364">
                    <a:moveTo>
                      <a:pt x="2099600" y="1088152"/>
                    </a:moveTo>
                    <a:cubicBezTo>
                      <a:pt x="2091724" y="1057942"/>
                      <a:pt x="2080544" y="1029126"/>
                      <a:pt x="2068095" y="1000438"/>
                    </a:cubicBezTo>
                    <a:cubicBezTo>
                      <a:pt x="2055771" y="972003"/>
                      <a:pt x="2044211" y="943315"/>
                      <a:pt x="2027823" y="917039"/>
                    </a:cubicBezTo>
                    <a:cubicBezTo>
                      <a:pt x="2011943" y="891651"/>
                      <a:pt x="1992125" y="869182"/>
                      <a:pt x="1976117" y="843794"/>
                    </a:cubicBezTo>
                    <a:cubicBezTo>
                      <a:pt x="1960111" y="818407"/>
                      <a:pt x="1941182" y="794796"/>
                      <a:pt x="1919839" y="773724"/>
                    </a:cubicBezTo>
                    <a:cubicBezTo>
                      <a:pt x="1896718" y="750876"/>
                      <a:pt x="1873724" y="727518"/>
                      <a:pt x="1849460" y="705939"/>
                    </a:cubicBezTo>
                    <a:cubicBezTo>
                      <a:pt x="1837899" y="695656"/>
                      <a:pt x="1825830" y="686136"/>
                      <a:pt x="1814142" y="675854"/>
                    </a:cubicBezTo>
                    <a:cubicBezTo>
                      <a:pt x="1802200" y="665318"/>
                      <a:pt x="1790640" y="654655"/>
                      <a:pt x="1777555" y="645515"/>
                    </a:cubicBezTo>
                    <a:cubicBezTo>
                      <a:pt x="1753926" y="628886"/>
                      <a:pt x="1730042" y="612766"/>
                      <a:pt x="1707937" y="593978"/>
                    </a:cubicBezTo>
                    <a:cubicBezTo>
                      <a:pt x="1684054" y="573668"/>
                      <a:pt x="1664236" y="551072"/>
                      <a:pt x="1645053" y="526446"/>
                    </a:cubicBezTo>
                    <a:cubicBezTo>
                      <a:pt x="1636161" y="515022"/>
                      <a:pt x="1626251" y="504994"/>
                      <a:pt x="1616469" y="494331"/>
                    </a:cubicBezTo>
                    <a:cubicBezTo>
                      <a:pt x="1610371" y="487730"/>
                      <a:pt x="1604909" y="480621"/>
                      <a:pt x="1599573" y="473259"/>
                    </a:cubicBezTo>
                    <a:cubicBezTo>
                      <a:pt x="1592967" y="462469"/>
                      <a:pt x="1586107" y="451807"/>
                      <a:pt x="1578611" y="441651"/>
                    </a:cubicBezTo>
                    <a:cubicBezTo>
                      <a:pt x="1564891" y="419691"/>
                      <a:pt x="1552314" y="396969"/>
                      <a:pt x="1538213" y="375135"/>
                    </a:cubicBezTo>
                    <a:cubicBezTo>
                      <a:pt x="1530082" y="362695"/>
                      <a:pt x="1521825" y="350509"/>
                      <a:pt x="1514329" y="337815"/>
                    </a:cubicBezTo>
                    <a:cubicBezTo>
                      <a:pt x="1506072" y="323725"/>
                      <a:pt x="1499720" y="308619"/>
                      <a:pt x="1492479" y="294148"/>
                    </a:cubicBezTo>
                    <a:cubicBezTo>
                      <a:pt x="1489684" y="288435"/>
                      <a:pt x="1486762" y="282977"/>
                      <a:pt x="1483713" y="277519"/>
                    </a:cubicBezTo>
                    <a:cubicBezTo>
                      <a:pt x="1472787" y="255177"/>
                      <a:pt x="1458559" y="235375"/>
                      <a:pt x="1444458" y="214430"/>
                    </a:cubicBezTo>
                    <a:cubicBezTo>
                      <a:pt x="1428451" y="190693"/>
                      <a:pt x="1416382" y="164416"/>
                      <a:pt x="1398215" y="142075"/>
                    </a:cubicBezTo>
                    <a:cubicBezTo>
                      <a:pt x="1389322" y="131285"/>
                      <a:pt x="1379414" y="121891"/>
                      <a:pt x="1368107" y="113640"/>
                    </a:cubicBezTo>
                    <a:cubicBezTo>
                      <a:pt x="1367599" y="113259"/>
                      <a:pt x="1367090" y="112879"/>
                      <a:pt x="1366583" y="112497"/>
                    </a:cubicBezTo>
                    <a:cubicBezTo>
                      <a:pt x="1354641" y="100058"/>
                      <a:pt x="1342064" y="88379"/>
                      <a:pt x="1328852" y="77336"/>
                    </a:cubicBezTo>
                    <a:cubicBezTo>
                      <a:pt x="1284261" y="40016"/>
                      <a:pt x="1229888" y="17801"/>
                      <a:pt x="1173229" y="5869"/>
                    </a:cubicBezTo>
                    <a:cubicBezTo>
                      <a:pt x="1145788" y="29"/>
                      <a:pt x="1117713" y="-1367"/>
                      <a:pt x="1089891" y="1299"/>
                    </a:cubicBezTo>
                    <a:cubicBezTo>
                      <a:pt x="1060545" y="4092"/>
                      <a:pt x="1034121" y="15770"/>
                      <a:pt x="1008204" y="28972"/>
                    </a:cubicBezTo>
                    <a:cubicBezTo>
                      <a:pt x="1007061" y="29607"/>
                      <a:pt x="1006172" y="30368"/>
                      <a:pt x="1005410" y="31257"/>
                    </a:cubicBezTo>
                    <a:cubicBezTo>
                      <a:pt x="1002234" y="32018"/>
                      <a:pt x="999185" y="32907"/>
                      <a:pt x="996136" y="34049"/>
                    </a:cubicBezTo>
                    <a:cubicBezTo>
                      <a:pt x="989402" y="36461"/>
                      <a:pt x="983558" y="40269"/>
                      <a:pt x="977206" y="43315"/>
                    </a:cubicBezTo>
                    <a:cubicBezTo>
                      <a:pt x="970854" y="46363"/>
                      <a:pt x="964122" y="48266"/>
                      <a:pt x="957515" y="50551"/>
                    </a:cubicBezTo>
                    <a:cubicBezTo>
                      <a:pt x="942398" y="55756"/>
                      <a:pt x="930075" y="63372"/>
                      <a:pt x="917371" y="72893"/>
                    </a:cubicBezTo>
                    <a:cubicBezTo>
                      <a:pt x="891836" y="92060"/>
                      <a:pt x="866683" y="112117"/>
                      <a:pt x="841910" y="132173"/>
                    </a:cubicBezTo>
                    <a:cubicBezTo>
                      <a:pt x="819170" y="150706"/>
                      <a:pt x="801639" y="174952"/>
                      <a:pt x="777374" y="191581"/>
                    </a:cubicBezTo>
                    <a:cubicBezTo>
                      <a:pt x="765305" y="199832"/>
                      <a:pt x="753999" y="208210"/>
                      <a:pt x="743327" y="218111"/>
                    </a:cubicBezTo>
                    <a:cubicBezTo>
                      <a:pt x="732275" y="228393"/>
                      <a:pt x="721350" y="238675"/>
                      <a:pt x="709026" y="247307"/>
                    </a:cubicBezTo>
                    <a:cubicBezTo>
                      <a:pt x="657068" y="283612"/>
                      <a:pt x="601297" y="313950"/>
                      <a:pt x="550100" y="351143"/>
                    </a:cubicBezTo>
                    <a:cubicBezTo>
                      <a:pt x="524057" y="370184"/>
                      <a:pt x="497506" y="388463"/>
                      <a:pt x="472225" y="408393"/>
                    </a:cubicBezTo>
                    <a:cubicBezTo>
                      <a:pt x="447071" y="428195"/>
                      <a:pt x="423442" y="449521"/>
                      <a:pt x="399940" y="471355"/>
                    </a:cubicBezTo>
                    <a:cubicBezTo>
                      <a:pt x="377581" y="492046"/>
                      <a:pt x="358143" y="515403"/>
                      <a:pt x="336293" y="536602"/>
                    </a:cubicBezTo>
                    <a:cubicBezTo>
                      <a:pt x="314442" y="557801"/>
                      <a:pt x="298562" y="583061"/>
                      <a:pt x="281665" y="608195"/>
                    </a:cubicBezTo>
                    <a:cubicBezTo>
                      <a:pt x="263626" y="634980"/>
                      <a:pt x="244317" y="660748"/>
                      <a:pt x="227039" y="688040"/>
                    </a:cubicBezTo>
                    <a:cubicBezTo>
                      <a:pt x="209381" y="715840"/>
                      <a:pt x="190198" y="742624"/>
                      <a:pt x="171904" y="770043"/>
                    </a:cubicBezTo>
                    <a:cubicBezTo>
                      <a:pt x="163265" y="782991"/>
                      <a:pt x="154372" y="796066"/>
                      <a:pt x="146750" y="809521"/>
                    </a:cubicBezTo>
                    <a:cubicBezTo>
                      <a:pt x="138873" y="823357"/>
                      <a:pt x="132776" y="837956"/>
                      <a:pt x="125916" y="852300"/>
                    </a:cubicBezTo>
                    <a:cubicBezTo>
                      <a:pt x="112450" y="880607"/>
                      <a:pt x="96443" y="907138"/>
                      <a:pt x="84246" y="936079"/>
                    </a:cubicBezTo>
                    <a:cubicBezTo>
                      <a:pt x="71797" y="966037"/>
                      <a:pt x="58711" y="994979"/>
                      <a:pt x="51597" y="1026714"/>
                    </a:cubicBezTo>
                    <a:cubicBezTo>
                      <a:pt x="44865" y="1057180"/>
                      <a:pt x="33558" y="1085868"/>
                      <a:pt x="25046" y="1115699"/>
                    </a:cubicBezTo>
                    <a:cubicBezTo>
                      <a:pt x="7642" y="1175995"/>
                      <a:pt x="-1759" y="1238956"/>
                      <a:pt x="274" y="1301664"/>
                    </a:cubicBezTo>
                    <a:cubicBezTo>
                      <a:pt x="2433" y="1365515"/>
                      <a:pt x="18186" y="1426953"/>
                      <a:pt x="43086" y="1485600"/>
                    </a:cubicBezTo>
                    <a:cubicBezTo>
                      <a:pt x="55408" y="1514796"/>
                      <a:pt x="69764" y="1543103"/>
                      <a:pt x="83739" y="1571537"/>
                    </a:cubicBezTo>
                    <a:cubicBezTo>
                      <a:pt x="97205" y="1598830"/>
                      <a:pt x="111433" y="1625487"/>
                      <a:pt x="129218" y="1650240"/>
                    </a:cubicBezTo>
                    <a:cubicBezTo>
                      <a:pt x="147766" y="1676009"/>
                      <a:pt x="164281" y="1703554"/>
                      <a:pt x="185751" y="1727292"/>
                    </a:cubicBezTo>
                    <a:cubicBezTo>
                      <a:pt x="206331" y="1750014"/>
                      <a:pt x="228817" y="1771594"/>
                      <a:pt x="251431" y="1792285"/>
                    </a:cubicBezTo>
                    <a:cubicBezTo>
                      <a:pt x="297927" y="1834683"/>
                      <a:pt x="351791" y="1868956"/>
                      <a:pt x="407435" y="1898279"/>
                    </a:cubicBezTo>
                    <a:cubicBezTo>
                      <a:pt x="435002" y="1912750"/>
                      <a:pt x="462951" y="1926206"/>
                      <a:pt x="491027" y="1939788"/>
                    </a:cubicBezTo>
                    <a:cubicBezTo>
                      <a:pt x="505001" y="1946516"/>
                      <a:pt x="518721" y="1953751"/>
                      <a:pt x="532950" y="1959718"/>
                    </a:cubicBezTo>
                    <a:cubicBezTo>
                      <a:pt x="548322" y="1966192"/>
                      <a:pt x="564202" y="1971904"/>
                      <a:pt x="579320" y="1979266"/>
                    </a:cubicBezTo>
                    <a:cubicBezTo>
                      <a:pt x="592659" y="1985740"/>
                      <a:pt x="605616" y="1992976"/>
                      <a:pt x="619464" y="1998815"/>
                    </a:cubicBezTo>
                    <a:cubicBezTo>
                      <a:pt x="634836" y="2005289"/>
                      <a:pt x="651224" y="2009859"/>
                      <a:pt x="667358" y="2014174"/>
                    </a:cubicBezTo>
                    <a:cubicBezTo>
                      <a:pt x="699118" y="2022806"/>
                      <a:pt x="731385" y="2029153"/>
                      <a:pt x="763653" y="2035374"/>
                    </a:cubicBezTo>
                    <a:cubicBezTo>
                      <a:pt x="797065" y="2041847"/>
                      <a:pt x="829968" y="2044386"/>
                      <a:pt x="863634" y="2047560"/>
                    </a:cubicBezTo>
                    <a:cubicBezTo>
                      <a:pt x="896664" y="2050733"/>
                      <a:pt x="929059" y="2054541"/>
                      <a:pt x="962470" y="2053018"/>
                    </a:cubicBezTo>
                    <a:cubicBezTo>
                      <a:pt x="1026625" y="2050098"/>
                      <a:pt x="1091288" y="2041721"/>
                      <a:pt x="1153919" y="2027377"/>
                    </a:cubicBezTo>
                    <a:cubicBezTo>
                      <a:pt x="1286675" y="1996911"/>
                      <a:pt x="1419177" y="1963272"/>
                      <a:pt x="1550535" y="1927348"/>
                    </a:cubicBezTo>
                    <a:cubicBezTo>
                      <a:pt x="1580263" y="1919224"/>
                      <a:pt x="1610117" y="1912116"/>
                      <a:pt x="1639717" y="1903357"/>
                    </a:cubicBezTo>
                    <a:cubicBezTo>
                      <a:pt x="1653438" y="1899295"/>
                      <a:pt x="1667666" y="1897010"/>
                      <a:pt x="1681513" y="1893202"/>
                    </a:cubicBezTo>
                    <a:cubicBezTo>
                      <a:pt x="1696504" y="1889013"/>
                      <a:pt x="1711241" y="1884062"/>
                      <a:pt x="1725596" y="1878223"/>
                    </a:cubicBezTo>
                    <a:cubicBezTo>
                      <a:pt x="1782510" y="1855247"/>
                      <a:pt x="1830658" y="1820339"/>
                      <a:pt x="1876900" y="1780607"/>
                    </a:cubicBezTo>
                    <a:cubicBezTo>
                      <a:pt x="1923524" y="1740493"/>
                      <a:pt x="1965701" y="1693018"/>
                      <a:pt x="1997206" y="1640085"/>
                    </a:cubicBezTo>
                    <a:cubicBezTo>
                      <a:pt x="2012832" y="1613681"/>
                      <a:pt x="2026171" y="1586009"/>
                      <a:pt x="2040399" y="1558843"/>
                    </a:cubicBezTo>
                    <a:cubicBezTo>
                      <a:pt x="2055264" y="1530536"/>
                      <a:pt x="2068348" y="1502355"/>
                      <a:pt x="2077241" y="1471636"/>
                    </a:cubicBezTo>
                    <a:cubicBezTo>
                      <a:pt x="2086134" y="1440790"/>
                      <a:pt x="2093248" y="1410451"/>
                      <a:pt x="2097694" y="1378590"/>
                    </a:cubicBezTo>
                    <a:cubicBezTo>
                      <a:pt x="2102141" y="1346474"/>
                      <a:pt x="2106207" y="1314485"/>
                      <a:pt x="2109636" y="1282243"/>
                    </a:cubicBezTo>
                    <a:cubicBezTo>
                      <a:pt x="2113066" y="1250000"/>
                      <a:pt x="2117259" y="1217504"/>
                      <a:pt x="2115480" y="1184881"/>
                    </a:cubicBezTo>
                    <a:cubicBezTo>
                      <a:pt x="2113574" y="1152130"/>
                      <a:pt x="2107731" y="1119380"/>
                      <a:pt x="2099600" y="1087645"/>
                    </a:cubicBezTo>
                    <a:close/>
                    <a:moveTo>
                      <a:pt x="2079273" y="1297856"/>
                    </a:moveTo>
                    <a:cubicBezTo>
                      <a:pt x="2073049" y="1358787"/>
                      <a:pt x="2063902" y="1419719"/>
                      <a:pt x="2044211" y="1477856"/>
                    </a:cubicBezTo>
                    <a:cubicBezTo>
                      <a:pt x="2034302" y="1506926"/>
                      <a:pt x="2019438" y="1533583"/>
                      <a:pt x="2005210" y="1560621"/>
                    </a:cubicBezTo>
                    <a:cubicBezTo>
                      <a:pt x="1990982" y="1587659"/>
                      <a:pt x="1978151" y="1615459"/>
                      <a:pt x="1961000" y="1640719"/>
                    </a:cubicBezTo>
                    <a:cubicBezTo>
                      <a:pt x="1927080" y="1690988"/>
                      <a:pt x="1885412" y="1734147"/>
                      <a:pt x="1839042" y="1772990"/>
                    </a:cubicBezTo>
                    <a:cubicBezTo>
                      <a:pt x="1794451" y="1810310"/>
                      <a:pt x="1746939" y="1841030"/>
                      <a:pt x="1691550" y="1859944"/>
                    </a:cubicBezTo>
                    <a:cubicBezTo>
                      <a:pt x="1664236" y="1869337"/>
                      <a:pt x="1635906" y="1875176"/>
                      <a:pt x="1608339" y="1883681"/>
                    </a:cubicBezTo>
                    <a:cubicBezTo>
                      <a:pt x="1578357" y="1892948"/>
                      <a:pt x="1547106" y="1899295"/>
                      <a:pt x="1516743" y="1907546"/>
                    </a:cubicBezTo>
                    <a:cubicBezTo>
                      <a:pt x="1452334" y="1925064"/>
                      <a:pt x="1387544" y="1941184"/>
                      <a:pt x="1322754" y="1957433"/>
                    </a:cubicBezTo>
                    <a:cubicBezTo>
                      <a:pt x="1198382" y="1988660"/>
                      <a:pt x="1072740" y="2023314"/>
                      <a:pt x="943541" y="2024457"/>
                    </a:cubicBezTo>
                    <a:cubicBezTo>
                      <a:pt x="911654" y="2024711"/>
                      <a:pt x="880276" y="2018871"/>
                      <a:pt x="848643" y="2016968"/>
                    </a:cubicBezTo>
                    <a:cubicBezTo>
                      <a:pt x="816120" y="2015063"/>
                      <a:pt x="784361" y="2009224"/>
                      <a:pt x="752474" y="2002750"/>
                    </a:cubicBezTo>
                    <a:cubicBezTo>
                      <a:pt x="720460" y="1996276"/>
                      <a:pt x="688319" y="1989675"/>
                      <a:pt x="657068" y="1979901"/>
                    </a:cubicBezTo>
                    <a:cubicBezTo>
                      <a:pt x="627848" y="1970761"/>
                      <a:pt x="602314" y="1954894"/>
                      <a:pt x="574365" y="1943089"/>
                    </a:cubicBezTo>
                    <a:cubicBezTo>
                      <a:pt x="517324" y="1918843"/>
                      <a:pt x="461172" y="1891551"/>
                      <a:pt x="406927" y="1861594"/>
                    </a:cubicBezTo>
                    <a:cubicBezTo>
                      <a:pt x="354713" y="1832779"/>
                      <a:pt x="304279" y="1798378"/>
                      <a:pt x="261721" y="1756361"/>
                    </a:cubicBezTo>
                    <a:cubicBezTo>
                      <a:pt x="240378" y="1735162"/>
                      <a:pt x="217765" y="1714598"/>
                      <a:pt x="199598" y="1690606"/>
                    </a:cubicBezTo>
                    <a:cubicBezTo>
                      <a:pt x="181178" y="1666107"/>
                      <a:pt x="163900" y="1640338"/>
                      <a:pt x="147131" y="1614697"/>
                    </a:cubicBezTo>
                    <a:cubicBezTo>
                      <a:pt x="130997" y="1589817"/>
                      <a:pt x="118293" y="1562906"/>
                      <a:pt x="105081" y="1536249"/>
                    </a:cubicBezTo>
                    <a:cubicBezTo>
                      <a:pt x="91488" y="1508702"/>
                      <a:pt x="78022" y="1481157"/>
                      <a:pt x="66969" y="1452595"/>
                    </a:cubicBezTo>
                    <a:cubicBezTo>
                      <a:pt x="44992" y="1395854"/>
                      <a:pt x="33685" y="1337208"/>
                      <a:pt x="34193" y="1276277"/>
                    </a:cubicBezTo>
                    <a:cubicBezTo>
                      <a:pt x="34702" y="1215092"/>
                      <a:pt x="45245" y="1154288"/>
                      <a:pt x="64810" y="1096277"/>
                    </a:cubicBezTo>
                    <a:cubicBezTo>
                      <a:pt x="69383" y="1082821"/>
                      <a:pt x="73956" y="1069366"/>
                      <a:pt x="77640" y="1055656"/>
                    </a:cubicBezTo>
                    <a:cubicBezTo>
                      <a:pt x="82087" y="1039154"/>
                      <a:pt x="84501" y="1022272"/>
                      <a:pt x="90091" y="1006023"/>
                    </a:cubicBezTo>
                    <a:cubicBezTo>
                      <a:pt x="99746" y="977462"/>
                      <a:pt x="111941" y="948773"/>
                      <a:pt x="124899" y="921482"/>
                    </a:cubicBezTo>
                    <a:cubicBezTo>
                      <a:pt x="137603" y="894697"/>
                      <a:pt x="152339" y="868802"/>
                      <a:pt x="164917" y="841891"/>
                    </a:cubicBezTo>
                    <a:cubicBezTo>
                      <a:pt x="178002" y="813964"/>
                      <a:pt x="196168" y="788703"/>
                      <a:pt x="213445" y="763188"/>
                    </a:cubicBezTo>
                    <a:cubicBezTo>
                      <a:pt x="231231" y="737166"/>
                      <a:pt x="247746" y="710255"/>
                      <a:pt x="265278" y="684105"/>
                    </a:cubicBezTo>
                    <a:cubicBezTo>
                      <a:pt x="283191" y="657448"/>
                      <a:pt x="301865" y="631298"/>
                      <a:pt x="319777" y="604641"/>
                    </a:cubicBezTo>
                    <a:cubicBezTo>
                      <a:pt x="327527" y="593089"/>
                      <a:pt x="335276" y="581411"/>
                      <a:pt x="344297" y="571002"/>
                    </a:cubicBezTo>
                    <a:cubicBezTo>
                      <a:pt x="354587" y="559070"/>
                      <a:pt x="366528" y="548788"/>
                      <a:pt x="377327" y="537364"/>
                    </a:cubicBezTo>
                    <a:cubicBezTo>
                      <a:pt x="386473" y="527716"/>
                      <a:pt x="394604" y="517053"/>
                      <a:pt x="404004" y="507532"/>
                    </a:cubicBezTo>
                    <a:cubicBezTo>
                      <a:pt x="415184" y="496235"/>
                      <a:pt x="426999" y="485445"/>
                      <a:pt x="438687" y="474783"/>
                    </a:cubicBezTo>
                    <a:cubicBezTo>
                      <a:pt x="484166" y="432892"/>
                      <a:pt x="534856" y="397349"/>
                      <a:pt x="584782" y="361045"/>
                    </a:cubicBezTo>
                    <a:cubicBezTo>
                      <a:pt x="609428" y="343147"/>
                      <a:pt x="636741" y="329183"/>
                      <a:pt x="662022" y="312300"/>
                    </a:cubicBezTo>
                    <a:cubicBezTo>
                      <a:pt x="674725" y="303795"/>
                      <a:pt x="687049" y="294782"/>
                      <a:pt x="700007" y="286531"/>
                    </a:cubicBezTo>
                    <a:cubicBezTo>
                      <a:pt x="713854" y="277773"/>
                      <a:pt x="727701" y="269141"/>
                      <a:pt x="740278" y="258478"/>
                    </a:cubicBezTo>
                    <a:cubicBezTo>
                      <a:pt x="750696" y="249592"/>
                      <a:pt x="760224" y="239564"/>
                      <a:pt x="770641" y="230678"/>
                    </a:cubicBezTo>
                    <a:cubicBezTo>
                      <a:pt x="782328" y="220777"/>
                      <a:pt x="796175" y="213541"/>
                      <a:pt x="807736" y="203640"/>
                    </a:cubicBezTo>
                    <a:cubicBezTo>
                      <a:pt x="817137" y="195516"/>
                      <a:pt x="825141" y="185996"/>
                      <a:pt x="833652" y="176983"/>
                    </a:cubicBezTo>
                    <a:cubicBezTo>
                      <a:pt x="844578" y="165178"/>
                      <a:pt x="857155" y="155149"/>
                      <a:pt x="869859" y="145248"/>
                    </a:cubicBezTo>
                    <a:cubicBezTo>
                      <a:pt x="894123" y="126207"/>
                      <a:pt x="917626" y="105770"/>
                      <a:pt x="942652" y="87744"/>
                    </a:cubicBezTo>
                    <a:cubicBezTo>
                      <a:pt x="954212" y="79367"/>
                      <a:pt x="967171" y="76193"/>
                      <a:pt x="980256" y="70989"/>
                    </a:cubicBezTo>
                    <a:cubicBezTo>
                      <a:pt x="993849" y="65530"/>
                      <a:pt x="1004774" y="58041"/>
                      <a:pt x="1019384" y="55121"/>
                    </a:cubicBezTo>
                    <a:cubicBezTo>
                      <a:pt x="1033993" y="52201"/>
                      <a:pt x="1048095" y="48139"/>
                      <a:pt x="1062450" y="44331"/>
                    </a:cubicBezTo>
                    <a:cubicBezTo>
                      <a:pt x="1077568" y="40396"/>
                      <a:pt x="1092940" y="41539"/>
                      <a:pt x="1108565" y="40650"/>
                    </a:cubicBezTo>
                    <a:cubicBezTo>
                      <a:pt x="1123429" y="39762"/>
                      <a:pt x="1137149" y="35699"/>
                      <a:pt x="1152013" y="38619"/>
                    </a:cubicBezTo>
                    <a:cubicBezTo>
                      <a:pt x="1167130" y="41666"/>
                      <a:pt x="1183645" y="42808"/>
                      <a:pt x="1198255" y="47505"/>
                    </a:cubicBezTo>
                    <a:cubicBezTo>
                      <a:pt x="1209943" y="51186"/>
                      <a:pt x="1221249" y="56263"/>
                      <a:pt x="1232556" y="60833"/>
                    </a:cubicBezTo>
                    <a:cubicBezTo>
                      <a:pt x="1246784" y="66673"/>
                      <a:pt x="1261521" y="71369"/>
                      <a:pt x="1275749" y="76828"/>
                    </a:cubicBezTo>
                    <a:cubicBezTo>
                      <a:pt x="1286929" y="81144"/>
                      <a:pt x="1296711" y="90537"/>
                      <a:pt x="1306747" y="97011"/>
                    </a:cubicBezTo>
                    <a:cubicBezTo>
                      <a:pt x="1320213" y="105643"/>
                      <a:pt x="1331266" y="116814"/>
                      <a:pt x="1344223" y="126207"/>
                    </a:cubicBezTo>
                    <a:cubicBezTo>
                      <a:pt x="1354895" y="133950"/>
                      <a:pt x="1365566" y="141186"/>
                      <a:pt x="1374459" y="151088"/>
                    </a:cubicBezTo>
                    <a:cubicBezTo>
                      <a:pt x="1375221" y="151849"/>
                      <a:pt x="1375856" y="152738"/>
                      <a:pt x="1376492" y="153626"/>
                    </a:cubicBezTo>
                    <a:cubicBezTo>
                      <a:pt x="1382590" y="161370"/>
                      <a:pt x="1388434" y="169367"/>
                      <a:pt x="1394023" y="177617"/>
                    </a:cubicBezTo>
                    <a:cubicBezTo>
                      <a:pt x="1394150" y="177744"/>
                      <a:pt x="1394277" y="177872"/>
                      <a:pt x="1394277" y="177999"/>
                    </a:cubicBezTo>
                    <a:cubicBezTo>
                      <a:pt x="1396183" y="180918"/>
                      <a:pt x="1397962" y="183964"/>
                      <a:pt x="1399867" y="187011"/>
                    </a:cubicBezTo>
                    <a:cubicBezTo>
                      <a:pt x="1414857" y="211637"/>
                      <a:pt x="1430610" y="235248"/>
                      <a:pt x="1446617" y="259239"/>
                    </a:cubicBezTo>
                    <a:cubicBezTo>
                      <a:pt x="1463132" y="283993"/>
                      <a:pt x="1470247" y="311792"/>
                      <a:pt x="1482570" y="338449"/>
                    </a:cubicBezTo>
                    <a:cubicBezTo>
                      <a:pt x="1488287" y="350890"/>
                      <a:pt x="1497306" y="361172"/>
                      <a:pt x="1504294" y="372723"/>
                    </a:cubicBezTo>
                    <a:cubicBezTo>
                      <a:pt x="1511789" y="384909"/>
                      <a:pt x="1520936" y="395699"/>
                      <a:pt x="1529066" y="407251"/>
                    </a:cubicBezTo>
                    <a:cubicBezTo>
                      <a:pt x="1529955" y="408774"/>
                      <a:pt x="1530844" y="410170"/>
                      <a:pt x="1531607" y="411693"/>
                    </a:cubicBezTo>
                    <a:cubicBezTo>
                      <a:pt x="1546597" y="438351"/>
                      <a:pt x="1561461" y="465008"/>
                      <a:pt x="1578993" y="490142"/>
                    </a:cubicBezTo>
                    <a:cubicBezTo>
                      <a:pt x="1585218" y="499028"/>
                      <a:pt x="1591950" y="507152"/>
                      <a:pt x="1599065" y="515149"/>
                    </a:cubicBezTo>
                    <a:cubicBezTo>
                      <a:pt x="1608212" y="528858"/>
                      <a:pt x="1617613" y="542441"/>
                      <a:pt x="1627141" y="556150"/>
                    </a:cubicBezTo>
                    <a:cubicBezTo>
                      <a:pt x="1641750" y="577096"/>
                      <a:pt x="1649627" y="603626"/>
                      <a:pt x="1668047" y="621778"/>
                    </a:cubicBezTo>
                    <a:cubicBezTo>
                      <a:pt x="1679608" y="633203"/>
                      <a:pt x="1692693" y="645515"/>
                      <a:pt x="1706667" y="655924"/>
                    </a:cubicBezTo>
                    <a:cubicBezTo>
                      <a:pt x="1708065" y="657321"/>
                      <a:pt x="1709335" y="658845"/>
                      <a:pt x="1710733" y="660241"/>
                    </a:cubicBezTo>
                    <a:cubicBezTo>
                      <a:pt x="1726231" y="675347"/>
                      <a:pt x="1745414" y="685501"/>
                      <a:pt x="1764216" y="696038"/>
                    </a:cubicBezTo>
                    <a:cubicBezTo>
                      <a:pt x="1783018" y="706573"/>
                      <a:pt x="1801820" y="716729"/>
                      <a:pt x="1818208" y="730438"/>
                    </a:cubicBezTo>
                    <a:cubicBezTo>
                      <a:pt x="1827355" y="738055"/>
                      <a:pt x="1836121" y="746559"/>
                      <a:pt x="1846156" y="753287"/>
                    </a:cubicBezTo>
                    <a:cubicBezTo>
                      <a:pt x="1848824" y="755064"/>
                      <a:pt x="1852000" y="756587"/>
                      <a:pt x="1855176" y="757984"/>
                    </a:cubicBezTo>
                    <a:cubicBezTo>
                      <a:pt x="1860258" y="761919"/>
                      <a:pt x="1865594" y="765600"/>
                      <a:pt x="1871056" y="768901"/>
                    </a:cubicBezTo>
                    <a:cubicBezTo>
                      <a:pt x="1871819" y="769408"/>
                      <a:pt x="1872581" y="769662"/>
                      <a:pt x="1873343" y="769916"/>
                    </a:cubicBezTo>
                    <a:cubicBezTo>
                      <a:pt x="1883633" y="779690"/>
                      <a:pt x="1893923" y="789338"/>
                      <a:pt x="1904086" y="799239"/>
                    </a:cubicBezTo>
                    <a:cubicBezTo>
                      <a:pt x="1924667" y="819295"/>
                      <a:pt x="1941817" y="842398"/>
                      <a:pt x="1957570" y="866263"/>
                    </a:cubicBezTo>
                    <a:cubicBezTo>
                      <a:pt x="1973323" y="890128"/>
                      <a:pt x="1992887" y="911200"/>
                      <a:pt x="2007877" y="935825"/>
                    </a:cubicBezTo>
                    <a:cubicBezTo>
                      <a:pt x="2023377" y="961340"/>
                      <a:pt x="2034302" y="989775"/>
                      <a:pt x="2045863" y="1017067"/>
                    </a:cubicBezTo>
                    <a:cubicBezTo>
                      <a:pt x="2058058" y="1045882"/>
                      <a:pt x="2068857" y="1075332"/>
                      <a:pt x="2075844" y="1105797"/>
                    </a:cubicBezTo>
                    <a:cubicBezTo>
                      <a:pt x="2082831" y="1136263"/>
                      <a:pt x="2087531" y="1168378"/>
                      <a:pt x="2087786" y="1199860"/>
                    </a:cubicBezTo>
                    <a:cubicBezTo>
                      <a:pt x="2088039" y="1232864"/>
                      <a:pt x="2082449" y="1265487"/>
                      <a:pt x="2079147" y="1297983"/>
                    </a:cubicBezTo>
                    <a:close/>
                  </a:path>
                </a:pathLst>
              </a:custGeom>
              <a:solidFill>
                <a:srgbClr val="EA7E7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4" name="شكل حر: شكل 23">
                <a:extLst>
                  <a:ext uri="{FF2B5EF4-FFF2-40B4-BE49-F238E27FC236}">
                    <a16:creationId xmlns:a16="http://schemas.microsoft.com/office/drawing/2014/main" id="{B56F786E-8425-D5EA-F2CF-503BBA568F74}"/>
                  </a:ext>
                </a:extLst>
              </p:cNvPr>
              <p:cNvSpPr>
                <a:spLocks noGrp="1" noRot="1" noMove="1" noResize="1" noEditPoints="1" noAdjustHandles="1" noChangeArrowheads="1" noChangeShapeType="1"/>
              </p:cNvSpPr>
              <p:nvPr/>
            </p:nvSpPr>
            <p:spPr>
              <a:xfrm>
                <a:off x="7113902" y="7907089"/>
                <a:ext cx="1617285" cy="1549089"/>
              </a:xfrm>
              <a:custGeom>
                <a:avLst/>
                <a:gdLst>
                  <a:gd name="connsiteX0" fmla="*/ 1592569 w 1617285"/>
                  <a:gd name="connsiteY0" fmla="*/ 880250 h 1549089"/>
                  <a:gd name="connsiteX1" fmla="*/ 1547851 w 1617285"/>
                  <a:gd name="connsiteY1" fmla="*/ 767020 h 1549089"/>
                  <a:gd name="connsiteX2" fmla="*/ 1488778 w 1617285"/>
                  <a:gd name="connsiteY2" fmla="*/ 668389 h 1549089"/>
                  <a:gd name="connsiteX3" fmla="*/ 1447617 w 1617285"/>
                  <a:gd name="connsiteY3" fmla="*/ 627514 h 1549089"/>
                  <a:gd name="connsiteX4" fmla="*/ 1407600 w 1617285"/>
                  <a:gd name="connsiteY4" fmla="*/ 582831 h 1549089"/>
                  <a:gd name="connsiteX5" fmla="*/ 1364787 w 1617285"/>
                  <a:gd name="connsiteY5" fmla="*/ 542338 h 1549089"/>
                  <a:gd name="connsiteX6" fmla="*/ 1319561 w 1617285"/>
                  <a:gd name="connsiteY6" fmla="*/ 498163 h 1549089"/>
                  <a:gd name="connsiteX7" fmla="*/ 1281195 w 1617285"/>
                  <a:gd name="connsiteY7" fmla="*/ 455892 h 1549089"/>
                  <a:gd name="connsiteX8" fmla="*/ 1240543 w 1617285"/>
                  <a:gd name="connsiteY8" fmla="*/ 414891 h 1549089"/>
                  <a:gd name="connsiteX9" fmla="*/ 1171180 w 1617285"/>
                  <a:gd name="connsiteY9" fmla="*/ 313720 h 1549089"/>
                  <a:gd name="connsiteX10" fmla="*/ 1143993 w 1617285"/>
                  <a:gd name="connsiteY10" fmla="*/ 263198 h 1549089"/>
                  <a:gd name="connsiteX11" fmla="*/ 1125699 w 1617285"/>
                  <a:gd name="connsiteY11" fmla="*/ 210646 h 1549089"/>
                  <a:gd name="connsiteX12" fmla="*/ 1074376 w 1617285"/>
                  <a:gd name="connsiteY12" fmla="*/ 107063 h 1549089"/>
                  <a:gd name="connsiteX13" fmla="*/ 1039693 w 1617285"/>
                  <a:gd name="connsiteY13" fmla="*/ 61746 h 1549089"/>
                  <a:gd name="connsiteX14" fmla="*/ 991673 w 1617285"/>
                  <a:gd name="connsiteY14" fmla="*/ 26710 h 1549089"/>
                  <a:gd name="connsiteX15" fmla="*/ 936284 w 1617285"/>
                  <a:gd name="connsiteY15" fmla="*/ 2465 h 1549089"/>
                  <a:gd name="connsiteX16" fmla="*/ 876956 w 1617285"/>
                  <a:gd name="connsiteY16" fmla="*/ 2592 h 1549089"/>
                  <a:gd name="connsiteX17" fmla="*/ 771386 w 1617285"/>
                  <a:gd name="connsiteY17" fmla="*/ 43593 h 1549089"/>
                  <a:gd name="connsiteX18" fmla="*/ 726669 w 1617285"/>
                  <a:gd name="connsiteY18" fmla="*/ 80659 h 1549089"/>
                  <a:gd name="connsiteX19" fmla="*/ 703801 w 1617285"/>
                  <a:gd name="connsiteY19" fmla="*/ 96654 h 1549089"/>
                  <a:gd name="connsiteX20" fmla="*/ 681061 w 1617285"/>
                  <a:gd name="connsiteY20" fmla="*/ 117472 h 1549089"/>
                  <a:gd name="connsiteX21" fmla="*/ 639773 w 1617285"/>
                  <a:gd name="connsiteY21" fmla="*/ 161647 h 1549089"/>
                  <a:gd name="connsiteX22" fmla="*/ 593404 w 1617285"/>
                  <a:gd name="connsiteY22" fmla="*/ 206075 h 1549089"/>
                  <a:gd name="connsiteX23" fmla="*/ 569012 w 1617285"/>
                  <a:gd name="connsiteY23" fmla="*/ 229560 h 1549089"/>
                  <a:gd name="connsiteX24" fmla="*/ 549194 w 1617285"/>
                  <a:gd name="connsiteY24" fmla="*/ 247458 h 1549089"/>
                  <a:gd name="connsiteX25" fmla="*/ 520610 w 1617285"/>
                  <a:gd name="connsiteY25" fmla="*/ 267895 h 1549089"/>
                  <a:gd name="connsiteX26" fmla="*/ 509431 w 1617285"/>
                  <a:gd name="connsiteY26" fmla="*/ 271195 h 1549089"/>
                  <a:gd name="connsiteX27" fmla="*/ 482498 w 1617285"/>
                  <a:gd name="connsiteY27" fmla="*/ 282493 h 1549089"/>
                  <a:gd name="connsiteX28" fmla="*/ 436129 w 1617285"/>
                  <a:gd name="connsiteY28" fmla="*/ 308008 h 1549089"/>
                  <a:gd name="connsiteX29" fmla="*/ 417200 w 1617285"/>
                  <a:gd name="connsiteY29" fmla="*/ 323241 h 1549089"/>
                  <a:gd name="connsiteX30" fmla="*/ 398271 w 1617285"/>
                  <a:gd name="connsiteY30" fmla="*/ 344694 h 1549089"/>
                  <a:gd name="connsiteX31" fmla="*/ 379342 w 1617285"/>
                  <a:gd name="connsiteY31" fmla="*/ 362465 h 1549089"/>
                  <a:gd name="connsiteX32" fmla="*/ 356476 w 1617285"/>
                  <a:gd name="connsiteY32" fmla="*/ 378967 h 1549089"/>
                  <a:gd name="connsiteX33" fmla="*/ 332719 w 1617285"/>
                  <a:gd name="connsiteY33" fmla="*/ 398389 h 1549089"/>
                  <a:gd name="connsiteX34" fmla="*/ 306930 w 1617285"/>
                  <a:gd name="connsiteY34" fmla="*/ 418445 h 1549089"/>
                  <a:gd name="connsiteX35" fmla="*/ 259925 w 1617285"/>
                  <a:gd name="connsiteY35" fmla="*/ 459954 h 1549089"/>
                  <a:gd name="connsiteX36" fmla="*/ 223592 w 1617285"/>
                  <a:gd name="connsiteY36" fmla="*/ 506160 h 1549089"/>
                  <a:gd name="connsiteX37" fmla="*/ 186624 w 1617285"/>
                  <a:gd name="connsiteY37" fmla="*/ 554524 h 1549089"/>
                  <a:gd name="connsiteX38" fmla="*/ 148512 w 1617285"/>
                  <a:gd name="connsiteY38" fmla="*/ 600603 h 1549089"/>
                  <a:gd name="connsiteX39" fmla="*/ 112305 w 1617285"/>
                  <a:gd name="connsiteY39" fmla="*/ 651633 h 1549089"/>
                  <a:gd name="connsiteX40" fmla="*/ 77369 w 1617285"/>
                  <a:gd name="connsiteY40" fmla="*/ 706216 h 1549089"/>
                  <a:gd name="connsiteX41" fmla="*/ 60982 w 1617285"/>
                  <a:gd name="connsiteY41" fmla="*/ 731477 h 1549089"/>
                  <a:gd name="connsiteX42" fmla="*/ 49675 w 1617285"/>
                  <a:gd name="connsiteY42" fmla="*/ 760546 h 1549089"/>
                  <a:gd name="connsiteX43" fmla="*/ 9784 w 1617285"/>
                  <a:gd name="connsiteY43" fmla="*/ 879362 h 1549089"/>
                  <a:gd name="connsiteX44" fmla="*/ 3 w 1617285"/>
                  <a:gd name="connsiteY44" fmla="*/ 944100 h 1549089"/>
                  <a:gd name="connsiteX45" fmla="*/ 7879 w 1617285"/>
                  <a:gd name="connsiteY45" fmla="*/ 1005285 h 1549089"/>
                  <a:gd name="connsiteX46" fmla="*/ 39258 w 1617285"/>
                  <a:gd name="connsiteY46" fmla="*/ 1134002 h 1549089"/>
                  <a:gd name="connsiteX47" fmla="*/ 88041 w 1617285"/>
                  <a:gd name="connsiteY47" fmla="*/ 1243804 h 1549089"/>
                  <a:gd name="connsiteX48" fmla="*/ 163756 w 1617285"/>
                  <a:gd name="connsiteY48" fmla="*/ 1341547 h 1549089"/>
                  <a:gd name="connsiteX49" fmla="*/ 208094 w 1617285"/>
                  <a:gd name="connsiteY49" fmla="*/ 1382168 h 1549089"/>
                  <a:gd name="connsiteX50" fmla="*/ 258147 w 1617285"/>
                  <a:gd name="connsiteY50" fmla="*/ 1418727 h 1549089"/>
                  <a:gd name="connsiteX51" fmla="*/ 308327 w 1617285"/>
                  <a:gd name="connsiteY51" fmla="*/ 1448684 h 1549089"/>
                  <a:gd name="connsiteX52" fmla="*/ 363335 w 1617285"/>
                  <a:gd name="connsiteY52" fmla="*/ 1477372 h 1549089"/>
                  <a:gd name="connsiteX53" fmla="*/ 481355 w 1617285"/>
                  <a:gd name="connsiteY53" fmla="*/ 1514947 h 1549089"/>
                  <a:gd name="connsiteX54" fmla="*/ 607251 w 1617285"/>
                  <a:gd name="connsiteY54" fmla="*/ 1538430 h 1549089"/>
                  <a:gd name="connsiteX55" fmla="*/ 672423 w 1617285"/>
                  <a:gd name="connsiteY55" fmla="*/ 1545158 h 1549089"/>
                  <a:gd name="connsiteX56" fmla="*/ 703420 w 1617285"/>
                  <a:gd name="connsiteY56" fmla="*/ 1545285 h 1549089"/>
                  <a:gd name="connsiteX57" fmla="*/ 734036 w 1617285"/>
                  <a:gd name="connsiteY57" fmla="*/ 1547824 h 1549089"/>
                  <a:gd name="connsiteX58" fmla="*/ 863236 w 1617285"/>
                  <a:gd name="connsiteY58" fmla="*/ 1544270 h 1549089"/>
                  <a:gd name="connsiteX59" fmla="*/ 991800 w 1617285"/>
                  <a:gd name="connsiteY59" fmla="*/ 1524086 h 1549089"/>
                  <a:gd name="connsiteX60" fmla="*/ 1111344 w 1617285"/>
                  <a:gd name="connsiteY60" fmla="*/ 1486512 h 1549089"/>
                  <a:gd name="connsiteX61" fmla="*/ 1225298 w 1617285"/>
                  <a:gd name="connsiteY61" fmla="*/ 1438275 h 1549089"/>
                  <a:gd name="connsiteX62" fmla="*/ 1282466 w 1617285"/>
                  <a:gd name="connsiteY62" fmla="*/ 1405017 h 1549089"/>
                  <a:gd name="connsiteX63" fmla="*/ 1337093 w 1617285"/>
                  <a:gd name="connsiteY63" fmla="*/ 1373028 h 1549089"/>
                  <a:gd name="connsiteX64" fmla="*/ 1439740 w 1617285"/>
                  <a:gd name="connsiteY64" fmla="*/ 1305623 h 1549089"/>
                  <a:gd name="connsiteX65" fmla="*/ 1484840 w 1617285"/>
                  <a:gd name="connsiteY65" fmla="*/ 1262972 h 1549089"/>
                  <a:gd name="connsiteX66" fmla="*/ 1520284 w 1617285"/>
                  <a:gd name="connsiteY66" fmla="*/ 1215751 h 1549089"/>
                  <a:gd name="connsiteX67" fmla="*/ 1587614 w 1617285"/>
                  <a:gd name="connsiteY67" fmla="*/ 1113945 h 1549089"/>
                  <a:gd name="connsiteX68" fmla="*/ 1617215 w 1617285"/>
                  <a:gd name="connsiteY68" fmla="*/ 997542 h 1549089"/>
                  <a:gd name="connsiteX69" fmla="*/ 1613277 w 1617285"/>
                  <a:gd name="connsiteY69" fmla="*/ 941689 h 1549089"/>
                  <a:gd name="connsiteX70" fmla="*/ 1592188 w 1617285"/>
                  <a:gd name="connsiteY70" fmla="*/ 880250 h 1549089"/>
                  <a:gd name="connsiteX71" fmla="*/ 1574021 w 1617285"/>
                  <a:gd name="connsiteY71" fmla="*/ 996399 h 1549089"/>
                  <a:gd name="connsiteX72" fmla="*/ 1545310 w 1617285"/>
                  <a:gd name="connsiteY72" fmla="*/ 1100997 h 1549089"/>
                  <a:gd name="connsiteX73" fmla="*/ 1482172 w 1617285"/>
                  <a:gd name="connsiteY73" fmla="*/ 1193917 h 1549089"/>
                  <a:gd name="connsiteX74" fmla="*/ 1446854 w 1617285"/>
                  <a:gd name="connsiteY74" fmla="*/ 1239615 h 1549089"/>
                  <a:gd name="connsiteX75" fmla="*/ 1407600 w 1617285"/>
                  <a:gd name="connsiteY75" fmla="*/ 1275285 h 1549089"/>
                  <a:gd name="connsiteX76" fmla="*/ 1305079 w 1617285"/>
                  <a:gd name="connsiteY76" fmla="*/ 1341420 h 1549089"/>
                  <a:gd name="connsiteX77" fmla="*/ 1251722 w 1617285"/>
                  <a:gd name="connsiteY77" fmla="*/ 1372775 h 1549089"/>
                  <a:gd name="connsiteX78" fmla="*/ 1201415 w 1617285"/>
                  <a:gd name="connsiteY78" fmla="*/ 1401970 h 1549089"/>
                  <a:gd name="connsiteX79" fmla="*/ 974522 w 1617285"/>
                  <a:gd name="connsiteY79" fmla="*/ 1485877 h 1549089"/>
                  <a:gd name="connsiteX80" fmla="*/ 854851 w 1617285"/>
                  <a:gd name="connsiteY80" fmla="*/ 1503649 h 1549089"/>
                  <a:gd name="connsiteX81" fmla="*/ 733274 w 1617285"/>
                  <a:gd name="connsiteY81" fmla="*/ 1507203 h 1549089"/>
                  <a:gd name="connsiteX82" fmla="*/ 670517 w 1617285"/>
                  <a:gd name="connsiteY82" fmla="*/ 1505045 h 1549089"/>
                  <a:gd name="connsiteX83" fmla="*/ 607632 w 1617285"/>
                  <a:gd name="connsiteY83" fmla="*/ 1497556 h 1549089"/>
                  <a:gd name="connsiteX84" fmla="*/ 487707 w 1617285"/>
                  <a:gd name="connsiteY84" fmla="*/ 1474833 h 1549089"/>
                  <a:gd name="connsiteX85" fmla="*/ 377056 w 1617285"/>
                  <a:gd name="connsiteY85" fmla="*/ 1438783 h 1549089"/>
                  <a:gd name="connsiteX86" fmla="*/ 322048 w 1617285"/>
                  <a:gd name="connsiteY86" fmla="*/ 1410095 h 1549089"/>
                  <a:gd name="connsiteX87" fmla="*/ 274535 w 1617285"/>
                  <a:gd name="connsiteY87" fmla="*/ 1381406 h 1549089"/>
                  <a:gd name="connsiteX88" fmla="*/ 230325 w 1617285"/>
                  <a:gd name="connsiteY88" fmla="*/ 1347640 h 1549089"/>
                  <a:gd name="connsiteX89" fmla="*/ 189291 w 1617285"/>
                  <a:gd name="connsiteY89" fmla="*/ 1309685 h 1549089"/>
                  <a:gd name="connsiteX90" fmla="*/ 118022 w 1617285"/>
                  <a:gd name="connsiteY90" fmla="*/ 1214735 h 1549089"/>
                  <a:gd name="connsiteX91" fmla="*/ 75592 w 1617285"/>
                  <a:gd name="connsiteY91" fmla="*/ 1110772 h 1549089"/>
                  <a:gd name="connsiteX92" fmla="*/ 47770 w 1617285"/>
                  <a:gd name="connsiteY92" fmla="*/ 992210 h 1549089"/>
                  <a:gd name="connsiteX93" fmla="*/ 42180 w 1617285"/>
                  <a:gd name="connsiteY93" fmla="*/ 934073 h 1549089"/>
                  <a:gd name="connsiteX94" fmla="*/ 53486 w 1617285"/>
                  <a:gd name="connsiteY94" fmla="*/ 878092 h 1549089"/>
                  <a:gd name="connsiteX95" fmla="*/ 91344 w 1617285"/>
                  <a:gd name="connsiteY95" fmla="*/ 759784 h 1549089"/>
                  <a:gd name="connsiteX96" fmla="*/ 117895 w 1617285"/>
                  <a:gd name="connsiteY96" fmla="*/ 712182 h 1549089"/>
                  <a:gd name="connsiteX97" fmla="*/ 150417 w 1617285"/>
                  <a:gd name="connsiteY97" fmla="*/ 656837 h 1549089"/>
                  <a:gd name="connsiteX98" fmla="*/ 183066 w 1617285"/>
                  <a:gd name="connsiteY98" fmla="*/ 608600 h 1549089"/>
                  <a:gd name="connsiteX99" fmla="*/ 218511 w 1617285"/>
                  <a:gd name="connsiteY99" fmla="*/ 561632 h 1549089"/>
                  <a:gd name="connsiteX100" fmla="*/ 254209 w 1617285"/>
                  <a:gd name="connsiteY100" fmla="*/ 512380 h 1549089"/>
                  <a:gd name="connsiteX101" fmla="*/ 288763 w 1617285"/>
                  <a:gd name="connsiteY101" fmla="*/ 469094 h 1549089"/>
                  <a:gd name="connsiteX102" fmla="*/ 333989 w 1617285"/>
                  <a:gd name="connsiteY102" fmla="*/ 428093 h 1549089"/>
                  <a:gd name="connsiteX103" fmla="*/ 379850 w 1617285"/>
                  <a:gd name="connsiteY103" fmla="*/ 390391 h 1549089"/>
                  <a:gd name="connsiteX104" fmla="*/ 397636 w 1617285"/>
                  <a:gd name="connsiteY104" fmla="*/ 374144 h 1549089"/>
                  <a:gd name="connsiteX105" fmla="*/ 405640 w 1617285"/>
                  <a:gd name="connsiteY105" fmla="*/ 366400 h 1549089"/>
                  <a:gd name="connsiteX106" fmla="*/ 416311 w 1617285"/>
                  <a:gd name="connsiteY106" fmla="*/ 357388 h 1549089"/>
                  <a:gd name="connsiteX107" fmla="*/ 434604 w 1617285"/>
                  <a:gd name="connsiteY107" fmla="*/ 341393 h 1549089"/>
                  <a:gd name="connsiteX108" fmla="*/ 458234 w 1617285"/>
                  <a:gd name="connsiteY108" fmla="*/ 329461 h 1549089"/>
                  <a:gd name="connsiteX109" fmla="*/ 478815 w 1617285"/>
                  <a:gd name="connsiteY109" fmla="*/ 318670 h 1549089"/>
                  <a:gd name="connsiteX110" fmla="*/ 502824 w 1617285"/>
                  <a:gd name="connsiteY110" fmla="*/ 308515 h 1549089"/>
                  <a:gd name="connsiteX111" fmla="*/ 511209 w 1617285"/>
                  <a:gd name="connsiteY111" fmla="*/ 301407 h 1549089"/>
                  <a:gd name="connsiteX112" fmla="*/ 522008 w 1617285"/>
                  <a:gd name="connsiteY112" fmla="*/ 296076 h 1549089"/>
                  <a:gd name="connsiteX113" fmla="*/ 546272 w 1617285"/>
                  <a:gd name="connsiteY113" fmla="*/ 281859 h 1549089"/>
                  <a:gd name="connsiteX114" fmla="*/ 587687 w 1617285"/>
                  <a:gd name="connsiteY114" fmla="*/ 251901 h 1549089"/>
                  <a:gd name="connsiteX115" fmla="*/ 609157 w 1617285"/>
                  <a:gd name="connsiteY115" fmla="*/ 239333 h 1549089"/>
                  <a:gd name="connsiteX116" fmla="*/ 628975 w 1617285"/>
                  <a:gd name="connsiteY116" fmla="*/ 218896 h 1549089"/>
                  <a:gd name="connsiteX117" fmla="*/ 665054 w 1617285"/>
                  <a:gd name="connsiteY117" fmla="*/ 178149 h 1549089"/>
                  <a:gd name="connsiteX118" fmla="*/ 686905 w 1617285"/>
                  <a:gd name="connsiteY118" fmla="*/ 157966 h 1549089"/>
                  <a:gd name="connsiteX119" fmla="*/ 705452 w 1617285"/>
                  <a:gd name="connsiteY119" fmla="*/ 135497 h 1549089"/>
                  <a:gd name="connsiteX120" fmla="*/ 724890 w 1617285"/>
                  <a:gd name="connsiteY120" fmla="*/ 114426 h 1549089"/>
                  <a:gd name="connsiteX121" fmla="*/ 733528 w 1617285"/>
                  <a:gd name="connsiteY121" fmla="*/ 108333 h 1549089"/>
                  <a:gd name="connsiteX122" fmla="*/ 778500 w 1617285"/>
                  <a:gd name="connsiteY122" fmla="*/ 71520 h 1549089"/>
                  <a:gd name="connsiteX123" fmla="*/ 876702 w 1617285"/>
                  <a:gd name="connsiteY123" fmla="*/ 30899 h 1549089"/>
                  <a:gd name="connsiteX124" fmla="*/ 934123 w 1617285"/>
                  <a:gd name="connsiteY124" fmla="*/ 31154 h 1549089"/>
                  <a:gd name="connsiteX125" fmla="*/ 981001 w 1617285"/>
                  <a:gd name="connsiteY125" fmla="*/ 54637 h 1549089"/>
                  <a:gd name="connsiteX126" fmla="*/ 1024957 w 1617285"/>
                  <a:gd name="connsiteY126" fmla="*/ 89926 h 1549089"/>
                  <a:gd name="connsiteX127" fmla="*/ 1057098 w 1617285"/>
                  <a:gd name="connsiteY127" fmla="*/ 136894 h 1549089"/>
                  <a:gd name="connsiteX128" fmla="*/ 1082379 w 1617285"/>
                  <a:gd name="connsiteY128" fmla="*/ 184369 h 1549089"/>
                  <a:gd name="connsiteX129" fmla="*/ 1100546 w 1617285"/>
                  <a:gd name="connsiteY129" fmla="*/ 236922 h 1549089"/>
                  <a:gd name="connsiteX130" fmla="*/ 1119093 w 1617285"/>
                  <a:gd name="connsiteY130" fmla="*/ 287824 h 1549089"/>
                  <a:gd name="connsiteX131" fmla="*/ 1147931 w 1617285"/>
                  <a:gd name="connsiteY131" fmla="*/ 339362 h 1549089"/>
                  <a:gd name="connsiteX132" fmla="*/ 1213992 w 1617285"/>
                  <a:gd name="connsiteY132" fmla="*/ 437232 h 1549089"/>
                  <a:gd name="connsiteX133" fmla="*/ 1253882 w 1617285"/>
                  <a:gd name="connsiteY133" fmla="*/ 478995 h 1549089"/>
                  <a:gd name="connsiteX134" fmla="*/ 1293391 w 1617285"/>
                  <a:gd name="connsiteY134" fmla="*/ 523678 h 1549089"/>
                  <a:gd name="connsiteX135" fmla="*/ 1334425 w 1617285"/>
                  <a:gd name="connsiteY135" fmla="*/ 564298 h 1549089"/>
                  <a:gd name="connsiteX136" fmla="*/ 1378634 w 1617285"/>
                  <a:gd name="connsiteY136" fmla="*/ 607838 h 1549089"/>
                  <a:gd name="connsiteX137" fmla="*/ 1413952 w 1617285"/>
                  <a:gd name="connsiteY137" fmla="*/ 648078 h 1549089"/>
                  <a:gd name="connsiteX138" fmla="*/ 1453334 w 1617285"/>
                  <a:gd name="connsiteY138" fmla="*/ 687810 h 1549089"/>
                  <a:gd name="connsiteX139" fmla="*/ 1549884 w 1617285"/>
                  <a:gd name="connsiteY139" fmla="*/ 888374 h 1549089"/>
                  <a:gd name="connsiteX140" fmla="*/ 1570083 w 1617285"/>
                  <a:gd name="connsiteY140" fmla="*/ 943593 h 1549089"/>
                  <a:gd name="connsiteX141" fmla="*/ 1573767 w 1617285"/>
                  <a:gd name="connsiteY141" fmla="*/ 996781 h 15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617285" h="1549089">
                    <a:moveTo>
                      <a:pt x="1592569" y="880250"/>
                    </a:moveTo>
                    <a:cubicBezTo>
                      <a:pt x="1577324" y="842676"/>
                      <a:pt x="1564875" y="803960"/>
                      <a:pt x="1547851" y="767020"/>
                    </a:cubicBezTo>
                    <a:cubicBezTo>
                      <a:pt x="1531971" y="732747"/>
                      <a:pt x="1512915" y="697585"/>
                      <a:pt x="1488778" y="668389"/>
                    </a:cubicBezTo>
                    <a:cubicBezTo>
                      <a:pt x="1476328" y="653283"/>
                      <a:pt x="1460956" y="641604"/>
                      <a:pt x="1447617" y="627514"/>
                    </a:cubicBezTo>
                    <a:cubicBezTo>
                      <a:pt x="1433770" y="613043"/>
                      <a:pt x="1422082" y="596795"/>
                      <a:pt x="1407600" y="582831"/>
                    </a:cubicBezTo>
                    <a:cubicBezTo>
                      <a:pt x="1393371" y="569122"/>
                      <a:pt x="1378126" y="556809"/>
                      <a:pt x="1364787" y="542338"/>
                    </a:cubicBezTo>
                    <a:cubicBezTo>
                      <a:pt x="1350432" y="526724"/>
                      <a:pt x="1335187" y="512507"/>
                      <a:pt x="1319561" y="498163"/>
                    </a:cubicBezTo>
                    <a:cubicBezTo>
                      <a:pt x="1305460" y="485088"/>
                      <a:pt x="1293645" y="470490"/>
                      <a:pt x="1281195" y="455892"/>
                    </a:cubicBezTo>
                    <a:cubicBezTo>
                      <a:pt x="1268619" y="441167"/>
                      <a:pt x="1253755" y="428854"/>
                      <a:pt x="1240543" y="414891"/>
                    </a:cubicBezTo>
                    <a:cubicBezTo>
                      <a:pt x="1212467" y="385314"/>
                      <a:pt x="1192141" y="348375"/>
                      <a:pt x="1171180" y="313720"/>
                    </a:cubicBezTo>
                    <a:cubicBezTo>
                      <a:pt x="1161270" y="297218"/>
                      <a:pt x="1151361" y="281097"/>
                      <a:pt x="1143993" y="263198"/>
                    </a:cubicBezTo>
                    <a:cubicBezTo>
                      <a:pt x="1137006" y="245935"/>
                      <a:pt x="1131543" y="228290"/>
                      <a:pt x="1125699" y="210646"/>
                    </a:cubicBezTo>
                    <a:cubicBezTo>
                      <a:pt x="1113376" y="173579"/>
                      <a:pt x="1096607" y="139179"/>
                      <a:pt x="1074376" y="107063"/>
                    </a:cubicBezTo>
                    <a:cubicBezTo>
                      <a:pt x="1063577" y="91323"/>
                      <a:pt x="1053414" y="75074"/>
                      <a:pt x="1039693" y="61746"/>
                    </a:cubicBezTo>
                    <a:cubicBezTo>
                      <a:pt x="1025465" y="48037"/>
                      <a:pt x="1008315" y="37246"/>
                      <a:pt x="991673" y="26710"/>
                    </a:cubicBezTo>
                    <a:cubicBezTo>
                      <a:pt x="974141" y="15667"/>
                      <a:pt x="956864" y="6273"/>
                      <a:pt x="936284" y="2465"/>
                    </a:cubicBezTo>
                    <a:cubicBezTo>
                      <a:pt x="916846" y="-1090"/>
                      <a:pt x="896393" y="-581"/>
                      <a:pt x="876956" y="2592"/>
                    </a:cubicBezTo>
                    <a:cubicBezTo>
                      <a:pt x="839606" y="8685"/>
                      <a:pt x="802892" y="22775"/>
                      <a:pt x="771386" y="43593"/>
                    </a:cubicBezTo>
                    <a:cubicBezTo>
                      <a:pt x="754998" y="54384"/>
                      <a:pt x="742040" y="68727"/>
                      <a:pt x="726669" y="80659"/>
                    </a:cubicBezTo>
                    <a:cubicBezTo>
                      <a:pt x="719300" y="86372"/>
                      <a:pt x="711297" y="91068"/>
                      <a:pt x="703801" y="96654"/>
                    </a:cubicBezTo>
                    <a:cubicBezTo>
                      <a:pt x="695544" y="102874"/>
                      <a:pt x="688175" y="110109"/>
                      <a:pt x="681061" y="117472"/>
                    </a:cubicBezTo>
                    <a:cubicBezTo>
                      <a:pt x="667087" y="132197"/>
                      <a:pt x="654129" y="147430"/>
                      <a:pt x="639773" y="161647"/>
                    </a:cubicBezTo>
                    <a:cubicBezTo>
                      <a:pt x="624528" y="176625"/>
                      <a:pt x="609030" y="191351"/>
                      <a:pt x="593404" y="206075"/>
                    </a:cubicBezTo>
                    <a:cubicBezTo>
                      <a:pt x="585274" y="213692"/>
                      <a:pt x="577270" y="221689"/>
                      <a:pt x="569012" y="229560"/>
                    </a:cubicBezTo>
                    <a:cubicBezTo>
                      <a:pt x="561898" y="235018"/>
                      <a:pt x="555546" y="241238"/>
                      <a:pt x="549194" y="247458"/>
                    </a:cubicBezTo>
                    <a:cubicBezTo>
                      <a:pt x="540174" y="255075"/>
                      <a:pt x="530773" y="262056"/>
                      <a:pt x="520610" y="267895"/>
                    </a:cubicBezTo>
                    <a:cubicBezTo>
                      <a:pt x="517054" y="269038"/>
                      <a:pt x="513369" y="269926"/>
                      <a:pt x="509431" y="271195"/>
                    </a:cubicBezTo>
                    <a:cubicBezTo>
                      <a:pt x="500030" y="273988"/>
                      <a:pt x="491137" y="278177"/>
                      <a:pt x="482498" y="282493"/>
                    </a:cubicBezTo>
                    <a:cubicBezTo>
                      <a:pt x="466873" y="290490"/>
                      <a:pt x="450739" y="298361"/>
                      <a:pt x="436129" y="308008"/>
                    </a:cubicBezTo>
                    <a:cubicBezTo>
                      <a:pt x="429269" y="312451"/>
                      <a:pt x="423044" y="317528"/>
                      <a:pt x="417200" y="323241"/>
                    </a:cubicBezTo>
                    <a:cubicBezTo>
                      <a:pt x="410340" y="329968"/>
                      <a:pt x="405131" y="337965"/>
                      <a:pt x="398271" y="344694"/>
                    </a:cubicBezTo>
                    <a:cubicBezTo>
                      <a:pt x="392046" y="350786"/>
                      <a:pt x="385440" y="356372"/>
                      <a:pt x="379342" y="362465"/>
                    </a:cubicBezTo>
                    <a:cubicBezTo>
                      <a:pt x="372355" y="369446"/>
                      <a:pt x="364606" y="373508"/>
                      <a:pt x="356476" y="378967"/>
                    </a:cubicBezTo>
                    <a:cubicBezTo>
                      <a:pt x="348090" y="384679"/>
                      <a:pt x="340723" y="392169"/>
                      <a:pt x="332719" y="398389"/>
                    </a:cubicBezTo>
                    <a:cubicBezTo>
                      <a:pt x="324207" y="405116"/>
                      <a:pt x="315568" y="411717"/>
                      <a:pt x="306930" y="418445"/>
                    </a:cubicBezTo>
                    <a:cubicBezTo>
                      <a:pt x="290542" y="431266"/>
                      <a:pt x="273391" y="443960"/>
                      <a:pt x="259925" y="459954"/>
                    </a:cubicBezTo>
                    <a:cubicBezTo>
                      <a:pt x="247221" y="474933"/>
                      <a:pt x="234899" y="490293"/>
                      <a:pt x="223592" y="506160"/>
                    </a:cubicBezTo>
                    <a:cubicBezTo>
                      <a:pt x="211905" y="522662"/>
                      <a:pt x="198819" y="538276"/>
                      <a:pt x="186624" y="554524"/>
                    </a:cubicBezTo>
                    <a:cubicBezTo>
                      <a:pt x="174682" y="570518"/>
                      <a:pt x="161089" y="584990"/>
                      <a:pt x="148512" y="600603"/>
                    </a:cubicBezTo>
                    <a:cubicBezTo>
                      <a:pt x="135427" y="616851"/>
                      <a:pt x="123739" y="634115"/>
                      <a:pt x="112305" y="651633"/>
                    </a:cubicBezTo>
                    <a:cubicBezTo>
                      <a:pt x="100491" y="669658"/>
                      <a:pt x="89566" y="688445"/>
                      <a:pt x="77369" y="706216"/>
                    </a:cubicBezTo>
                    <a:cubicBezTo>
                      <a:pt x="71653" y="714468"/>
                      <a:pt x="65809" y="722591"/>
                      <a:pt x="60982" y="731477"/>
                    </a:cubicBezTo>
                    <a:cubicBezTo>
                      <a:pt x="56027" y="740617"/>
                      <a:pt x="52978" y="750772"/>
                      <a:pt x="49675" y="760546"/>
                    </a:cubicBezTo>
                    <a:cubicBezTo>
                      <a:pt x="36082" y="800025"/>
                      <a:pt x="21980" y="839376"/>
                      <a:pt x="9784" y="879362"/>
                    </a:cubicBezTo>
                    <a:cubicBezTo>
                      <a:pt x="3306" y="900687"/>
                      <a:pt x="130" y="921886"/>
                      <a:pt x="3" y="944100"/>
                    </a:cubicBezTo>
                    <a:cubicBezTo>
                      <a:pt x="-124" y="964792"/>
                      <a:pt x="3941" y="985102"/>
                      <a:pt x="7879" y="1005285"/>
                    </a:cubicBezTo>
                    <a:cubicBezTo>
                      <a:pt x="16391" y="1048571"/>
                      <a:pt x="26935" y="1091604"/>
                      <a:pt x="39258" y="1134002"/>
                    </a:cubicBezTo>
                    <a:cubicBezTo>
                      <a:pt x="50564" y="1173099"/>
                      <a:pt x="65428" y="1209784"/>
                      <a:pt x="88041" y="1243804"/>
                    </a:cubicBezTo>
                    <a:cubicBezTo>
                      <a:pt x="110781" y="1278205"/>
                      <a:pt x="135046" y="1311970"/>
                      <a:pt x="163756" y="1341547"/>
                    </a:cubicBezTo>
                    <a:cubicBezTo>
                      <a:pt x="177731" y="1355891"/>
                      <a:pt x="192594" y="1369347"/>
                      <a:pt x="208094" y="1382168"/>
                    </a:cubicBezTo>
                    <a:cubicBezTo>
                      <a:pt x="223973" y="1395369"/>
                      <a:pt x="240234" y="1408444"/>
                      <a:pt x="258147" y="1418727"/>
                    </a:cubicBezTo>
                    <a:cubicBezTo>
                      <a:pt x="275043" y="1428374"/>
                      <a:pt x="290923" y="1439925"/>
                      <a:pt x="308327" y="1448684"/>
                    </a:cubicBezTo>
                    <a:cubicBezTo>
                      <a:pt x="326875" y="1457950"/>
                      <a:pt x="344787" y="1468359"/>
                      <a:pt x="363335" y="1477372"/>
                    </a:cubicBezTo>
                    <a:cubicBezTo>
                      <a:pt x="400685" y="1495144"/>
                      <a:pt x="441083" y="1506441"/>
                      <a:pt x="481355" y="1514947"/>
                    </a:cubicBezTo>
                    <a:cubicBezTo>
                      <a:pt x="523024" y="1523706"/>
                      <a:pt x="565201" y="1531576"/>
                      <a:pt x="607251" y="1538430"/>
                    </a:cubicBezTo>
                    <a:cubicBezTo>
                      <a:pt x="628848" y="1541985"/>
                      <a:pt x="650571" y="1544650"/>
                      <a:pt x="672423" y="1545158"/>
                    </a:cubicBezTo>
                    <a:cubicBezTo>
                      <a:pt x="682840" y="1545412"/>
                      <a:pt x="693130" y="1545031"/>
                      <a:pt x="703420" y="1545285"/>
                    </a:cubicBezTo>
                    <a:cubicBezTo>
                      <a:pt x="713710" y="1545539"/>
                      <a:pt x="723873" y="1546935"/>
                      <a:pt x="734036" y="1547824"/>
                    </a:cubicBezTo>
                    <a:cubicBezTo>
                      <a:pt x="777230" y="1551505"/>
                      <a:pt x="820169" y="1546173"/>
                      <a:pt x="863236" y="1544270"/>
                    </a:cubicBezTo>
                    <a:cubicBezTo>
                      <a:pt x="906937" y="1542365"/>
                      <a:pt x="949623" y="1536018"/>
                      <a:pt x="991800" y="1524086"/>
                    </a:cubicBezTo>
                    <a:cubicBezTo>
                      <a:pt x="1031944" y="1512788"/>
                      <a:pt x="1072088" y="1500603"/>
                      <a:pt x="1111344" y="1486512"/>
                    </a:cubicBezTo>
                    <a:cubicBezTo>
                      <a:pt x="1149963" y="1472676"/>
                      <a:pt x="1188711" y="1456808"/>
                      <a:pt x="1225298" y="1438275"/>
                    </a:cubicBezTo>
                    <a:cubicBezTo>
                      <a:pt x="1244989" y="1428247"/>
                      <a:pt x="1263283" y="1416061"/>
                      <a:pt x="1282466" y="1405017"/>
                    </a:cubicBezTo>
                    <a:cubicBezTo>
                      <a:pt x="1300759" y="1394481"/>
                      <a:pt x="1318926" y="1383818"/>
                      <a:pt x="1337093" y="1373028"/>
                    </a:cubicBezTo>
                    <a:cubicBezTo>
                      <a:pt x="1372282" y="1352210"/>
                      <a:pt x="1408489" y="1332281"/>
                      <a:pt x="1439740" y="1305623"/>
                    </a:cubicBezTo>
                    <a:cubicBezTo>
                      <a:pt x="1455367" y="1292295"/>
                      <a:pt x="1471247" y="1278459"/>
                      <a:pt x="1484840" y="1262972"/>
                    </a:cubicBezTo>
                    <a:cubicBezTo>
                      <a:pt x="1497925" y="1248247"/>
                      <a:pt x="1509104" y="1231872"/>
                      <a:pt x="1520284" y="1215751"/>
                    </a:cubicBezTo>
                    <a:cubicBezTo>
                      <a:pt x="1543786" y="1182366"/>
                      <a:pt x="1569829" y="1151011"/>
                      <a:pt x="1587614" y="1113945"/>
                    </a:cubicBezTo>
                    <a:cubicBezTo>
                      <a:pt x="1605019" y="1077641"/>
                      <a:pt x="1616325" y="1037909"/>
                      <a:pt x="1617215" y="997542"/>
                    </a:cubicBezTo>
                    <a:cubicBezTo>
                      <a:pt x="1617595" y="979263"/>
                      <a:pt x="1616453" y="959841"/>
                      <a:pt x="1613277" y="941689"/>
                    </a:cubicBezTo>
                    <a:cubicBezTo>
                      <a:pt x="1609593" y="920236"/>
                      <a:pt x="1600318" y="900306"/>
                      <a:pt x="1592188" y="880250"/>
                    </a:cubicBezTo>
                    <a:close/>
                    <a:moveTo>
                      <a:pt x="1574021" y="996399"/>
                    </a:moveTo>
                    <a:cubicBezTo>
                      <a:pt x="1573005" y="1032704"/>
                      <a:pt x="1561571" y="1068501"/>
                      <a:pt x="1545310" y="1100997"/>
                    </a:cubicBezTo>
                    <a:cubicBezTo>
                      <a:pt x="1528414" y="1134509"/>
                      <a:pt x="1503641" y="1163198"/>
                      <a:pt x="1482172" y="1193917"/>
                    </a:cubicBezTo>
                    <a:cubicBezTo>
                      <a:pt x="1471119" y="1209657"/>
                      <a:pt x="1459940" y="1225398"/>
                      <a:pt x="1446854" y="1239615"/>
                    </a:cubicBezTo>
                    <a:cubicBezTo>
                      <a:pt x="1435421" y="1251928"/>
                      <a:pt x="1421193" y="1264115"/>
                      <a:pt x="1407600" y="1275285"/>
                    </a:cubicBezTo>
                    <a:cubicBezTo>
                      <a:pt x="1376221" y="1301181"/>
                      <a:pt x="1340015" y="1320729"/>
                      <a:pt x="1305079" y="1341420"/>
                    </a:cubicBezTo>
                    <a:cubicBezTo>
                      <a:pt x="1287293" y="1351956"/>
                      <a:pt x="1269508" y="1362365"/>
                      <a:pt x="1251722" y="1372775"/>
                    </a:cubicBezTo>
                    <a:cubicBezTo>
                      <a:pt x="1234826" y="1382803"/>
                      <a:pt x="1218819" y="1393593"/>
                      <a:pt x="1201415" y="1401970"/>
                    </a:cubicBezTo>
                    <a:cubicBezTo>
                      <a:pt x="1128621" y="1437133"/>
                      <a:pt x="1052270" y="1463917"/>
                      <a:pt x="974522" y="1485877"/>
                    </a:cubicBezTo>
                    <a:cubicBezTo>
                      <a:pt x="935267" y="1497048"/>
                      <a:pt x="895504" y="1501617"/>
                      <a:pt x="854851" y="1503649"/>
                    </a:cubicBezTo>
                    <a:cubicBezTo>
                      <a:pt x="814198" y="1505680"/>
                      <a:pt x="773927" y="1510885"/>
                      <a:pt x="733274" y="1507203"/>
                    </a:cubicBezTo>
                    <a:cubicBezTo>
                      <a:pt x="712313" y="1505299"/>
                      <a:pt x="691478" y="1505680"/>
                      <a:pt x="670517" y="1505045"/>
                    </a:cubicBezTo>
                    <a:cubicBezTo>
                      <a:pt x="649556" y="1504411"/>
                      <a:pt x="628339" y="1500983"/>
                      <a:pt x="607632" y="1497556"/>
                    </a:cubicBezTo>
                    <a:cubicBezTo>
                      <a:pt x="567615" y="1490701"/>
                      <a:pt x="527470" y="1483338"/>
                      <a:pt x="487707" y="1474833"/>
                    </a:cubicBezTo>
                    <a:cubicBezTo>
                      <a:pt x="449595" y="1466836"/>
                      <a:pt x="412119" y="1455920"/>
                      <a:pt x="377056" y="1438783"/>
                    </a:cubicBezTo>
                    <a:cubicBezTo>
                      <a:pt x="358508" y="1429770"/>
                      <a:pt x="340468" y="1419488"/>
                      <a:pt x="322048" y="1410095"/>
                    </a:cubicBezTo>
                    <a:cubicBezTo>
                      <a:pt x="305660" y="1401716"/>
                      <a:pt x="290415" y="1390800"/>
                      <a:pt x="274535" y="1381406"/>
                    </a:cubicBezTo>
                    <a:cubicBezTo>
                      <a:pt x="258655" y="1372013"/>
                      <a:pt x="244299" y="1359319"/>
                      <a:pt x="230325" y="1347640"/>
                    </a:cubicBezTo>
                    <a:cubicBezTo>
                      <a:pt x="216097" y="1335709"/>
                      <a:pt x="202122" y="1323141"/>
                      <a:pt x="189291" y="1309685"/>
                    </a:cubicBezTo>
                    <a:cubicBezTo>
                      <a:pt x="162232" y="1281251"/>
                      <a:pt x="139238" y="1247739"/>
                      <a:pt x="118022" y="1214735"/>
                    </a:cubicBezTo>
                    <a:cubicBezTo>
                      <a:pt x="97442" y="1182873"/>
                      <a:pt x="85755" y="1147076"/>
                      <a:pt x="75592" y="1110772"/>
                    </a:cubicBezTo>
                    <a:cubicBezTo>
                      <a:pt x="64666" y="1071674"/>
                      <a:pt x="55138" y="1032196"/>
                      <a:pt x="47770" y="992210"/>
                    </a:cubicBezTo>
                    <a:cubicBezTo>
                      <a:pt x="44212" y="973043"/>
                      <a:pt x="40782" y="953621"/>
                      <a:pt x="42180" y="934073"/>
                    </a:cubicBezTo>
                    <a:cubicBezTo>
                      <a:pt x="43577" y="914778"/>
                      <a:pt x="47516" y="896498"/>
                      <a:pt x="53486" y="878092"/>
                    </a:cubicBezTo>
                    <a:cubicBezTo>
                      <a:pt x="66317" y="838741"/>
                      <a:pt x="77624" y="798882"/>
                      <a:pt x="91344" y="759784"/>
                    </a:cubicBezTo>
                    <a:cubicBezTo>
                      <a:pt x="97315" y="742521"/>
                      <a:pt x="108749" y="727796"/>
                      <a:pt x="117895" y="712182"/>
                    </a:cubicBezTo>
                    <a:cubicBezTo>
                      <a:pt x="128694" y="693650"/>
                      <a:pt x="139492" y="675243"/>
                      <a:pt x="150417" y="656837"/>
                    </a:cubicBezTo>
                    <a:cubicBezTo>
                      <a:pt x="160454" y="639954"/>
                      <a:pt x="170744" y="623833"/>
                      <a:pt x="183066" y="608600"/>
                    </a:cubicBezTo>
                    <a:cubicBezTo>
                      <a:pt x="195390" y="593367"/>
                      <a:pt x="207204" y="577754"/>
                      <a:pt x="218511" y="561632"/>
                    </a:cubicBezTo>
                    <a:cubicBezTo>
                      <a:pt x="230198" y="545003"/>
                      <a:pt x="242521" y="528882"/>
                      <a:pt x="254209" y="512380"/>
                    </a:cubicBezTo>
                    <a:cubicBezTo>
                      <a:pt x="264880" y="497655"/>
                      <a:pt x="276441" y="482549"/>
                      <a:pt x="288763" y="469094"/>
                    </a:cubicBezTo>
                    <a:cubicBezTo>
                      <a:pt x="302484" y="454115"/>
                      <a:pt x="318617" y="441294"/>
                      <a:pt x="333989" y="428093"/>
                    </a:cubicBezTo>
                    <a:cubicBezTo>
                      <a:pt x="349107" y="415018"/>
                      <a:pt x="363208" y="401308"/>
                      <a:pt x="379850" y="390391"/>
                    </a:cubicBezTo>
                    <a:cubicBezTo>
                      <a:pt x="386584" y="385949"/>
                      <a:pt x="392046" y="379982"/>
                      <a:pt x="397636" y="374144"/>
                    </a:cubicBezTo>
                    <a:cubicBezTo>
                      <a:pt x="400177" y="371478"/>
                      <a:pt x="402844" y="368939"/>
                      <a:pt x="405640" y="366400"/>
                    </a:cubicBezTo>
                    <a:cubicBezTo>
                      <a:pt x="409070" y="363353"/>
                      <a:pt x="412627" y="360434"/>
                      <a:pt x="416311" y="357388"/>
                    </a:cubicBezTo>
                    <a:cubicBezTo>
                      <a:pt x="422536" y="352183"/>
                      <a:pt x="428126" y="346217"/>
                      <a:pt x="434604" y="341393"/>
                    </a:cubicBezTo>
                    <a:cubicBezTo>
                      <a:pt x="441465" y="336315"/>
                      <a:pt x="450358" y="333015"/>
                      <a:pt x="458234" y="329461"/>
                    </a:cubicBezTo>
                    <a:cubicBezTo>
                      <a:pt x="465348" y="326287"/>
                      <a:pt x="471827" y="321971"/>
                      <a:pt x="478815" y="318670"/>
                    </a:cubicBezTo>
                    <a:cubicBezTo>
                      <a:pt x="486437" y="315117"/>
                      <a:pt x="496092" y="313466"/>
                      <a:pt x="502824" y="308515"/>
                    </a:cubicBezTo>
                    <a:cubicBezTo>
                      <a:pt x="505874" y="306231"/>
                      <a:pt x="507906" y="303311"/>
                      <a:pt x="511209" y="301407"/>
                    </a:cubicBezTo>
                    <a:cubicBezTo>
                      <a:pt x="514640" y="299503"/>
                      <a:pt x="518451" y="297980"/>
                      <a:pt x="522008" y="296076"/>
                    </a:cubicBezTo>
                    <a:cubicBezTo>
                      <a:pt x="530265" y="291633"/>
                      <a:pt x="538522" y="286809"/>
                      <a:pt x="546272" y="281859"/>
                    </a:cubicBezTo>
                    <a:cubicBezTo>
                      <a:pt x="560501" y="272592"/>
                      <a:pt x="573840" y="261675"/>
                      <a:pt x="587687" y="251901"/>
                    </a:cubicBezTo>
                    <a:cubicBezTo>
                      <a:pt x="594420" y="247077"/>
                      <a:pt x="602551" y="244538"/>
                      <a:pt x="609157" y="239333"/>
                    </a:cubicBezTo>
                    <a:cubicBezTo>
                      <a:pt x="616525" y="233495"/>
                      <a:pt x="622496" y="225625"/>
                      <a:pt x="628975" y="218896"/>
                    </a:cubicBezTo>
                    <a:cubicBezTo>
                      <a:pt x="641552" y="205695"/>
                      <a:pt x="652858" y="191605"/>
                      <a:pt x="665054" y="178149"/>
                    </a:cubicBezTo>
                    <a:cubicBezTo>
                      <a:pt x="671788" y="170787"/>
                      <a:pt x="680426" y="165582"/>
                      <a:pt x="686905" y="157966"/>
                    </a:cubicBezTo>
                    <a:cubicBezTo>
                      <a:pt x="693257" y="150603"/>
                      <a:pt x="698973" y="142860"/>
                      <a:pt x="705452" y="135497"/>
                    </a:cubicBezTo>
                    <a:cubicBezTo>
                      <a:pt x="711804" y="128389"/>
                      <a:pt x="718411" y="121407"/>
                      <a:pt x="724890" y="114426"/>
                    </a:cubicBezTo>
                    <a:cubicBezTo>
                      <a:pt x="727812" y="112394"/>
                      <a:pt x="730607" y="110236"/>
                      <a:pt x="733528" y="108333"/>
                    </a:cubicBezTo>
                    <a:cubicBezTo>
                      <a:pt x="749663" y="97543"/>
                      <a:pt x="762747" y="82818"/>
                      <a:pt x="778500" y="71520"/>
                    </a:cubicBezTo>
                    <a:cubicBezTo>
                      <a:pt x="807211" y="50829"/>
                      <a:pt x="841893" y="36739"/>
                      <a:pt x="876702" y="30899"/>
                    </a:cubicBezTo>
                    <a:cubicBezTo>
                      <a:pt x="895758" y="27726"/>
                      <a:pt x="915195" y="27091"/>
                      <a:pt x="934123" y="31154"/>
                    </a:cubicBezTo>
                    <a:cubicBezTo>
                      <a:pt x="951655" y="34962"/>
                      <a:pt x="966265" y="44863"/>
                      <a:pt x="981001" y="54637"/>
                    </a:cubicBezTo>
                    <a:cubicBezTo>
                      <a:pt x="996373" y="64919"/>
                      <a:pt x="1013142" y="75582"/>
                      <a:pt x="1024957" y="89926"/>
                    </a:cubicBezTo>
                    <a:cubicBezTo>
                      <a:pt x="1036772" y="104271"/>
                      <a:pt x="1047189" y="120900"/>
                      <a:pt x="1057098" y="136894"/>
                    </a:cubicBezTo>
                    <a:cubicBezTo>
                      <a:pt x="1066499" y="152126"/>
                      <a:pt x="1075518" y="167740"/>
                      <a:pt x="1082379" y="184369"/>
                    </a:cubicBezTo>
                    <a:cubicBezTo>
                      <a:pt x="1089493" y="201506"/>
                      <a:pt x="1094956" y="219278"/>
                      <a:pt x="1100546" y="236922"/>
                    </a:cubicBezTo>
                    <a:cubicBezTo>
                      <a:pt x="1106008" y="254186"/>
                      <a:pt x="1111598" y="271322"/>
                      <a:pt x="1119093" y="287824"/>
                    </a:cubicBezTo>
                    <a:cubicBezTo>
                      <a:pt x="1127224" y="305723"/>
                      <a:pt x="1138022" y="322352"/>
                      <a:pt x="1147931" y="339362"/>
                    </a:cubicBezTo>
                    <a:cubicBezTo>
                      <a:pt x="1167749" y="373128"/>
                      <a:pt x="1187187" y="408290"/>
                      <a:pt x="1213992" y="437232"/>
                    </a:cubicBezTo>
                    <a:cubicBezTo>
                      <a:pt x="1227076" y="451449"/>
                      <a:pt x="1241686" y="464016"/>
                      <a:pt x="1253882" y="478995"/>
                    </a:cubicBezTo>
                    <a:cubicBezTo>
                      <a:pt x="1266586" y="494482"/>
                      <a:pt x="1278909" y="509715"/>
                      <a:pt x="1293391" y="523678"/>
                    </a:cubicBezTo>
                    <a:cubicBezTo>
                      <a:pt x="1307365" y="537133"/>
                      <a:pt x="1321594" y="549827"/>
                      <a:pt x="1334425" y="564298"/>
                    </a:cubicBezTo>
                    <a:cubicBezTo>
                      <a:pt x="1348273" y="579785"/>
                      <a:pt x="1363517" y="593621"/>
                      <a:pt x="1378634" y="607838"/>
                    </a:cubicBezTo>
                    <a:cubicBezTo>
                      <a:pt x="1391720" y="620151"/>
                      <a:pt x="1402010" y="634750"/>
                      <a:pt x="1413952" y="648078"/>
                    </a:cubicBezTo>
                    <a:cubicBezTo>
                      <a:pt x="1426401" y="662042"/>
                      <a:pt x="1441646" y="673974"/>
                      <a:pt x="1453334" y="687810"/>
                    </a:cubicBezTo>
                    <a:cubicBezTo>
                      <a:pt x="1501990" y="745441"/>
                      <a:pt x="1523587" y="819319"/>
                      <a:pt x="1549884" y="888374"/>
                    </a:cubicBezTo>
                    <a:cubicBezTo>
                      <a:pt x="1556617" y="906146"/>
                      <a:pt x="1566526" y="926075"/>
                      <a:pt x="1570083" y="943593"/>
                    </a:cubicBezTo>
                    <a:cubicBezTo>
                      <a:pt x="1573513" y="960475"/>
                      <a:pt x="1574275" y="980024"/>
                      <a:pt x="1573767" y="996781"/>
                    </a:cubicBezTo>
                    <a:close/>
                  </a:path>
                </a:pathLst>
              </a:custGeom>
              <a:solidFill>
                <a:srgbClr val="EA7E7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5" name="شكل حر: شكل 24">
                <a:extLst>
                  <a:ext uri="{FF2B5EF4-FFF2-40B4-BE49-F238E27FC236}">
                    <a16:creationId xmlns:a16="http://schemas.microsoft.com/office/drawing/2014/main" id="{D9553279-7A9A-CCC6-CF6F-FB183421A6A0}"/>
                  </a:ext>
                </a:extLst>
              </p:cNvPr>
              <p:cNvSpPr>
                <a:spLocks noGrp="1" noRot="1" noMove="1" noResize="1" noEditPoints="1" noAdjustHandles="1" noChangeArrowheads="1" noChangeShapeType="1"/>
              </p:cNvSpPr>
              <p:nvPr/>
            </p:nvSpPr>
            <p:spPr>
              <a:xfrm>
                <a:off x="7346866" y="8273492"/>
                <a:ext cx="1022604" cy="919528"/>
              </a:xfrm>
              <a:custGeom>
                <a:avLst/>
                <a:gdLst>
                  <a:gd name="connsiteX0" fmla="*/ 1009103 w 1022604"/>
                  <a:gd name="connsiteY0" fmla="*/ 434383 h 919528"/>
                  <a:gd name="connsiteX1" fmla="*/ 965529 w 1022604"/>
                  <a:gd name="connsiteY1" fmla="*/ 367740 h 919528"/>
                  <a:gd name="connsiteX2" fmla="*/ 917508 w 1022604"/>
                  <a:gd name="connsiteY2" fmla="*/ 299954 h 919528"/>
                  <a:gd name="connsiteX3" fmla="*/ 877617 w 1022604"/>
                  <a:gd name="connsiteY3" fmla="*/ 235342 h 919528"/>
                  <a:gd name="connsiteX4" fmla="*/ 811684 w 1022604"/>
                  <a:gd name="connsiteY4" fmla="*/ 102309 h 919528"/>
                  <a:gd name="connsiteX5" fmla="*/ 699508 w 1022604"/>
                  <a:gd name="connsiteY5" fmla="*/ 11167 h 919528"/>
                  <a:gd name="connsiteX6" fmla="*/ 679182 w 1022604"/>
                  <a:gd name="connsiteY6" fmla="*/ 7486 h 919528"/>
                  <a:gd name="connsiteX7" fmla="*/ 660888 w 1022604"/>
                  <a:gd name="connsiteY7" fmla="*/ 2155 h 919528"/>
                  <a:gd name="connsiteX8" fmla="*/ 622522 w 1022604"/>
                  <a:gd name="connsiteY8" fmla="*/ 2155 h 919528"/>
                  <a:gd name="connsiteX9" fmla="*/ 545283 w 1022604"/>
                  <a:gd name="connsiteY9" fmla="*/ 22972 h 919528"/>
                  <a:gd name="connsiteX10" fmla="*/ 507171 w 1022604"/>
                  <a:gd name="connsiteY10" fmla="*/ 49376 h 919528"/>
                  <a:gd name="connsiteX11" fmla="*/ 489512 w 1022604"/>
                  <a:gd name="connsiteY11" fmla="*/ 59404 h 919528"/>
                  <a:gd name="connsiteX12" fmla="*/ 457117 w 1022604"/>
                  <a:gd name="connsiteY12" fmla="*/ 71590 h 919528"/>
                  <a:gd name="connsiteX13" fmla="*/ 424086 w 1022604"/>
                  <a:gd name="connsiteY13" fmla="*/ 87331 h 919528"/>
                  <a:gd name="connsiteX14" fmla="*/ 384577 w 1022604"/>
                  <a:gd name="connsiteY14" fmla="*/ 98374 h 919528"/>
                  <a:gd name="connsiteX15" fmla="*/ 349896 w 1022604"/>
                  <a:gd name="connsiteY15" fmla="*/ 112719 h 919528"/>
                  <a:gd name="connsiteX16" fmla="*/ 311784 w 1022604"/>
                  <a:gd name="connsiteY16" fmla="*/ 130490 h 919528"/>
                  <a:gd name="connsiteX17" fmla="*/ 242547 w 1022604"/>
                  <a:gd name="connsiteY17" fmla="*/ 169588 h 919528"/>
                  <a:gd name="connsiteX18" fmla="*/ 172294 w 1022604"/>
                  <a:gd name="connsiteY18" fmla="*/ 209827 h 919528"/>
                  <a:gd name="connsiteX19" fmla="*/ 110299 w 1022604"/>
                  <a:gd name="connsiteY19" fmla="*/ 257683 h 919528"/>
                  <a:gd name="connsiteX20" fmla="*/ 87178 w 1022604"/>
                  <a:gd name="connsiteY20" fmla="*/ 285102 h 919528"/>
                  <a:gd name="connsiteX21" fmla="*/ 63168 w 1022604"/>
                  <a:gd name="connsiteY21" fmla="*/ 313791 h 919528"/>
                  <a:gd name="connsiteX22" fmla="*/ 23659 w 1022604"/>
                  <a:gd name="connsiteY22" fmla="*/ 386400 h 919528"/>
                  <a:gd name="connsiteX23" fmla="*/ 11971 w 1022604"/>
                  <a:gd name="connsiteY23" fmla="*/ 423720 h 919528"/>
                  <a:gd name="connsiteX24" fmla="*/ 6127 w 1022604"/>
                  <a:gd name="connsiteY24" fmla="*/ 463706 h 919528"/>
                  <a:gd name="connsiteX25" fmla="*/ 1300 w 1022604"/>
                  <a:gd name="connsiteY25" fmla="*/ 504961 h 919528"/>
                  <a:gd name="connsiteX26" fmla="*/ 29 w 1022604"/>
                  <a:gd name="connsiteY26" fmla="*/ 545455 h 919528"/>
                  <a:gd name="connsiteX27" fmla="*/ 8160 w 1022604"/>
                  <a:gd name="connsiteY27" fmla="*/ 623015 h 919528"/>
                  <a:gd name="connsiteX28" fmla="*/ 37506 w 1022604"/>
                  <a:gd name="connsiteY28" fmla="*/ 697909 h 919528"/>
                  <a:gd name="connsiteX29" fmla="*/ 141805 w 1022604"/>
                  <a:gd name="connsiteY29" fmla="*/ 816216 h 919528"/>
                  <a:gd name="connsiteX30" fmla="*/ 213201 w 1022604"/>
                  <a:gd name="connsiteY30" fmla="*/ 855821 h 919528"/>
                  <a:gd name="connsiteX31" fmla="*/ 286630 w 1022604"/>
                  <a:gd name="connsiteY31" fmla="*/ 887048 h 919528"/>
                  <a:gd name="connsiteX32" fmla="*/ 368443 w 1022604"/>
                  <a:gd name="connsiteY32" fmla="*/ 905581 h 919528"/>
                  <a:gd name="connsiteX33" fmla="*/ 452290 w 1022604"/>
                  <a:gd name="connsiteY33" fmla="*/ 917006 h 919528"/>
                  <a:gd name="connsiteX34" fmla="*/ 616805 w 1022604"/>
                  <a:gd name="connsiteY34" fmla="*/ 905709 h 919528"/>
                  <a:gd name="connsiteX35" fmla="*/ 692013 w 1022604"/>
                  <a:gd name="connsiteY35" fmla="*/ 886032 h 919528"/>
                  <a:gd name="connsiteX36" fmla="*/ 761503 w 1022604"/>
                  <a:gd name="connsiteY36" fmla="*/ 865849 h 919528"/>
                  <a:gd name="connsiteX37" fmla="*/ 889178 w 1022604"/>
                  <a:gd name="connsiteY37" fmla="*/ 794383 h 919528"/>
                  <a:gd name="connsiteX38" fmla="*/ 984457 w 1022604"/>
                  <a:gd name="connsiteY38" fmla="*/ 669728 h 919528"/>
                  <a:gd name="connsiteX39" fmla="*/ 1011644 w 1022604"/>
                  <a:gd name="connsiteY39" fmla="*/ 596992 h 919528"/>
                  <a:gd name="connsiteX40" fmla="*/ 1022569 w 1022604"/>
                  <a:gd name="connsiteY40" fmla="*/ 512324 h 919528"/>
                  <a:gd name="connsiteX41" fmla="*/ 1018631 w 1022604"/>
                  <a:gd name="connsiteY41" fmla="*/ 474368 h 919528"/>
                  <a:gd name="connsiteX42" fmla="*/ 1009230 w 1022604"/>
                  <a:gd name="connsiteY42" fmla="*/ 434636 h 919528"/>
                  <a:gd name="connsiteX43" fmla="*/ 973914 w 1022604"/>
                  <a:gd name="connsiteY43" fmla="*/ 602958 h 919528"/>
                  <a:gd name="connsiteX44" fmla="*/ 908234 w 1022604"/>
                  <a:gd name="connsiteY44" fmla="*/ 728501 h 919528"/>
                  <a:gd name="connsiteX45" fmla="*/ 802791 w 1022604"/>
                  <a:gd name="connsiteY45" fmla="*/ 820278 h 919528"/>
                  <a:gd name="connsiteX46" fmla="*/ 670035 w 1022604"/>
                  <a:gd name="connsiteY46" fmla="*/ 865595 h 919528"/>
                  <a:gd name="connsiteX47" fmla="*/ 519493 w 1022604"/>
                  <a:gd name="connsiteY47" fmla="*/ 892888 h 919528"/>
                  <a:gd name="connsiteX48" fmla="*/ 440856 w 1022604"/>
                  <a:gd name="connsiteY48" fmla="*/ 887937 h 919528"/>
                  <a:gd name="connsiteX49" fmla="*/ 361583 w 1022604"/>
                  <a:gd name="connsiteY49" fmla="*/ 875750 h 919528"/>
                  <a:gd name="connsiteX50" fmla="*/ 286757 w 1022604"/>
                  <a:gd name="connsiteY50" fmla="*/ 856075 h 919528"/>
                  <a:gd name="connsiteX51" fmla="*/ 216504 w 1022604"/>
                  <a:gd name="connsiteY51" fmla="*/ 824467 h 919528"/>
                  <a:gd name="connsiteX52" fmla="*/ 151841 w 1022604"/>
                  <a:gd name="connsiteY52" fmla="*/ 786385 h 919528"/>
                  <a:gd name="connsiteX53" fmla="*/ 100009 w 1022604"/>
                  <a:gd name="connsiteY53" fmla="*/ 735102 h 919528"/>
                  <a:gd name="connsiteX54" fmla="*/ 56562 w 1022604"/>
                  <a:gd name="connsiteY54" fmla="*/ 672013 h 919528"/>
                  <a:gd name="connsiteX55" fmla="*/ 34711 w 1022604"/>
                  <a:gd name="connsiteY55" fmla="*/ 604101 h 919528"/>
                  <a:gd name="connsiteX56" fmla="*/ 30137 w 1022604"/>
                  <a:gd name="connsiteY56" fmla="*/ 530602 h 919528"/>
                  <a:gd name="connsiteX57" fmla="*/ 30899 w 1022604"/>
                  <a:gd name="connsiteY57" fmla="*/ 491379 h 919528"/>
                  <a:gd name="connsiteX58" fmla="*/ 38141 w 1022604"/>
                  <a:gd name="connsiteY58" fmla="*/ 452662 h 919528"/>
                  <a:gd name="connsiteX59" fmla="*/ 42587 w 1022604"/>
                  <a:gd name="connsiteY59" fmla="*/ 416738 h 919528"/>
                  <a:gd name="connsiteX60" fmla="*/ 57451 w 1022604"/>
                  <a:gd name="connsiteY60" fmla="*/ 382337 h 919528"/>
                  <a:gd name="connsiteX61" fmla="*/ 96325 w 1022604"/>
                  <a:gd name="connsiteY61" fmla="*/ 318106 h 919528"/>
                  <a:gd name="connsiteX62" fmla="*/ 141678 w 1022604"/>
                  <a:gd name="connsiteY62" fmla="*/ 265680 h 919528"/>
                  <a:gd name="connsiteX63" fmla="*/ 203165 w 1022604"/>
                  <a:gd name="connsiteY63" fmla="*/ 223790 h 919528"/>
                  <a:gd name="connsiteX64" fmla="*/ 269988 w 1022604"/>
                  <a:gd name="connsiteY64" fmla="*/ 185963 h 919528"/>
                  <a:gd name="connsiteX65" fmla="*/ 336048 w 1022604"/>
                  <a:gd name="connsiteY65" fmla="*/ 149023 h 919528"/>
                  <a:gd name="connsiteX66" fmla="*/ 404650 w 1022604"/>
                  <a:gd name="connsiteY66" fmla="*/ 120970 h 919528"/>
                  <a:gd name="connsiteX67" fmla="*/ 442253 w 1022604"/>
                  <a:gd name="connsiteY67" fmla="*/ 109292 h 919528"/>
                  <a:gd name="connsiteX68" fmla="*/ 472235 w 1022604"/>
                  <a:gd name="connsiteY68" fmla="*/ 94439 h 919528"/>
                  <a:gd name="connsiteX69" fmla="*/ 504121 w 1022604"/>
                  <a:gd name="connsiteY69" fmla="*/ 81365 h 919528"/>
                  <a:gd name="connsiteX70" fmla="*/ 531689 w 1022604"/>
                  <a:gd name="connsiteY70" fmla="*/ 63847 h 919528"/>
                  <a:gd name="connsiteX71" fmla="*/ 562433 w 1022604"/>
                  <a:gd name="connsiteY71" fmla="*/ 49249 h 919528"/>
                  <a:gd name="connsiteX72" fmla="*/ 595336 w 1022604"/>
                  <a:gd name="connsiteY72" fmla="*/ 33763 h 919528"/>
                  <a:gd name="connsiteX73" fmla="*/ 601307 w 1022604"/>
                  <a:gd name="connsiteY73" fmla="*/ 31858 h 919528"/>
                  <a:gd name="connsiteX74" fmla="*/ 669272 w 1022604"/>
                  <a:gd name="connsiteY74" fmla="*/ 30208 h 919528"/>
                  <a:gd name="connsiteX75" fmla="*/ 685534 w 1022604"/>
                  <a:gd name="connsiteY75" fmla="*/ 32747 h 919528"/>
                  <a:gd name="connsiteX76" fmla="*/ 707131 w 1022604"/>
                  <a:gd name="connsiteY76" fmla="*/ 38713 h 919528"/>
                  <a:gd name="connsiteX77" fmla="*/ 762138 w 1022604"/>
                  <a:gd name="connsiteY77" fmla="*/ 79080 h 919528"/>
                  <a:gd name="connsiteX78" fmla="*/ 829088 w 1022604"/>
                  <a:gd name="connsiteY78" fmla="*/ 196752 h 919528"/>
                  <a:gd name="connsiteX79" fmla="*/ 857418 w 1022604"/>
                  <a:gd name="connsiteY79" fmla="*/ 263650 h 919528"/>
                  <a:gd name="connsiteX80" fmla="*/ 896546 w 1022604"/>
                  <a:gd name="connsiteY80" fmla="*/ 329277 h 919528"/>
                  <a:gd name="connsiteX81" fmla="*/ 939358 w 1022604"/>
                  <a:gd name="connsiteY81" fmla="*/ 395031 h 919528"/>
                  <a:gd name="connsiteX82" fmla="*/ 975311 w 1022604"/>
                  <a:gd name="connsiteY82" fmla="*/ 456597 h 919528"/>
                  <a:gd name="connsiteX83" fmla="*/ 982043 w 1022604"/>
                  <a:gd name="connsiteY83" fmla="*/ 489347 h 919528"/>
                  <a:gd name="connsiteX84" fmla="*/ 985219 w 1022604"/>
                  <a:gd name="connsiteY84" fmla="*/ 524891 h 919528"/>
                  <a:gd name="connsiteX85" fmla="*/ 974041 w 1022604"/>
                  <a:gd name="connsiteY85" fmla="*/ 603085 h 9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604" h="919528">
                    <a:moveTo>
                      <a:pt x="1009103" y="434383"/>
                    </a:moveTo>
                    <a:cubicBezTo>
                      <a:pt x="999067" y="409884"/>
                      <a:pt x="981281" y="388684"/>
                      <a:pt x="965529" y="367740"/>
                    </a:cubicBezTo>
                    <a:cubicBezTo>
                      <a:pt x="949014" y="345526"/>
                      <a:pt x="934531" y="321788"/>
                      <a:pt x="917508" y="299954"/>
                    </a:cubicBezTo>
                    <a:cubicBezTo>
                      <a:pt x="901755" y="279517"/>
                      <a:pt x="888415" y="258953"/>
                      <a:pt x="877617" y="235342"/>
                    </a:cubicBezTo>
                    <a:cubicBezTo>
                      <a:pt x="857037" y="190278"/>
                      <a:pt x="838236" y="144453"/>
                      <a:pt x="811684" y="102309"/>
                    </a:cubicBezTo>
                    <a:cubicBezTo>
                      <a:pt x="786022" y="61435"/>
                      <a:pt x="748672" y="21449"/>
                      <a:pt x="699508" y="11167"/>
                    </a:cubicBezTo>
                    <a:cubicBezTo>
                      <a:pt x="692775" y="9771"/>
                      <a:pt x="685915" y="9009"/>
                      <a:pt x="679182" y="7486"/>
                    </a:cubicBezTo>
                    <a:cubicBezTo>
                      <a:pt x="672957" y="5963"/>
                      <a:pt x="667113" y="3678"/>
                      <a:pt x="660888" y="2155"/>
                    </a:cubicBezTo>
                    <a:cubicBezTo>
                      <a:pt x="648184" y="-1146"/>
                      <a:pt x="635226" y="-257"/>
                      <a:pt x="622522" y="2155"/>
                    </a:cubicBezTo>
                    <a:cubicBezTo>
                      <a:pt x="596606" y="6978"/>
                      <a:pt x="569420" y="12183"/>
                      <a:pt x="545283" y="22972"/>
                    </a:cubicBezTo>
                    <a:cubicBezTo>
                      <a:pt x="530927" y="29446"/>
                      <a:pt x="518604" y="38840"/>
                      <a:pt x="507171" y="49376"/>
                    </a:cubicBezTo>
                    <a:cubicBezTo>
                      <a:pt x="501327" y="52804"/>
                      <a:pt x="495610" y="56358"/>
                      <a:pt x="489512" y="59404"/>
                    </a:cubicBezTo>
                    <a:cubicBezTo>
                      <a:pt x="479095" y="64736"/>
                      <a:pt x="467788" y="66894"/>
                      <a:pt x="457117" y="71590"/>
                    </a:cubicBezTo>
                    <a:cubicBezTo>
                      <a:pt x="445938" y="76541"/>
                      <a:pt x="435774" y="83396"/>
                      <a:pt x="424086" y="87331"/>
                    </a:cubicBezTo>
                    <a:cubicBezTo>
                      <a:pt x="411129" y="91647"/>
                      <a:pt x="397789" y="94566"/>
                      <a:pt x="384577" y="98374"/>
                    </a:cubicBezTo>
                    <a:cubicBezTo>
                      <a:pt x="372254" y="101929"/>
                      <a:pt x="361329" y="107133"/>
                      <a:pt x="349896" y="112719"/>
                    </a:cubicBezTo>
                    <a:cubicBezTo>
                      <a:pt x="337318" y="118812"/>
                      <a:pt x="324107" y="123762"/>
                      <a:pt x="311784" y="130490"/>
                    </a:cubicBezTo>
                    <a:cubicBezTo>
                      <a:pt x="288536" y="143184"/>
                      <a:pt x="265796" y="156767"/>
                      <a:pt x="242547" y="169588"/>
                    </a:cubicBezTo>
                    <a:cubicBezTo>
                      <a:pt x="218918" y="182535"/>
                      <a:pt x="195288" y="195610"/>
                      <a:pt x="172294" y="209827"/>
                    </a:cubicBezTo>
                    <a:cubicBezTo>
                      <a:pt x="149935" y="223663"/>
                      <a:pt x="127958" y="238008"/>
                      <a:pt x="110299" y="257683"/>
                    </a:cubicBezTo>
                    <a:cubicBezTo>
                      <a:pt x="102295" y="266569"/>
                      <a:pt x="94928" y="275962"/>
                      <a:pt x="87178" y="285102"/>
                    </a:cubicBezTo>
                    <a:cubicBezTo>
                      <a:pt x="79048" y="294623"/>
                      <a:pt x="70536" y="303636"/>
                      <a:pt x="63168" y="313791"/>
                    </a:cubicBezTo>
                    <a:cubicBezTo>
                      <a:pt x="47034" y="335751"/>
                      <a:pt x="34965" y="361646"/>
                      <a:pt x="23659" y="386400"/>
                    </a:cubicBezTo>
                    <a:cubicBezTo>
                      <a:pt x="18069" y="398586"/>
                      <a:pt x="13495" y="410391"/>
                      <a:pt x="11971" y="423720"/>
                    </a:cubicBezTo>
                    <a:cubicBezTo>
                      <a:pt x="10446" y="437302"/>
                      <a:pt x="9049" y="450377"/>
                      <a:pt x="6127" y="463706"/>
                    </a:cubicBezTo>
                    <a:cubicBezTo>
                      <a:pt x="3078" y="477416"/>
                      <a:pt x="1300" y="490744"/>
                      <a:pt x="1300" y="504961"/>
                    </a:cubicBezTo>
                    <a:cubicBezTo>
                      <a:pt x="1300" y="518544"/>
                      <a:pt x="156" y="531872"/>
                      <a:pt x="29" y="545455"/>
                    </a:cubicBezTo>
                    <a:cubicBezTo>
                      <a:pt x="-352" y="571096"/>
                      <a:pt x="3078" y="597881"/>
                      <a:pt x="8160" y="623015"/>
                    </a:cubicBezTo>
                    <a:cubicBezTo>
                      <a:pt x="13622" y="650053"/>
                      <a:pt x="23277" y="674298"/>
                      <a:pt x="37506" y="697909"/>
                    </a:cubicBezTo>
                    <a:cubicBezTo>
                      <a:pt x="64565" y="742845"/>
                      <a:pt x="99119" y="785370"/>
                      <a:pt x="141805" y="816216"/>
                    </a:cubicBezTo>
                    <a:cubicBezTo>
                      <a:pt x="163910" y="832210"/>
                      <a:pt x="188683" y="843889"/>
                      <a:pt x="213201" y="855821"/>
                    </a:cubicBezTo>
                    <a:cubicBezTo>
                      <a:pt x="237212" y="867500"/>
                      <a:pt x="260968" y="879051"/>
                      <a:pt x="286630" y="887048"/>
                    </a:cubicBezTo>
                    <a:cubicBezTo>
                      <a:pt x="313436" y="895426"/>
                      <a:pt x="340622" y="901646"/>
                      <a:pt x="368443" y="905581"/>
                    </a:cubicBezTo>
                    <a:cubicBezTo>
                      <a:pt x="396265" y="909517"/>
                      <a:pt x="424341" y="913959"/>
                      <a:pt x="452290" y="917006"/>
                    </a:cubicBezTo>
                    <a:cubicBezTo>
                      <a:pt x="507297" y="922972"/>
                      <a:pt x="562941" y="918021"/>
                      <a:pt x="616805" y="905709"/>
                    </a:cubicBezTo>
                    <a:cubicBezTo>
                      <a:pt x="642087" y="899869"/>
                      <a:pt x="666986" y="892506"/>
                      <a:pt x="692013" y="886032"/>
                    </a:cubicBezTo>
                    <a:cubicBezTo>
                      <a:pt x="715261" y="879812"/>
                      <a:pt x="738636" y="873593"/>
                      <a:pt x="761503" y="865849"/>
                    </a:cubicBezTo>
                    <a:cubicBezTo>
                      <a:pt x="808508" y="850109"/>
                      <a:pt x="852717" y="828529"/>
                      <a:pt x="889178" y="794383"/>
                    </a:cubicBezTo>
                    <a:cubicBezTo>
                      <a:pt x="927163" y="758840"/>
                      <a:pt x="960701" y="716061"/>
                      <a:pt x="984457" y="669728"/>
                    </a:cubicBezTo>
                    <a:cubicBezTo>
                      <a:pt x="996399" y="646498"/>
                      <a:pt x="1005673" y="622253"/>
                      <a:pt x="1011644" y="596992"/>
                    </a:cubicBezTo>
                    <a:cubicBezTo>
                      <a:pt x="1018123" y="569700"/>
                      <a:pt x="1023078" y="540504"/>
                      <a:pt x="1022569" y="512324"/>
                    </a:cubicBezTo>
                    <a:cubicBezTo>
                      <a:pt x="1022316" y="499630"/>
                      <a:pt x="1020410" y="486936"/>
                      <a:pt x="1018631" y="474368"/>
                    </a:cubicBezTo>
                    <a:cubicBezTo>
                      <a:pt x="1016853" y="460913"/>
                      <a:pt x="1014312" y="447077"/>
                      <a:pt x="1009230" y="434636"/>
                    </a:cubicBezTo>
                    <a:close/>
                    <a:moveTo>
                      <a:pt x="973914" y="602958"/>
                    </a:moveTo>
                    <a:cubicBezTo>
                      <a:pt x="962480" y="649545"/>
                      <a:pt x="937326" y="690800"/>
                      <a:pt x="908234" y="728501"/>
                    </a:cubicBezTo>
                    <a:cubicBezTo>
                      <a:pt x="879142" y="766202"/>
                      <a:pt x="845603" y="798952"/>
                      <a:pt x="802791" y="820278"/>
                    </a:cubicBezTo>
                    <a:cubicBezTo>
                      <a:pt x="760741" y="841223"/>
                      <a:pt x="715134" y="853283"/>
                      <a:pt x="670035" y="865595"/>
                    </a:cubicBezTo>
                    <a:cubicBezTo>
                      <a:pt x="620490" y="879178"/>
                      <a:pt x="571198" y="891237"/>
                      <a:pt x="519493" y="892888"/>
                    </a:cubicBezTo>
                    <a:cubicBezTo>
                      <a:pt x="493196" y="893776"/>
                      <a:pt x="466772" y="892126"/>
                      <a:pt x="440856" y="887937"/>
                    </a:cubicBezTo>
                    <a:cubicBezTo>
                      <a:pt x="414431" y="883747"/>
                      <a:pt x="387881" y="880321"/>
                      <a:pt x="361583" y="875750"/>
                    </a:cubicBezTo>
                    <a:cubicBezTo>
                      <a:pt x="336048" y="871308"/>
                      <a:pt x="311148" y="864707"/>
                      <a:pt x="286757" y="856075"/>
                    </a:cubicBezTo>
                    <a:cubicBezTo>
                      <a:pt x="262366" y="847443"/>
                      <a:pt x="239626" y="835765"/>
                      <a:pt x="216504" y="824467"/>
                    </a:cubicBezTo>
                    <a:cubicBezTo>
                      <a:pt x="193764" y="813423"/>
                      <a:pt x="171786" y="801999"/>
                      <a:pt x="151841" y="786385"/>
                    </a:cubicBezTo>
                    <a:cubicBezTo>
                      <a:pt x="132531" y="771279"/>
                      <a:pt x="115127" y="754143"/>
                      <a:pt x="100009" y="735102"/>
                    </a:cubicBezTo>
                    <a:cubicBezTo>
                      <a:pt x="84129" y="715300"/>
                      <a:pt x="68885" y="694227"/>
                      <a:pt x="56562" y="672013"/>
                    </a:cubicBezTo>
                    <a:cubicBezTo>
                      <a:pt x="44874" y="650814"/>
                      <a:pt x="38268" y="627965"/>
                      <a:pt x="34711" y="604101"/>
                    </a:cubicBezTo>
                    <a:cubicBezTo>
                      <a:pt x="31026" y="579855"/>
                      <a:pt x="28232" y="555102"/>
                      <a:pt x="30137" y="530602"/>
                    </a:cubicBezTo>
                    <a:cubicBezTo>
                      <a:pt x="31154" y="517528"/>
                      <a:pt x="29756" y="504327"/>
                      <a:pt x="30899" y="491379"/>
                    </a:cubicBezTo>
                    <a:cubicBezTo>
                      <a:pt x="32043" y="478431"/>
                      <a:pt x="35981" y="465610"/>
                      <a:pt x="38141" y="452662"/>
                    </a:cubicBezTo>
                    <a:cubicBezTo>
                      <a:pt x="40174" y="440857"/>
                      <a:pt x="39665" y="428416"/>
                      <a:pt x="42587" y="416738"/>
                    </a:cubicBezTo>
                    <a:cubicBezTo>
                      <a:pt x="45509" y="405060"/>
                      <a:pt x="52115" y="393255"/>
                      <a:pt x="57451" y="382337"/>
                    </a:cubicBezTo>
                    <a:cubicBezTo>
                      <a:pt x="68376" y="359616"/>
                      <a:pt x="79937" y="337401"/>
                      <a:pt x="96325" y="318106"/>
                    </a:cubicBezTo>
                    <a:cubicBezTo>
                      <a:pt x="111188" y="300716"/>
                      <a:pt x="125036" y="281421"/>
                      <a:pt x="141678" y="265680"/>
                    </a:cubicBezTo>
                    <a:cubicBezTo>
                      <a:pt x="159463" y="248925"/>
                      <a:pt x="182331" y="236231"/>
                      <a:pt x="203165" y="223790"/>
                    </a:cubicBezTo>
                    <a:cubicBezTo>
                      <a:pt x="225143" y="210589"/>
                      <a:pt x="247629" y="198403"/>
                      <a:pt x="269988" y="185963"/>
                    </a:cubicBezTo>
                    <a:cubicBezTo>
                      <a:pt x="291966" y="173776"/>
                      <a:pt x="313308" y="159432"/>
                      <a:pt x="336048" y="149023"/>
                    </a:cubicBezTo>
                    <a:cubicBezTo>
                      <a:pt x="358662" y="138615"/>
                      <a:pt x="380385" y="127444"/>
                      <a:pt x="404650" y="120970"/>
                    </a:cubicBezTo>
                    <a:cubicBezTo>
                      <a:pt x="417227" y="117542"/>
                      <a:pt x="430311" y="114623"/>
                      <a:pt x="442253" y="109292"/>
                    </a:cubicBezTo>
                    <a:cubicBezTo>
                      <a:pt x="452417" y="104721"/>
                      <a:pt x="461690" y="98247"/>
                      <a:pt x="472235" y="94439"/>
                    </a:cubicBezTo>
                    <a:cubicBezTo>
                      <a:pt x="483414" y="90377"/>
                      <a:pt x="493831" y="87458"/>
                      <a:pt x="504121" y="81365"/>
                    </a:cubicBezTo>
                    <a:cubicBezTo>
                      <a:pt x="513523" y="75907"/>
                      <a:pt x="522289" y="69306"/>
                      <a:pt x="531689" y="63847"/>
                    </a:cubicBezTo>
                    <a:cubicBezTo>
                      <a:pt x="541471" y="58135"/>
                      <a:pt x="552270" y="54327"/>
                      <a:pt x="562433" y="49249"/>
                    </a:cubicBezTo>
                    <a:cubicBezTo>
                      <a:pt x="573231" y="43791"/>
                      <a:pt x="583902" y="38078"/>
                      <a:pt x="595336" y="33763"/>
                    </a:cubicBezTo>
                    <a:cubicBezTo>
                      <a:pt x="597368" y="33001"/>
                      <a:pt x="599274" y="32493"/>
                      <a:pt x="601307" y="31858"/>
                    </a:cubicBezTo>
                    <a:cubicBezTo>
                      <a:pt x="623539" y="27543"/>
                      <a:pt x="647422" y="27162"/>
                      <a:pt x="669272" y="30208"/>
                    </a:cubicBezTo>
                    <a:cubicBezTo>
                      <a:pt x="674736" y="30970"/>
                      <a:pt x="680071" y="31858"/>
                      <a:pt x="685534" y="32747"/>
                    </a:cubicBezTo>
                    <a:cubicBezTo>
                      <a:pt x="692902" y="34270"/>
                      <a:pt x="700144" y="35666"/>
                      <a:pt x="707131" y="38713"/>
                    </a:cubicBezTo>
                    <a:cubicBezTo>
                      <a:pt x="728854" y="48107"/>
                      <a:pt x="746513" y="61308"/>
                      <a:pt x="762138" y="79080"/>
                    </a:cubicBezTo>
                    <a:cubicBezTo>
                      <a:pt x="791739" y="113100"/>
                      <a:pt x="811557" y="155624"/>
                      <a:pt x="829088" y="196752"/>
                    </a:cubicBezTo>
                    <a:cubicBezTo>
                      <a:pt x="838616" y="218967"/>
                      <a:pt x="847001" y="241689"/>
                      <a:pt x="857418" y="263650"/>
                    </a:cubicBezTo>
                    <a:cubicBezTo>
                      <a:pt x="868471" y="287007"/>
                      <a:pt x="882318" y="307824"/>
                      <a:pt x="896546" y="329277"/>
                    </a:cubicBezTo>
                    <a:cubicBezTo>
                      <a:pt x="911029" y="351111"/>
                      <a:pt x="924495" y="373579"/>
                      <a:pt x="939358" y="395031"/>
                    </a:cubicBezTo>
                    <a:cubicBezTo>
                      <a:pt x="952952" y="414453"/>
                      <a:pt x="968069" y="433875"/>
                      <a:pt x="975311" y="456597"/>
                    </a:cubicBezTo>
                    <a:cubicBezTo>
                      <a:pt x="978741" y="467260"/>
                      <a:pt x="980393" y="478303"/>
                      <a:pt x="982043" y="489347"/>
                    </a:cubicBezTo>
                    <a:cubicBezTo>
                      <a:pt x="983822" y="501153"/>
                      <a:pt x="985601" y="512958"/>
                      <a:pt x="985219" y="524891"/>
                    </a:cubicBezTo>
                    <a:cubicBezTo>
                      <a:pt x="984204" y="550786"/>
                      <a:pt x="980266" y="577951"/>
                      <a:pt x="974041" y="603085"/>
                    </a:cubicBezTo>
                    <a:close/>
                  </a:path>
                </a:pathLst>
              </a:custGeom>
              <a:solidFill>
                <a:srgbClr val="EA7E7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6" name="شكل حر: شكل 25">
                <a:extLst>
                  <a:ext uri="{FF2B5EF4-FFF2-40B4-BE49-F238E27FC236}">
                    <a16:creationId xmlns:a16="http://schemas.microsoft.com/office/drawing/2014/main" id="{025D2953-6DC1-F563-3A24-C80C9CB6BBC5}"/>
                  </a:ext>
                </a:extLst>
              </p:cNvPr>
              <p:cNvSpPr>
                <a:spLocks noGrp="1" noRot="1" noMove="1" noResize="1" noEditPoints="1" noAdjustHandles="1" noChangeArrowheads="1" noChangeShapeType="1"/>
              </p:cNvSpPr>
              <p:nvPr/>
            </p:nvSpPr>
            <p:spPr>
              <a:xfrm>
                <a:off x="7565238" y="8502451"/>
                <a:ext cx="573320" cy="440432"/>
              </a:xfrm>
              <a:custGeom>
                <a:avLst/>
                <a:gdLst>
                  <a:gd name="connsiteX0" fmla="*/ 546307 w 573320"/>
                  <a:gd name="connsiteY0" fmla="*/ 147413 h 440432"/>
                  <a:gd name="connsiteX1" fmla="*/ 526235 w 573320"/>
                  <a:gd name="connsiteY1" fmla="*/ 107554 h 440432"/>
                  <a:gd name="connsiteX2" fmla="*/ 498286 w 573320"/>
                  <a:gd name="connsiteY2" fmla="*/ 72645 h 440432"/>
                  <a:gd name="connsiteX3" fmla="*/ 430701 w 573320"/>
                  <a:gd name="connsiteY3" fmla="*/ 19966 h 440432"/>
                  <a:gd name="connsiteX4" fmla="*/ 387380 w 573320"/>
                  <a:gd name="connsiteY4" fmla="*/ 7272 h 440432"/>
                  <a:gd name="connsiteX5" fmla="*/ 342281 w 573320"/>
                  <a:gd name="connsiteY5" fmla="*/ 290 h 440432"/>
                  <a:gd name="connsiteX6" fmla="*/ 293752 w 573320"/>
                  <a:gd name="connsiteY6" fmla="*/ 2321 h 440432"/>
                  <a:gd name="connsiteX7" fmla="*/ 248653 w 573320"/>
                  <a:gd name="connsiteY7" fmla="*/ 8921 h 440432"/>
                  <a:gd name="connsiteX8" fmla="*/ 178782 w 573320"/>
                  <a:gd name="connsiteY8" fmla="*/ 31771 h 440432"/>
                  <a:gd name="connsiteX9" fmla="*/ 169889 w 573320"/>
                  <a:gd name="connsiteY9" fmla="*/ 35833 h 440432"/>
                  <a:gd name="connsiteX10" fmla="*/ 167857 w 573320"/>
                  <a:gd name="connsiteY10" fmla="*/ 36848 h 440432"/>
                  <a:gd name="connsiteX11" fmla="*/ 165570 w 573320"/>
                  <a:gd name="connsiteY11" fmla="*/ 37864 h 440432"/>
                  <a:gd name="connsiteX12" fmla="*/ 158201 w 573320"/>
                  <a:gd name="connsiteY12" fmla="*/ 39895 h 440432"/>
                  <a:gd name="connsiteX13" fmla="*/ 149181 w 573320"/>
                  <a:gd name="connsiteY13" fmla="*/ 45861 h 440432"/>
                  <a:gd name="connsiteX14" fmla="*/ 134826 w 573320"/>
                  <a:gd name="connsiteY14" fmla="*/ 53097 h 440432"/>
                  <a:gd name="connsiteX15" fmla="*/ 117295 w 573320"/>
                  <a:gd name="connsiteY15" fmla="*/ 60840 h 440432"/>
                  <a:gd name="connsiteX16" fmla="*/ 82740 w 573320"/>
                  <a:gd name="connsiteY16" fmla="*/ 86355 h 440432"/>
                  <a:gd name="connsiteX17" fmla="*/ 27224 w 573320"/>
                  <a:gd name="connsiteY17" fmla="*/ 156679 h 440432"/>
                  <a:gd name="connsiteX18" fmla="*/ 1308 w 573320"/>
                  <a:gd name="connsiteY18" fmla="*/ 242997 h 440432"/>
                  <a:gd name="connsiteX19" fmla="*/ 1181 w 573320"/>
                  <a:gd name="connsiteY19" fmla="*/ 289712 h 440432"/>
                  <a:gd name="connsiteX20" fmla="*/ 16044 w 573320"/>
                  <a:gd name="connsiteY20" fmla="*/ 332744 h 440432"/>
                  <a:gd name="connsiteX21" fmla="*/ 67749 w 573320"/>
                  <a:gd name="connsiteY21" fmla="*/ 397483 h 440432"/>
                  <a:gd name="connsiteX22" fmla="*/ 143338 w 573320"/>
                  <a:gd name="connsiteY22" fmla="*/ 432518 h 440432"/>
                  <a:gd name="connsiteX23" fmla="*/ 235060 w 573320"/>
                  <a:gd name="connsiteY23" fmla="*/ 440389 h 440432"/>
                  <a:gd name="connsiteX24" fmla="*/ 282065 w 573320"/>
                  <a:gd name="connsiteY24" fmla="*/ 439119 h 440432"/>
                  <a:gd name="connsiteX25" fmla="*/ 331356 w 573320"/>
                  <a:gd name="connsiteY25" fmla="*/ 438357 h 440432"/>
                  <a:gd name="connsiteX26" fmla="*/ 377980 w 573320"/>
                  <a:gd name="connsiteY26" fmla="*/ 437850 h 440432"/>
                  <a:gd name="connsiteX27" fmla="*/ 422825 w 573320"/>
                  <a:gd name="connsiteY27" fmla="*/ 431883 h 440432"/>
                  <a:gd name="connsiteX28" fmla="*/ 463478 w 573320"/>
                  <a:gd name="connsiteY28" fmla="*/ 417539 h 440432"/>
                  <a:gd name="connsiteX29" fmla="*/ 497270 w 573320"/>
                  <a:gd name="connsiteY29" fmla="*/ 392786 h 440432"/>
                  <a:gd name="connsiteX30" fmla="*/ 526997 w 573320"/>
                  <a:gd name="connsiteY30" fmla="*/ 360290 h 440432"/>
                  <a:gd name="connsiteX31" fmla="*/ 551389 w 573320"/>
                  <a:gd name="connsiteY31" fmla="*/ 325508 h 440432"/>
                  <a:gd name="connsiteX32" fmla="*/ 569301 w 573320"/>
                  <a:gd name="connsiteY32" fmla="*/ 283745 h 440432"/>
                  <a:gd name="connsiteX33" fmla="*/ 572477 w 573320"/>
                  <a:gd name="connsiteY33" fmla="*/ 237539 h 440432"/>
                  <a:gd name="connsiteX34" fmla="*/ 546307 w 573320"/>
                  <a:gd name="connsiteY34" fmla="*/ 147667 h 440432"/>
                  <a:gd name="connsiteX35" fmla="*/ 540971 w 573320"/>
                  <a:gd name="connsiteY35" fmla="*/ 278922 h 440432"/>
                  <a:gd name="connsiteX36" fmla="*/ 505146 w 573320"/>
                  <a:gd name="connsiteY36" fmla="*/ 349119 h 440432"/>
                  <a:gd name="connsiteX37" fmla="*/ 449122 w 573320"/>
                  <a:gd name="connsiteY37" fmla="*/ 401545 h 440432"/>
                  <a:gd name="connsiteX38" fmla="*/ 411772 w 573320"/>
                  <a:gd name="connsiteY38" fmla="*/ 413731 h 440432"/>
                  <a:gd name="connsiteX39" fmla="*/ 368960 w 573320"/>
                  <a:gd name="connsiteY39" fmla="*/ 417413 h 440432"/>
                  <a:gd name="connsiteX40" fmla="*/ 326656 w 573320"/>
                  <a:gd name="connsiteY40" fmla="*/ 418809 h 440432"/>
                  <a:gd name="connsiteX41" fmla="*/ 281557 w 573320"/>
                  <a:gd name="connsiteY41" fmla="*/ 418809 h 440432"/>
                  <a:gd name="connsiteX42" fmla="*/ 192121 w 573320"/>
                  <a:gd name="connsiteY42" fmla="*/ 418809 h 440432"/>
                  <a:gd name="connsiteX43" fmla="*/ 112721 w 573320"/>
                  <a:gd name="connsiteY43" fmla="*/ 402433 h 440432"/>
                  <a:gd name="connsiteX44" fmla="*/ 56443 w 573320"/>
                  <a:gd name="connsiteY44" fmla="*/ 354578 h 440432"/>
                  <a:gd name="connsiteX45" fmla="*/ 26716 w 573320"/>
                  <a:gd name="connsiteY45" fmla="*/ 282857 h 440432"/>
                  <a:gd name="connsiteX46" fmla="*/ 36752 w 573320"/>
                  <a:gd name="connsiteY46" fmla="*/ 200854 h 440432"/>
                  <a:gd name="connsiteX47" fmla="*/ 76388 w 573320"/>
                  <a:gd name="connsiteY47" fmla="*/ 130402 h 440432"/>
                  <a:gd name="connsiteX48" fmla="*/ 104464 w 573320"/>
                  <a:gd name="connsiteY48" fmla="*/ 98668 h 440432"/>
                  <a:gd name="connsiteX49" fmla="*/ 133429 w 573320"/>
                  <a:gd name="connsiteY49" fmla="*/ 78231 h 440432"/>
                  <a:gd name="connsiteX50" fmla="*/ 133556 w 573320"/>
                  <a:gd name="connsiteY50" fmla="*/ 78231 h 440432"/>
                  <a:gd name="connsiteX51" fmla="*/ 137240 w 573320"/>
                  <a:gd name="connsiteY51" fmla="*/ 76834 h 440432"/>
                  <a:gd name="connsiteX52" fmla="*/ 139908 w 573320"/>
                  <a:gd name="connsiteY52" fmla="*/ 75057 h 440432"/>
                  <a:gd name="connsiteX53" fmla="*/ 162902 w 573320"/>
                  <a:gd name="connsiteY53" fmla="*/ 62871 h 440432"/>
                  <a:gd name="connsiteX54" fmla="*/ 168364 w 573320"/>
                  <a:gd name="connsiteY54" fmla="*/ 60205 h 440432"/>
                  <a:gd name="connsiteX55" fmla="*/ 175351 w 573320"/>
                  <a:gd name="connsiteY55" fmla="*/ 56397 h 440432"/>
                  <a:gd name="connsiteX56" fmla="*/ 187675 w 573320"/>
                  <a:gd name="connsiteY56" fmla="*/ 48781 h 440432"/>
                  <a:gd name="connsiteX57" fmla="*/ 224643 w 573320"/>
                  <a:gd name="connsiteY57" fmla="*/ 36975 h 440432"/>
                  <a:gd name="connsiteX58" fmla="*/ 263009 w 573320"/>
                  <a:gd name="connsiteY58" fmla="*/ 27582 h 440432"/>
                  <a:gd name="connsiteX59" fmla="*/ 267074 w 573320"/>
                  <a:gd name="connsiteY59" fmla="*/ 26947 h 440432"/>
                  <a:gd name="connsiteX60" fmla="*/ 292863 w 573320"/>
                  <a:gd name="connsiteY60" fmla="*/ 25170 h 440432"/>
                  <a:gd name="connsiteX61" fmla="*/ 336565 w 573320"/>
                  <a:gd name="connsiteY61" fmla="*/ 25170 h 440432"/>
                  <a:gd name="connsiteX62" fmla="*/ 378742 w 573320"/>
                  <a:gd name="connsiteY62" fmla="*/ 33421 h 440432"/>
                  <a:gd name="connsiteX63" fmla="*/ 447724 w 573320"/>
                  <a:gd name="connsiteY63" fmla="*/ 65918 h 440432"/>
                  <a:gd name="connsiteX64" fmla="*/ 473768 w 573320"/>
                  <a:gd name="connsiteY64" fmla="*/ 93082 h 440432"/>
                  <a:gd name="connsiteX65" fmla="*/ 498032 w 573320"/>
                  <a:gd name="connsiteY65" fmla="*/ 124183 h 440432"/>
                  <a:gd name="connsiteX66" fmla="*/ 530046 w 573320"/>
                  <a:gd name="connsiteY66" fmla="*/ 198315 h 440432"/>
                  <a:gd name="connsiteX67" fmla="*/ 540463 w 573320"/>
                  <a:gd name="connsiteY67" fmla="*/ 278794 h 4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3320" h="440432">
                    <a:moveTo>
                      <a:pt x="546307" y="147413"/>
                    </a:moveTo>
                    <a:cubicBezTo>
                      <a:pt x="540717" y="133703"/>
                      <a:pt x="534111" y="120120"/>
                      <a:pt x="526235" y="107554"/>
                    </a:cubicBezTo>
                    <a:cubicBezTo>
                      <a:pt x="518358" y="94987"/>
                      <a:pt x="508068" y="83689"/>
                      <a:pt x="498286" y="72645"/>
                    </a:cubicBezTo>
                    <a:cubicBezTo>
                      <a:pt x="479230" y="51192"/>
                      <a:pt x="457252" y="31644"/>
                      <a:pt x="430701" y="19966"/>
                    </a:cubicBezTo>
                    <a:cubicBezTo>
                      <a:pt x="416981" y="13872"/>
                      <a:pt x="402117" y="10318"/>
                      <a:pt x="387380" y="7272"/>
                    </a:cubicBezTo>
                    <a:cubicBezTo>
                      <a:pt x="372517" y="4225"/>
                      <a:pt x="357654" y="925"/>
                      <a:pt x="342281" y="290"/>
                    </a:cubicBezTo>
                    <a:cubicBezTo>
                      <a:pt x="326021" y="-472"/>
                      <a:pt x="309887" y="290"/>
                      <a:pt x="293752" y="2321"/>
                    </a:cubicBezTo>
                    <a:cubicBezTo>
                      <a:pt x="278762" y="4225"/>
                      <a:pt x="263263" y="4986"/>
                      <a:pt x="248653" y="8921"/>
                    </a:cubicBezTo>
                    <a:cubicBezTo>
                      <a:pt x="225405" y="15268"/>
                      <a:pt x="201141" y="21997"/>
                      <a:pt x="178782" y="31771"/>
                    </a:cubicBezTo>
                    <a:cubicBezTo>
                      <a:pt x="175606" y="32786"/>
                      <a:pt x="172811" y="34309"/>
                      <a:pt x="169889" y="35833"/>
                    </a:cubicBezTo>
                    <a:cubicBezTo>
                      <a:pt x="169127" y="36214"/>
                      <a:pt x="168492" y="36595"/>
                      <a:pt x="167857" y="36848"/>
                    </a:cubicBezTo>
                    <a:cubicBezTo>
                      <a:pt x="167222" y="37102"/>
                      <a:pt x="166332" y="37610"/>
                      <a:pt x="165570" y="37864"/>
                    </a:cubicBezTo>
                    <a:cubicBezTo>
                      <a:pt x="162902" y="39007"/>
                      <a:pt x="161250" y="38880"/>
                      <a:pt x="158201" y="39895"/>
                    </a:cubicBezTo>
                    <a:cubicBezTo>
                      <a:pt x="154771" y="41037"/>
                      <a:pt x="151849" y="43449"/>
                      <a:pt x="149181" y="45861"/>
                    </a:cubicBezTo>
                    <a:cubicBezTo>
                      <a:pt x="144735" y="49669"/>
                      <a:pt x="140416" y="51574"/>
                      <a:pt x="134826" y="53097"/>
                    </a:cubicBezTo>
                    <a:cubicBezTo>
                      <a:pt x="128474" y="54874"/>
                      <a:pt x="123266" y="57921"/>
                      <a:pt x="117295" y="60840"/>
                    </a:cubicBezTo>
                    <a:cubicBezTo>
                      <a:pt x="104210" y="67314"/>
                      <a:pt x="93284" y="76326"/>
                      <a:pt x="82740" y="86355"/>
                    </a:cubicBezTo>
                    <a:cubicBezTo>
                      <a:pt x="61397" y="106792"/>
                      <a:pt x="41707" y="130911"/>
                      <a:pt x="27224" y="156679"/>
                    </a:cubicBezTo>
                    <a:cubicBezTo>
                      <a:pt x="12741" y="182448"/>
                      <a:pt x="3340" y="213294"/>
                      <a:pt x="1308" y="242997"/>
                    </a:cubicBezTo>
                    <a:cubicBezTo>
                      <a:pt x="292" y="258484"/>
                      <a:pt x="-979" y="274225"/>
                      <a:pt x="1181" y="289712"/>
                    </a:cubicBezTo>
                    <a:cubicBezTo>
                      <a:pt x="3340" y="304944"/>
                      <a:pt x="8930" y="319161"/>
                      <a:pt x="16044" y="332744"/>
                    </a:cubicBezTo>
                    <a:cubicBezTo>
                      <a:pt x="29003" y="357751"/>
                      <a:pt x="45772" y="379711"/>
                      <a:pt x="67749" y="397483"/>
                    </a:cubicBezTo>
                    <a:cubicBezTo>
                      <a:pt x="90108" y="415381"/>
                      <a:pt x="115262" y="426552"/>
                      <a:pt x="143338" y="432518"/>
                    </a:cubicBezTo>
                    <a:cubicBezTo>
                      <a:pt x="173065" y="438738"/>
                      <a:pt x="204698" y="440769"/>
                      <a:pt x="235060" y="440389"/>
                    </a:cubicBezTo>
                    <a:cubicBezTo>
                      <a:pt x="250687" y="440135"/>
                      <a:pt x="266312" y="439500"/>
                      <a:pt x="282065" y="439119"/>
                    </a:cubicBezTo>
                    <a:cubicBezTo>
                      <a:pt x="298453" y="438611"/>
                      <a:pt x="315095" y="439627"/>
                      <a:pt x="331356" y="438357"/>
                    </a:cubicBezTo>
                    <a:cubicBezTo>
                      <a:pt x="346855" y="437088"/>
                      <a:pt x="362354" y="438103"/>
                      <a:pt x="377980" y="437850"/>
                    </a:cubicBezTo>
                    <a:cubicBezTo>
                      <a:pt x="393352" y="437596"/>
                      <a:pt x="407834" y="435565"/>
                      <a:pt x="422825" y="431883"/>
                    </a:cubicBezTo>
                    <a:cubicBezTo>
                      <a:pt x="437180" y="428329"/>
                      <a:pt x="450392" y="424902"/>
                      <a:pt x="463478" y="417539"/>
                    </a:cubicBezTo>
                    <a:cubicBezTo>
                      <a:pt x="475546" y="410685"/>
                      <a:pt x="486980" y="402053"/>
                      <a:pt x="497270" y="392786"/>
                    </a:cubicBezTo>
                    <a:cubicBezTo>
                      <a:pt x="508195" y="383012"/>
                      <a:pt x="518232" y="372095"/>
                      <a:pt x="526997" y="360290"/>
                    </a:cubicBezTo>
                    <a:cubicBezTo>
                      <a:pt x="535382" y="348992"/>
                      <a:pt x="544528" y="337822"/>
                      <a:pt x="551389" y="325508"/>
                    </a:cubicBezTo>
                    <a:cubicBezTo>
                      <a:pt x="558757" y="312307"/>
                      <a:pt x="565109" y="298217"/>
                      <a:pt x="569301" y="283745"/>
                    </a:cubicBezTo>
                    <a:cubicBezTo>
                      <a:pt x="573748" y="268512"/>
                      <a:pt x="574001" y="253280"/>
                      <a:pt x="572477" y="237539"/>
                    </a:cubicBezTo>
                    <a:cubicBezTo>
                      <a:pt x="569555" y="206566"/>
                      <a:pt x="557995" y="176228"/>
                      <a:pt x="546307" y="147667"/>
                    </a:cubicBezTo>
                    <a:close/>
                    <a:moveTo>
                      <a:pt x="540971" y="278922"/>
                    </a:moveTo>
                    <a:cubicBezTo>
                      <a:pt x="534492" y="304944"/>
                      <a:pt x="520137" y="327285"/>
                      <a:pt x="505146" y="349119"/>
                    </a:cubicBezTo>
                    <a:cubicBezTo>
                      <a:pt x="490791" y="370191"/>
                      <a:pt x="471735" y="389359"/>
                      <a:pt x="449122" y="401545"/>
                    </a:cubicBezTo>
                    <a:cubicBezTo>
                      <a:pt x="437561" y="407765"/>
                      <a:pt x="424476" y="410557"/>
                      <a:pt x="411772" y="413731"/>
                    </a:cubicBezTo>
                    <a:cubicBezTo>
                      <a:pt x="397798" y="417159"/>
                      <a:pt x="383316" y="417539"/>
                      <a:pt x="368960" y="417413"/>
                    </a:cubicBezTo>
                    <a:cubicBezTo>
                      <a:pt x="354605" y="417286"/>
                      <a:pt x="340757" y="417920"/>
                      <a:pt x="326656" y="418809"/>
                    </a:cubicBezTo>
                    <a:cubicBezTo>
                      <a:pt x="311792" y="419825"/>
                      <a:pt x="296548" y="418555"/>
                      <a:pt x="281557" y="418809"/>
                    </a:cubicBezTo>
                    <a:cubicBezTo>
                      <a:pt x="251829" y="419316"/>
                      <a:pt x="221848" y="420712"/>
                      <a:pt x="192121" y="418809"/>
                    </a:cubicBezTo>
                    <a:cubicBezTo>
                      <a:pt x="164935" y="417031"/>
                      <a:pt x="137621" y="414239"/>
                      <a:pt x="112721" y="402433"/>
                    </a:cubicBezTo>
                    <a:cubicBezTo>
                      <a:pt x="90362" y="391898"/>
                      <a:pt x="71053" y="374253"/>
                      <a:pt x="56443" y="354578"/>
                    </a:cubicBezTo>
                    <a:cubicBezTo>
                      <a:pt x="41325" y="334141"/>
                      <a:pt x="28240" y="308499"/>
                      <a:pt x="26716" y="282857"/>
                    </a:cubicBezTo>
                    <a:cubicBezTo>
                      <a:pt x="24937" y="255438"/>
                      <a:pt x="29510" y="227130"/>
                      <a:pt x="36752" y="200854"/>
                    </a:cubicBezTo>
                    <a:cubicBezTo>
                      <a:pt x="44120" y="174324"/>
                      <a:pt x="60127" y="152109"/>
                      <a:pt x="76388" y="130402"/>
                    </a:cubicBezTo>
                    <a:cubicBezTo>
                      <a:pt x="84773" y="119232"/>
                      <a:pt x="94301" y="108442"/>
                      <a:pt x="104464" y="98668"/>
                    </a:cubicBezTo>
                    <a:cubicBezTo>
                      <a:pt x="113357" y="90036"/>
                      <a:pt x="123011" y="84450"/>
                      <a:pt x="133429" y="78231"/>
                    </a:cubicBezTo>
                    <a:cubicBezTo>
                      <a:pt x="133429" y="78231"/>
                      <a:pt x="133429" y="78231"/>
                      <a:pt x="133556" y="78231"/>
                    </a:cubicBezTo>
                    <a:cubicBezTo>
                      <a:pt x="134826" y="77976"/>
                      <a:pt x="135970" y="77596"/>
                      <a:pt x="137240" y="76834"/>
                    </a:cubicBezTo>
                    <a:cubicBezTo>
                      <a:pt x="138129" y="76326"/>
                      <a:pt x="139018" y="75692"/>
                      <a:pt x="139908" y="75057"/>
                    </a:cubicBezTo>
                    <a:cubicBezTo>
                      <a:pt x="147911" y="71629"/>
                      <a:pt x="156169" y="69472"/>
                      <a:pt x="162902" y="62871"/>
                    </a:cubicBezTo>
                    <a:cubicBezTo>
                      <a:pt x="164935" y="60840"/>
                      <a:pt x="165697" y="60967"/>
                      <a:pt x="168364" y="60205"/>
                    </a:cubicBezTo>
                    <a:cubicBezTo>
                      <a:pt x="171287" y="59444"/>
                      <a:pt x="173065" y="57794"/>
                      <a:pt x="175351" y="56397"/>
                    </a:cubicBezTo>
                    <a:cubicBezTo>
                      <a:pt x="179544" y="53858"/>
                      <a:pt x="183355" y="50431"/>
                      <a:pt x="187675" y="48781"/>
                    </a:cubicBezTo>
                    <a:cubicBezTo>
                      <a:pt x="199744" y="44084"/>
                      <a:pt x="212448" y="41545"/>
                      <a:pt x="224643" y="36975"/>
                    </a:cubicBezTo>
                    <a:cubicBezTo>
                      <a:pt x="237220" y="32279"/>
                      <a:pt x="249924" y="30121"/>
                      <a:pt x="263009" y="27582"/>
                    </a:cubicBezTo>
                    <a:cubicBezTo>
                      <a:pt x="264406" y="27328"/>
                      <a:pt x="265677" y="27074"/>
                      <a:pt x="267074" y="26947"/>
                    </a:cubicBezTo>
                    <a:cubicBezTo>
                      <a:pt x="275713" y="26186"/>
                      <a:pt x="284352" y="25805"/>
                      <a:pt x="292863" y="25170"/>
                    </a:cubicBezTo>
                    <a:cubicBezTo>
                      <a:pt x="307473" y="24027"/>
                      <a:pt x="322083" y="23774"/>
                      <a:pt x="336565" y="25170"/>
                    </a:cubicBezTo>
                    <a:cubicBezTo>
                      <a:pt x="350920" y="26566"/>
                      <a:pt x="364768" y="30121"/>
                      <a:pt x="378742" y="33421"/>
                    </a:cubicBezTo>
                    <a:cubicBezTo>
                      <a:pt x="404658" y="39641"/>
                      <a:pt x="427271" y="48527"/>
                      <a:pt x="447724" y="65918"/>
                    </a:cubicBezTo>
                    <a:cubicBezTo>
                      <a:pt x="457379" y="74168"/>
                      <a:pt x="465891" y="83308"/>
                      <a:pt x="473768" y="93082"/>
                    </a:cubicBezTo>
                    <a:cubicBezTo>
                      <a:pt x="482025" y="103238"/>
                      <a:pt x="491045" y="113139"/>
                      <a:pt x="498032" y="124183"/>
                    </a:cubicBezTo>
                    <a:cubicBezTo>
                      <a:pt x="512260" y="146651"/>
                      <a:pt x="521534" y="173181"/>
                      <a:pt x="530046" y="198315"/>
                    </a:cubicBezTo>
                    <a:cubicBezTo>
                      <a:pt x="538558" y="223449"/>
                      <a:pt x="547069" y="252518"/>
                      <a:pt x="540463" y="278794"/>
                    </a:cubicBezTo>
                    <a:close/>
                  </a:path>
                </a:pathLst>
              </a:custGeom>
              <a:solidFill>
                <a:srgbClr val="EA7E7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7" name="شكل حر: شكل 26">
                <a:extLst>
                  <a:ext uri="{FF2B5EF4-FFF2-40B4-BE49-F238E27FC236}">
                    <a16:creationId xmlns:a16="http://schemas.microsoft.com/office/drawing/2014/main" id="{4421E1CC-2E71-D671-83BC-84DF9A0FA911}"/>
                  </a:ext>
                </a:extLst>
              </p:cNvPr>
              <p:cNvSpPr>
                <a:spLocks noGrp="1" noRot="1" noMove="1" noResize="1" noEditPoints="1" noAdjustHandles="1" noChangeArrowheads="1" noChangeShapeType="1"/>
              </p:cNvSpPr>
              <p:nvPr/>
            </p:nvSpPr>
            <p:spPr>
              <a:xfrm>
                <a:off x="7690821" y="8638427"/>
                <a:ext cx="263869" cy="172016"/>
              </a:xfrm>
              <a:custGeom>
                <a:avLst/>
                <a:gdLst>
                  <a:gd name="connsiteX0" fmla="*/ 261797 w 263869"/>
                  <a:gd name="connsiteY0" fmla="*/ 76685 h 172016"/>
                  <a:gd name="connsiteX1" fmla="*/ 254683 w 263869"/>
                  <a:gd name="connsiteY1" fmla="*/ 50408 h 172016"/>
                  <a:gd name="connsiteX2" fmla="*/ 238677 w 263869"/>
                  <a:gd name="connsiteY2" fmla="*/ 28574 h 172016"/>
                  <a:gd name="connsiteX3" fmla="*/ 218223 w 263869"/>
                  <a:gd name="connsiteY3" fmla="*/ 10676 h 172016"/>
                  <a:gd name="connsiteX4" fmla="*/ 158514 w 263869"/>
                  <a:gd name="connsiteY4" fmla="*/ 774 h 172016"/>
                  <a:gd name="connsiteX5" fmla="*/ 155720 w 263869"/>
                  <a:gd name="connsiteY5" fmla="*/ 1536 h 172016"/>
                  <a:gd name="connsiteX6" fmla="*/ 153179 w 263869"/>
                  <a:gd name="connsiteY6" fmla="*/ 1663 h 172016"/>
                  <a:gd name="connsiteX7" fmla="*/ 133106 w 263869"/>
                  <a:gd name="connsiteY7" fmla="*/ 1028 h 172016"/>
                  <a:gd name="connsiteX8" fmla="*/ 95249 w 263869"/>
                  <a:gd name="connsiteY8" fmla="*/ 10803 h 172016"/>
                  <a:gd name="connsiteX9" fmla="*/ 60313 w 263869"/>
                  <a:gd name="connsiteY9" fmla="*/ 28701 h 172016"/>
                  <a:gd name="connsiteX10" fmla="*/ 29442 w 263869"/>
                  <a:gd name="connsiteY10" fmla="*/ 48123 h 172016"/>
                  <a:gd name="connsiteX11" fmla="*/ 5686 w 263869"/>
                  <a:gd name="connsiteY11" fmla="*/ 76176 h 172016"/>
                  <a:gd name="connsiteX12" fmla="*/ 19534 w 263869"/>
                  <a:gd name="connsiteY12" fmla="*/ 140662 h 172016"/>
                  <a:gd name="connsiteX13" fmla="*/ 85213 w 263869"/>
                  <a:gd name="connsiteY13" fmla="*/ 172015 h 172016"/>
                  <a:gd name="connsiteX14" fmla="*/ 124087 w 263869"/>
                  <a:gd name="connsiteY14" fmla="*/ 165542 h 172016"/>
                  <a:gd name="connsiteX15" fmla="*/ 166264 w 263869"/>
                  <a:gd name="connsiteY15" fmla="*/ 159321 h 172016"/>
                  <a:gd name="connsiteX16" fmla="*/ 206028 w 263869"/>
                  <a:gd name="connsiteY16" fmla="*/ 157164 h 172016"/>
                  <a:gd name="connsiteX17" fmla="*/ 237914 w 263869"/>
                  <a:gd name="connsiteY17" fmla="*/ 142946 h 172016"/>
                  <a:gd name="connsiteX18" fmla="*/ 259130 w 263869"/>
                  <a:gd name="connsiteY18" fmla="*/ 116924 h 172016"/>
                  <a:gd name="connsiteX19" fmla="*/ 262687 w 263869"/>
                  <a:gd name="connsiteY19" fmla="*/ 101437 h 172016"/>
                  <a:gd name="connsiteX20" fmla="*/ 262559 w 263869"/>
                  <a:gd name="connsiteY20" fmla="*/ 80620 h 172016"/>
                  <a:gd name="connsiteX21" fmla="*/ 261797 w 263869"/>
                  <a:gd name="connsiteY21" fmla="*/ 76938 h 172016"/>
                  <a:gd name="connsiteX22" fmla="*/ 245664 w 263869"/>
                  <a:gd name="connsiteY22" fmla="*/ 98645 h 172016"/>
                  <a:gd name="connsiteX23" fmla="*/ 244266 w 263869"/>
                  <a:gd name="connsiteY23" fmla="*/ 104103 h 172016"/>
                  <a:gd name="connsiteX24" fmla="*/ 242615 w 263869"/>
                  <a:gd name="connsiteY24" fmla="*/ 110196 h 172016"/>
                  <a:gd name="connsiteX25" fmla="*/ 238422 w 263869"/>
                  <a:gd name="connsiteY25" fmla="*/ 116924 h 172016"/>
                  <a:gd name="connsiteX26" fmla="*/ 228513 w 263869"/>
                  <a:gd name="connsiteY26" fmla="*/ 127714 h 172016"/>
                  <a:gd name="connsiteX27" fmla="*/ 168424 w 263869"/>
                  <a:gd name="connsiteY27" fmla="*/ 140408 h 172016"/>
                  <a:gd name="connsiteX28" fmla="*/ 134885 w 263869"/>
                  <a:gd name="connsiteY28" fmla="*/ 144978 h 172016"/>
                  <a:gd name="connsiteX29" fmla="*/ 98425 w 263869"/>
                  <a:gd name="connsiteY29" fmla="*/ 150944 h 172016"/>
                  <a:gd name="connsiteX30" fmla="*/ 68698 w 263869"/>
                  <a:gd name="connsiteY30" fmla="*/ 151325 h 172016"/>
                  <a:gd name="connsiteX31" fmla="*/ 40368 w 263869"/>
                  <a:gd name="connsiteY31" fmla="*/ 134822 h 172016"/>
                  <a:gd name="connsiteX32" fmla="*/ 24107 w 263869"/>
                  <a:gd name="connsiteY32" fmla="*/ 84301 h 172016"/>
                  <a:gd name="connsiteX33" fmla="*/ 43290 w 263869"/>
                  <a:gd name="connsiteY33" fmla="*/ 62213 h 172016"/>
                  <a:gd name="connsiteX34" fmla="*/ 69460 w 263869"/>
                  <a:gd name="connsiteY34" fmla="*/ 45965 h 172016"/>
                  <a:gd name="connsiteX35" fmla="*/ 102109 w 263869"/>
                  <a:gd name="connsiteY35" fmla="*/ 28955 h 172016"/>
                  <a:gd name="connsiteX36" fmla="*/ 137680 w 263869"/>
                  <a:gd name="connsiteY36" fmla="*/ 20196 h 172016"/>
                  <a:gd name="connsiteX37" fmla="*/ 172489 w 263869"/>
                  <a:gd name="connsiteY37" fmla="*/ 20323 h 172016"/>
                  <a:gd name="connsiteX38" fmla="*/ 198024 w 263869"/>
                  <a:gd name="connsiteY38" fmla="*/ 24766 h 172016"/>
                  <a:gd name="connsiteX39" fmla="*/ 209204 w 263869"/>
                  <a:gd name="connsiteY39" fmla="*/ 29844 h 172016"/>
                  <a:gd name="connsiteX40" fmla="*/ 222161 w 263869"/>
                  <a:gd name="connsiteY40" fmla="*/ 39237 h 172016"/>
                  <a:gd name="connsiteX41" fmla="*/ 222923 w 263869"/>
                  <a:gd name="connsiteY41" fmla="*/ 39745 h 172016"/>
                  <a:gd name="connsiteX42" fmla="*/ 224702 w 263869"/>
                  <a:gd name="connsiteY42" fmla="*/ 41522 h 172016"/>
                  <a:gd name="connsiteX43" fmla="*/ 237533 w 263869"/>
                  <a:gd name="connsiteY43" fmla="*/ 57135 h 172016"/>
                  <a:gd name="connsiteX44" fmla="*/ 243631 w 263869"/>
                  <a:gd name="connsiteY44" fmla="*/ 71607 h 172016"/>
                  <a:gd name="connsiteX45" fmla="*/ 243758 w 263869"/>
                  <a:gd name="connsiteY45" fmla="*/ 71988 h 172016"/>
                  <a:gd name="connsiteX46" fmla="*/ 244520 w 263869"/>
                  <a:gd name="connsiteY46" fmla="*/ 76685 h 172016"/>
                  <a:gd name="connsiteX47" fmla="*/ 245664 w 263869"/>
                  <a:gd name="connsiteY47" fmla="*/ 98772 h 1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869" h="172016">
                    <a:moveTo>
                      <a:pt x="261797" y="76685"/>
                    </a:moveTo>
                    <a:cubicBezTo>
                      <a:pt x="261671" y="67417"/>
                      <a:pt x="258621" y="58659"/>
                      <a:pt x="254683" y="50408"/>
                    </a:cubicBezTo>
                    <a:cubicBezTo>
                      <a:pt x="250745" y="42157"/>
                      <a:pt x="244902" y="35048"/>
                      <a:pt x="238677" y="28574"/>
                    </a:cubicBezTo>
                    <a:cubicBezTo>
                      <a:pt x="232198" y="21847"/>
                      <a:pt x="226354" y="15500"/>
                      <a:pt x="218223" y="10676"/>
                    </a:cubicBezTo>
                    <a:cubicBezTo>
                      <a:pt x="200565" y="267"/>
                      <a:pt x="178459" y="-1256"/>
                      <a:pt x="158514" y="774"/>
                    </a:cubicBezTo>
                    <a:cubicBezTo>
                      <a:pt x="157498" y="901"/>
                      <a:pt x="156482" y="1156"/>
                      <a:pt x="155720" y="1536"/>
                    </a:cubicBezTo>
                    <a:cubicBezTo>
                      <a:pt x="154830" y="1536"/>
                      <a:pt x="154068" y="1536"/>
                      <a:pt x="153179" y="1663"/>
                    </a:cubicBezTo>
                    <a:cubicBezTo>
                      <a:pt x="146446" y="1917"/>
                      <a:pt x="139840" y="1028"/>
                      <a:pt x="133106" y="1028"/>
                    </a:cubicBezTo>
                    <a:cubicBezTo>
                      <a:pt x="120149" y="1028"/>
                      <a:pt x="107318" y="6487"/>
                      <a:pt x="95249" y="10803"/>
                    </a:cubicBezTo>
                    <a:cubicBezTo>
                      <a:pt x="82799" y="15246"/>
                      <a:pt x="72000" y="22862"/>
                      <a:pt x="60313" y="28701"/>
                    </a:cubicBezTo>
                    <a:cubicBezTo>
                      <a:pt x="49261" y="34286"/>
                      <a:pt x="38463" y="39491"/>
                      <a:pt x="29442" y="48123"/>
                    </a:cubicBezTo>
                    <a:cubicBezTo>
                      <a:pt x="20550" y="56501"/>
                      <a:pt x="11911" y="65514"/>
                      <a:pt x="5686" y="76176"/>
                    </a:cubicBezTo>
                    <a:cubicBezTo>
                      <a:pt x="-7399" y="98645"/>
                      <a:pt x="4162" y="122636"/>
                      <a:pt x="19534" y="140662"/>
                    </a:cubicBezTo>
                    <a:cubicBezTo>
                      <a:pt x="35794" y="159830"/>
                      <a:pt x="59932" y="172142"/>
                      <a:pt x="85213" y="172015"/>
                    </a:cubicBezTo>
                    <a:cubicBezTo>
                      <a:pt x="98044" y="172015"/>
                      <a:pt x="111383" y="167446"/>
                      <a:pt x="124087" y="165542"/>
                    </a:cubicBezTo>
                    <a:cubicBezTo>
                      <a:pt x="138061" y="163511"/>
                      <a:pt x="152162" y="160845"/>
                      <a:pt x="166264" y="159321"/>
                    </a:cubicBezTo>
                    <a:cubicBezTo>
                      <a:pt x="179603" y="157798"/>
                      <a:pt x="192815" y="159321"/>
                      <a:pt x="206028" y="157164"/>
                    </a:cubicBezTo>
                    <a:cubicBezTo>
                      <a:pt x="216953" y="155386"/>
                      <a:pt x="229149" y="149675"/>
                      <a:pt x="237914" y="142946"/>
                    </a:cubicBezTo>
                    <a:cubicBezTo>
                      <a:pt x="246045" y="136727"/>
                      <a:pt x="255572" y="126572"/>
                      <a:pt x="259130" y="116924"/>
                    </a:cubicBezTo>
                    <a:cubicBezTo>
                      <a:pt x="260909" y="111973"/>
                      <a:pt x="261417" y="106515"/>
                      <a:pt x="262687" y="101437"/>
                    </a:cubicBezTo>
                    <a:cubicBezTo>
                      <a:pt x="264465" y="94456"/>
                      <a:pt x="264085" y="87474"/>
                      <a:pt x="262559" y="80620"/>
                    </a:cubicBezTo>
                    <a:cubicBezTo>
                      <a:pt x="262306" y="79477"/>
                      <a:pt x="262052" y="78208"/>
                      <a:pt x="261797" y="76938"/>
                    </a:cubicBezTo>
                    <a:close/>
                    <a:moveTo>
                      <a:pt x="245664" y="98645"/>
                    </a:moveTo>
                    <a:cubicBezTo>
                      <a:pt x="245155" y="100422"/>
                      <a:pt x="244647" y="102199"/>
                      <a:pt x="244266" y="104103"/>
                    </a:cubicBezTo>
                    <a:cubicBezTo>
                      <a:pt x="243758" y="106515"/>
                      <a:pt x="243250" y="108419"/>
                      <a:pt x="242615" y="110196"/>
                    </a:cubicBezTo>
                    <a:cubicBezTo>
                      <a:pt x="241344" y="112481"/>
                      <a:pt x="239947" y="114893"/>
                      <a:pt x="238422" y="116924"/>
                    </a:cubicBezTo>
                    <a:cubicBezTo>
                      <a:pt x="235374" y="120732"/>
                      <a:pt x="232325" y="124667"/>
                      <a:pt x="228513" y="127714"/>
                    </a:cubicBezTo>
                    <a:cubicBezTo>
                      <a:pt x="210601" y="142185"/>
                      <a:pt x="189893" y="139393"/>
                      <a:pt x="168424" y="140408"/>
                    </a:cubicBezTo>
                    <a:cubicBezTo>
                      <a:pt x="157244" y="140916"/>
                      <a:pt x="145937" y="143454"/>
                      <a:pt x="134885" y="144978"/>
                    </a:cubicBezTo>
                    <a:cubicBezTo>
                      <a:pt x="122690" y="146627"/>
                      <a:pt x="110494" y="148405"/>
                      <a:pt x="98425" y="150944"/>
                    </a:cubicBezTo>
                    <a:cubicBezTo>
                      <a:pt x="88262" y="152974"/>
                      <a:pt x="78988" y="153990"/>
                      <a:pt x="68698" y="151325"/>
                    </a:cubicBezTo>
                    <a:cubicBezTo>
                      <a:pt x="58153" y="148532"/>
                      <a:pt x="48371" y="142185"/>
                      <a:pt x="40368" y="134822"/>
                    </a:cubicBezTo>
                    <a:cubicBezTo>
                      <a:pt x="27029" y="122636"/>
                      <a:pt x="12800" y="101818"/>
                      <a:pt x="24107" y="84301"/>
                    </a:cubicBezTo>
                    <a:cubicBezTo>
                      <a:pt x="29315" y="76303"/>
                      <a:pt x="36302" y="68687"/>
                      <a:pt x="43290" y="62213"/>
                    </a:cubicBezTo>
                    <a:cubicBezTo>
                      <a:pt x="50912" y="54978"/>
                      <a:pt x="60313" y="50788"/>
                      <a:pt x="69460" y="45965"/>
                    </a:cubicBezTo>
                    <a:cubicBezTo>
                      <a:pt x="80385" y="40253"/>
                      <a:pt x="90421" y="33271"/>
                      <a:pt x="102109" y="28955"/>
                    </a:cubicBezTo>
                    <a:cubicBezTo>
                      <a:pt x="113797" y="24639"/>
                      <a:pt x="125230" y="19815"/>
                      <a:pt x="137680" y="20196"/>
                    </a:cubicBezTo>
                    <a:cubicBezTo>
                      <a:pt x="149113" y="20451"/>
                      <a:pt x="161182" y="19054"/>
                      <a:pt x="172489" y="20323"/>
                    </a:cubicBezTo>
                    <a:cubicBezTo>
                      <a:pt x="181255" y="21338"/>
                      <a:pt x="189385" y="23750"/>
                      <a:pt x="198024" y="24766"/>
                    </a:cubicBezTo>
                    <a:cubicBezTo>
                      <a:pt x="201962" y="26162"/>
                      <a:pt x="205646" y="27685"/>
                      <a:pt x="209204" y="29844"/>
                    </a:cubicBezTo>
                    <a:cubicBezTo>
                      <a:pt x="213777" y="32636"/>
                      <a:pt x="217842" y="36064"/>
                      <a:pt x="222161" y="39237"/>
                    </a:cubicBezTo>
                    <a:cubicBezTo>
                      <a:pt x="222415" y="39491"/>
                      <a:pt x="222670" y="39618"/>
                      <a:pt x="222923" y="39745"/>
                    </a:cubicBezTo>
                    <a:cubicBezTo>
                      <a:pt x="223432" y="40379"/>
                      <a:pt x="224067" y="40888"/>
                      <a:pt x="224702" y="41522"/>
                    </a:cubicBezTo>
                    <a:cubicBezTo>
                      <a:pt x="229402" y="46219"/>
                      <a:pt x="234103" y="51297"/>
                      <a:pt x="237533" y="57135"/>
                    </a:cubicBezTo>
                    <a:cubicBezTo>
                      <a:pt x="239947" y="61325"/>
                      <a:pt x="242361" y="66529"/>
                      <a:pt x="243631" y="71607"/>
                    </a:cubicBezTo>
                    <a:cubicBezTo>
                      <a:pt x="243631" y="71734"/>
                      <a:pt x="243631" y="71861"/>
                      <a:pt x="243758" y="71988"/>
                    </a:cubicBezTo>
                    <a:cubicBezTo>
                      <a:pt x="244139" y="73511"/>
                      <a:pt x="244520" y="75161"/>
                      <a:pt x="244520" y="76685"/>
                    </a:cubicBezTo>
                    <a:cubicBezTo>
                      <a:pt x="245155" y="83666"/>
                      <a:pt x="246045" y="91663"/>
                      <a:pt x="245664" y="98772"/>
                    </a:cubicBezTo>
                    <a:close/>
                  </a:path>
                </a:pathLst>
              </a:custGeom>
              <a:solidFill>
                <a:srgbClr val="EA7E73"/>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28" name="مجموعة 27">
              <a:extLst>
                <a:ext uri="{FF2B5EF4-FFF2-40B4-BE49-F238E27FC236}">
                  <a16:creationId xmlns:a16="http://schemas.microsoft.com/office/drawing/2014/main" id="{B96D5E67-801C-14CD-4FE2-AB1CE04ED3F5}"/>
                </a:ext>
              </a:extLst>
            </p:cNvPr>
            <p:cNvGrpSpPr>
              <a:grpSpLocks noGrp="1" noUngrp="1" noRot="1" noMove="1" noResize="1"/>
            </p:cNvGrpSpPr>
            <p:nvPr/>
          </p:nvGrpSpPr>
          <p:grpSpPr>
            <a:xfrm>
              <a:off x="0" y="0"/>
              <a:ext cx="2455782" cy="2406731"/>
              <a:chOff x="25400" y="266016"/>
              <a:chExt cx="2455782" cy="2406731"/>
            </a:xfrm>
          </p:grpSpPr>
          <p:sp>
            <p:nvSpPr>
              <p:cNvPr id="29" name="شكل حر: شكل 28">
                <a:extLst>
                  <a:ext uri="{FF2B5EF4-FFF2-40B4-BE49-F238E27FC236}">
                    <a16:creationId xmlns:a16="http://schemas.microsoft.com/office/drawing/2014/main" id="{51EFC949-8D07-ADAF-403B-D327C58A6C86}"/>
                  </a:ext>
                </a:extLst>
              </p:cNvPr>
              <p:cNvSpPr>
                <a:spLocks noGrp="1" noRot="1" noMove="1" noResize="1" noEditPoints="1" noAdjustHandles="1" noChangeArrowheads="1" noChangeShapeType="1"/>
              </p:cNvSpPr>
              <p:nvPr/>
            </p:nvSpPr>
            <p:spPr>
              <a:xfrm>
                <a:off x="25400" y="308100"/>
                <a:ext cx="2455782" cy="2364647"/>
              </a:xfrm>
              <a:custGeom>
                <a:avLst/>
                <a:gdLst>
                  <a:gd name="connsiteX0" fmla="*/ 2455631 w 2455782"/>
                  <a:gd name="connsiteY0" fmla="*/ 685678 h 2364647"/>
                  <a:gd name="connsiteX1" fmla="*/ 2423108 w 2455782"/>
                  <a:gd name="connsiteY1" fmla="*/ 468231 h 2364647"/>
                  <a:gd name="connsiteX2" fmla="*/ 2384107 w 2455782"/>
                  <a:gd name="connsiteY2" fmla="*/ 368203 h 2364647"/>
                  <a:gd name="connsiteX3" fmla="*/ 2355905 w 2455782"/>
                  <a:gd name="connsiteY3" fmla="*/ 324790 h 2364647"/>
                  <a:gd name="connsiteX4" fmla="*/ 2320969 w 2455782"/>
                  <a:gd name="connsiteY4" fmla="*/ 275157 h 2364647"/>
                  <a:gd name="connsiteX5" fmla="*/ 2255290 w 2455782"/>
                  <a:gd name="connsiteY5" fmla="*/ 182237 h 2364647"/>
                  <a:gd name="connsiteX6" fmla="*/ 2189356 w 2455782"/>
                  <a:gd name="connsiteY6" fmla="*/ 91349 h 2364647"/>
                  <a:gd name="connsiteX7" fmla="*/ 2160772 w 2455782"/>
                  <a:gd name="connsiteY7" fmla="*/ 52124 h 2364647"/>
                  <a:gd name="connsiteX8" fmla="*/ 2151117 w 2455782"/>
                  <a:gd name="connsiteY8" fmla="*/ 9473 h 2364647"/>
                  <a:gd name="connsiteX9" fmla="*/ 2131426 w 2455782"/>
                  <a:gd name="connsiteY9" fmla="*/ 9473 h 2364647"/>
                  <a:gd name="connsiteX10" fmla="*/ 2161661 w 2455782"/>
                  <a:gd name="connsiteY10" fmla="*/ 88937 h 2364647"/>
                  <a:gd name="connsiteX11" fmla="*/ 2226325 w 2455782"/>
                  <a:gd name="connsiteY11" fmla="*/ 177287 h 2364647"/>
                  <a:gd name="connsiteX12" fmla="*/ 2294291 w 2455782"/>
                  <a:gd name="connsiteY12" fmla="*/ 274395 h 2364647"/>
                  <a:gd name="connsiteX13" fmla="*/ 2326686 w 2455782"/>
                  <a:gd name="connsiteY13" fmla="*/ 321236 h 2364647"/>
                  <a:gd name="connsiteX14" fmla="*/ 2358064 w 2455782"/>
                  <a:gd name="connsiteY14" fmla="*/ 364649 h 2364647"/>
                  <a:gd name="connsiteX15" fmla="*/ 2377882 w 2455782"/>
                  <a:gd name="connsiteY15" fmla="*/ 411870 h 2364647"/>
                  <a:gd name="connsiteX16" fmla="*/ 2398844 w 2455782"/>
                  <a:gd name="connsiteY16" fmla="*/ 465693 h 2364647"/>
                  <a:gd name="connsiteX17" fmla="*/ 2424506 w 2455782"/>
                  <a:gd name="connsiteY17" fmla="*/ 570798 h 2364647"/>
                  <a:gd name="connsiteX18" fmla="*/ 2428063 w 2455782"/>
                  <a:gd name="connsiteY18" fmla="*/ 794592 h 2364647"/>
                  <a:gd name="connsiteX19" fmla="*/ 2373690 w 2455782"/>
                  <a:gd name="connsiteY19" fmla="*/ 992871 h 2364647"/>
                  <a:gd name="connsiteX20" fmla="*/ 2249319 w 2455782"/>
                  <a:gd name="connsiteY20" fmla="*/ 1146722 h 2364647"/>
                  <a:gd name="connsiteX21" fmla="*/ 2057362 w 2455782"/>
                  <a:gd name="connsiteY21" fmla="*/ 1269980 h 2364647"/>
                  <a:gd name="connsiteX22" fmla="*/ 1899706 w 2455782"/>
                  <a:gd name="connsiteY22" fmla="*/ 1405170 h 2364647"/>
                  <a:gd name="connsiteX23" fmla="*/ 1835678 w 2455782"/>
                  <a:gd name="connsiteY23" fmla="*/ 1490600 h 2364647"/>
                  <a:gd name="connsiteX24" fmla="*/ 1789944 w 2455782"/>
                  <a:gd name="connsiteY24" fmla="*/ 1588216 h 2364647"/>
                  <a:gd name="connsiteX25" fmla="*/ 1715372 w 2455782"/>
                  <a:gd name="connsiteY25" fmla="*/ 1807441 h 2364647"/>
                  <a:gd name="connsiteX26" fmla="*/ 1676625 w 2455782"/>
                  <a:gd name="connsiteY26" fmla="*/ 1913054 h 2364647"/>
                  <a:gd name="connsiteX27" fmla="*/ 1634321 w 2455782"/>
                  <a:gd name="connsiteY27" fmla="*/ 2011559 h 2364647"/>
                  <a:gd name="connsiteX28" fmla="*/ 1513760 w 2455782"/>
                  <a:gd name="connsiteY28" fmla="*/ 2164902 h 2364647"/>
                  <a:gd name="connsiteX29" fmla="*/ 1435631 w 2455782"/>
                  <a:gd name="connsiteY29" fmla="*/ 2223928 h 2364647"/>
                  <a:gd name="connsiteX30" fmla="*/ 1397900 w 2455782"/>
                  <a:gd name="connsiteY30" fmla="*/ 2245000 h 2364647"/>
                  <a:gd name="connsiteX31" fmla="*/ 1348990 w 2455782"/>
                  <a:gd name="connsiteY31" fmla="*/ 2274069 h 2364647"/>
                  <a:gd name="connsiteX32" fmla="*/ 1298937 w 2455782"/>
                  <a:gd name="connsiteY32" fmla="*/ 2294126 h 2364647"/>
                  <a:gd name="connsiteX33" fmla="*/ 1245834 w 2455782"/>
                  <a:gd name="connsiteY33" fmla="*/ 2311389 h 2364647"/>
                  <a:gd name="connsiteX34" fmla="*/ 1133658 w 2455782"/>
                  <a:gd name="connsiteY34" fmla="*/ 2330303 h 2364647"/>
                  <a:gd name="connsiteX35" fmla="*/ 1017417 w 2455782"/>
                  <a:gd name="connsiteY35" fmla="*/ 2333477 h 2364647"/>
                  <a:gd name="connsiteX36" fmla="*/ 909561 w 2455782"/>
                  <a:gd name="connsiteY36" fmla="*/ 2311516 h 2364647"/>
                  <a:gd name="connsiteX37" fmla="*/ 721288 w 2455782"/>
                  <a:gd name="connsiteY37" fmla="*/ 2209076 h 2364647"/>
                  <a:gd name="connsiteX38" fmla="*/ 647987 w 2455782"/>
                  <a:gd name="connsiteY38" fmla="*/ 2132659 h 2364647"/>
                  <a:gd name="connsiteX39" fmla="*/ 592216 w 2455782"/>
                  <a:gd name="connsiteY39" fmla="*/ 2048498 h 2364647"/>
                  <a:gd name="connsiteX40" fmla="*/ 567189 w 2455782"/>
                  <a:gd name="connsiteY40" fmla="*/ 2006608 h 2364647"/>
                  <a:gd name="connsiteX41" fmla="*/ 535175 w 2455782"/>
                  <a:gd name="connsiteY41" fmla="*/ 1965480 h 2364647"/>
                  <a:gd name="connsiteX42" fmla="*/ 465050 w 2455782"/>
                  <a:gd name="connsiteY42" fmla="*/ 1889697 h 2364647"/>
                  <a:gd name="connsiteX43" fmla="*/ 425667 w 2455782"/>
                  <a:gd name="connsiteY43" fmla="*/ 1865706 h 2364647"/>
                  <a:gd name="connsiteX44" fmla="*/ 378917 w 2455782"/>
                  <a:gd name="connsiteY44" fmla="*/ 1841841 h 2364647"/>
                  <a:gd name="connsiteX45" fmla="*/ 283256 w 2455782"/>
                  <a:gd name="connsiteY45" fmla="*/ 1814168 h 2364647"/>
                  <a:gd name="connsiteX46" fmla="*/ 232695 w 2455782"/>
                  <a:gd name="connsiteY46" fmla="*/ 1801221 h 2364647"/>
                  <a:gd name="connsiteX47" fmla="*/ 180862 w 2455782"/>
                  <a:gd name="connsiteY47" fmla="*/ 1792969 h 2364647"/>
                  <a:gd name="connsiteX48" fmla="*/ 129157 w 2455782"/>
                  <a:gd name="connsiteY48" fmla="*/ 1793731 h 2364647"/>
                  <a:gd name="connsiteX49" fmla="*/ 77071 w 2455782"/>
                  <a:gd name="connsiteY49" fmla="*/ 1802998 h 2364647"/>
                  <a:gd name="connsiteX50" fmla="*/ 33878 w 2455782"/>
                  <a:gd name="connsiteY50" fmla="*/ 1808075 h 2364647"/>
                  <a:gd name="connsiteX51" fmla="*/ 3007 w 2455782"/>
                  <a:gd name="connsiteY51" fmla="*/ 1818357 h 2364647"/>
                  <a:gd name="connsiteX52" fmla="*/ 15584 w 2455782"/>
                  <a:gd name="connsiteY52" fmla="*/ 1830924 h 2364647"/>
                  <a:gd name="connsiteX53" fmla="*/ 51155 w 2455782"/>
                  <a:gd name="connsiteY53" fmla="*/ 1824197 h 2364647"/>
                  <a:gd name="connsiteX54" fmla="*/ 103495 w 2455782"/>
                  <a:gd name="connsiteY54" fmla="*/ 1815819 h 2364647"/>
                  <a:gd name="connsiteX55" fmla="*/ 156217 w 2455782"/>
                  <a:gd name="connsiteY55" fmla="*/ 1811122 h 2364647"/>
                  <a:gd name="connsiteX56" fmla="*/ 214401 w 2455782"/>
                  <a:gd name="connsiteY56" fmla="*/ 1816580 h 2364647"/>
                  <a:gd name="connsiteX57" fmla="*/ 265471 w 2455782"/>
                  <a:gd name="connsiteY57" fmla="*/ 1830924 h 2364647"/>
                  <a:gd name="connsiteX58" fmla="*/ 314889 w 2455782"/>
                  <a:gd name="connsiteY58" fmla="*/ 1842349 h 2364647"/>
                  <a:gd name="connsiteX59" fmla="*/ 364180 w 2455782"/>
                  <a:gd name="connsiteY59" fmla="*/ 1858597 h 2364647"/>
                  <a:gd name="connsiteX60" fmla="*/ 410931 w 2455782"/>
                  <a:gd name="connsiteY60" fmla="*/ 1882969 h 2364647"/>
                  <a:gd name="connsiteX61" fmla="*/ 452346 w 2455782"/>
                  <a:gd name="connsiteY61" fmla="*/ 1908357 h 2364647"/>
                  <a:gd name="connsiteX62" fmla="*/ 490585 w 2455782"/>
                  <a:gd name="connsiteY62" fmla="*/ 1948851 h 2364647"/>
                  <a:gd name="connsiteX63" fmla="*/ 551818 w 2455782"/>
                  <a:gd name="connsiteY63" fmla="*/ 2029711 h 2364647"/>
                  <a:gd name="connsiteX64" fmla="*/ 671108 w 2455782"/>
                  <a:gd name="connsiteY64" fmla="*/ 2199937 h 2364647"/>
                  <a:gd name="connsiteX65" fmla="*/ 746823 w 2455782"/>
                  <a:gd name="connsiteY65" fmla="*/ 2265311 h 2364647"/>
                  <a:gd name="connsiteX66" fmla="*/ 843246 w 2455782"/>
                  <a:gd name="connsiteY66" fmla="*/ 2317483 h 2364647"/>
                  <a:gd name="connsiteX67" fmla="*/ 1058705 w 2455782"/>
                  <a:gd name="connsiteY67" fmla="*/ 2364577 h 2364647"/>
                  <a:gd name="connsiteX68" fmla="*/ 1175073 w 2455782"/>
                  <a:gd name="connsiteY68" fmla="*/ 2354041 h 2364647"/>
                  <a:gd name="connsiteX69" fmla="*/ 1282421 w 2455782"/>
                  <a:gd name="connsiteY69" fmla="*/ 2330811 h 2364647"/>
                  <a:gd name="connsiteX70" fmla="*/ 1382147 w 2455782"/>
                  <a:gd name="connsiteY70" fmla="*/ 2287271 h 2364647"/>
                  <a:gd name="connsiteX71" fmla="*/ 1469678 w 2455782"/>
                  <a:gd name="connsiteY71" fmla="*/ 2235099 h 2364647"/>
                  <a:gd name="connsiteX72" fmla="*/ 1606626 w 2455782"/>
                  <a:gd name="connsiteY72" fmla="*/ 2103590 h 2364647"/>
                  <a:gd name="connsiteX73" fmla="*/ 1662777 w 2455782"/>
                  <a:gd name="connsiteY73" fmla="*/ 2018160 h 2364647"/>
                  <a:gd name="connsiteX74" fmla="*/ 1703938 w 2455782"/>
                  <a:gd name="connsiteY74" fmla="*/ 1920543 h 2364647"/>
                  <a:gd name="connsiteX75" fmla="*/ 1777875 w 2455782"/>
                  <a:gd name="connsiteY75" fmla="*/ 1706905 h 2364647"/>
                  <a:gd name="connsiteX76" fmla="*/ 1817639 w 2455782"/>
                  <a:gd name="connsiteY76" fmla="*/ 1595960 h 2364647"/>
                  <a:gd name="connsiteX77" fmla="*/ 1867565 w 2455782"/>
                  <a:gd name="connsiteY77" fmla="*/ 1494154 h 2364647"/>
                  <a:gd name="connsiteX78" fmla="*/ 2005784 w 2455782"/>
                  <a:gd name="connsiteY78" fmla="*/ 1341827 h 2364647"/>
                  <a:gd name="connsiteX79" fmla="*/ 2191135 w 2455782"/>
                  <a:gd name="connsiteY79" fmla="*/ 1214126 h 2364647"/>
                  <a:gd name="connsiteX80" fmla="*/ 2282603 w 2455782"/>
                  <a:gd name="connsiteY80" fmla="*/ 1151038 h 2364647"/>
                  <a:gd name="connsiteX81" fmla="*/ 2348536 w 2455782"/>
                  <a:gd name="connsiteY81" fmla="*/ 1078048 h 2364647"/>
                  <a:gd name="connsiteX82" fmla="*/ 2434161 w 2455782"/>
                  <a:gd name="connsiteY82" fmla="*/ 897413 h 2364647"/>
                  <a:gd name="connsiteX83" fmla="*/ 2455758 w 2455782"/>
                  <a:gd name="connsiteY83" fmla="*/ 685805 h 23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455782" h="2364647">
                    <a:moveTo>
                      <a:pt x="2455631" y="685678"/>
                    </a:moveTo>
                    <a:cubicBezTo>
                      <a:pt x="2455122" y="612815"/>
                      <a:pt x="2446992" y="537413"/>
                      <a:pt x="2423108" y="468231"/>
                    </a:cubicBezTo>
                    <a:cubicBezTo>
                      <a:pt x="2411548" y="434719"/>
                      <a:pt x="2398463" y="400700"/>
                      <a:pt x="2384107" y="368203"/>
                    </a:cubicBezTo>
                    <a:cubicBezTo>
                      <a:pt x="2376993" y="352082"/>
                      <a:pt x="2366449" y="338753"/>
                      <a:pt x="2355905" y="324790"/>
                    </a:cubicBezTo>
                    <a:cubicBezTo>
                      <a:pt x="2343709" y="308669"/>
                      <a:pt x="2332530" y="291786"/>
                      <a:pt x="2320969" y="275157"/>
                    </a:cubicBezTo>
                    <a:cubicBezTo>
                      <a:pt x="2299245" y="244057"/>
                      <a:pt x="2277140" y="213210"/>
                      <a:pt x="2255290" y="182237"/>
                    </a:cubicBezTo>
                    <a:cubicBezTo>
                      <a:pt x="2233693" y="151645"/>
                      <a:pt x="2212985" y="120291"/>
                      <a:pt x="2189356" y="91349"/>
                    </a:cubicBezTo>
                    <a:cubicBezTo>
                      <a:pt x="2179193" y="78782"/>
                      <a:pt x="2168013" y="66596"/>
                      <a:pt x="2160772" y="52124"/>
                    </a:cubicBezTo>
                    <a:cubicBezTo>
                      <a:pt x="2154039" y="38796"/>
                      <a:pt x="2151879" y="24325"/>
                      <a:pt x="2151117" y="9473"/>
                    </a:cubicBezTo>
                    <a:cubicBezTo>
                      <a:pt x="2150482" y="-3094"/>
                      <a:pt x="2130918" y="-3221"/>
                      <a:pt x="2131426" y="9473"/>
                    </a:cubicBezTo>
                    <a:cubicBezTo>
                      <a:pt x="2132824" y="40319"/>
                      <a:pt x="2142478" y="64691"/>
                      <a:pt x="2161661" y="88937"/>
                    </a:cubicBezTo>
                    <a:cubicBezTo>
                      <a:pt x="2184401" y="117752"/>
                      <a:pt x="2205363" y="147202"/>
                      <a:pt x="2226325" y="177287"/>
                    </a:cubicBezTo>
                    <a:cubicBezTo>
                      <a:pt x="2248810" y="209783"/>
                      <a:pt x="2271678" y="242026"/>
                      <a:pt x="2294291" y="274395"/>
                    </a:cubicBezTo>
                    <a:cubicBezTo>
                      <a:pt x="2305089" y="289882"/>
                      <a:pt x="2315760" y="305749"/>
                      <a:pt x="2326686" y="321236"/>
                    </a:cubicBezTo>
                    <a:cubicBezTo>
                      <a:pt x="2336849" y="335834"/>
                      <a:pt x="2349044" y="349289"/>
                      <a:pt x="2358064" y="364649"/>
                    </a:cubicBezTo>
                    <a:cubicBezTo>
                      <a:pt x="2366830" y="379374"/>
                      <a:pt x="2371657" y="396003"/>
                      <a:pt x="2377882" y="411870"/>
                    </a:cubicBezTo>
                    <a:cubicBezTo>
                      <a:pt x="2384870" y="429769"/>
                      <a:pt x="2392365" y="447540"/>
                      <a:pt x="2398844" y="465693"/>
                    </a:cubicBezTo>
                    <a:cubicBezTo>
                      <a:pt x="2411167" y="499712"/>
                      <a:pt x="2419043" y="535128"/>
                      <a:pt x="2424506" y="570798"/>
                    </a:cubicBezTo>
                    <a:cubicBezTo>
                      <a:pt x="2435812" y="644804"/>
                      <a:pt x="2434923" y="720333"/>
                      <a:pt x="2428063" y="794592"/>
                    </a:cubicBezTo>
                    <a:cubicBezTo>
                      <a:pt x="2421711" y="864028"/>
                      <a:pt x="2405323" y="930417"/>
                      <a:pt x="2373690" y="992871"/>
                    </a:cubicBezTo>
                    <a:cubicBezTo>
                      <a:pt x="2344090" y="1051263"/>
                      <a:pt x="2303183" y="1108513"/>
                      <a:pt x="2249319" y="1146722"/>
                    </a:cubicBezTo>
                    <a:cubicBezTo>
                      <a:pt x="2187323" y="1190516"/>
                      <a:pt x="2120374" y="1227455"/>
                      <a:pt x="2057362" y="1269980"/>
                    </a:cubicBezTo>
                    <a:cubicBezTo>
                      <a:pt x="1999940" y="1308696"/>
                      <a:pt x="1945567" y="1353125"/>
                      <a:pt x="1899706" y="1405170"/>
                    </a:cubicBezTo>
                    <a:cubicBezTo>
                      <a:pt x="1876204" y="1431827"/>
                      <a:pt x="1854480" y="1460516"/>
                      <a:pt x="1835678" y="1490600"/>
                    </a:cubicBezTo>
                    <a:cubicBezTo>
                      <a:pt x="1816495" y="1521193"/>
                      <a:pt x="1802775" y="1554578"/>
                      <a:pt x="1789944" y="1588216"/>
                    </a:cubicBezTo>
                    <a:cubicBezTo>
                      <a:pt x="1762376" y="1660318"/>
                      <a:pt x="1738874" y="1733816"/>
                      <a:pt x="1715372" y="1807441"/>
                    </a:cubicBezTo>
                    <a:cubicBezTo>
                      <a:pt x="1703938" y="1843237"/>
                      <a:pt x="1691107" y="1878400"/>
                      <a:pt x="1676625" y="1913054"/>
                    </a:cubicBezTo>
                    <a:cubicBezTo>
                      <a:pt x="1663032" y="1945804"/>
                      <a:pt x="1652233" y="1980713"/>
                      <a:pt x="1634321" y="2011559"/>
                    </a:cubicBezTo>
                    <a:cubicBezTo>
                      <a:pt x="1601544" y="2067920"/>
                      <a:pt x="1562162" y="2120727"/>
                      <a:pt x="1513760" y="2164902"/>
                    </a:cubicBezTo>
                    <a:cubicBezTo>
                      <a:pt x="1489623" y="2186989"/>
                      <a:pt x="1463453" y="2206792"/>
                      <a:pt x="1435631" y="2223928"/>
                    </a:cubicBezTo>
                    <a:cubicBezTo>
                      <a:pt x="1423308" y="2231545"/>
                      <a:pt x="1410604" y="2238399"/>
                      <a:pt x="1397900" y="2245000"/>
                    </a:cubicBezTo>
                    <a:cubicBezTo>
                      <a:pt x="1381131" y="2253759"/>
                      <a:pt x="1365632" y="2264930"/>
                      <a:pt x="1348990" y="2274069"/>
                    </a:cubicBezTo>
                    <a:cubicBezTo>
                      <a:pt x="1333237" y="2282828"/>
                      <a:pt x="1315960" y="2288033"/>
                      <a:pt x="1298937" y="2294126"/>
                    </a:cubicBezTo>
                    <a:cubicBezTo>
                      <a:pt x="1281405" y="2300473"/>
                      <a:pt x="1264001" y="2306947"/>
                      <a:pt x="1245834" y="2311389"/>
                    </a:cubicBezTo>
                    <a:cubicBezTo>
                      <a:pt x="1209374" y="2320148"/>
                      <a:pt x="1170881" y="2326241"/>
                      <a:pt x="1133658" y="2330303"/>
                    </a:cubicBezTo>
                    <a:cubicBezTo>
                      <a:pt x="1095292" y="2334366"/>
                      <a:pt x="1055910" y="2337158"/>
                      <a:pt x="1017417" y="2333477"/>
                    </a:cubicBezTo>
                    <a:cubicBezTo>
                      <a:pt x="981084" y="2330049"/>
                      <a:pt x="944497" y="2322052"/>
                      <a:pt x="909561" y="2311516"/>
                    </a:cubicBezTo>
                    <a:cubicBezTo>
                      <a:pt x="840578" y="2290698"/>
                      <a:pt x="775153" y="2257059"/>
                      <a:pt x="721288" y="2209076"/>
                    </a:cubicBezTo>
                    <a:cubicBezTo>
                      <a:pt x="694864" y="2185466"/>
                      <a:pt x="669456" y="2160966"/>
                      <a:pt x="647987" y="2132659"/>
                    </a:cubicBezTo>
                    <a:cubicBezTo>
                      <a:pt x="627660" y="2105748"/>
                      <a:pt x="610002" y="2077060"/>
                      <a:pt x="592216" y="2048498"/>
                    </a:cubicBezTo>
                    <a:cubicBezTo>
                      <a:pt x="583578" y="2034662"/>
                      <a:pt x="575574" y="2020572"/>
                      <a:pt x="567189" y="2006608"/>
                    </a:cubicBezTo>
                    <a:cubicBezTo>
                      <a:pt x="558043" y="1991376"/>
                      <a:pt x="546736" y="1978809"/>
                      <a:pt x="535175" y="1965480"/>
                    </a:cubicBezTo>
                    <a:cubicBezTo>
                      <a:pt x="512689" y="1939584"/>
                      <a:pt x="491601" y="1911658"/>
                      <a:pt x="465050" y="1889697"/>
                    </a:cubicBezTo>
                    <a:cubicBezTo>
                      <a:pt x="453108" y="1879669"/>
                      <a:pt x="439642" y="1872433"/>
                      <a:pt x="425667" y="1865706"/>
                    </a:cubicBezTo>
                    <a:cubicBezTo>
                      <a:pt x="409915" y="1858089"/>
                      <a:pt x="394670" y="1849204"/>
                      <a:pt x="378917" y="1841841"/>
                    </a:cubicBezTo>
                    <a:cubicBezTo>
                      <a:pt x="348555" y="1827751"/>
                      <a:pt x="315778" y="1821150"/>
                      <a:pt x="283256" y="1814168"/>
                    </a:cubicBezTo>
                    <a:cubicBezTo>
                      <a:pt x="266106" y="1810487"/>
                      <a:pt x="249464" y="1806044"/>
                      <a:pt x="232695" y="1801221"/>
                    </a:cubicBezTo>
                    <a:cubicBezTo>
                      <a:pt x="215163" y="1796143"/>
                      <a:pt x="199156" y="1793858"/>
                      <a:pt x="180862" y="1792969"/>
                    </a:cubicBezTo>
                    <a:cubicBezTo>
                      <a:pt x="163331" y="1792081"/>
                      <a:pt x="146689" y="1793223"/>
                      <a:pt x="129157" y="1793731"/>
                    </a:cubicBezTo>
                    <a:cubicBezTo>
                      <a:pt x="110864" y="1794366"/>
                      <a:pt x="94984" y="1800713"/>
                      <a:pt x="77071" y="1802998"/>
                    </a:cubicBezTo>
                    <a:cubicBezTo>
                      <a:pt x="62716" y="1804902"/>
                      <a:pt x="48233" y="1806425"/>
                      <a:pt x="33878" y="1808075"/>
                    </a:cubicBezTo>
                    <a:cubicBezTo>
                      <a:pt x="22698" y="1809345"/>
                      <a:pt x="11900" y="1810868"/>
                      <a:pt x="3007" y="1818357"/>
                    </a:cubicBezTo>
                    <a:cubicBezTo>
                      <a:pt x="-5885" y="1825847"/>
                      <a:pt x="6945" y="1838414"/>
                      <a:pt x="15584" y="1830924"/>
                    </a:cubicBezTo>
                    <a:cubicBezTo>
                      <a:pt x="23969" y="1823689"/>
                      <a:pt x="40865" y="1825720"/>
                      <a:pt x="51155" y="1824197"/>
                    </a:cubicBezTo>
                    <a:cubicBezTo>
                      <a:pt x="68941" y="1821531"/>
                      <a:pt x="86091" y="1820515"/>
                      <a:pt x="103495" y="1815819"/>
                    </a:cubicBezTo>
                    <a:cubicBezTo>
                      <a:pt x="120265" y="1811249"/>
                      <a:pt x="138812" y="1811630"/>
                      <a:pt x="156217" y="1811122"/>
                    </a:cubicBezTo>
                    <a:cubicBezTo>
                      <a:pt x="175273" y="1810487"/>
                      <a:pt x="195980" y="1811630"/>
                      <a:pt x="214401" y="1816580"/>
                    </a:cubicBezTo>
                    <a:cubicBezTo>
                      <a:pt x="231551" y="1821150"/>
                      <a:pt x="248193" y="1826862"/>
                      <a:pt x="265471" y="1830924"/>
                    </a:cubicBezTo>
                    <a:cubicBezTo>
                      <a:pt x="281859" y="1834859"/>
                      <a:pt x="298501" y="1838287"/>
                      <a:pt x="314889" y="1842349"/>
                    </a:cubicBezTo>
                    <a:cubicBezTo>
                      <a:pt x="331658" y="1846538"/>
                      <a:pt x="348428" y="1851488"/>
                      <a:pt x="364180" y="1858597"/>
                    </a:cubicBezTo>
                    <a:cubicBezTo>
                      <a:pt x="380187" y="1865833"/>
                      <a:pt x="395178" y="1875226"/>
                      <a:pt x="410931" y="1882969"/>
                    </a:cubicBezTo>
                    <a:cubicBezTo>
                      <a:pt x="425540" y="1890205"/>
                      <a:pt x="440023" y="1897440"/>
                      <a:pt x="452346" y="1908357"/>
                    </a:cubicBezTo>
                    <a:cubicBezTo>
                      <a:pt x="466193" y="1920670"/>
                      <a:pt x="478516" y="1934761"/>
                      <a:pt x="490585" y="1948851"/>
                    </a:cubicBezTo>
                    <a:cubicBezTo>
                      <a:pt x="512689" y="1974619"/>
                      <a:pt x="535430" y="2000007"/>
                      <a:pt x="551818" y="2029711"/>
                    </a:cubicBezTo>
                    <a:cubicBezTo>
                      <a:pt x="584975" y="2089753"/>
                      <a:pt x="621943" y="2151573"/>
                      <a:pt x="671108" y="2199937"/>
                    </a:cubicBezTo>
                    <a:cubicBezTo>
                      <a:pt x="694864" y="2223294"/>
                      <a:pt x="719637" y="2245889"/>
                      <a:pt x="746823" y="2265311"/>
                    </a:cubicBezTo>
                    <a:cubicBezTo>
                      <a:pt x="776423" y="2286636"/>
                      <a:pt x="809835" y="2302884"/>
                      <a:pt x="843246" y="2317483"/>
                    </a:cubicBezTo>
                    <a:cubicBezTo>
                      <a:pt x="910069" y="2346678"/>
                      <a:pt x="985276" y="2365973"/>
                      <a:pt x="1058705" y="2364577"/>
                    </a:cubicBezTo>
                    <a:cubicBezTo>
                      <a:pt x="1097579" y="2363815"/>
                      <a:pt x="1136707" y="2360388"/>
                      <a:pt x="1175073" y="2354041"/>
                    </a:cubicBezTo>
                    <a:cubicBezTo>
                      <a:pt x="1211152" y="2348075"/>
                      <a:pt x="1247867" y="2342743"/>
                      <a:pt x="1282421" y="2330811"/>
                    </a:cubicBezTo>
                    <a:cubicBezTo>
                      <a:pt x="1316976" y="2318879"/>
                      <a:pt x="1351150" y="2307073"/>
                      <a:pt x="1382147" y="2287271"/>
                    </a:cubicBezTo>
                    <a:cubicBezTo>
                      <a:pt x="1410858" y="2269119"/>
                      <a:pt x="1441475" y="2254394"/>
                      <a:pt x="1469678" y="2235099"/>
                    </a:cubicBezTo>
                    <a:cubicBezTo>
                      <a:pt x="1522272" y="2199048"/>
                      <a:pt x="1568133" y="2154112"/>
                      <a:pt x="1606626" y="2103590"/>
                    </a:cubicBezTo>
                    <a:cubicBezTo>
                      <a:pt x="1627206" y="2076679"/>
                      <a:pt x="1646516" y="2047863"/>
                      <a:pt x="1662777" y="2018160"/>
                    </a:cubicBezTo>
                    <a:cubicBezTo>
                      <a:pt x="1679801" y="1987440"/>
                      <a:pt x="1690345" y="1952913"/>
                      <a:pt x="1703938" y="1920543"/>
                    </a:cubicBezTo>
                    <a:cubicBezTo>
                      <a:pt x="1733157" y="1850854"/>
                      <a:pt x="1753992" y="1778372"/>
                      <a:pt x="1777875" y="1706905"/>
                    </a:cubicBezTo>
                    <a:cubicBezTo>
                      <a:pt x="1790325" y="1669584"/>
                      <a:pt x="1803664" y="1632645"/>
                      <a:pt x="1817639" y="1595960"/>
                    </a:cubicBezTo>
                    <a:cubicBezTo>
                      <a:pt x="1831232" y="1560290"/>
                      <a:pt x="1846476" y="1526016"/>
                      <a:pt x="1867565" y="1494154"/>
                    </a:cubicBezTo>
                    <a:cubicBezTo>
                      <a:pt x="1906058" y="1436397"/>
                      <a:pt x="1952554" y="1386383"/>
                      <a:pt x="2005784" y="1341827"/>
                    </a:cubicBezTo>
                    <a:cubicBezTo>
                      <a:pt x="2063333" y="1293590"/>
                      <a:pt x="2128504" y="1255128"/>
                      <a:pt x="2191135" y="1214126"/>
                    </a:cubicBezTo>
                    <a:cubicBezTo>
                      <a:pt x="2222005" y="1193943"/>
                      <a:pt x="2254400" y="1174775"/>
                      <a:pt x="2282603" y="1151038"/>
                    </a:cubicBezTo>
                    <a:cubicBezTo>
                      <a:pt x="2307757" y="1129839"/>
                      <a:pt x="2329226" y="1104578"/>
                      <a:pt x="2348536" y="1078048"/>
                    </a:cubicBezTo>
                    <a:cubicBezTo>
                      <a:pt x="2387919" y="1023971"/>
                      <a:pt x="2417138" y="961898"/>
                      <a:pt x="2434161" y="897413"/>
                    </a:cubicBezTo>
                    <a:cubicBezTo>
                      <a:pt x="2452328" y="829374"/>
                      <a:pt x="2456139" y="756130"/>
                      <a:pt x="2455758" y="685805"/>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0" name="شكل حر: شكل 29">
                <a:extLst>
                  <a:ext uri="{FF2B5EF4-FFF2-40B4-BE49-F238E27FC236}">
                    <a16:creationId xmlns:a16="http://schemas.microsoft.com/office/drawing/2014/main" id="{07EF5F2F-C016-4E20-F575-F2910E6A6412}"/>
                  </a:ext>
                </a:extLst>
              </p:cNvPr>
              <p:cNvSpPr>
                <a:spLocks noGrp="1" noRot="1" noMove="1" noResize="1" noEditPoints="1" noAdjustHandles="1" noChangeArrowheads="1" noChangeShapeType="1"/>
              </p:cNvSpPr>
              <p:nvPr/>
            </p:nvSpPr>
            <p:spPr>
              <a:xfrm>
                <a:off x="28060" y="295882"/>
                <a:ext cx="2182204" cy="2086325"/>
              </a:xfrm>
              <a:custGeom>
                <a:avLst/>
                <a:gdLst>
                  <a:gd name="connsiteX0" fmla="*/ 18133 w 2182204"/>
                  <a:gd name="connsiteY0" fmla="*/ 1642324 h 2086325"/>
                  <a:gd name="connsiteX1" fmla="*/ 33632 w 2182204"/>
                  <a:gd name="connsiteY1" fmla="*/ 1640547 h 2086325"/>
                  <a:gd name="connsiteX2" fmla="*/ 51798 w 2182204"/>
                  <a:gd name="connsiteY2" fmla="*/ 1637247 h 2086325"/>
                  <a:gd name="connsiteX3" fmla="*/ 99946 w 2182204"/>
                  <a:gd name="connsiteY3" fmla="*/ 1633312 h 2086325"/>
                  <a:gd name="connsiteX4" fmla="*/ 148602 w 2182204"/>
                  <a:gd name="connsiteY4" fmla="*/ 1628488 h 2086325"/>
                  <a:gd name="connsiteX5" fmla="*/ 200434 w 2182204"/>
                  <a:gd name="connsiteY5" fmla="*/ 1627472 h 2086325"/>
                  <a:gd name="connsiteX6" fmla="*/ 244009 w 2182204"/>
                  <a:gd name="connsiteY6" fmla="*/ 1631027 h 2086325"/>
                  <a:gd name="connsiteX7" fmla="*/ 297493 w 2182204"/>
                  <a:gd name="connsiteY7" fmla="*/ 1634581 h 2086325"/>
                  <a:gd name="connsiteX8" fmla="*/ 398489 w 2182204"/>
                  <a:gd name="connsiteY8" fmla="*/ 1646513 h 2086325"/>
                  <a:gd name="connsiteX9" fmla="*/ 440158 w 2182204"/>
                  <a:gd name="connsiteY9" fmla="*/ 1654891 h 2086325"/>
                  <a:gd name="connsiteX10" fmla="*/ 487289 w 2182204"/>
                  <a:gd name="connsiteY10" fmla="*/ 1674313 h 2086325"/>
                  <a:gd name="connsiteX11" fmla="*/ 567070 w 2182204"/>
                  <a:gd name="connsiteY11" fmla="*/ 1714553 h 2086325"/>
                  <a:gd name="connsiteX12" fmla="*/ 600355 w 2182204"/>
                  <a:gd name="connsiteY12" fmla="*/ 1740448 h 2086325"/>
                  <a:gd name="connsiteX13" fmla="*/ 642278 w 2182204"/>
                  <a:gd name="connsiteY13" fmla="*/ 1768883 h 2086325"/>
                  <a:gd name="connsiteX14" fmla="*/ 713420 w 2182204"/>
                  <a:gd name="connsiteY14" fmla="*/ 1829560 h 2086325"/>
                  <a:gd name="connsiteX15" fmla="*/ 745815 w 2182204"/>
                  <a:gd name="connsiteY15" fmla="*/ 1856598 h 2086325"/>
                  <a:gd name="connsiteX16" fmla="*/ 779988 w 2182204"/>
                  <a:gd name="connsiteY16" fmla="*/ 1894426 h 2086325"/>
                  <a:gd name="connsiteX17" fmla="*/ 840205 w 2182204"/>
                  <a:gd name="connsiteY17" fmla="*/ 1960942 h 2086325"/>
                  <a:gd name="connsiteX18" fmla="*/ 907155 w 2182204"/>
                  <a:gd name="connsiteY18" fmla="*/ 2014510 h 2086325"/>
                  <a:gd name="connsiteX19" fmla="*/ 992271 w 2182204"/>
                  <a:gd name="connsiteY19" fmla="*/ 2052973 h 2086325"/>
                  <a:gd name="connsiteX20" fmla="*/ 1075609 w 2182204"/>
                  <a:gd name="connsiteY20" fmla="*/ 2085215 h 2086325"/>
                  <a:gd name="connsiteX21" fmla="*/ 1165045 w 2182204"/>
                  <a:gd name="connsiteY21" fmla="*/ 2081534 h 2086325"/>
                  <a:gd name="connsiteX22" fmla="*/ 1323971 w 2182204"/>
                  <a:gd name="connsiteY22" fmla="*/ 2007148 h 2086325"/>
                  <a:gd name="connsiteX23" fmla="*/ 1437926 w 2182204"/>
                  <a:gd name="connsiteY23" fmla="*/ 1871957 h 2086325"/>
                  <a:gd name="connsiteX24" fmla="*/ 1517198 w 2182204"/>
                  <a:gd name="connsiteY24" fmla="*/ 1700082 h 2086325"/>
                  <a:gd name="connsiteX25" fmla="*/ 1582878 w 2182204"/>
                  <a:gd name="connsiteY25" fmla="*/ 1508530 h 2086325"/>
                  <a:gd name="connsiteX26" fmla="*/ 1625563 w 2182204"/>
                  <a:gd name="connsiteY26" fmla="*/ 1425512 h 2086325"/>
                  <a:gd name="connsiteX27" fmla="*/ 1673584 w 2182204"/>
                  <a:gd name="connsiteY27" fmla="*/ 1344652 h 2086325"/>
                  <a:gd name="connsiteX28" fmla="*/ 1811549 w 2182204"/>
                  <a:gd name="connsiteY28" fmla="*/ 1214158 h 2086325"/>
                  <a:gd name="connsiteX29" fmla="*/ 1884596 w 2182204"/>
                  <a:gd name="connsiteY29" fmla="*/ 1152339 h 2086325"/>
                  <a:gd name="connsiteX30" fmla="*/ 1917753 w 2182204"/>
                  <a:gd name="connsiteY30" fmla="*/ 1125555 h 2086325"/>
                  <a:gd name="connsiteX31" fmla="*/ 1955230 w 2182204"/>
                  <a:gd name="connsiteY31" fmla="*/ 1091281 h 2086325"/>
                  <a:gd name="connsiteX32" fmla="*/ 2026499 w 2182204"/>
                  <a:gd name="connsiteY32" fmla="*/ 1030985 h 2086325"/>
                  <a:gd name="connsiteX33" fmla="*/ 2086335 w 2182204"/>
                  <a:gd name="connsiteY33" fmla="*/ 962818 h 2086325"/>
                  <a:gd name="connsiteX34" fmla="*/ 2137913 w 2182204"/>
                  <a:gd name="connsiteY34" fmla="*/ 890844 h 2086325"/>
                  <a:gd name="connsiteX35" fmla="*/ 2167259 w 2182204"/>
                  <a:gd name="connsiteY35" fmla="*/ 804398 h 2086325"/>
                  <a:gd name="connsiteX36" fmla="*/ 2176787 w 2182204"/>
                  <a:gd name="connsiteY36" fmla="*/ 621098 h 2086325"/>
                  <a:gd name="connsiteX37" fmla="*/ 2123557 w 2182204"/>
                  <a:gd name="connsiteY37" fmla="*/ 429927 h 2086325"/>
                  <a:gd name="connsiteX38" fmla="*/ 2090908 w 2182204"/>
                  <a:gd name="connsiteY38" fmla="*/ 344497 h 2086325"/>
                  <a:gd name="connsiteX39" fmla="*/ 2042887 w 2182204"/>
                  <a:gd name="connsiteY39" fmla="*/ 266303 h 2086325"/>
                  <a:gd name="connsiteX40" fmla="*/ 1993469 w 2182204"/>
                  <a:gd name="connsiteY40" fmla="*/ 188235 h 2086325"/>
                  <a:gd name="connsiteX41" fmla="*/ 1972889 w 2182204"/>
                  <a:gd name="connsiteY41" fmla="*/ 145710 h 2086325"/>
                  <a:gd name="connsiteX42" fmla="*/ 1960947 w 2182204"/>
                  <a:gd name="connsiteY42" fmla="*/ 101536 h 2086325"/>
                  <a:gd name="connsiteX43" fmla="*/ 1946464 w 2182204"/>
                  <a:gd name="connsiteY43" fmla="*/ 57107 h 2086325"/>
                  <a:gd name="connsiteX44" fmla="*/ 1940494 w 2182204"/>
                  <a:gd name="connsiteY44" fmla="*/ 8235 h 2086325"/>
                  <a:gd name="connsiteX45" fmla="*/ 1923343 w 2182204"/>
                  <a:gd name="connsiteY45" fmla="*/ 8235 h 2086325"/>
                  <a:gd name="connsiteX46" fmla="*/ 1927790 w 2182204"/>
                  <a:gd name="connsiteY46" fmla="*/ 54060 h 2086325"/>
                  <a:gd name="connsiteX47" fmla="*/ 1940875 w 2182204"/>
                  <a:gd name="connsiteY47" fmla="*/ 99124 h 2086325"/>
                  <a:gd name="connsiteX48" fmla="*/ 1951546 w 2182204"/>
                  <a:gd name="connsiteY48" fmla="*/ 143553 h 2086325"/>
                  <a:gd name="connsiteX49" fmla="*/ 1968950 w 2182204"/>
                  <a:gd name="connsiteY49" fmla="*/ 184808 h 2086325"/>
                  <a:gd name="connsiteX50" fmla="*/ 2065754 w 2182204"/>
                  <a:gd name="connsiteY50" fmla="*/ 341451 h 2086325"/>
                  <a:gd name="connsiteX51" fmla="*/ 2100690 w 2182204"/>
                  <a:gd name="connsiteY51" fmla="*/ 427516 h 2086325"/>
                  <a:gd name="connsiteX52" fmla="*/ 2130418 w 2182204"/>
                  <a:gd name="connsiteY52" fmla="*/ 522212 h 2086325"/>
                  <a:gd name="connsiteX53" fmla="*/ 2159256 w 2182204"/>
                  <a:gd name="connsiteY53" fmla="*/ 714144 h 2086325"/>
                  <a:gd name="connsiteX54" fmla="*/ 2143376 w 2182204"/>
                  <a:gd name="connsiteY54" fmla="*/ 805795 h 2086325"/>
                  <a:gd name="connsiteX55" fmla="*/ 2111616 w 2182204"/>
                  <a:gd name="connsiteY55" fmla="*/ 890463 h 2086325"/>
                  <a:gd name="connsiteX56" fmla="*/ 2059529 w 2182204"/>
                  <a:gd name="connsiteY56" fmla="*/ 960026 h 2086325"/>
                  <a:gd name="connsiteX57" fmla="*/ 1995375 w 2182204"/>
                  <a:gd name="connsiteY57" fmla="*/ 1026923 h 2086325"/>
                  <a:gd name="connsiteX58" fmla="*/ 1924233 w 2182204"/>
                  <a:gd name="connsiteY58" fmla="*/ 1087854 h 2086325"/>
                  <a:gd name="connsiteX59" fmla="*/ 1852709 w 2182204"/>
                  <a:gd name="connsiteY59" fmla="*/ 1148150 h 2086325"/>
                  <a:gd name="connsiteX60" fmla="*/ 1707757 w 2182204"/>
                  <a:gd name="connsiteY60" fmla="*/ 1273312 h 2086325"/>
                  <a:gd name="connsiteX61" fmla="*/ 1644873 w 2182204"/>
                  <a:gd name="connsiteY61" fmla="*/ 1341605 h 2086325"/>
                  <a:gd name="connsiteX62" fmla="*/ 1599012 w 2182204"/>
                  <a:gd name="connsiteY62" fmla="*/ 1423100 h 2086325"/>
                  <a:gd name="connsiteX63" fmla="*/ 1558232 w 2182204"/>
                  <a:gd name="connsiteY63" fmla="*/ 1505611 h 2086325"/>
                  <a:gd name="connsiteX64" fmla="*/ 1525583 w 2182204"/>
                  <a:gd name="connsiteY64" fmla="*/ 1597896 h 2086325"/>
                  <a:gd name="connsiteX65" fmla="*/ 1461301 w 2182204"/>
                  <a:gd name="connsiteY65" fmla="*/ 1780053 h 2086325"/>
                  <a:gd name="connsiteX66" fmla="*/ 1415567 w 2182204"/>
                  <a:gd name="connsiteY66" fmla="*/ 1862691 h 2086325"/>
                  <a:gd name="connsiteX67" fmla="*/ 1363226 w 2182204"/>
                  <a:gd name="connsiteY67" fmla="*/ 1938220 h 2086325"/>
                  <a:gd name="connsiteX68" fmla="*/ 1297420 w 2182204"/>
                  <a:gd name="connsiteY68" fmla="*/ 1996231 h 2086325"/>
                  <a:gd name="connsiteX69" fmla="*/ 1221196 w 2182204"/>
                  <a:gd name="connsiteY69" fmla="*/ 2041041 h 2086325"/>
                  <a:gd name="connsiteX70" fmla="*/ 1131634 w 2182204"/>
                  <a:gd name="connsiteY70" fmla="*/ 2061097 h 2086325"/>
                  <a:gd name="connsiteX71" fmla="*/ 1090727 w 2182204"/>
                  <a:gd name="connsiteY71" fmla="*/ 2061985 h 2086325"/>
                  <a:gd name="connsiteX72" fmla="*/ 1042198 w 2182204"/>
                  <a:gd name="connsiteY72" fmla="*/ 2051957 h 2086325"/>
                  <a:gd name="connsiteX73" fmla="*/ 958860 w 2182204"/>
                  <a:gd name="connsiteY73" fmla="*/ 2013495 h 2086325"/>
                  <a:gd name="connsiteX74" fmla="*/ 877428 w 2182204"/>
                  <a:gd name="connsiteY74" fmla="*/ 1967670 h 2086325"/>
                  <a:gd name="connsiteX75" fmla="*/ 851893 w 2182204"/>
                  <a:gd name="connsiteY75" fmla="*/ 1939616 h 2086325"/>
                  <a:gd name="connsiteX76" fmla="*/ 822292 w 2182204"/>
                  <a:gd name="connsiteY76" fmla="*/ 1907754 h 2086325"/>
                  <a:gd name="connsiteX77" fmla="*/ 758773 w 2182204"/>
                  <a:gd name="connsiteY77" fmla="*/ 1838192 h 2086325"/>
                  <a:gd name="connsiteX78" fmla="*/ 722948 w 2182204"/>
                  <a:gd name="connsiteY78" fmla="*/ 1809376 h 2086325"/>
                  <a:gd name="connsiteX79" fmla="*/ 689028 w 2182204"/>
                  <a:gd name="connsiteY79" fmla="*/ 1778530 h 2086325"/>
                  <a:gd name="connsiteX80" fmla="*/ 613440 w 2182204"/>
                  <a:gd name="connsiteY80" fmla="*/ 1725723 h 2086325"/>
                  <a:gd name="connsiteX81" fmla="*/ 537978 w 2182204"/>
                  <a:gd name="connsiteY81" fmla="*/ 1676090 h 2086325"/>
                  <a:gd name="connsiteX82" fmla="*/ 498469 w 2182204"/>
                  <a:gd name="connsiteY82" fmla="*/ 1658953 h 2086325"/>
                  <a:gd name="connsiteX83" fmla="*/ 456292 w 2182204"/>
                  <a:gd name="connsiteY83" fmla="*/ 1640420 h 2086325"/>
                  <a:gd name="connsiteX84" fmla="*/ 364696 w 2182204"/>
                  <a:gd name="connsiteY84" fmla="*/ 1623664 h 2086325"/>
                  <a:gd name="connsiteX85" fmla="*/ 264462 w 2182204"/>
                  <a:gd name="connsiteY85" fmla="*/ 1611605 h 2086325"/>
                  <a:gd name="connsiteX86" fmla="*/ 218728 w 2182204"/>
                  <a:gd name="connsiteY86" fmla="*/ 1608939 h 2086325"/>
                  <a:gd name="connsiteX87" fmla="*/ 168929 w 2182204"/>
                  <a:gd name="connsiteY87" fmla="*/ 1606401 h 2086325"/>
                  <a:gd name="connsiteX88" fmla="*/ 123703 w 2182204"/>
                  <a:gd name="connsiteY88" fmla="*/ 1608558 h 2086325"/>
                  <a:gd name="connsiteX89" fmla="*/ 70981 w 2182204"/>
                  <a:gd name="connsiteY89" fmla="*/ 1615794 h 2086325"/>
                  <a:gd name="connsiteX90" fmla="*/ 32615 w 2182204"/>
                  <a:gd name="connsiteY90" fmla="*/ 1618079 h 2086325"/>
                  <a:gd name="connsiteX91" fmla="*/ 3015 w 2182204"/>
                  <a:gd name="connsiteY91" fmla="*/ 1626838 h 2086325"/>
                  <a:gd name="connsiteX92" fmla="*/ 18387 w 2182204"/>
                  <a:gd name="connsiteY92" fmla="*/ 1642070 h 20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2204" h="2086325">
                    <a:moveTo>
                      <a:pt x="18133" y="1642324"/>
                    </a:moveTo>
                    <a:cubicBezTo>
                      <a:pt x="20928" y="1639278"/>
                      <a:pt x="29566" y="1641563"/>
                      <a:pt x="33632" y="1640547"/>
                    </a:cubicBezTo>
                    <a:cubicBezTo>
                      <a:pt x="40238" y="1639024"/>
                      <a:pt x="44684" y="1636993"/>
                      <a:pt x="51798" y="1637247"/>
                    </a:cubicBezTo>
                    <a:cubicBezTo>
                      <a:pt x="68313" y="1638008"/>
                      <a:pt x="83558" y="1635597"/>
                      <a:pt x="99946" y="1633312"/>
                    </a:cubicBezTo>
                    <a:cubicBezTo>
                      <a:pt x="116080" y="1630900"/>
                      <a:pt x="132341" y="1629123"/>
                      <a:pt x="148602" y="1628488"/>
                    </a:cubicBezTo>
                    <a:cubicBezTo>
                      <a:pt x="165753" y="1627853"/>
                      <a:pt x="183411" y="1626457"/>
                      <a:pt x="200434" y="1627472"/>
                    </a:cubicBezTo>
                    <a:cubicBezTo>
                      <a:pt x="215044" y="1628361"/>
                      <a:pt x="229272" y="1630900"/>
                      <a:pt x="244009" y="1631027"/>
                    </a:cubicBezTo>
                    <a:cubicBezTo>
                      <a:pt x="262049" y="1631281"/>
                      <a:pt x="279580" y="1632677"/>
                      <a:pt x="297493" y="1634581"/>
                    </a:cubicBezTo>
                    <a:cubicBezTo>
                      <a:pt x="331158" y="1638262"/>
                      <a:pt x="364951" y="1641943"/>
                      <a:pt x="398489" y="1646513"/>
                    </a:cubicBezTo>
                    <a:cubicBezTo>
                      <a:pt x="412463" y="1648417"/>
                      <a:pt x="426438" y="1650956"/>
                      <a:pt x="440158" y="1654891"/>
                    </a:cubicBezTo>
                    <a:cubicBezTo>
                      <a:pt x="456673" y="1659588"/>
                      <a:pt x="471664" y="1667458"/>
                      <a:pt x="487289" y="1674313"/>
                    </a:cubicBezTo>
                    <a:cubicBezTo>
                      <a:pt x="514476" y="1686245"/>
                      <a:pt x="542552" y="1697289"/>
                      <a:pt x="567070" y="1714553"/>
                    </a:cubicBezTo>
                    <a:cubicBezTo>
                      <a:pt x="578631" y="1722677"/>
                      <a:pt x="589175" y="1731943"/>
                      <a:pt x="600355" y="1740448"/>
                    </a:cubicBezTo>
                    <a:cubicBezTo>
                      <a:pt x="613821" y="1750731"/>
                      <a:pt x="628176" y="1759489"/>
                      <a:pt x="642278" y="1768883"/>
                    </a:cubicBezTo>
                    <a:cubicBezTo>
                      <a:pt x="668575" y="1786527"/>
                      <a:pt x="689028" y="1809757"/>
                      <a:pt x="713420" y="1829560"/>
                    </a:cubicBezTo>
                    <a:cubicBezTo>
                      <a:pt x="724345" y="1838445"/>
                      <a:pt x="735779" y="1846569"/>
                      <a:pt x="745815" y="1856598"/>
                    </a:cubicBezTo>
                    <a:cubicBezTo>
                      <a:pt x="757883" y="1868530"/>
                      <a:pt x="768936" y="1881478"/>
                      <a:pt x="779988" y="1894426"/>
                    </a:cubicBezTo>
                    <a:cubicBezTo>
                      <a:pt x="799425" y="1917148"/>
                      <a:pt x="820768" y="1938220"/>
                      <a:pt x="840205" y="1960942"/>
                    </a:cubicBezTo>
                    <a:cubicBezTo>
                      <a:pt x="859642" y="1983664"/>
                      <a:pt x="881366" y="1999404"/>
                      <a:pt x="907155" y="2014510"/>
                    </a:cubicBezTo>
                    <a:cubicBezTo>
                      <a:pt x="934087" y="2030378"/>
                      <a:pt x="964704" y="2038248"/>
                      <a:pt x="992271" y="2052973"/>
                    </a:cubicBezTo>
                    <a:cubicBezTo>
                      <a:pt x="1018314" y="2066809"/>
                      <a:pt x="1045628" y="2082803"/>
                      <a:pt x="1075609" y="2085215"/>
                    </a:cubicBezTo>
                    <a:cubicBezTo>
                      <a:pt x="1104828" y="2087627"/>
                      <a:pt x="1136080" y="2085977"/>
                      <a:pt x="1165045" y="2081534"/>
                    </a:cubicBezTo>
                    <a:cubicBezTo>
                      <a:pt x="1225262" y="2072395"/>
                      <a:pt x="1275188" y="2041675"/>
                      <a:pt x="1323971" y="2007148"/>
                    </a:cubicBezTo>
                    <a:cubicBezTo>
                      <a:pt x="1373390" y="1972113"/>
                      <a:pt x="1406166" y="1922606"/>
                      <a:pt x="1437926" y="1871957"/>
                    </a:cubicBezTo>
                    <a:cubicBezTo>
                      <a:pt x="1471972" y="1817754"/>
                      <a:pt x="1497253" y="1760759"/>
                      <a:pt x="1517198" y="1700082"/>
                    </a:cubicBezTo>
                    <a:cubicBezTo>
                      <a:pt x="1538287" y="1635977"/>
                      <a:pt x="1559248" y="1571746"/>
                      <a:pt x="1582878" y="1508530"/>
                    </a:cubicBezTo>
                    <a:cubicBezTo>
                      <a:pt x="1593930" y="1479080"/>
                      <a:pt x="1610826" y="1453185"/>
                      <a:pt x="1625563" y="1425512"/>
                    </a:cubicBezTo>
                    <a:cubicBezTo>
                      <a:pt x="1640553" y="1397459"/>
                      <a:pt x="1653003" y="1369532"/>
                      <a:pt x="1673584" y="1344652"/>
                    </a:cubicBezTo>
                    <a:cubicBezTo>
                      <a:pt x="1713728" y="1295907"/>
                      <a:pt x="1763401" y="1254779"/>
                      <a:pt x="1811549" y="1214158"/>
                    </a:cubicBezTo>
                    <a:cubicBezTo>
                      <a:pt x="1835940" y="1193594"/>
                      <a:pt x="1860586" y="1173284"/>
                      <a:pt x="1884596" y="1152339"/>
                    </a:cubicBezTo>
                    <a:cubicBezTo>
                      <a:pt x="1895395" y="1142945"/>
                      <a:pt x="1906574" y="1134440"/>
                      <a:pt x="1917753" y="1125555"/>
                    </a:cubicBezTo>
                    <a:cubicBezTo>
                      <a:pt x="1931093" y="1115019"/>
                      <a:pt x="1942780" y="1102832"/>
                      <a:pt x="1955230" y="1091281"/>
                    </a:cubicBezTo>
                    <a:cubicBezTo>
                      <a:pt x="1978097" y="1070209"/>
                      <a:pt x="2003378" y="1051803"/>
                      <a:pt x="2026499" y="1030985"/>
                    </a:cubicBezTo>
                    <a:cubicBezTo>
                      <a:pt x="2049366" y="1010294"/>
                      <a:pt x="2067914" y="987445"/>
                      <a:pt x="2086335" y="962818"/>
                    </a:cubicBezTo>
                    <a:cubicBezTo>
                      <a:pt x="2104120" y="939081"/>
                      <a:pt x="2124066" y="917501"/>
                      <a:pt x="2137913" y="890844"/>
                    </a:cubicBezTo>
                    <a:cubicBezTo>
                      <a:pt x="2152014" y="863679"/>
                      <a:pt x="2160399" y="834102"/>
                      <a:pt x="2167259" y="804398"/>
                    </a:cubicBezTo>
                    <a:cubicBezTo>
                      <a:pt x="2181360" y="743467"/>
                      <a:pt x="2187458" y="683171"/>
                      <a:pt x="2176787" y="621098"/>
                    </a:cubicBezTo>
                    <a:cubicBezTo>
                      <a:pt x="2165481" y="555470"/>
                      <a:pt x="2143503" y="493143"/>
                      <a:pt x="2123557" y="429927"/>
                    </a:cubicBezTo>
                    <a:cubicBezTo>
                      <a:pt x="2114284" y="400605"/>
                      <a:pt x="2105010" y="372043"/>
                      <a:pt x="2090908" y="344497"/>
                    </a:cubicBezTo>
                    <a:cubicBezTo>
                      <a:pt x="2076934" y="317205"/>
                      <a:pt x="2059911" y="291691"/>
                      <a:pt x="2042887" y="266303"/>
                    </a:cubicBezTo>
                    <a:cubicBezTo>
                      <a:pt x="2025737" y="240661"/>
                      <a:pt x="2008460" y="215146"/>
                      <a:pt x="1993469" y="188235"/>
                    </a:cubicBezTo>
                    <a:cubicBezTo>
                      <a:pt x="1985847" y="174526"/>
                      <a:pt x="1978351" y="160435"/>
                      <a:pt x="1972889" y="145710"/>
                    </a:cubicBezTo>
                    <a:cubicBezTo>
                      <a:pt x="1967553" y="131366"/>
                      <a:pt x="1964885" y="116261"/>
                      <a:pt x="1960947" y="101536"/>
                    </a:cubicBezTo>
                    <a:cubicBezTo>
                      <a:pt x="1956882" y="86430"/>
                      <a:pt x="1950021" y="72340"/>
                      <a:pt x="1946464" y="57107"/>
                    </a:cubicBezTo>
                    <a:cubicBezTo>
                      <a:pt x="1942780" y="41113"/>
                      <a:pt x="1941637" y="24610"/>
                      <a:pt x="1940494" y="8235"/>
                    </a:cubicBezTo>
                    <a:cubicBezTo>
                      <a:pt x="1939731" y="-2682"/>
                      <a:pt x="1922708" y="-2808"/>
                      <a:pt x="1923343" y="8235"/>
                    </a:cubicBezTo>
                    <a:cubicBezTo>
                      <a:pt x="1924233" y="23595"/>
                      <a:pt x="1925249" y="38955"/>
                      <a:pt x="1927790" y="54060"/>
                    </a:cubicBezTo>
                    <a:cubicBezTo>
                      <a:pt x="1930458" y="69801"/>
                      <a:pt x="1936555" y="84018"/>
                      <a:pt x="1940875" y="99124"/>
                    </a:cubicBezTo>
                    <a:cubicBezTo>
                      <a:pt x="1945067" y="113849"/>
                      <a:pt x="1947227" y="128954"/>
                      <a:pt x="1951546" y="143553"/>
                    </a:cubicBezTo>
                    <a:cubicBezTo>
                      <a:pt x="1955738" y="157897"/>
                      <a:pt x="1962217" y="171479"/>
                      <a:pt x="1968950" y="184808"/>
                    </a:cubicBezTo>
                    <a:cubicBezTo>
                      <a:pt x="1996772" y="239772"/>
                      <a:pt x="2036027" y="287629"/>
                      <a:pt x="2065754" y="341451"/>
                    </a:cubicBezTo>
                    <a:cubicBezTo>
                      <a:pt x="2080999" y="368997"/>
                      <a:pt x="2091925" y="397431"/>
                      <a:pt x="2100690" y="427516"/>
                    </a:cubicBezTo>
                    <a:cubicBezTo>
                      <a:pt x="2110091" y="459250"/>
                      <a:pt x="2121652" y="490224"/>
                      <a:pt x="2130418" y="522212"/>
                    </a:cubicBezTo>
                    <a:cubicBezTo>
                      <a:pt x="2147568" y="584920"/>
                      <a:pt x="2164210" y="648517"/>
                      <a:pt x="2159256" y="714144"/>
                    </a:cubicBezTo>
                    <a:cubicBezTo>
                      <a:pt x="2156969" y="745245"/>
                      <a:pt x="2150744" y="775583"/>
                      <a:pt x="2143376" y="805795"/>
                    </a:cubicBezTo>
                    <a:cubicBezTo>
                      <a:pt x="2136134" y="835244"/>
                      <a:pt x="2127242" y="864441"/>
                      <a:pt x="2111616" y="890463"/>
                    </a:cubicBezTo>
                    <a:cubicBezTo>
                      <a:pt x="2096752" y="915343"/>
                      <a:pt x="2076807" y="936796"/>
                      <a:pt x="2059529" y="960026"/>
                    </a:cubicBezTo>
                    <a:cubicBezTo>
                      <a:pt x="2040855" y="985160"/>
                      <a:pt x="2019131" y="1006613"/>
                      <a:pt x="1995375" y="1026923"/>
                    </a:cubicBezTo>
                    <a:cubicBezTo>
                      <a:pt x="1971618" y="1047233"/>
                      <a:pt x="1946846" y="1066147"/>
                      <a:pt x="1924233" y="1087854"/>
                    </a:cubicBezTo>
                    <a:cubicBezTo>
                      <a:pt x="1901874" y="1109433"/>
                      <a:pt x="1876339" y="1127966"/>
                      <a:pt x="1852709" y="1148150"/>
                    </a:cubicBezTo>
                    <a:cubicBezTo>
                      <a:pt x="1804180" y="1189532"/>
                      <a:pt x="1754127" y="1229264"/>
                      <a:pt x="1707757" y="1273312"/>
                    </a:cubicBezTo>
                    <a:cubicBezTo>
                      <a:pt x="1685271" y="1294638"/>
                      <a:pt x="1663421" y="1316852"/>
                      <a:pt x="1644873" y="1341605"/>
                    </a:cubicBezTo>
                    <a:cubicBezTo>
                      <a:pt x="1625817" y="1366866"/>
                      <a:pt x="1614510" y="1395808"/>
                      <a:pt x="1599012" y="1423100"/>
                    </a:cubicBezTo>
                    <a:cubicBezTo>
                      <a:pt x="1583767" y="1450138"/>
                      <a:pt x="1569030" y="1476415"/>
                      <a:pt x="1558232" y="1505611"/>
                    </a:cubicBezTo>
                    <a:cubicBezTo>
                      <a:pt x="1546925" y="1536203"/>
                      <a:pt x="1536127" y="1567049"/>
                      <a:pt x="1525583" y="1597896"/>
                    </a:cubicBezTo>
                    <a:cubicBezTo>
                      <a:pt x="1505002" y="1658699"/>
                      <a:pt x="1488487" y="1721661"/>
                      <a:pt x="1461301" y="1780053"/>
                    </a:cubicBezTo>
                    <a:cubicBezTo>
                      <a:pt x="1447962" y="1808615"/>
                      <a:pt x="1432463" y="1836034"/>
                      <a:pt x="1415567" y="1862691"/>
                    </a:cubicBezTo>
                    <a:cubicBezTo>
                      <a:pt x="1399179" y="1888587"/>
                      <a:pt x="1382791" y="1914609"/>
                      <a:pt x="1363226" y="1938220"/>
                    </a:cubicBezTo>
                    <a:cubicBezTo>
                      <a:pt x="1344043" y="1961323"/>
                      <a:pt x="1322193" y="1979475"/>
                      <a:pt x="1297420" y="1996231"/>
                    </a:cubicBezTo>
                    <a:cubicBezTo>
                      <a:pt x="1272901" y="2012733"/>
                      <a:pt x="1248383" y="2029362"/>
                      <a:pt x="1221196" y="2041041"/>
                    </a:cubicBezTo>
                    <a:cubicBezTo>
                      <a:pt x="1192994" y="2053100"/>
                      <a:pt x="1162123" y="2059701"/>
                      <a:pt x="1131634" y="2061097"/>
                    </a:cubicBezTo>
                    <a:cubicBezTo>
                      <a:pt x="1118040" y="2061732"/>
                      <a:pt x="1104320" y="2061859"/>
                      <a:pt x="1090727" y="2061985"/>
                    </a:cubicBezTo>
                    <a:cubicBezTo>
                      <a:pt x="1073195" y="2062239"/>
                      <a:pt x="1058332" y="2058939"/>
                      <a:pt x="1042198" y="2051957"/>
                    </a:cubicBezTo>
                    <a:cubicBezTo>
                      <a:pt x="1013995" y="2039898"/>
                      <a:pt x="987571" y="2024538"/>
                      <a:pt x="958860" y="2013495"/>
                    </a:cubicBezTo>
                    <a:cubicBezTo>
                      <a:pt x="930276" y="2002578"/>
                      <a:pt x="900168" y="1988488"/>
                      <a:pt x="877428" y="1967670"/>
                    </a:cubicBezTo>
                    <a:cubicBezTo>
                      <a:pt x="868027" y="1959038"/>
                      <a:pt x="860023" y="1949263"/>
                      <a:pt x="851893" y="1939616"/>
                    </a:cubicBezTo>
                    <a:cubicBezTo>
                      <a:pt x="842492" y="1928572"/>
                      <a:pt x="832202" y="1918290"/>
                      <a:pt x="822292" y="1907754"/>
                    </a:cubicBezTo>
                    <a:cubicBezTo>
                      <a:pt x="800823" y="1884778"/>
                      <a:pt x="781767" y="1859644"/>
                      <a:pt x="758773" y="1838192"/>
                    </a:cubicBezTo>
                    <a:cubicBezTo>
                      <a:pt x="747593" y="1827656"/>
                      <a:pt x="734762" y="1819278"/>
                      <a:pt x="722948" y="1809376"/>
                    </a:cubicBezTo>
                    <a:cubicBezTo>
                      <a:pt x="711133" y="1799475"/>
                      <a:pt x="700589" y="1788558"/>
                      <a:pt x="689028" y="1778530"/>
                    </a:cubicBezTo>
                    <a:cubicBezTo>
                      <a:pt x="665780" y="1758093"/>
                      <a:pt x="638339" y="1744003"/>
                      <a:pt x="613440" y="1725723"/>
                    </a:cubicBezTo>
                    <a:cubicBezTo>
                      <a:pt x="588540" y="1707444"/>
                      <a:pt x="566054" y="1689292"/>
                      <a:pt x="537978" y="1676090"/>
                    </a:cubicBezTo>
                    <a:cubicBezTo>
                      <a:pt x="525020" y="1669997"/>
                      <a:pt x="511554" y="1664666"/>
                      <a:pt x="498469" y="1658953"/>
                    </a:cubicBezTo>
                    <a:cubicBezTo>
                      <a:pt x="484368" y="1652733"/>
                      <a:pt x="470774" y="1645498"/>
                      <a:pt x="456292" y="1640420"/>
                    </a:cubicBezTo>
                    <a:cubicBezTo>
                      <a:pt x="426946" y="1630011"/>
                      <a:pt x="395440" y="1627346"/>
                      <a:pt x="364696" y="1623664"/>
                    </a:cubicBezTo>
                    <a:cubicBezTo>
                      <a:pt x="331412" y="1619602"/>
                      <a:pt x="297874" y="1613890"/>
                      <a:pt x="264462" y="1611605"/>
                    </a:cubicBezTo>
                    <a:cubicBezTo>
                      <a:pt x="249218" y="1610589"/>
                      <a:pt x="233846" y="1611224"/>
                      <a:pt x="218728" y="1608939"/>
                    </a:cubicBezTo>
                    <a:cubicBezTo>
                      <a:pt x="201959" y="1606401"/>
                      <a:pt x="185952" y="1606147"/>
                      <a:pt x="168929" y="1606401"/>
                    </a:cubicBezTo>
                    <a:cubicBezTo>
                      <a:pt x="153811" y="1606654"/>
                      <a:pt x="138820" y="1607035"/>
                      <a:pt x="123703" y="1608558"/>
                    </a:cubicBezTo>
                    <a:cubicBezTo>
                      <a:pt x="106044" y="1610336"/>
                      <a:pt x="88513" y="1613890"/>
                      <a:pt x="70981" y="1615794"/>
                    </a:cubicBezTo>
                    <a:cubicBezTo>
                      <a:pt x="57896" y="1617190"/>
                      <a:pt x="45446" y="1614017"/>
                      <a:pt x="32615" y="1618079"/>
                    </a:cubicBezTo>
                    <a:cubicBezTo>
                      <a:pt x="21690" y="1621633"/>
                      <a:pt x="12035" y="1617571"/>
                      <a:pt x="3015" y="1626838"/>
                    </a:cubicBezTo>
                    <a:cubicBezTo>
                      <a:pt x="-6513" y="1636866"/>
                      <a:pt x="8732" y="1652099"/>
                      <a:pt x="18387" y="1642070"/>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1" name="شكل حر: شكل 30">
                <a:extLst>
                  <a:ext uri="{FF2B5EF4-FFF2-40B4-BE49-F238E27FC236}">
                    <a16:creationId xmlns:a16="http://schemas.microsoft.com/office/drawing/2014/main" id="{D19AFEF2-2676-5780-52CF-53BDE06EC11E}"/>
                  </a:ext>
                </a:extLst>
              </p:cNvPr>
              <p:cNvSpPr>
                <a:spLocks noGrp="1" noRot="1" noMove="1" noResize="1" noEditPoints="1" noAdjustHandles="1" noChangeArrowheads="1" noChangeShapeType="1"/>
              </p:cNvSpPr>
              <p:nvPr/>
            </p:nvSpPr>
            <p:spPr>
              <a:xfrm>
                <a:off x="49139" y="299230"/>
                <a:ext cx="1762198" cy="1660428"/>
              </a:xfrm>
              <a:custGeom>
                <a:avLst/>
                <a:gdLst>
                  <a:gd name="connsiteX0" fmla="*/ 1336304 w 1762198"/>
                  <a:gd name="connsiteY0" fmla="*/ 1228962 h 1660428"/>
                  <a:gd name="connsiteX1" fmla="*/ 1310261 w 1762198"/>
                  <a:gd name="connsiteY1" fmla="*/ 1295352 h 1660428"/>
                  <a:gd name="connsiteX2" fmla="*/ 1281169 w 1762198"/>
                  <a:gd name="connsiteY2" fmla="*/ 1363645 h 1660428"/>
                  <a:gd name="connsiteX3" fmla="*/ 1253982 w 1762198"/>
                  <a:gd name="connsiteY3" fmla="*/ 1429400 h 1660428"/>
                  <a:gd name="connsiteX4" fmla="*/ 1238610 w 1762198"/>
                  <a:gd name="connsiteY4" fmla="*/ 1459992 h 1660428"/>
                  <a:gd name="connsiteX5" fmla="*/ 1222476 w 1762198"/>
                  <a:gd name="connsiteY5" fmla="*/ 1497058 h 1660428"/>
                  <a:gd name="connsiteX6" fmla="*/ 1130500 w 1762198"/>
                  <a:gd name="connsiteY6" fmla="*/ 1595055 h 1660428"/>
                  <a:gd name="connsiteX7" fmla="*/ 995965 w 1762198"/>
                  <a:gd name="connsiteY7" fmla="*/ 1637580 h 1660428"/>
                  <a:gd name="connsiteX8" fmla="*/ 960013 w 1762198"/>
                  <a:gd name="connsiteY8" fmla="*/ 1634787 h 1660428"/>
                  <a:gd name="connsiteX9" fmla="*/ 917963 w 1762198"/>
                  <a:gd name="connsiteY9" fmla="*/ 1634406 h 1660428"/>
                  <a:gd name="connsiteX10" fmla="*/ 848599 w 1762198"/>
                  <a:gd name="connsiteY10" fmla="*/ 1617650 h 1660428"/>
                  <a:gd name="connsiteX11" fmla="*/ 788764 w 1762198"/>
                  <a:gd name="connsiteY11" fmla="*/ 1584265 h 1660428"/>
                  <a:gd name="connsiteX12" fmla="*/ 731342 w 1762198"/>
                  <a:gd name="connsiteY12" fmla="*/ 1537425 h 1660428"/>
                  <a:gd name="connsiteX13" fmla="*/ 628186 w 1762198"/>
                  <a:gd name="connsiteY13" fmla="*/ 1432573 h 1660428"/>
                  <a:gd name="connsiteX14" fmla="*/ 574702 w 1762198"/>
                  <a:gd name="connsiteY14" fmla="*/ 1386240 h 1660428"/>
                  <a:gd name="connsiteX15" fmla="*/ 510928 w 1762198"/>
                  <a:gd name="connsiteY15" fmla="*/ 1352728 h 1660428"/>
                  <a:gd name="connsiteX16" fmla="*/ 369534 w 1762198"/>
                  <a:gd name="connsiteY16" fmla="*/ 1299287 h 1660428"/>
                  <a:gd name="connsiteX17" fmla="*/ 223057 w 1762198"/>
                  <a:gd name="connsiteY17" fmla="*/ 1254985 h 1660428"/>
                  <a:gd name="connsiteX18" fmla="*/ 145817 w 1762198"/>
                  <a:gd name="connsiteY18" fmla="*/ 1241022 h 1660428"/>
                  <a:gd name="connsiteX19" fmla="*/ 109865 w 1762198"/>
                  <a:gd name="connsiteY19" fmla="*/ 1235690 h 1660428"/>
                  <a:gd name="connsiteX20" fmla="*/ 73659 w 1762198"/>
                  <a:gd name="connsiteY20" fmla="*/ 1230993 h 1660428"/>
                  <a:gd name="connsiteX21" fmla="*/ 8106 w 1762198"/>
                  <a:gd name="connsiteY21" fmla="*/ 1250796 h 1660428"/>
                  <a:gd name="connsiteX22" fmla="*/ 14077 w 1762198"/>
                  <a:gd name="connsiteY22" fmla="*/ 1272376 h 1660428"/>
                  <a:gd name="connsiteX23" fmla="*/ 82297 w 1762198"/>
                  <a:gd name="connsiteY23" fmla="*/ 1257524 h 1660428"/>
                  <a:gd name="connsiteX24" fmla="*/ 157886 w 1762198"/>
                  <a:gd name="connsiteY24" fmla="*/ 1271614 h 1660428"/>
                  <a:gd name="connsiteX25" fmla="*/ 231315 w 1762198"/>
                  <a:gd name="connsiteY25" fmla="*/ 1286466 h 1660428"/>
                  <a:gd name="connsiteX26" fmla="*/ 306649 w 1762198"/>
                  <a:gd name="connsiteY26" fmla="*/ 1307030 h 1660428"/>
                  <a:gd name="connsiteX27" fmla="*/ 452363 w 1762198"/>
                  <a:gd name="connsiteY27" fmla="*/ 1353871 h 1660428"/>
                  <a:gd name="connsiteX28" fmla="*/ 528333 w 1762198"/>
                  <a:gd name="connsiteY28" fmla="*/ 1378497 h 1660428"/>
                  <a:gd name="connsiteX29" fmla="*/ 589566 w 1762198"/>
                  <a:gd name="connsiteY29" fmla="*/ 1418610 h 1660428"/>
                  <a:gd name="connsiteX30" fmla="*/ 692341 w 1762198"/>
                  <a:gd name="connsiteY30" fmla="*/ 1523461 h 1660428"/>
                  <a:gd name="connsiteX31" fmla="*/ 748365 w 1762198"/>
                  <a:gd name="connsiteY31" fmla="*/ 1573349 h 1660428"/>
                  <a:gd name="connsiteX32" fmla="*/ 802738 w 1762198"/>
                  <a:gd name="connsiteY32" fmla="*/ 1614604 h 1660428"/>
                  <a:gd name="connsiteX33" fmla="*/ 834498 w 1762198"/>
                  <a:gd name="connsiteY33" fmla="*/ 1630725 h 1660428"/>
                  <a:gd name="connsiteX34" fmla="*/ 866766 w 1762198"/>
                  <a:gd name="connsiteY34" fmla="*/ 1645323 h 1660428"/>
                  <a:gd name="connsiteX35" fmla="*/ 940576 w 1762198"/>
                  <a:gd name="connsiteY35" fmla="*/ 1654590 h 1660428"/>
                  <a:gd name="connsiteX36" fmla="*/ 1016037 w 1762198"/>
                  <a:gd name="connsiteY36" fmla="*/ 1660048 h 1660428"/>
                  <a:gd name="connsiteX37" fmla="*/ 1088958 w 1762198"/>
                  <a:gd name="connsiteY37" fmla="*/ 1642023 h 1660428"/>
                  <a:gd name="connsiteX38" fmla="*/ 1200371 w 1762198"/>
                  <a:gd name="connsiteY38" fmla="*/ 1568779 h 1660428"/>
                  <a:gd name="connsiteX39" fmla="*/ 1243946 w 1762198"/>
                  <a:gd name="connsiteY39" fmla="*/ 1509752 h 1660428"/>
                  <a:gd name="connsiteX40" fmla="*/ 1275706 w 1762198"/>
                  <a:gd name="connsiteY40" fmla="*/ 1442220 h 1660428"/>
                  <a:gd name="connsiteX41" fmla="*/ 1304036 w 1762198"/>
                  <a:gd name="connsiteY41" fmla="*/ 1376466 h 1660428"/>
                  <a:gd name="connsiteX42" fmla="*/ 1332492 w 1762198"/>
                  <a:gd name="connsiteY42" fmla="*/ 1308426 h 1660428"/>
                  <a:gd name="connsiteX43" fmla="*/ 1388898 w 1762198"/>
                  <a:gd name="connsiteY43" fmla="*/ 1173871 h 1660428"/>
                  <a:gd name="connsiteX44" fmla="*/ 1430313 w 1762198"/>
                  <a:gd name="connsiteY44" fmla="*/ 1111417 h 1660428"/>
                  <a:gd name="connsiteX45" fmla="*/ 1477317 w 1762198"/>
                  <a:gd name="connsiteY45" fmla="*/ 1052644 h 1660428"/>
                  <a:gd name="connsiteX46" fmla="*/ 1526101 w 1762198"/>
                  <a:gd name="connsiteY46" fmla="*/ 1001868 h 1660428"/>
                  <a:gd name="connsiteX47" fmla="*/ 1577424 w 1762198"/>
                  <a:gd name="connsiteY47" fmla="*/ 942714 h 1660428"/>
                  <a:gd name="connsiteX48" fmla="*/ 1672069 w 1762198"/>
                  <a:gd name="connsiteY48" fmla="*/ 821741 h 1660428"/>
                  <a:gd name="connsiteX49" fmla="*/ 1706751 w 1762198"/>
                  <a:gd name="connsiteY49" fmla="*/ 756114 h 1660428"/>
                  <a:gd name="connsiteX50" fmla="*/ 1737748 w 1762198"/>
                  <a:gd name="connsiteY50" fmla="*/ 687947 h 1660428"/>
                  <a:gd name="connsiteX51" fmla="*/ 1756677 w 1762198"/>
                  <a:gd name="connsiteY51" fmla="*/ 614957 h 1660428"/>
                  <a:gd name="connsiteX52" fmla="*/ 1758075 w 1762198"/>
                  <a:gd name="connsiteY52" fmla="*/ 576114 h 1660428"/>
                  <a:gd name="connsiteX53" fmla="*/ 1761632 w 1762198"/>
                  <a:gd name="connsiteY53" fmla="*/ 537143 h 1660428"/>
                  <a:gd name="connsiteX54" fmla="*/ 1738383 w 1762198"/>
                  <a:gd name="connsiteY54" fmla="*/ 383547 h 1660428"/>
                  <a:gd name="connsiteX55" fmla="*/ 1726061 w 1762198"/>
                  <a:gd name="connsiteY55" fmla="*/ 306241 h 1660428"/>
                  <a:gd name="connsiteX56" fmla="*/ 1706624 w 1762198"/>
                  <a:gd name="connsiteY56" fmla="*/ 232743 h 1660428"/>
                  <a:gd name="connsiteX57" fmla="*/ 1687568 w 1762198"/>
                  <a:gd name="connsiteY57" fmla="*/ 156453 h 1660428"/>
                  <a:gd name="connsiteX58" fmla="*/ 1673974 w 1762198"/>
                  <a:gd name="connsiteY58" fmla="*/ 81812 h 1660428"/>
                  <a:gd name="connsiteX59" fmla="*/ 1670798 w 1762198"/>
                  <a:gd name="connsiteY59" fmla="*/ 9711 h 1660428"/>
                  <a:gd name="connsiteX60" fmla="*/ 1650599 w 1762198"/>
                  <a:gd name="connsiteY60" fmla="*/ 9711 h 1660428"/>
                  <a:gd name="connsiteX61" fmla="*/ 1662541 w 1762198"/>
                  <a:gd name="connsiteY61" fmla="*/ 156960 h 1660428"/>
                  <a:gd name="connsiteX62" fmla="*/ 1677786 w 1762198"/>
                  <a:gd name="connsiteY62" fmla="*/ 233886 h 1660428"/>
                  <a:gd name="connsiteX63" fmla="*/ 1696079 w 1762198"/>
                  <a:gd name="connsiteY63" fmla="*/ 307764 h 1660428"/>
                  <a:gd name="connsiteX64" fmla="*/ 1707640 w 1762198"/>
                  <a:gd name="connsiteY64" fmla="*/ 383928 h 1660428"/>
                  <a:gd name="connsiteX65" fmla="*/ 1723774 w 1762198"/>
                  <a:gd name="connsiteY65" fmla="*/ 458949 h 1660428"/>
                  <a:gd name="connsiteX66" fmla="*/ 1731777 w 1762198"/>
                  <a:gd name="connsiteY66" fmla="*/ 534097 h 1660428"/>
                  <a:gd name="connsiteX67" fmla="*/ 1728347 w 1762198"/>
                  <a:gd name="connsiteY67" fmla="*/ 573067 h 1660428"/>
                  <a:gd name="connsiteX68" fmla="*/ 1727331 w 1762198"/>
                  <a:gd name="connsiteY68" fmla="*/ 611911 h 1660428"/>
                  <a:gd name="connsiteX69" fmla="*/ 1678167 w 1762198"/>
                  <a:gd name="connsiteY69" fmla="*/ 750021 h 1660428"/>
                  <a:gd name="connsiteX70" fmla="*/ 1644374 w 1762198"/>
                  <a:gd name="connsiteY70" fmla="*/ 812602 h 1660428"/>
                  <a:gd name="connsiteX71" fmla="*/ 1600037 w 1762198"/>
                  <a:gd name="connsiteY71" fmla="*/ 872771 h 1660428"/>
                  <a:gd name="connsiteX72" fmla="*/ 1500820 w 1762198"/>
                  <a:gd name="connsiteY72" fmla="*/ 989555 h 1660428"/>
                  <a:gd name="connsiteX73" fmla="*/ 1450766 w 1762198"/>
                  <a:gd name="connsiteY73" fmla="*/ 1043250 h 1660428"/>
                  <a:gd name="connsiteX74" fmla="*/ 1405921 w 1762198"/>
                  <a:gd name="connsiteY74" fmla="*/ 1100373 h 1660428"/>
                  <a:gd name="connsiteX75" fmla="*/ 1365777 w 1762198"/>
                  <a:gd name="connsiteY75" fmla="*/ 1162065 h 1660428"/>
                  <a:gd name="connsiteX76" fmla="*/ 1336558 w 1762198"/>
                  <a:gd name="connsiteY76" fmla="*/ 1229089 h 16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2198" h="1660428">
                    <a:moveTo>
                      <a:pt x="1336304" y="1228962"/>
                    </a:moveTo>
                    <a:cubicBezTo>
                      <a:pt x="1327665" y="1251050"/>
                      <a:pt x="1319661" y="1273518"/>
                      <a:pt x="1310261" y="1295352"/>
                    </a:cubicBezTo>
                    <a:cubicBezTo>
                      <a:pt x="1300478" y="1318074"/>
                      <a:pt x="1288156" y="1339780"/>
                      <a:pt x="1281169" y="1363645"/>
                    </a:cubicBezTo>
                    <a:cubicBezTo>
                      <a:pt x="1274308" y="1386875"/>
                      <a:pt x="1265289" y="1407947"/>
                      <a:pt x="1253982" y="1429400"/>
                    </a:cubicBezTo>
                    <a:cubicBezTo>
                      <a:pt x="1248646" y="1439555"/>
                      <a:pt x="1243184" y="1449583"/>
                      <a:pt x="1238610" y="1459992"/>
                    </a:cubicBezTo>
                    <a:cubicBezTo>
                      <a:pt x="1233275" y="1472305"/>
                      <a:pt x="1228574" y="1485126"/>
                      <a:pt x="1222476" y="1497058"/>
                    </a:cubicBezTo>
                    <a:cubicBezTo>
                      <a:pt x="1202150" y="1537044"/>
                      <a:pt x="1168358" y="1571445"/>
                      <a:pt x="1130500" y="1595055"/>
                    </a:cubicBezTo>
                    <a:cubicBezTo>
                      <a:pt x="1091499" y="1619428"/>
                      <a:pt x="1042461" y="1638595"/>
                      <a:pt x="995965" y="1637580"/>
                    </a:cubicBezTo>
                    <a:cubicBezTo>
                      <a:pt x="983896" y="1637326"/>
                      <a:pt x="971954" y="1635803"/>
                      <a:pt x="960013" y="1634787"/>
                    </a:cubicBezTo>
                    <a:cubicBezTo>
                      <a:pt x="945911" y="1633645"/>
                      <a:pt x="932064" y="1634406"/>
                      <a:pt x="917963" y="1634406"/>
                    </a:cubicBezTo>
                    <a:cubicBezTo>
                      <a:pt x="892936" y="1634153"/>
                      <a:pt x="871085" y="1628567"/>
                      <a:pt x="848599" y="1617650"/>
                    </a:cubicBezTo>
                    <a:cubicBezTo>
                      <a:pt x="827765" y="1607622"/>
                      <a:pt x="807438" y="1598102"/>
                      <a:pt x="788764" y="1584265"/>
                    </a:cubicBezTo>
                    <a:cubicBezTo>
                      <a:pt x="768945" y="1569540"/>
                      <a:pt x="750144" y="1553419"/>
                      <a:pt x="731342" y="1537425"/>
                    </a:cubicBezTo>
                    <a:cubicBezTo>
                      <a:pt x="693992" y="1505563"/>
                      <a:pt x="663884" y="1466212"/>
                      <a:pt x="628186" y="1432573"/>
                    </a:cubicBezTo>
                    <a:cubicBezTo>
                      <a:pt x="611035" y="1416452"/>
                      <a:pt x="593377" y="1400584"/>
                      <a:pt x="574702" y="1386240"/>
                    </a:cubicBezTo>
                    <a:cubicBezTo>
                      <a:pt x="555011" y="1371008"/>
                      <a:pt x="534177" y="1361614"/>
                      <a:pt x="510928" y="1352728"/>
                    </a:cubicBezTo>
                    <a:cubicBezTo>
                      <a:pt x="464051" y="1334957"/>
                      <a:pt x="416919" y="1316677"/>
                      <a:pt x="369534" y="1299287"/>
                    </a:cubicBezTo>
                    <a:cubicBezTo>
                      <a:pt x="321640" y="1281769"/>
                      <a:pt x="272984" y="1265648"/>
                      <a:pt x="223057" y="1254985"/>
                    </a:cubicBezTo>
                    <a:cubicBezTo>
                      <a:pt x="197522" y="1249527"/>
                      <a:pt x="171606" y="1245718"/>
                      <a:pt x="145817" y="1241022"/>
                    </a:cubicBezTo>
                    <a:cubicBezTo>
                      <a:pt x="133875" y="1238864"/>
                      <a:pt x="121934" y="1236960"/>
                      <a:pt x="109865" y="1235690"/>
                    </a:cubicBezTo>
                    <a:cubicBezTo>
                      <a:pt x="97796" y="1234421"/>
                      <a:pt x="85727" y="1230740"/>
                      <a:pt x="73659" y="1230993"/>
                    </a:cubicBezTo>
                    <a:cubicBezTo>
                      <a:pt x="50537" y="1231374"/>
                      <a:pt x="30719" y="1247242"/>
                      <a:pt x="8106" y="1250796"/>
                    </a:cubicBezTo>
                    <a:cubicBezTo>
                      <a:pt x="-6122" y="1252954"/>
                      <a:pt x="-24" y="1274534"/>
                      <a:pt x="14077" y="1272376"/>
                    </a:cubicBezTo>
                    <a:cubicBezTo>
                      <a:pt x="37071" y="1268821"/>
                      <a:pt x="58668" y="1253589"/>
                      <a:pt x="82297" y="1257524"/>
                    </a:cubicBezTo>
                    <a:cubicBezTo>
                      <a:pt x="107578" y="1261713"/>
                      <a:pt x="132732" y="1266663"/>
                      <a:pt x="157886" y="1271614"/>
                    </a:cubicBezTo>
                    <a:cubicBezTo>
                      <a:pt x="182404" y="1276438"/>
                      <a:pt x="207050" y="1280500"/>
                      <a:pt x="231315" y="1286466"/>
                    </a:cubicBezTo>
                    <a:cubicBezTo>
                      <a:pt x="256595" y="1292686"/>
                      <a:pt x="281749" y="1299541"/>
                      <a:pt x="306649" y="1307030"/>
                    </a:cubicBezTo>
                    <a:cubicBezTo>
                      <a:pt x="355559" y="1321628"/>
                      <a:pt x="403834" y="1338257"/>
                      <a:pt x="452363" y="1353871"/>
                    </a:cubicBezTo>
                    <a:cubicBezTo>
                      <a:pt x="477644" y="1361995"/>
                      <a:pt x="503306" y="1369357"/>
                      <a:pt x="528333" y="1378497"/>
                    </a:cubicBezTo>
                    <a:cubicBezTo>
                      <a:pt x="551327" y="1386875"/>
                      <a:pt x="571018" y="1403123"/>
                      <a:pt x="589566" y="1418610"/>
                    </a:cubicBezTo>
                    <a:cubicBezTo>
                      <a:pt x="627424" y="1450218"/>
                      <a:pt x="658421" y="1487792"/>
                      <a:pt x="692341" y="1523461"/>
                    </a:cubicBezTo>
                    <a:cubicBezTo>
                      <a:pt x="709618" y="1541614"/>
                      <a:pt x="729182" y="1557227"/>
                      <a:pt x="748365" y="1573349"/>
                    </a:cubicBezTo>
                    <a:cubicBezTo>
                      <a:pt x="765770" y="1587947"/>
                      <a:pt x="783174" y="1603052"/>
                      <a:pt x="802738" y="1614604"/>
                    </a:cubicBezTo>
                    <a:cubicBezTo>
                      <a:pt x="812901" y="1620570"/>
                      <a:pt x="823954" y="1625394"/>
                      <a:pt x="834498" y="1630725"/>
                    </a:cubicBezTo>
                    <a:cubicBezTo>
                      <a:pt x="845042" y="1636057"/>
                      <a:pt x="855713" y="1641388"/>
                      <a:pt x="866766" y="1645323"/>
                    </a:cubicBezTo>
                    <a:cubicBezTo>
                      <a:pt x="890522" y="1653955"/>
                      <a:pt x="915803" y="1653828"/>
                      <a:pt x="940576" y="1654590"/>
                    </a:cubicBezTo>
                    <a:cubicBezTo>
                      <a:pt x="965857" y="1655351"/>
                      <a:pt x="990629" y="1662079"/>
                      <a:pt x="1016037" y="1660048"/>
                    </a:cubicBezTo>
                    <a:cubicBezTo>
                      <a:pt x="1040937" y="1658017"/>
                      <a:pt x="1065710" y="1651035"/>
                      <a:pt x="1088958" y="1642023"/>
                    </a:cubicBezTo>
                    <a:cubicBezTo>
                      <a:pt x="1130881" y="1625901"/>
                      <a:pt x="1169374" y="1601529"/>
                      <a:pt x="1200371" y="1568779"/>
                    </a:cubicBezTo>
                    <a:cubicBezTo>
                      <a:pt x="1217141" y="1551007"/>
                      <a:pt x="1232639" y="1531332"/>
                      <a:pt x="1243946" y="1509752"/>
                    </a:cubicBezTo>
                    <a:cubicBezTo>
                      <a:pt x="1255380" y="1487665"/>
                      <a:pt x="1264018" y="1464308"/>
                      <a:pt x="1275706" y="1442220"/>
                    </a:cubicBezTo>
                    <a:cubicBezTo>
                      <a:pt x="1287012" y="1421022"/>
                      <a:pt x="1297302" y="1399696"/>
                      <a:pt x="1304036" y="1376466"/>
                    </a:cubicBezTo>
                    <a:cubicBezTo>
                      <a:pt x="1310896" y="1352601"/>
                      <a:pt x="1322583" y="1331148"/>
                      <a:pt x="1332492" y="1308426"/>
                    </a:cubicBezTo>
                    <a:cubicBezTo>
                      <a:pt x="1352057" y="1263871"/>
                      <a:pt x="1366158" y="1217030"/>
                      <a:pt x="1388898" y="1173871"/>
                    </a:cubicBezTo>
                    <a:cubicBezTo>
                      <a:pt x="1400586" y="1151783"/>
                      <a:pt x="1414941" y="1131219"/>
                      <a:pt x="1430313" y="1111417"/>
                    </a:cubicBezTo>
                    <a:cubicBezTo>
                      <a:pt x="1445685" y="1091614"/>
                      <a:pt x="1460929" y="1071558"/>
                      <a:pt x="1477317" y="1052644"/>
                    </a:cubicBezTo>
                    <a:cubicBezTo>
                      <a:pt x="1492689" y="1034872"/>
                      <a:pt x="1509967" y="1019005"/>
                      <a:pt x="1526101" y="1001868"/>
                    </a:cubicBezTo>
                    <a:cubicBezTo>
                      <a:pt x="1544013" y="982827"/>
                      <a:pt x="1560655" y="962644"/>
                      <a:pt x="1577424" y="942714"/>
                    </a:cubicBezTo>
                    <a:cubicBezTo>
                      <a:pt x="1610201" y="903490"/>
                      <a:pt x="1643866" y="864520"/>
                      <a:pt x="1672069" y="821741"/>
                    </a:cubicBezTo>
                    <a:cubicBezTo>
                      <a:pt x="1685789" y="801050"/>
                      <a:pt x="1696206" y="778455"/>
                      <a:pt x="1706751" y="756114"/>
                    </a:cubicBezTo>
                    <a:cubicBezTo>
                      <a:pt x="1717422" y="733518"/>
                      <a:pt x="1728474" y="711177"/>
                      <a:pt x="1737748" y="687947"/>
                    </a:cubicBezTo>
                    <a:cubicBezTo>
                      <a:pt x="1747149" y="664464"/>
                      <a:pt x="1754009" y="640218"/>
                      <a:pt x="1756677" y="614957"/>
                    </a:cubicBezTo>
                    <a:cubicBezTo>
                      <a:pt x="1758075" y="602009"/>
                      <a:pt x="1757693" y="589062"/>
                      <a:pt x="1758075" y="576114"/>
                    </a:cubicBezTo>
                    <a:cubicBezTo>
                      <a:pt x="1758456" y="563166"/>
                      <a:pt x="1760615" y="550218"/>
                      <a:pt x="1761632" y="537143"/>
                    </a:cubicBezTo>
                    <a:cubicBezTo>
                      <a:pt x="1765570" y="485225"/>
                      <a:pt x="1748038" y="433942"/>
                      <a:pt x="1738383" y="383547"/>
                    </a:cubicBezTo>
                    <a:cubicBezTo>
                      <a:pt x="1733429" y="357905"/>
                      <a:pt x="1731142" y="331756"/>
                      <a:pt x="1726061" y="306241"/>
                    </a:cubicBezTo>
                    <a:cubicBezTo>
                      <a:pt x="1721106" y="281361"/>
                      <a:pt x="1713611" y="257115"/>
                      <a:pt x="1706624" y="232743"/>
                    </a:cubicBezTo>
                    <a:cubicBezTo>
                      <a:pt x="1699382" y="207609"/>
                      <a:pt x="1694428" y="181714"/>
                      <a:pt x="1687568" y="156453"/>
                    </a:cubicBezTo>
                    <a:cubicBezTo>
                      <a:pt x="1680962" y="131953"/>
                      <a:pt x="1676769" y="107073"/>
                      <a:pt x="1673974" y="81812"/>
                    </a:cubicBezTo>
                    <a:cubicBezTo>
                      <a:pt x="1671434" y="57821"/>
                      <a:pt x="1670798" y="33702"/>
                      <a:pt x="1670798" y="9711"/>
                    </a:cubicBezTo>
                    <a:cubicBezTo>
                      <a:pt x="1670798" y="-3237"/>
                      <a:pt x="1650726" y="-3237"/>
                      <a:pt x="1650599" y="9711"/>
                    </a:cubicBezTo>
                    <a:cubicBezTo>
                      <a:pt x="1650218" y="58836"/>
                      <a:pt x="1653013" y="108597"/>
                      <a:pt x="1662541" y="156960"/>
                    </a:cubicBezTo>
                    <a:cubicBezTo>
                      <a:pt x="1667622" y="182475"/>
                      <a:pt x="1671561" y="208625"/>
                      <a:pt x="1677786" y="233886"/>
                    </a:cubicBezTo>
                    <a:cubicBezTo>
                      <a:pt x="1683756" y="258639"/>
                      <a:pt x="1691125" y="282884"/>
                      <a:pt x="1696079" y="307764"/>
                    </a:cubicBezTo>
                    <a:cubicBezTo>
                      <a:pt x="1701034" y="333025"/>
                      <a:pt x="1703194" y="358540"/>
                      <a:pt x="1707640" y="383928"/>
                    </a:cubicBezTo>
                    <a:cubicBezTo>
                      <a:pt x="1712086" y="409316"/>
                      <a:pt x="1718692" y="433815"/>
                      <a:pt x="1723774" y="458949"/>
                    </a:cubicBezTo>
                    <a:cubicBezTo>
                      <a:pt x="1728728" y="483321"/>
                      <a:pt x="1733048" y="509090"/>
                      <a:pt x="1731777" y="534097"/>
                    </a:cubicBezTo>
                    <a:cubicBezTo>
                      <a:pt x="1731015" y="547045"/>
                      <a:pt x="1728982" y="559993"/>
                      <a:pt x="1728347" y="573067"/>
                    </a:cubicBezTo>
                    <a:cubicBezTo>
                      <a:pt x="1727712" y="586142"/>
                      <a:pt x="1728347" y="598963"/>
                      <a:pt x="1727331" y="611911"/>
                    </a:cubicBezTo>
                    <a:cubicBezTo>
                      <a:pt x="1723393" y="660909"/>
                      <a:pt x="1698493" y="706353"/>
                      <a:pt x="1678167" y="750021"/>
                    </a:cubicBezTo>
                    <a:cubicBezTo>
                      <a:pt x="1668131" y="771600"/>
                      <a:pt x="1657840" y="793053"/>
                      <a:pt x="1644374" y="812602"/>
                    </a:cubicBezTo>
                    <a:cubicBezTo>
                      <a:pt x="1630273" y="833166"/>
                      <a:pt x="1615409" y="853222"/>
                      <a:pt x="1600037" y="872771"/>
                    </a:cubicBezTo>
                    <a:cubicBezTo>
                      <a:pt x="1568532" y="912630"/>
                      <a:pt x="1536010" y="952870"/>
                      <a:pt x="1500820" y="989555"/>
                    </a:cubicBezTo>
                    <a:cubicBezTo>
                      <a:pt x="1483796" y="1007200"/>
                      <a:pt x="1466011" y="1024082"/>
                      <a:pt x="1450766" y="1043250"/>
                    </a:cubicBezTo>
                    <a:cubicBezTo>
                      <a:pt x="1435775" y="1062291"/>
                      <a:pt x="1420531" y="1081078"/>
                      <a:pt x="1405921" y="1100373"/>
                    </a:cubicBezTo>
                    <a:cubicBezTo>
                      <a:pt x="1390931" y="1119922"/>
                      <a:pt x="1377083" y="1140232"/>
                      <a:pt x="1365777" y="1162065"/>
                    </a:cubicBezTo>
                    <a:cubicBezTo>
                      <a:pt x="1354597" y="1183645"/>
                      <a:pt x="1345323" y="1206367"/>
                      <a:pt x="1336558" y="1229089"/>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2" name="شكل حر: شكل 31">
                <a:extLst>
                  <a:ext uri="{FF2B5EF4-FFF2-40B4-BE49-F238E27FC236}">
                    <a16:creationId xmlns:a16="http://schemas.microsoft.com/office/drawing/2014/main" id="{F8F6D823-EBAB-C5B6-8F94-99EF24803FB0}"/>
                  </a:ext>
                </a:extLst>
              </p:cNvPr>
              <p:cNvSpPr>
                <a:spLocks noGrp="1" noRot="1" noMove="1" noResize="1" noEditPoints="1" noAdjustHandles="1" noChangeArrowheads="1" noChangeShapeType="1"/>
              </p:cNvSpPr>
              <p:nvPr/>
            </p:nvSpPr>
            <p:spPr>
              <a:xfrm>
                <a:off x="51723" y="268452"/>
                <a:ext cx="1391420" cy="1269151"/>
              </a:xfrm>
              <a:custGeom>
                <a:avLst/>
                <a:gdLst>
                  <a:gd name="connsiteX0" fmla="*/ 1065793 w 1391420"/>
                  <a:gd name="connsiteY0" fmla="*/ 1152857 h 1269151"/>
                  <a:gd name="connsiteX1" fmla="*/ 1025394 w 1391420"/>
                  <a:gd name="connsiteY1" fmla="*/ 1183830 h 1269151"/>
                  <a:gd name="connsiteX2" fmla="*/ 929861 w 1391420"/>
                  <a:gd name="connsiteY2" fmla="*/ 1230798 h 1269151"/>
                  <a:gd name="connsiteX3" fmla="*/ 811206 w 1391420"/>
                  <a:gd name="connsiteY3" fmla="*/ 1246411 h 1269151"/>
                  <a:gd name="connsiteX4" fmla="*/ 697887 w 1391420"/>
                  <a:gd name="connsiteY4" fmla="*/ 1243111 h 1269151"/>
                  <a:gd name="connsiteX5" fmla="*/ 645547 w 1391420"/>
                  <a:gd name="connsiteY5" fmla="*/ 1231813 h 1269151"/>
                  <a:gd name="connsiteX6" fmla="*/ 589776 w 1391420"/>
                  <a:gd name="connsiteY6" fmla="*/ 1210234 h 1269151"/>
                  <a:gd name="connsiteX7" fmla="*/ 538452 w 1391420"/>
                  <a:gd name="connsiteY7" fmla="*/ 1191193 h 1269151"/>
                  <a:gd name="connsiteX8" fmla="*/ 494497 w 1391420"/>
                  <a:gd name="connsiteY8" fmla="*/ 1161870 h 1269151"/>
                  <a:gd name="connsiteX9" fmla="*/ 443300 w 1391420"/>
                  <a:gd name="connsiteY9" fmla="*/ 1139528 h 1269151"/>
                  <a:gd name="connsiteX10" fmla="*/ 390959 w 1391420"/>
                  <a:gd name="connsiteY10" fmla="*/ 1110332 h 1269151"/>
                  <a:gd name="connsiteX11" fmla="*/ 288185 w 1391420"/>
                  <a:gd name="connsiteY11" fmla="*/ 1057906 h 1269151"/>
                  <a:gd name="connsiteX12" fmla="*/ 232414 w 1391420"/>
                  <a:gd name="connsiteY12" fmla="*/ 1040897 h 1269151"/>
                  <a:gd name="connsiteX13" fmla="*/ 177660 w 1391420"/>
                  <a:gd name="connsiteY13" fmla="*/ 1019190 h 1269151"/>
                  <a:gd name="connsiteX14" fmla="*/ 121001 w 1391420"/>
                  <a:gd name="connsiteY14" fmla="*/ 1003196 h 1269151"/>
                  <a:gd name="connsiteX15" fmla="*/ 63452 w 1391420"/>
                  <a:gd name="connsiteY15" fmla="*/ 991136 h 1269151"/>
                  <a:gd name="connsiteX16" fmla="*/ 6157 w 1391420"/>
                  <a:gd name="connsiteY16" fmla="*/ 995579 h 1269151"/>
                  <a:gd name="connsiteX17" fmla="*/ 10858 w 1391420"/>
                  <a:gd name="connsiteY17" fmla="*/ 1012462 h 1269151"/>
                  <a:gd name="connsiteX18" fmla="*/ 128369 w 1391420"/>
                  <a:gd name="connsiteY18" fmla="*/ 1024902 h 1269151"/>
                  <a:gd name="connsiteX19" fmla="*/ 184393 w 1391420"/>
                  <a:gd name="connsiteY19" fmla="*/ 1043182 h 1269151"/>
                  <a:gd name="connsiteX20" fmla="*/ 241180 w 1391420"/>
                  <a:gd name="connsiteY20" fmla="*/ 1067427 h 1269151"/>
                  <a:gd name="connsiteX21" fmla="*/ 296442 w 1391420"/>
                  <a:gd name="connsiteY21" fmla="*/ 1084691 h 1269151"/>
                  <a:gd name="connsiteX22" fmla="*/ 347004 w 1391420"/>
                  <a:gd name="connsiteY22" fmla="*/ 1111348 h 1269151"/>
                  <a:gd name="connsiteX23" fmla="*/ 449525 w 1391420"/>
                  <a:gd name="connsiteY23" fmla="*/ 1168978 h 1269151"/>
                  <a:gd name="connsiteX24" fmla="*/ 498181 w 1391420"/>
                  <a:gd name="connsiteY24" fmla="*/ 1192843 h 1269151"/>
                  <a:gd name="connsiteX25" fmla="*/ 544423 w 1391420"/>
                  <a:gd name="connsiteY25" fmla="*/ 1220135 h 1269151"/>
                  <a:gd name="connsiteX26" fmla="*/ 600320 w 1391420"/>
                  <a:gd name="connsiteY26" fmla="*/ 1239683 h 1269151"/>
                  <a:gd name="connsiteX27" fmla="*/ 655964 w 1391420"/>
                  <a:gd name="connsiteY27" fmla="*/ 1258471 h 1269151"/>
                  <a:gd name="connsiteX28" fmla="*/ 764964 w 1391420"/>
                  <a:gd name="connsiteY28" fmla="*/ 1269133 h 1269151"/>
                  <a:gd name="connsiteX29" fmla="*/ 888700 w 1391420"/>
                  <a:gd name="connsiteY29" fmla="*/ 1262786 h 1269151"/>
                  <a:gd name="connsiteX30" fmla="*/ 995413 w 1391420"/>
                  <a:gd name="connsiteY30" fmla="*/ 1225847 h 1269151"/>
                  <a:gd name="connsiteX31" fmla="*/ 1081800 w 1391420"/>
                  <a:gd name="connsiteY31" fmla="*/ 1168724 h 1269151"/>
                  <a:gd name="connsiteX32" fmla="*/ 1119531 w 1391420"/>
                  <a:gd name="connsiteY32" fmla="*/ 1124042 h 1269151"/>
                  <a:gd name="connsiteX33" fmla="*/ 1158024 w 1391420"/>
                  <a:gd name="connsiteY33" fmla="*/ 1076947 h 1269151"/>
                  <a:gd name="connsiteX34" fmla="*/ 1195627 w 1391420"/>
                  <a:gd name="connsiteY34" fmla="*/ 1029218 h 1269151"/>
                  <a:gd name="connsiteX35" fmla="*/ 1226625 w 1391420"/>
                  <a:gd name="connsiteY35" fmla="*/ 980981 h 1269151"/>
                  <a:gd name="connsiteX36" fmla="*/ 1260544 w 1391420"/>
                  <a:gd name="connsiteY36" fmla="*/ 931856 h 1269151"/>
                  <a:gd name="connsiteX37" fmla="*/ 1294972 w 1391420"/>
                  <a:gd name="connsiteY37" fmla="*/ 884254 h 1269151"/>
                  <a:gd name="connsiteX38" fmla="*/ 1316823 w 1391420"/>
                  <a:gd name="connsiteY38" fmla="*/ 833605 h 1269151"/>
                  <a:gd name="connsiteX39" fmla="*/ 1338420 w 1391420"/>
                  <a:gd name="connsiteY39" fmla="*/ 780544 h 1269151"/>
                  <a:gd name="connsiteX40" fmla="*/ 1359508 w 1391420"/>
                  <a:gd name="connsiteY40" fmla="*/ 661475 h 1269151"/>
                  <a:gd name="connsiteX41" fmla="*/ 1375642 w 1391420"/>
                  <a:gd name="connsiteY41" fmla="*/ 536821 h 1269151"/>
                  <a:gd name="connsiteX42" fmla="*/ 1391395 w 1391420"/>
                  <a:gd name="connsiteY42" fmla="*/ 419783 h 1269151"/>
                  <a:gd name="connsiteX43" fmla="*/ 1384535 w 1391420"/>
                  <a:gd name="connsiteY43" fmla="*/ 356948 h 1269151"/>
                  <a:gd name="connsiteX44" fmla="*/ 1374118 w 1391420"/>
                  <a:gd name="connsiteY44" fmla="*/ 295382 h 1269151"/>
                  <a:gd name="connsiteX45" fmla="*/ 1353283 w 1391420"/>
                  <a:gd name="connsiteY45" fmla="*/ 170474 h 1269151"/>
                  <a:gd name="connsiteX46" fmla="*/ 1342866 w 1391420"/>
                  <a:gd name="connsiteY46" fmla="*/ 109289 h 1269151"/>
                  <a:gd name="connsiteX47" fmla="*/ 1333211 w 1391420"/>
                  <a:gd name="connsiteY47" fmla="*/ 53309 h 1269151"/>
                  <a:gd name="connsiteX48" fmla="*/ 1331559 w 1391420"/>
                  <a:gd name="connsiteY48" fmla="*/ 25763 h 1269151"/>
                  <a:gd name="connsiteX49" fmla="*/ 1335244 w 1391420"/>
                  <a:gd name="connsiteY49" fmla="*/ 23352 h 1269151"/>
                  <a:gd name="connsiteX50" fmla="*/ 1335244 w 1391420"/>
                  <a:gd name="connsiteY50" fmla="*/ 6342 h 1269151"/>
                  <a:gd name="connsiteX51" fmla="*/ 1329146 w 1391420"/>
                  <a:gd name="connsiteY51" fmla="*/ 1772 h 1269151"/>
                  <a:gd name="connsiteX52" fmla="*/ 1311614 w 1391420"/>
                  <a:gd name="connsiteY52" fmla="*/ 8880 h 1269151"/>
                  <a:gd name="connsiteX53" fmla="*/ 1310598 w 1391420"/>
                  <a:gd name="connsiteY53" fmla="*/ 51532 h 1269151"/>
                  <a:gd name="connsiteX54" fmla="*/ 1319237 w 1391420"/>
                  <a:gd name="connsiteY54" fmla="*/ 104720 h 1269151"/>
                  <a:gd name="connsiteX55" fmla="*/ 1337530 w 1391420"/>
                  <a:gd name="connsiteY55" fmla="*/ 227470 h 1269151"/>
                  <a:gd name="connsiteX56" fmla="*/ 1358111 w 1391420"/>
                  <a:gd name="connsiteY56" fmla="*/ 350220 h 1269151"/>
                  <a:gd name="connsiteX57" fmla="*/ 1366622 w 1391420"/>
                  <a:gd name="connsiteY57" fmla="*/ 409755 h 1269151"/>
                  <a:gd name="connsiteX58" fmla="*/ 1362049 w 1391420"/>
                  <a:gd name="connsiteY58" fmla="*/ 467004 h 1269151"/>
                  <a:gd name="connsiteX59" fmla="*/ 1344390 w 1391420"/>
                  <a:gd name="connsiteY59" fmla="*/ 589754 h 1269151"/>
                  <a:gd name="connsiteX60" fmla="*/ 1329273 w 1391420"/>
                  <a:gd name="connsiteY60" fmla="*/ 710855 h 1269151"/>
                  <a:gd name="connsiteX61" fmla="*/ 1316950 w 1391420"/>
                  <a:gd name="connsiteY61" fmla="*/ 769754 h 1269151"/>
                  <a:gd name="connsiteX62" fmla="*/ 1296497 w 1391420"/>
                  <a:gd name="connsiteY62" fmla="*/ 820403 h 1269151"/>
                  <a:gd name="connsiteX63" fmla="*/ 1275916 w 1391420"/>
                  <a:gd name="connsiteY63" fmla="*/ 870290 h 1269151"/>
                  <a:gd name="connsiteX64" fmla="*/ 1242378 w 1391420"/>
                  <a:gd name="connsiteY64" fmla="*/ 917385 h 1269151"/>
                  <a:gd name="connsiteX65" fmla="*/ 1208331 w 1391420"/>
                  <a:gd name="connsiteY65" fmla="*/ 966129 h 1269151"/>
                  <a:gd name="connsiteX66" fmla="*/ 1176952 w 1391420"/>
                  <a:gd name="connsiteY66" fmla="*/ 1015636 h 1269151"/>
                  <a:gd name="connsiteX67" fmla="*/ 1101618 w 1391420"/>
                  <a:gd name="connsiteY67" fmla="*/ 1110332 h 1269151"/>
                  <a:gd name="connsiteX68" fmla="*/ 1065666 w 1391420"/>
                  <a:gd name="connsiteY68" fmla="*/ 1153238 h 12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1420" h="1269151">
                    <a:moveTo>
                      <a:pt x="1065793" y="1152857"/>
                    </a:moveTo>
                    <a:cubicBezTo>
                      <a:pt x="1053597" y="1164662"/>
                      <a:pt x="1039750" y="1174818"/>
                      <a:pt x="1025394" y="1183830"/>
                    </a:cubicBezTo>
                    <a:cubicBezTo>
                      <a:pt x="995667" y="1202617"/>
                      <a:pt x="963272" y="1219627"/>
                      <a:pt x="929861" y="1230798"/>
                    </a:cubicBezTo>
                    <a:cubicBezTo>
                      <a:pt x="891622" y="1243619"/>
                      <a:pt x="851223" y="1245650"/>
                      <a:pt x="811206" y="1246411"/>
                    </a:cubicBezTo>
                    <a:cubicBezTo>
                      <a:pt x="773475" y="1247173"/>
                      <a:pt x="735490" y="1247808"/>
                      <a:pt x="697887" y="1243111"/>
                    </a:cubicBezTo>
                    <a:cubicBezTo>
                      <a:pt x="680101" y="1240953"/>
                      <a:pt x="662570" y="1237272"/>
                      <a:pt x="645547" y="1231813"/>
                    </a:cubicBezTo>
                    <a:cubicBezTo>
                      <a:pt x="626491" y="1225720"/>
                      <a:pt x="608324" y="1217469"/>
                      <a:pt x="589776" y="1210234"/>
                    </a:cubicBezTo>
                    <a:cubicBezTo>
                      <a:pt x="572753" y="1203760"/>
                      <a:pt x="554459" y="1200205"/>
                      <a:pt x="538452" y="1191193"/>
                    </a:cubicBezTo>
                    <a:cubicBezTo>
                      <a:pt x="523081" y="1182561"/>
                      <a:pt x="510250" y="1170121"/>
                      <a:pt x="494497" y="1161870"/>
                    </a:cubicBezTo>
                    <a:cubicBezTo>
                      <a:pt x="477981" y="1153238"/>
                      <a:pt x="460196" y="1147272"/>
                      <a:pt x="443300" y="1139528"/>
                    </a:cubicBezTo>
                    <a:cubicBezTo>
                      <a:pt x="425133" y="1131150"/>
                      <a:pt x="407983" y="1120741"/>
                      <a:pt x="390959" y="1110332"/>
                    </a:cubicBezTo>
                    <a:cubicBezTo>
                      <a:pt x="357929" y="1090149"/>
                      <a:pt x="325661" y="1068823"/>
                      <a:pt x="288185" y="1057906"/>
                    </a:cubicBezTo>
                    <a:cubicBezTo>
                      <a:pt x="269510" y="1052448"/>
                      <a:pt x="250581" y="1048005"/>
                      <a:pt x="232414" y="1040897"/>
                    </a:cubicBezTo>
                    <a:cubicBezTo>
                      <a:pt x="214121" y="1033788"/>
                      <a:pt x="196208" y="1025410"/>
                      <a:pt x="177660" y="1019190"/>
                    </a:cubicBezTo>
                    <a:cubicBezTo>
                      <a:pt x="159113" y="1012970"/>
                      <a:pt x="140057" y="1008019"/>
                      <a:pt x="121001" y="1003196"/>
                    </a:cubicBezTo>
                    <a:cubicBezTo>
                      <a:pt x="101945" y="998372"/>
                      <a:pt x="83016" y="993421"/>
                      <a:pt x="63452" y="991136"/>
                    </a:cubicBezTo>
                    <a:cubicBezTo>
                      <a:pt x="44142" y="988978"/>
                      <a:pt x="24832" y="990248"/>
                      <a:pt x="6157" y="995579"/>
                    </a:cubicBezTo>
                    <a:cubicBezTo>
                      <a:pt x="-4641" y="998626"/>
                      <a:pt x="-68" y="1015382"/>
                      <a:pt x="10858" y="1012462"/>
                    </a:cubicBezTo>
                    <a:cubicBezTo>
                      <a:pt x="50875" y="1001545"/>
                      <a:pt x="89876" y="1014112"/>
                      <a:pt x="128369" y="1024902"/>
                    </a:cubicBezTo>
                    <a:cubicBezTo>
                      <a:pt x="147298" y="1030107"/>
                      <a:pt x="166100" y="1035946"/>
                      <a:pt x="184393" y="1043182"/>
                    </a:cubicBezTo>
                    <a:cubicBezTo>
                      <a:pt x="203449" y="1050798"/>
                      <a:pt x="221743" y="1060318"/>
                      <a:pt x="241180" y="1067427"/>
                    </a:cubicBezTo>
                    <a:cubicBezTo>
                      <a:pt x="259347" y="1074028"/>
                      <a:pt x="278403" y="1077963"/>
                      <a:pt x="296442" y="1084691"/>
                    </a:cubicBezTo>
                    <a:cubicBezTo>
                      <a:pt x="314355" y="1091291"/>
                      <a:pt x="330870" y="1101447"/>
                      <a:pt x="347004" y="1111348"/>
                    </a:cubicBezTo>
                    <a:cubicBezTo>
                      <a:pt x="380542" y="1132166"/>
                      <a:pt x="412810" y="1153746"/>
                      <a:pt x="449525" y="1168978"/>
                    </a:cubicBezTo>
                    <a:cubicBezTo>
                      <a:pt x="466294" y="1175960"/>
                      <a:pt x="483190" y="1182561"/>
                      <a:pt x="498181" y="1192843"/>
                    </a:cubicBezTo>
                    <a:cubicBezTo>
                      <a:pt x="513298" y="1203252"/>
                      <a:pt x="527019" y="1213534"/>
                      <a:pt x="544423" y="1220135"/>
                    </a:cubicBezTo>
                    <a:cubicBezTo>
                      <a:pt x="562971" y="1227117"/>
                      <a:pt x="581900" y="1232321"/>
                      <a:pt x="600320" y="1239683"/>
                    </a:cubicBezTo>
                    <a:cubicBezTo>
                      <a:pt x="618487" y="1246919"/>
                      <a:pt x="636908" y="1253901"/>
                      <a:pt x="655964" y="1258471"/>
                    </a:cubicBezTo>
                    <a:cubicBezTo>
                      <a:pt x="691535" y="1266975"/>
                      <a:pt x="728503" y="1269387"/>
                      <a:pt x="764964" y="1269133"/>
                    </a:cubicBezTo>
                    <a:cubicBezTo>
                      <a:pt x="806251" y="1268753"/>
                      <a:pt x="847793" y="1268626"/>
                      <a:pt x="888700" y="1262786"/>
                    </a:cubicBezTo>
                    <a:cubicBezTo>
                      <a:pt x="926431" y="1257328"/>
                      <a:pt x="961621" y="1242984"/>
                      <a:pt x="995413" y="1225847"/>
                    </a:cubicBezTo>
                    <a:cubicBezTo>
                      <a:pt x="1026157" y="1210234"/>
                      <a:pt x="1056646" y="1192716"/>
                      <a:pt x="1081800" y="1168724"/>
                    </a:cubicBezTo>
                    <a:cubicBezTo>
                      <a:pt x="1095901" y="1155142"/>
                      <a:pt x="1107335" y="1139148"/>
                      <a:pt x="1119531" y="1124042"/>
                    </a:cubicBezTo>
                    <a:cubicBezTo>
                      <a:pt x="1132362" y="1108301"/>
                      <a:pt x="1145193" y="1092688"/>
                      <a:pt x="1158024" y="1076947"/>
                    </a:cubicBezTo>
                    <a:cubicBezTo>
                      <a:pt x="1170855" y="1061207"/>
                      <a:pt x="1183686" y="1045593"/>
                      <a:pt x="1195627" y="1029218"/>
                    </a:cubicBezTo>
                    <a:cubicBezTo>
                      <a:pt x="1206807" y="1013732"/>
                      <a:pt x="1216589" y="997230"/>
                      <a:pt x="1226625" y="980981"/>
                    </a:cubicBezTo>
                    <a:cubicBezTo>
                      <a:pt x="1237042" y="963971"/>
                      <a:pt x="1248222" y="947596"/>
                      <a:pt x="1260544" y="931856"/>
                    </a:cubicBezTo>
                    <a:cubicBezTo>
                      <a:pt x="1272613" y="916496"/>
                      <a:pt x="1284809" y="901010"/>
                      <a:pt x="1294972" y="884254"/>
                    </a:cubicBezTo>
                    <a:cubicBezTo>
                      <a:pt x="1304500" y="868386"/>
                      <a:pt x="1310725" y="850995"/>
                      <a:pt x="1316823" y="833605"/>
                    </a:cubicBezTo>
                    <a:cubicBezTo>
                      <a:pt x="1323175" y="815579"/>
                      <a:pt x="1331941" y="798570"/>
                      <a:pt x="1338420" y="780544"/>
                    </a:cubicBezTo>
                    <a:cubicBezTo>
                      <a:pt x="1351759" y="742843"/>
                      <a:pt x="1354808" y="700953"/>
                      <a:pt x="1359508" y="661475"/>
                    </a:cubicBezTo>
                    <a:cubicBezTo>
                      <a:pt x="1364336" y="619839"/>
                      <a:pt x="1369925" y="578330"/>
                      <a:pt x="1375642" y="536821"/>
                    </a:cubicBezTo>
                    <a:cubicBezTo>
                      <a:pt x="1380978" y="497977"/>
                      <a:pt x="1390633" y="459134"/>
                      <a:pt x="1391395" y="419783"/>
                    </a:cubicBezTo>
                    <a:cubicBezTo>
                      <a:pt x="1391776" y="398711"/>
                      <a:pt x="1387838" y="377766"/>
                      <a:pt x="1384535" y="356948"/>
                    </a:cubicBezTo>
                    <a:cubicBezTo>
                      <a:pt x="1381232" y="336384"/>
                      <a:pt x="1377675" y="315947"/>
                      <a:pt x="1374118" y="295382"/>
                    </a:cubicBezTo>
                    <a:cubicBezTo>
                      <a:pt x="1366876" y="253746"/>
                      <a:pt x="1360270" y="212110"/>
                      <a:pt x="1353283" y="170474"/>
                    </a:cubicBezTo>
                    <a:cubicBezTo>
                      <a:pt x="1349853" y="150164"/>
                      <a:pt x="1346296" y="129727"/>
                      <a:pt x="1342866" y="109289"/>
                    </a:cubicBezTo>
                    <a:cubicBezTo>
                      <a:pt x="1339817" y="90629"/>
                      <a:pt x="1335752" y="71969"/>
                      <a:pt x="1333211" y="53309"/>
                    </a:cubicBezTo>
                    <a:cubicBezTo>
                      <a:pt x="1332068" y="45566"/>
                      <a:pt x="1330670" y="34395"/>
                      <a:pt x="1331559" y="25763"/>
                    </a:cubicBezTo>
                    <a:cubicBezTo>
                      <a:pt x="1332830" y="25256"/>
                      <a:pt x="1334100" y="24367"/>
                      <a:pt x="1335244" y="23352"/>
                    </a:cubicBezTo>
                    <a:cubicBezTo>
                      <a:pt x="1339436" y="19163"/>
                      <a:pt x="1340325" y="10404"/>
                      <a:pt x="1335244" y="6342"/>
                    </a:cubicBezTo>
                    <a:cubicBezTo>
                      <a:pt x="1333211" y="4691"/>
                      <a:pt x="1331305" y="3168"/>
                      <a:pt x="1329146" y="1772"/>
                    </a:cubicBezTo>
                    <a:cubicBezTo>
                      <a:pt x="1322286" y="-2798"/>
                      <a:pt x="1314028" y="2153"/>
                      <a:pt x="1311614" y="8880"/>
                    </a:cubicBezTo>
                    <a:cubicBezTo>
                      <a:pt x="1307041" y="21828"/>
                      <a:pt x="1308946" y="38203"/>
                      <a:pt x="1310598" y="51532"/>
                    </a:cubicBezTo>
                    <a:cubicBezTo>
                      <a:pt x="1312758" y="69304"/>
                      <a:pt x="1316569" y="86948"/>
                      <a:pt x="1319237" y="104720"/>
                    </a:cubicBezTo>
                    <a:cubicBezTo>
                      <a:pt x="1325462" y="145594"/>
                      <a:pt x="1331687" y="186468"/>
                      <a:pt x="1337530" y="227470"/>
                    </a:cubicBezTo>
                    <a:cubicBezTo>
                      <a:pt x="1343374" y="268598"/>
                      <a:pt x="1351124" y="309346"/>
                      <a:pt x="1358111" y="350220"/>
                    </a:cubicBezTo>
                    <a:cubicBezTo>
                      <a:pt x="1361541" y="369896"/>
                      <a:pt x="1365860" y="389825"/>
                      <a:pt x="1366622" y="409755"/>
                    </a:cubicBezTo>
                    <a:cubicBezTo>
                      <a:pt x="1367385" y="428922"/>
                      <a:pt x="1364971" y="448090"/>
                      <a:pt x="1362049" y="467004"/>
                    </a:cubicBezTo>
                    <a:cubicBezTo>
                      <a:pt x="1355443" y="507879"/>
                      <a:pt x="1349599" y="548626"/>
                      <a:pt x="1344390" y="589754"/>
                    </a:cubicBezTo>
                    <a:cubicBezTo>
                      <a:pt x="1339182" y="630121"/>
                      <a:pt x="1335244" y="670742"/>
                      <a:pt x="1329273" y="710855"/>
                    </a:cubicBezTo>
                    <a:cubicBezTo>
                      <a:pt x="1326351" y="730530"/>
                      <a:pt x="1323175" y="750713"/>
                      <a:pt x="1316950" y="769754"/>
                    </a:cubicBezTo>
                    <a:cubicBezTo>
                      <a:pt x="1311360" y="787145"/>
                      <a:pt x="1302722" y="803266"/>
                      <a:pt x="1296497" y="820403"/>
                    </a:cubicBezTo>
                    <a:cubicBezTo>
                      <a:pt x="1290272" y="837286"/>
                      <a:pt x="1285063" y="854550"/>
                      <a:pt x="1275916" y="870290"/>
                    </a:cubicBezTo>
                    <a:cubicBezTo>
                      <a:pt x="1266261" y="887046"/>
                      <a:pt x="1254192" y="902152"/>
                      <a:pt x="1242378" y="917385"/>
                    </a:cubicBezTo>
                    <a:cubicBezTo>
                      <a:pt x="1230182" y="933125"/>
                      <a:pt x="1218876" y="949120"/>
                      <a:pt x="1208331" y="966129"/>
                    </a:cubicBezTo>
                    <a:cubicBezTo>
                      <a:pt x="1198168" y="982758"/>
                      <a:pt x="1188259" y="999641"/>
                      <a:pt x="1176952" y="1015636"/>
                    </a:cubicBezTo>
                    <a:cubicBezTo>
                      <a:pt x="1153704" y="1048513"/>
                      <a:pt x="1126772" y="1078851"/>
                      <a:pt x="1101618" y="1110332"/>
                    </a:cubicBezTo>
                    <a:cubicBezTo>
                      <a:pt x="1089930" y="1124930"/>
                      <a:pt x="1079132" y="1140163"/>
                      <a:pt x="1065666" y="1153238"/>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3" name="شكل حر: شكل 32">
                <a:extLst>
                  <a:ext uri="{FF2B5EF4-FFF2-40B4-BE49-F238E27FC236}">
                    <a16:creationId xmlns:a16="http://schemas.microsoft.com/office/drawing/2014/main" id="{5B8E47F3-C806-B903-2EB3-5F4AE85DD707}"/>
                  </a:ext>
                </a:extLst>
              </p:cNvPr>
              <p:cNvSpPr>
                <a:spLocks noGrp="1" noRot="1" noMove="1" noResize="1" noEditPoints="1" noAdjustHandles="1" noChangeArrowheads="1" noChangeShapeType="1"/>
              </p:cNvSpPr>
              <p:nvPr/>
            </p:nvSpPr>
            <p:spPr>
              <a:xfrm>
                <a:off x="47131" y="295985"/>
                <a:ext cx="1122223" cy="973002"/>
              </a:xfrm>
              <a:custGeom>
                <a:avLst/>
                <a:gdLst>
                  <a:gd name="connsiteX0" fmla="*/ 829518 w 1122223"/>
                  <a:gd name="connsiteY0" fmla="*/ 869160 h 973002"/>
                  <a:gd name="connsiteX1" fmla="*/ 810844 w 1122223"/>
                  <a:gd name="connsiteY1" fmla="*/ 881347 h 973002"/>
                  <a:gd name="connsiteX2" fmla="*/ 773875 w 1122223"/>
                  <a:gd name="connsiteY2" fmla="*/ 905846 h 973002"/>
                  <a:gd name="connsiteX3" fmla="*/ 693078 w 1122223"/>
                  <a:gd name="connsiteY3" fmla="*/ 942912 h 973002"/>
                  <a:gd name="connsiteX4" fmla="*/ 604150 w 1122223"/>
                  <a:gd name="connsiteY4" fmla="*/ 945197 h 973002"/>
                  <a:gd name="connsiteX5" fmla="*/ 518399 w 1122223"/>
                  <a:gd name="connsiteY5" fmla="*/ 922856 h 973002"/>
                  <a:gd name="connsiteX6" fmla="*/ 347404 w 1122223"/>
                  <a:gd name="connsiteY6" fmla="*/ 854689 h 973002"/>
                  <a:gd name="connsiteX7" fmla="*/ 308276 w 1122223"/>
                  <a:gd name="connsiteY7" fmla="*/ 830825 h 973002"/>
                  <a:gd name="connsiteX8" fmla="*/ 277913 w 1122223"/>
                  <a:gd name="connsiteY8" fmla="*/ 802010 h 973002"/>
                  <a:gd name="connsiteX9" fmla="*/ 208041 w 1122223"/>
                  <a:gd name="connsiteY9" fmla="*/ 743110 h 973002"/>
                  <a:gd name="connsiteX10" fmla="*/ 171708 w 1122223"/>
                  <a:gd name="connsiteY10" fmla="*/ 720388 h 973002"/>
                  <a:gd name="connsiteX11" fmla="*/ 133850 w 1122223"/>
                  <a:gd name="connsiteY11" fmla="*/ 703251 h 973002"/>
                  <a:gd name="connsiteX12" fmla="*/ 97898 w 1122223"/>
                  <a:gd name="connsiteY12" fmla="*/ 682433 h 973002"/>
                  <a:gd name="connsiteX13" fmla="*/ 59151 w 1122223"/>
                  <a:gd name="connsiteY13" fmla="*/ 668216 h 973002"/>
                  <a:gd name="connsiteX14" fmla="*/ 19515 w 1122223"/>
                  <a:gd name="connsiteY14" fmla="*/ 655522 h 973002"/>
                  <a:gd name="connsiteX15" fmla="*/ 1094 w 1122223"/>
                  <a:gd name="connsiteY15" fmla="*/ 661742 h 973002"/>
                  <a:gd name="connsiteX16" fmla="*/ 9479 w 1122223"/>
                  <a:gd name="connsiteY16" fmla="*/ 679259 h 973002"/>
                  <a:gd name="connsiteX17" fmla="*/ 52799 w 1122223"/>
                  <a:gd name="connsiteY17" fmla="*/ 690938 h 973002"/>
                  <a:gd name="connsiteX18" fmla="*/ 89895 w 1122223"/>
                  <a:gd name="connsiteY18" fmla="*/ 704520 h 973002"/>
                  <a:gd name="connsiteX19" fmla="*/ 127880 w 1122223"/>
                  <a:gd name="connsiteY19" fmla="*/ 726481 h 973002"/>
                  <a:gd name="connsiteX20" fmla="*/ 165610 w 1122223"/>
                  <a:gd name="connsiteY20" fmla="*/ 743871 h 973002"/>
                  <a:gd name="connsiteX21" fmla="*/ 202960 w 1122223"/>
                  <a:gd name="connsiteY21" fmla="*/ 769513 h 973002"/>
                  <a:gd name="connsiteX22" fmla="*/ 238277 w 1122223"/>
                  <a:gd name="connsiteY22" fmla="*/ 798201 h 973002"/>
                  <a:gd name="connsiteX23" fmla="*/ 305227 w 1122223"/>
                  <a:gd name="connsiteY23" fmla="*/ 858878 h 973002"/>
                  <a:gd name="connsiteX24" fmla="*/ 385388 w 1122223"/>
                  <a:gd name="connsiteY24" fmla="*/ 902926 h 973002"/>
                  <a:gd name="connsiteX25" fmla="*/ 475459 w 1122223"/>
                  <a:gd name="connsiteY25" fmla="*/ 936184 h 973002"/>
                  <a:gd name="connsiteX26" fmla="*/ 566293 w 1122223"/>
                  <a:gd name="connsiteY26" fmla="*/ 963349 h 973002"/>
                  <a:gd name="connsiteX27" fmla="*/ 658904 w 1122223"/>
                  <a:gd name="connsiteY27" fmla="*/ 972743 h 973002"/>
                  <a:gd name="connsiteX28" fmla="*/ 705528 w 1122223"/>
                  <a:gd name="connsiteY28" fmla="*/ 966015 h 973002"/>
                  <a:gd name="connsiteX29" fmla="*/ 749356 w 1122223"/>
                  <a:gd name="connsiteY29" fmla="*/ 948371 h 973002"/>
                  <a:gd name="connsiteX30" fmla="*/ 789755 w 1122223"/>
                  <a:gd name="connsiteY30" fmla="*/ 926029 h 973002"/>
                  <a:gd name="connsiteX31" fmla="*/ 827486 w 1122223"/>
                  <a:gd name="connsiteY31" fmla="*/ 901022 h 973002"/>
                  <a:gd name="connsiteX32" fmla="*/ 898120 w 1122223"/>
                  <a:gd name="connsiteY32" fmla="*/ 841361 h 973002"/>
                  <a:gd name="connsiteX33" fmla="*/ 952493 w 1122223"/>
                  <a:gd name="connsiteY33" fmla="*/ 775099 h 973002"/>
                  <a:gd name="connsiteX34" fmla="*/ 994670 w 1122223"/>
                  <a:gd name="connsiteY34" fmla="*/ 694365 h 973002"/>
                  <a:gd name="connsiteX35" fmla="*/ 1026684 w 1122223"/>
                  <a:gd name="connsiteY35" fmla="*/ 607412 h 973002"/>
                  <a:gd name="connsiteX36" fmla="*/ 1049932 w 1122223"/>
                  <a:gd name="connsiteY36" fmla="*/ 517793 h 973002"/>
                  <a:gd name="connsiteX37" fmla="*/ 1083470 w 1122223"/>
                  <a:gd name="connsiteY37" fmla="*/ 423858 h 973002"/>
                  <a:gd name="connsiteX38" fmla="*/ 1114468 w 1122223"/>
                  <a:gd name="connsiteY38" fmla="*/ 329034 h 973002"/>
                  <a:gd name="connsiteX39" fmla="*/ 1122090 w 1122223"/>
                  <a:gd name="connsiteY39" fmla="*/ 283209 h 973002"/>
                  <a:gd name="connsiteX40" fmla="*/ 1113706 w 1122223"/>
                  <a:gd name="connsiteY40" fmla="*/ 235099 h 973002"/>
                  <a:gd name="connsiteX41" fmla="*/ 1100366 w 1122223"/>
                  <a:gd name="connsiteY41" fmla="*/ 140656 h 973002"/>
                  <a:gd name="connsiteX42" fmla="*/ 1092490 w 1122223"/>
                  <a:gd name="connsiteY42" fmla="*/ 94958 h 973002"/>
                  <a:gd name="connsiteX43" fmla="*/ 1089949 w 1122223"/>
                  <a:gd name="connsiteY43" fmla="*/ 48371 h 973002"/>
                  <a:gd name="connsiteX44" fmla="*/ 1081438 w 1122223"/>
                  <a:gd name="connsiteY44" fmla="*/ 6227 h 973002"/>
                  <a:gd name="connsiteX45" fmla="*/ 1063525 w 1122223"/>
                  <a:gd name="connsiteY45" fmla="*/ 11178 h 973002"/>
                  <a:gd name="connsiteX46" fmla="*/ 1072672 w 1122223"/>
                  <a:gd name="connsiteY46" fmla="*/ 98639 h 973002"/>
                  <a:gd name="connsiteX47" fmla="*/ 1085122 w 1122223"/>
                  <a:gd name="connsiteY47" fmla="*/ 190924 h 973002"/>
                  <a:gd name="connsiteX48" fmla="*/ 1091728 w 1122223"/>
                  <a:gd name="connsiteY48" fmla="*/ 238780 h 973002"/>
                  <a:gd name="connsiteX49" fmla="*/ 1099350 w 1122223"/>
                  <a:gd name="connsiteY49" fmla="*/ 283336 h 973002"/>
                  <a:gd name="connsiteX50" fmla="*/ 1090711 w 1122223"/>
                  <a:gd name="connsiteY50" fmla="*/ 327892 h 973002"/>
                  <a:gd name="connsiteX51" fmla="*/ 1075467 w 1122223"/>
                  <a:gd name="connsiteY51" fmla="*/ 374097 h 973002"/>
                  <a:gd name="connsiteX52" fmla="*/ 1043707 w 1122223"/>
                  <a:gd name="connsiteY52" fmla="*/ 466001 h 973002"/>
                  <a:gd name="connsiteX53" fmla="*/ 1014234 w 1122223"/>
                  <a:gd name="connsiteY53" fmla="*/ 554859 h 973002"/>
                  <a:gd name="connsiteX54" fmla="*/ 989461 w 1122223"/>
                  <a:gd name="connsiteY54" fmla="*/ 641812 h 973002"/>
                  <a:gd name="connsiteX55" fmla="*/ 953128 w 1122223"/>
                  <a:gd name="connsiteY55" fmla="*/ 724450 h 973002"/>
                  <a:gd name="connsiteX56" fmla="*/ 907902 w 1122223"/>
                  <a:gd name="connsiteY56" fmla="*/ 794139 h 973002"/>
                  <a:gd name="connsiteX57" fmla="*/ 844255 w 1122223"/>
                  <a:gd name="connsiteY57" fmla="*/ 855959 h 973002"/>
                  <a:gd name="connsiteX58" fmla="*/ 829264 w 1122223"/>
                  <a:gd name="connsiteY58" fmla="*/ 869541 h 97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2223" h="973002">
                    <a:moveTo>
                      <a:pt x="829518" y="869160"/>
                    </a:moveTo>
                    <a:cubicBezTo>
                      <a:pt x="823547" y="873603"/>
                      <a:pt x="817068" y="877285"/>
                      <a:pt x="810844" y="881347"/>
                    </a:cubicBezTo>
                    <a:cubicBezTo>
                      <a:pt x="798267" y="889217"/>
                      <a:pt x="786452" y="898103"/>
                      <a:pt x="773875" y="905846"/>
                    </a:cubicBezTo>
                    <a:cubicBezTo>
                      <a:pt x="748975" y="921206"/>
                      <a:pt x="721662" y="936184"/>
                      <a:pt x="693078" y="942912"/>
                    </a:cubicBezTo>
                    <a:cubicBezTo>
                      <a:pt x="664748" y="949640"/>
                      <a:pt x="632861" y="949005"/>
                      <a:pt x="604150" y="945197"/>
                    </a:cubicBezTo>
                    <a:cubicBezTo>
                      <a:pt x="574931" y="941389"/>
                      <a:pt x="546602" y="931107"/>
                      <a:pt x="518399" y="922856"/>
                    </a:cubicBezTo>
                    <a:cubicBezTo>
                      <a:pt x="459198" y="905338"/>
                      <a:pt x="400633" y="886424"/>
                      <a:pt x="347404" y="854689"/>
                    </a:cubicBezTo>
                    <a:cubicBezTo>
                      <a:pt x="334319" y="846946"/>
                      <a:pt x="320471" y="839964"/>
                      <a:pt x="308276" y="830825"/>
                    </a:cubicBezTo>
                    <a:cubicBezTo>
                      <a:pt x="296969" y="822447"/>
                      <a:pt x="287568" y="812038"/>
                      <a:pt x="277913" y="802010"/>
                    </a:cubicBezTo>
                    <a:cubicBezTo>
                      <a:pt x="256570" y="780049"/>
                      <a:pt x="232306" y="761770"/>
                      <a:pt x="208041" y="743110"/>
                    </a:cubicBezTo>
                    <a:cubicBezTo>
                      <a:pt x="196481" y="734224"/>
                      <a:pt x="184920" y="726608"/>
                      <a:pt x="171708" y="720388"/>
                    </a:cubicBezTo>
                    <a:cubicBezTo>
                      <a:pt x="159131" y="714548"/>
                      <a:pt x="146173" y="709598"/>
                      <a:pt x="133850" y="703251"/>
                    </a:cubicBezTo>
                    <a:cubicBezTo>
                      <a:pt x="121528" y="696904"/>
                      <a:pt x="110475" y="688526"/>
                      <a:pt x="97898" y="682433"/>
                    </a:cubicBezTo>
                    <a:cubicBezTo>
                      <a:pt x="85321" y="676340"/>
                      <a:pt x="72363" y="671897"/>
                      <a:pt x="59151" y="668216"/>
                    </a:cubicBezTo>
                    <a:cubicBezTo>
                      <a:pt x="45558" y="664534"/>
                      <a:pt x="31838" y="662630"/>
                      <a:pt x="19515" y="655522"/>
                    </a:cubicBezTo>
                    <a:cubicBezTo>
                      <a:pt x="12782" y="651587"/>
                      <a:pt x="4016" y="654633"/>
                      <a:pt x="1094" y="661742"/>
                    </a:cubicBezTo>
                    <a:cubicBezTo>
                      <a:pt x="-2209" y="669612"/>
                      <a:pt x="2365" y="676340"/>
                      <a:pt x="9479" y="679259"/>
                    </a:cubicBezTo>
                    <a:cubicBezTo>
                      <a:pt x="23326" y="685099"/>
                      <a:pt x="38444" y="687003"/>
                      <a:pt x="52799" y="690938"/>
                    </a:cubicBezTo>
                    <a:cubicBezTo>
                      <a:pt x="65630" y="694365"/>
                      <a:pt x="78080" y="698554"/>
                      <a:pt x="89895" y="704520"/>
                    </a:cubicBezTo>
                    <a:cubicBezTo>
                      <a:pt x="102980" y="711121"/>
                      <a:pt x="114667" y="720007"/>
                      <a:pt x="127880" y="726481"/>
                    </a:cubicBezTo>
                    <a:cubicBezTo>
                      <a:pt x="140329" y="732574"/>
                      <a:pt x="153287" y="737525"/>
                      <a:pt x="165610" y="743871"/>
                    </a:cubicBezTo>
                    <a:cubicBezTo>
                      <a:pt x="179203" y="750853"/>
                      <a:pt x="190891" y="760247"/>
                      <a:pt x="202960" y="769513"/>
                    </a:cubicBezTo>
                    <a:cubicBezTo>
                      <a:pt x="214902" y="778780"/>
                      <a:pt x="226843" y="788173"/>
                      <a:pt x="238277" y="798201"/>
                    </a:cubicBezTo>
                    <a:cubicBezTo>
                      <a:pt x="260890" y="818258"/>
                      <a:pt x="279311" y="842630"/>
                      <a:pt x="305227" y="858878"/>
                    </a:cubicBezTo>
                    <a:cubicBezTo>
                      <a:pt x="331016" y="875000"/>
                      <a:pt x="357694" y="890359"/>
                      <a:pt x="385388" y="902926"/>
                    </a:cubicBezTo>
                    <a:cubicBezTo>
                      <a:pt x="414608" y="916128"/>
                      <a:pt x="444970" y="926410"/>
                      <a:pt x="475459" y="936184"/>
                    </a:cubicBezTo>
                    <a:cubicBezTo>
                      <a:pt x="505441" y="945705"/>
                      <a:pt x="535803" y="955352"/>
                      <a:pt x="566293" y="963349"/>
                    </a:cubicBezTo>
                    <a:cubicBezTo>
                      <a:pt x="596401" y="971347"/>
                      <a:pt x="627780" y="973885"/>
                      <a:pt x="658904" y="972743"/>
                    </a:cubicBezTo>
                    <a:cubicBezTo>
                      <a:pt x="674530" y="972108"/>
                      <a:pt x="690283" y="970204"/>
                      <a:pt x="705528" y="966015"/>
                    </a:cubicBezTo>
                    <a:cubicBezTo>
                      <a:pt x="720773" y="961826"/>
                      <a:pt x="735255" y="955225"/>
                      <a:pt x="749356" y="948371"/>
                    </a:cubicBezTo>
                    <a:cubicBezTo>
                      <a:pt x="763204" y="941643"/>
                      <a:pt x="776670" y="934280"/>
                      <a:pt x="789755" y="926029"/>
                    </a:cubicBezTo>
                    <a:cubicBezTo>
                      <a:pt x="802586" y="918032"/>
                      <a:pt x="814782" y="909019"/>
                      <a:pt x="827486" y="901022"/>
                    </a:cubicBezTo>
                    <a:cubicBezTo>
                      <a:pt x="853910" y="884647"/>
                      <a:pt x="874871" y="861798"/>
                      <a:pt x="898120" y="841361"/>
                    </a:cubicBezTo>
                    <a:cubicBezTo>
                      <a:pt x="919716" y="822447"/>
                      <a:pt x="937121" y="799344"/>
                      <a:pt x="952493" y="775099"/>
                    </a:cubicBezTo>
                    <a:cubicBezTo>
                      <a:pt x="968881" y="749203"/>
                      <a:pt x="982982" y="722546"/>
                      <a:pt x="994670" y="694365"/>
                    </a:cubicBezTo>
                    <a:cubicBezTo>
                      <a:pt x="1006357" y="666185"/>
                      <a:pt x="1018934" y="637116"/>
                      <a:pt x="1026684" y="607412"/>
                    </a:cubicBezTo>
                    <a:cubicBezTo>
                      <a:pt x="1034560" y="577454"/>
                      <a:pt x="1039133" y="546862"/>
                      <a:pt x="1049932" y="517793"/>
                    </a:cubicBezTo>
                    <a:cubicBezTo>
                      <a:pt x="1061492" y="486693"/>
                      <a:pt x="1072672" y="455339"/>
                      <a:pt x="1083470" y="423858"/>
                    </a:cubicBezTo>
                    <a:cubicBezTo>
                      <a:pt x="1094268" y="392377"/>
                      <a:pt x="1104432" y="360769"/>
                      <a:pt x="1114468" y="329034"/>
                    </a:cubicBezTo>
                    <a:cubicBezTo>
                      <a:pt x="1119295" y="313801"/>
                      <a:pt x="1122979" y="299330"/>
                      <a:pt x="1122090" y="283209"/>
                    </a:cubicBezTo>
                    <a:cubicBezTo>
                      <a:pt x="1121201" y="266834"/>
                      <a:pt x="1117263" y="250966"/>
                      <a:pt x="1113706" y="235099"/>
                    </a:cubicBezTo>
                    <a:cubicBezTo>
                      <a:pt x="1106718" y="203999"/>
                      <a:pt x="1106083" y="171883"/>
                      <a:pt x="1100366" y="140656"/>
                    </a:cubicBezTo>
                    <a:cubicBezTo>
                      <a:pt x="1097572" y="125423"/>
                      <a:pt x="1094396" y="110318"/>
                      <a:pt x="1092490" y="94958"/>
                    </a:cubicBezTo>
                    <a:cubicBezTo>
                      <a:pt x="1090584" y="79471"/>
                      <a:pt x="1091093" y="63858"/>
                      <a:pt x="1089949" y="48371"/>
                    </a:cubicBezTo>
                    <a:cubicBezTo>
                      <a:pt x="1088933" y="34027"/>
                      <a:pt x="1086900" y="19683"/>
                      <a:pt x="1081438" y="6227"/>
                    </a:cubicBezTo>
                    <a:cubicBezTo>
                      <a:pt x="1076991" y="-4689"/>
                      <a:pt x="1059206" y="-120"/>
                      <a:pt x="1063525" y="11178"/>
                    </a:cubicBezTo>
                    <a:cubicBezTo>
                      <a:pt x="1074323" y="39232"/>
                      <a:pt x="1069496" y="69443"/>
                      <a:pt x="1072672" y="98639"/>
                    </a:cubicBezTo>
                    <a:cubicBezTo>
                      <a:pt x="1076102" y="129485"/>
                      <a:pt x="1082200" y="159951"/>
                      <a:pt x="1085122" y="190924"/>
                    </a:cubicBezTo>
                    <a:cubicBezTo>
                      <a:pt x="1086646" y="207045"/>
                      <a:pt x="1088425" y="223040"/>
                      <a:pt x="1091728" y="238780"/>
                    </a:cubicBezTo>
                    <a:cubicBezTo>
                      <a:pt x="1094904" y="253505"/>
                      <a:pt x="1098588" y="268230"/>
                      <a:pt x="1099350" y="283336"/>
                    </a:cubicBezTo>
                    <a:cubicBezTo>
                      <a:pt x="1100112" y="299330"/>
                      <a:pt x="1095539" y="313040"/>
                      <a:pt x="1090711" y="327892"/>
                    </a:cubicBezTo>
                    <a:cubicBezTo>
                      <a:pt x="1085757" y="343251"/>
                      <a:pt x="1080675" y="358738"/>
                      <a:pt x="1075467" y="374097"/>
                    </a:cubicBezTo>
                    <a:cubicBezTo>
                      <a:pt x="1065177" y="404817"/>
                      <a:pt x="1054632" y="435536"/>
                      <a:pt x="1043707" y="466001"/>
                    </a:cubicBezTo>
                    <a:cubicBezTo>
                      <a:pt x="1033163" y="495451"/>
                      <a:pt x="1021348" y="524267"/>
                      <a:pt x="1014234" y="554859"/>
                    </a:cubicBezTo>
                    <a:cubicBezTo>
                      <a:pt x="1007246" y="584436"/>
                      <a:pt x="1000767" y="613378"/>
                      <a:pt x="989461" y="641812"/>
                    </a:cubicBezTo>
                    <a:cubicBezTo>
                      <a:pt x="978282" y="669739"/>
                      <a:pt x="967483" y="697919"/>
                      <a:pt x="953128" y="724450"/>
                    </a:cubicBezTo>
                    <a:cubicBezTo>
                      <a:pt x="940043" y="748568"/>
                      <a:pt x="925179" y="772814"/>
                      <a:pt x="907902" y="794139"/>
                    </a:cubicBezTo>
                    <a:cubicBezTo>
                      <a:pt x="889227" y="817242"/>
                      <a:pt x="865725" y="835522"/>
                      <a:pt x="844255" y="855959"/>
                    </a:cubicBezTo>
                    <a:cubicBezTo>
                      <a:pt x="839427" y="860656"/>
                      <a:pt x="834727" y="865479"/>
                      <a:pt x="829264" y="869541"/>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4" name="شكل حر: شكل 33">
                <a:extLst>
                  <a:ext uri="{FF2B5EF4-FFF2-40B4-BE49-F238E27FC236}">
                    <a16:creationId xmlns:a16="http://schemas.microsoft.com/office/drawing/2014/main" id="{F763638C-5C02-5C53-8CF3-DD7954636D83}"/>
                  </a:ext>
                </a:extLst>
              </p:cNvPr>
              <p:cNvSpPr>
                <a:spLocks noGrp="1" noRot="1" noMove="1" noResize="1" noEditPoints="1" noAdjustHandles="1" noChangeArrowheads="1" noChangeShapeType="1"/>
              </p:cNvSpPr>
              <p:nvPr/>
            </p:nvSpPr>
            <p:spPr>
              <a:xfrm>
                <a:off x="42064" y="266016"/>
                <a:ext cx="866383" cy="620482"/>
              </a:xfrm>
              <a:custGeom>
                <a:avLst/>
                <a:gdLst>
                  <a:gd name="connsiteX0" fmla="*/ 579363 w 866383"/>
                  <a:gd name="connsiteY0" fmla="*/ 594222 h 620482"/>
                  <a:gd name="connsiteX1" fmla="*/ 506824 w 866383"/>
                  <a:gd name="connsiteY1" fmla="*/ 589525 h 620482"/>
                  <a:gd name="connsiteX2" fmla="*/ 434411 w 866383"/>
                  <a:gd name="connsiteY2" fmla="*/ 578862 h 620482"/>
                  <a:gd name="connsiteX3" fmla="*/ 365556 w 866383"/>
                  <a:gd name="connsiteY3" fmla="*/ 563883 h 620482"/>
                  <a:gd name="connsiteX4" fmla="*/ 302544 w 866383"/>
                  <a:gd name="connsiteY4" fmla="*/ 533418 h 620482"/>
                  <a:gd name="connsiteX5" fmla="*/ 240168 w 866383"/>
                  <a:gd name="connsiteY5" fmla="*/ 498383 h 620482"/>
                  <a:gd name="connsiteX6" fmla="*/ 188336 w 866383"/>
                  <a:gd name="connsiteY6" fmla="*/ 452431 h 620482"/>
                  <a:gd name="connsiteX7" fmla="*/ 138664 w 866383"/>
                  <a:gd name="connsiteY7" fmla="*/ 410541 h 620482"/>
                  <a:gd name="connsiteX8" fmla="*/ 38811 w 866383"/>
                  <a:gd name="connsiteY8" fmla="*/ 347706 h 620482"/>
                  <a:gd name="connsiteX9" fmla="*/ 9337 w 866383"/>
                  <a:gd name="connsiteY9" fmla="*/ 342755 h 620482"/>
                  <a:gd name="connsiteX10" fmla="*/ 9337 w 866383"/>
                  <a:gd name="connsiteY10" fmla="*/ 362050 h 620482"/>
                  <a:gd name="connsiteX11" fmla="*/ 112493 w 866383"/>
                  <a:gd name="connsiteY11" fmla="*/ 417268 h 620482"/>
                  <a:gd name="connsiteX12" fmla="*/ 160514 w 866383"/>
                  <a:gd name="connsiteY12" fmla="*/ 458778 h 620482"/>
                  <a:gd name="connsiteX13" fmla="*/ 213236 w 866383"/>
                  <a:gd name="connsiteY13" fmla="*/ 508284 h 620482"/>
                  <a:gd name="connsiteX14" fmla="*/ 275358 w 866383"/>
                  <a:gd name="connsiteY14" fmla="*/ 547381 h 620482"/>
                  <a:gd name="connsiteX15" fmla="*/ 339513 w 866383"/>
                  <a:gd name="connsiteY15" fmla="*/ 579878 h 620482"/>
                  <a:gd name="connsiteX16" fmla="*/ 410655 w 866383"/>
                  <a:gd name="connsiteY16" fmla="*/ 600950 h 620482"/>
                  <a:gd name="connsiteX17" fmla="*/ 484973 w 866383"/>
                  <a:gd name="connsiteY17" fmla="*/ 611993 h 620482"/>
                  <a:gd name="connsiteX18" fmla="*/ 561832 w 866383"/>
                  <a:gd name="connsiteY18" fmla="*/ 619483 h 620482"/>
                  <a:gd name="connsiteX19" fmla="*/ 635134 w 866383"/>
                  <a:gd name="connsiteY19" fmla="*/ 617198 h 620482"/>
                  <a:gd name="connsiteX20" fmla="*/ 697383 w 866383"/>
                  <a:gd name="connsiteY20" fmla="*/ 591048 h 620482"/>
                  <a:gd name="connsiteX21" fmla="*/ 755313 w 866383"/>
                  <a:gd name="connsiteY21" fmla="*/ 556267 h 620482"/>
                  <a:gd name="connsiteX22" fmla="*/ 803461 w 866383"/>
                  <a:gd name="connsiteY22" fmla="*/ 507776 h 620482"/>
                  <a:gd name="connsiteX23" fmla="*/ 834204 w 866383"/>
                  <a:gd name="connsiteY23" fmla="*/ 447861 h 620482"/>
                  <a:gd name="connsiteX24" fmla="*/ 866345 w 866383"/>
                  <a:gd name="connsiteY24" fmla="*/ 307974 h 620482"/>
                  <a:gd name="connsiteX25" fmla="*/ 841446 w 866383"/>
                  <a:gd name="connsiteY25" fmla="*/ 159709 h 620482"/>
                  <a:gd name="connsiteX26" fmla="*/ 813370 w 866383"/>
                  <a:gd name="connsiteY26" fmla="*/ 92431 h 620482"/>
                  <a:gd name="connsiteX27" fmla="*/ 795076 w 866383"/>
                  <a:gd name="connsiteY27" fmla="*/ 62981 h 620482"/>
                  <a:gd name="connsiteX28" fmla="*/ 787581 w 866383"/>
                  <a:gd name="connsiteY28" fmla="*/ 48256 h 620482"/>
                  <a:gd name="connsiteX29" fmla="*/ 776656 w 866383"/>
                  <a:gd name="connsiteY29" fmla="*/ 34166 h 620482"/>
                  <a:gd name="connsiteX30" fmla="*/ 765984 w 866383"/>
                  <a:gd name="connsiteY30" fmla="*/ 6239 h 620482"/>
                  <a:gd name="connsiteX31" fmla="*/ 742990 w 866383"/>
                  <a:gd name="connsiteY31" fmla="*/ 19568 h 620482"/>
                  <a:gd name="connsiteX32" fmla="*/ 746801 w 866383"/>
                  <a:gd name="connsiteY32" fmla="*/ 32643 h 620482"/>
                  <a:gd name="connsiteX33" fmla="*/ 753788 w 866383"/>
                  <a:gd name="connsiteY33" fmla="*/ 47748 h 620482"/>
                  <a:gd name="connsiteX34" fmla="*/ 764206 w 866383"/>
                  <a:gd name="connsiteY34" fmla="*/ 60061 h 620482"/>
                  <a:gd name="connsiteX35" fmla="*/ 771955 w 866383"/>
                  <a:gd name="connsiteY35" fmla="*/ 73771 h 620482"/>
                  <a:gd name="connsiteX36" fmla="*/ 790884 w 866383"/>
                  <a:gd name="connsiteY36" fmla="*/ 103982 h 620482"/>
                  <a:gd name="connsiteX37" fmla="*/ 805239 w 866383"/>
                  <a:gd name="connsiteY37" fmla="*/ 134067 h 620482"/>
                  <a:gd name="connsiteX38" fmla="*/ 826455 w 866383"/>
                  <a:gd name="connsiteY38" fmla="*/ 202868 h 620482"/>
                  <a:gd name="connsiteX39" fmla="*/ 838651 w 866383"/>
                  <a:gd name="connsiteY39" fmla="*/ 273192 h 620482"/>
                  <a:gd name="connsiteX40" fmla="*/ 836872 w 866383"/>
                  <a:gd name="connsiteY40" fmla="*/ 345040 h 620482"/>
                  <a:gd name="connsiteX41" fmla="*/ 818070 w 866383"/>
                  <a:gd name="connsiteY41" fmla="*/ 412191 h 620482"/>
                  <a:gd name="connsiteX42" fmla="*/ 794822 w 866383"/>
                  <a:gd name="connsiteY42" fmla="*/ 470710 h 620482"/>
                  <a:gd name="connsiteX43" fmla="*/ 755821 w 866383"/>
                  <a:gd name="connsiteY43" fmla="*/ 520470 h 620482"/>
                  <a:gd name="connsiteX44" fmla="*/ 703481 w 866383"/>
                  <a:gd name="connsiteY44" fmla="*/ 558425 h 620482"/>
                  <a:gd name="connsiteX45" fmla="*/ 646694 w 866383"/>
                  <a:gd name="connsiteY45" fmla="*/ 586352 h 620482"/>
                  <a:gd name="connsiteX46" fmla="*/ 578982 w 866383"/>
                  <a:gd name="connsiteY46" fmla="*/ 594095 h 6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6383" h="620482">
                    <a:moveTo>
                      <a:pt x="579363" y="594222"/>
                    </a:moveTo>
                    <a:cubicBezTo>
                      <a:pt x="555099" y="593333"/>
                      <a:pt x="530961" y="592826"/>
                      <a:pt x="506824" y="589525"/>
                    </a:cubicBezTo>
                    <a:cubicBezTo>
                      <a:pt x="482686" y="586225"/>
                      <a:pt x="458676" y="581909"/>
                      <a:pt x="434411" y="578862"/>
                    </a:cubicBezTo>
                    <a:cubicBezTo>
                      <a:pt x="411036" y="575816"/>
                      <a:pt x="387661" y="572388"/>
                      <a:pt x="365556" y="563883"/>
                    </a:cubicBezTo>
                    <a:cubicBezTo>
                      <a:pt x="343832" y="555505"/>
                      <a:pt x="323379" y="543700"/>
                      <a:pt x="302544" y="533418"/>
                    </a:cubicBezTo>
                    <a:cubicBezTo>
                      <a:pt x="281202" y="522882"/>
                      <a:pt x="259732" y="512092"/>
                      <a:pt x="240168" y="498383"/>
                    </a:cubicBezTo>
                    <a:cubicBezTo>
                      <a:pt x="221112" y="485181"/>
                      <a:pt x="205105" y="468425"/>
                      <a:pt x="188336" y="452431"/>
                    </a:cubicBezTo>
                    <a:cubicBezTo>
                      <a:pt x="172710" y="437452"/>
                      <a:pt x="155306" y="424504"/>
                      <a:pt x="138664" y="410541"/>
                    </a:cubicBezTo>
                    <a:cubicBezTo>
                      <a:pt x="108428" y="385407"/>
                      <a:pt x="77303" y="358876"/>
                      <a:pt x="38811" y="347706"/>
                    </a:cubicBezTo>
                    <a:cubicBezTo>
                      <a:pt x="29156" y="344913"/>
                      <a:pt x="19246" y="343263"/>
                      <a:pt x="9337" y="342755"/>
                    </a:cubicBezTo>
                    <a:cubicBezTo>
                      <a:pt x="-3112" y="341993"/>
                      <a:pt x="-3112" y="361288"/>
                      <a:pt x="9337" y="362050"/>
                    </a:cubicBezTo>
                    <a:cubicBezTo>
                      <a:pt x="49990" y="364970"/>
                      <a:pt x="82893" y="391500"/>
                      <a:pt x="112493" y="417268"/>
                    </a:cubicBezTo>
                    <a:cubicBezTo>
                      <a:pt x="128373" y="431105"/>
                      <a:pt x="145016" y="444433"/>
                      <a:pt x="160514" y="458778"/>
                    </a:cubicBezTo>
                    <a:cubicBezTo>
                      <a:pt x="178173" y="475153"/>
                      <a:pt x="194434" y="493051"/>
                      <a:pt x="213236" y="508284"/>
                    </a:cubicBezTo>
                    <a:cubicBezTo>
                      <a:pt x="232419" y="523771"/>
                      <a:pt x="253507" y="535957"/>
                      <a:pt x="275358" y="547381"/>
                    </a:cubicBezTo>
                    <a:cubicBezTo>
                      <a:pt x="296574" y="558298"/>
                      <a:pt x="317789" y="569723"/>
                      <a:pt x="339513" y="579878"/>
                    </a:cubicBezTo>
                    <a:cubicBezTo>
                      <a:pt x="362507" y="590541"/>
                      <a:pt x="385755" y="597141"/>
                      <a:pt x="410655" y="600950"/>
                    </a:cubicBezTo>
                    <a:cubicBezTo>
                      <a:pt x="435428" y="604758"/>
                      <a:pt x="460200" y="608058"/>
                      <a:pt x="484973" y="611993"/>
                    </a:cubicBezTo>
                    <a:cubicBezTo>
                      <a:pt x="510508" y="616055"/>
                      <a:pt x="536043" y="618848"/>
                      <a:pt x="561832" y="619483"/>
                    </a:cubicBezTo>
                    <a:cubicBezTo>
                      <a:pt x="586351" y="620117"/>
                      <a:pt x="610996" y="622275"/>
                      <a:pt x="635134" y="617198"/>
                    </a:cubicBezTo>
                    <a:cubicBezTo>
                      <a:pt x="657366" y="612501"/>
                      <a:pt x="677311" y="601457"/>
                      <a:pt x="697383" y="591048"/>
                    </a:cubicBezTo>
                    <a:cubicBezTo>
                      <a:pt x="717709" y="580512"/>
                      <a:pt x="737146" y="570484"/>
                      <a:pt x="755313" y="556267"/>
                    </a:cubicBezTo>
                    <a:cubicBezTo>
                      <a:pt x="773226" y="542304"/>
                      <a:pt x="789868" y="525929"/>
                      <a:pt x="803461" y="507776"/>
                    </a:cubicBezTo>
                    <a:cubicBezTo>
                      <a:pt x="817054" y="489624"/>
                      <a:pt x="826328" y="468933"/>
                      <a:pt x="834204" y="447861"/>
                    </a:cubicBezTo>
                    <a:cubicBezTo>
                      <a:pt x="851101" y="402544"/>
                      <a:pt x="865710" y="356718"/>
                      <a:pt x="866345" y="307974"/>
                    </a:cubicBezTo>
                    <a:cubicBezTo>
                      <a:pt x="867108" y="257579"/>
                      <a:pt x="856309" y="207565"/>
                      <a:pt x="841446" y="159709"/>
                    </a:cubicBezTo>
                    <a:cubicBezTo>
                      <a:pt x="834204" y="136352"/>
                      <a:pt x="825566" y="113630"/>
                      <a:pt x="813370" y="92431"/>
                    </a:cubicBezTo>
                    <a:cubicBezTo>
                      <a:pt x="807653" y="82403"/>
                      <a:pt x="800666" y="73136"/>
                      <a:pt x="795076" y="62981"/>
                    </a:cubicBezTo>
                    <a:cubicBezTo>
                      <a:pt x="792408" y="58157"/>
                      <a:pt x="790122" y="53080"/>
                      <a:pt x="787581" y="48256"/>
                    </a:cubicBezTo>
                    <a:cubicBezTo>
                      <a:pt x="784659" y="42925"/>
                      <a:pt x="780594" y="38736"/>
                      <a:pt x="776656" y="34166"/>
                    </a:cubicBezTo>
                    <a:cubicBezTo>
                      <a:pt x="770050" y="26423"/>
                      <a:pt x="771447" y="14871"/>
                      <a:pt x="765984" y="6239"/>
                    </a:cubicBezTo>
                    <a:cubicBezTo>
                      <a:pt x="756964" y="-8232"/>
                      <a:pt x="733970" y="5097"/>
                      <a:pt x="742990" y="19568"/>
                    </a:cubicBezTo>
                    <a:cubicBezTo>
                      <a:pt x="745531" y="23503"/>
                      <a:pt x="745785" y="28200"/>
                      <a:pt x="746801" y="32643"/>
                    </a:cubicBezTo>
                    <a:cubicBezTo>
                      <a:pt x="748072" y="38228"/>
                      <a:pt x="750358" y="43178"/>
                      <a:pt x="753788" y="47748"/>
                    </a:cubicBezTo>
                    <a:cubicBezTo>
                      <a:pt x="756964" y="52064"/>
                      <a:pt x="761157" y="55619"/>
                      <a:pt x="764206" y="60061"/>
                    </a:cubicBezTo>
                    <a:cubicBezTo>
                      <a:pt x="767255" y="64504"/>
                      <a:pt x="769414" y="69201"/>
                      <a:pt x="771955" y="73771"/>
                    </a:cubicBezTo>
                    <a:cubicBezTo>
                      <a:pt x="777799" y="84180"/>
                      <a:pt x="785167" y="93573"/>
                      <a:pt x="790884" y="103982"/>
                    </a:cubicBezTo>
                    <a:cubicBezTo>
                      <a:pt x="796220" y="113757"/>
                      <a:pt x="801047" y="123658"/>
                      <a:pt x="805239" y="134067"/>
                    </a:cubicBezTo>
                    <a:cubicBezTo>
                      <a:pt x="814132" y="156281"/>
                      <a:pt x="820738" y="179638"/>
                      <a:pt x="826455" y="202868"/>
                    </a:cubicBezTo>
                    <a:cubicBezTo>
                      <a:pt x="832172" y="226098"/>
                      <a:pt x="836618" y="249455"/>
                      <a:pt x="838651" y="273192"/>
                    </a:cubicBezTo>
                    <a:cubicBezTo>
                      <a:pt x="840683" y="296930"/>
                      <a:pt x="840556" y="321429"/>
                      <a:pt x="836872" y="345040"/>
                    </a:cubicBezTo>
                    <a:cubicBezTo>
                      <a:pt x="833188" y="368270"/>
                      <a:pt x="825566" y="390103"/>
                      <a:pt x="818070" y="412191"/>
                    </a:cubicBezTo>
                    <a:cubicBezTo>
                      <a:pt x="811464" y="432120"/>
                      <a:pt x="804604" y="452050"/>
                      <a:pt x="794822" y="470710"/>
                    </a:cubicBezTo>
                    <a:cubicBezTo>
                      <a:pt x="784786" y="489751"/>
                      <a:pt x="771320" y="505618"/>
                      <a:pt x="755821" y="520470"/>
                    </a:cubicBezTo>
                    <a:cubicBezTo>
                      <a:pt x="740195" y="535449"/>
                      <a:pt x="722791" y="548397"/>
                      <a:pt x="703481" y="558425"/>
                    </a:cubicBezTo>
                    <a:cubicBezTo>
                      <a:pt x="685060" y="568072"/>
                      <a:pt x="666258" y="579116"/>
                      <a:pt x="646694" y="586352"/>
                    </a:cubicBezTo>
                    <a:cubicBezTo>
                      <a:pt x="624716" y="594603"/>
                      <a:pt x="602357" y="594857"/>
                      <a:pt x="578982" y="594095"/>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5" name="شكل حر: شكل 34">
                <a:extLst>
                  <a:ext uri="{FF2B5EF4-FFF2-40B4-BE49-F238E27FC236}">
                    <a16:creationId xmlns:a16="http://schemas.microsoft.com/office/drawing/2014/main" id="{FD9FBD70-A6A2-14C0-4AB9-623C3044E7F1}"/>
                  </a:ext>
                </a:extLst>
              </p:cNvPr>
              <p:cNvSpPr>
                <a:spLocks noGrp="1" noRot="1" noMove="1" noResize="1" noEditPoints="1" noAdjustHandles="1" noChangeArrowheads="1" noChangeShapeType="1"/>
              </p:cNvSpPr>
              <p:nvPr/>
            </p:nvSpPr>
            <p:spPr>
              <a:xfrm>
                <a:off x="35109" y="278606"/>
                <a:ext cx="605082" cy="319813"/>
              </a:xfrm>
              <a:custGeom>
                <a:avLst/>
                <a:gdLst>
                  <a:gd name="connsiteX0" fmla="*/ 12101 w 605082"/>
                  <a:gd name="connsiteY0" fmla="*/ 81491 h 319813"/>
                  <a:gd name="connsiteX1" fmla="*/ 26075 w 605082"/>
                  <a:gd name="connsiteY1" fmla="*/ 84030 h 319813"/>
                  <a:gd name="connsiteX2" fmla="*/ 33824 w 605082"/>
                  <a:gd name="connsiteY2" fmla="*/ 84411 h 319813"/>
                  <a:gd name="connsiteX3" fmla="*/ 46909 w 605082"/>
                  <a:gd name="connsiteY3" fmla="*/ 94312 h 319813"/>
                  <a:gd name="connsiteX4" fmla="*/ 56056 w 605082"/>
                  <a:gd name="connsiteY4" fmla="*/ 96978 h 319813"/>
                  <a:gd name="connsiteX5" fmla="*/ 65330 w 605082"/>
                  <a:gd name="connsiteY5" fmla="*/ 102309 h 319813"/>
                  <a:gd name="connsiteX6" fmla="*/ 105093 w 605082"/>
                  <a:gd name="connsiteY6" fmla="*/ 124651 h 319813"/>
                  <a:gd name="connsiteX7" fmla="*/ 178649 w 605082"/>
                  <a:gd name="connsiteY7" fmla="*/ 175934 h 319813"/>
                  <a:gd name="connsiteX8" fmla="*/ 212442 w 605082"/>
                  <a:gd name="connsiteY8" fmla="*/ 206399 h 319813"/>
                  <a:gd name="connsiteX9" fmla="*/ 248394 w 605082"/>
                  <a:gd name="connsiteY9" fmla="*/ 226075 h 319813"/>
                  <a:gd name="connsiteX10" fmla="*/ 281805 w 605082"/>
                  <a:gd name="connsiteY10" fmla="*/ 245878 h 319813"/>
                  <a:gd name="connsiteX11" fmla="*/ 319917 w 605082"/>
                  <a:gd name="connsiteY11" fmla="*/ 271773 h 319813"/>
                  <a:gd name="connsiteX12" fmla="*/ 361586 w 605082"/>
                  <a:gd name="connsiteY12" fmla="*/ 292718 h 319813"/>
                  <a:gd name="connsiteX13" fmla="*/ 402747 w 605082"/>
                  <a:gd name="connsiteY13" fmla="*/ 308459 h 319813"/>
                  <a:gd name="connsiteX14" fmla="*/ 447592 w 605082"/>
                  <a:gd name="connsiteY14" fmla="*/ 319248 h 319813"/>
                  <a:gd name="connsiteX15" fmla="*/ 492310 w 605082"/>
                  <a:gd name="connsiteY15" fmla="*/ 313409 h 319813"/>
                  <a:gd name="connsiteX16" fmla="*/ 529405 w 605082"/>
                  <a:gd name="connsiteY16" fmla="*/ 298684 h 319813"/>
                  <a:gd name="connsiteX17" fmla="*/ 561673 w 605082"/>
                  <a:gd name="connsiteY17" fmla="*/ 274693 h 319813"/>
                  <a:gd name="connsiteX18" fmla="*/ 601945 w 605082"/>
                  <a:gd name="connsiteY18" fmla="*/ 208304 h 319813"/>
                  <a:gd name="connsiteX19" fmla="*/ 604358 w 605082"/>
                  <a:gd name="connsiteY19" fmla="*/ 158543 h 319813"/>
                  <a:gd name="connsiteX20" fmla="*/ 598006 w 605082"/>
                  <a:gd name="connsiteY20" fmla="*/ 107895 h 319813"/>
                  <a:gd name="connsiteX21" fmla="*/ 567898 w 605082"/>
                  <a:gd name="connsiteY21" fmla="*/ 6089 h 319813"/>
                  <a:gd name="connsiteX22" fmla="*/ 550494 w 605082"/>
                  <a:gd name="connsiteY22" fmla="*/ 10913 h 319813"/>
                  <a:gd name="connsiteX23" fmla="*/ 575902 w 605082"/>
                  <a:gd name="connsiteY23" fmla="*/ 101421 h 319813"/>
                  <a:gd name="connsiteX24" fmla="*/ 582126 w 605082"/>
                  <a:gd name="connsiteY24" fmla="*/ 191167 h 319813"/>
                  <a:gd name="connsiteX25" fmla="*/ 547572 w 605082"/>
                  <a:gd name="connsiteY25" fmla="*/ 256160 h 319813"/>
                  <a:gd name="connsiteX26" fmla="*/ 519623 w 605082"/>
                  <a:gd name="connsiteY26" fmla="*/ 277739 h 319813"/>
                  <a:gd name="connsiteX27" fmla="*/ 482019 w 605082"/>
                  <a:gd name="connsiteY27" fmla="*/ 292337 h 319813"/>
                  <a:gd name="connsiteX28" fmla="*/ 439207 w 605082"/>
                  <a:gd name="connsiteY28" fmla="*/ 294241 h 319813"/>
                  <a:gd name="connsiteX29" fmla="*/ 396014 w 605082"/>
                  <a:gd name="connsiteY29" fmla="*/ 282055 h 319813"/>
                  <a:gd name="connsiteX30" fmla="*/ 355869 w 605082"/>
                  <a:gd name="connsiteY30" fmla="*/ 263014 h 319813"/>
                  <a:gd name="connsiteX31" fmla="*/ 316487 w 605082"/>
                  <a:gd name="connsiteY31" fmla="*/ 241942 h 319813"/>
                  <a:gd name="connsiteX32" fmla="*/ 281297 w 605082"/>
                  <a:gd name="connsiteY32" fmla="*/ 216555 h 319813"/>
                  <a:gd name="connsiteX33" fmla="*/ 243947 w 605082"/>
                  <a:gd name="connsiteY33" fmla="*/ 198656 h 319813"/>
                  <a:gd name="connsiteX34" fmla="*/ 177760 w 605082"/>
                  <a:gd name="connsiteY34" fmla="*/ 145596 h 319813"/>
                  <a:gd name="connsiteX35" fmla="*/ 135583 w 605082"/>
                  <a:gd name="connsiteY35" fmla="*/ 115765 h 319813"/>
                  <a:gd name="connsiteX36" fmla="*/ 90738 w 605082"/>
                  <a:gd name="connsiteY36" fmla="*/ 91900 h 319813"/>
                  <a:gd name="connsiteX37" fmla="*/ 70539 w 605082"/>
                  <a:gd name="connsiteY37" fmla="*/ 79206 h 319813"/>
                  <a:gd name="connsiteX38" fmla="*/ 58978 w 605082"/>
                  <a:gd name="connsiteY38" fmla="*/ 74510 h 319813"/>
                  <a:gd name="connsiteX39" fmla="*/ 52626 w 605082"/>
                  <a:gd name="connsiteY39" fmla="*/ 70828 h 319813"/>
                  <a:gd name="connsiteX40" fmla="*/ 43225 w 605082"/>
                  <a:gd name="connsiteY40" fmla="*/ 62069 h 319813"/>
                  <a:gd name="connsiteX41" fmla="*/ 32554 w 605082"/>
                  <a:gd name="connsiteY41" fmla="*/ 60673 h 319813"/>
                  <a:gd name="connsiteX42" fmla="*/ 30521 w 605082"/>
                  <a:gd name="connsiteY42" fmla="*/ 60038 h 319813"/>
                  <a:gd name="connsiteX43" fmla="*/ 25186 w 605082"/>
                  <a:gd name="connsiteY43" fmla="*/ 58261 h 319813"/>
                  <a:gd name="connsiteX44" fmla="*/ 12101 w 605082"/>
                  <a:gd name="connsiteY44" fmla="*/ 56611 h 319813"/>
                  <a:gd name="connsiteX45" fmla="*/ 12101 w 605082"/>
                  <a:gd name="connsiteY45" fmla="*/ 81872 h 31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5082" h="319813">
                    <a:moveTo>
                      <a:pt x="12101" y="81491"/>
                    </a:moveTo>
                    <a:cubicBezTo>
                      <a:pt x="16928" y="81491"/>
                      <a:pt x="21247" y="83268"/>
                      <a:pt x="26075" y="84030"/>
                    </a:cubicBezTo>
                    <a:cubicBezTo>
                      <a:pt x="28489" y="84411"/>
                      <a:pt x="31283" y="84284"/>
                      <a:pt x="33824" y="84411"/>
                    </a:cubicBezTo>
                    <a:cubicBezTo>
                      <a:pt x="37127" y="88854"/>
                      <a:pt x="41447" y="92154"/>
                      <a:pt x="46909" y="94312"/>
                    </a:cubicBezTo>
                    <a:cubicBezTo>
                      <a:pt x="49958" y="95454"/>
                      <a:pt x="53134" y="95962"/>
                      <a:pt x="56056" y="96978"/>
                    </a:cubicBezTo>
                    <a:cubicBezTo>
                      <a:pt x="59232" y="98120"/>
                      <a:pt x="62408" y="100405"/>
                      <a:pt x="65330" y="102309"/>
                    </a:cubicBezTo>
                    <a:cubicBezTo>
                      <a:pt x="78161" y="110560"/>
                      <a:pt x="91627" y="117415"/>
                      <a:pt x="105093" y="124651"/>
                    </a:cubicBezTo>
                    <a:cubicBezTo>
                      <a:pt x="131772" y="138741"/>
                      <a:pt x="156290" y="155497"/>
                      <a:pt x="178649" y="175934"/>
                    </a:cubicBezTo>
                    <a:cubicBezTo>
                      <a:pt x="189829" y="186216"/>
                      <a:pt x="200246" y="197260"/>
                      <a:pt x="212442" y="206399"/>
                    </a:cubicBezTo>
                    <a:cubicBezTo>
                      <a:pt x="223494" y="214650"/>
                      <a:pt x="235817" y="220490"/>
                      <a:pt x="248394" y="226075"/>
                    </a:cubicBezTo>
                    <a:cubicBezTo>
                      <a:pt x="260717" y="231533"/>
                      <a:pt x="271134" y="237626"/>
                      <a:pt x="281805" y="245878"/>
                    </a:cubicBezTo>
                    <a:cubicBezTo>
                      <a:pt x="293874" y="255398"/>
                      <a:pt x="306451" y="264411"/>
                      <a:pt x="319917" y="271773"/>
                    </a:cubicBezTo>
                    <a:cubicBezTo>
                      <a:pt x="333510" y="279136"/>
                      <a:pt x="347993" y="285102"/>
                      <a:pt x="361586" y="292718"/>
                    </a:cubicBezTo>
                    <a:cubicBezTo>
                      <a:pt x="374671" y="300081"/>
                      <a:pt x="388391" y="304650"/>
                      <a:pt x="402747" y="308459"/>
                    </a:cubicBezTo>
                    <a:cubicBezTo>
                      <a:pt x="417737" y="312521"/>
                      <a:pt x="432093" y="317471"/>
                      <a:pt x="447592" y="319248"/>
                    </a:cubicBezTo>
                    <a:cubicBezTo>
                      <a:pt x="463091" y="321026"/>
                      <a:pt x="477700" y="318487"/>
                      <a:pt x="492310" y="313409"/>
                    </a:cubicBezTo>
                    <a:cubicBezTo>
                      <a:pt x="504886" y="309093"/>
                      <a:pt x="517082" y="303635"/>
                      <a:pt x="529405" y="298684"/>
                    </a:cubicBezTo>
                    <a:cubicBezTo>
                      <a:pt x="542617" y="293353"/>
                      <a:pt x="552018" y="284848"/>
                      <a:pt x="561673" y="274693"/>
                    </a:cubicBezTo>
                    <a:cubicBezTo>
                      <a:pt x="579713" y="255906"/>
                      <a:pt x="595593" y="233945"/>
                      <a:pt x="601945" y="208304"/>
                    </a:cubicBezTo>
                    <a:cubicBezTo>
                      <a:pt x="605883" y="192055"/>
                      <a:pt x="605375" y="175172"/>
                      <a:pt x="604358" y="158543"/>
                    </a:cubicBezTo>
                    <a:cubicBezTo>
                      <a:pt x="603342" y="141533"/>
                      <a:pt x="601182" y="124651"/>
                      <a:pt x="598006" y="107895"/>
                    </a:cubicBezTo>
                    <a:cubicBezTo>
                      <a:pt x="591527" y="72986"/>
                      <a:pt x="580856" y="39093"/>
                      <a:pt x="567898" y="6089"/>
                    </a:cubicBezTo>
                    <a:cubicBezTo>
                      <a:pt x="563706" y="-4574"/>
                      <a:pt x="546428" y="-131"/>
                      <a:pt x="550494" y="10913"/>
                    </a:cubicBezTo>
                    <a:cubicBezTo>
                      <a:pt x="561292" y="40363"/>
                      <a:pt x="570058" y="70574"/>
                      <a:pt x="575902" y="101421"/>
                    </a:cubicBezTo>
                    <a:cubicBezTo>
                      <a:pt x="581237" y="130490"/>
                      <a:pt x="585175" y="161717"/>
                      <a:pt x="582126" y="191167"/>
                    </a:cubicBezTo>
                    <a:cubicBezTo>
                      <a:pt x="579459" y="216428"/>
                      <a:pt x="564595" y="238134"/>
                      <a:pt x="547572" y="256160"/>
                    </a:cubicBezTo>
                    <a:cubicBezTo>
                      <a:pt x="539187" y="265045"/>
                      <a:pt x="531311" y="273296"/>
                      <a:pt x="519623" y="277739"/>
                    </a:cubicBezTo>
                    <a:cubicBezTo>
                      <a:pt x="507046" y="282436"/>
                      <a:pt x="494850" y="288275"/>
                      <a:pt x="482019" y="292337"/>
                    </a:cubicBezTo>
                    <a:cubicBezTo>
                      <a:pt x="467537" y="296907"/>
                      <a:pt x="454071" y="297542"/>
                      <a:pt x="439207" y="294241"/>
                    </a:cubicBezTo>
                    <a:cubicBezTo>
                      <a:pt x="424725" y="291068"/>
                      <a:pt x="410242" y="286498"/>
                      <a:pt x="396014" y="282055"/>
                    </a:cubicBezTo>
                    <a:cubicBezTo>
                      <a:pt x="381658" y="277612"/>
                      <a:pt x="369335" y="269615"/>
                      <a:pt x="355869" y="263014"/>
                    </a:cubicBezTo>
                    <a:cubicBezTo>
                      <a:pt x="342403" y="256413"/>
                      <a:pt x="329064" y="250067"/>
                      <a:pt x="316487" y="241942"/>
                    </a:cubicBezTo>
                    <a:cubicBezTo>
                      <a:pt x="304164" y="234326"/>
                      <a:pt x="293493" y="224298"/>
                      <a:pt x="281297" y="216555"/>
                    </a:cubicBezTo>
                    <a:cubicBezTo>
                      <a:pt x="269609" y="209192"/>
                      <a:pt x="256270" y="204749"/>
                      <a:pt x="243947" y="198656"/>
                    </a:cubicBezTo>
                    <a:cubicBezTo>
                      <a:pt x="218413" y="185708"/>
                      <a:pt x="199865" y="163240"/>
                      <a:pt x="177760" y="145596"/>
                    </a:cubicBezTo>
                    <a:cubicBezTo>
                      <a:pt x="164167" y="134806"/>
                      <a:pt x="150574" y="124397"/>
                      <a:pt x="135583" y="115765"/>
                    </a:cubicBezTo>
                    <a:cubicBezTo>
                      <a:pt x="120846" y="107387"/>
                      <a:pt x="105474" y="100151"/>
                      <a:pt x="90738" y="91900"/>
                    </a:cubicBezTo>
                    <a:cubicBezTo>
                      <a:pt x="83751" y="87965"/>
                      <a:pt x="77526" y="83141"/>
                      <a:pt x="70539" y="79206"/>
                    </a:cubicBezTo>
                    <a:cubicBezTo>
                      <a:pt x="66855" y="77048"/>
                      <a:pt x="63170" y="75652"/>
                      <a:pt x="58978" y="74510"/>
                    </a:cubicBezTo>
                    <a:cubicBezTo>
                      <a:pt x="56183" y="73748"/>
                      <a:pt x="54151" y="73240"/>
                      <a:pt x="52626" y="70828"/>
                    </a:cubicBezTo>
                    <a:cubicBezTo>
                      <a:pt x="49958" y="66639"/>
                      <a:pt x="48434" y="63593"/>
                      <a:pt x="43225" y="62069"/>
                    </a:cubicBezTo>
                    <a:cubicBezTo>
                      <a:pt x="39668" y="60927"/>
                      <a:pt x="35984" y="61308"/>
                      <a:pt x="32554" y="60673"/>
                    </a:cubicBezTo>
                    <a:cubicBezTo>
                      <a:pt x="32300" y="60546"/>
                      <a:pt x="31665" y="60419"/>
                      <a:pt x="30521" y="60038"/>
                    </a:cubicBezTo>
                    <a:cubicBezTo>
                      <a:pt x="28743" y="59404"/>
                      <a:pt x="26964" y="58769"/>
                      <a:pt x="25186" y="58261"/>
                    </a:cubicBezTo>
                    <a:cubicBezTo>
                      <a:pt x="20993" y="56992"/>
                      <a:pt x="16420" y="56611"/>
                      <a:pt x="12101" y="56611"/>
                    </a:cubicBezTo>
                    <a:cubicBezTo>
                      <a:pt x="-4034" y="56611"/>
                      <a:pt x="-4034" y="81745"/>
                      <a:pt x="12101" y="81872"/>
                    </a:cubicBezTo>
                    <a:close/>
                  </a:path>
                </a:pathLst>
              </a:custGeom>
              <a:solidFill>
                <a:srgbClr val="008DAB"/>
              </a:solidFill>
              <a:ln w="12695" cap="sq">
                <a:noFill/>
                <a:prstDash val="solid"/>
                <a:miter/>
              </a:ln>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spTree>
    <p:extLst>
      <p:ext uri="{BB962C8B-B14F-4D97-AF65-F5344CB8AC3E}">
        <p14:creationId xmlns:p14="http://schemas.microsoft.com/office/powerpoint/2010/main" val="55109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4" name="مربع نص 3">
            <a:extLst>
              <a:ext uri="{FF2B5EF4-FFF2-40B4-BE49-F238E27FC236}">
                <a16:creationId xmlns:a16="http://schemas.microsoft.com/office/drawing/2014/main" id="{11926C4A-F500-A6C7-49CC-3EC2A3DB0FE1}"/>
              </a:ext>
            </a:extLst>
          </p:cNvPr>
          <p:cNvSpPr txBox="1"/>
          <p:nvPr/>
        </p:nvSpPr>
        <p:spPr>
          <a:xfrm>
            <a:off x="2052411" y="4584700"/>
            <a:ext cx="3451678"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رؤية و رسالة </a:t>
            </a:r>
            <a:r>
              <a:rPr lang="ar-SA" sz="6000" b="1" dirty="0">
                <a:solidFill>
                  <a:schemeClr val="bg1"/>
                </a:solidFill>
                <a:latin typeface="خط هشام فري" panose="03000400000000000000" pitchFamily="66" charset="-78"/>
                <a:cs typeface="Akhbar MT" pitchFamily="2" charset="-78"/>
              </a:rPr>
              <a:t>المدرسة </a:t>
            </a:r>
            <a:endParaRPr lang="en-US" sz="6000" b="1" dirty="0">
              <a:solidFill>
                <a:schemeClr val="bg1"/>
              </a:solidFill>
              <a:latin typeface="خط هشام فري" panose="03000400000000000000" pitchFamily="66" charset="-78"/>
              <a:cs typeface="Akhbar MT" pitchFamily="2" charset="-78"/>
            </a:endParaRPr>
          </a:p>
        </p:txBody>
      </p:sp>
      <p:sp>
        <p:nvSpPr>
          <p:cNvPr id="5" name="مستطيل: زوايا مستديرة 4">
            <a:extLst>
              <a:ext uri="{FF2B5EF4-FFF2-40B4-BE49-F238E27FC236}">
                <a16:creationId xmlns:a16="http://schemas.microsoft.com/office/drawing/2014/main" id="{FF0C60A1-FC6F-82AA-1C52-6E05B6498554}"/>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026" name="Picture 2" descr="Home - Free web icons">
            <a:hlinkClick r:id="rId4" action="ppaction://hlinksldjump"/>
            <a:extLst>
              <a:ext uri="{FF2B5EF4-FFF2-40B4-BE49-F238E27FC236}">
                <a16:creationId xmlns:a16="http://schemas.microsoft.com/office/drawing/2014/main" id="{B737D4E4-884F-9BF5-926C-86E84F5BE7E6}"/>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110" b="10569"/>
          <a:stretch>
            <a:fillRect/>
          </a:stretch>
        </p:blipFill>
        <p:spPr>
          <a:xfrm>
            <a:off x="-444804" y="-104663"/>
            <a:ext cx="8449607" cy="10901326"/>
          </a:xfrm>
          <a:prstGeom prst="rect">
            <a:avLst/>
          </a:prstGeom>
        </p:spPr>
      </p:pic>
      <p:grpSp>
        <p:nvGrpSpPr>
          <p:cNvPr id="3" name="Group 3"/>
          <p:cNvGrpSpPr>
            <a:grpSpLocks noChangeAspect="1"/>
          </p:cNvGrpSpPr>
          <p:nvPr/>
        </p:nvGrpSpPr>
        <p:grpSpPr>
          <a:xfrm>
            <a:off x="3778250" y="9352634"/>
            <a:ext cx="1043778" cy="557708"/>
            <a:chOff x="0" y="0"/>
            <a:chExt cx="1391704" cy="743610"/>
          </a:xfrm>
        </p:grpSpPr>
        <p:sp>
          <p:nvSpPr>
            <p:cNvPr id="4" name="Freeform 4"/>
            <p:cNvSpPr/>
            <p:nvPr/>
          </p:nvSpPr>
          <p:spPr>
            <a:xfrm>
              <a:off x="0" y="0"/>
              <a:ext cx="1391666" cy="743585"/>
            </a:xfrm>
            <a:custGeom>
              <a:avLst/>
              <a:gdLst/>
              <a:ahLst/>
              <a:cxnLst/>
              <a:rect l="l" t="t" r="r" b="b"/>
              <a:pathLst>
                <a:path w="1391666" h="743585">
                  <a:moveTo>
                    <a:pt x="0" y="0"/>
                  </a:moveTo>
                  <a:lnTo>
                    <a:pt x="0" y="743585"/>
                  </a:lnTo>
                  <a:lnTo>
                    <a:pt x="1391666" y="743585"/>
                  </a:lnTo>
                  <a:lnTo>
                    <a:pt x="1391666" y="0"/>
                  </a:lnTo>
                  <a:close/>
                </a:path>
              </a:pathLst>
            </a:custGeom>
            <a:blipFill>
              <a:blip r:embed="rId4"/>
              <a:stretch>
                <a:fillRect r="-2" b="-3"/>
              </a:stretch>
            </a:blipFill>
          </p:spPr>
        </p:sp>
      </p:grpSp>
      <p:grpSp>
        <p:nvGrpSpPr>
          <p:cNvPr id="5" name="Group 5"/>
          <p:cNvGrpSpPr>
            <a:grpSpLocks noChangeAspect="1"/>
          </p:cNvGrpSpPr>
          <p:nvPr/>
        </p:nvGrpSpPr>
        <p:grpSpPr>
          <a:xfrm>
            <a:off x="2550496" y="9408917"/>
            <a:ext cx="987495" cy="501425"/>
            <a:chOff x="0" y="0"/>
            <a:chExt cx="1316660" cy="668566"/>
          </a:xfrm>
        </p:grpSpPr>
        <p:sp>
          <p:nvSpPr>
            <p:cNvPr id="6" name="Freeform 6"/>
            <p:cNvSpPr/>
            <p:nvPr/>
          </p:nvSpPr>
          <p:spPr>
            <a:xfrm>
              <a:off x="0" y="0"/>
              <a:ext cx="1316609" cy="668528"/>
            </a:xfrm>
            <a:custGeom>
              <a:avLst/>
              <a:gdLst/>
              <a:ahLst/>
              <a:cxnLst/>
              <a:rect l="l" t="t" r="r" b="b"/>
              <a:pathLst>
                <a:path w="1316609" h="668528">
                  <a:moveTo>
                    <a:pt x="0" y="0"/>
                  </a:moveTo>
                  <a:lnTo>
                    <a:pt x="0" y="668528"/>
                  </a:lnTo>
                  <a:lnTo>
                    <a:pt x="1316609" y="668528"/>
                  </a:lnTo>
                  <a:lnTo>
                    <a:pt x="1316609" y="0"/>
                  </a:lnTo>
                  <a:close/>
                </a:path>
              </a:pathLst>
            </a:custGeom>
            <a:blipFill>
              <a:blip r:embed="rId5"/>
              <a:stretch>
                <a:fillRect r="-3" b="-5"/>
              </a:stretch>
            </a:blipFill>
          </p:spPr>
        </p:sp>
      </p:grpSp>
      <p:sp>
        <p:nvSpPr>
          <p:cNvPr id="101" name="مستطيل: زوايا مستديرة 100">
            <a:extLst>
              <a:ext uri="{FF2B5EF4-FFF2-40B4-BE49-F238E27FC236}">
                <a16:creationId xmlns:a16="http://schemas.microsoft.com/office/drawing/2014/main" id="{13292CEF-D5BE-12F0-F175-86E0D28DDE5D}"/>
              </a:ext>
            </a:extLst>
          </p:cNvPr>
          <p:cNvSpPr/>
          <p:nvPr/>
        </p:nvSpPr>
        <p:spPr>
          <a:xfrm>
            <a:off x="1812100" y="8638905"/>
            <a:ext cx="3733800" cy="557689"/>
          </a:xfrm>
          <a:prstGeom prst="roundRect">
            <a:avLst>
              <a:gd name="adj" fmla="val 50000"/>
            </a:avLst>
          </a:prstGeom>
          <a:solidFill>
            <a:srgbClr val="6AC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20CDBE30-0374-9B8F-55E6-34A7670F5C25}"/>
              </a:ext>
            </a:extLst>
          </p:cNvPr>
          <p:cNvSpPr txBox="1"/>
          <p:nvPr/>
        </p:nvSpPr>
        <p:spPr>
          <a:xfrm>
            <a:off x="1568450" y="8478103"/>
            <a:ext cx="3733800" cy="830997"/>
          </a:xfrm>
          <a:prstGeom prst="rect">
            <a:avLst/>
          </a:prstGeom>
          <a:noFill/>
        </p:spPr>
        <p:txBody>
          <a:bodyPr wrap="square">
            <a:spAutoFit/>
          </a:bodyPr>
          <a:lstStyle>
            <a:defPPr>
              <a:defRPr lang="en-US"/>
            </a:defPPr>
            <a:lvl1pPr algn="ctr">
              <a:defRPr sz="6000" b="1">
                <a:solidFill>
                  <a:srgbClr val="FFFFFF"/>
                </a:solidFill>
                <a:latin typeface="خط هشام فري" panose="03000400000000000000" pitchFamily="66" charset="-78"/>
                <a:cs typeface="خط هشام فري" panose="03000400000000000000" pitchFamily="66" charset="-78"/>
              </a:defRPr>
            </a:lvl1pPr>
          </a:lstStyle>
          <a:p>
            <a:r>
              <a:rPr lang="ar-SA" sz="4800" dirty="0">
                <a:solidFill>
                  <a:schemeClr val="tx1"/>
                </a:solidFill>
                <a:cs typeface="Akhbar MT" pitchFamily="2" charset="-78"/>
              </a:rPr>
              <a:t>نهاية الملف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3B8810F6-72FF-5A1E-0BC6-C8A0ED0160FF}"/>
              </a:ext>
            </a:extLst>
          </p:cNvPr>
          <p:cNvGrpSpPr/>
          <p:nvPr/>
        </p:nvGrpSpPr>
        <p:grpSpPr>
          <a:xfrm>
            <a:off x="-63503" y="-63503"/>
            <a:ext cx="8244859" cy="11551472"/>
            <a:chOff x="-63503" y="-63503"/>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8" name="مستطيل 7">
              <a:extLst>
                <a:ext uri="{FF2B5EF4-FFF2-40B4-BE49-F238E27FC236}">
                  <a16:creationId xmlns:a16="http://schemas.microsoft.com/office/drawing/2014/main" id="{70E54CAC-38BE-1608-401E-855B80D45403}"/>
                </a:ext>
              </a:extLst>
            </p:cNvPr>
            <p:cNvSpPr/>
            <p:nvPr/>
          </p:nvSpPr>
          <p:spPr>
            <a:xfrm>
              <a:off x="1416050" y="2603500"/>
              <a:ext cx="4487337"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4" name="مربع نص 3">
            <a:extLst>
              <a:ext uri="{FF2B5EF4-FFF2-40B4-BE49-F238E27FC236}">
                <a16:creationId xmlns:a16="http://schemas.microsoft.com/office/drawing/2014/main" id="{11926C4A-F500-A6C7-49CC-3EC2A3DB0FE1}"/>
              </a:ext>
            </a:extLst>
          </p:cNvPr>
          <p:cNvSpPr txBox="1"/>
          <p:nvPr/>
        </p:nvSpPr>
        <p:spPr>
          <a:xfrm>
            <a:off x="2052411" y="4584700"/>
            <a:ext cx="3451678" cy="1938992"/>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خط هشام فري" panose="03000400000000000000" pitchFamily="66" charset="-78"/>
              </a:rPr>
              <a:t>رؤية و رسالة </a:t>
            </a:r>
            <a:r>
              <a:rPr lang="ar-SA" sz="6000" b="1" dirty="0">
                <a:solidFill>
                  <a:schemeClr val="bg1"/>
                </a:solidFill>
                <a:latin typeface="خط هشام فري" panose="03000400000000000000" pitchFamily="66" charset="-78"/>
                <a:cs typeface="خط هشام فري" panose="03000400000000000000" pitchFamily="66" charset="-78"/>
              </a:rPr>
              <a:t>المدرسة </a:t>
            </a:r>
            <a:endParaRPr lang="en-US" sz="6000" b="1" dirty="0">
              <a:solidFill>
                <a:schemeClr val="bg1"/>
              </a:solidFill>
              <a:latin typeface="خط هشام فري" panose="03000400000000000000" pitchFamily="66" charset="-78"/>
              <a:cs typeface="خط هشام فري" panose="03000400000000000000" pitchFamily="66" charset="-78"/>
            </a:endParaRPr>
          </a:p>
        </p:txBody>
      </p:sp>
      <p:sp>
        <p:nvSpPr>
          <p:cNvPr id="3" name="TextBox 10">
            <a:extLst>
              <a:ext uri="{FF2B5EF4-FFF2-40B4-BE49-F238E27FC236}">
                <a16:creationId xmlns:a16="http://schemas.microsoft.com/office/drawing/2014/main" id="{8B5A7109-B579-F139-7575-FA90FFDAC389}"/>
              </a:ext>
            </a:extLst>
          </p:cNvPr>
          <p:cNvSpPr txBox="1"/>
          <p:nvPr/>
        </p:nvSpPr>
        <p:spPr>
          <a:xfrm>
            <a:off x="797746" y="3213100"/>
            <a:ext cx="5390500" cy="2339102"/>
          </a:xfrm>
          <a:prstGeom prst="rect">
            <a:avLst/>
          </a:prstGeom>
        </p:spPr>
        <p:txBody>
          <a:bodyPr wrap="square" lIns="0" tIns="0" rIns="0" bIns="0" rtlCol="0" anchor="t">
            <a:spAutoFit/>
          </a:bodyPr>
          <a:lstStyle/>
          <a:p>
            <a:pPr algn="r">
              <a:lnSpc>
                <a:spcPct val="150000"/>
              </a:lnSpc>
            </a:pPr>
            <a:r>
              <a:rPr lang="ar-SA" sz="3600" dirty="0">
                <a:solidFill>
                  <a:schemeClr val="accent1">
                    <a:lumMod val="75000"/>
                  </a:schemeClr>
                </a:solidFill>
                <a:latin typeface="Omnes Arabic" panose="00000500000000000000" pitchFamily="2" charset="-78"/>
                <a:cs typeface="Akhbar MT" pitchFamily="2" charset="-78"/>
              </a:rPr>
              <a:t>بنا ء جيل قوي الإيمان، عزيز الهوية، قويم التربية، غزير </a:t>
            </a:r>
            <a:r>
              <a:rPr lang="ar-SA" sz="3200" dirty="0">
                <a:solidFill>
                  <a:schemeClr val="accent1">
                    <a:lumMod val="75000"/>
                  </a:schemeClr>
                </a:solidFill>
                <a:latin typeface="Omnes Arabic" panose="00000500000000000000" pitchFamily="2" charset="-78"/>
                <a:cs typeface="Akhbar MT" pitchFamily="2" charset="-78"/>
              </a:rPr>
              <a:t>الثقافة، مساهم في تنمية وطنه ومجتمعه.</a:t>
            </a:r>
          </a:p>
        </p:txBody>
      </p:sp>
      <p:sp>
        <p:nvSpPr>
          <p:cNvPr id="5" name="TextBox 10">
            <a:extLst>
              <a:ext uri="{FF2B5EF4-FFF2-40B4-BE49-F238E27FC236}">
                <a16:creationId xmlns:a16="http://schemas.microsoft.com/office/drawing/2014/main" id="{50EB5837-3B03-BB20-0549-A6532980DD2C}"/>
              </a:ext>
            </a:extLst>
          </p:cNvPr>
          <p:cNvSpPr txBox="1"/>
          <p:nvPr/>
        </p:nvSpPr>
        <p:spPr>
          <a:xfrm>
            <a:off x="4768850" y="2603500"/>
            <a:ext cx="1626633" cy="846386"/>
          </a:xfrm>
          <a:prstGeom prst="rect">
            <a:avLst/>
          </a:prstGeom>
        </p:spPr>
        <p:txBody>
          <a:bodyPr wrap="square" lIns="0" tIns="0" rIns="0" bIns="0" rtlCol="0" anchor="t">
            <a:spAutoFit/>
          </a:bodyPr>
          <a:lstStyle/>
          <a:p>
            <a:pPr algn="r">
              <a:lnSpc>
                <a:spcPct val="150000"/>
              </a:lnSpc>
            </a:pPr>
            <a:r>
              <a:rPr lang="ar-SA" sz="4000" b="1" dirty="0">
                <a:solidFill>
                  <a:schemeClr val="accent5">
                    <a:lumMod val="75000"/>
                  </a:schemeClr>
                </a:solidFill>
                <a:latin typeface="Omnes Arabic" panose="00000500000000000000" pitchFamily="2" charset="-78"/>
                <a:cs typeface="Akhbar MT" pitchFamily="2" charset="-78"/>
              </a:rPr>
              <a:t>الرسالة </a:t>
            </a:r>
          </a:p>
        </p:txBody>
      </p:sp>
      <p:sp>
        <p:nvSpPr>
          <p:cNvPr id="6" name="TextBox 10">
            <a:extLst>
              <a:ext uri="{FF2B5EF4-FFF2-40B4-BE49-F238E27FC236}">
                <a16:creationId xmlns:a16="http://schemas.microsoft.com/office/drawing/2014/main" id="{513E8698-31D0-EE03-C763-D461EE51D431}"/>
              </a:ext>
            </a:extLst>
          </p:cNvPr>
          <p:cNvSpPr txBox="1"/>
          <p:nvPr/>
        </p:nvSpPr>
        <p:spPr>
          <a:xfrm>
            <a:off x="5250118" y="5414714"/>
            <a:ext cx="1145365" cy="846386"/>
          </a:xfrm>
          <a:prstGeom prst="rect">
            <a:avLst/>
          </a:prstGeom>
        </p:spPr>
        <p:txBody>
          <a:bodyPr wrap="square" lIns="0" tIns="0" rIns="0" bIns="0" rtlCol="0" anchor="t">
            <a:spAutoFit/>
          </a:bodyPr>
          <a:lstStyle/>
          <a:p>
            <a:pPr algn="r">
              <a:lnSpc>
                <a:spcPct val="150000"/>
              </a:lnSpc>
            </a:pPr>
            <a:r>
              <a:rPr lang="ar-SA" sz="4000" b="1" dirty="0">
                <a:solidFill>
                  <a:schemeClr val="accent5">
                    <a:lumMod val="75000"/>
                  </a:schemeClr>
                </a:solidFill>
                <a:latin typeface="Omnes Arabic" panose="00000500000000000000" pitchFamily="2" charset="-78"/>
                <a:cs typeface="Akhbar MT" pitchFamily="2" charset="-78"/>
              </a:rPr>
              <a:t>الرؤية  </a:t>
            </a:r>
          </a:p>
        </p:txBody>
      </p:sp>
      <p:sp>
        <p:nvSpPr>
          <p:cNvPr id="7" name="TextBox 10">
            <a:extLst>
              <a:ext uri="{FF2B5EF4-FFF2-40B4-BE49-F238E27FC236}">
                <a16:creationId xmlns:a16="http://schemas.microsoft.com/office/drawing/2014/main" id="{56CB94AF-4B3F-EC42-7B56-F9493E35DEB3}"/>
              </a:ext>
            </a:extLst>
          </p:cNvPr>
          <p:cNvSpPr txBox="1"/>
          <p:nvPr/>
        </p:nvSpPr>
        <p:spPr>
          <a:xfrm>
            <a:off x="797745" y="6293128"/>
            <a:ext cx="5597737" cy="1415772"/>
          </a:xfrm>
          <a:prstGeom prst="rect">
            <a:avLst/>
          </a:prstGeom>
        </p:spPr>
        <p:txBody>
          <a:bodyPr wrap="square" lIns="0" tIns="0" rIns="0" bIns="0" rtlCol="0" anchor="t">
            <a:spAutoFit/>
          </a:bodyPr>
          <a:lstStyle/>
          <a:p>
            <a:pPr algn="r">
              <a:lnSpc>
                <a:spcPct val="150000"/>
              </a:lnSpc>
            </a:pPr>
            <a:r>
              <a:rPr lang="ar-SA" sz="3200" dirty="0">
                <a:solidFill>
                  <a:schemeClr val="accent1">
                    <a:lumMod val="75000"/>
                  </a:schemeClr>
                </a:solidFill>
                <a:latin typeface="Omnes Arabic" panose="00000500000000000000" pitchFamily="2" charset="-78"/>
                <a:cs typeface="Akhbar MT" pitchFamily="2" charset="-78"/>
              </a:rPr>
              <a:t>مدارس رائدة.. مواكبة لمتطلبات العصر.. صانعة للنخبة.</a:t>
            </a:r>
          </a:p>
        </p:txBody>
      </p:sp>
      <p:sp>
        <p:nvSpPr>
          <p:cNvPr id="10" name="مستطيل: زوايا مستديرة 9">
            <a:extLst>
              <a:ext uri="{FF2B5EF4-FFF2-40B4-BE49-F238E27FC236}">
                <a16:creationId xmlns:a16="http://schemas.microsoft.com/office/drawing/2014/main" id="{895FC69A-6685-08DA-C2DD-C95622C3FB4F}"/>
              </a:ext>
            </a:extLst>
          </p:cNvPr>
          <p:cNvSpPr/>
          <p:nvPr/>
        </p:nvSpPr>
        <p:spPr>
          <a:xfrm>
            <a:off x="792920" y="-706773"/>
            <a:ext cx="824744" cy="3328246"/>
          </a:xfrm>
          <a:prstGeom prst="roundRect">
            <a:avLst/>
          </a:prstGeom>
          <a:solidFill>
            <a:srgbClr val="60B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220065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936FC8E9-2854-BDCD-E062-66D289B0FA9B}"/>
              </a:ext>
            </a:extLst>
          </p:cNvPr>
          <p:cNvSpPr txBox="1"/>
          <p:nvPr/>
        </p:nvSpPr>
        <p:spPr>
          <a:xfrm>
            <a:off x="1949450" y="4965700"/>
            <a:ext cx="3451678" cy="1015663"/>
          </a:xfrm>
          <a:prstGeom prst="rect">
            <a:avLst/>
          </a:prstGeom>
          <a:noFill/>
        </p:spPr>
        <p:txBody>
          <a:bodyPr wrap="square">
            <a:spAutoFit/>
          </a:bodyPr>
          <a:lstStyle/>
          <a:p>
            <a:pPr algn="ctr"/>
            <a:r>
              <a:rPr lang="ar-SA" sz="6000" b="1" dirty="0">
                <a:solidFill>
                  <a:srgbClr val="FFFFFF"/>
                </a:solidFill>
                <a:latin typeface="خط هشام فري" panose="03000400000000000000" pitchFamily="66" charset="-78"/>
                <a:cs typeface="Akhbar MT" pitchFamily="2" charset="-78"/>
              </a:rPr>
              <a:t>السيرة الذاتية </a:t>
            </a:r>
          </a:p>
        </p:txBody>
      </p:sp>
      <p:sp>
        <p:nvSpPr>
          <p:cNvPr id="4" name="مستطيل: زوايا مستديرة 3">
            <a:extLst>
              <a:ext uri="{FF2B5EF4-FFF2-40B4-BE49-F238E27FC236}">
                <a16:creationId xmlns:a16="http://schemas.microsoft.com/office/drawing/2014/main" id="{741C7C5A-CCBA-EC2C-9A10-4B5FA11CE326}"/>
              </a:ext>
            </a:extLst>
          </p:cNvPr>
          <p:cNvSpPr/>
          <p:nvPr/>
        </p:nvSpPr>
        <p:spPr>
          <a:xfrm>
            <a:off x="792920" y="-706773"/>
            <a:ext cx="824744" cy="3328246"/>
          </a:xfrm>
          <a:prstGeom prst="roundRect">
            <a:avLst/>
          </a:prstGeom>
          <a:solidFill>
            <a:srgbClr val="FA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91E6D226-E511-CA03-6F2D-BDE1FB9B9CF3}"/>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مجموعة 12">
            <a:extLst>
              <a:ext uri="{FF2B5EF4-FFF2-40B4-BE49-F238E27FC236}">
                <a16:creationId xmlns:a16="http://schemas.microsoft.com/office/drawing/2014/main" id="{CE98F4F0-0A67-B95F-8022-F6EBF1ABA954}"/>
              </a:ext>
            </a:extLst>
          </p:cNvPr>
          <p:cNvGrpSpPr/>
          <p:nvPr/>
        </p:nvGrpSpPr>
        <p:grpSpPr>
          <a:xfrm>
            <a:off x="0" y="-139700"/>
            <a:ext cx="8244859" cy="11551472"/>
            <a:chOff x="0" y="-139700"/>
            <a:chExt cx="8244859" cy="11551472"/>
          </a:xfrm>
        </p:grpSpPr>
        <p:grpSp>
          <p:nvGrpSpPr>
            <p:cNvPr id="10" name="مجموعة 9">
              <a:extLst>
                <a:ext uri="{FF2B5EF4-FFF2-40B4-BE49-F238E27FC236}">
                  <a16:creationId xmlns:a16="http://schemas.microsoft.com/office/drawing/2014/main" id="{FE1ED042-9BBD-6F31-6260-0FBB57BFEBE2}"/>
                </a:ext>
              </a:extLst>
            </p:cNvPr>
            <p:cNvGrpSpPr/>
            <p:nvPr/>
          </p:nvGrpSpPr>
          <p:grpSpPr>
            <a:xfrm>
              <a:off x="0" y="-139700"/>
              <a:ext cx="8244859" cy="11551472"/>
              <a:chOff x="0" y="-139700"/>
              <a:chExt cx="8244859" cy="11551472"/>
            </a:xfrm>
          </p:grpSpPr>
          <p:grpSp>
            <p:nvGrpSpPr>
              <p:cNvPr id="8" name="مجموعة 7">
                <a:extLst>
                  <a:ext uri="{FF2B5EF4-FFF2-40B4-BE49-F238E27FC236}">
                    <a16:creationId xmlns:a16="http://schemas.microsoft.com/office/drawing/2014/main" id="{FB69C920-8B2E-8311-BBD2-A404D56A9A22}"/>
                  </a:ext>
                </a:extLst>
              </p:cNvPr>
              <p:cNvGrpSpPr/>
              <p:nvPr/>
            </p:nvGrpSpPr>
            <p:grpSpPr>
              <a:xfrm>
                <a:off x="0" y="-139700"/>
                <a:ext cx="8244859" cy="11551472"/>
                <a:chOff x="0" y="-139700"/>
                <a:chExt cx="8244859" cy="1155147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9700"/>
                  <a:ext cx="8244859" cy="11551472"/>
                </a:xfrm>
                <a:prstGeom prst="rect">
                  <a:avLst/>
                </a:prstGeom>
              </p:spPr>
            </p:pic>
            <p:sp>
              <p:nvSpPr>
                <p:cNvPr id="6" name="مستطيل 5">
                  <a:extLst>
                    <a:ext uri="{FF2B5EF4-FFF2-40B4-BE49-F238E27FC236}">
                      <a16:creationId xmlns:a16="http://schemas.microsoft.com/office/drawing/2014/main" id="{1F3E295D-EF45-CD9D-C7C4-E5193AA4AD0F}"/>
                    </a:ext>
                  </a:extLst>
                </p:cNvPr>
                <p:cNvSpPr/>
                <p:nvPr/>
              </p:nvSpPr>
              <p:spPr>
                <a:xfrm>
                  <a:off x="6140450" y="1232775"/>
                  <a:ext cx="685800" cy="12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6D910A05-5BA4-2BCA-5970-D9C5B471CF84}"/>
                    </a:ext>
                  </a:extLst>
                </p:cNvPr>
                <p:cNvSpPr/>
                <p:nvPr/>
              </p:nvSpPr>
              <p:spPr>
                <a:xfrm>
                  <a:off x="6064250" y="3117931"/>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788C6BC0-465E-099A-A037-E1BE53AA08E9}"/>
                  </a:ext>
                </a:extLst>
              </p:cNvPr>
              <p:cNvSpPr/>
              <p:nvPr/>
            </p:nvSpPr>
            <p:spPr>
              <a:xfrm>
                <a:off x="6311648" y="5446672"/>
                <a:ext cx="685800" cy="15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1" name="مستطيل: زوايا مستديرة 10">
              <a:extLst>
                <a:ext uri="{FF2B5EF4-FFF2-40B4-BE49-F238E27FC236}">
                  <a16:creationId xmlns:a16="http://schemas.microsoft.com/office/drawing/2014/main" id="{3D8DA6BB-CCC4-7CBE-D762-EC497B186268}"/>
                </a:ext>
              </a:extLst>
            </p:cNvPr>
            <p:cNvSpPr/>
            <p:nvPr/>
          </p:nvSpPr>
          <p:spPr>
            <a:xfrm>
              <a:off x="2330450" y="354364"/>
              <a:ext cx="5486400" cy="575560"/>
            </a:xfrm>
            <a:prstGeom prst="roundRect">
              <a:avLst>
                <a:gd name="adj" fmla="val 41885"/>
              </a:avLst>
            </a:prstGeom>
            <a:solidFill>
              <a:srgbClr val="EA7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 name="TextBox 10">
            <a:extLst>
              <a:ext uri="{FF2B5EF4-FFF2-40B4-BE49-F238E27FC236}">
                <a16:creationId xmlns:a16="http://schemas.microsoft.com/office/drawing/2014/main" id="{6EEDCE67-D66C-8FCF-9ECF-FFDAECB701F6}"/>
              </a:ext>
            </a:extLst>
          </p:cNvPr>
          <p:cNvSpPr txBox="1"/>
          <p:nvPr/>
        </p:nvSpPr>
        <p:spPr>
          <a:xfrm>
            <a:off x="1935896" y="367114"/>
            <a:ext cx="6275507" cy="553998"/>
          </a:xfrm>
          <a:prstGeom prst="rect">
            <a:avLst/>
          </a:prstGeom>
        </p:spPr>
        <p:txBody>
          <a:bodyPr wrap="square" lIns="0" tIns="0" rIns="0" bIns="0" rtlCol="0" anchor="t">
            <a:spAutoFit/>
          </a:bodyPr>
          <a:lstStyle/>
          <a:p>
            <a:pPr algn="ctr"/>
            <a:r>
              <a:rPr lang="ar-SA" sz="3600" b="1" dirty="0">
                <a:latin typeface="Omnes Arabic" panose="00000500000000000000" pitchFamily="2" charset="-78"/>
                <a:cs typeface="Akhbar MT" pitchFamily="2" charset="-78"/>
              </a:rPr>
              <a:t>رعد علي عبد الله البلوي</a:t>
            </a:r>
          </a:p>
        </p:txBody>
      </p:sp>
      <p:sp>
        <p:nvSpPr>
          <p:cNvPr id="14" name="مستطيل 13">
            <a:extLst>
              <a:ext uri="{FF2B5EF4-FFF2-40B4-BE49-F238E27FC236}">
                <a16:creationId xmlns:a16="http://schemas.microsoft.com/office/drawing/2014/main" id="{AE31E33C-8739-37D9-BED8-2EA1A210AFED}"/>
              </a:ext>
            </a:extLst>
          </p:cNvPr>
          <p:cNvSpPr/>
          <p:nvPr/>
        </p:nvSpPr>
        <p:spPr>
          <a:xfrm rot="16200000">
            <a:off x="-19873" y="5093580"/>
            <a:ext cx="3648182" cy="1084912"/>
          </a:xfrm>
          <a:prstGeom prst="rect">
            <a:avLst/>
          </a:prstGeom>
        </p:spPr>
        <p:txBody>
          <a:bodyPr wrap="square">
            <a:spAutoFit/>
          </a:bodyPr>
          <a:lstStyle/>
          <a:p>
            <a:pPr algn="r" rtl="1"/>
            <a:r>
              <a:rPr lang="ar-SA" b="1" dirty="0">
                <a:solidFill>
                  <a:srgbClr val="C82E1E"/>
                </a:solidFill>
                <a:latin typeface="Omnes Arabic" panose="00000500000000000000" pitchFamily="2" charset="-78"/>
                <a:cs typeface="Akhbar MT" pitchFamily="2" charset="-78"/>
              </a:rPr>
              <a:t>معلومات الاتصال</a:t>
            </a:r>
          </a:p>
          <a:p>
            <a:pPr algn="r" rtl="1"/>
            <a:endParaRPr lang="ar-SA" sz="1050" dirty="0">
              <a:latin typeface="Omnes Arabic" panose="00000500000000000000" pitchFamily="2" charset="-78"/>
              <a:cs typeface="Akhbar MT" pitchFamily="2" charset="-78"/>
            </a:endParaRPr>
          </a:p>
          <a:p>
            <a:pPr algn="r" rtl="1"/>
            <a:endParaRPr lang="ar-SA" dirty="0">
              <a:latin typeface="Omnes Arabic" panose="00000500000000000000" pitchFamily="2" charset="-78"/>
              <a:cs typeface="Akhbar MT" pitchFamily="2" charset="-78"/>
            </a:endParaRPr>
          </a:p>
          <a:p>
            <a:pPr algn="r" rtl="1"/>
            <a:r>
              <a:rPr lang="en-US" dirty="0">
                <a:latin typeface="Omnes Arabic" panose="00000500000000000000" pitchFamily="2" charset="-78"/>
                <a:cs typeface="Akhbar MT" pitchFamily="2" charset="-78"/>
              </a:rPr>
              <a:t>Raad.raad.a@gmail.com</a:t>
            </a:r>
          </a:p>
        </p:txBody>
      </p:sp>
      <p:sp>
        <p:nvSpPr>
          <p:cNvPr id="15" name="مستطيل 14">
            <a:extLst>
              <a:ext uri="{FF2B5EF4-FFF2-40B4-BE49-F238E27FC236}">
                <a16:creationId xmlns:a16="http://schemas.microsoft.com/office/drawing/2014/main" id="{1F811703-C17B-FEBA-4C0D-DBA5AF827A5E}"/>
              </a:ext>
            </a:extLst>
          </p:cNvPr>
          <p:cNvSpPr/>
          <p:nvPr/>
        </p:nvSpPr>
        <p:spPr>
          <a:xfrm>
            <a:off x="3319147" y="3635006"/>
            <a:ext cx="4029182" cy="400110"/>
          </a:xfrm>
          <a:prstGeom prst="rect">
            <a:avLst/>
          </a:prstGeom>
        </p:spPr>
        <p:txBody>
          <a:bodyPr wrap="square">
            <a:spAutoFit/>
          </a:bodyPr>
          <a:lstStyle/>
          <a:p>
            <a:pPr algn="r" rtl="1"/>
            <a:r>
              <a:rPr lang="ar-SA" sz="2000" b="1" dirty="0">
                <a:solidFill>
                  <a:srgbClr val="C82E1E"/>
                </a:solidFill>
                <a:latin typeface="Omnes Arabic" panose="00000500000000000000" pitchFamily="2" charset="-78"/>
                <a:cs typeface="Akhbar MT" pitchFamily="2" charset="-78"/>
              </a:rPr>
              <a:t>المؤهلات العلمية</a:t>
            </a:r>
            <a:endParaRPr lang="ar-SA" sz="1050" dirty="0">
              <a:latin typeface="Omnes Arabic" panose="00000500000000000000" pitchFamily="2" charset="-78"/>
              <a:cs typeface="Akhbar MT" pitchFamily="2" charset="-78"/>
            </a:endParaRPr>
          </a:p>
        </p:txBody>
      </p:sp>
      <p:sp>
        <p:nvSpPr>
          <p:cNvPr id="16" name="مستطيل 15">
            <a:extLst>
              <a:ext uri="{FF2B5EF4-FFF2-40B4-BE49-F238E27FC236}">
                <a16:creationId xmlns:a16="http://schemas.microsoft.com/office/drawing/2014/main" id="{115B2D45-506E-F4FA-B336-844F13A48775}"/>
              </a:ext>
            </a:extLst>
          </p:cNvPr>
          <p:cNvSpPr/>
          <p:nvPr/>
        </p:nvSpPr>
        <p:spPr>
          <a:xfrm>
            <a:off x="5515720" y="4958445"/>
            <a:ext cx="1782859" cy="707886"/>
          </a:xfrm>
          <a:prstGeom prst="rect">
            <a:avLst/>
          </a:prstGeom>
        </p:spPr>
        <p:txBody>
          <a:bodyPr wrap="none">
            <a:spAutoFit/>
          </a:bodyPr>
          <a:lstStyle/>
          <a:p>
            <a:pPr algn="r" rtl="1"/>
            <a:r>
              <a:rPr lang="ar-SA" sz="2000" b="1" dirty="0">
                <a:solidFill>
                  <a:srgbClr val="C82E1E"/>
                </a:solidFill>
                <a:latin typeface="Omnes Arabic" panose="00000500000000000000" pitchFamily="2" charset="-78"/>
                <a:cs typeface="Akhbar MT" pitchFamily="2" charset="-78"/>
              </a:rPr>
              <a:t>المؤسسة التعليمية</a:t>
            </a:r>
            <a:endParaRPr lang="ar-SA" sz="1100" dirty="0">
              <a:latin typeface="Omnes Arabic" panose="00000500000000000000" pitchFamily="2" charset="-78"/>
              <a:cs typeface="Akhbar MT" pitchFamily="2" charset="-78"/>
            </a:endParaRPr>
          </a:p>
          <a:p>
            <a:pPr algn="r" rtl="1"/>
            <a:r>
              <a:rPr lang="ar-SA" sz="2000" dirty="0">
                <a:latin typeface="Omnes Arabic" panose="00000500000000000000" pitchFamily="2" charset="-78"/>
                <a:cs typeface="Akhbar MT" pitchFamily="2" charset="-78"/>
              </a:rPr>
              <a:t>متوسطة زيد بن الخطاب</a:t>
            </a:r>
          </a:p>
        </p:txBody>
      </p:sp>
      <p:sp>
        <p:nvSpPr>
          <p:cNvPr id="17" name="مستطيل 16">
            <a:extLst>
              <a:ext uri="{FF2B5EF4-FFF2-40B4-BE49-F238E27FC236}">
                <a16:creationId xmlns:a16="http://schemas.microsoft.com/office/drawing/2014/main" id="{0B5F05F4-E3F1-1F68-6C25-42C286F122DD}"/>
              </a:ext>
            </a:extLst>
          </p:cNvPr>
          <p:cNvSpPr/>
          <p:nvPr/>
        </p:nvSpPr>
        <p:spPr>
          <a:xfrm>
            <a:off x="1523348" y="957350"/>
            <a:ext cx="5836302" cy="2677656"/>
          </a:xfrm>
          <a:prstGeom prst="rect">
            <a:avLst/>
          </a:prstGeom>
        </p:spPr>
        <p:txBody>
          <a:bodyPr wrap="square">
            <a:spAutoFit/>
          </a:bodyPr>
          <a:lstStyle/>
          <a:p>
            <a:pPr algn="r" rtl="1"/>
            <a:r>
              <a:rPr lang="ar-SA" sz="2400" b="1" dirty="0">
                <a:solidFill>
                  <a:srgbClr val="C82E1E"/>
                </a:solidFill>
                <a:latin typeface="Omnes Arabic" panose="00000500000000000000" pitchFamily="2" charset="-78"/>
                <a:cs typeface="Akhbar MT" pitchFamily="2" charset="-78"/>
              </a:rPr>
              <a:t>الهدف الوظيفي </a:t>
            </a:r>
            <a:endParaRPr lang="ar-SA" sz="1400" dirty="0">
              <a:latin typeface="Omnes Arabic" panose="00000500000000000000" pitchFamily="2" charset="-78"/>
              <a:cs typeface="Akhbar MT" pitchFamily="2" charset="-78"/>
            </a:endParaRPr>
          </a:p>
          <a:p>
            <a:pPr algn="r" rtl="1"/>
            <a:r>
              <a:rPr lang="ar-SA" sz="2400" dirty="0">
                <a:latin typeface="Omnes Arabic" panose="00000500000000000000" pitchFamily="2" charset="-78"/>
                <a:cs typeface="Akhbar MT" pitchFamily="2" charset="-78"/>
              </a:rPr>
              <a:t>اسعى لتطوير مسيرتي المهنية في مجال التدريب والتطوير و الى تحقيق اهداف ميثاق التعليم  والإسهام في تعزيز مكانة المعلم العلمية و الاجتماعية. , و العمل ضمن فريق احترافي لإبراز قدراتي و خبراتي ولتطوير مهاراتي المهنية و اكتساب خبرات عملية جديدة و الحصول على مسؤوليات و مهام في مجالات متنوعه تساهم في رفع ادائي الوظيفي والسعي لتحقيق رؤية المملكة 2030 </a:t>
            </a:r>
          </a:p>
        </p:txBody>
      </p:sp>
      <p:sp>
        <p:nvSpPr>
          <p:cNvPr id="18" name="مستطيل 17">
            <a:extLst>
              <a:ext uri="{FF2B5EF4-FFF2-40B4-BE49-F238E27FC236}">
                <a16:creationId xmlns:a16="http://schemas.microsoft.com/office/drawing/2014/main" id="{C7866477-232D-0B66-294C-A248E3C44A9D}"/>
              </a:ext>
            </a:extLst>
          </p:cNvPr>
          <p:cNvSpPr/>
          <p:nvPr/>
        </p:nvSpPr>
        <p:spPr>
          <a:xfrm>
            <a:off x="1450481" y="5671383"/>
            <a:ext cx="5848098" cy="4247317"/>
          </a:xfrm>
          <a:prstGeom prst="rect">
            <a:avLst/>
          </a:prstGeom>
        </p:spPr>
        <p:txBody>
          <a:bodyPr wrap="square">
            <a:spAutoFit/>
          </a:bodyPr>
          <a:lstStyle/>
          <a:p>
            <a:pPr algn="r" rtl="1">
              <a:lnSpc>
                <a:spcPct val="150000"/>
              </a:lnSpc>
              <a:buClr>
                <a:srgbClr val="00682F"/>
              </a:buClr>
              <a:tabLst>
                <a:tab pos="1486072" algn="l"/>
                <a:tab pos="1912324" algn="l"/>
              </a:tabLst>
            </a:pPr>
            <a:r>
              <a:rPr lang="ar-SA" sz="2000" b="1" dirty="0">
                <a:solidFill>
                  <a:srgbClr val="C82E1E"/>
                </a:solidFill>
                <a:latin typeface="Omnes Arabic" panose="00000500000000000000" pitchFamily="2" charset="-78"/>
                <a:cs typeface="Akhbar MT" pitchFamily="2" charset="-78"/>
              </a:rPr>
              <a:t>الصفوف التي تدرسها:</a:t>
            </a:r>
          </a:p>
          <a:p>
            <a:pPr algn="r" rtl="1">
              <a:lnSpc>
                <a:spcPct val="150000"/>
              </a:lnSpc>
              <a:buClr>
                <a:srgbClr val="00682F"/>
              </a:buClr>
              <a:tabLst>
                <a:tab pos="1486072" algn="l"/>
                <a:tab pos="1912324" algn="l"/>
              </a:tabLst>
            </a:pPr>
            <a:r>
              <a:rPr lang="ar-SA" sz="2000" dirty="0">
                <a:latin typeface="Omnes Arabic" panose="00000500000000000000" pitchFamily="2" charset="-78"/>
                <a:cs typeface="Akhbar MT" pitchFamily="2" charset="-78"/>
              </a:rPr>
              <a:t>الصف الثالث متوسط </a:t>
            </a:r>
            <a:endParaRPr lang="ar-SA" sz="900" b="1" dirty="0">
              <a:solidFill>
                <a:srgbClr val="C82E1E"/>
              </a:solidFill>
              <a:latin typeface="Omnes Arabic" panose="00000500000000000000" pitchFamily="2" charset="-78"/>
              <a:cs typeface="Akhbar MT" pitchFamily="2" charset="-78"/>
            </a:endParaRPr>
          </a:p>
          <a:p>
            <a:pPr algn="r" rtl="1">
              <a:lnSpc>
                <a:spcPct val="150000"/>
              </a:lnSpc>
              <a:buClr>
                <a:srgbClr val="00682F"/>
              </a:buClr>
              <a:tabLst>
                <a:tab pos="1486072" algn="l"/>
                <a:tab pos="1912324" algn="l"/>
              </a:tabLst>
            </a:pPr>
            <a:r>
              <a:rPr lang="ar-SA" sz="2000" b="1" dirty="0">
                <a:solidFill>
                  <a:srgbClr val="C82E1E"/>
                </a:solidFill>
                <a:latin typeface="Omnes Arabic" panose="00000500000000000000" pitchFamily="2" charset="-78"/>
                <a:cs typeface="Akhbar MT" pitchFamily="2" charset="-78"/>
              </a:rPr>
              <a:t>مواد التدريس:</a:t>
            </a:r>
          </a:p>
          <a:p>
            <a:pPr algn="r" rtl="1">
              <a:lnSpc>
                <a:spcPct val="150000"/>
              </a:lnSpc>
              <a:buClr>
                <a:srgbClr val="00682F"/>
              </a:buClr>
              <a:tabLst>
                <a:tab pos="1486072" algn="l"/>
                <a:tab pos="1912324" algn="l"/>
              </a:tabLst>
            </a:pPr>
            <a:r>
              <a:rPr lang="ar-SA" sz="2000" dirty="0">
                <a:latin typeface="Omnes Arabic" panose="00000500000000000000" pitchFamily="2" charset="-78"/>
                <a:cs typeface="Akhbar MT" pitchFamily="2" charset="-78"/>
              </a:rPr>
              <a:t>المهارات الرقمية – التربية الاسرية – التربية الفنية</a:t>
            </a:r>
            <a:endParaRPr lang="ar-SA" sz="800" dirty="0">
              <a:latin typeface="Omnes Arabic" panose="00000500000000000000" pitchFamily="2" charset="-78"/>
              <a:cs typeface="Akhbar MT" pitchFamily="2" charset="-78"/>
            </a:endParaRPr>
          </a:p>
          <a:p>
            <a:pPr algn="r" rtl="1">
              <a:lnSpc>
                <a:spcPct val="150000"/>
              </a:lnSpc>
              <a:buClr>
                <a:srgbClr val="00682F"/>
              </a:buClr>
              <a:tabLst>
                <a:tab pos="1486072" algn="l"/>
                <a:tab pos="1912324" algn="l"/>
              </a:tabLst>
            </a:pPr>
            <a:r>
              <a:rPr lang="ar-SA" sz="2000" b="1" dirty="0">
                <a:solidFill>
                  <a:srgbClr val="C82E1E"/>
                </a:solidFill>
                <a:latin typeface="Omnes Arabic" panose="00000500000000000000" pitchFamily="2" charset="-78"/>
                <a:cs typeface="Akhbar MT" pitchFamily="2" charset="-78"/>
              </a:rPr>
              <a:t>أخرى</a:t>
            </a:r>
            <a:r>
              <a:rPr lang="ar-SA" sz="2000" dirty="0">
                <a:latin typeface="Omnes Arabic" panose="00000500000000000000" pitchFamily="2" charset="-78"/>
                <a:cs typeface="Akhbar MT" pitchFamily="2" charset="-78"/>
              </a:rPr>
              <a:t> : </a:t>
            </a:r>
          </a:p>
          <a:p>
            <a:pPr algn="r" rtl="1">
              <a:lnSpc>
                <a:spcPct val="150000"/>
              </a:lnSpc>
              <a:buClr>
                <a:srgbClr val="00682F"/>
              </a:buClr>
              <a:tabLst>
                <a:tab pos="1486072" algn="l"/>
                <a:tab pos="1912324" algn="l"/>
              </a:tabLst>
            </a:pPr>
            <a:r>
              <a:rPr lang="ar-SA" sz="2000" dirty="0">
                <a:latin typeface="Omnes Arabic" panose="00000500000000000000" pitchFamily="2" charset="-78"/>
                <a:cs typeface="Akhbar MT" pitchFamily="2" charset="-78"/>
              </a:rPr>
              <a:t>منسق الاختبارات المعيارية و المهارية الوزارية في المدرسة </a:t>
            </a:r>
          </a:p>
          <a:p>
            <a:pPr algn="r" rtl="1">
              <a:lnSpc>
                <a:spcPct val="150000"/>
              </a:lnSpc>
              <a:buClr>
                <a:srgbClr val="00682F"/>
              </a:buClr>
              <a:tabLst>
                <a:tab pos="1486072" algn="l"/>
                <a:tab pos="1912324" algn="l"/>
              </a:tabLst>
            </a:pPr>
            <a:r>
              <a:rPr lang="ar-SA" sz="2000" dirty="0">
                <a:latin typeface="Omnes Arabic" panose="00000500000000000000" pitchFamily="2" charset="-78"/>
                <a:cs typeface="Akhbar MT" pitchFamily="2" charset="-78"/>
              </a:rPr>
              <a:t>عضو في لجنة الشركات المجتمعية – عضو في لجنة الكنترول بوقت الاختبارات</a:t>
            </a:r>
          </a:p>
          <a:p>
            <a:pPr algn="r" rtl="1">
              <a:lnSpc>
                <a:spcPct val="150000"/>
              </a:lnSpc>
              <a:buClr>
                <a:srgbClr val="00682F"/>
              </a:buClr>
              <a:tabLst>
                <a:tab pos="1486072" algn="l"/>
                <a:tab pos="1912324" algn="l"/>
              </a:tabLst>
            </a:pPr>
            <a:r>
              <a:rPr lang="ar-SA" sz="2000" dirty="0">
                <a:latin typeface="Omnes Arabic" panose="00000500000000000000" pitchFamily="2" charset="-78"/>
                <a:cs typeface="Akhbar MT" pitchFamily="2" charset="-78"/>
              </a:rPr>
              <a:t>منسق برنامج التقويم الذاتي . </a:t>
            </a:r>
            <a:endParaRPr lang="en-US" sz="2000" dirty="0">
              <a:latin typeface="Omnes Arabic" panose="00000500000000000000" pitchFamily="2" charset="-78"/>
              <a:cs typeface="Akhbar MT" pitchFamily="2" charset="-78"/>
            </a:endParaRPr>
          </a:p>
          <a:p>
            <a:pPr algn="r" rtl="1">
              <a:lnSpc>
                <a:spcPct val="150000"/>
              </a:lnSpc>
              <a:buClr>
                <a:srgbClr val="00682F"/>
              </a:buClr>
              <a:tabLst>
                <a:tab pos="1486072" algn="l"/>
                <a:tab pos="1912324" algn="l"/>
              </a:tabLst>
            </a:pPr>
            <a:endParaRPr lang="en-US" sz="2000" dirty="0">
              <a:latin typeface="Omnes Arabic" panose="00000500000000000000" pitchFamily="2" charset="-78"/>
              <a:cs typeface="Akhbar MT" pitchFamily="2" charset="-78"/>
            </a:endParaRPr>
          </a:p>
        </p:txBody>
      </p:sp>
      <p:sp>
        <p:nvSpPr>
          <p:cNvPr id="19" name="مستطيل: زوايا مستديرة 18">
            <a:extLst>
              <a:ext uri="{FF2B5EF4-FFF2-40B4-BE49-F238E27FC236}">
                <a16:creationId xmlns:a16="http://schemas.microsoft.com/office/drawing/2014/main" id="{26376CB9-38CF-034E-6F8C-438858BC85EA}"/>
              </a:ext>
            </a:extLst>
          </p:cNvPr>
          <p:cNvSpPr/>
          <p:nvPr/>
        </p:nvSpPr>
        <p:spPr>
          <a:xfrm>
            <a:off x="792920" y="-706773"/>
            <a:ext cx="824744" cy="3328246"/>
          </a:xfrm>
          <a:prstGeom prst="roundRect">
            <a:avLst/>
          </a:prstGeom>
          <a:solidFill>
            <a:srgbClr val="EA7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302212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503" y="-63503"/>
            <a:ext cx="8244859" cy="11551472"/>
          </a:xfrm>
          <a:prstGeom prst="rect">
            <a:avLst/>
          </a:prstGeom>
        </p:spPr>
      </p:pic>
      <p:sp>
        <p:nvSpPr>
          <p:cNvPr id="3" name="مربع نص 2">
            <a:extLst>
              <a:ext uri="{FF2B5EF4-FFF2-40B4-BE49-F238E27FC236}">
                <a16:creationId xmlns:a16="http://schemas.microsoft.com/office/drawing/2014/main" id="{0068D2E9-98DB-96D7-162D-570AE2C96F73}"/>
              </a:ext>
            </a:extLst>
          </p:cNvPr>
          <p:cNvSpPr txBox="1"/>
          <p:nvPr/>
        </p:nvSpPr>
        <p:spPr>
          <a:xfrm>
            <a:off x="2178050" y="4069427"/>
            <a:ext cx="3200400" cy="2554545"/>
          </a:xfrm>
          <a:prstGeom prst="rect">
            <a:avLst/>
          </a:prstGeom>
          <a:noFill/>
        </p:spPr>
        <p:txBody>
          <a:bodyPr wrap="square">
            <a:spAutoFit/>
          </a:bodyPr>
          <a:lstStyle/>
          <a:p>
            <a:pPr algn="ctr" rtl="1"/>
            <a:r>
              <a:rPr lang="ar-SA" sz="4000" b="1" dirty="0">
                <a:solidFill>
                  <a:schemeClr val="bg1"/>
                </a:solidFill>
                <a:latin typeface="خط هشام فري" panose="03000400000000000000" pitchFamily="66" charset="-78"/>
                <a:cs typeface="Akhbar MT" pitchFamily="2" charset="-78"/>
              </a:rPr>
              <a:t>ان السر في النجاح و الإنجاز هو أن تترجم قيمك الى مواقف الحياة اليومية </a:t>
            </a:r>
          </a:p>
        </p:txBody>
      </p:sp>
      <p:sp>
        <p:nvSpPr>
          <p:cNvPr id="4" name="مستطيل: زوايا مستديرة 3">
            <a:extLst>
              <a:ext uri="{FF2B5EF4-FFF2-40B4-BE49-F238E27FC236}">
                <a16:creationId xmlns:a16="http://schemas.microsoft.com/office/drawing/2014/main" id="{B29AA9BF-3E5B-C7E2-8F9B-01009351449A}"/>
              </a:ext>
            </a:extLst>
          </p:cNvPr>
          <p:cNvSpPr/>
          <p:nvPr/>
        </p:nvSpPr>
        <p:spPr>
          <a:xfrm>
            <a:off x="792920" y="-706773"/>
            <a:ext cx="824744" cy="3328246"/>
          </a:xfrm>
          <a:prstGeom prst="roundRect">
            <a:avLst/>
          </a:prstGeom>
          <a:solidFill>
            <a:srgbClr val="6AC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Home - Free web icons">
            <a:hlinkClick r:id="rId4" action="ppaction://hlinksldjump"/>
            <a:extLst>
              <a:ext uri="{FF2B5EF4-FFF2-40B4-BE49-F238E27FC236}">
                <a16:creationId xmlns:a16="http://schemas.microsoft.com/office/drawing/2014/main" id="{2F5B5055-1B44-B478-E70A-C6B010B2183F}"/>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64120" y="64135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965</Words>
  <Application>Microsoft Office PowerPoint</Application>
  <PresentationFormat>مخصص</PresentationFormat>
  <Paragraphs>129</Paragraphs>
  <Slides>50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50</vt:i4>
      </vt:variant>
    </vt:vector>
  </HeadingPairs>
  <TitlesOfParts>
    <vt:vector size="55" baseType="lpstr">
      <vt:lpstr>Omnes Arabic</vt:lpstr>
      <vt:lpstr>خط هشام فري</vt:lpstr>
      <vt:lpstr>Arial</vt:lpstr>
      <vt:lpstr>Calibri</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ملف-إنجاز-مادة-المهارات-الرقمية-للطالب-أ-هيثم-الشرف-Twitter-y66606.pdf</dc:title>
  <dc:creator>user</dc:creator>
  <cp:lastModifiedBy>إدارة شبكة ملتقى المعلمين والمعلمات</cp:lastModifiedBy>
  <cp:revision>49</cp:revision>
  <dcterms:created xsi:type="dcterms:W3CDTF">2006-08-16T00:00:00Z</dcterms:created>
  <dcterms:modified xsi:type="dcterms:W3CDTF">2023-12-10T21:17:08Z</dcterms:modified>
  <dc:identifier>DAFPpmPF-rQ</dc:identifier>
</cp:coreProperties>
</file>