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9" r:id="rId4"/>
    <p:sldId id="26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6" r:id="rId15"/>
    <p:sldId id="281" r:id="rId16"/>
    <p:sldId id="282" r:id="rId17"/>
    <p:sldId id="283" r:id="rId18"/>
    <p:sldId id="284" r:id="rId19"/>
    <p:sldId id="285" r:id="rId20"/>
    <p:sldId id="288" r:id="rId21"/>
    <p:sldId id="293" r:id="rId22"/>
    <p:sldId id="287" r:id="rId23"/>
    <p:sldId id="28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2D22-A959-4FA2-B88D-0FC1EF69F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9775F-B87B-49F7-9953-DCA4DC9AB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13F5C-8369-4091-818E-618D467F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54327-DF06-4368-855E-AC2C6252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8B12E-E840-4760-A131-C36B66E8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061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54D9-B881-4D0E-A66F-EAF3933C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09DEC-B056-47B2-9056-193901FC4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63CF3-F242-4590-BC5E-B8C89E3E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E1764-98F7-4470-9B52-BB819F38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2FDA1-CB24-4064-AFD5-0F764478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623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89966-75C5-4C54-8946-0728D7DD5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226E5-5809-4334-94B7-FC9987963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E1FD-9297-43BD-A1A3-FD484BB3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F5F80-37D3-4338-953C-DA260AD5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22598-7B2D-47FD-A0E6-5B4BC300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7622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0A299-FA2D-4A51-BE2D-7D7054DE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4C5B1-C0C8-4779-8AB0-488841B5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1D736-6BDE-41BA-84FC-9F53BA93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0984-420F-4BB9-A4FF-0A2A48E9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BF60C-4857-4C67-BC5B-895ABAE0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1140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BB85-F1DF-4415-BDC7-29F8C016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0DBD1-2B80-462F-83B4-E292D1029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AF45-97F9-4346-A9BC-DB7E1430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C8AEA-9246-4660-9F45-7F6BC942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E43A9-6D56-41F7-9B3B-9AA634C2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4933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C3D7-38E6-4E93-8CCB-10955EF2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9D13E-968D-4FA9-9E20-E63C43BEC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8E4A-1852-4D8C-B264-70E1BFD4B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A12E0-8A9F-4C2A-B82C-007E12D0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5FE04-D0AA-4F22-BEF7-434C86981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FB216-897F-4C64-B355-F90EB606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8573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81DE-17DC-4EE4-A930-FBAA905E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2A250-A44A-4D4B-851F-76149FFED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50A62-9C0F-44E0-BC79-5BE0F05D4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719C1-F0F5-4F72-A446-F1847F93C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5B687-D060-47F4-9365-EEF7A52A4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A9767E-0CEC-4C7B-9AB1-DC2B6E4A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DDE5B-DEC9-4872-B48E-47CBF165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F5A9E-9B05-4D47-99F7-1CA489FA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9573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BF73-C455-4731-9EF1-985D6D0B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2DBDE-E196-4AAA-93B8-ED986F76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CCDD9-E7CF-440F-BE73-AADD6E76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44FFA-BC56-45C2-A175-7998CCA9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7181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63246-BF9B-454E-85A9-0F761ABE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11A16-6C88-42DC-A103-F937EC30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791ED-3E20-4253-82FE-D775B03F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1734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D680-3386-48A1-BC6E-F7D6CC1D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6688-81FE-461A-AB96-EBACBF597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69A96-F04C-4EFD-A76C-C9969F24A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FD7A4-DB3D-4E40-ADCF-3E5894D8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917D6-6AD0-45DB-A688-EB0B7DDC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19928-8833-4863-9DF5-64A3B858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5785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D0B9-840C-49CD-8EC5-1AD5B39D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CC407-B864-430B-8982-E76E8DEAF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2008A-31C2-4F6C-A14E-F239042AF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CA819-5C7F-4BF5-9D6F-02133485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278-1CB5-4947-AB39-587D34585018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DDDDA-8620-4593-98CB-E3EE283D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30A0-92E0-41C2-A9FE-6F1458AA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8043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924F7-FD54-46B4-B0B3-6CFC402D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77BEC-49FB-4A53-AFE5-82CEF193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7C62F-6F09-4269-BBEB-FEBC50D62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1C278-1CB5-4947-AB39-587D34585018}" type="datetimeFigureOut">
              <a:rPr lang="en-AE" smtClean="0"/>
              <a:t>11/07/2021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AA4D9-A96C-4B29-A872-6B4DBE21A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07F6-A35D-471B-80F0-79BC57DAA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A4821-9B51-49BD-B253-3C85C5803D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194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8AD410-5986-4EE9-8EAB-4CD714DF7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946046" y="1456694"/>
            <a:ext cx="872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يبدأ وقت صلاة العيد: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بعد طلوع الشمس بربع ساعة تقريبا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بعد صلاة الفجر مباشر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72589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مع طلوع الشمس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49E17-8020-4D5E-B4D2-8D0B08C11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735888" y="1417926"/>
            <a:ext cx="872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حكم صلاة العيد: 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7689680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فرض كفاي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70" y="3380881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5040806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سن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r>
              <a:rPr lang="ar-SA" b="1" dirty="0">
                <a:solidFill>
                  <a:schemeClr val="tx1"/>
                </a:solidFill>
              </a:rPr>
              <a:t> مؤكدة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68" y="3355690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واجب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-0.2 C 2.08333E-6 -0.28935 -0.06498 -0.39954 -0.11719 -0.39954 L -0.23438 -0.3995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-0.18981 C 2.08333E-7 -0.2743 -0.05885 -0.37824 -0.10612 -0.37824 L -0.21146 -0.3782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0.37824 L -0.50208 -0.448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960563" y="586099"/>
            <a:ext cx="87202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يكبر الإمام في صلاة العيد 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</a:rPr>
              <a:t>في الركعة الأولى بعد 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</a:rPr>
              <a:t>تكبيرة الإحرام: 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ست تكبيرات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خمس تكبيرات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ثمان تكبيرات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808163" y="1379608"/>
            <a:ext cx="872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من سنن يوم العيد: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أكل تمرات قبل الخروج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التطيب للنساء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72589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أداء الصلاة في المنزل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960563" y="1002951"/>
            <a:ext cx="872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ذهاب ضوء الشمس أو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</a:rPr>
              <a:t>القمر كلّه، أو بعضه: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تعريف الكسوف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تعريف الإستسقاء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72589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تعريف </a:t>
            </a:r>
            <a:r>
              <a:rPr lang="ar-SA" b="1" dirty="0" err="1">
                <a:solidFill>
                  <a:schemeClr val="tx1"/>
                </a:solidFill>
              </a:rPr>
              <a:t>الإستيطان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8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49E17-8020-4D5E-B4D2-8D0B08C11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655763" y="1416594"/>
            <a:ext cx="872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>
                <a:solidFill>
                  <a:srgbClr val="7030A0"/>
                </a:solidFill>
              </a:rPr>
              <a:t>حكم صلاة الكسوف: 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7689680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سنة مؤكد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70" y="3380881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5040806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واجبة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68" y="3355690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فرض عين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-0.2 C 2.08333E-6 -0.28935 -0.06498 -0.39954 -0.11719 -0.39954 L -0.23438 -0.3995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-0.18981 C 2.08333E-7 -0.2743 -0.05885 -0.37824 -0.10612 -0.37824 L -0.21146 -0.3782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0.37824 L -0.50208 -0.448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960563" y="1016006"/>
            <a:ext cx="872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يستحب النداء لصلاة 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</a:rPr>
              <a:t>الكسوف بـ 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بقول الصلاة جامع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الآذان المعتاد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لا ينادى لها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736652" y="1049948"/>
            <a:ext cx="872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من السنة إذا انتهت 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</a:rPr>
              <a:t>الصلاة قبل زوال الكسوف: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>
                <a:solidFill>
                  <a:schemeClr val="tx1"/>
                </a:solidFill>
              </a:rPr>
              <a:t>الإكثار من الدعاء، وذكر الله، والصدقة.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استقبال القبل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72589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إعادة </a:t>
            </a:r>
            <a:r>
              <a:rPr lang="ar-SA" b="1" dirty="0" err="1">
                <a:solidFill>
                  <a:schemeClr val="tx1"/>
                </a:solidFill>
              </a:rPr>
              <a:t>الصلا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1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49E17-8020-4D5E-B4D2-8D0B08C11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960563" y="1379608"/>
            <a:ext cx="872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>
                <a:solidFill>
                  <a:srgbClr val="7030A0"/>
                </a:solidFill>
              </a:rPr>
              <a:t>من سُنن صلاة الكسوف: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7689680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AE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ar-AE" b="1" dirty="0">
                <a:solidFill>
                  <a:schemeClr val="tx1"/>
                </a:solidFill>
              </a:rPr>
              <a:t>أن تؤدى في جماع</a:t>
            </a:r>
            <a:r>
              <a:rPr lang="ar-SA" b="1" dirty="0">
                <a:solidFill>
                  <a:schemeClr val="tx1"/>
                </a:solidFill>
              </a:rPr>
              <a:t>ة</a:t>
            </a:r>
            <a:endParaRPr lang="ar-AE" b="1" dirty="0">
              <a:solidFill>
                <a:schemeClr val="tx1"/>
              </a:solidFill>
            </a:endParaRPr>
          </a:p>
          <a:p>
            <a:pPr algn="ctr"/>
            <a:endParaRPr lang="ar-AE" b="1" dirty="0">
              <a:solidFill>
                <a:schemeClr val="tx1"/>
              </a:solidFill>
            </a:endParaRPr>
          </a:p>
          <a:p>
            <a:pPr algn="ctr"/>
            <a:r>
              <a:rPr lang="ar-AE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ar-AE" b="1" dirty="0">
              <a:solidFill>
                <a:schemeClr val="tx1"/>
              </a:solidFill>
            </a:endParaRPr>
          </a:p>
          <a:p>
            <a:pPr algn="ctr"/>
            <a:endParaRPr lang="ar-AE" b="1" dirty="0">
              <a:solidFill>
                <a:schemeClr val="tx1"/>
              </a:solidFill>
            </a:endParaRPr>
          </a:p>
          <a:p>
            <a:pPr algn="ctr"/>
            <a:r>
              <a:rPr lang="ar-AE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ar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70" y="3380881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5040806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r>
              <a:rPr lang="ar-AE" b="1" dirty="0">
                <a:solidFill>
                  <a:schemeClr val="tx1"/>
                </a:solidFill>
              </a:rPr>
              <a:t>أن يخطب الإمام خطبة قبل الصلاة</a:t>
            </a:r>
          </a:p>
          <a:p>
            <a:pPr algn="ctr"/>
            <a:endParaRPr lang="ar-AE" b="1" dirty="0">
              <a:solidFill>
                <a:schemeClr val="tx1"/>
              </a:solidFill>
            </a:endParaRPr>
          </a:p>
          <a:p>
            <a:pPr algn="ctr"/>
            <a:r>
              <a:rPr lang="ar-AE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ar-AE" b="1" dirty="0">
              <a:solidFill>
                <a:schemeClr val="tx1"/>
              </a:solidFill>
            </a:endParaRPr>
          </a:p>
          <a:p>
            <a:pPr algn="ctr"/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68" y="3355690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>
                <a:solidFill>
                  <a:schemeClr val="tx1"/>
                </a:solidFill>
              </a:rPr>
              <a:t>أن لايطيل القراءة</a:t>
            </a:r>
          </a:p>
          <a:p>
            <a:pPr algn="ctr"/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-0.2 C 2.08333E-6 -0.28935 -0.06498 -0.39954 -0.11719 -0.39954 L -0.23438 -0.3995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-0.18981 C 2.08333E-7 -0.2743 -0.05885 -0.37824 -0.10612 -0.37824 L -0.21146 -0.3782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0.37824 L -0.50208 -0.448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960563" y="1109187"/>
            <a:ext cx="872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تتميز صلاة الكسوف عن 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</a:rPr>
              <a:t>غيرها من الصلوات: 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أن في كل ركعة ركوعين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طول الركوع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قصر القراءة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49E17-8020-4D5E-B4D2-8D0B08C11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112963" y="1037775"/>
            <a:ext cx="872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تجب على كل مسلم بالغ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</a:rPr>
              <a:t>عاقل ذكر مستوطن: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7689680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صلاة الجمعة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70" y="3380881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5040806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صلا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r>
              <a:rPr lang="ar-SA" b="1" dirty="0">
                <a:solidFill>
                  <a:schemeClr val="tx1"/>
                </a:solidFill>
              </a:rPr>
              <a:t> الكسوف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68" y="3355690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صلاة الإستسقاء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-0.2 C 2.08333E-6 -0.28935 -0.06498 -0.39954 -0.11719 -0.39954 L -0.23438 -0.3995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-0.18981 C 2.08333E-7 -0.2743 -0.05885 -0.37824 -0.10612 -0.37824 L -0.21146 -0.3782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0.37824 L -0.50208 -0.448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49E17-8020-4D5E-B4D2-8D0B08C11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112963" y="1179696"/>
            <a:ext cx="8720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إذا احتبس المطر، وجفت الأرض</a:t>
            </a:r>
          </a:p>
          <a:p>
            <a:pPr algn="ctr"/>
            <a:r>
              <a:rPr lang="ar-SA" sz="4800" b="1" dirty="0">
                <a:solidFill>
                  <a:srgbClr val="7030A0"/>
                </a:solidFill>
              </a:rPr>
              <a:t> يشرع للمسلمين أن يصلوا صلاة: </a:t>
            </a:r>
            <a:endParaRPr lang="en-AE" sz="48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7689680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الاستسقاء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70" y="3380881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5040806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الكسوف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68" y="3355690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العيد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-0.2 C 2.08333E-6 -0.28935 -0.06498 -0.39954 -0.11719 -0.39954 L -0.23438 -0.3995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-0.18981 C 2.08333E-7 -0.2743 -0.05885 -0.37824 -0.10612 -0.37824 L -0.21146 -0.3782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0.37824 L -0.50208 -0.448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808163" y="1440664"/>
            <a:ext cx="872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حكم صلاة الاستسقاء: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سنة مؤكد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فرض كفاي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72589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فرض عين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735888" y="1023108"/>
            <a:ext cx="872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صفة صلاة الاستسقاء 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</a:rPr>
              <a:t>كصفة صلاة: 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العيد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الكسوف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72589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الجمع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1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960563" y="1375393"/>
            <a:ext cx="872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يخطب الإمام للاستسقاء: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>
                <a:solidFill>
                  <a:schemeClr val="tx1"/>
                </a:solidFill>
              </a:rPr>
              <a:t>بعد الانتهاء من الصلاة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قبل </a:t>
            </a:r>
            <a:r>
              <a:rPr lang="ar-SA" b="1" dirty="0" err="1">
                <a:solidFill>
                  <a:schemeClr val="tx1"/>
                </a:solidFill>
              </a:rPr>
              <a:t>الصلا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ليس لها خطبة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9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735888" y="1023108"/>
            <a:ext cx="872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الدُّعاءُ الْمُسْتَحَبُّ عِنْدَ 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</a:rPr>
              <a:t>نُزولِ الْمَطَرِ: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اللهم صيبا نافعا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لا إله إلا أنت سبحانك إني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كنت من الظالمين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72589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اللهم اجعلني من التوابين</a:t>
            </a: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واجعلني من المتطهرين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9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350350" y="942287"/>
            <a:ext cx="7844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خصّ الله أمة محمد </a:t>
            </a:r>
            <a:r>
              <a:rPr lang="ar-SA" sz="6000" b="1" dirty="0">
                <a:solidFill>
                  <a:srgbClr val="7030A0"/>
                </a:solidFill>
                <a:sym typeface="AGA Arabesque" panose="05010101010101010101" pitchFamily="2" charset="2"/>
              </a:rPr>
              <a:t></a:t>
            </a:r>
            <a:r>
              <a:rPr lang="ar-SA" sz="60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</a:rPr>
              <a:t>بيوم من أفضل الأيام وهو: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يوم الجمع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يوم الأحد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يوم السبت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3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112963" y="1503483"/>
            <a:ext cx="872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من مستحبات يوم الجمعة: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أن يغتسل، ويتنظف، ويتطيب.  </a:t>
            </a:r>
          </a:p>
          <a:p>
            <a:pPr algn="ctr"/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أن يطيل الإمام في الخطب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72589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أن يقرأ سورة يس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49E17-8020-4D5E-B4D2-8D0B08C11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112963" y="1039341"/>
            <a:ext cx="872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أرجى وقت لساعة الإجابة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</a:rPr>
              <a:t> من يوم الجمعة هو: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7689680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آخر ساعة من يوم الجمعة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70" y="3380881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5040806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>
                <a:solidFill>
                  <a:schemeClr val="tx1"/>
                </a:solidFill>
              </a:rPr>
              <a:t>أول ساعة من يوم الجمعة 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68" y="3355690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>
                <a:solidFill>
                  <a:schemeClr val="tx1"/>
                </a:solidFill>
              </a:rPr>
              <a:t>أول ساعتين من يوم الجمعة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-0.2 C 2.08333E-6 -0.28935 -0.06498 -0.39954 -0.11719 -0.39954 L -0.23438 -0.3995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-0.18981 C 2.08333E-7 -0.2743 -0.05885 -0.37824 -0.10612 -0.37824 L -0.21146 -0.3782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0.37824 L -0.50208 -0.448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112963" y="1456694"/>
            <a:ext cx="872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من شروط صحة الجمعة: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أن يسبقها خطبتان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أن يسبقها خطبة واحد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أن يطيل الإمام الخطب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AD365-D159-4297-9963-A728A1240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808163" y="1105189"/>
            <a:ext cx="872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من المظاهر الحسنة 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</a:rPr>
              <a:t>يوم العيد: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2681172" y="4691325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زيارة الأقارب والجيران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62" y="3342563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ا</a:t>
            </a:r>
            <a:r>
              <a:rPr lang="ar-SA" b="1" dirty="0" err="1">
                <a:solidFill>
                  <a:schemeClr val="tx1"/>
                </a:solidFill>
              </a:rPr>
              <a:t>ستخدام</a:t>
            </a:r>
            <a:r>
              <a:rPr lang="ar-SA" b="1" dirty="0">
                <a:solidFill>
                  <a:schemeClr val="tx1"/>
                </a:solidFill>
              </a:rPr>
              <a:t> الألعاب الناري</a:t>
            </a:r>
            <a:r>
              <a:rPr lang="ar-AE" b="1" dirty="0">
                <a:solidFill>
                  <a:schemeClr val="tx1"/>
                </a:solidFill>
              </a:rPr>
              <a:t>ة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5172589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b="1" dirty="0">
              <a:solidFill>
                <a:schemeClr val="tx1"/>
              </a:solidFill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الإسراف في المأكل والمشرب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51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6.25E-7 -0.20023 C -6.25E-7 -0.28958 0.04831 -0.39953 0.08633 -0.39953 L 0.17175 -0.3995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-0.20116 C -2.5E-6 -0.29005 0.04688 -0.39977 0.08373 -0.39977 L 0.16341 -0.3997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41 -0.39977 L -0.09375 -0.432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49E17-8020-4D5E-B4D2-8D0B08C11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2031850" y="1493449"/>
            <a:ext cx="8720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من حكمة مشروعية العيد: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7689680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>
                <a:solidFill>
                  <a:schemeClr val="tx1"/>
                </a:solidFill>
              </a:rPr>
              <a:t>شكر الله على عبادتي الصوم والحج.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70" y="3380881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5040806" y="4729643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تخويف الله عز وجل لعباده.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68" y="3355690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>
                <a:solidFill>
                  <a:schemeClr val="tx1"/>
                </a:solidFill>
              </a:rPr>
              <a:t>التخفيف والتيسير على هذه الأمة في أداء العبادات المفروضة.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-0.2 C 2.08333E-6 -0.28935 -0.06498 -0.39954 -0.11719 -0.39954 L -0.23438 -0.3995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-0.18981 C 2.08333E-7 -0.2743 -0.05885 -0.37824 -0.10612 -0.37824 L -0.21146 -0.3782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46 -0.37824 L -0.50208 -0.448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755E6A-D812-492C-94F6-2E06ED35E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44BF0D-378E-4A9B-898D-8B026BF3C46E}"/>
              </a:ext>
            </a:extLst>
          </p:cNvPr>
          <p:cNvSpPr/>
          <p:nvPr/>
        </p:nvSpPr>
        <p:spPr>
          <a:xfrm>
            <a:off x="2235180" y="602330"/>
            <a:ext cx="7721640" cy="27402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EA83A-88CB-485D-98B0-F4F7B5375F50}"/>
              </a:ext>
            </a:extLst>
          </p:cNvPr>
          <p:cNvSpPr txBox="1"/>
          <p:nvPr/>
        </p:nvSpPr>
        <p:spPr>
          <a:xfrm>
            <a:off x="1960563" y="991074"/>
            <a:ext cx="872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rgbClr val="7030A0"/>
                </a:solidFill>
              </a:rPr>
              <a:t>الأعياد المشروعة في</a:t>
            </a:r>
          </a:p>
          <a:p>
            <a:pPr algn="ctr"/>
            <a:r>
              <a:rPr lang="ar-SA" sz="6000" b="1" dirty="0">
                <a:solidFill>
                  <a:srgbClr val="7030A0"/>
                </a:solidFill>
              </a:rPr>
              <a:t> الإسلام:</a:t>
            </a:r>
            <a:endParaRPr lang="en-AE" sz="6000" b="1" dirty="0">
              <a:solidFill>
                <a:srgbClr val="7030A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17D1684-6BF8-4B71-A0FD-CE81FED4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2" y="0"/>
            <a:ext cx="1900256" cy="207868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88A81-792A-44B7-AF28-ED7DE0AA35AE}"/>
              </a:ext>
            </a:extLst>
          </p:cNvPr>
          <p:cNvSpPr/>
          <p:nvPr/>
        </p:nvSpPr>
        <p:spPr>
          <a:xfrm>
            <a:off x="5040096" y="4712301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عيد الفطر وعيد الأضحى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875A9-FCA6-4363-B75A-4E96643C81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86" y="3363539"/>
            <a:ext cx="1359416" cy="17330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FC62D7-F189-493F-9235-E51EAA6EDEE0}"/>
              </a:ext>
            </a:extLst>
          </p:cNvPr>
          <p:cNvSpPr/>
          <p:nvPr/>
        </p:nvSpPr>
        <p:spPr>
          <a:xfrm>
            <a:off x="7666531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أعياد الميلاد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8570BE-B7C4-4651-940C-22A9A352C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3" y="3342563"/>
            <a:ext cx="1359416" cy="173302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A99ACE-C406-46E0-987B-9448A149465C}"/>
              </a:ext>
            </a:extLst>
          </p:cNvPr>
          <p:cNvSpPr/>
          <p:nvPr/>
        </p:nvSpPr>
        <p:spPr>
          <a:xfrm>
            <a:off x="2374564" y="4716516"/>
            <a:ext cx="2267139" cy="1192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عيد الأم</a:t>
            </a:r>
            <a:endParaRPr lang="en-AE" b="1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896D647-ADD7-4841-9145-F39747201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326" y="3342563"/>
            <a:ext cx="1359416" cy="1733020"/>
          </a:xfrm>
          <a:prstGeom prst="rect">
            <a:avLst/>
          </a:prstGeom>
        </p:spPr>
      </p:pic>
      <p:pic>
        <p:nvPicPr>
          <p:cNvPr id="2" name="إجابة صحيحة (mp3)">
            <a:hlinkClick r:id="" action="ppaction://media"/>
            <a:extLst>
              <a:ext uri="{FF2B5EF4-FFF2-40B4-BE49-F238E27FC236}">
                <a16:creationId xmlns:a16="http://schemas.microsoft.com/office/drawing/2014/main" id="{2949E884-7195-4EF0-8F0C-109D98B801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74204" y="7663891"/>
            <a:ext cx="609600" cy="609600"/>
          </a:xfrm>
          <a:prstGeom prst="rect">
            <a:avLst/>
          </a:prstGeom>
        </p:spPr>
      </p:pic>
      <p:pic>
        <p:nvPicPr>
          <p:cNvPr id="3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2F385C6B-25F8-4455-9BFC-A9377E122E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0963" y="8081963"/>
            <a:ext cx="609600" cy="609600"/>
          </a:xfrm>
          <a:prstGeom prst="rect">
            <a:avLst/>
          </a:prstGeom>
        </p:spPr>
      </p:pic>
      <p:pic>
        <p:nvPicPr>
          <p:cNvPr id="22" name="The Animal Sounds Bee's Buzz  Sound Effect  Animation (معدل) (معدل)">
            <a:hlinkClick r:id="" action="ppaction://media"/>
            <a:extLst>
              <a:ext uri="{FF2B5EF4-FFF2-40B4-BE49-F238E27FC236}">
                <a16:creationId xmlns:a16="http://schemas.microsoft.com/office/drawing/2014/main" id="{A5C4093B-BAAE-4E0F-B1E9-E0777BEC3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818.84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3363" y="8234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-0.19814 C -2.08333E-7 -0.2868 -0.00612 -0.39583 -0.01094 -0.39583 L -0.02174 -0.3958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-2.08333E-6 -0.18681 C -2.08333E-6 -0.26968 -0.00299 -0.37176 -0.00534 -0.37176 L -0.01041 -0.3717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37176 L -0.28073 -0.446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405</Words>
  <Application>Microsoft Office PowerPoint</Application>
  <PresentationFormat>شاشة عريضة</PresentationFormat>
  <Paragraphs>128</Paragraphs>
  <Slides>24</Slides>
  <Notes>0</Notes>
  <HiddenSlides>0</HiddenSlides>
  <MMClips>69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Mohammed Salem Mohammed Alkhatri</dc:creator>
  <cp:lastModifiedBy>همس الحنين w</cp:lastModifiedBy>
  <cp:revision>8</cp:revision>
  <dcterms:created xsi:type="dcterms:W3CDTF">2021-01-28T12:14:12Z</dcterms:created>
  <dcterms:modified xsi:type="dcterms:W3CDTF">2021-11-07T04:54:08Z</dcterms:modified>
</cp:coreProperties>
</file>