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9" r:id="rId4"/>
    <p:sldId id="26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6" r:id="rId15"/>
    <p:sldId id="281" r:id="rId16"/>
    <p:sldId id="282" r:id="rId17"/>
    <p:sldId id="283" r:id="rId18"/>
    <p:sldId id="284" r:id="rId19"/>
    <p:sldId id="285" r:id="rId20"/>
    <p:sldId id="288" r:id="rId21"/>
    <p:sldId id="293" r:id="rId22"/>
    <p:sldId id="287" r:id="rId23"/>
    <p:sldId id="289" r:id="rId24"/>
    <p:sldId id="29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2D22-A959-4FA2-B88D-0FC1EF69F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B9775F-B87B-49F7-9953-DCA4DC9AB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13F5C-8369-4091-818E-618D467F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54327-DF06-4368-855E-AC2C6252D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8B12E-E840-4760-A131-C36B66E86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0613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254D9-B881-4D0E-A66F-EAF3933C2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109DEC-B056-47B2-9056-193901FC4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63CF3-F242-4590-BC5E-B8C89E3E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E1764-98F7-4470-9B52-BB819F38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2FDA1-CB24-4064-AFD5-0F764478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623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489966-75C5-4C54-8946-0728D7DD5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226E5-5809-4334-94B7-FC9987963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7E1FD-9297-43BD-A1A3-FD484BB3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F5F80-37D3-4338-953C-DA260AD5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22598-7B2D-47FD-A0E6-5B4BC300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7622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0A299-FA2D-4A51-BE2D-7D7054DE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4C5B1-C0C8-4779-8AB0-488841B56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1D736-6BDE-41BA-84FC-9F53BA93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0984-420F-4BB9-A4FF-0A2A48E9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BF60C-4857-4C67-BC5B-895ABAE0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1140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BB85-F1DF-4415-BDC7-29F8C0162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0DBD1-2B80-462F-83B4-E292D1029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AF45-97F9-4346-A9BC-DB7E1430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C8AEA-9246-4660-9F45-7F6BC942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E43A9-6D56-41F7-9B3B-9AA634C2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4933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FC3D7-38E6-4E93-8CCB-10955EF28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9D13E-968D-4FA9-9E20-E63C43BEC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8E4A-1852-4D8C-B264-70E1BFD4B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EA12E0-8A9F-4C2A-B82C-007E12D0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5FE04-D0AA-4F22-BEF7-434C8698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FB216-897F-4C64-B355-F90EB606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8573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181DE-17DC-4EE4-A930-FBAA905E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2A250-A44A-4D4B-851F-76149FFED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50A62-9C0F-44E0-BC79-5BE0F05D4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719C1-F0F5-4F72-A446-F1847F93CA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B687-D060-47F4-9365-EEF7A52A4F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A9767E-0CEC-4C7B-9AB1-DC2B6E4A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5DDE5B-DEC9-4872-B48E-47CBF165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1F5A9E-9B05-4D47-99F7-1CA489FA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9573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BF73-C455-4731-9EF1-985D6D0B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2DBDE-E196-4AAA-93B8-ED986F761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CCDD9-E7CF-440F-BE73-AADD6E76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944FFA-BC56-45C2-A175-7998CCA9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7181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63246-BF9B-454E-85A9-0F761ABE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811A16-6C88-42DC-A103-F937EC30C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791ED-3E20-4253-82FE-D775B03F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61734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AD680-3386-48A1-BC6E-F7D6CC1D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06688-81FE-461A-AB96-EBACBF597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A69A96-F04C-4EFD-A76C-C9969F24A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FD7A4-DB3D-4E40-ADCF-3E5894D8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917D6-6AD0-45DB-A688-EB0B7DDC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19928-8833-4863-9DF5-64A3B8584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578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D0B9-840C-49CD-8EC5-1AD5B39D0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CCC407-B864-430B-8982-E76E8DEAF0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2008A-31C2-4F6C-A14E-F239042AF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CA819-5C7F-4BF5-9D6F-02133485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DDDDA-8620-4593-98CB-E3EE283D0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E30A0-92E0-41C2-A9FE-6F1458AA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8043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924F7-FD54-46B4-B0B3-6CFC402D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77BEC-49FB-4A53-AFE5-82CEF193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7C62F-6F09-4269-BBEB-FEBC50D62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1C278-1CB5-4947-AB39-587D34585018}" type="datetimeFigureOut">
              <a:rPr lang="en-AE" smtClean="0"/>
              <a:t>11/07/2021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AA4D9-A96C-4B29-A872-6B4DBE21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507F6-A35D-471B-80F0-79BC57DAA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1946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8AD410-5986-4EE9-8EAB-4CD714DF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4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46046" y="1456694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يبدأ وقت صلاة العيد: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بعد طلوع الشمس بربع ساعة تقريبا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بعد صلاة الفجر مباشر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مع طلوع الشمس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9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735888" y="1417926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حكم صلاة العيد: 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فرض كفاي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سن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r>
              <a:rPr lang="ar-SA" b="1" dirty="0">
                <a:solidFill>
                  <a:schemeClr val="tx1"/>
                </a:solidFill>
              </a:rPr>
              <a:t> مؤكدة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واجب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2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586099"/>
            <a:ext cx="87202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يكبر الإمام في صلاة العيد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في الركعة الأولى بعد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تكبيرة الإحرام: 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ست تكبيرات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خمس تكبيرات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ثمان تكبيرات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7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808163" y="1379608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سنن يوم العيد: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أكل تمرات قبل الخروج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التطيب للنساء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أداء الصلاة في المنزل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8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1002951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ذهاب ضوء الشمس أو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القمر كلّه، أو بعضه: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تعريف الكسوف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تعريف الإستسقاء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تعريف </a:t>
            </a:r>
            <a:r>
              <a:rPr lang="ar-SA" b="1" dirty="0" err="1">
                <a:solidFill>
                  <a:schemeClr val="tx1"/>
                </a:solidFill>
              </a:rPr>
              <a:t>الإستيطان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8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655763" y="1416594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>
                <a:solidFill>
                  <a:srgbClr val="7030A0"/>
                </a:solidFill>
              </a:rPr>
              <a:t>حكم صلاة الكسوف: 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سنة مؤكد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واجبة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فرض عين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4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1016006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يستحب النداء لصلاة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الكسوف بـ 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بقول الصلاة جامع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الآذان المعتاد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لا ينادى لها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1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736652" y="1049948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السنة إذا انتهت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الصلاة قبل زوال الكسوف: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>
                <a:solidFill>
                  <a:schemeClr val="tx1"/>
                </a:solidFill>
              </a:rPr>
              <a:t>الإكثار من الدعاء، وذكر الله، والصدقة.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استقبال القبل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إعادة </a:t>
            </a:r>
            <a:r>
              <a:rPr lang="ar-SA" b="1" dirty="0" err="1">
                <a:solidFill>
                  <a:schemeClr val="tx1"/>
                </a:solidFill>
              </a:rPr>
              <a:t>الصلا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1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1379608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>
                <a:solidFill>
                  <a:srgbClr val="7030A0"/>
                </a:solidFill>
              </a:rPr>
              <a:t>من سُنن صلاة الكسوف: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أن تؤدى في جماع</a:t>
            </a:r>
            <a:r>
              <a:rPr lang="ar-SA" b="1" dirty="0">
                <a:solidFill>
                  <a:schemeClr val="tx1"/>
                </a:solidFill>
              </a:rPr>
              <a:t>ة</a:t>
            </a:r>
            <a:endParaRPr lang="ar-AE" b="1" dirty="0">
              <a:solidFill>
                <a:schemeClr val="tx1"/>
              </a:solidFill>
            </a:endParaRP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ar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أن يخطب الإمام خطبة قبل الصلاة</a:t>
            </a: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ar-AE" b="1" dirty="0">
              <a:solidFill>
                <a:schemeClr val="tx1"/>
              </a:solidFill>
            </a:endParaRPr>
          </a:p>
          <a:p>
            <a:pPr algn="ctr"/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>
                <a:solidFill>
                  <a:schemeClr val="tx1"/>
                </a:solidFill>
              </a:rPr>
              <a:t>أن لايطيل القراءة</a:t>
            </a:r>
          </a:p>
          <a:p>
            <a:pPr algn="ctr"/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1109187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تتميز صلاة الكسوف عن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غيرها من الصلوات: 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أن في كل ركعة ركوعين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طول الركوع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قصر القراءة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6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112963" y="1037775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تجب على كل مسلم بالغ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عاقل ذكر مستوطن: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صلاة الجمعة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صلا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r>
              <a:rPr lang="ar-SA" b="1" dirty="0">
                <a:solidFill>
                  <a:schemeClr val="tx1"/>
                </a:solidFill>
              </a:rPr>
              <a:t> الكسوف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صلاة الإستسقاء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4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112963" y="1179696"/>
            <a:ext cx="87202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7030A0"/>
                </a:solidFill>
              </a:rPr>
              <a:t>إذا احتبس المطر، وجفت الأرض</a:t>
            </a:r>
          </a:p>
          <a:p>
            <a:pPr algn="ctr"/>
            <a:r>
              <a:rPr lang="ar-SA" sz="4800" b="1" dirty="0">
                <a:solidFill>
                  <a:srgbClr val="7030A0"/>
                </a:solidFill>
              </a:rPr>
              <a:t> يشرع للمسلمين أن يصلوا صلاة: </a:t>
            </a:r>
            <a:endParaRPr lang="en-AE" sz="48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الاستسقاء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الكسوف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العيد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1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808163" y="1440664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حكم صلاة الاستسقاء: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سنة مؤكد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فرض كفاي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فرض عين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1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735888" y="1023108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صفة صلاة الاستسقاء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كصفة صلاة: 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العيد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الكسوف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الجمع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1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1375393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يخطب الإمام للاستسقاء: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>
                <a:solidFill>
                  <a:schemeClr val="tx1"/>
                </a:solidFill>
              </a:rPr>
              <a:t>بعد الانتهاء من الصلاة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قبل </a:t>
            </a:r>
            <a:r>
              <a:rPr lang="ar-SA" b="1" dirty="0" err="1">
                <a:solidFill>
                  <a:schemeClr val="tx1"/>
                </a:solidFill>
              </a:rPr>
              <a:t>الصلا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ليس لها خطبة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9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735888" y="1023108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الدُّعاءُ الْمُسْتَحَبُّ عِنْدَ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نُزولِ الْمَطَرِ: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اللهم صيبا نافعا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لا إله إلا أنت سبحانك إني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كنت من الظالمين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اللهم اجعلني من التوابين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واجعلني من المتطهرين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9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350350" y="942287"/>
            <a:ext cx="7844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خصّ الله أمة محمد </a:t>
            </a:r>
            <a:r>
              <a:rPr lang="ar-SA" sz="6000" b="1" dirty="0">
                <a:solidFill>
                  <a:srgbClr val="7030A0"/>
                </a:solidFill>
                <a:sym typeface="AGA Arabesque" panose="05010101010101010101" pitchFamily="2" charset="2"/>
              </a:rPr>
              <a:t></a:t>
            </a:r>
            <a:r>
              <a:rPr lang="ar-SA" sz="60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بيوم من أفضل الأيام وهو: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يوم الجمع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يوم الأحد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يوم السبت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3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112963" y="1503483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مستحبات يوم الجمعة: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أن يغتسل، ويتنظف، ويتطيب.  </a:t>
            </a:r>
          </a:p>
          <a:p>
            <a:pPr algn="ctr"/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أن يطيل الإمام في الخطب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أن يقرأ سورة يس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9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112963" y="1039341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أرجى وقت لساعة الإجابة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 من يوم الجمعة هو: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آخر ساعة من يوم الجمعة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>
                <a:solidFill>
                  <a:schemeClr val="tx1"/>
                </a:solidFill>
              </a:rPr>
              <a:t>أول ساعة من يوم الجمعة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>
                <a:solidFill>
                  <a:schemeClr val="tx1"/>
                </a:solidFill>
              </a:rPr>
              <a:t>أول ساعتين من يوم الجمعة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112963" y="1456694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شروط صحة الجمعة: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أن يسبقها خطبتان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أن يسبقها خطبة واحد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أن يطيل الإمام الخطب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3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808163" y="1105189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المظاهر الحسنة 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يوم العيد: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زيارة الأقارب والجيران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</a:t>
            </a:r>
            <a:r>
              <a:rPr lang="ar-SA" b="1" dirty="0" err="1">
                <a:solidFill>
                  <a:schemeClr val="tx1"/>
                </a:solidFill>
              </a:rPr>
              <a:t>ستخدام</a:t>
            </a:r>
            <a:r>
              <a:rPr lang="ar-SA" b="1" dirty="0">
                <a:solidFill>
                  <a:schemeClr val="tx1"/>
                </a:solidFill>
              </a:rPr>
              <a:t> الألعاب الناري</a:t>
            </a:r>
            <a:r>
              <a:rPr lang="ar-AE" b="1" dirty="0">
                <a:solidFill>
                  <a:schemeClr val="tx1"/>
                </a:solidFill>
              </a:rPr>
              <a:t>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b="1" dirty="0">
              <a:solidFill>
                <a:schemeClr val="tx1"/>
              </a:solidFill>
            </a:endParaRP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الإسراف في المأكل والمشرب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8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031850" y="1493449"/>
            <a:ext cx="8720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من حكمة مشروعية العيد: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شكر الله على عبادتي الصوم والحج.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تخويف الله عز وجل لعباده.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>
                <a:solidFill>
                  <a:schemeClr val="tx1"/>
                </a:solidFill>
              </a:rPr>
              <a:t>التخفيف والتيسير على هذه الأمة في أداء العبادات المفروضة.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5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960563" y="991074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solidFill>
                  <a:srgbClr val="7030A0"/>
                </a:solidFill>
              </a:rPr>
              <a:t>الأعياد المشروعة في</a:t>
            </a:r>
          </a:p>
          <a:p>
            <a:pPr algn="ctr"/>
            <a:r>
              <a:rPr lang="ar-SA" sz="6000" b="1" dirty="0">
                <a:solidFill>
                  <a:srgbClr val="7030A0"/>
                </a:solidFill>
              </a:rPr>
              <a:t> الإسلام:</a:t>
            </a:r>
            <a:endParaRPr lang="en-AE" sz="6000" b="1" dirty="0">
              <a:solidFill>
                <a:srgbClr val="7030A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عيد الفطر وعيد الأضحى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أعياد الميلاد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عيد الأم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405</Words>
  <Application>Microsoft Office PowerPoint</Application>
  <PresentationFormat>شاشة عريضة</PresentationFormat>
  <Paragraphs>128</Paragraphs>
  <Slides>24</Slides>
  <Notes>0</Notes>
  <HiddenSlides>0</HiddenSlides>
  <MMClips>69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همس الحنين w</cp:lastModifiedBy>
  <cp:revision>8</cp:revision>
  <dcterms:created xsi:type="dcterms:W3CDTF">2021-01-28T12:14:12Z</dcterms:created>
  <dcterms:modified xsi:type="dcterms:W3CDTF">2021-11-07T04:54:08Z</dcterms:modified>
</cp:coreProperties>
</file>