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582C"/>
    <a:srgbClr val="E3A13B"/>
    <a:srgbClr val="4472C4"/>
    <a:srgbClr val="F5F5F5"/>
    <a:srgbClr val="1CA5A2"/>
    <a:srgbClr val="2F3B51"/>
    <a:srgbClr val="E4E0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2E377FB-7241-45EC-8148-4FE5EE0B560A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6EA2C09-1036-4196-8DD2-AA6DCE840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466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ملاحظة: يعرض السؤال على الطلبة ثم يضغط على المؤقت لمدة دقيقة ثم يتوقف من </a:t>
            </a:r>
            <a:r>
              <a:rPr lang="ar-SA"/>
              <a:t>نفسه .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EA2C09-1036-4196-8DD2-AA6DCE8403DD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7124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B95FD6-D205-46A5-96E6-6ED55D982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EC06A94-ADE0-460C-8F82-0CE1E815B7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FA1739-0C0D-4F92-885F-69DFE9BFB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2051E1-009C-43CB-B439-3BA86CFD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E5D62D-9E95-4CAD-86D6-954BD6C8B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35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FA0177-B3B5-4FBE-96F9-7B02D9071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6D4A3BA-0B50-4B85-9799-6BA70BD2E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E058FC8-BAF3-4ED1-8FAC-2F957E0B5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7CC40C6-298F-4163-A272-521725513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75AC-41F4-4454-B164-928F7D5D9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018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74E70D7-EECD-4742-ADC8-131DF397FE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8E250CD-869F-4A2A-BE04-7BC3382C9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55C958-A6D9-4BC5-AC57-CD4C0CB75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3889CA5-02DF-49BE-9149-648A5ED8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185FBE-E653-4B9D-ABE3-396FC1BA2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913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35122A-FA36-4086-A758-EC4AEED0D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95B040-9F41-4EC4-ADCA-644543C69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016AAE-3B0D-4FA7-8820-04006AEC7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C35B30-B764-4DD6-AD1B-E7AFEDF07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2E6905-40F4-4179-9BF3-20225B55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320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91550A-07CF-4574-8D6F-2E39FF952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26CA762-E73C-407A-9DCB-E3484CBCD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618844-B028-4B29-A0E1-AD87BA8D4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9AF70D-32B6-4C21-983C-F10FE17C7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428DF7-0157-459C-BBEC-7B6C00C14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742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140E12-D0FB-40FB-836C-E66B8808C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F9CAE06-8375-4F50-83B8-D1711BBD5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F4EC992-2794-49AE-B7B8-6998F78EC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18A2BBF-96BA-43C4-BE4A-373AD3A0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FF6C9E3-D4EC-49BE-82C1-05C887086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F2E5B0E-1A7B-4E87-A0B1-1A65698C2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0457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E701E1-1CFD-4F07-8721-382C021A9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7E9175-4E89-4F52-879A-1DCE5EB16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3A35DFE-0469-40E4-BABB-5F923D740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2DD5586-0FAA-4B33-A842-4A018B4CE2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8BFAE65-FC89-4B2A-9AB0-1A6931842D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67B8A7B-3E21-4B18-89E6-72D03C690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C6E13B0-CEFE-48C4-8EBF-59288FDD5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C9D798D-3FAA-4379-BFDA-B00747281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209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BF8370-03A4-4DE5-886B-C5DB9F8FF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4FF1018-ED93-4483-A1E1-6FA04BA5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EC859E7-8386-4D03-AFB8-97117DF6F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1BB3BE1-DA8A-4C32-99C1-F07AD7DCD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667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34B9BB3-FBD1-481F-9E06-CEAC9F0A8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57D9012-905A-41DD-926A-08907CCF1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C0D0CDB-19E6-4649-9D4A-C1144187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853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CA0763-08BC-4B56-8871-34D44BDBD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0C6A8A9-14F5-4404-933B-DAFAAE6FF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398E9EE-04FA-4FF8-B51B-4F3AB884F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7F8438A-4F11-484E-BE48-8804DFC7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A1817E3-2192-4EC9-ACDC-22376E62D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DBA95A6-269E-49EF-84A9-4AE767FFA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E64BDC-7D03-4F2B-A327-EFE189687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6B2A57D-81A6-4BD3-94CB-9B58F5FD2B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7A38BCA-7A6D-4A50-BBF3-5899A0F05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9A21640-37CB-4D83-98B3-FDDD90FC6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558AD04-D7DF-4FFE-9151-8F2AACA9E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A6C16C4-4490-47F4-9A46-5683F73B1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714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E0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CDFE276-0782-49B9-B215-DCDABEF19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483D469-12B7-497E-B7FD-943B3742C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BC7E53-5B98-4672-830D-FAB9AC93B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674BE-FFAC-4212-A664-21F1DB15D4C6}" type="datetimeFigureOut">
              <a:rPr lang="ar-SA" smtClean="0"/>
              <a:t>23/09/43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8CF792-4540-4E96-AB04-2E74C57B0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3E2A05-E652-48EB-8151-21D95125B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B1368-9787-4C91-85B1-39C064A41EB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291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صورة تحتوي على نص, ساعة حائط&#10;&#10;تم إنشاء الوصف تلقائياً">
            <a:extLst>
              <a:ext uri="{FF2B5EF4-FFF2-40B4-BE49-F238E27FC236}">
                <a16:creationId xmlns:a16="http://schemas.microsoft.com/office/drawing/2014/main" id="{CE82E4B8-6F04-4ACB-B0AC-B104FF3720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E4E1DF"/>
              </a:clrFrom>
              <a:clrTo>
                <a:srgbClr val="E4E1D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94" r="22599"/>
          <a:stretch/>
        </p:blipFill>
        <p:spPr>
          <a:xfrm>
            <a:off x="3650567" y="1559144"/>
            <a:ext cx="5226147" cy="5967071"/>
          </a:xfrm>
          <a:prstGeom prst="rect">
            <a:avLst/>
          </a:prstGeom>
        </p:spPr>
      </p:pic>
      <p:pic>
        <p:nvPicPr>
          <p:cNvPr id="13" name="صورة 12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E8625E07-4963-46BC-BB8B-19ECAC63B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648" y="-381972"/>
            <a:ext cx="10221983" cy="25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82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تشكيل تلقائي 3">
            <a:extLst>
              <a:ext uri="{FF2B5EF4-FFF2-40B4-BE49-F238E27FC236}">
                <a16:creationId xmlns:a16="http://schemas.microsoft.com/office/drawing/2014/main" id="{04C86102-1330-4883-8E19-7D1EEC1D1B03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828821" y="168695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الشكل الحر 3">
            <a:extLst>
              <a:ext uri="{FF2B5EF4-FFF2-40B4-BE49-F238E27FC236}">
                <a16:creationId xmlns:a16="http://schemas.microsoft.com/office/drawing/2014/main" id="{920AA1FA-2973-4588-8025-1A7C8CFC42BA}"/>
              </a:ext>
            </a:extLst>
          </p:cNvPr>
          <p:cNvSpPr>
            <a:spLocks/>
          </p:cNvSpPr>
          <p:nvPr/>
        </p:nvSpPr>
        <p:spPr bwMode="auto">
          <a:xfrm>
            <a:off x="1022496" y="197428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شكل حر 4">
            <a:extLst>
              <a:ext uri="{FF2B5EF4-FFF2-40B4-BE49-F238E27FC236}">
                <a16:creationId xmlns:a16="http://schemas.microsoft.com/office/drawing/2014/main" id="{F55CA4F5-E915-4B78-8940-3A0B89E7F0B5}"/>
              </a:ext>
            </a:extLst>
          </p:cNvPr>
          <p:cNvSpPr>
            <a:spLocks/>
          </p:cNvSpPr>
          <p:nvPr/>
        </p:nvSpPr>
        <p:spPr bwMode="auto">
          <a:xfrm>
            <a:off x="827233" y="168853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ar-SA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شكل حر 5">
            <a:extLst>
              <a:ext uri="{FF2B5EF4-FFF2-40B4-BE49-F238E27FC236}">
                <a16:creationId xmlns:a16="http://schemas.microsoft.com/office/drawing/2014/main" id="{F264142D-DC69-46F5-9246-A1D738E1C1B0}"/>
              </a:ext>
            </a:extLst>
          </p:cNvPr>
          <p:cNvSpPr>
            <a:spLocks/>
          </p:cNvSpPr>
          <p:nvPr/>
        </p:nvSpPr>
        <p:spPr bwMode="auto">
          <a:xfrm>
            <a:off x="827233" y="635578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شكل حر 6">
            <a:extLst>
              <a:ext uri="{FF2B5EF4-FFF2-40B4-BE49-F238E27FC236}">
                <a16:creationId xmlns:a16="http://schemas.microsoft.com/office/drawing/2014/main" id="{58438ECE-F0B2-44FD-9833-BA65E1614713}"/>
              </a:ext>
            </a:extLst>
          </p:cNvPr>
          <p:cNvSpPr>
            <a:spLocks/>
          </p:cNvSpPr>
          <p:nvPr/>
        </p:nvSpPr>
        <p:spPr bwMode="auto">
          <a:xfrm>
            <a:off x="827233" y="647167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الحجرة العلوية للساعة الرملية">
            <a:extLst>
              <a:ext uri="{FF2B5EF4-FFF2-40B4-BE49-F238E27FC236}">
                <a16:creationId xmlns:a16="http://schemas.microsoft.com/office/drawing/2014/main" id="{4A1E4C42-D8A7-4486-B9DA-93969BE631EE}"/>
              </a:ext>
            </a:extLst>
          </p:cNvPr>
          <p:cNvSpPr>
            <a:spLocks/>
          </p:cNvSpPr>
          <p:nvPr/>
        </p:nvSpPr>
        <p:spPr bwMode="auto">
          <a:xfrm>
            <a:off x="1138383" y="262198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الحجرة السفلية للساعة الرملية">
            <a:extLst>
              <a:ext uri="{FF2B5EF4-FFF2-40B4-BE49-F238E27FC236}">
                <a16:creationId xmlns:a16="http://schemas.microsoft.com/office/drawing/2014/main" id="{21D0B7F4-F66A-428A-9030-EC4DDA5362F1}"/>
              </a:ext>
            </a:extLst>
          </p:cNvPr>
          <p:cNvSpPr>
            <a:spLocks/>
          </p:cNvSpPr>
          <p:nvPr/>
        </p:nvSpPr>
        <p:spPr bwMode="auto">
          <a:xfrm>
            <a:off x="1128858" y="529692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رابط مستقيم">
            <a:extLst>
              <a:ext uri="{FF2B5EF4-FFF2-40B4-BE49-F238E27FC236}">
                <a16:creationId xmlns:a16="http://schemas.microsoft.com/office/drawing/2014/main" id="{220AB994-E550-455A-B9EE-AA9C63BDD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2495" y="4094394"/>
            <a:ext cx="87313" cy="2259807"/>
          </a:xfrm>
          <a:prstGeom prst="rect">
            <a:avLst/>
          </a:prstGeom>
          <a:solidFill>
            <a:srgbClr val="EDCD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الزر: بدء المؤقت">
            <a:extLst>
              <a:ext uri="{FF2B5EF4-FFF2-40B4-BE49-F238E27FC236}">
                <a16:creationId xmlns:a16="http://schemas.microsoft.com/office/drawing/2014/main" id="{8CC99DB5-D33A-4471-B594-69C1CD475D67}"/>
              </a:ext>
            </a:extLst>
          </p:cNvPr>
          <p:cNvGrpSpPr/>
          <p:nvPr/>
        </p:nvGrpSpPr>
        <p:grpSpPr>
          <a:xfrm>
            <a:off x="1023383" y="425009"/>
            <a:ext cx="2636838" cy="799962"/>
            <a:chOff x="1332706" y="185859"/>
            <a:chExt cx="2636838" cy="799962"/>
          </a:xfrm>
        </p:grpSpPr>
        <p:sp>
          <p:nvSpPr>
            <p:cNvPr id="13" name="مستطيل مستدير الزوايا 12">
              <a:extLst>
                <a:ext uri="{FF2B5EF4-FFF2-40B4-BE49-F238E27FC236}">
                  <a16:creationId xmlns:a16="http://schemas.microsoft.com/office/drawing/2014/main" id="{E42969DE-D748-4975-8896-746CFF20A332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ar-S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مستطيل مستدير الزوايا 13">
              <a:extLst>
                <a:ext uri="{FF2B5EF4-FFF2-40B4-BE49-F238E27FC236}">
                  <a16:creationId xmlns:a16="http://schemas.microsoft.com/office/drawing/2014/main" id="{1CE1DC47-2AA2-4059-BB60-625CE65E5182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ar-SA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بدء المؤقت</a:t>
              </a:r>
            </a:p>
          </p:txBody>
        </p:sp>
      </p:grpSp>
      <p:grpSp>
        <p:nvGrpSpPr>
          <p:cNvPr id="15" name="انتهى الوقت">
            <a:extLst>
              <a:ext uri="{FF2B5EF4-FFF2-40B4-BE49-F238E27FC236}">
                <a16:creationId xmlns:a16="http://schemas.microsoft.com/office/drawing/2014/main" id="{A6EB2784-F055-4D1E-8CE3-D9F5434882EC}"/>
              </a:ext>
            </a:extLst>
          </p:cNvPr>
          <p:cNvGrpSpPr/>
          <p:nvPr/>
        </p:nvGrpSpPr>
        <p:grpSpPr>
          <a:xfrm>
            <a:off x="1023383" y="425009"/>
            <a:ext cx="2636838" cy="799962"/>
            <a:chOff x="4321176" y="185859"/>
            <a:chExt cx="2636838" cy="799962"/>
          </a:xfrm>
        </p:grpSpPr>
        <p:sp>
          <p:nvSpPr>
            <p:cNvPr id="16" name="مستطيل مستدير الزوايا 15">
              <a:extLst>
                <a:ext uri="{FF2B5EF4-FFF2-40B4-BE49-F238E27FC236}">
                  <a16:creationId xmlns:a16="http://schemas.microsoft.com/office/drawing/2014/main" id="{C8CB627B-94CA-4268-94DF-14B958034ACC}"/>
                </a:ext>
              </a:extLst>
            </p:cNvPr>
            <p:cNvSpPr/>
            <p:nvPr/>
          </p:nvSpPr>
          <p:spPr>
            <a:xfrm>
              <a:off x="4321176" y="288262"/>
              <a:ext cx="2636838" cy="6975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ar-S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مستطيل مستدير الزوايا 16">
              <a:extLst>
                <a:ext uri="{FF2B5EF4-FFF2-40B4-BE49-F238E27FC236}">
                  <a16:creationId xmlns:a16="http://schemas.microsoft.com/office/drawing/2014/main" id="{31347290-329D-46B3-B377-E25885099DD1}"/>
                </a:ext>
              </a:extLst>
            </p:cNvPr>
            <p:cNvSpPr/>
            <p:nvPr/>
          </p:nvSpPr>
          <p:spPr>
            <a:xfrm>
              <a:off x="4321176" y="185859"/>
              <a:ext cx="2636838" cy="697559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r>
                <a:rPr lang="ar-SA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انتهى الوقت!</a:t>
              </a:r>
            </a:p>
          </p:txBody>
        </p:sp>
      </p:grp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145B510-22D6-49A5-948F-7ADEDB5B1D78}"/>
              </a:ext>
            </a:extLst>
          </p:cNvPr>
          <p:cNvSpPr/>
          <p:nvPr/>
        </p:nvSpPr>
        <p:spPr>
          <a:xfrm>
            <a:off x="5010295" y="635509"/>
            <a:ext cx="6458122" cy="5944263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ar-SA" sz="3200" dirty="0">
                <a:solidFill>
                  <a:srgbClr val="4472C4"/>
                </a:solidFill>
                <a:cs typeface="Sultan bold" pitchFamily="2" charset="-78"/>
              </a:rPr>
              <a:t>يكتب السؤال هنا</a:t>
            </a:r>
          </a:p>
        </p:txBody>
      </p:sp>
    </p:spTree>
    <p:extLst>
      <p:ext uri="{BB962C8B-B14F-4D97-AF65-F5344CB8AC3E}">
        <p14:creationId xmlns:p14="http://schemas.microsoft.com/office/powerpoint/2010/main" val="315710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6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6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26</Words>
  <Application>Microsoft Office PowerPoint</Application>
  <PresentationFormat>شاشة عريضة</PresentationFormat>
  <Paragraphs>5</Paragraphs>
  <Slides>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استراتيجية الدقيقة الواحدة اعداد الاستاذة: عبير الغريب</dc:title>
  <dc:creator>abeer saleh</dc:creator>
  <cp:lastModifiedBy>abeer saleh</cp:lastModifiedBy>
  <cp:revision>3</cp:revision>
  <dcterms:created xsi:type="dcterms:W3CDTF">2022-04-23T21:40:34Z</dcterms:created>
  <dcterms:modified xsi:type="dcterms:W3CDTF">2022-04-23T22:12:26Z</dcterms:modified>
</cp:coreProperties>
</file>