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51"/>
  </p:notesMasterIdLst>
  <p:sldIdLst>
    <p:sldId id="325" r:id="rId3"/>
    <p:sldId id="327" r:id="rId4"/>
    <p:sldId id="328" r:id="rId5"/>
    <p:sldId id="342" r:id="rId6"/>
    <p:sldId id="376" r:id="rId7"/>
    <p:sldId id="343" r:id="rId8"/>
    <p:sldId id="380" r:id="rId9"/>
    <p:sldId id="381" r:id="rId10"/>
    <p:sldId id="382" r:id="rId11"/>
    <p:sldId id="383" r:id="rId12"/>
    <p:sldId id="384" r:id="rId13"/>
    <p:sldId id="330" r:id="rId14"/>
    <p:sldId id="354" r:id="rId15"/>
    <p:sldId id="355" r:id="rId16"/>
    <p:sldId id="356" r:id="rId17"/>
    <p:sldId id="357" r:id="rId18"/>
    <p:sldId id="331" r:id="rId19"/>
    <p:sldId id="358" r:id="rId20"/>
    <p:sldId id="332" r:id="rId21"/>
    <p:sldId id="364" r:id="rId22"/>
    <p:sldId id="365" r:id="rId23"/>
    <p:sldId id="366" r:id="rId24"/>
    <p:sldId id="367" r:id="rId25"/>
    <p:sldId id="368" r:id="rId26"/>
    <p:sldId id="333" r:id="rId27"/>
    <p:sldId id="390" r:id="rId28"/>
    <p:sldId id="334" r:id="rId29"/>
    <p:sldId id="346" r:id="rId30"/>
    <p:sldId id="388" r:id="rId31"/>
    <p:sldId id="335" r:id="rId32"/>
    <p:sldId id="347" r:id="rId33"/>
    <p:sldId id="336" r:id="rId34"/>
    <p:sldId id="348" r:id="rId35"/>
    <p:sldId id="337" r:id="rId36"/>
    <p:sldId id="443" r:id="rId37"/>
    <p:sldId id="338" r:id="rId38"/>
    <p:sldId id="444" r:id="rId39"/>
    <p:sldId id="339" r:id="rId40"/>
    <p:sldId id="351" r:id="rId41"/>
    <p:sldId id="445" r:id="rId42"/>
    <p:sldId id="340" r:id="rId43"/>
    <p:sldId id="370" r:id="rId44"/>
    <p:sldId id="436" r:id="rId45"/>
    <p:sldId id="437" r:id="rId46"/>
    <p:sldId id="341" r:id="rId47"/>
    <p:sldId id="353" r:id="rId48"/>
    <p:sldId id="446" r:id="rId49"/>
    <p:sldId id="369" r:id="rId50"/>
  </p:sldIdLst>
  <p:sldSz cx="7543800" cy="10744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F6F"/>
    <a:srgbClr val="BFE4FF"/>
    <a:srgbClr val="CFE1EF"/>
    <a:srgbClr val="9FC4DF"/>
    <a:srgbClr val="D5E5DC"/>
    <a:srgbClr val="CCEEDC"/>
    <a:srgbClr val="BCFFDA"/>
    <a:srgbClr val="9ADDB9"/>
    <a:srgbClr val="EFCFCF"/>
    <a:srgbClr val="E1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3E5D7-FF8D-46B6-A462-ACF338345F60}">
  <a:tblStyle styleId="{5443E5D7-FF8D-46B6-A462-ACF338345F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5525" y="685800"/>
            <a:ext cx="240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09050" y="848200"/>
            <a:ext cx="4125600" cy="3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6F3"/>
              </a:buClr>
              <a:buSzPts val="9600"/>
              <a:buNone/>
              <a:defRPr sz="9600" b="1">
                <a:solidFill>
                  <a:srgbClr val="F9F6F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74150" y="4287600"/>
            <a:ext cx="47955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034958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13428" y="8969634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40" y="1"/>
                </a:moveTo>
                <a:cubicBezTo>
                  <a:pt x="679" y="1"/>
                  <a:pt x="421" y="124"/>
                  <a:pt x="278" y="363"/>
                </a:cubicBezTo>
                <a:cubicBezTo>
                  <a:pt x="1" y="720"/>
                  <a:pt x="80" y="1234"/>
                  <a:pt x="476" y="1512"/>
                </a:cubicBezTo>
                <a:cubicBezTo>
                  <a:pt x="611" y="1617"/>
                  <a:pt x="775" y="1665"/>
                  <a:pt x="939" y="1665"/>
                </a:cubicBezTo>
                <a:cubicBezTo>
                  <a:pt x="1207" y="1665"/>
                  <a:pt x="1477" y="1535"/>
                  <a:pt x="1625" y="1314"/>
                </a:cubicBezTo>
                <a:cubicBezTo>
                  <a:pt x="1902" y="957"/>
                  <a:pt x="1823" y="403"/>
                  <a:pt x="1427" y="165"/>
                </a:cubicBezTo>
                <a:cubicBezTo>
                  <a:pt x="1285" y="55"/>
                  <a:pt x="1112" y="1"/>
                  <a:pt x="9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87357" y="8054706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36" y="0"/>
                </a:moveTo>
                <a:cubicBezTo>
                  <a:pt x="675" y="0"/>
                  <a:pt x="411" y="130"/>
                  <a:pt x="239" y="351"/>
                </a:cubicBezTo>
                <a:cubicBezTo>
                  <a:pt x="1" y="748"/>
                  <a:pt x="80" y="1262"/>
                  <a:pt x="437" y="1500"/>
                </a:cubicBezTo>
                <a:cubicBezTo>
                  <a:pt x="594" y="1610"/>
                  <a:pt x="771" y="1664"/>
                  <a:pt x="943" y="1664"/>
                </a:cubicBezTo>
                <a:cubicBezTo>
                  <a:pt x="1205" y="1664"/>
                  <a:pt x="1458" y="1541"/>
                  <a:pt x="1625" y="1302"/>
                </a:cubicBezTo>
                <a:cubicBezTo>
                  <a:pt x="1863" y="946"/>
                  <a:pt x="1784" y="431"/>
                  <a:pt x="1387" y="153"/>
                </a:cubicBezTo>
                <a:cubicBezTo>
                  <a:pt x="1252" y="48"/>
                  <a:pt x="1095" y="0"/>
                  <a:pt x="9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21976" y="5922149"/>
            <a:ext cx="198911" cy="174126"/>
          </a:xfrm>
          <a:custGeom>
            <a:avLst/>
            <a:gdLst/>
            <a:ahLst/>
            <a:cxnLst/>
            <a:rect l="l" t="t" r="r" b="b"/>
            <a:pathLst>
              <a:path w="1902" h="1665" extrusionOk="0">
                <a:moveTo>
                  <a:pt x="920" y="1"/>
                </a:moveTo>
                <a:cubicBezTo>
                  <a:pt x="658" y="1"/>
                  <a:pt x="405" y="124"/>
                  <a:pt x="238" y="363"/>
                </a:cubicBezTo>
                <a:cubicBezTo>
                  <a:pt x="0" y="719"/>
                  <a:pt x="80" y="1234"/>
                  <a:pt x="476" y="1512"/>
                </a:cubicBezTo>
                <a:cubicBezTo>
                  <a:pt x="611" y="1617"/>
                  <a:pt x="768" y="1665"/>
                  <a:pt x="927" y="1665"/>
                </a:cubicBezTo>
                <a:cubicBezTo>
                  <a:pt x="1188" y="1665"/>
                  <a:pt x="1452" y="1535"/>
                  <a:pt x="1624" y="1314"/>
                </a:cubicBezTo>
                <a:cubicBezTo>
                  <a:pt x="1902" y="917"/>
                  <a:pt x="1783" y="402"/>
                  <a:pt x="1426" y="165"/>
                </a:cubicBezTo>
                <a:cubicBezTo>
                  <a:pt x="1269" y="55"/>
                  <a:pt x="1093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14579" y="53950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33324" y="6770094"/>
            <a:ext cx="111901" cy="107717"/>
          </a:xfrm>
          <a:custGeom>
            <a:avLst/>
            <a:gdLst/>
            <a:ahLst/>
            <a:cxnLst/>
            <a:rect l="l" t="t" r="r" b="b"/>
            <a:pathLst>
              <a:path w="1070" h="1030" extrusionOk="0">
                <a:moveTo>
                  <a:pt x="515" y="0"/>
                </a:moveTo>
                <a:cubicBezTo>
                  <a:pt x="238" y="0"/>
                  <a:pt x="0" y="238"/>
                  <a:pt x="0" y="515"/>
                </a:cubicBezTo>
                <a:cubicBezTo>
                  <a:pt x="0" y="792"/>
                  <a:pt x="238" y="1030"/>
                  <a:pt x="515" y="1030"/>
                </a:cubicBezTo>
                <a:cubicBezTo>
                  <a:pt x="832" y="1030"/>
                  <a:pt x="1070" y="792"/>
                  <a:pt x="1070" y="515"/>
                </a:cubicBezTo>
                <a:cubicBezTo>
                  <a:pt x="1070" y="238"/>
                  <a:pt x="832" y="0"/>
                  <a:pt x="515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54052" y="9657979"/>
            <a:ext cx="107822" cy="111901"/>
          </a:xfrm>
          <a:custGeom>
            <a:avLst/>
            <a:gdLst/>
            <a:ahLst/>
            <a:cxnLst/>
            <a:rect l="l" t="t" r="r" b="b"/>
            <a:pathLst>
              <a:path w="103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793" y="1070"/>
                  <a:pt x="1031" y="832"/>
                  <a:pt x="1031" y="515"/>
                </a:cubicBezTo>
                <a:cubicBezTo>
                  <a:pt x="1031" y="238"/>
                  <a:pt x="793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076420" y="85295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20383" y="5977557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833"/>
                  <a:pt x="238" y="1070"/>
                  <a:pt x="516" y="1070"/>
                </a:cubicBezTo>
                <a:cubicBezTo>
                  <a:pt x="833" y="1070"/>
                  <a:pt x="1031" y="833"/>
                  <a:pt x="1031" y="516"/>
                </a:cubicBezTo>
                <a:cubicBezTo>
                  <a:pt x="1031" y="239"/>
                  <a:pt x="83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238220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66119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00000">
            <a:off x="6677832" y="4205007"/>
            <a:ext cx="302135" cy="227046"/>
          </a:xfrm>
          <a:custGeom>
            <a:avLst/>
            <a:gdLst/>
            <a:ahLst/>
            <a:cxnLst/>
            <a:rect l="l" t="t" r="r" b="b"/>
            <a:pathLst>
              <a:path w="2889" h="2171" extrusionOk="0">
                <a:moveTo>
                  <a:pt x="726" y="0"/>
                </a:moveTo>
                <a:cubicBezTo>
                  <a:pt x="307" y="0"/>
                  <a:pt x="0" y="704"/>
                  <a:pt x="852" y="2171"/>
                </a:cubicBezTo>
                <a:cubicBezTo>
                  <a:pt x="2791" y="1801"/>
                  <a:pt x="2889" y="596"/>
                  <a:pt x="2186" y="596"/>
                </a:cubicBezTo>
                <a:cubicBezTo>
                  <a:pt x="1984" y="596"/>
                  <a:pt x="1716" y="695"/>
                  <a:pt x="1407" y="943"/>
                </a:cubicBezTo>
                <a:cubicBezTo>
                  <a:pt x="1343" y="320"/>
                  <a:pt x="1009" y="0"/>
                  <a:pt x="726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657660">
            <a:off x="308771" y="3826868"/>
            <a:ext cx="311545" cy="210311"/>
          </a:xfrm>
          <a:custGeom>
            <a:avLst/>
            <a:gdLst/>
            <a:ahLst/>
            <a:cxnLst/>
            <a:rect l="l" t="t" r="r" b="b"/>
            <a:pathLst>
              <a:path w="2979" h="2011" extrusionOk="0">
                <a:moveTo>
                  <a:pt x="733" y="0"/>
                </a:moveTo>
                <a:cubicBezTo>
                  <a:pt x="215" y="0"/>
                  <a:pt x="0" y="820"/>
                  <a:pt x="1482" y="2010"/>
                </a:cubicBezTo>
                <a:cubicBezTo>
                  <a:pt x="2979" y="1040"/>
                  <a:pt x="2846" y="11"/>
                  <a:pt x="2332" y="11"/>
                </a:cubicBezTo>
                <a:cubicBezTo>
                  <a:pt x="2112" y="11"/>
                  <a:pt x="1822" y="200"/>
                  <a:pt x="1561" y="663"/>
                </a:cubicBezTo>
                <a:cubicBezTo>
                  <a:pt x="1324" y="203"/>
                  <a:pt x="991" y="0"/>
                  <a:pt x="733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13719" y="221971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002263" y="2479361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47700" y="3246300"/>
            <a:ext cx="5048400" cy="20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2103300" y="5855307"/>
            <a:ext cx="33372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2685618" y="296216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45" y="0"/>
                </a:moveTo>
                <a:cubicBezTo>
                  <a:pt x="674" y="0"/>
                  <a:pt x="410" y="130"/>
                  <a:pt x="238" y="351"/>
                </a:cubicBezTo>
                <a:cubicBezTo>
                  <a:pt x="0" y="748"/>
                  <a:pt x="80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862" y="946"/>
                  <a:pt x="1783" y="431"/>
                  <a:pt x="1426" y="153"/>
                </a:cubicBezTo>
                <a:cubicBezTo>
                  <a:pt x="1276" y="48"/>
                  <a:pt x="1109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287262" y="1266161"/>
            <a:ext cx="198911" cy="174126"/>
          </a:xfrm>
          <a:custGeom>
            <a:avLst/>
            <a:gdLst/>
            <a:ahLst/>
            <a:cxnLst/>
            <a:rect l="l" t="t" r="r" b="b"/>
            <a:pathLst>
              <a:path w="1902" h="1665" extrusionOk="0">
                <a:moveTo>
                  <a:pt x="947" y="0"/>
                </a:moveTo>
                <a:cubicBezTo>
                  <a:pt x="680" y="0"/>
                  <a:pt x="425" y="130"/>
                  <a:pt x="278" y="351"/>
                </a:cubicBezTo>
                <a:cubicBezTo>
                  <a:pt x="0" y="748"/>
                  <a:pt x="79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902" y="946"/>
                  <a:pt x="1783" y="431"/>
                  <a:pt x="1426" y="153"/>
                </a:cubicBezTo>
                <a:cubicBezTo>
                  <a:pt x="1276" y="48"/>
                  <a:pt x="1109" y="0"/>
                  <a:pt x="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6046796" y="606272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289358" y="3410714"/>
            <a:ext cx="194728" cy="174230"/>
          </a:xfrm>
          <a:custGeom>
            <a:avLst/>
            <a:gdLst/>
            <a:ahLst/>
            <a:cxnLst/>
            <a:rect l="l" t="t" r="r" b="b"/>
            <a:pathLst>
              <a:path w="1862" h="1666" extrusionOk="0">
                <a:moveTo>
                  <a:pt x="911" y="1"/>
                </a:moveTo>
                <a:cubicBezTo>
                  <a:pt x="658" y="1"/>
                  <a:pt x="405" y="124"/>
                  <a:pt x="238" y="363"/>
                </a:cubicBezTo>
                <a:cubicBezTo>
                  <a:pt x="0" y="720"/>
                  <a:pt x="79" y="1235"/>
                  <a:pt x="436" y="1512"/>
                </a:cubicBezTo>
                <a:cubicBezTo>
                  <a:pt x="586" y="1617"/>
                  <a:pt x="753" y="1665"/>
                  <a:pt x="918" y="1665"/>
                </a:cubicBezTo>
                <a:cubicBezTo>
                  <a:pt x="1188" y="1665"/>
                  <a:pt x="1452" y="1535"/>
                  <a:pt x="1624" y="1314"/>
                </a:cubicBezTo>
                <a:cubicBezTo>
                  <a:pt x="1862" y="918"/>
                  <a:pt x="1783" y="403"/>
                  <a:pt x="1387" y="165"/>
                </a:cubicBezTo>
                <a:cubicBezTo>
                  <a:pt x="1245" y="55"/>
                  <a:pt x="1078" y="1"/>
                  <a:pt x="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633752" y="343540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9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9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6974014" y="674954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5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793"/>
                  <a:pt x="238" y="1031"/>
                  <a:pt x="515" y="1031"/>
                </a:cubicBezTo>
                <a:cubicBezTo>
                  <a:pt x="793" y="1031"/>
                  <a:pt x="1030" y="793"/>
                  <a:pt x="1030" y="516"/>
                </a:cubicBezTo>
                <a:cubicBezTo>
                  <a:pt x="1030" y="239"/>
                  <a:pt x="793" y="1"/>
                  <a:pt x="515" y="1"/>
                </a:cubicBezTo>
                <a:close/>
              </a:path>
            </a:pathLst>
          </a:custGeom>
          <a:solidFill>
            <a:srgbClr val="6D4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231437" y="3957934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8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8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4793004" y="416949"/>
            <a:ext cx="111901" cy="107717"/>
          </a:xfrm>
          <a:custGeom>
            <a:avLst/>
            <a:gdLst/>
            <a:ahLst/>
            <a:cxnLst/>
            <a:rect l="l" t="t" r="r" b="b"/>
            <a:pathLst>
              <a:path w="1070" h="1030" extrusionOk="0">
                <a:moveTo>
                  <a:pt x="515" y="0"/>
                </a:moveTo>
                <a:cubicBezTo>
                  <a:pt x="238" y="0"/>
                  <a:pt x="0" y="238"/>
                  <a:pt x="0" y="515"/>
                </a:cubicBezTo>
                <a:cubicBezTo>
                  <a:pt x="0" y="792"/>
                  <a:pt x="238" y="1030"/>
                  <a:pt x="515" y="1030"/>
                </a:cubicBezTo>
                <a:cubicBezTo>
                  <a:pt x="832" y="1030"/>
                  <a:pt x="1070" y="792"/>
                  <a:pt x="1070" y="515"/>
                </a:cubicBezTo>
                <a:cubicBezTo>
                  <a:pt x="1070" y="238"/>
                  <a:pt x="832" y="0"/>
                  <a:pt x="515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6974022" y="1869904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6" y="1"/>
                </a:moveTo>
                <a:cubicBezTo>
                  <a:pt x="239" y="1"/>
                  <a:pt x="1" y="238"/>
                  <a:pt x="1" y="516"/>
                </a:cubicBezTo>
                <a:cubicBezTo>
                  <a:pt x="1" y="832"/>
                  <a:pt x="239" y="1030"/>
                  <a:pt x="516" y="1030"/>
                </a:cubicBezTo>
                <a:cubicBezTo>
                  <a:pt x="793" y="1030"/>
                  <a:pt x="1031" y="832"/>
                  <a:pt x="1031" y="516"/>
                </a:cubicBezTo>
                <a:cubicBezTo>
                  <a:pt x="1031" y="238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 rot="10800000" flipH="1">
            <a:off x="2642218" y="10235280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45" y="0"/>
                </a:moveTo>
                <a:cubicBezTo>
                  <a:pt x="674" y="0"/>
                  <a:pt x="410" y="130"/>
                  <a:pt x="238" y="351"/>
                </a:cubicBezTo>
                <a:cubicBezTo>
                  <a:pt x="0" y="748"/>
                  <a:pt x="80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862" y="946"/>
                  <a:pt x="1783" y="431"/>
                  <a:pt x="1426" y="153"/>
                </a:cubicBezTo>
                <a:cubicBezTo>
                  <a:pt x="1276" y="48"/>
                  <a:pt x="1109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 rot="10800000" flipH="1">
            <a:off x="243862" y="9265335"/>
            <a:ext cx="198911" cy="174126"/>
          </a:xfrm>
          <a:custGeom>
            <a:avLst/>
            <a:gdLst/>
            <a:ahLst/>
            <a:cxnLst/>
            <a:rect l="l" t="t" r="r" b="b"/>
            <a:pathLst>
              <a:path w="1902" h="1665" extrusionOk="0">
                <a:moveTo>
                  <a:pt x="947" y="0"/>
                </a:moveTo>
                <a:cubicBezTo>
                  <a:pt x="680" y="0"/>
                  <a:pt x="425" y="130"/>
                  <a:pt x="278" y="351"/>
                </a:cubicBezTo>
                <a:cubicBezTo>
                  <a:pt x="0" y="748"/>
                  <a:pt x="79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902" y="946"/>
                  <a:pt x="1783" y="431"/>
                  <a:pt x="1426" y="153"/>
                </a:cubicBezTo>
                <a:cubicBezTo>
                  <a:pt x="1276" y="48"/>
                  <a:pt x="1109" y="0"/>
                  <a:pt x="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 rot="10800000" flipH="1">
            <a:off x="6003396" y="9926061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245958" y="7120677"/>
            <a:ext cx="194728" cy="174230"/>
          </a:xfrm>
          <a:custGeom>
            <a:avLst/>
            <a:gdLst/>
            <a:ahLst/>
            <a:cxnLst/>
            <a:rect l="l" t="t" r="r" b="b"/>
            <a:pathLst>
              <a:path w="1862" h="1666" extrusionOk="0">
                <a:moveTo>
                  <a:pt x="911" y="1"/>
                </a:moveTo>
                <a:cubicBezTo>
                  <a:pt x="658" y="1"/>
                  <a:pt x="405" y="124"/>
                  <a:pt x="238" y="363"/>
                </a:cubicBezTo>
                <a:cubicBezTo>
                  <a:pt x="0" y="720"/>
                  <a:pt x="79" y="1235"/>
                  <a:pt x="436" y="1512"/>
                </a:cubicBezTo>
                <a:cubicBezTo>
                  <a:pt x="586" y="1617"/>
                  <a:pt x="753" y="1665"/>
                  <a:pt x="918" y="1665"/>
                </a:cubicBezTo>
                <a:cubicBezTo>
                  <a:pt x="1188" y="1665"/>
                  <a:pt x="1452" y="1535"/>
                  <a:pt x="1624" y="1314"/>
                </a:cubicBezTo>
                <a:cubicBezTo>
                  <a:pt x="1862" y="918"/>
                  <a:pt x="1783" y="403"/>
                  <a:pt x="1387" y="165"/>
                </a:cubicBezTo>
                <a:cubicBezTo>
                  <a:pt x="1245" y="55"/>
                  <a:pt x="1078" y="1"/>
                  <a:pt x="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rot="10800000" flipH="1">
            <a:off x="590352" y="10254260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9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9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10800000" flipH="1">
            <a:off x="6930614" y="9922846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5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793"/>
                  <a:pt x="238" y="1031"/>
                  <a:pt x="515" y="1031"/>
                </a:cubicBezTo>
                <a:cubicBezTo>
                  <a:pt x="793" y="1031"/>
                  <a:pt x="1030" y="793"/>
                  <a:pt x="1030" y="516"/>
                </a:cubicBezTo>
                <a:cubicBezTo>
                  <a:pt x="1030" y="239"/>
                  <a:pt x="793" y="1"/>
                  <a:pt x="515" y="1"/>
                </a:cubicBezTo>
                <a:close/>
              </a:path>
            </a:pathLst>
          </a:custGeom>
          <a:solidFill>
            <a:srgbClr val="6D4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10800000" flipH="1">
            <a:off x="7188037" y="6639866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8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8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 rot="10800000" flipH="1">
            <a:off x="4749604" y="10180955"/>
            <a:ext cx="111901" cy="107717"/>
          </a:xfrm>
          <a:custGeom>
            <a:avLst/>
            <a:gdLst/>
            <a:ahLst/>
            <a:cxnLst/>
            <a:rect l="l" t="t" r="r" b="b"/>
            <a:pathLst>
              <a:path w="1070" h="1030" extrusionOk="0">
                <a:moveTo>
                  <a:pt x="515" y="0"/>
                </a:moveTo>
                <a:cubicBezTo>
                  <a:pt x="238" y="0"/>
                  <a:pt x="0" y="238"/>
                  <a:pt x="0" y="515"/>
                </a:cubicBezTo>
                <a:cubicBezTo>
                  <a:pt x="0" y="792"/>
                  <a:pt x="238" y="1030"/>
                  <a:pt x="515" y="1030"/>
                </a:cubicBezTo>
                <a:cubicBezTo>
                  <a:pt x="832" y="1030"/>
                  <a:pt x="1070" y="792"/>
                  <a:pt x="1070" y="515"/>
                </a:cubicBezTo>
                <a:cubicBezTo>
                  <a:pt x="1070" y="238"/>
                  <a:pt x="832" y="0"/>
                  <a:pt x="515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6930622" y="8727895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6" y="1"/>
                </a:moveTo>
                <a:cubicBezTo>
                  <a:pt x="239" y="1"/>
                  <a:pt x="1" y="238"/>
                  <a:pt x="1" y="516"/>
                </a:cubicBezTo>
                <a:cubicBezTo>
                  <a:pt x="1" y="832"/>
                  <a:pt x="239" y="1030"/>
                  <a:pt x="516" y="1030"/>
                </a:cubicBezTo>
                <a:cubicBezTo>
                  <a:pt x="793" y="1030"/>
                  <a:pt x="1031" y="832"/>
                  <a:pt x="1031" y="516"/>
                </a:cubicBezTo>
                <a:cubicBezTo>
                  <a:pt x="1031" y="238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2235600" y="5708575"/>
            <a:ext cx="3072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1111350" y="2219875"/>
            <a:ext cx="5321100" cy="29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4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979925" y="1186100"/>
            <a:ext cx="5581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01830" y="553788"/>
            <a:ext cx="613780" cy="467786"/>
          </a:xfrm>
          <a:custGeom>
            <a:avLst/>
            <a:gdLst/>
            <a:ahLst/>
            <a:cxnLst/>
            <a:rect l="l" t="t" r="r" b="b"/>
            <a:pathLst>
              <a:path w="5869" h="4473" extrusionOk="0">
                <a:moveTo>
                  <a:pt x="1494" y="1"/>
                </a:moveTo>
                <a:cubicBezTo>
                  <a:pt x="646" y="1"/>
                  <a:pt x="1" y="1447"/>
                  <a:pt x="1656" y="4473"/>
                </a:cubicBezTo>
                <a:cubicBezTo>
                  <a:pt x="5649" y="3730"/>
                  <a:pt x="5869" y="1269"/>
                  <a:pt x="4413" y="1269"/>
                </a:cubicBezTo>
                <a:cubicBezTo>
                  <a:pt x="4005" y="1269"/>
                  <a:pt x="3467" y="1462"/>
                  <a:pt x="2844" y="1938"/>
                </a:cubicBezTo>
                <a:cubicBezTo>
                  <a:pt x="2732" y="660"/>
                  <a:pt x="2067" y="1"/>
                  <a:pt x="1494" y="1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1109345" y="41870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454800" y="1250799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FA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3476770">
            <a:off x="5200606" y="8953442"/>
            <a:ext cx="2283794" cy="1404710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3">
    <p:bg>
      <p:bgPr>
        <a:solidFill>
          <a:schemeClr val="accen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979925" y="1086088"/>
            <a:ext cx="5581800" cy="16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5"/>
          <p:cNvSpPr/>
          <p:nvPr/>
        </p:nvSpPr>
        <p:spPr>
          <a:xfrm rot="7754011">
            <a:off x="6132986" y="10273681"/>
            <a:ext cx="194832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394704" y="113015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 rot="7754011">
            <a:off x="7079219" y="9960961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766119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rgbClr val="B8C3E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979925" y="1186100"/>
            <a:ext cx="5581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9F9"/>
              </a:buClr>
              <a:buSzPts val="2400"/>
              <a:buNone/>
              <a:defRPr sz="55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1"/>
          </p:nvPr>
        </p:nvSpPr>
        <p:spPr>
          <a:xfrm>
            <a:off x="979925" y="4030150"/>
            <a:ext cx="5581800" cy="53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2200">
                <a:solidFill>
                  <a:srgbClr val="353A68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subTitle" idx="2"/>
          </p:nvPr>
        </p:nvSpPr>
        <p:spPr>
          <a:xfrm>
            <a:off x="979925" y="2359625"/>
            <a:ext cx="55818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p16"/>
          <p:cNvSpPr/>
          <p:nvPr/>
        </p:nvSpPr>
        <p:spPr>
          <a:xfrm rot="1504256">
            <a:off x="836318" y="9831827"/>
            <a:ext cx="709998" cy="489124"/>
          </a:xfrm>
          <a:custGeom>
            <a:avLst/>
            <a:gdLst/>
            <a:ahLst/>
            <a:cxnLst/>
            <a:rect l="l" t="t" r="r" b="b"/>
            <a:pathLst>
              <a:path w="6789" h="4677" extrusionOk="0">
                <a:moveTo>
                  <a:pt x="5234" y="0"/>
                </a:moveTo>
                <a:cubicBezTo>
                  <a:pt x="4729" y="0"/>
                  <a:pt x="4082" y="454"/>
                  <a:pt x="3554" y="1547"/>
                </a:cubicBezTo>
                <a:cubicBezTo>
                  <a:pt x="2968" y="644"/>
                  <a:pt x="2250" y="256"/>
                  <a:pt x="1693" y="256"/>
                </a:cubicBezTo>
                <a:cubicBezTo>
                  <a:pt x="443" y="256"/>
                  <a:pt x="1" y="2210"/>
                  <a:pt x="3673" y="4676"/>
                </a:cubicBezTo>
                <a:cubicBezTo>
                  <a:pt x="6788" y="2244"/>
                  <a:pt x="6359" y="0"/>
                  <a:pt x="5234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6423242" y="900704"/>
            <a:ext cx="811332" cy="695875"/>
          </a:xfrm>
          <a:custGeom>
            <a:avLst/>
            <a:gdLst/>
            <a:ahLst/>
            <a:cxnLst/>
            <a:rect l="l" t="t" r="r" b="b"/>
            <a:pathLst>
              <a:path w="7758" h="6654" extrusionOk="0">
                <a:moveTo>
                  <a:pt x="2447" y="1"/>
                </a:moveTo>
                <a:cubicBezTo>
                  <a:pt x="1348" y="1"/>
                  <a:pt x="0" y="1710"/>
                  <a:pt x="164" y="6167"/>
                </a:cubicBezTo>
                <a:cubicBezTo>
                  <a:pt x="1357" y="6512"/>
                  <a:pt x="2385" y="6654"/>
                  <a:pt x="3250" y="6654"/>
                </a:cubicBezTo>
                <a:cubicBezTo>
                  <a:pt x="7332" y="6654"/>
                  <a:pt x="7757" y="3484"/>
                  <a:pt x="4560" y="3484"/>
                </a:cubicBezTo>
                <a:cubicBezTo>
                  <a:pt x="4229" y="3484"/>
                  <a:pt x="3860" y="3518"/>
                  <a:pt x="3452" y="3592"/>
                </a:cubicBezTo>
                <a:cubicBezTo>
                  <a:pt x="4272" y="1475"/>
                  <a:pt x="3467" y="1"/>
                  <a:pt x="2447" y="1"/>
                </a:cubicBezTo>
                <a:close/>
              </a:path>
            </a:pathLst>
          </a:custGeom>
          <a:solidFill>
            <a:srgbClr val="E553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3881739">
            <a:off x="211932" y="9844473"/>
            <a:ext cx="570690" cy="463810"/>
          </a:xfrm>
          <a:custGeom>
            <a:avLst/>
            <a:gdLst/>
            <a:ahLst/>
            <a:cxnLst/>
            <a:rect l="l" t="t" r="r" b="b"/>
            <a:pathLst>
              <a:path w="5457" h="4435" extrusionOk="0">
                <a:moveTo>
                  <a:pt x="1599" y="0"/>
                </a:moveTo>
                <a:cubicBezTo>
                  <a:pt x="845" y="0"/>
                  <a:pt x="0" y="1223"/>
                  <a:pt x="468" y="4306"/>
                </a:cubicBezTo>
                <a:cubicBezTo>
                  <a:pt x="987" y="4395"/>
                  <a:pt x="1456" y="4434"/>
                  <a:pt x="1876" y="4434"/>
                </a:cubicBezTo>
                <a:cubicBezTo>
                  <a:pt x="5077" y="4434"/>
                  <a:pt x="5457" y="2150"/>
                  <a:pt x="3503" y="2150"/>
                </a:cubicBezTo>
                <a:cubicBezTo>
                  <a:pt x="3205" y="2150"/>
                  <a:pt x="2853" y="2203"/>
                  <a:pt x="2449" y="2325"/>
                </a:cubicBezTo>
                <a:cubicBezTo>
                  <a:pt x="2834" y="912"/>
                  <a:pt x="2250" y="0"/>
                  <a:pt x="1599" y="0"/>
                </a:cubicBezTo>
                <a:close/>
              </a:path>
            </a:pathLst>
          </a:custGeom>
          <a:solidFill>
            <a:srgbClr val="98A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581898">
            <a:off x="556355" y="9254478"/>
            <a:ext cx="313739" cy="213447"/>
          </a:xfrm>
          <a:custGeom>
            <a:avLst/>
            <a:gdLst/>
            <a:ahLst/>
            <a:cxnLst/>
            <a:rect l="l" t="t" r="r" b="b"/>
            <a:pathLst>
              <a:path w="3000" h="2041" extrusionOk="0">
                <a:moveTo>
                  <a:pt x="737" y="1"/>
                </a:moveTo>
                <a:cubicBezTo>
                  <a:pt x="211" y="1"/>
                  <a:pt x="0" y="841"/>
                  <a:pt x="1492" y="2040"/>
                </a:cubicBezTo>
                <a:cubicBezTo>
                  <a:pt x="3000" y="1063"/>
                  <a:pt x="2855" y="27"/>
                  <a:pt x="2333" y="27"/>
                </a:cubicBezTo>
                <a:cubicBezTo>
                  <a:pt x="2114" y="27"/>
                  <a:pt x="1829" y="209"/>
                  <a:pt x="1572" y="654"/>
                </a:cubicBezTo>
                <a:cubicBezTo>
                  <a:pt x="1325" y="200"/>
                  <a:pt x="994" y="1"/>
                  <a:pt x="737" y="1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5809480" y="618588"/>
            <a:ext cx="613780" cy="467786"/>
          </a:xfrm>
          <a:custGeom>
            <a:avLst/>
            <a:gdLst/>
            <a:ahLst/>
            <a:cxnLst/>
            <a:rect l="l" t="t" r="r" b="b"/>
            <a:pathLst>
              <a:path w="5869" h="4473" extrusionOk="0">
                <a:moveTo>
                  <a:pt x="1494" y="1"/>
                </a:moveTo>
                <a:cubicBezTo>
                  <a:pt x="646" y="1"/>
                  <a:pt x="1" y="1447"/>
                  <a:pt x="1656" y="4473"/>
                </a:cubicBezTo>
                <a:cubicBezTo>
                  <a:pt x="5649" y="3730"/>
                  <a:pt x="5869" y="1269"/>
                  <a:pt x="4413" y="1269"/>
                </a:cubicBezTo>
                <a:cubicBezTo>
                  <a:pt x="4005" y="1269"/>
                  <a:pt x="3467" y="1462"/>
                  <a:pt x="2844" y="1938"/>
                </a:cubicBezTo>
                <a:cubicBezTo>
                  <a:pt x="2732" y="660"/>
                  <a:pt x="2067" y="1"/>
                  <a:pt x="1494" y="1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6716995" y="48350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6062450" y="1315599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FA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rot="-3476728">
            <a:off x="4875121" y="8694988"/>
            <a:ext cx="2482482" cy="1526919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428720" y="9631618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E553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828888" y="10433474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bg>
      <p:bgPr>
        <a:solidFill>
          <a:srgbClr val="E5537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7"/>
          <p:cNvPicPr preferRelativeResize="0"/>
          <p:nvPr/>
        </p:nvPicPr>
        <p:blipFill rotWithShape="1">
          <a:blip r:embed="rId2">
            <a:alphaModFix/>
          </a:blip>
          <a:srcRect l="12537" t="2855" r="24014" b="2267"/>
          <a:stretch/>
        </p:blipFill>
        <p:spPr>
          <a:xfrm>
            <a:off x="153200" y="-957151"/>
            <a:ext cx="7887375" cy="121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/>
          <p:nvPr/>
        </p:nvSpPr>
        <p:spPr>
          <a:xfrm>
            <a:off x="656750" y="727450"/>
            <a:ext cx="6231300" cy="92910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17"/>
          <p:cNvGrpSpPr/>
          <p:nvPr/>
        </p:nvGrpSpPr>
        <p:grpSpPr>
          <a:xfrm>
            <a:off x="70450" y="-645370"/>
            <a:ext cx="7402899" cy="12034940"/>
            <a:chOff x="-7441424" y="2725673"/>
            <a:chExt cx="3276924" cy="5133703"/>
          </a:xfrm>
        </p:grpSpPr>
        <p:sp>
          <p:nvSpPr>
            <p:cNvPr id="224" name="Google Shape;224;p17"/>
            <p:cNvSpPr/>
            <p:nvPr/>
          </p:nvSpPr>
          <p:spPr>
            <a:xfrm rot="-5400000">
              <a:off x="-4943703" y="7340547"/>
              <a:ext cx="585921" cy="451737"/>
            </a:xfrm>
            <a:custGeom>
              <a:avLst/>
              <a:gdLst/>
              <a:ahLst/>
              <a:cxnLst/>
              <a:rect l="l" t="t" r="r" b="b"/>
              <a:pathLst>
                <a:path w="6528" h="5033" extrusionOk="0">
                  <a:moveTo>
                    <a:pt x="6528" y="1"/>
                  </a:moveTo>
                  <a:cubicBezTo>
                    <a:pt x="1" y="2515"/>
                    <a:pt x="6528" y="5033"/>
                    <a:pt x="6528" y="5033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 rot="-5400000">
              <a:off x="-5395481" y="7340413"/>
              <a:ext cx="585921" cy="452006"/>
            </a:xfrm>
            <a:custGeom>
              <a:avLst/>
              <a:gdLst/>
              <a:ahLst/>
              <a:cxnLst/>
              <a:rect l="l" t="t" r="r" b="b"/>
              <a:pathLst>
                <a:path w="6528" h="5036" extrusionOk="0">
                  <a:moveTo>
                    <a:pt x="6528" y="0"/>
                  </a:moveTo>
                  <a:cubicBezTo>
                    <a:pt x="1" y="2518"/>
                    <a:pt x="6528" y="5036"/>
                    <a:pt x="6528" y="5036"/>
                  </a:cubicBezTo>
                  <a:lnTo>
                    <a:pt x="6528" y="0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 rot="-5400000">
              <a:off x="-5847123" y="7340413"/>
              <a:ext cx="585921" cy="452006"/>
            </a:xfrm>
            <a:custGeom>
              <a:avLst/>
              <a:gdLst/>
              <a:ahLst/>
              <a:cxnLst/>
              <a:rect l="l" t="t" r="r" b="b"/>
              <a:pathLst>
                <a:path w="6528" h="5036" extrusionOk="0">
                  <a:moveTo>
                    <a:pt x="6528" y="0"/>
                  </a:moveTo>
                  <a:cubicBezTo>
                    <a:pt x="1" y="2518"/>
                    <a:pt x="6528" y="5036"/>
                    <a:pt x="6528" y="5036"/>
                  </a:cubicBezTo>
                  <a:lnTo>
                    <a:pt x="6528" y="0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 rot="-5400000">
              <a:off x="-6344361" y="7340413"/>
              <a:ext cx="585921" cy="452006"/>
            </a:xfrm>
            <a:custGeom>
              <a:avLst/>
              <a:gdLst/>
              <a:ahLst/>
              <a:cxnLst/>
              <a:rect l="l" t="t" r="r" b="b"/>
              <a:pathLst>
                <a:path w="6528" h="5036" extrusionOk="0">
                  <a:moveTo>
                    <a:pt x="6528" y="0"/>
                  </a:moveTo>
                  <a:cubicBezTo>
                    <a:pt x="1" y="2518"/>
                    <a:pt x="6528" y="5035"/>
                    <a:pt x="6528" y="5035"/>
                  </a:cubicBezTo>
                  <a:lnTo>
                    <a:pt x="6528" y="0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 rot="-5400000">
              <a:off x="-6796317" y="7340368"/>
              <a:ext cx="585921" cy="452096"/>
            </a:xfrm>
            <a:custGeom>
              <a:avLst/>
              <a:gdLst/>
              <a:ahLst/>
              <a:cxnLst/>
              <a:rect l="l" t="t" r="r" b="b"/>
              <a:pathLst>
                <a:path w="6528" h="5037" extrusionOk="0">
                  <a:moveTo>
                    <a:pt x="6528" y="1"/>
                  </a:moveTo>
                  <a:cubicBezTo>
                    <a:pt x="1" y="2518"/>
                    <a:pt x="6528" y="5036"/>
                    <a:pt x="6528" y="5036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 rot="-5400000">
              <a:off x="-7248139" y="7340547"/>
              <a:ext cx="585921" cy="451737"/>
            </a:xfrm>
            <a:custGeom>
              <a:avLst/>
              <a:gdLst/>
              <a:ahLst/>
              <a:cxnLst/>
              <a:rect l="l" t="t" r="r" b="b"/>
              <a:pathLst>
                <a:path w="6528" h="5033" extrusionOk="0">
                  <a:moveTo>
                    <a:pt x="6528" y="1"/>
                  </a:moveTo>
                  <a:cubicBezTo>
                    <a:pt x="1" y="2515"/>
                    <a:pt x="6528" y="5033"/>
                    <a:pt x="6528" y="5033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 rot="-5400000">
              <a:off x="-7529160" y="6917713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9" y="1"/>
                  </a:moveTo>
                  <a:cubicBezTo>
                    <a:pt x="1080" y="1"/>
                    <a:pt x="0" y="2902"/>
                    <a:pt x="0" y="2902"/>
                  </a:cubicBezTo>
                  <a:lnTo>
                    <a:pt x="4857" y="2902"/>
                  </a:lnTo>
                  <a:cubicBezTo>
                    <a:pt x="4048" y="726"/>
                    <a:pt x="3239" y="1"/>
                    <a:pt x="2519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 rot="-5400000">
              <a:off x="-7529160" y="6481864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8" y="1"/>
                  </a:moveTo>
                  <a:cubicBezTo>
                    <a:pt x="1079" y="1"/>
                    <a:pt x="1" y="2902"/>
                    <a:pt x="1" y="2902"/>
                  </a:cubicBezTo>
                  <a:lnTo>
                    <a:pt x="4857" y="2902"/>
                  </a:lnTo>
                  <a:cubicBezTo>
                    <a:pt x="4047" y="726"/>
                    <a:pt x="3237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 rot="-5400000">
              <a:off x="-7529160" y="6046015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8" y="1"/>
                  </a:moveTo>
                  <a:cubicBezTo>
                    <a:pt x="1079" y="1"/>
                    <a:pt x="1" y="2902"/>
                    <a:pt x="1" y="2902"/>
                  </a:cubicBezTo>
                  <a:lnTo>
                    <a:pt x="4857" y="2902"/>
                  </a:lnTo>
                  <a:cubicBezTo>
                    <a:pt x="4047" y="726"/>
                    <a:pt x="3237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 rot="-5400000">
              <a:off x="-7529160" y="5566546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8" y="1"/>
                  </a:moveTo>
                  <a:cubicBezTo>
                    <a:pt x="1079" y="1"/>
                    <a:pt x="0" y="2902"/>
                    <a:pt x="0" y="2902"/>
                  </a:cubicBezTo>
                  <a:lnTo>
                    <a:pt x="4856" y="2902"/>
                  </a:lnTo>
                  <a:cubicBezTo>
                    <a:pt x="4047" y="726"/>
                    <a:pt x="3237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 rot="-5400000">
              <a:off x="-7529025" y="5130831"/>
              <a:ext cx="435671" cy="260469"/>
            </a:xfrm>
            <a:custGeom>
              <a:avLst/>
              <a:gdLst/>
              <a:ahLst/>
              <a:cxnLst/>
              <a:rect l="l" t="t" r="r" b="b"/>
              <a:pathLst>
                <a:path w="4854" h="2902" extrusionOk="0">
                  <a:moveTo>
                    <a:pt x="2517" y="1"/>
                  </a:moveTo>
                  <a:cubicBezTo>
                    <a:pt x="1079" y="1"/>
                    <a:pt x="0" y="2902"/>
                    <a:pt x="0" y="2902"/>
                  </a:cubicBezTo>
                  <a:lnTo>
                    <a:pt x="4853" y="2902"/>
                  </a:lnTo>
                  <a:cubicBezTo>
                    <a:pt x="4045" y="726"/>
                    <a:pt x="3236" y="1"/>
                    <a:pt x="251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 rot="-5400000">
              <a:off x="-7529160" y="4695117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9" y="1"/>
                  </a:moveTo>
                  <a:cubicBezTo>
                    <a:pt x="1080" y="1"/>
                    <a:pt x="0" y="2902"/>
                    <a:pt x="0" y="2902"/>
                  </a:cubicBezTo>
                  <a:lnTo>
                    <a:pt x="4857" y="2902"/>
                  </a:lnTo>
                  <a:cubicBezTo>
                    <a:pt x="4048" y="726"/>
                    <a:pt x="3239" y="1"/>
                    <a:pt x="2519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 rot="-5400000">
              <a:off x="-7529160" y="4270667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8" y="1"/>
                  </a:moveTo>
                  <a:cubicBezTo>
                    <a:pt x="1079" y="1"/>
                    <a:pt x="1" y="2902"/>
                    <a:pt x="1" y="2902"/>
                  </a:cubicBezTo>
                  <a:lnTo>
                    <a:pt x="4857" y="2902"/>
                  </a:lnTo>
                  <a:cubicBezTo>
                    <a:pt x="4047" y="726"/>
                    <a:pt x="3237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-5400000">
              <a:off x="-7529160" y="3834818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2518" y="1"/>
                  </a:moveTo>
                  <a:cubicBezTo>
                    <a:pt x="1079" y="1"/>
                    <a:pt x="1" y="2902"/>
                    <a:pt x="1" y="2902"/>
                  </a:cubicBezTo>
                  <a:lnTo>
                    <a:pt x="4857" y="2902"/>
                  </a:lnTo>
                  <a:cubicBezTo>
                    <a:pt x="4047" y="726"/>
                    <a:pt x="3237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>
              <a:off x="-7529204" y="3398924"/>
              <a:ext cx="436030" cy="260469"/>
            </a:xfrm>
            <a:custGeom>
              <a:avLst/>
              <a:gdLst/>
              <a:ahLst/>
              <a:cxnLst/>
              <a:rect l="l" t="t" r="r" b="b"/>
              <a:pathLst>
                <a:path w="4858" h="2902" extrusionOk="0">
                  <a:moveTo>
                    <a:pt x="2518" y="1"/>
                  </a:moveTo>
                  <a:cubicBezTo>
                    <a:pt x="1079" y="1"/>
                    <a:pt x="1" y="2902"/>
                    <a:pt x="1" y="2902"/>
                  </a:cubicBezTo>
                  <a:lnTo>
                    <a:pt x="4857" y="2902"/>
                  </a:lnTo>
                  <a:cubicBezTo>
                    <a:pt x="4047" y="726"/>
                    <a:pt x="3238" y="1"/>
                    <a:pt x="2518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 rot="-5400000">
              <a:off x="-4512705" y="6917713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0" y="1"/>
                  </a:moveTo>
                  <a:cubicBezTo>
                    <a:pt x="0" y="1"/>
                    <a:pt x="1080" y="2902"/>
                    <a:pt x="2519" y="2902"/>
                  </a:cubicBezTo>
                  <a:cubicBezTo>
                    <a:pt x="3239" y="2902"/>
                    <a:pt x="4048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 rot="-5400000">
              <a:off x="-4512705" y="6481864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1" y="1"/>
                  </a:moveTo>
                  <a:cubicBezTo>
                    <a:pt x="1" y="1"/>
                    <a:pt x="1079" y="2902"/>
                    <a:pt x="2518" y="2902"/>
                  </a:cubicBezTo>
                  <a:cubicBezTo>
                    <a:pt x="3237" y="2902"/>
                    <a:pt x="4047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 rot="-5400000">
              <a:off x="-4512705" y="6046015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1" y="1"/>
                  </a:moveTo>
                  <a:cubicBezTo>
                    <a:pt x="1" y="1"/>
                    <a:pt x="1079" y="2902"/>
                    <a:pt x="2518" y="2902"/>
                  </a:cubicBezTo>
                  <a:cubicBezTo>
                    <a:pt x="3237" y="2902"/>
                    <a:pt x="4047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 rot="-5400000">
              <a:off x="-4512705" y="5566546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0" y="1"/>
                  </a:moveTo>
                  <a:cubicBezTo>
                    <a:pt x="0" y="1"/>
                    <a:pt x="1079" y="2902"/>
                    <a:pt x="2518" y="2902"/>
                  </a:cubicBezTo>
                  <a:cubicBezTo>
                    <a:pt x="3237" y="2902"/>
                    <a:pt x="4047" y="2176"/>
                    <a:pt x="4856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 rot="-5400000">
              <a:off x="-4512570" y="5130831"/>
              <a:ext cx="435671" cy="260469"/>
            </a:xfrm>
            <a:custGeom>
              <a:avLst/>
              <a:gdLst/>
              <a:ahLst/>
              <a:cxnLst/>
              <a:rect l="l" t="t" r="r" b="b"/>
              <a:pathLst>
                <a:path w="4854" h="2902" extrusionOk="0">
                  <a:moveTo>
                    <a:pt x="0" y="1"/>
                  </a:moveTo>
                  <a:cubicBezTo>
                    <a:pt x="0" y="1"/>
                    <a:pt x="1079" y="2902"/>
                    <a:pt x="2517" y="2902"/>
                  </a:cubicBezTo>
                  <a:cubicBezTo>
                    <a:pt x="3236" y="2902"/>
                    <a:pt x="4045" y="2176"/>
                    <a:pt x="4853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 rot="-5400000">
              <a:off x="-4512705" y="4695117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0" y="1"/>
                  </a:moveTo>
                  <a:cubicBezTo>
                    <a:pt x="0" y="1"/>
                    <a:pt x="1080" y="2902"/>
                    <a:pt x="2519" y="2902"/>
                  </a:cubicBezTo>
                  <a:cubicBezTo>
                    <a:pt x="3239" y="2902"/>
                    <a:pt x="4048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 rot="-5400000">
              <a:off x="-4512705" y="4270667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1" y="1"/>
                  </a:moveTo>
                  <a:cubicBezTo>
                    <a:pt x="1" y="1"/>
                    <a:pt x="1079" y="2902"/>
                    <a:pt x="2518" y="2902"/>
                  </a:cubicBezTo>
                  <a:cubicBezTo>
                    <a:pt x="3237" y="2902"/>
                    <a:pt x="4047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 rot="-5400000">
              <a:off x="-4512705" y="3834818"/>
              <a:ext cx="435940" cy="260469"/>
            </a:xfrm>
            <a:custGeom>
              <a:avLst/>
              <a:gdLst/>
              <a:ahLst/>
              <a:cxnLst/>
              <a:rect l="l" t="t" r="r" b="b"/>
              <a:pathLst>
                <a:path w="4857" h="2902" extrusionOk="0">
                  <a:moveTo>
                    <a:pt x="1" y="1"/>
                  </a:moveTo>
                  <a:cubicBezTo>
                    <a:pt x="1" y="1"/>
                    <a:pt x="1079" y="2902"/>
                    <a:pt x="2518" y="2902"/>
                  </a:cubicBezTo>
                  <a:cubicBezTo>
                    <a:pt x="3237" y="2902"/>
                    <a:pt x="4047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 rot="-5400000">
              <a:off x="-4512749" y="3398924"/>
              <a:ext cx="436030" cy="260469"/>
            </a:xfrm>
            <a:custGeom>
              <a:avLst/>
              <a:gdLst/>
              <a:ahLst/>
              <a:cxnLst/>
              <a:rect l="l" t="t" r="r" b="b"/>
              <a:pathLst>
                <a:path w="4858" h="2902" extrusionOk="0">
                  <a:moveTo>
                    <a:pt x="1" y="1"/>
                  </a:moveTo>
                  <a:cubicBezTo>
                    <a:pt x="1" y="1"/>
                    <a:pt x="1079" y="2902"/>
                    <a:pt x="2518" y="2902"/>
                  </a:cubicBezTo>
                  <a:cubicBezTo>
                    <a:pt x="3238" y="2902"/>
                    <a:pt x="4047" y="2176"/>
                    <a:pt x="4857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 rot="-5400000">
              <a:off x="-7247314" y="2792406"/>
              <a:ext cx="585562" cy="452096"/>
            </a:xfrm>
            <a:custGeom>
              <a:avLst/>
              <a:gdLst/>
              <a:ahLst/>
              <a:cxnLst/>
              <a:rect l="l" t="t" r="r" b="b"/>
              <a:pathLst>
                <a:path w="6524" h="5037" extrusionOk="0">
                  <a:moveTo>
                    <a:pt x="0" y="1"/>
                  </a:moveTo>
                  <a:lnTo>
                    <a:pt x="0" y="5036"/>
                  </a:lnTo>
                  <a:cubicBezTo>
                    <a:pt x="6524" y="25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 rot="-5400000">
              <a:off x="-6795358" y="2792451"/>
              <a:ext cx="585562" cy="452006"/>
            </a:xfrm>
            <a:custGeom>
              <a:avLst/>
              <a:gdLst/>
              <a:ahLst/>
              <a:cxnLst/>
              <a:rect l="l" t="t" r="r" b="b"/>
              <a:pathLst>
                <a:path w="6524" h="5036" extrusionOk="0">
                  <a:moveTo>
                    <a:pt x="0" y="0"/>
                  </a:moveTo>
                  <a:lnTo>
                    <a:pt x="0" y="5035"/>
                  </a:lnTo>
                  <a:cubicBezTo>
                    <a:pt x="6524" y="25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 rot="-5400000">
              <a:off x="-6343446" y="2792451"/>
              <a:ext cx="585562" cy="452006"/>
            </a:xfrm>
            <a:custGeom>
              <a:avLst/>
              <a:gdLst/>
              <a:ahLst/>
              <a:cxnLst/>
              <a:rect l="l" t="t" r="r" b="b"/>
              <a:pathLst>
                <a:path w="6524" h="5036" extrusionOk="0">
                  <a:moveTo>
                    <a:pt x="0" y="0"/>
                  </a:moveTo>
                  <a:lnTo>
                    <a:pt x="0" y="5036"/>
                  </a:lnTo>
                  <a:cubicBezTo>
                    <a:pt x="6524" y="25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 rot="-5400000">
              <a:off x="-5846477" y="2792451"/>
              <a:ext cx="585562" cy="452006"/>
            </a:xfrm>
            <a:custGeom>
              <a:avLst/>
              <a:gdLst/>
              <a:ahLst/>
              <a:cxnLst/>
              <a:rect l="l" t="t" r="r" b="b"/>
              <a:pathLst>
                <a:path w="6524" h="5036" extrusionOk="0">
                  <a:moveTo>
                    <a:pt x="0" y="0"/>
                  </a:moveTo>
                  <a:lnTo>
                    <a:pt x="0" y="5036"/>
                  </a:lnTo>
                  <a:cubicBezTo>
                    <a:pt x="6524" y="25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 rot="-5400000">
              <a:off x="-5394700" y="2792585"/>
              <a:ext cx="585562" cy="451737"/>
            </a:xfrm>
            <a:custGeom>
              <a:avLst/>
              <a:gdLst/>
              <a:ahLst/>
              <a:cxnLst/>
              <a:rect l="l" t="t" r="r" b="b"/>
              <a:pathLst>
                <a:path w="6524" h="5033" extrusionOk="0">
                  <a:moveTo>
                    <a:pt x="0" y="1"/>
                  </a:moveTo>
                  <a:lnTo>
                    <a:pt x="0" y="5033"/>
                  </a:lnTo>
                  <a:cubicBezTo>
                    <a:pt x="6524" y="25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 rot="-5400000">
              <a:off x="-4942878" y="2792406"/>
              <a:ext cx="585562" cy="452096"/>
            </a:xfrm>
            <a:custGeom>
              <a:avLst/>
              <a:gdLst/>
              <a:ahLst/>
              <a:cxnLst/>
              <a:rect l="l" t="t" r="r" b="b"/>
              <a:pathLst>
                <a:path w="6524" h="5037" extrusionOk="0">
                  <a:moveTo>
                    <a:pt x="0" y="1"/>
                  </a:moveTo>
                  <a:lnTo>
                    <a:pt x="0" y="5036"/>
                  </a:lnTo>
                  <a:cubicBezTo>
                    <a:pt x="6524" y="25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C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5376"/>
                </a:solidFill>
              </a:endParaRPr>
            </a:p>
          </p:txBody>
        </p:sp>
      </p:grpSp>
      <p:grpSp>
        <p:nvGrpSpPr>
          <p:cNvPr id="254" name="Google Shape;254;p17"/>
          <p:cNvGrpSpPr/>
          <p:nvPr/>
        </p:nvGrpSpPr>
        <p:grpSpPr>
          <a:xfrm>
            <a:off x="965688" y="2221925"/>
            <a:ext cx="5631300" cy="5076825"/>
            <a:chOff x="981000" y="2210550"/>
            <a:chExt cx="5631300" cy="5076825"/>
          </a:xfrm>
        </p:grpSpPr>
        <p:cxnSp>
          <p:nvCxnSpPr>
            <p:cNvPr id="255" name="Google Shape;255;p17"/>
            <p:cNvCxnSpPr/>
            <p:nvPr/>
          </p:nvCxnSpPr>
          <p:spPr>
            <a:xfrm>
              <a:off x="981000" y="2210550"/>
              <a:ext cx="5624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7"/>
            <p:cNvCxnSpPr/>
            <p:nvPr/>
          </p:nvCxnSpPr>
          <p:spPr>
            <a:xfrm>
              <a:off x="981000" y="27725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7"/>
            <p:cNvCxnSpPr/>
            <p:nvPr/>
          </p:nvCxnSpPr>
          <p:spPr>
            <a:xfrm>
              <a:off x="981000" y="3334500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7"/>
            <p:cNvCxnSpPr/>
            <p:nvPr/>
          </p:nvCxnSpPr>
          <p:spPr>
            <a:xfrm>
              <a:off x="981000" y="38964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7"/>
            <p:cNvCxnSpPr/>
            <p:nvPr/>
          </p:nvCxnSpPr>
          <p:spPr>
            <a:xfrm>
              <a:off x="981000" y="44679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7"/>
            <p:cNvCxnSpPr/>
            <p:nvPr/>
          </p:nvCxnSpPr>
          <p:spPr>
            <a:xfrm>
              <a:off x="981000" y="50394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17"/>
            <p:cNvCxnSpPr/>
            <p:nvPr/>
          </p:nvCxnSpPr>
          <p:spPr>
            <a:xfrm>
              <a:off x="981000" y="55919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17"/>
            <p:cNvCxnSpPr/>
            <p:nvPr/>
          </p:nvCxnSpPr>
          <p:spPr>
            <a:xfrm>
              <a:off x="981000" y="61634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7"/>
            <p:cNvCxnSpPr/>
            <p:nvPr/>
          </p:nvCxnSpPr>
          <p:spPr>
            <a:xfrm>
              <a:off x="981000" y="67158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17"/>
            <p:cNvCxnSpPr/>
            <p:nvPr/>
          </p:nvCxnSpPr>
          <p:spPr>
            <a:xfrm>
              <a:off x="981000" y="7287375"/>
              <a:ext cx="56313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1284725" y="14909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1"/>
          </p:nvPr>
        </p:nvSpPr>
        <p:spPr>
          <a:xfrm>
            <a:off x="1905150" y="7436475"/>
            <a:ext cx="3733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2"/>
          </p:nvPr>
        </p:nvSpPr>
        <p:spPr>
          <a:xfrm>
            <a:off x="979925" y="2359625"/>
            <a:ext cx="5581800" cy="4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rgbClr val="6D84BD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523950" y="571200"/>
            <a:ext cx="6495900" cy="9601800"/>
          </a:xfrm>
          <a:prstGeom prst="roundRect">
            <a:avLst>
              <a:gd name="adj" fmla="val 15248"/>
            </a:avLst>
          </a:prstGeom>
          <a:solidFill>
            <a:srgbClr val="FDEC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965688" y="24053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subTitle" idx="1"/>
          </p:nvPr>
        </p:nvSpPr>
        <p:spPr>
          <a:xfrm>
            <a:off x="2828225" y="8655675"/>
            <a:ext cx="37335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2"/>
          </p:nvPr>
        </p:nvSpPr>
        <p:spPr>
          <a:xfrm>
            <a:off x="979925" y="3274025"/>
            <a:ext cx="5581800" cy="4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965688" y="3698300"/>
            <a:ext cx="5631300" cy="4514850"/>
            <a:chOff x="981000" y="2772525"/>
            <a:chExt cx="5631300" cy="4514850"/>
          </a:xfrm>
        </p:grpSpPr>
        <p:cxnSp>
          <p:nvCxnSpPr>
            <p:cNvPr id="274" name="Google Shape;274;p18"/>
            <p:cNvCxnSpPr/>
            <p:nvPr/>
          </p:nvCxnSpPr>
          <p:spPr>
            <a:xfrm>
              <a:off x="981000" y="27725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8"/>
            <p:cNvCxnSpPr/>
            <p:nvPr/>
          </p:nvCxnSpPr>
          <p:spPr>
            <a:xfrm>
              <a:off x="981000" y="3334500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8"/>
            <p:cNvCxnSpPr/>
            <p:nvPr/>
          </p:nvCxnSpPr>
          <p:spPr>
            <a:xfrm>
              <a:off x="981000" y="38964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8"/>
            <p:cNvCxnSpPr/>
            <p:nvPr/>
          </p:nvCxnSpPr>
          <p:spPr>
            <a:xfrm>
              <a:off x="981000" y="44679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8"/>
            <p:cNvCxnSpPr/>
            <p:nvPr/>
          </p:nvCxnSpPr>
          <p:spPr>
            <a:xfrm>
              <a:off x="981000" y="50394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8"/>
            <p:cNvCxnSpPr/>
            <p:nvPr/>
          </p:nvCxnSpPr>
          <p:spPr>
            <a:xfrm>
              <a:off x="981000" y="55919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8"/>
            <p:cNvCxnSpPr/>
            <p:nvPr/>
          </p:nvCxnSpPr>
          <p:spPr>
            <a:xfrm>
              <a:off x="981000" y="61634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8"/>
            <p:cNvCxnSpPr/>
            <p:nvPr/>
          </p:nvCxnSpPr>
          <p:spPr>
            <a:xfrm>
              <a:off x="981000" y="671587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8"/>
            <p:cNvCxnSpPr/>
            <p:nvPr/>
          </p:nvCxnSpPr>
          <p:spPr>
            <a:xfrm>
              <a:off x="981000" y="7287375"/>
              <a:ext cx="56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>
            <a:off x="523950" y="0"/>
            <a:ext cx="6495900" cy="10096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65688" y="2098175"/>
            <a:ext cx="5581800" cy="3886125"/>
            <a:chOff x="965688" y="2098175"/>
            <a:chExt cx="5581800" cy="3886125"/>
          </a:xfrm>
        </p:grpSpPr>
        <p:cxnSp>
          <p:nvCxnSpPr>
            <p:cNvPr id="286" name="Google Shape;286;p19"/>
            <p:cNvCxnSpPr/>
            <p:nvPr/>
          </p:nvCxnSpPr>
          <p:spPr>
            <a:xfrm rot="10800000" flipH="1">
              <a:off x="3746050" y="2098175"/>
              <a:ext cx="2801400" cy="3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9"/>
            <p:cNvCxnSpPr/>
            <p:nvPr/>
          </p:nvCxnSpPr>
          <p:spPr>
            <a:xfrm>
              <a:off x="965688" y="2653593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9"/>
            <p:cNvCxnSpPr/>
            <p:nvPr/>
          </p:nvCxnSpPr>
          <p:spPr>
            <a:xfrm>
              <a:off x="965688" y="3208711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9"/>
            <p:cNvCxnSpPr/>
            <p:nvPr/>
          </p:nvCxnSpPr>
          <p:spPr>
            <a:xfrm>
              <a:off x="965688" y="3763829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9"/>
            <p:cNvCxnSpPr/>
            <p:nvPr/>
          </p:nvCxnSpPr>
          <p:spPr>
            <a:xfrm>
              <a:off x="965688" y="4318946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9"/>
            <p:cNvCxnSpPr/>
            <p:nvPr/>
          </p:nvCxnSpPr>
          <p:spPr>
            <a:xfrm>
              <a:off x="965688" y="4874064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9"/>
            <p:cNvCxnSpPr/>
            <p:nvPr/>
          </p:nvCxnSpPr>
          <p:spPr>
            <a:xfrm>
              <a:off x="965688" y="5429182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9"/>
            <p:cNvCxnSpPr/>
            <p:nvPr/>
          </p:nvCxnSpPr>
          <p:spPr>
            <a:xfrm>
              <a:off x="965688" y="5984300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4" name="Google Shape;294;p19"/>
          <p:cNvGrpSpPr/>
          <p:nvPr/>
        </p:nvGrpSpPr>
        <p:grpSpPr>
          <a:xfrm>
            <a:off x="523853" y="61900"/>
            <a:ext cx="6496095" cy="1125476"/>
            <a:chOff x="4107938" y="3776125"/>
            <a:chExt cx="1552122" cy="268912"/>
          </a:xfrm>
        </p:grpSpPr>
        <p:sp>
          <p:nvSpPr>
            <p:cNvPr id="295" name="Google Shape;295;p19"/>
            <p:cNvSpPr/>
            <p:nvPr/>
          </p:nvSpPr>
          <p:spPr>
            <a:xfrm>
              <a:off x="4107938" y="3776125"/>
              <a:ext cx="1552122" cy="223075"/>
            </a:xfrm>
            <a:custGeom>
              <a:avLst/>
              <a:gdLst/>
              <a:ahLst/>
              <a:cxnLst/>
              <a:rect l="l" t="t" r="r" b="b"/>
              <a:pathLst>
                <a:path w="41623" h="13188" extrusionOk="0">
                  <a:moveTo>
                    <a:pt x="1" y="0"/>
                  </a:moveTo>
                  <a:lnTo>
                    <a:pt x="1" y="0"/>
                  </a:lnTo>
                  <a:cubicBezTo>
                    <a:pt x="1688" y="1137"/>
                    <a:pt x="3401" y="2231"/>
                    <a:pt x="5101" y="3348"/>
                  </a:cubicBezTo>
                  <a:cubicBezTo>
                    <a:pt x="6808" y="4449"/>
                    <a:pt x="8521" y="5543"/>
                    <a:pt x="10241" y="6625"/>
                  </a:cubicBezTo>
                  <a:cubicBezTo>
                    <a:pt x="13674" y="8800"/>
                    <a:pt x="17136" y="10934"/>
                    <a:pt x="20598" y="13057"/>
                  </a:cubicBezTo>
                  <a:lnTo>
                    <a:pt x="20813" y="13188"/>
                  </a:lnTo>
                  <a:lnTo>
                    <a:pt x="21025" y="13057"/>
                  </a:lnTo>
                  <a:cubicBezTo>
                    <a:pt x="24490" y="10934"/>
                    <a:pt x="27949" y="8800"/>
                    <a:pt x="31382" y="6625"/>
                  </a:cubicBezTo>
                  <a:cubicBezTo>
                    <a:pt x="33102" y="5540"/>
                    <a:pt x="34815" y="4446"/>
                    <a:pt x="36525" y="3348"/>
                  </a:cubicBezTo>
                  <a:cubicBezTo>
                    <a:pt x="38222" y="2231"/>
                    <a:pt x="39935" y="1140"/>
                    <a:pt x="41622" y="0"/>
                  </a:cubicBezTo>
                  <a:lnTo>
                    <a:pt x="41622" y="0"/>
                  </a:lnTo>
                  <a:cubicBezTo>
                    <a:pt x="39837" y="980"/>
                    <a:pt x="38085" y="2003"/>
                    <a:pt x="36313" y="3006"/>
                  </a:cubicBezTo>
                  <a:cubicBezTo>
                    <a:pt x="34554" y="4019"/>
                    <a:pt x="32799" y="5045"/>
                    <a:pt x="31050" y="6081"/>
                  </a:cubicBezTo>
                  <a:cubicBezTo>
                    <a:pt x="27620" y="8100"/>
                    <a:pt x="24213" y="10160"/>
                    <a:pt x="20811" y="12227"/>
                  </a:cubicBezTo>
                  <a:lnTo>
                    <a:pt x="20811" y="12227"/>
                  </a:lnTo>
                  <a:cubicBezTo>
                    <a:pt x="17410" y="10160"/>
                    <a:pt x="14003" y="8100"/>
                    <a:pt x="10573" y="6081"/>
                  </a:cubicBezTo>
                  <a:cubicBezTo>
                    <a:pt x="8821" y="5048"/>
                    <a:pt x="7069" y="4022"/>
                    <a:pt x="5310" y="3006"/>
                  </a:cubicBezTo>
                  <a:cubicBezTo>
                    <a:pt x="3538" y="2003"/>
                    <a:pt x="1782" y="98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809518" y="3910287"/>
              <a:ext cx="134300" cy="134750"/>
            </a:xfrm>
            <a:custGeom>
              <a:avLst/>
              <a:gdLst/>
              <a:ahLst/>
              <a:cxnLst/>
              <a:rect l="l" t="t" r="r" b="b"/>
              <a:pathLst>
                <a:path w="5372" h="5390" extrusionOk="0">
                  <a:moveTo>
                    <a:pt x="4250" y="0"/>
                  </a:moveTo>
                  <a:cubicBezTo>
                    <a:pt x="3981" y="0"/>
                    <a:pt x="3707" y="92"/>
                    <a:pt x="3492" y="242"/>
                  </a:cubicBezTo>
                  <a:cubicBezTo>
                    <a:pt x="2968" y="610"/>
                    <a:pt x="2756" y="1221"/>
                    <a:pt x="2574" y="1803"/>
                  </a:cubicBezTo>
                  <a:lnTo>
                    <a:pt x="2574" y="1803"/>
                  </a:lnTo>
                  <a:cubicBezTo>
                    <a:pt x="2616" y="1662"/>
                    <a:pt x="2312" y="1238"/>
                    <a:pt x="2238" y="1118"/>
                  </a:cubicBezTo>
                  <a:cubicBezTo>
                    <a:pt x="2091" y="893"/>
                    <a:pt x="1925" y="682"/>
                    <a:pt x="1733" y="493"/>
                  </a:cubicBezTo>
                  <a:cubicBezTo>
                    <a:pt x="1501" y="263"/>
                    <a:pt x="1184" y="24"/>
                    <a:pt x="868" y="24"/>
                  </a:cubicBezTo>
                  <a:cubicBezTo>
                    <a:pt x="718" y="24"/>
                    <a:pt x="568" y="78"/>
                    <a:pt x="427" y="213"/>
                  </a:cubicBezTo>
                  <a:cubicBezTo>
                    <a:pt x="274" y="359"/>
                    <a:pt x="189" y="561"/>
                    <a:pt x="150" y="766"/>
                  </a:cubicBezTo>
                  <a:cubicBezTo>
                    <a:pt x="0" y="1580"/>
                    <a:pt x="277" y="2457"/>
                    <a:pt x="655" y="3170"/>
                  </a:cubicBezTo>
                  <a:cubicBezTo>
                    <a:pt x="876" y="3590"/>
                    <a:pt x="1150" y="3981"/>
                    <a:pt x="1469" y="4336"/>
                  </a:cubicBezTo>
                  <a:cubicBezTo>
                    <a:pt x="1560" y="4442"/>
                    <a:pt x="2512" y="5389"/>
                    <a:pt x="2655" y="5389"/>
                  </a:cubicBezTo>
                  <a:cubicBezTo>
                    <a:pt x="2660" y="5389"/>
                    <a:pt x="2665" y="5388"/>
                    <a:pt x="2668" y="5385"/>
                  </a:cubicBezTo>
                  <a:cubicBezTo>
                    <a:pt x="3622" y="4398"/>
                    <a:pt x="4570" y="3255"/>
                    <a:pt x="5036" y="1942"/>
                  </a:cubicBezTo>
                  <a:cubicBezTo>
                    <a:pt x="5221" y="1411"/>
                    <a:pt x="5371" y="620"/>
                    <a:pt x="4870" y="209"/>
                  </a:cubicBezTo>
                  <a:cubicBezTo>
                    <a:pt x="4691" y="63"/>
                    <a:pt x="4472" y="0"/>
                    <a:pt x="4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9"/>
          <p:cNvSpPr txBox="1">
            <a:spLocks noGrp="1"/>
          </p:cNvSpPr>
          <p:nvPr>
            <p:ph type="title"/>
          </p:nvPr>
        </p:nvSpPr>
        <p:spPr>
          <a:xfrm>
            <a:off x="979925" y="14909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1"/>
          </p:nvPr>
        </p:nvSpPr>
        <p:spPr>
          <a:xfrm>
            <a:off x="1905150" y="6445875"/>
            <a:ext cx="37335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2"/>
          </p:nvPr>
        </p:nvSpPr>
        <p:spPr>
          <a:xfrm>
            <a:off x="979925" y="1684475"/>
            <a:ext cx="5581800" cy="4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bg>
      <p:bgPr>
        <a:solidFill>
          <a:schemeClr val="accen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0"/>
          <p:cNvGrpSpPr/>
          <p:nvPr/>
        </p:nvGrpSpPr>
        <p:grpSpPr>
          <a:xfrm>
            <a:off x="-124425" y="122299"/>
            <a:ext cx="7799225" cy="11241164"/>
            <a:chOff x="-124425" y="122299"/>
            <a:chExt cx="7799225" cy="11241164"/>
          </a:xfrm>
        </p:grpSpPr>
        <p:grpSp>
          <p:nvGrpSpPr>
            <p:cNvPr id="302" name="Google Shape;302;p20"/>
            <p:cNvGrpSpPr/>
            <p:nvPr/>
          </p:nvGrpSpPr>
          <p:grpSpPr>
            <a:xfrm>
              <a:off x="1744340" y="122299"/>
              <a:ext cx="2167211" cy="1748812"/>
              <a:chOff x="1515740" y="141349"/>
              <a:chExt cx="2167211" cy="1748812"/>
            </a:xfrm>
          </p:grpSpPr>
          <p:grpSp>
            <p:nvGrpSpPr>
              <p:cNvPr id="303" name="Google Shape;303;p20"/>
              <p:cNvGrpSpPr/>
              <p:nvPr/>
            </p:nvGrpSpPr>
            <p:grpSpPr>
              <a:xfrm>
                <a:off x="1515740" y="141349"/>
                <a:ext cx="2167211" cy="1748812"/>
                <a:chOff x="-4018810" y="2786249"/>
                <a:chExt cx="2167211" cy="1748812"/>
              </a:xfrm>
            </p:grpSpPr>
            <p:sp>
              <p:nvSpPr>
                <p:cNvPr id="304" name="Google Shape;304;p20"/>
                <p:cNvSpPr/>
                <p:nvPr/>
              </p:nvSpPr>
              <p:spPr>
                <a:xfrm>
                  <a:off x="-3338774" y="3417982"/>
                  <a:ext cx="285670" cy="1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2076" extrusionOk="0">
                      <a:moveTo>
                        <a:pt x="2536" y="1"/>
                      </a:moveTo>
                      <a:cubicBezTo>
                        <a:pt x="2127" y="1"/>
                        <a:pt x="1720" y="69"/>
                        <a:pt x="1332" y="203"/>
                      </a:cubicBezTo>
                      <a:cubicBezTo>
                        <a:pt x="831" y="382"/>
                        <a:pt x="362" y="646"/>
                        <a:pt x="0" y="1047"/>
                      </a:cubicBezTo>
                      <a:lnTo>
                        <a:pt x="1485" y="978"/>
                      </a:lnTo>
                      <a:cubicBezTo>
                        <a:pt x="1606" y="974"/>
                        <a:pt x="1726" y="972"/>
                        <a:pt x="1847" y="972"/>
                      </a:cubicBezTo>
                      <a:cubicBezTo>
                        <a:pt x="2173" y="972"/>
                        <a:pt x="2500" y="988"/>
                        <a:pt x="2824" y="1024"/>
                      </a:cubicBezTo>
                      <a:cubicBezTo>
                        <a:pt x="3247" y="1076"/>
                        <a:pt x="3661" y="1187"/>
                        <a:pt x="4055" y="1356"/>
                      </a:cubicBezTo>
                      <a:cubicBezTo>
                        <a:pt x="4475" y="1506"/>
                        <a:pt x="4834" y="1792"/>
                        <a:pt x="5299" y="2076"/>
                      </a:cubicBezTo>
                      <a:cubicBezTo>
                        <a:pt x="5185" y="1564"/>
                        <a:pt x="4928" y="1043"/>
                        <a:pt x="4485" y="692"/>
                      </a:cubicBezTo>
                      <a:cubicBezTo>
                        <a:pt x="4049" y="320"/>
                        <a:pt x="3514" y="89"/>
                        <a:pt x="2948" y="24"/>
                      </a:cubicBezTo>
                      <a:cubicBezTo>
                        <a:pt x="2811" y="8"/>
                        <a:pt x="2673" y="1"/>
                        <a:pt x="2536" y="1"/>
                      </a:cubicBezTo>
                      <a:close/>
                    </a:path>
                  </a:pathLst>
                </a:custGeom>
                <a:solidFill>
                  <a:srgbClr val="875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5" name="Google Shape;305;p20"/>
                <p:cNvGrpSpPr/>
                <p:nvPr/>
              </p:nvGrpSpPr>
              <p:grpSpPr>
                <a:xfrm>
                  <a:off x="-4018810" y="2786249"/>
                  <a:ext cx="2167211" cy="1748812"/>
                  <a:chOff x="-4476010" y="2786249"/>
                  <a:chExt cx="2167211" cy="1748812"/>
                </a:xfrm>
              </p:grpSpPr>
              <p:sp>
                <p:nvSpPr>
                  <p:cNvPr id="306" name="Google Shape;306;p20"/>
                  <p:cNvSpPr/>
                  <p:nvPr/>
                </p:nvSpPr>
                <p:spPr>
                  <a:xfrm>
                    <a:off x="-4137356" y="3001354"/>
                    <a:ext cx="1311926" cy="1533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40" h="28456" extrusionOk="0">
                        <a:moveTo>
                          <a:pt x="11777" y="0"/>
                        </a:moveTo>
                        <a:cubicBezTo>
                          <a:pt x="10315" y="0"/>
                          <a:pt x="7065" y="4585"/>
                          <a:pt x="2446" y="4608"/>
                        </a:cubicBezTo>
                        <a:cubicBezTo>
                          <a:pt x="2446" y="4608"/>
                          <a:pt x="0" y="8855"/>
                          <a:pt x="375" y="13441"/>
                        </a:cubicBezTo>
                        <a:cubicBezTo>
                          <a:pt x="752" y="18023"/>
                          <a:pt x="2895" y="22951"/>
                          <a:pt x="3606" y="24006"/>
                        </a:cubicBezTo>
                        <a:cubicBezTo>
                          <a:pt x="4302" y="25036"/>
                          <a:pt x="6670" y="25049"/>
                          <a:pt x="6783" y="25049"/>
                        </a:cubicBezTo>
                        <a:cubicBezTo>
                          <a:pt x="6786" y="25049"/>
                          <a:pt x="6788" y="25049"/>
                          <a:pt x="6788" y="25049"/>
                        </a:cubicBezTo>
                        <a:lnTo>
                          <a:pt x="6788" y="25049"/>
                        </a:lnTo>
                        <a:cubicBezTo>
                          <a:pt x="6788" y="25049"/>
                          <a:pt x="7849" y="25749"/>
                          <a:pt x="6442" y="26462"/>
                        </a:cubicBezTo>
                        <a:cubicBezTo>
                          <a:pt x="5593" y="26893"/>
                          <a:pt x="9509" y="28455"/>
                          <a:pt x="13749" y="28455"/>
                        </a:cubicBezTo>
                        <a:cubicBezTo>
                          <a:pt x="16530" y="28455"/>
                          <a:pt x="19450" y="27783"/>
                          <a:pt x="21255" y="25677"/>
                        </a:cubicBezTo>
                        <a:cubicBezTo>
                          <a:pt x="21255" y="25677"/>
                          <a:pt x="24340" y="8373"/>
                          <a:pt x="23278" y="7672"/>
                        </a:cubicBezTo>
                        <a:cubicBezTo>
                          <a:pt x="23278" y="7672"/>
                          <a:pt x="23630" y="7317"/>
                          <a:pt x="21858" y="6269"/>
                        </a:cubicBezTo>
                        <a:cubicBezTo>
                          <a:pt x="20089" y="5220"/>
                          <a:pt x="13370" y="2080"/>
                          <a:pt x="12302" y="321"/>
                        </a:cubicBezTo>
                        <a:cubicBezTo>
                          <a:pt x="12166" y="98"/>
                          <a:pt x="11990" y="0"/>
                          <a:pt x="11777" y="0"/>
                        </a:cubicBezTo>
                        <a:close/>
                      </a:path>
                    </a:pathLst>
                  </a:custGeom>
                  <a:solidFill>
                    <a:srgbClr val="EA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307;p20"/>
                  <p:cNvSpPr/>
                  <p:nvPr/>
                </p:nvSpPr>
                <p:spPr>
                  <a:xfrm>
                    <a:off x="-3771537" y="4271503"/>
                    <a:ext cx="703341" cy="167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9" h="3116" extrusionOk="0">
                        <a:moveTo>
                          <a:pt x="13048" y="1"/>
                        </a:moveTo>
                        <a:cubicBezTo>
                          <a:pt x="12615" y="401"/>
                          <a:pt x="12166" y="773"/>
                          <a:pt x="11670" y="1079"/>
                        </a:cubicBezTo>
                        <a:cubicBezTo>
                          <a:pt x="11433" y="1245"/>
                          <a:pt x="11175" y="1382"/>
                          <a:pt x="10928" y="1531"/>
                        </a:cubicBezTo>
                        <a:cubicBezTo>
                          <a:pt x="10664" y="1652"/>
                          <a:pt x="10413" y="1795"/>
                          <a:pt x="10143" y="1899"/>
                        </a:cubicBezTo>
                        <a:cubicBezTo>
                          <a:pt x="9081" y="2339"/>
                          <a:pt x="7954" y="2623"/>
                          <a:pt x="6804" y="2694"/>
                        </a:cubicBezTo>
                        <a:cubicBezTo>
                          <a:pt x="6521" y="2717"/>
                          <a:pt x="6231" y="2707"/>
                          <a:pt x="5945" y="2714"/>
                        </a:cubicBezTo>
                        <a:cubicBezTo>
                          <a:pt x="5849" y="2714"/>
                          <a:pt x="5752" y="2719"/>
                          <a:pt x="5656" y="2719"/>
                        </a:cubicBezTo>
                        <a:cubicBezTo>
                          <a:pt x="5607" y="2719"/>
                          <a:pt x="5559" y="2718"/>
                          <a:pt x="5511" y="2714"/>
                        </a:cubicBezTo>
                        <a:lnTo>
                          <a:pt x="5082" y="2678"/>
                        </a:lnTo>
                        <a:cubicBezTo>
                          <a:pt x="4795" y="2649"/>
                          <a:pt x="4505" y="2649"/>
                          <a:pt x="4218" y="2596"/>
                        </a:cubicBezTo>
                        <a:cubicBezTo>
                          <a:pt x="3935" y="2544"/>
                          <a:pt x="3648" y="2495"/>
                          <a:pt x="3365" y="2450"/>
                        </a:cubicBezTo>
                        <a:cubicBezTo>
                          <a:pt x="3075" y="2411"/>
                          <a:pt x="2795" y="2336"/>
                          <a:pt x="2515" y="2258"/>
                        </a:cubicBezTo>
                        <a:lnTo>
                          <a:pt x="1671" y="2033"/>
                        </a:lnTo>
                        <a:cubicBezTo>
                          <a:pt x="1111" y="1867"/>
                          <a:pt x="564" y="1655"/>
                          <a:pt x="1" y="1483"/>
                        </a:cubicBezTo>
                        <a:lnTo>
                          <a:pt x="1" y="1483"/>
                        </a:lnTo>
                        <a:cubicBezTo>
                          <a:pt x="528" y="1740"/>
                          <a:pt x="1059" y="1991"/>
                          <a:pt x="1603" y="2225"/>
                        </a:cubicBezTo>
                        <a:lnTo>
                          <a:pt x="2443" y="2505"/>
                        </a:lnTo>
                        <a:cubicBezTo>
                          <a:pt x="2723" y="2603"/>
                          <a:pt x="3004" y="2701"/>
                          <a:pt x="3293" y="2756"/>
                        </a:cubicBezTo>
                        <a:cubicBezTo>
                          <a:pt x="3583" y="2824"/>
                          <a:pt x="3870" y="2890"/>
                          <a:pt x="4163" y="2951"/>
                        </a:cubicBezTo>
                        <a:cubicBezTo>
                          <a:pt x="4453" y="3010"/>
                          <a:pt x="4753" y="3023"/>
                          <a:pt x="5046" y="3062"/>
                        </a:cubicBezTo>
                        <a:cubicBezTo>
                          <a:pt x="5300" y="3099"/>
                          <a:pt x="5555" y="3116"/>
                          <a:pt x="5811" y="3116"/>
                        </a:cubicBezTo>
                        <a:cubicBezTo>
                          <a:pt x="5853" y="3116"/>
                          <a:pt x="5896" y="3115"/>
                          <a:pt x="5938" y="3114"/>
                        </a:cubicBezTo>
                        <a:cubicBezTo>
                          <a:pt x="5976" y="3114"/>
                          <a:pt x="6013" y="3114"/>
                          <a:pt x="6050" y="3114"/>
                        </a:cubicBezTo>
                        <a:cubicBezTo>
                          <a:pt x="6163" y="3114"/>
                          <a:pt x="6275" y="3115"/>
                          <a:pt x="6387" y="3115"/>
                        </a:cubicBezTo>
                        <a:cubicBezTo>
                          <a:pt x="6537" y="3115"/>
                          <a:pt x="6686" y="3113"/>
                          <a:pt x="6834" y="3101"/>
                        </a:cubicBezTo>
                        <a:cubicBezTo>
                          <a:pt x="8029" y="3023"/>
                          <a:pt x="9202" y="2710"/>
                          <a:pt x="10280" y="2186"/>
                        </a:cubicBezTo>
                        <a:cubicBezTo>
                          <a:pt x="11348" y="1665"/>
                          <a:pt x="12312" y="919"/>
                          <a:pt x="13048" y="1"/>
                        </a:cubicBezTo>
                        <a:close/>
                      </a:path>
                    </a:pathLst>
                  </a:custGeom>
                  <a:solidFill>
                    <a:srgbClr val="C18C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308;p20"/>
                  <p:cNvSpPr/>
                  <p:nvPr/>
                </p:nvSpPr>
                <p:spPr>
                  <a:xfrm>
                    <a:off x="-4042061" y="3324038"/>
                    <a:ext cx="189458" cy="96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5" h="1784" extrusionOk="0">
                        <a:moveTo>
                          <a:pt x="1720" y="1"/>
                        </a:moveTo>
                        <a:cubicBezTo>
                          <a:pt x="1391" y="1"/>
                          <a:pt x="1064" y="88"/>
                          <a:pt x="776" y="256"/>
                        </a:cubicBezTo>
                        <a:cubicBezTo>
                          <a:pt x="427" y="461"/>
                          <a:pt x="141" y="751"/>
                          <a:pt x="1" y="1135"/>
                        </a:cubicBezTo>
                        <a:cubicBezTo>
                          <a:pt x="398" y="1080"/>
                          <a:pt x="730" y="1028"/>
                          <a:pt x="1040" y="998"/>
                        </a:cubicBezTo>
                        <a:cubicBezTo>
                          <a:pt x="1150" y="986"/>
                          <a:pt x="1261" y="980"/>
                          <a:pt x="1373" y="980"/>
                        </a:cubicBezTo>
                        <a:cubicBezTo>
                          <a:pt x="1533" y="980"/>
                          <a:pt x="1694" y="993"/>
                          <a:pt x="1854" y="1018"/>
                        </a:cubicBezTo>
                        <a:cubicBezTo>
                          <a:pt x="2095" y="1067"/>
                          <a:pt x="2339" y="1122"/>
                          <a:pt x="2603" y="1272"/>
                        </a:cubicBezTo>
                        <a:cubicBezTo>
                          <a:pt x="2746" y="1324"/>
                          <a:pt x="2863" y="1428"/>
                          <a:pt x="3026" y="1500"/>
                        </a:cubicBezTo>
                        <a:cubicBezTo>
                          <a:pt x="3179" y="1588"/>
                          <a:pt x="3323" y="1695"/>
                          <a:pt x="3515" y="1783"/>
                        </a:cubicBezTo>
                        <a:cubicBezTo>
                          <a:pt x="3512" y="1585"/>
                          <a:pt x="3479" y="1386"/>
                          <a:pt x="3417" y="1197"/>
                        </a:cubicBezTo>
                        <a:cubicBezTo>
                          <a:pt x="3336" y="1021"/>
                          <a:pt x="3264" y="826"/>
                          <a:pt x="3121" y="673"/>
                        </a:cubicBezTo>
                        <a:cubicBezTo>
                          <a:pt x="2880" y="337"/>
                          <a:pt x="2456" y="99"/>
                          <a:pt x="2017" y="24"/>
                        </a:cubicBezTo>
                        <a:cubicBezTo>
                          <a:pt x="1918" y="9"/>
                          <a:pt x="1819" y="1"/>
                          <a:pt x="172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309;p20"/>
                  <p:cNvSpPr/>
                  <p:nvPr/>
                </p:nvSpPr>
                <p:spPr>
                  <a:xfrm>
                    <a:off x="-3746096" y="3418898"/>
                    <a:ext cx="123647" cy="361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4" h="6710" extrusionOk="0">
                        <a:moveTo>
                          <a:pt x="2258" y="0"/>
                        </a:moveTo>
                        <a:cubicBezTo>
                          <a:pt x="2141" y="704"/>
                          <a:pt x="1981" y="1398"/>
                          <a:pt x="1789" y="2075"/>
                        </a:cubicBezTo>
                        <a:cubicBezTo>
                          <a:pt x="1688" y="2414"/>
                          <a:pt x="1590" y="2749"/>
                          <a:pt x="1444" y="3052"/>
                        </a:cubicBezTo>
                        <a:cubicBezTo>
                          <a:pt x="1310" y="3349"/>
                          <a:pt x="1102" y="3665"/>
                          <a:pt x="897" y="3684"/>
                        </a:cubicBezTo>
                        <a:lnTo>
                          <a:pt x="773" y="3697"/>
                        </a:lnTo>
                        <a:cubicBezTo>
                          <a:pt x="717" y="3704"/>
                          <a:pt x="665" y="3710"/>
                          <a:pt x="610" y="3723"/>
                        </a:cubicBezTo>
                        <a:cubicBezTo>
                          <a:pt x="496" y="3756"/>
                          <a:pt x="392" y="3811"/>
                          <a:pt x="297" y="3883"/>
                        </a:cubicBezTo>
                        <a:cubicBezTo>
                          <a:pt x="121" y="4039"/>
                          <a:pt x="14" y="4257"/>
                          <a:pt x="4" y="4492"/>
                        </a:cubicBezTo>
                        <a:cubicBezTo>
                          <a:pt x="1" y="4928"/>
                          <a:pt x="196" y="5293"/>
                          <a:pt x="437" y="5580"/>
                        </a:cubicBezTo>
                        <a:cubicBezTo>
                          <a:pt x="929" y="6166"/>
                          <a:pt x="1610" y="6498"/>
                          <a:pt x="2287" y="6710"/>
                        </a:cubicBezTo>
                        <a:cubicBezTo>
                          <a:pt x="1668" y="6355"/>
                          <a:pt x="1082" y="5935"/>
                          <a:pt x="691" y="5387"/>
                        </a:cubicBezTo>
                        <a:cubicBezTo>
                          <a:pt x="506" y="5117"/>
                          <a:pt x="369" y="4804"/>
                          <a:pt x="388" y="4518"/>
                        </a:cubicBezTo>
                        <a:cubicBezTo>
                          <a:pt x="398" y="4394"/>
                          <a:pt x="457" y="4277"/>
                          <a:pt x="551" y="4192"/>
                        </a:cubicBezTo>
                        <a:cubicBezTo>
                          <a:pt x="600" y="4156"/>
                          <a:pt x="656" y="4130"/>
                          <a:pt x="714" y="4114"/>
                        </a:cubicBezTo>
                        <a:cubicBezTo>
                          <a:pt x="750" y="4107"/>
                          <a:pt x="783" y="4104"/>
                          <a:pt x="815" y="4101"/>
                        </a:cubicBezTo>
                        <a:lnTo>
                          <a:pt x="958" y="4088"/>
                        </a:lnTo>
                        <a:cubicBezTo>
                          <a:pt x="1222" y="4049"/>
                          <a:pt x="1395" y="3870"/>
                          <a:pt x="1519" y="3717"/>
                        </a:cubicBezTo>
                        <a:cubicBezTo>
                          <a:pt x="1636" y="3560"/>
                          <a:pt x="1730" y="3388"/>
                          <a:pt x="1802" y="3209"/>
                        </a:cubicBezTo>
                        <a:cubicBezTo>
                          <a:pt x="1939" y="2867"/>
                          <a:pt x="2040" y="2512"/>
                          <a:pt x="2105" y="2150"/>
                        </a:cubicBezTo>
                        <a:cubicBezTo>
                          <a:pt x="2242" y="1443"/>
                          <a:pt x="2294" y="720"/>
                          <a:pt x="22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310;p20"/>
                  <p:cNvSpPr/>
                  <p:nvPr/>
                </p:nvSpPr>
                <p:spPr>
                  <a:xfrm>
                    <a:off x="-3257007" y="3550031"/>
                    <a:ext cx="90498" cy="182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3382" extrusionOk="0">
                        <a:moveTo>
                          <a:pt x="255" y="0"/>
                        </a:moveTo>
                        <a:cubicBezTo>
                          <a:pt x="121" y="531"/>
                          <a:pt x="43" y="1075"/>
                          <a:pt x="17" y="1622"/>
                        </a:cubicBezTo>
                        <a:cubicBezTo>
                          <a:pt x="1" y="1899"/>
                          <a:pt x="7" y="2179"/>
                          <a:pt x="33" y="2456"/>
                        </a:cubicBezTo>
                        <a:cubicBezTo>
                          <a:pt x="46" y="2599"/>
                          <a:pt x="76" y="2746"/>
                          <a:pt x="118" y="2886"/>
                        </a:cubicBezTo>
                        <a:cubicBezTo>
                          <a:pt x="170" y="3026"/>
                          <a:pt x="209" y="3202"/>
                          <a:pt x="431" y="3336"/>
                        </a:cubicBezTo>
                        <a:cubicBezTo>
                          <a:pt x="498" y="3368"/>
                          <a:pt x="563" y="3382"/>
                          <a:pt x="625" y="3382"/>
                        </a:cubicBezTo>
                        <a:cubicBezTo>
                          <a:pt x="803" y="3382"/>
                          <a:pt x="953" y="3270"/>
                          <a:pt x="1030" y="3182"/>
                        </a:cubicBezTo>
                        <a:cubicBezTo>
                          <a:pt x="1131" y="3062"/>
                          <a:pt x="1216" y="2932"/>
                          <a:pt x="1274" y="2788"/>
                        </a:cubicBezTo>
                        <a:cubicBezTo>
                          <a:pt x="1385" y="2528"/>
                          <a:pt x="1467" y="2257"/>
                          <a:pt x="1519" y="1981"/>
                        </a:cubicBezTo>
                        <a:cubicBezTo>
                          <a:pt x="1629" y="1443"/>
                          <a:pt x="1678" y="896"/>
                          <a:pt x="1668" y="349"/>
                        </a:cubicBezTo>
                        <a:lnTo>
                          <a:pt x="1668" y="349"/>
                        </a:lnTo>
                        <a:cubicBezTo>
                          <a:pt x="1519" y="873"/>
                          <a:pt x="1372" y="1391"/>
                          <a:pt x="1212" y="1896"/>
                        </a:cubicBezTo>
                        <a:cubicBezTo>
                          <a:pt x="1125" y="2147"/>
                          <a:pt x="1043" y="2398"/>
                          <a:pt x="926" y="2619"/>
                        </a:cubicBezTo>
                        <a:cubicBezTo>
                          <a:pt x="877" y="2720"/>
                          <a:pt x="815" y="2818"/>
                          <a:pt x="740" y="2902"/>
                        </a:cubicBezTo>
                        <a:cubicBezTo>
                          <a:pt x="688" y="2957"/>
                          <a:pt x="642" y="2972"/>
                          <a:pt x="624" y="2972"/>
                        </a:cubicBezTo>
                        <a:cubicBezTo>
                          <a:pt x="618" y="2972"/>
                          <a:pt x="615" y="2970"/>
                          <a:pt x="616" y="2967"/>
                        </a:cubicBezTo>
                        <a:lnTo>
                          <a:pt x="616" y="2967"/>
                        </a:lnTo>
                        <a:cubicBezTo>
                          <a:pt x="616" y="2968"/>
                          <a:pt x="616" y="2968"/>
                          <a:pt x="616" y="2968"/>
                        </a:cubicBezTo>
                        <a:cubicBezTo>
                          <a:pt x="595" y="2968"/>
                          <a:pt x="528" y="2865"/>
                          <a:pt x="499" y="2759"/>
                        </a:cubicBezTo>
                        <a:cubicBezTo>
                          <a:pt x="463" y="2642"/>
                          <a:pt x="434" y="2521"/>
                          <a:pt x="418" y="2401"/>
                        </a:cubicBezTo>
                        <a:cubicBezTo>
                          <a:pt x="372" y="2147"/>
                          <a:pt x="356" y="1883"/>
                          <a:pt x="336" y="1616"/>
                        </a:cubicBez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20"/>
                  <p:cNvSpPr/>
                  <p:nvPr/>
                </p:nvSpPr>
                <p:spPr>
                  <a:xfrm>
                    <a:off x="-4010098" y="3458890"/>
                    <a:ext cx="85917" cy="149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4" h="2775" extrusionOk="0">
                        <a:moveTo>
                          <a:pt x="629" y="2367"/>
                        </a:moveTo>
                        <a:lnTo>
                          <a:pt x="629" y="2367"/>
                        </a:lnTo>
                        <a:cubicBezTo>
                          <a:pt x="628" y="2368"/>
                          <a:pt x="627" y="2368"/>
                          <a:pt x="626" y="2369"/>
                        </a:cubicBezTo>
                        <a:cubicBezTo>
                          <a:pt x="625" y="2368"/>
                          <a:pt x="626" y="2368"/>
                          <a:pt x="629" y="2367"/>
                        </a:cubicBezTo>
                        <a:close/>
                        <a:moveTo>
                          <a:pt x="653" y="2367"/>
                        </a:moveTo>
                        <a:cubicBezTo>
                          <a:pt x="656" y="2367"/>
                          <a:pt x="657" y="2368"/>
                          <a:pt x="655" y="2369"/>
                        </a:cubicBezTo>
                        <a:cubicBezTo>
                          <a:pt x="654" y="2368"/>
                          <a:pt x="654" y="2368"/>
                          <a:pt x="653" y="2367"/>
                        </a:cubicBezTo>
                        <a:close/>
                        <a:moveTo>
                          <a:pt x="105" y="1"/>
                        </a:moveTo>
                        <a:cubicBezTo>
                          <a:pt x="30" y="437"/>
                          <a:pt x="0" y="880"/>
                          <a:pt x="20" y="1320"/>
                        </a:cubicBezTo>
                        <a:cubicBezTo>
                          <a:pt x="26" y="1545"/>
                          <a:pt x="49" y="1770"/>
                          <a:pt x="88" y="1991"/>
                        </a:cubicBezTo>
                        <a:cubicBezTo>
                          <a:pt x="108" y="2105"/>
                          <a:pt x="137" y="2219"/>
                          <a:pt x="176" y="2333"/>
                        </a:cubicBezTo>
                        <a:cubicBezTo>
                          <a:pt x="225" y="2447"/>
                          <a:pt x="258" y="2571"/>
                          <a:pt x="414" y="2701"/>
                        </a:cubicBezTo>
                        <a:cubicBezTo>
                          <a:pt x="469" y="2745"/>
                          <a:pt x="557" y="2774"/>
                          <a:pt x="640" y="2774"/>
                        </a:cubicBezTo>
                        <a:cubicBezTo>
                          <a:pt x="679" y="2774"/>
                          <a:pt x="717" y="2768"/>
                          <a:pt x="749" y="2753"/>
                        </a:cubicBezTo>
                        <a:cubicBezTo>
                          <a:pt x="831" y="2724"/>
                          <a:pt x="903" y="2675"/>
                          <a:pt x="961" y="2613"/>
                        </a:cubicBezTo>
                        <a:cubicBezTo>
                          <a:pt x="1046" y="2525"/>
                          <a:pt x="1121" y="2427"/>
                          <a:pt x="1186" y="2323"/>
                        </a:cubicBezTo>
                        <a:cubicBezTo>
                          <a:pt x="1306" y="2125"/>
                          <a:pt x="1398" y="1906"/>
                          <a:pt x="1456" y="1682"/>
                        </a:cubicBezTo>
                        <a:cubicBezTo>
                          <a:pt x="1573" y="1245"/>
                          <a:pt x="1593" y="792"/>
                          <a:pt x="1518" y="346"/>
                        </a:cubicBezTo>
                        <a:lnTo>
                          <a:pt x="1518" y="346"/>
                        </a:lnTo>
                        <a:cubicBezTo>
                          <a:pt x="1424" y="779"/>
                          <a:pt x="1316" y="1196"/>
                          <a:pt x="1157" y="1581"/>
                        </a:cubicBezTo>
                        <a:cubicBezTo>
                          <a:pt x="1078" y="1766"/>
                          <a:pt x="981" y="1942"/>
                          <a:pt x="863" y="2108"/>
                        </a:cubicBezTo>
                        <a:cubicBezTo>
                          <a:pt x="808" y="2186"/>
                          <a:pt x="746" y="2261"/>
                          <a:pt x="681" y="2330"/>
                        </a:cubicBezTo>
                        <a:cubicBezTo>
                          <a:pt x="670" y="2341"/>
                          <a:pt x="658" y="2350"/>
                          <a:pt x="645" y="2358"/>
                        </a:cubicBezTo>
                        <a:lnTo>
                          <a:pt x="645" y="2358"/>
                        </a:lnTo>
                        <a:cubicBezTo>
                          <a:pt x="602" y="2311"/>
                          <a:pt x="572" y="2253"/>
                          <a:pt x="551" y="2193"/>
                        </a:cubicBezTo>
                        <a:cubicBezTo>
                          <a:pt x="518" y="2099"/>
                          <a:pt x="489" y="2004"/>
                          <a:pt x="466" y="1906"/>
                        </a:cubicBezTo>
                        <a:cubicBezTo>
                          <a:pt x="411" y="1708"/>
                          <a:pt x="378" y="1496"/>
                          <a:pt x="336" y="1288"/>
                        </a:cubicBezTo>
                        <a:cubicBezTo>
                          <a:pt x="261" y="864"/>
                          <a:pt x="196" y="434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20"/>
                  <p:cNvSpPr/>
                  <p:nvPr/>
                </p:nvSpPr>
                <p:spPr>
                  <a:xfrm>
                    <a:off x="-3716936" y="3876542"/>
                    <a:ext cx="247239" cy="62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7" h="1154" extrusionOk="0">
                        <a:moveTo>
                          <a:pt x="4586" y="0"/>
                        </a:moveTo>
                        <a:cubicBezTo>
                          <a:pt x="4388" y="92"/>
                          <a:pt x="4212" y="206"/>
                          <a:pt x="4026" y="297"/>
                        </a:cubicBezTo>
                        <a:cubicBezTo>
                          <a:pt x="3837" y="375"/>
                          <a:pt x="3661" y="486"/>
                          <a:pt x="3466" y="538"/>
                        </a:cubicBezTo>
                        <a:cubicBezTo>
                          <a:pt x="3121" y="675"/>
                          <a:pt x="2756" y="744"/>
                          <a:pt x="2387" y="744"/>
                        </a:cubicBezTo>
                        <a:cubicBezTo>
                          <a:pt x="2362" y="744"/>
                          <a:pt x="2338" y="744"/>
                          <a:pt x="2313" y="743"/>
                        </a:cubicBezTo>
                        <a:cubicBezTo>
                          <a:pt x="1925" y="740"/>
                          <a:pt x="1541" y="645"/>
                          <a:pt x="1163" y="502"/>
                        </a:cubicBezTo>
                        <a:cubicBezTo>
                          <a:pt x="974" y="430"/>
                          <a:pt x="789" y="342"/>
                          <a:pt x="600" y="251"/>
                        </a:cubicBezTo>
                        <a:cubicBezTo>
                          <a:pt x="408" y="173"/>
                          <a:pt x="222" y="43"/>
                          <a:pt x="1" y="26"/>
                        </a:cubicBezTo>
                        <a:lnTo>
                          <a:pt x="1" y="26"/>
                        </a:lnTo>
                        <a:cubicBezTo>
                          <a:pt x="183" y="124"/>
                          <a:pt x="323" y="290"/>
                          <a:pt x="489" y="421"/>
                        </a:cubicBezTo>
                        <a:cubicBezTo>
                          <a:pt x="655" y="561"/>
                          <a:pt x="834" y="681"/>
                          <a:pt x="1026" y="789"/>
                        </a:cubicBezTo>
                        <a:cubicBezTo>
                          <a:pt x="1414" y="1013"/>
                          <a:pt x="1854" y="1137"/>
                          <a:pt x="2303" y="1153"/>
                        </a:cubicBezTo>
                        <a:cubicBezTo>
                          <a:pt x="2310" y="1153"/>
                          <a:pt x="2317" y="1153"/>
                          <a:pt x="2324" y="1153"/>
                        </a:cubicBezTo>
                        <a:cubicBezTo>
                          <a:pt x="2770" y="1153"/>
                          <a:pt x="3218" y="1052"/>
                          <a:pt x="3596" y="831"/>
                        </a:cubicBezTo>
                        <a:cubicBezTo>
                          <a:pt x="3798" y="743"/>
                          <a:pt x="3964" y="590"/>
                          <a:pt x="4137" y="466"/>
                        </a:cubicBezTo>
                        <a:cubicBezTo>
                          <a:pt x="4297" y="320"/>
                          <a:pt x="4446" y="166"/>
                          <a:pt x="45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20"/>
                  <p:cNvSpPr/>
                  <p:nvPr/>
                </p:nvSpPr>
                <p:spPr>
                  <a:xfrm>
                    <a:off x="-3244502" y="3800007"/>
                    <a:ext cx="108716" cy="362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" h="672" extrusionOk="0">
                        <a:moveTo>
                          <a:pt x="1007" y="0"/>
                        </a:moveTo>
                        <a:cubicBezTo>
                          <a:pt x="453" y="0"/>
                          <a:pt x="0" y="150"/>
                          <a:pt x="0" y="336"/>
                        </a:cubicBezTo>
                        <a:cubicBezTo>
                          <a:pt x="0" y="521"/>
                          <a:pt x="453" y="671"/>
                          <a:pt x="1007" y="671"/>
                        </a:cubicBezTo>
                        <a:cubicBezTo>
                          <a:pt x="1564" y="671"/>
                          <a:pt x="2016" y="521"/>
                          <a:pt x="2016" y="336"/>
                        </a:cubicBezTo>
                        <a:cubicBezTo>
                          <a:pt x="2016" y="150"/>
                          <a:pt x="1564" y="0"/>
                          <a:pt x="10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20"/>
                  <p:cNvSpPr/>
                  <p:nvPr/>
                </p:nvSpPr>
                <p:spPr>
                  <a:xfrm>
                    <a:off x="-4041198" y="3691350"/>
                    <a:ext cx="108716" cy="36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" h="675" extrusionOk="0">
                        <a:moveTo>
                          <a:pt x="1007" y="0"/>
                        </a:moveTo>
                        <a:cubicBezTo>
                          <a:pt x="450" y="0"/>
                          <a:pt x="1" y="153"/>
                          <a:pt x="1" y="339"/>
                        </a:cubicBezTo>
                        <a:cubicBezTo>
                          <a:pt x="1" y="521"/>
                          <a:pt x="450" y="674"/>
                          <a:pt x="1007" y="674"/>
                        </a:cubicBezTo>
                        <a:cubicBezTo>
                          <a:pt x="1564" y="674"/>
                          <a:pt x="2017" y="521"/>
                          <a:pt x="2017" y="339"/>
                        </a:cubicBezTo>
                        <a:cubicBezTo>
                          <a:pt x="2017" y="153"/>
                          <a:pt x="1564" y="0"/>
                          <a:pt x="10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20"/>
                  <p:cNvSpPr/>
                  <p:nvPr/>
                </p:nvSpPr>
                <p:spPr>
                  <a:xfrm>
                    <a:off x="-4476010" y="2786249"/>
                    <a:ext cx="2167211" cy="1640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08" h="30439" extrusionOk="0">
                        <a:moveTo>
                          <a:pt x="19031" y="0"/>
                        </a:moveTo>
                        <a:cubicBezTo>
                          <a:pt x="7750" y="0"/>
                          <a:pt x="4805" y="16899"/>
                          <a:pt x="2446" y="21334"/>
                        </a:cubicBezTo>
                        <a:cubicBezTo>
                          <a:pt x="0" y="25932"/>
                          <a:pt x="2482" y="28391"/>
                          <a:pt x="2482" y="28391"/>
                        </a:cubicBezTo>
                        <a:cubicBezTo>
                          <a:pt x="5244" y="29949"/>
                          <a:pt x="7416" y="30439"/>
                          <a:pt x="9054" y="30439"/>
                        </a:cubicBezTo>
                        <a:cubicBezTo>
                          <a:pt x="11825" y="30439"/>
                          <a:pt x="13071" y="29040"/>
                          <a:pt x="13071" y="29040"/>
                        </a:cubicBezTo>
                        <a:cubicBezTo>
                          <a:pt x="3521" y="24503"/>
                          <a:pt x="8732" y="9306"/>
                          <a:pt x="8732" y="9305"/>
                        </a:cubicBezTo>
                        <a:lnTo>
                          <a:pt x="8732" y="9305"/>
                        </a:lnTo>
                        <a:cubicBezTo>
                          <a:pt x="8865" y="9358"/>
                          <a:pt x="9033" y="9382"/>
                          <a:pt x="9231" y="9382"/>
                        </a:cubicBezTo>
                        <a:cubicBezTo>
                          <a:pt x="11670" y="9382"/>
                          <a:pt x="18591" y="5726"/>
                          <a:pt x="18591" y="5726"/>
                        </a:cubicBezTo>
                        <a:cubicBezTo>
                          <a:pt x="18956" y="8192"/>
                          <a:pt x="28496" y="10963"/>
                          <a:pt x="28496" y="10963"/>
                        </a:cubicBezTo>
                        <a:cubicBezTo>
                          <a:pt x="30274" y="13422"/>
                          <a:pt x="26470" y="27909"/>
                          <a:pt x="27538" y="29668"/>
                        </a:cubicBezTo>
                        <a:cubicBezTo>
                          <a:pt x="27726" y="29977"/>
                          <a:pt x="28196" y="30111"/>
                          <a:pt x="28848" y="30111"/>
                        </a:cubicBezTo>
                        <a:cubicBezTo>
                          <a:pt x="31902" y="30111"/>
                          <a:pt x="38940" y="27182"/>
                          <a:pt x="39514" y="25724"/>
                        </a:cubicBezTo>
                        <a:cubicBezTo>
                          <a:pt x="40208" y="23955"/>
                          <a:pt x="38781" y="20435"/>
                          <a:pt x="37361" y="19386"/>
                        </a:cubicBezTo>
                        <a:cubicBezTo>
                          <a:pt x="35945" y="18334"/>
                          <a:pt x="34153" y="13051"/>
                          <a:pt x="34153" y="13051"/>
                        </a:cubicBezTo>
                        <a:cubicBezTo>
                          <a:pt x="30408" y="1171"/>
                          <a:pt x="23760" y="1"/>
                          <a:pt x="21286" y="1"/>
                        </a:cubicBezTo>
                        <a:cubicBezTo>
                          <a:pt x="20680" y="1"/>
                          <a:pt x="20324" y="72"/>
                          <a:pt x="20324" y="72"/>
                        </a:cubicBezTo>
                        <a:cubicBezTo>
                          <a:pt x="19881" y="24"/>
                          <a:pt x="19450" y="0"/>
                          <a:pt x="1903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20"/>
                  <p:cNvSpPr/>
                  <p:nvPr/>
                </p:nvSpPr>
                <p:spPr>
                  <a:xfrm>
                    <a:off x="-3322280" y="2786411"/>
                    <a:ext cx="1013482" cy="1433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03" h="26591" extrusionOk="0">
                        <a:moveTo>
                          <a:pt x="0" y="0"/>
                        </a:moveTo>
                        <a:cubicBezTo>
                          <a:pt x="727" y="173"/>
                          <a:pt x="1443" y="440"/>
                          <a:pt x="2111" y="694"/>
                        </a:cubicBezTo>
                        <a:cubicBezTo>
                          <a:pt x="3274" y="1137"/>
                          <a:pt x="4541" y="1632"/>
                          <a:pt x="5495" y="2446"/>
                        </a:cubicBezTo>
                        <a:cubicBezTo>
                          <a:pt x="6602" y="3391"/>
                          <a:pt x="7413" y="4684"/>
                          <a:pt x="8241" y="5863"/>
                        </a:cubicBezTo>
                        <a:cubicBezTo>
                          <a:pt x="9104" y="7084"/>
                          <a:pt x="10149" y="8182"/>
                          <a:pt x="10869" y="9498"/>
                        </a:cubicBezTo>
                        <a:cubicBezTo>
                          <a:pt x="12312" y="12139"/>
                          <a:pt x="12823" y="15152"/>
                          <a:pt x="13901" y="17937"/>
                        </a:cubicBezTo>
                        <a:cubicBezTo>
                          <a:pt x="14510" y="19507"/>
                          <a:pt x="15517" y="20845"/>
                          <a:pt x="16276" y="22340"/>
                        </a:cubicBezTo>
                        <a:cubicBezTo>
                          <a:pt x="16953" y="23676"/>
                          <a:pt x="17324" y="25099"/>
                          <a:pt x="17275" y="26591"/>
                        </a:cubicBezTo>
                        <a:cubicBezTo>
                          <a:pt x="17709" y="26271"/>
                          <a:pt x="18008" y="25972"/>
                          <a:pt x="18109" y="25721"/>
                        </a:cubicBezTo>
                        <a:cubicBezTo>
                          <a:pt x="18803" y="23952"/>
                          <a:pt x="17373" y="20432"/>
                          <a:pt x="15956" y="19380"/>
                        </a:cubicBezTo>
                        <a:cubicBezTo>
                          <a:pt x="14540" y="18331"/>
                          <a:pt x="12748" y="13048"/>
                          <a:pt x="12748" y="13048"/>
                        </a:cubicBezTo>
                        <a:cubicBezTo>
                          <a:pt x="9061" y="1352"/>
                          <a:pt x="2560" y="36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17" name="Google Shape;317;p20"/>
                <p:cNvSpPr/>
                <p:nvPr/>
              </p:nvSpPr>
              <p:spPr>
                <a:xfrm>
                  <a:off x="-3726510" y="3374325"/>
                  <a:ext cx="412227" cy="1052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8" h="19529" extrusionOk="0">
                      <a:moveTo>
                        <a:pt x="2847" y="0"/>
                      </a:moveTo>
                      <a:lnTo>
                        <a:pt x="2847" y="0"/>
                      </a:lnTo>
                      <a:cubicBezTo>
                        <a:pt x="2075" y="1179"/>
                        <a:pt x="1700" y="2622"/>
                        <a:pt x="1466" y="3990"/>
                      </a:cubicBezTo>
                      <a:cubicBezTo>
                        <a:pt x="896" y="7315"/>
                        <a:pt x="1137" y="10742"/>
                        <a:pt x="1404" y="14087"/>
                      </a:cubicBezTo>
                      <a:cubicBezTo>
                        <a:pt x="1541" y="15901"/>
                        <a:pt x="1870" y="17695"/>
                        <a:pt x="2381" y="19441"/>
                      </a:cubicBezTo>
                      <a:cubicBezTo>
                        <a:pt x="2824" y="19502"/>
                        <a:pt x="3237" y="19529"/>
                        <a:pt x="3621" y="19529"/>
                      </a:cubicBezTo>
                      <a:cubicBezTo>
                        <a:pt x="6398" y="19529"/>
                        <a:pt x="7648" y="18129"/>
                        <a:pt x="7648" y="18129"/>
                      </a:cubicBezTo>
                      <a:cubicBezTo>
                        <a:pt x="0" y="14497"/>
                        <a:pt x="1818" y="4026"/>
                        <a:pt x="28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20"/>
              <p:cNvSpPr/>
              <p:nvPr/>
            </p:nvSpPr>
            <p:spPr>
              <a:xfrm>
                <a:off x="2632441" y="778361"/>
                <a:ext cx="288121" cy="112857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076" extrusionOk="0">
                    <a:moveTo>
                      <a:pt x="2536" y="1"/>
                    </a:moveTo>
                    <a:cubicBezTo>
                      <a:pt x="2127" y="1"/>
                      <a:pt x="1720" y="69"/>
                      <a:pt x="1332" y="203"/>
                    </a:cubicBezTo>
                    <a:cubicBezTo>
                      <a:pt x="831" y="382"/>
                      <a:pt x="362" y="646"/>
                      <a:pt x="0" y="1047"/>
                    </a:cubicBezTo>
                    <a:lnTo>
                      <a:pt x="1485" y="978"/>
                    </a:lnTo>
                    <a:cubicBezTo>
                      <a:pt x="1606" y="974"/>
                      <a:pt x="1726" y="972"/>
                      <a:pt x="1847" y="972"/>
                    </a:cubicBezTo>
                    <a:cubicBezTo>
                      <a:pt x="2173" y="972"/>
                      <a:pt x="2500" y="988"/>
                      <a:pt x="2824" y="1024"/>
                    </a:cubicBezTo>
                    <a:cubicBezTo>
                      <a:pt x="3247" y="1076"/>
                      <a:pt x="3661" y="1187"/>
                      <a:pt x="4055" y="1356"/>
                    </a:cubicBezTo>
                    <a:cubicBezTo>
                      <a:pt x="4475" y="1506"/>
                      <a:pt x="4834" y="1792"/>
                      <a:pt x="5299" y="2076"/>
                    </a:cubicBezTo>
                    <a:cubicBezTo>
                      <a:pt x="5185" y="1564"/>
                      <a:pt x="4928" y="1043"/>
                      <a:pt x="4485" y="692"/>
                    </a:cubicBezTo>
                    <a:cubicBezTo>
                      <a:pt x="4049" y="320"/>
                      <a:pt x="3514" y="89"/>
                      <a:pt x="2948" y="24"/>
                    </a:cubicBezTo>
                    <a:cubicBezTo>
                      <a:pt x="2811" y="8"/>
                      <a:pt x="2673" y="1"/>
                      <a:pt x="2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0"/>
            <p:cNvGrpSpPr/>
            <p:nvPr/>
          </p:nvGrpSpPr>
          <p:grpSpPr>
            <a:xfrm>
              <a:off x="152390" y="619543"/>
              <a:ext cx="1844566" cy="2212438"/>
              <a:chOff x="-5581660" y="1758693"/>
              <a:chExt cx="1844566" cy="2212438"/>
            </a:xfrm>
          </p:grpSpPr>
          <p:sp>
            <p:nvSpPr>
              <p:cNvPr id="320" name="Google Shape;320;p20"/>
              <p:cNvSpPr/>
              <p:nvPr/>
            </p:nvSpPr>
            <p:spPr>
              <a:xfrm>
                <a:off x="-5581660" y="1758693"/>
                <a:ext cx="1844566" cy="1802386"/>
              </a:xfrm>
              <a:custGeom>
                <a:avLst/>
                <a:gdLst/>
                <a:ahLst/>
                <a:cxnLst/>
                <a:rect l="l" t="t" r="r" b="b"/>
                <a:pathLst>
                  <a:path w="34222" h="33441" extrusionOk="0">
                    <a:moveTo>
                      <a:pt x="31922" y="19352"/>
                    </a:moveTo>
                    <a:lnTo>
                      <a:pt x="31922" y="19352"/>
                    </a:lnTo>
                    <a:cubicBezTo>
                      <a:pt x="31625" y="21086"/>
                      <a:pt x="31404" y="22626"/>
                      <a:pt x="31552" y="22626"/>
                    </a:cubicBezTo>
                    <a:cubicBezTo>
                      <a:pt x="31617" y="22626"/>
                      <a:pt x="31754" y="22326"/>
                      <a:pt x="31988" y="21612"/>
                    </a:cubicBezTo>
                    <a:cubicBezTo>
                      <a:pt x="32021" y="21510"/>
                      <a:pt x="31987" y="20599"/>
                      <a:pt x="31922" y="19352"/>
                    </a:cubicBezTo>
                    <a:close/>
                    <a:moveTo>
                      <a:pt x="15355" y="0"/>
                    </a:moveTo>
                    <a:cubicBezTo>
                      <a:pt x="13268" y="0"/>
                      <a:pt x="13055" y="1494"/>
                      <a:pt x="13055" y="1494"/>
                    </a:cubicBezTo>
                    <a:cubicBezTo>
                      <a:pt x="13055" y="1494"/>
                      <a:pt x="13055" y="748"/>
                      <a:pt x="11699" y="748"/>
                    </a:cubicBezTo>
                    <a:cubicBezTo>
                      <a:pt x="11190" y="748"/>
                      <a:pt x="10490" y="853"/>
                      <a:pt x="9527" y="1142"/>
                    </a:cubicBezTo>
                    <a:cubicBezTo>
                      <a:pt x="5997" y="2200"/>
                      <a:pt x="7762" y="5376"/>
                      <a:pt x="7762" y="5376"/>
                    </a:cubicBezTo>
                    <a:cubicBezTo>
                      <a:pt x="7762" y="5376"/>
                      <a:pt x="7503" y="5181"/>
                      <a:pt x="6956" y="5181"/>
                    </a:cubicBezTo>
                    <a:cubicBezTo>
                      <a:pt x="6228" y="5181"/>
                      <a:pt x="4990" y="5527"/>
                      <a:pt x="3176" y="7138"/>
                    </a:cubicBezTo>
                    <a:cubicBezTo>
                      <a:pt x="1" y="9962"/>
                      <a:pt x="2821" y="14899"/>
                      <a:pt x="2821" y="14899"/>
                    </a:cubicBezTo>
                    <a:cubicBezTo>
                      <a:pt x="2821" y="14899"/>
                      <a:pt x="1059" y="17723"/>
                      <a:pt x="1411" y="23368"/>
                    </a:cubicBezTo>
                    <a:cubicBezTo>
                      <a:pt x="1669" y="27475"/>
                      <a:pt x="4352" y="28035"/>
                      <a:pt x="5795" y="28035"/>
                    </a:cubicBezTo>
                    <a:cubicBezTo>
                      <a:pt x="6337" y="28035"/>
                      <a:pt x="6704" y="27957"/>
                      <a:pt x="6704" y="27957"/>
                    </a:cubicBezTo>
                    <a:lnTo>
                      <a:pt x="6704" y="31484"/>
                    </a:lnTo>
                    <a:cubicBezTo>
                      <a:pt x="6704" y="33095"/>
                      <a:pt x="7625" y="33441"/>
                      <a:pt x="8415" y="33441"/>
                    </a:cubicBezTo>
                    <a:cubicBezTo>
                      <a:pt x="9008" y="33441"/>
                      <a:pt x="9527" y="33246"/>
                      <a:pt x="9527" y="33246"/>
                    </a:cubicBezTo>
                    <a:lnTo>
                      <a:pt x="8469" y="12434"/>
                    </a:lnTo>
                    <a:lnTo>
                      <a:pt x="31398" y="11020"/>
                    </a:lnTo>
                    <a:cubicBezTo>
                      <a:pt x="31398" y="11020"/>
                      <a:pt x="31758" y="16237"/>
                      <a:pt x="31922" y="19352"/>
                    </a:cubicBezTo>
                    <a:lnTo>
                      <a:pt x="31922" y="19352"/>
                    </a:lnTo>
                    <a:cubicBezTo>
                      <a:pt x="32304" y="17114"/>
                      <a:pt x="32812" y="14551"/>
                      <a:pt x="32812" y="14551"/>
                    </a:cubicBezTo>
                    <a:lnTo>
                      <a:pt x="33515" y="12434"/>
                    </a:lnTo>
                    <a:cubicBezTo>
                      <a:pt x="34222" y="8552"/>
                      <a:pt x="32105" y="3614"/>
                      <a:pt x="30340" y="3259"/>
                    </a:cubicBezTo>
                    <a:cubicBezTo>
                      <a:pt x="29091" y="3010"/>
                      <a:pt x="28021" y="2762"/>
                      <a:pt x="27500" y="2762"/>
                    </a:cubicBezTo>
                    <a:cubicBezTo>
                      <a:pt x="27285" y="2762"/>
                      <a:pt x="27164" y="2804"/>
                      <a:pt x="27164" y="2907"/>
                    </a:cubicBezTo>
                    <a:cubicBezTo>
                      <a:pt x="27164" y="2928"/>
                      <a:pt x="27162" y="2938"/>
                      <a:pt x="27157" y="2938"/>
                    </a:cubicBezTo>
                    <a:cubicBezTo>
                      <a:pt x="27081" y="2938"/>
                      <a:pt x="26426" y="760"/>
                      <a:pt x="24703" y="760"/>
                    </a:cubicBezTo>
                    <a:cubicBezTo>
                      <a:pt x="24588" y="760"/>
                      <a:pt x="24468" y="769"/>
                      <a:pt x="24343" y="790"/>
                    </a:cubicBezTo>
                    <a:cubicBezTo>
                      <a:pt x="22460" y="1103"/>
                      <a:pt x="21136" y="2254"/>
                      <a:pt x="20867" y="2504"/>
                    </a:cubicBezTo>
                    <a:lnTo>
                      <a:pt x="20867" y="2504"/>
                    </a:lnTo>
                    <a:cubicBezTo>
                      <a:pt x="21015" y="2323"/>
                      <a:pt x="21235" y="1635"/>
                      <a:pt x="17641" y="435"/>
                    </a:cubicBezTo>
                    <a:cubicBezTo>
                      <a:pt x="16700" y="122"/>
                      <a:pt x="15951" y="0"/>
                      <a:pt x="153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-5445401" y="2105470"/>
                <a:ext cx="1632146" cy="1865662"/>
              </a:xfrm>
              <a:custGeom>
                <a:avLst/>
                <a:gdLst/>
                <a:ahLst/>
                <a:cxnLst/>
                <a:rect l="l" t="t" r="r" b="b"/>
                <a:pathLst>
                  <a:path w="30281" h="34615" extrusionOk="0">
                    <a:moveTo>
                      <a:pt x="22167" y="1"/>
                    </a:moveTo>
                    <a:cubicBezTo>
                      <a:pt x="22167" y="1"/>
                      <a:pt x="21898" y="3781"/>
                      <a:pt x="19939" y="3781"/>
                    </a:cubicBezTo>
                    <a:cubicBezTo>
                      <a:pt x="19659" y="3781"/>
                      <a:pt x="19345" y="3704"/>
                      <a:pt x="18992" y="3528"/>
                    </a:cubicBezTo>
                    <a:cubicBezTo>
                      <a:pt x="16172" y="2115"/>
                      <a:pt x="16523" y="1763"/>
                      <a:pt x="16523" y="1763"/>
                    </a:cubicBezTo>
                    <a:lnTo>
                      <a:pt x="16523" y="1763"/>
                    </a:lnTo>
                    <a:cubicBezTo>
                      <a:pt x="16523" y="1763"/>
                      <a:pt x="15730" y="2358"/>
                      <a:pt x="14887" y="2358"/>
                    </a:cubicBezTo>
                    <a:cubicBezTo>
                      <a:pt x="14606" y="2358"/>
                      <a:pt x="14319" y="2291"/>
                      <a:pt x="14054" y="2114"/>
                    </a:cubicBezTo>
                    <a:cubicBezTo>
                      <a:pt x="12996" y="1411"/>
                      <a:pt x="12996" y="704"/>
                      <a:pt x="12996" y="704"/>
                    </a:cubicBezTo>
                    <a:cubicBezTo>
                      <a:pt x="12996" y="704"/>
                      <a:pt x="12681" y="3204"/>
                      <a:pt x="12058" y="3204"/>
                    </a:cubicBezTo>
                    <a:cubicBezTo>
                      <a:pt x="12019" y="3204"/>
                      <a:pt x="11979" y="3194"/>
                      <a:pt x="11937" y="3173"/>
                    </a:cubicBezTo>
                    <a:lnTo>
                      <a:pt x="11230" y="2824"/>
                    </a:lnTo>
                    <a:cubicBezTo>
                      <a:pt x="11230" y="2824"/>
                      <a:pt x="11230" y="4586"/>
                      <a:pt x="8406" y="4941"/>
                    </a:cubicBezTo>
                    <a:cubicBezTo>
                      <a:pt x="5586" y="5293"/>
                      <a:pt x="5231" y="6000"/>
                      <a:pt x="5231" y="6000"/>
                    </a:cubicBezTo>
                    <a:cubicBezTo>
                      <a:pt x="5231" y="6000"/>
                      <a:pt x="5909" y="14124"/>
                      <a:pt x="5273" y="14124"/>
                    </a:cubicBezTo>
                    <a:cubicBezTo>
                      <a:pt x="5259" y="14124"/>
                      <a:pt x="5245" y="14120"/>
                      <a:pt x="5231" y="14113"/>
                    </a:cubicBezTo>
                    <a:cubicBezTo>
                      <a:pt x="4527" y="13758"/>
                      <a:pt x="3824" y="10938"/>
                      <a:pt x="3824" y="10938"/>
                    </a:cubicBezTo>
                    <a:cubicBezTo>
                      <a:pt x="3824" y="10938"/>
                      <a:pt x="3089" y="9712"/>
                      <a:pt x="2026" y="9712"/>
                    </a:cubicBezTo>
                    <a:cubicBezTo>
                      <a:pt x="1813" y="9712"/>
                      <a:pt x="1588" y="9761"/>
                      <a:pt x="1352" y="9879"/>
                    </a:cubicBezTo>
                    <a:cubicBezTo>
                      <a:pt x="0" y="10556"/>
                      <a:pt x="916" y="18036"/>
                      <a:pt x="4099" y="18036"/>
                    </a:cubicBezTo>
                    <a:cubicBezTo>
                      <a:pt x="4238" y="18036"/>
                      <a:pt x="4380" y="18022"/>
                      <a:pt x="4527" y="17992"/>
                    </a:cubicBezTo>
                    <a:cubicBezTo>
                      <a:pt x="4527" y="17992"/>
                      <a:pt x="6664" y="21904"/>
                      <a:pt x="6260" y="25943"/>
                    </a:cubicBezTo>
                    <a:cubicBezTo>
                      <a:pt x="6097" y="27591"/>
                      <a:pt x="5504" y="29261"/>
                      <a:pt x="4176" y="30694"/>
                    </a:cubicBezTo>
                    <a:cubicBezTo>
                      <a:pt x="4176" y="30694"/>
                      <a:pt x="9036" y="34614"/>
                      <a:pt x="16249" y="34614"/>
                    </a:cubicBezTo>
                    <a:cubicBezTo>
                      <a:pt x="19856" y="34614"/>
                      <a:pt x="24050" y="33634"/>
                      <a:pt x="28518" y="30694"/>
                    </a:cubicBezTo>
                    <a:cubicBezTo>
                      <a:pt x="28518" y="30694"/>
                      <a:pt x="25343" y="29988"/>
                      <a:pt x="25695" y="24695"/>
                    </a:cubicBezTo>
                    <a:lnTo>
                      <a:pt x="25695" y="23992"/>
                    </a:lnTo>
                    <a:cubicBezTo>
                      <a:pt x="25695" y="23992"/>
                      <a:pt x="28870" y="21875"/>
                      <a:pt x="29577" y="14113"/>
                    </a:cubicBezTo>
                    <a:cubicBezTo>
                      <a:pt x="30280" y="6352"/>
                      <a:pt x="29222" y="3528"/>
                      <a:pt x="29222" y="3528"/>
                    </a:cubicBezTo>
                    <a:cubicBezTo>
                      <a:pt x="29222" y="3528"/>
                      <a:pt x="28676" y="3840"/>
                      <a:pt x="27987" y="3840"/>
                    </a:cubicBezTo>
                    <a:cubicBezTo>
                      <a:pt x="27211" y="3840"/>
                      <a:pt x="26255" y="3444"/>
                      <a:pt x="25695" y="1763"/>
                    </a:cubicBezTo>
                    <a:cubicBezTo>
                      <a:pt x="25695" y="1763"/>
                      <a:pt x="25695" y="3668"/>
                      <a:pt x="24932" y="3668"/>
                    </a:cubicBezTo>
                    <a:cubicBezTo>
                      <a:pt x="24424" y="3668"/>
                      <a:pt x="23578" y="2822"/>
                      <a:pt x="22167" y="1"/>
                    </a:cubicBezTo>
                    <a:close/>
                  </a:path>
                </a:pathLst>
              </a:custGeom>
              <a:solidFill>
                <a:srgbClr val="DDA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-5220369" y="3133295"/>
                <a:ext cx="178786" cy="67781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2576" extrusionOk="0">
                    <a:moveTo>
                      <a:pt x="854" y="0"/>
                    </a:moveTo>
                    <a:lnTo>
                      <a:pt x="854" y="0"/>
                    </a:lnTo>
                    <a:cubicBezTo>
                      <a:pt x="1460" y="1440"/>
                      <a:pt x="2359" y="4127"/>
                      <a:pt x="2082" y="6873"/>
                    </a:cubicBezTo>
                    <a:cubicBezTo>
                      <a:pt x="1919" y="8521"/>
                      <a:pt x="1329" y="10191"/>
                      <a:pt x="1" y="11624"/>
                    </a:cubicBezTo>
                    <a:cubicBezTo>
                      <a:pt x="1" y="11624"/>
                      <a:pt x="502" y="12028"/>
                      <a:pt x="1421" y="12576"/>
                    </a:cubicBezTo>
                    <a:lnTo>
                      <a:pt x="1486" y="12458"/>
                    </a:lnTo>
                    <a:cubicBezTo>
                      <a:pt x="2043" y="11403"/>
                      <a:pt x="2580" y="10328"/>
                      <a:pt x="2919" y="9178"/>
                    </a:cubicBezTo>
                    <a:cubicBezTo>
                      <a:pt x="3267" y="8003"/>
                      <a:pt x="3316" y="6814"/>
                      <a:pt x="3163" y="5599"/>
                    </a:cubicBezTo>
                    <a:cubicBezTo>
                      <a:pt x="2909" y="3563"/>
                      <a:pt x="2088" y="1629"/>
                      <a:pt x="854" y="0"/>
                    </a:cubicBezTo>
                    <a:close/>
                  </a:path>
                </a:pathLst>
              </a:custGeom>
              <a:solidFill>
                <a:srgbClr val="D18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-5163504" y="2105631"/>
                <a:ext cx="956995" cy="774238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14365" extrusionOk="0">
                    <a:moveTo>
                      <a:pt x="9086" y="3286"/>
                    </a:moveTo>
                    <a:cubicBezTo>
                      <a:pt x="9087" y="3286"/>
                      <a:pt x="9091" y="3288"/>
                      <a:pt x="9098" y="3290"/>
                    </a:cubicBezTo>
                    <a:cubicBezTo>
                      <a:pt x="9094" y="3289"/>
                      <a:pt x="9090" y="3287"/>
                      <a:pt x="9086" y="3286"/>
                    </a:cubicBezTo>
                    <a:close/>
                    <a:moveTo>
                      <a:pt x="16941" y="1"/>
                    </a:moveTo>
                    <a:cubicBezTo>
                      <a:pt x="16941" y="1"/>
                      <a:pt x="16671" y="3781"/>
                      <a:pt x="14712" y="3781"/>
                    </a:cubicBezTo>
                    <a:cubicBezTo>
                      <a:pt x="14432" y="3781"/>
                      <a:pt x="14118" y="3704"/>
                      <a:pt x="13765" y="3528"/>
                    </a:cubicBezTo>
                    <a:cubicBezTo>
                      <a:pt x="10945" y="2118"/>
                      <a:pt x="11296" y="1763"/>
                      <a:pt x="11296" y="1763"/>
                    </a:cubicBezTo>
                    <a:lnTo>
                      <a:pt x="11296" y="1763"/>
                    </a:lnTo>
                    <a:cubicBezTo>
                      <a:pt x="11296" y="1763"/>
                      <a:pt x="10501" y="2359"/>
                      <a:pt x="9658" y="2359"/>
                    </a:cubicBezTo>
                    <a:cubicBezTo>
                      <a:pt x="9377" y="2359"/>
                      <a:pt x="9091" y="2293"/>
                      <a:pt x="8827" y="2118"/>
                    </a:cubicBezTo>
                    <a:cubicBezTo>
                      <a:pt x="7769" y="1411"/>
                      <a:pt x="7769" y="708"/>
                      <a:pt x="7769" y="708"/>
                    </a:cubicBezTo>
                    <a:cubicBezTo>
                      <a:pt x="7769" y="708"/>
                      <a:pt x="7454" y="3207"/>
                      <a:pt x="6831" y="3207"/>
                    </a:cubicBezTo>
                    <a:cubicBezTo>
                      <a:pt x="6792" y="3207"/>
                      <a:pt x="6752" y="3197"/>
                      <a:pt x="6710" y="3176"/>
                    </a:cubicBezTo>
                    <a:lnTo>
                      <a:pt x="6000" y="2821"/>
                    </a:lnTo>
                    <a:cubicBezTo>
                      <a:pt x="6000" y="2821"/>
                      <a:pt x="6000" y="4583"/>
                      <a:pt x="3176" y="4938"/>
                    </a:cubicBezTo>
                    <a:cubicBezTo>
                      <a:pt x="356" y="5290"/>
                      <a:pt x="1" y="5997"/>
                      <a:pt x="1" y="5997"/>
                    </a:cubicBezTo>
                    <a:cubicBezTo>
                      <a:pt x="1" y="5997"/>
                      <a:pt x="682" y="14118"/>
                      <a:pt x="44" y="14118"/>
                    </a:cubicBezTo>
                    <a:cubicBezTo>
                      <a:pt x="32" y="14118"/>
                      <a:pt x="20" y="14116"/>
                      <a:pt x="7" y="14110"/>
                    </a:cubicBezTo>
                    <a:lnTo>
                      <a:pt x="7" y="14110"/>
                    </a:lnTo>
                    <a:cubicBezTo>
                      <a:pt x="40" y="14165"/>
                      <a:pt x="76" y="14218"/>
                      <a:pt x="112" y="14266"/>
                    </a:cubicBezTo>
                    <a:cubicBezTo>
                      <a:pt x="141" y="14296"/>
                      <a:pt x="170" y="14325"/>
                      <a:pt x="196" y="14358"/>
                    </a:cubicBezTo>
                    <a:cubicBezTo>
                      <a:pt x="219" y="14358"/>
                      <a:pt x="248" y="14361"/>
                      <a:pt x="271" y="14364"/>
                    </a:cubicBezTo>
                    <a:cubicBezTo>
                      <a:pt x="271" y="14361"/>
                      <a:pt x="314" y="14358"/>
                      <a:pt x="333" y="14354"/>
                    </a:cubicBezTo>
                    <a:lnTo>
                      <a:pt x="333" y="14354"/>
                    </a:lnTo>
                    <a:cubicBezTo>
                      <a:pt x="334" y="14354"/>
                      <a:pt x="332" y="14359"/>
                      <a:pt x="335" y="14359"/>
                    </a:cubicBezTo>
                    <a:cubicBezTo>
                      <a:pt x="340" y="14359"/>
                      <a:pt x="353" y="14352"/>
                      <a:pt x="395" y="14319"/>
                    </a:cubicBezTo>
                    <a:lnTo>
                      <a:pt x="395" y="14319"/>
                    </a:lnTo>
                    <a:cubicBezTo>
                      <a:pt x="373" y="14335"/>
                      <a:pt x="365" y="14341"/>
                      <a:pt x="363" y="14341"/>
                    </a:cubicBezTo>
                    <a:cubicBezTo>
                      <a:pt x="360" y="14341"/>
                      <a:pt x="423" y="14287"/>
                      <a:pt x="431" y="14279"/>
                    </a:cubicBezTo>
                    <a:cubicBezTo>
                      <a:pt x="476" y="14218"/>
                      <a:pt x="515" y="14152"/>
                      <a:pt x="545" y="14084"/>
                    </a:cubicBezTo>
                    <a:cubicBezTo>
                      <a:pt x="603" y="13964"/>
                      <a:pt x="672" y="13677"/>
                      <a:pt x="704" y="13485"/>
                    </a:cubicBezTo>
                    <a:cubicBezTo>
                      <a:pt x="906" y="12250"/>
                      <a:pt x="721" y="10935"/>
                      <a:pt x="600" y="9700"/>
                    </a:cubicBezTo>
                    <a:cubicBezTo>
                      <a:pt x="486" y="8544"/>
                      <a:pt x="320" y="7156"/>
                      <a:pt x="1297" y="6300"/>
                    </a:cubicBezTo>
                    <a:cubicBezTo>
                      <a:pt x="2330" y="5398"/>
                      <a:pt x="3903" y="5655"/>
                      <a:pt x="5144" y="5300"/>
                    </a:cubicBezTo>
                    <a:cubicBezTo>
                      <a:pt x="5577" y="5176"/>
                      <a:pt x="5916" y="4991"/>
                      <a:pt x="6241" y="4671"/>
                    </a:cubicBezTo>
                    <a:cubicBezTo>
                      <a:pt x="6554" y="4359"/>
                      <a:pt x="6824" y="4010"/>
                      <a:pt x="7169" y="3733"/>
                    </a:cubicBezTo>
                    <a:cubicBezTo>
                      <a:pt x="7565" y="3419"/>
                      <a:pt x="8059" y="3190"/>
                      <a:pt x="8555" y="3190"/>
                    </a:cubicBezTo>
                    <a:cubicBezTo>
                      <a:pt x="8733" y="3190"/>
                      <a:pt x="8912" y="3220"/>
                      <a:pt x="9086" y="3286"/>
                    </a:cubicBezTo>
                    <a:lnTo>
                      <a:pt x="9086" y="3286"/>
                    </a:lnTo>
                    <a:cubicBezTo>
                      <a:pt x="9086" y="3286"/>
                      <a:pt x="9086" y="3286"/>
                      <a:pt x="9086" y="3286"/>
                    </a:cubicBezTo>
                    <a:lnTo>
                      <a:pt x="9086" y="3286"/>
                    </a:lnTo>
                    <a:cubicBezTo>
                      <a:pt x="9089" y="3286"/>
                      <a:pt x="9247" y="3340"/>
                      <a:pt x="9267" y="3346"/>
                    </a:cubicBezTo>
                    <a:cubicBezTo>
                      <a:pt x="9361" y="3375"/>
                      <a:pt x="9456" y="3395"/>
                      <a:pt x="9554" y="3408"/>
                    </a:cubicBezTo>
                    <a:cubicBezTo>
                      <a:pt x="9588" y="3411"/>
                      <a:pt x="9622" y="3413"/>
                      <a:pt x="9655" y="3413"/>
                    </a:cubicBezTo>
                    <a:cubicBezTo>
                      <a:pt x="9859" y="3413"/>
                      <a:pt x="10039" y="3350"/>
                      <a:pt x="10241" y="3294"/>
                    </a:cubicBezTo>
                    <a:cubicBezTo>
                      <a:pt x="10435" y="3238"/>
                      <a:pt x="10611" y="3206"/>
                      <a:pt x="10782" y="3206"/>
                    </a:cubicBezTo>
                    <a:cubicBezTo>
                      <a:pt x="11005" y="3206"/>
                      <a:pt x="11219" y="3261"/>
                      <a:pt x="11452" y="3391"/>
                    </a:cubicBezTo>
                    <a:cubicBezTo>
                      <a:pt x="11902" y="3642"/>
                      <a:pt x="12260" y="4017"/>
                      <a:pt x="12690" y="4290"/>
                    </a:cubicBezTo>
                    <a:cubicBezTo>
                      <a:pt x="13026" y="4502"/>
                      <a:pt x="13410" y="4596"/>
                      <a:pt x="13804" y="4626"/>
                    </a:cubicBezTo>
                    <a:cubicBezTo>
                      <a:pt x="13889" y="4632"/>
                      <a:pt x="13973" y="4635"/>
                      <a:pt x="14056" y="4635"/>
                    </a:cubicBezTo>
                    <a:cubicBezTo>
                      <a:pt x="15837" y="4635"/>
                      <a:pt x="17020" y="3190"/>
                      <a:pt x="17755" y="1525"/>
                    </a:cubicBezTo>
                    <a:cubicBezTo>
                      <a:pt x="17507" y="1095"/>
                      <a:pt x="17237" y="594"/>
                      <a:pt x="16941" y="1"/>
                    </a:cubicBezTo>
                    <a:close/>
                  </a:path>
                </a:pathLst>
              </a:custGeom>
              <a:solidFill>
                <a:srgbClr val="D18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-4995282" y="3375187"/>
                <a:ext cx="1087055" cy="419430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7782" extrusionOk="0">
                    <a:moveTo>
                      <a:pt x="489" y="0"/>
                    </a:moveTo>
                    <a:cubicBezTo>
                      <a:pt x="404" y="157"/>
                      <a:pt x="319" y="313"/>
                      <a:pt x="222" y="460"/>
                    </a:cubicBezTo>
                    <a:cubicBezTo>
                      <a:pt x="166" y="541"/>
                      <a:pt x="91" y="609"/>
                      <a:pt x="0" y="652"/>
                    </a:cubicBezTo>
                    <a:cubicBezTo>
                      <a:pt x="88" y="1684"/>
                      <a:pt x="857" y="2609"/>
                      <a:pt x="1602" y="3293"/>
                    </a:cubicBezTo>
                    <a:cubicBezTo>
                      <a:pt x="2518" y="4134"/>
                      <a:pt x="3573" y="4811"/>
                      <a:pt x="4719" y="5296"/>
                    </a:cubicBezTo>
                    <a:cubicBezTo>
                      <a:pt x="6072" y="5867"/>
                      <a:pt x="7588" y="6062"/>
                      <a:pt x="9061" y="6062"/>
                    </a:cubicBezTo>
                    <a:cubicBezTo>
                      <a:pt x="9312" y="6062"/>
                      <a:pt x="9562" y="6056"/>
                      <a:pt x="9810" y="6045"/>
                    </a:cubicBezTo>
                    <a:cubicBezTo>
                      <a:pt x="10687" y="6006"/>
                      <a:pt x="11546" y="5950"/>
                      <a:pt x="12403" y="5950"/>
                    </a:cubicBezTo>
                    <a:cubicBezTo>
                      <a:pt x="13195" y="5950"/>
                      <a:pt x="13985" y="5998"/>
                      <a:pt x="14787" y="6153"/>
                    </a:cubicBezTo>
                    <a:cubicBezTo>
                      <a:pt x="16318" y="6449"/>
                      <a:pt x="17757" y="7075"/>
                      <a:pt x="19138" y="7781"/>
                    </a:cubicBezTo>
                    <a:cubicBezTo>
                      <a:pt x="19480" y="7576"/>
                      <a:pt x="19822" y="7364"/>
                      <a:pt x="20167" y="7136"/>
                    </a:cubicBezTo>
                    <a:cubicBezTo>
                      <a:pt x="20167" y="7136"/>
                      <a:pt x="16992" y="6430"/>
                      <a:pt x="17344" y="1137"/>
                    </a:cubicBezTo>
                    <a:lnTo>
                      <a:pt x="17344" y="1114"/>
                    </a:lnTo>
                    <a:cubicBezTo>
                      <a:pt x="14826" y="2230"/>
                      <a:pt x="12056" y="2875"/>
                      <a:pt x="9331" y="2875"/>
                    </a:cubicBezTo>
                    <a:cubicBezTo>
                      <a:pt x="6169" y="2875"/>
                      <a:pt x="3067" y="2007"/>
                      <a:pt x="489" y="0"/>
                    </a:cubicBezTo>
                    <a:close/>
                  </a:path>
                </a:pathLst>
              </a:custGeom>
              <a:solidFill>
                <a:srgbClr val="D18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-5049182" y="2381102"/>
                <a:ext cx="323238" cy="85697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1590" extrusionOk="0">
                    <a:moveTo>
                      <a:pt x="3505" y="0"/>
                    </a:moveTo>
                    <a:cubicBezTo>
                      <a:pt x="3340" y="0"/>
                      <a:pt x="3176" y="11"/>
                      <a:pt x="3016" y="29"/>
                    </a:cubicBezTo>
                    <a:cubicBezTo>
                      <a:pt x="2440" y="104"/>
                      <a:pt x="1876" y="280"/>
                      <a:pt x="1358" y="547"/>
                    </a:cubicBezTo>
                    <a:cubicBezTo>
                      <a:pt x="850" y="811"/>
                      <a:pt x="378" y="1143"/>
                      <a:pt x="0" y="1589"/>
                    </a:cubicBezTo>
                    <a:cubicBezTo>
                      <a:pt x="577" y="1508"/>
                      <a:pt x="1104" y="1394"/>
                      <a:pt x="1622" y="1290"/>
                    </a:cubicBezTo>
                    <a:cubicBezTo>
                      <a:pt x="2140" y="1182"/>
                      <a:pt x="2642" y="1088"/>
                      <a:pt x="3137" y="1026"/>
                    </a:cubicBezTo>
                    <a:cubicBezTo>
                      <a:pt x="3416" y="996"/>
                      <a:pt x="3691" y="974"/>
                      <a:pt x="3962" y="974"/>
                    </a:cubicBezTo>
                    <a:cubicBezTo>
                      <a:pt x="4169" y="974"/>
                      <a:pt x="4373" y="987"/>
                      <a:pt x="4576" y="1019"/>
                    </a:cubicBezTo>
                    <a:cubicBezTo>
                      <a:pt x="5045" y="1088"/>
                      <a:pt x="5501" y="1270"/>
                      <a:pt x="5996" y="1589"/>
                    </a:cubicBezTo>
                    <a:cubicBezTo>
                      <a:pt x="5915" y="1300"/>
                      <a:pt x="5772" y="1033"/>
                      <a:pt x="5573" y="808"/>
                    </a:cubicBezTo>
                    <a:cubicBezTo>
                      <a:pt x="5358" y="580"/>
                      <a:pt x="5104" y="394"/>
                      <a:pt x="4817" y="267"/>
                    </a:cubicBezTo>
                    <a:cubicBezTo>
                      <a:pt x="4400" y="75"/>
                      <a:pt x="3948" y="0"/>
                      <a:pt x="3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-4193574" y="2352698"/>
                <a:ext cx="289389" cy="76211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14" extrusionOk="0">
                    <a:moveTo>
                      <a:pt x="3480" y="1"/>
                    </a:moveTo>
                    <a:cubicBezTo>
                      <a:pt x="3222" y="1"/>
                      <a:pt x="2969" y="29"/>
                      <a:pt x="2724" y="68"/>
                    </a:cubicBezTo>
                    <a:cubicBezTo>
                      <a:pt x="2219" y="156"/>
                      <a:pt x="1727" y="315"/>
                      <a:pt x="1264" y="537"/>
                    </a:cubicBezTo>
                    <a:cubicBezTo>
                      <a:pt x="812" y="762"/>
                      <a:pt x="375" y="1032"/>
                      <a:pt x="1" y="1413"/>
                    </a:cubicBezTo>
                    <a:cubicBezTo>
                      <a:pt x="16" y="1413"/>
                      <a:pt x="31" y="1413"/>
                      <a:pt x="45" y="1413"/>
                    </a:cubicBezTo>
                    <a:cubicBezTo>
                      <a:pt x="559" y="1413"/>
                      <a:pt x="1037" y="1359"/>
                      <a:pt x="1499" y="1292"/>
                    </a:cubicBezTo>
                    <a:cubicBezTo>
                      <a:pt x="1978" y="1224"/>
                      <a:pt x="2444" y="1133"/>
                      <a:pt x="2893" y="1061"/>
                    </a:cubicBezTo>
                    <a:cubicBezTo>
                      <a:pt x="3342" y="986"/>
                      <a:pt x="3789" y="908"/>
                      <a:pt x="4202" y="902"/>
                    </a:cubicBezTo>
                    <a:cubicBezTo>
                      <a:pt x="4606" y="905"/>
                      <a:pt x="4994" y="937"/>
                      <a:pt x="5293" y="1413"/>
                    </a:cubicBezTo>
                    <a:cubicBezTo>
                      <a:pt x="5368" y="1156"/>
                      <a:pt x="5297" y="836"/>
                      <a:pt x="5095" y="595"/>
                    </a:cubicBezTo>
                    <a:cubicBezTo>
                      <a:pt x="4896" y="351"/>
                      <a:pt x="4609" y="208"/>
                      <a:pt x="4336" y="120"/>
                    </a:cubicBezTo>
                    <a:cubicBezTo>
                      <a:pt x="4046" y="34"/>
                      <a:pt x="3760" y="1"/>
                      <a:pt x="3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-4459678" y="2523768"/>
                <a:ext cx="128013" cy="31578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5859" extrusionOk="0">
                    <a:moveTo>
                      <a:pt x="1059" y="1"/>
                    </a:moveTo>
                    <a:lnTo>
                      <a:pt x="1059" y="1"/>
                    </a:lnTo>
                    <a:cubicBezTo>
                      <a:pt x="867" y="652"/>
                      <a:pt x="746" y="1327"/>
                      <a:pt x="700" y="2004"/>
                    </a:cubicBezTo>
                    <a:cubicBezTo>
                      <a:pt x="674" y="2349"/>
                      <a:pt x="687" y="2698"/>
                      <a:pt x="733" y="3043"/>
                    </a:cubicBezTo>
                    <a:cubicBezTo>
                      <a:pt x="759" y="3222"/>
                      <a:pt x="808" y="3401"/>
                      <a:pt x="883" y="3567"/>
                    </a:cubicBezTo>
                    <a:cubicBezTo>
                      <a:pt x="961" y="3740"/>
                      <a:pt x="1091" y="3922"/>
                      <a:pt x="1300" y="4017"/>
                    </a:cubicBezTo>
                    <a:lnTo>
                      <a:pt x="1423" y="4066"/>
                    </a:lnTo>
                    <a:lnTo>
                      <a:pt x="1531" y="4108"/>
                    </a:lnTo>
                    <a:cubicBezTo>
                      <a:pt x="1596" y="4141"/>
                      <a:pt x="1661" y="4176"/>
                      <a:pt x="1723" y="4219"/>
                    </a:cubicBezTo>
                    <a:cubicBezTo>
                      <a:pt x="1840" y="4297"/>
                      <a:pt x="1935" y="4404"/>
                      <a:pt x="1997" y="4531"/>
                    </a:cubicBezTo>
                    <a:cubicBezTo>
                      <a:pt x="2120" y="4776"/>
                      <a:pt x="2039" y="5079"/>
                      <a:pt x="1814" y="5277"/>
                    </a:cubicBezTo>
                    <a:cubicBezTo>
                      <a:pt x="1593" y="5479"/>
                      <a:pt x="1277" y="5597"/>
                      <a:pt x="961" y="5678"/>
                    </a:cubicBezTo>
                    <a:cubicBezTo>
                      <a:pt x="800" y="5720"/>
                      <a:pt x="628" y="5755"/>
                      <a:pt x="458" y="5755"/>
                    </a:cubicBezTo>
                    <a:cubicBezTo>
                      <a:pt x="300" y="5755"/>
                      <a:pt x="144" y="5725"/>
                      <a:pt x="0" y="5645"/>
                    </a:cubicBezTo>
                    <a:lnTo>
                      <a:pt x="0" y="5645"/>
                    </a:lnTo>
                    <a:cubicBezTo>
                      <a:pt x="124" y="5769"/>
                      <a:pt x="300" y="5818"/>
                      <a:pt x="469" y="5844"/>
                    </a:cubicBezTo>
                    <a:cubicBezTo>
                      <a:pt x="555" y="5854"/>
                      <a:pt x="643" y="5859"/>
                      <a:pt x="730" y="5859"/>
                    </a:cubicBezTo>
                    <a:cubicBezTo>
                      <a:pt x="817" y="5859"/>
                      <a:pt x="904" y="5854"/>
                      <a:pt x="990" y="5844"/>
                    </a:cubicBezTo>
                    <a:cubicBezTo>
                      <a:pt x="1329" y="5792"/>
                      <a:pt x="1684" y="5710"/>
                      <a:pt x="1984" y="5476"/>
                    </a:cubicBezTo>
                    <a:cubicBezTo>
                      <a:pt x="2140" y="5355"/>
                      <a:pt x="2254" y="5189"/>
                      <a:pt x="2316" y="5000"/>
                    </a:cubicBezTo>
                    <a:cubicBezTo>
                      <a:pt x="2375" y="4805"/>
                      <a:pt x="2365" y="4593"/>
                      <a:pt x="2283" y="4404"/>
                    </a:cubicBezTo>
                    <a:cubicBezTo>
                      <a:pt x="2127" y="4023"/>
                      <a:pt x="1733" y="3815"/>
                      <a:pt x="1433" y="3707"/>
                    </a:cubicBezTo>
                    <a:cubicBezTo>
                      <a:pt x="1218" y="3623"/>
                      <a:pt x="1101" y="3294"/>
                      <a:pt x="1042" y="2988"/>
                    </a:cubicBezTo>
                    <a:cubicBezTo>
                      <a:pt x="981" y="2675"/>
                      <a:pt x="967" y="2343"/>
                      <a:pt x="961" y="2011"/>
                    </a:cubicBezTo>
                    <a:cubicBezTo>
                      <a:pt x="958" y="1346"/>
                      <a:pt x="997" y="675"/>
                      <a:pt x="1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-4920523" y="2599818"/>
                <a:ext cx="91522" cy="202277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3753" extrusionOk="0">
                    <a:moveTo>
                      <a:pt x="82" y="0"/>
                    </a:moveTo>
                    <a:cubicBezTo>
                      <a:pt x="14" y="639"/>
                      <a:pt x="1" y="1280"/>
                      <a:pt x="49" y="1919"/>
                    </a:cubicBezTo>
                    <a:cubicBezTo>
                      <a:pt x="72" y="2241"/>
                      <a:pt x="121" y="2564"/>
                      <a:pt x="193" y="2883"/>
                    </a:cubicBezTo>
                    <a:cubicBezTo>
                      <a:pt x="232" y="3052"/>
                      <a:pt x="294" y="3215"/>
                      <a:pt x="369" y="3371"/>
                    </a:cubicBezTo>
                    <a:cubicBezTo>
                      <a:pt x="414" y="3462"/>
                      <a:pt x="476" y="3547"/>
                      <a:pt x="554" y="3619"/>
                    </a:cubicBezTo>
                    <a:cubicBezTo>
                      <a:pt x="603" y="3664"/>
                      <a:pt x="658" y="3697"/>
                      <a:pt x="720" y="3720"/>
                    </a:cubicBezTo>
                    <a:cubicBezTo>
                      <a:pt x="779" y="3739"/>
                      <a:pt x="834" y="3749"/>
                      <a:pt x="896" y="3752"/>
                    </a:cubicBezTo>
                    <a:cubicBezTo>
                      <a:pt x="901" y="3752"/>
                      <a:pt x="906" y="3753"/>
                      <a:pt x="911" y="3753"/>
                    </a:cubicBezTo>
                    <a:cubicBezTo>
                      <a:pt x="1033" y="3753"/>
                      <a:pt x="1154" y="3713"/>
                      <a:pt x="1251" y="3635"/>
                    </a:cubicBezTo>
                    <a:cubicBezTo>
                      <a:pt x="1329" y="3567"/>
                      <a:pt x="1395" y="3482"/>
                      <a:pt x="1443" y="3388"/>
                    </a:cubicBezTo>
                    <a:cubicBezTo>
                      <a:pt x="1525" y="3228"/>
                      <a:pt x="1580" y="3062"/>
                      <a:pt x="1613" y="2886"/>
                    </a:cubicBezTo>
                    <a:cubicBezTo>
                      <a:pt x="1671" y="2564"/>
                      <a:pt x="1697" y="2238"/>
                      <a:pt x="1694" y="1909"/>
                    </a:cubicBezTo>
                    <a:cubicBezTo>
                      <a:pt x="1694" y="1267"/>
                      <a:pt x="1626" y="629"/>
                      <a:pt x="1492" y="0"/>
                    </a:cubicBezTo>
                    <a:cubicBezTo>
                      <a:pt x="1466" y="642"/>
                      <a:pt x="1434" y="1270"/>
                      <a:pt x="1378" y="1893"/>
                    </a:cubicBezTo>
                    <a:cubicBezTo>
                      <a:pt x="1342" y="2202"/>
                      <a:pt x="1310" y="2511"/>
                      <a:pt x="1235" y="2801"/>
                    </a:cubicBezTo>
                    <a:cubicBezTo>
                      <a:pt x="1183" y="3060"/>
                      <a:pt x="1038" y="3350"/>
                      <a:pt x="931" y="3350"/>
                    </a:cubicBezTo>
                    <a:cubicBezTo>
                      <a:pt x="924" y="3350"/>
                      <a:pt x="916" y="3348"/>
                      <a:pt x="909" y="3345"/>
                    </a:cubicBezTo>
                    <a:cubicBezTo>
                      <a:pt x="902" y="3348"/>
                      <a:pt x="895" y="3349"/>
                      <a:pt x="888" y="3349"/>
                    </a:cubicBezTo>
                    <a:cubicBezTo>
                      <a:pt x="775" y="3349"/>
                      <a:pt x="638" y="3039"/>
                      <a:pt x="567" y="2782"/>
                    </a:cubicBezTo>
                    <a:cubicBezTo>
                      <a:pt x="479" y="2492"/>
                      <a:pt x="427" y="2186"/>
                      <a:pt x="369" y="1876"/>
                    </a:cubicBezTo>
                    <a:cubicBezTo>
                      <a:pt x="264" y="1261"/>
                      <a:pt x="173" y="632"/>
                      <a:pt x="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-4630864" y="2961093"/>
                <a:ext cx="285347" cy="73408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1362" extrusionOk="0">
                    <a:moveTo>
                      <a:pt x="5293" y="0"/>
                    </a:moveTo>
                    <a:lnTo>
                      <a:pt x="5293" y="0"/>
                    </a:lnTo>
                    <a:cubicBezTo>
                      <a:pt x="4909" y="306"/>
                      <a:pt x="4534" y="603"/>
                      <a:pt x="4095" y="766"/>
                    </a:cubicBezTo>
                    <a:cubicBezTo>
                      <a:pt x="3683" y="925"/>
                      <a:pt x="3247" y="1030"/>
                      <a:pt x="2802" y="1030"/>
                    </a:cubicBezTo>
                    <a:cubicBezTo>
                      <a:pt x="2782" y="1030"/>
                      <a:pt x="2763" y="1030"/>
                      <a:pt x="2743" y="1029"/>
                    </a:cubicBezTo>
                    <a:cubicBezTo>
                      <a:pt x="2274" y="1023"/>
                      <a:pt x="1808" y="958"/>
                      <a:pt x="1355" y="834"/>
                    </a:cubicBezTo>
                    <a:cubicBezTo>
                      <a:pt x="893" y="710"/>
                      <a:pt x="437" y="551"/>
                      <a:pt x="1" y="355"/>
                    </a:cubicBezTo>
                    <a:lnTo>
                      <a:pt x="1" y="355"/>
                    </a:lnTo>
                    <a:cubicBezTo>
                      <a:pt x="382" y="668"/>
                      <a:pt x="815" y="912"/>
                      <a:pt x="1277" y="1081"/>
                    </a:cubicBezTo>
                    <a:cubicBezTo>
                      <a:pt x="1746" y="1261"/>
                      <a:pt x="2245" y="1355"/>
                      <a:pt x="2746" y="1362"/>
                    </a:cubicBezTo>
                    <a:cubicBezTo>
                      <a:pt x="2753" y="1362"/>
                      <a:pt x="2759" y="1362"/>
                      <a:pt x="2766" y="1362"/>
                    </a:cubicBezTo>
                    <a:cubicBezTo>
                      <a:pt x="3267" y="1362"/>
                      <a:pt x="3762" y="1238"/>
                      <a:pt x="4205" y="1000"/>
                    </a:cubicBezTo>
                    <a:cubicBezTo>
                      <a:pt x="4668" y="782"/>
                      <a:pt x="5007" y="391"/>
                      <a:pt x="5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-4098871" y="2560742"/>
                <a:ext cx="100416" cy="18454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3424" extrusionOk="0">
                    <a:moveTo>
                      <a:pt x="980" y="3015"/>
                    </a:moveTo>
                    <a:cubicBezTo>
                      <a:pt x="981" y="3017"/>
                      <a:pt x="981" y="3018"/>
                      <a:pt x="980" y="3018"/>
                    </a:cubicBezTo>
                    <a:cubicBezTo>
                      <a:pt x="979" y="3018"/>
                      <a:pt x="978" y="3017"/>
                      <a:pt x="976" y="3016"/>
                    </a:cubicBezTo>
                    <a:lnTo>
                      <a:pt x="976" y="3016"/>
                    </a:lnTo>
                    <a:cubicBezTo>
                      <a:pt x="977" y="3015"/>
                      <a:pt x="979" y="3015"/>
                      <a:pt x="980" y="3015"/>
                    </a:cubicBezTo>
                    <a:close/>
                    <a:moveTo>
                      <a:pt x="9" y="1"/>
                    </a:moveTo>
                    <a:cubicBezTo>
                      <a:pt x="0" y="1"/>
                      <a:pt x="12" y="16"/>
                      <a:pt x="9" y="22"/>
                    </a:cubicBezTo>
                    <a:lnTo>
                      <a:pt x="22" y="413"/>
                    </a:lnTo>
                    <a:lnTo>
                      <a:pt x="38" y="846"/>
                    </a:lnTo>
                    <a:cubicBezTo>
                      <a:pt x="61" y="1136"/>
                      <a:pt x="90" y="1426"/>
                      <a:pt x="133" y="1712"/>
                    </a:cubicBezTo>
                    <a:cubicBezTo>
                      <a:pt x="175" y="2005"/>
                      <a:pt x="237" y="2295"/>
                      <a:pt x="318" y="2578"/>
                    </a:cubicBezTo>
                    <a:cubicBezTo>
                      <a:pt x="361" y="2725"/>
                      <a:pt x="416" y="2872"/>
                      <a:pt x="485" y="3008"/>
                    </a:cubicBezTo>
                    <a:cubicBezTo>
                      <a:pt x="520" y="3087"/>
                      <a:pt x="569" y="3161"/>
                      <a:pt x="621" y="3230"/>
                    </a:cubicBezTo>
                    <a:cubicBezTo>
                      <a:pt x="696" y="3328"/>
                      <a:pt x="804" y="3396"/>
                      <a:pt x="924" y="3419"/>
                    </a:cubicBezTo>
                    <a:cubicBezTo>
                      <a:pt x="943" y="3422"/>
                      <a:pt x="962" y="3424"/>
                      <a:pt x="981" y="3424"/>
                    </a:cubicBezTo>
                    <a:cubicBezTo>
                      <a:pt x="1035" y="3424"/>
                      <a:pt x="1089" y="3411"/>
                      <a:pt x="1139" y="3389"/>
                    </a:cubicBezTo>
                    <a:cubicBezTo>
                      <a:pt x="1188" y="3363"/>
                      <a:pt x="1230" y="3331"/>
                      <a:pt x="1273" y="3298"/>
                    </a:cubicBezTo>
                    <a:cubicBezTo>
                      <a:pt x="1364" y="3236"/>
                      <a:pt x="1397" y="3158"/>
                      <a:pt x="1455" y="3087"/>
                    </a:cubicBezTo>
                    <a:cubicBezTo>
                      <a:pt x="1537" y="2950"/>
                      <a:pt x="1602" y="2800"/>
                      <a:pt x="1647" y="2647"/>
                    </a:cubicBezTo>
                    <a:cubicBezTo>
                      <a:pt x="1729" y="2360"/>
                      <a:pt x="1784" y="2064"/>
                      <a:pt x="1810" y="1768"/>
                    </a:cubicBezTo>
                    <a:cubicBezTo>
                      <a:pt x="1862" y="1185"/>
                      <a:pt x="1849" y="601"/>
                      <a:pt x="1774" y="22"/>
                    </a:cubicBezTo>
                    <a:cubicBezTo>
                      <a:pt x="1690" y="595"/>
                      <a:pt x="1598" y="1165"/>
                      <a:pt x="1494" y="1719"/>
                    </a:cubicBezTo>
                    <a:cubicBezTo>
                      <a:pt x="1432" y="1995"/>
                      <a:pt x="1374" y="2272"/>
                      <a:pt x="1279" y="2523"/>
                    </a:cubicBezTo>
                    <a:cubicBezTo>
                      <a:pt x="1240" y="2644"/>
                      <a:pt x="1185" y="2761"/>
                      <a:pt x="1116" y="2868"/>
                    </a:cubicBezTo>
                    <a:cubicBezTo>
                      <a:pt x="1084" y="2904"/>
                      <a:pt x="1055" y="2969"/>
                      <a:pt x="1019" y="2979"/>
                    </a:cubicBezTo>
                    <a:lnTo>
                      <a:pt x="974" y="3014"/>
                    </a:lnTo>
                    <a:lnTo>
                      <a:pt x="974" y="3014"/>
                    </a:lnTo>
                    <a:cubicBezTo>
                      <a:pt x="951" y="2996"/>
                      <a:pt x="875" y="2914"/>
                      <a:pt x="836" y="2826"/>
                    </a:cubicBezTo>
                    <a:cubicBezTo>
                      <a:pt x="778" y="2709"/>
                      <a:pt x="726" y="2585"/>
                      <a:pt x="683" y="2458"/>
                    </a:cubicBezTo>
                    <a:cubicBezTo>
                      <a:pt x="589" y="2197"/>
                      <a:pt x="520" y="1924"/>
                      <a:pt x="442" y="1647"/>
                    </a:cubicBezTo>
                    <a:lnTo>
                      <a:pt x="234" y="813"/>
                    </a:lnTo>
                    <a:lnTo>
                      <a:pt x="126" y="396"/>
                    </a:lnTo>
                    <a:lnTo>
                      <a:pt x="74" y="185"/>
                    </a:lnTo>
                    <a:lnTo>
                      <a:pt x="42" y="80"/>
                    </a:lnTo>
                    <a:lnTo>
                      <a:pt x="25" y="28"/>
                    </a:lnTo>
                    <a:lnTo>
                      <a:pt x="16" y="2"/>
                    </a:lnTo>
                    <a:cubicBezTo>
                      <a:pt x="13" y="1"/>
                      <a:pt x="11" y="1"/>
                      <a:pt x="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-4992156" y="3341501"/>
                <a:ext cx="931715" cy="229819"/>
              </a:xfrm>
              <a:custGeom>
                <a:avLst/>
                <a:gdLst/>
                <a:ahLst/>
                <a:cxnLst/>
                <a:rect l="l" t="t" r="r" b="b"/>
                <a:pathLst>
                  <a:path w="17286" h="4264" extrusionOk="0">
                    <a:moveTo>
                      <a:pt x="1" y="0"/>
                    </a:moveTo>
                    <a:cubicBezTo>
                      <a:pt x="932" y="1306"/>
                      <a:pt x="2209" y="2352"/>
                      <a:pt x="3645" y="3101"/>
                    </a:cubicBezTo>
                    <a:cubicBezTo>
                      <a:pt x="5085" y="3853"/>
                      <a:pt x="6707" y="4228"/>
                      <a:pt x="8329" y="4263"/>
                    </a:cubicBezTo>
                    <a:cubicBezTo>
                      <a:pt x="8355" y="4264"/>
                      <a:pt x="8382" y="4264"/>
                      <a:pt x="8408" y="4264"/>
                    </a:cubicBezTo>
                    <a:cubicBezTo>
                      <a:pt x="9192" y="4264"/>
                      <a:pt x="9974" y="4171"/>
                      <a:pt x="10746" y="4032"/>
                    </a:cubicBezTo>
                    <a:cubicBezTo>
                      <a:pt x="11140" y="3941"/>
                      <a:pt x="11537" y="3866"/>
                      <a:pt x="11921" y="3746"/>
                    </a:cubicBezTo>
                    <a:cubicBezTo>
                      <a:pt x="12113" y="3687"/>
                      <a:pt x="12312" y="3638"/>
                      <a:pt x="12501" y="3570"/>
                    </a:cubicBezTo>
                    <a:lnTo>
                      <a:pt x="13068" y="3361"/>
                    </a:lnTo>
                    <a:cubicBezTo>
                      <a:pt x="13449" y="3231"/>
                      <a:pt x="13810" y="3045"/>
                      <a:pt x="14182" y="2889"/>
                    </a:cubicBezTo>
                    <a:cubicBezTo>
                      <a:pt x="14543" y="2720"/>
                      <a:pt x="14898" y="2527"/>
                      <a:pt x="15256" y="2348"/>
                    </a:cubicBezTo>
                    <a:lnTo>
                      <a:pt x="16292" y="1733"/>
                    </a:lnTo>
                    <a:lnTo>
                      <a:pt x="17286" y="1059"/>
                    </a:lnTo>
                    <a:lnTo>
                      <a:pt x="17286" y="1059"/>
                    </a:lnTo>
                    <a:cubicBezTo>
                      <a:pt x="15911" y="1876"/>
                      <a:pt x="14485" y="2606"/>
                      <a:pt x="12980" y="3117"/>
                    </a:cubicBezTo>
                    <a:cubicBezTo>
                      <a:pt x="12231" y="3378"/>
                      <a:pt x="11465" y="3583"/>
                      <a:pt x="10687" y="3733"/>
                    </a:cubicBezTo>
                    <a:cubicBezTo>
                      <a:pt x="9965" y="3853"/>
                      <a:pt x="9235" y="3929"/>
                      <a:pt x="8504" y="3929"/>
                    </a:cubicBezTo>
                    <a:cubicBezTo>
                      <a:pt x="8446" y="3929"/>
                      <a:pt x="8389" y="3929"/>
                      <a:pt x="8332" y="3928"/>
                    </a:cubicBezTo>
                    <a:cubicBezTo>
                      <a:pt x="6749" y="3915"/>
                      <a:pt x="5189" y="3553"/>
                      <a:pt x="3763" y="2869"/>
                    </a:cubicBezTo>
                    <a:cubicBezTo>
                      <a:pt x="3046" y="2531"/>
                      <a:pt x="2369" y="2117"/>
                      <a:pt x="1737" y="1632"/>
                    </a:cubicBezTo>
                    <a:cubicBezTo>
                      <a:pt x="1098" y="1156"/>
                      <a:pt x="515" y="60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-4910336" y="2894745"/>
                <a:ext cx="108716" cy="3638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675" extrusionOk="0">
                    <a:moveTo>
                      <a:pt x="1007" y="0"/>
                    </a:moveTo>
                    <a:cubicBezTo>
                      <a:pt x="453" y="0"/>
                      <a:pt x="0" y="150"/>
                      <a:pt x="0" y="335"/>
                    </a:cubicBezTo>
                    <a:cubicBezTo>
                      <a:pt x="0" y="521"/>
                      <a:pt x="453" y="674"/>
                      <a:pt x="1007" y="674"/>
                    </a:cubicBezTo>
                    <a:cubicBezTo>
                      <a:pt x="1564" y="674"/>
                      <a:pt x="2017" y="521"/>
                      <a:pt x="2017" y="335"/>
                    </a:cubicBezTo>
                    <a:cubicBezTo>
                      <a:pt x="2017" y="150"/>
                      <a:pt x="1564" y="0"/>
                      <a:pt x="1007" y="0"/>
                    </a:cubicBezTo>
                    <a:close/>
                  </a:path>
                </a:pathLst>
              </a:custGeom>
              <a:solidFill>
                <a:srgbClr val="C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-4095583" y="2894745"/>
                <a:ext cx="108716" cy="3638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675" extrusionOk="0">
                    <a:moveTo>
                      <a:pt x="1010" y="0"/>
                    </a:moveTo>
                    <a:cubicBezTo>
                      <a:pt x="453" y="0"/>
                      <a:pt x="0" y="150"/>
                      <a:pt x="0" y="335"/>
                    </a:cubicBezTo>
                    <a:cubicBezTo>
                      <a:pt x="0" y="521"/>
                      <a:pt x="453" y="674"/>
                      <a:pt x="1010" y="674"/>
                    </a:cubicBezTo>
                    <a:cubicBezTo>
                      <a:pt x="1567" y="674"/>
                      <a:pt x="2016" y="521"/>
                      <a:pt x="2016" y="335"/>
                    </a:cubicBezTo>
                    <a:cubicBezTo>
                      <a:pt x="2016" y="150"/>
                      <a:pt x="1567" y="0"/>
                      <a:pt x="1010" y="0"/>
                    </a:cubicBezTo>
                    <a:close/>
                  </a:path>
                </a:pathLst>
              </a:custGeom>
              <a:solidFill>
                <a:srgbClr val="C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20"/>
            <p:cNvGrpSpPr/>
            <p:nvPr/>
          </p:nvGrpSpPr>
          <p:grpSpPr>
            <a:xfrm>
              <a:off x="-124425" y="1605089"/>
              <a:ext cx="7799225" cy="9758374"/>
              <a:chOff x="-124425" y="1186100"/>
              <a:chExt cx="7799225" cy="9872900"/>
            </a:xfrm>
          </p:grpSpPr>
          <p:sp>
            <p:nvSpPr>
              <p:cNvPr id="335" name="Google Shape;335;p20"/>
              <p:cNvSpPr/>
              <p:nvPr/>
            </p:nvSpPr>
            <p:spPr>
              <a:xfrm>
                <a:off x="-124425" y="1186100"/>
                <a:ext cx="7784268" cy="7602839"/>
              </a:xfrm>
              <a:custGeom>
                <a:avLst/>
                <a:gdLst/>
                <a:ahLst/>
                <a:cxnLst/>
                <a:rect l="l" t="t" r="r" b="b"/>
                <a:pathLst>
                  <a:path w="72135" h="70457" extrusionOk="0">
                    <a:moveTo>
                      <a:pt x="30602" y="0"/>
                    </a:moveTo>
                    <a:cubicBezTo>
                      <a:pt x="27968" y="0"/>
                      <a:pt x="25314" y="518"/>
                      <a:pt x="22857" y="1452"/>
                    </a:cubicBezTo>
                    <a:cubicBezTo>
                      <a:pt x="18460" y="3076"/>
                      <a:pt x="14301" y="6404"/>
                      <a:pt x="13271" y="10999"/>
                    </a:cubicBezTo>
                    <a:cubicBezTo>
                      <a:pt x="11617" y="9548"/>
                      <a:pt x="9602" y="8859"/>
                      <a:pt x="7611" y="8859"/>
                    </a:cubicBezTo>
                    <a:cubicBezTo>
                      <a:pt x="4545" y="8859"/>
                      <a:pt x="1537" y="10492"/>
                      <a:pt x="1" y="13494"/>
                    </a:cubicBezTo>
                    <a:lnTo>
                      <a:pt x="1" y="70457"/>
                    </a:lnTo>
                    <a:lnTo>
                      <a:pt x="72135" y="70457"/>
                    </a:lnTo>
                    <a:lnTo>
                      <a:pt x="72135" y="20704"/>
                    </a:lnTo>
                    <a:cubicBezTo>
                      <a:pt x="71191" y="20335"/>
                      <a:pt x="70128" y="20221"/>
                      <a:pt x="69044" y="20221"/>
                    </a:cubicBezTo>
                    <a:cubicBezTo>
                      <a:pt x="68263" y="20221"/>
                      <a:pt x="67471" y="20281"/>
                      <a:pt x="66708" y="20347"/>
                    </a:cubicBezTo>
                    <a:cubicBezTo>
                      <a:pt x="65550" y="14086"/>
                      <a:pt x="60147" y="10253"/>
                      <a:pt x="54548" y="10253"/>
                    </a:cubicBezTo>
                    <a:cubicBezTo>
                      <a:pt x="51716" y="10253"/>
                      <a:pt x="48834" y="11233"/>
                      <a:pt x="46426" y="13375"/>
                    </a:cubicBezTo>
                    <a:cubicBezTo>
                      <a:pt x="46189" y="8226"/>
                      <a:pt x="42544" y="3591"/>
                      <a:pt x="37870" y="1492"/>
                    </a:cubicBezTo>
                    <a:cubicBezTo>
                      <a:pt x="35592" y="468"/>
                      <a:pt x="33106" y="0"/>
                      <a:pt x="30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-109600" y="8753800"/>
                <a:ext cx="7784400" cy="2305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20"/>
            <p:cNvSpPr/>
            <p:nvPr/>
          </p:nvSpPr>
          <p:spPr>
            <a:xfrm rot="-622056">
              <a:off x="1577736" y="161553"/>
              <a:ext cx="476368" cy="443307"/>
            </a:xfrm>
            <a:custGeom>
              <a:avLst/>
              <a:gdLst/>
              <a:ahLst/>
              <a:cxnLst/>
              <a:rect l="l" t="t" r="r" b="b"/>
              <a:pathLst>
                <a:path w="8838" h="8225" extrusionOk="0">
                  <a:moveTo>
                    <a:pt x="6996" y="1"/>
                  </a:moveTo>
                  <a:cubicBezTo>
                    <a:pt x="6554" y="1"/>
                    <a:pt x="6101" y="142"/>
                    <a:pt x="5746" y="372"/>
                  </a:cubicBezTo>
                  <a:cubicBezTo>
                    <a:pt x="4883" y="929"/>
                    <a:pt x="4531" y="1864"/>
                    <a:pt x="4235" y="2756"/>
                  </a:cubicBezTo>
                  <a:cubicBezTo>
                    <a:pt x="4307" y="2538"/>
                    <a:pt x="3805" y="1890"/>
                    <a:pt x="3681" y="1707"/>
                  </a:cubicBezTo>
                  <a:cubicBezTo>
                    <a:pt x="3444" y="1359"/>
                    <a:pt x="3163" y="1039"/>
                    <a:pt x="2854" y="756"/>
                  </a:cubicBezTo>
                  <a:cubicBezTo>
                    <a:pt x="2472" y="403"/>
                    <a:pt x="1951" y="39"/>
                    <a:pt x="1430" y="39"/>
                  </a:cubicBezTo>
                  <a:cubicBezTo>
                    <a:pt x="1182" y="39"/>
                    <a:pt x="934" y="122"/>
                    <a:pt x="701" y="326"/>
                  </a:cubicBezTo>
                  <a:cubicBezTo>
                    <a:pt x="450" y="548"/>
                    <a:pt x="310" y="857"/>
                    <a:pt x="248" y="1173"/>
                  </a:cubicBezTo>
                  <a:cubicBezTo>
                    <a:pt x="1" y="2414"/>
                    <a:pt x="649" y="3678"/>
                    <a:pt x="1268" y="4769"/>
                  </a:cubicBezTo>
                  <a:cubicBezTo>
                    <a:pt x="1636" y="5410"/>
                    <a:pt x="2014" y="5873"/>
                    <a:pt x="2607" y="6563"/>
                  </a:cubicBezTo>
                  <a:cubicBezTo>
                    <a:pt x="2751" y="6730"/>
                    <a:pt x="4155" y="8225"/>
                    <a:pt x="4372" y="8225"/>
                  </a:cubicBezTo>
                  <a:cubicBezTo>
                    <a:pt x="4380" y="8225"/>
                    <a:pt x="4387" y="8222"/>
                    <a:pt x="4391" y="8218"/>
                  </a:cubicBezTo>
                  <a:cubicBezTo>
                    <a:pt x="5961" y="6710"/>
                    <a:pt x="7525" y="4967"/>
                    <a:pt x="8287" y="2964"/>
                  </a:cubicBezTo>
                  <a:cubicBezTo>
                    <a:pt x="8596" y="2150"/>
                    <a:pt x="8837" y="948"/>
                    <a:pt x="8013" y="320"/>
                  </a:cubicBezTo>
                  <a:cubicBezTo>
                    <a:pt x="7721" y="97"/>
                    <a:pt x="7362" y="1"/>
                    <a:pt x="6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20"/>
            <p:cNvGrpSpPr/>
            <p:nvPr/>
          </p:nvGrpSpPr>
          <p:grpSpPr>
            <a:xfrm rot="1471958">
              <a:off x="4895063" y="1269018"/>
              <a:ext cx="1334847" cy="1165145"/>
              <a:chOff x="5494019" y="963959"/>
              <a:chExt cx="1334884" cy="1165177"/>
            </a:xfrm>
          </p:grpSpPr>
          <p:sp>
            <p:nvSpPr>
              <p:cNvPr id="339" name="Google Shape;339;p20"/>
              <p:cNvSpPr/>
              <p:nvPr/>
            </p:nvSpPr>
            <p:spPr>
              <a:xfrm>
                <a:off x="5494019" y="963959"/>
                <a:ext cx="1334884" cy="1165177"/>
              </a:xfrm>
              <a:custGeom>
                <a:avLst/>
                <a:gdLst/>
                <a:ahLst/>
                <a:cxnLst/>
                <a:rect l="l" t="t" r="r" b="b"/>
                <a:pathLst>
                  <a:path w="13073" h="11411" extrusionOk="0">
                    <a:moveTo>
                      <a:pt x="5072" y="0"/>
                    </a:moveTo>
                    <a:cubicBezTo>
                      <a:pt x="4855" y="0"/>
                      <a:pt x="4666" y="34"/>
                      <a:pt x="4535" y="117"/>
                    </a:cubicBezTo>
                    <a:cubicBezTo>
                      <a:pt x="3887" y="525"/>
                      <a:pt x="4685" y="3676"/>
                      <a:pt x="4685" y="3676"/>
                    </a:cubicBezTo>
                    <a:cubicBezTo>
                      <a:pt x="4685" y="3676"/>
                      <a:pt x="2213" y="2212"/>
                      <a:pt x="1943" y="1779"/>
                    </a:cubicBezTo>
                    <a:cubicBezTo>
                      <a:pt x="1922" y="1747"/>
                      <a:pt x="1894" y="1732"/>
                      <a:pt x="1859" y="1732"/>
                    </a:cubicBezTo>
                    <a:cubicBezTo>
                      <a:pt x="1425" y="1732"/>
                      <a:pt x="0" y="4059"/>
                      <a:pt x="239" y="5308"/>
                    </a:cubicBezTo>
                    <a:cubicBezTo>
                      <a:pt x="346" y="5853"/>
                      <a:pt x="1050" y="6016"/>
                      <a:pt x="1853" y="6016"/>
                    </a:cubicBezTo>
                    <a:cubicBezTo>
                      <a:pt x="3037" y="6016"/>
                      <a:pt x="4433" y="5662"/>
                      <a:pt x="4433" y="5662"/>
                    </a:cubicBezTo>
                    <a:lnTo>
                      <a:pt x="4433" y="5662"/>
                    </a:lnTo>
                    <a:cubicBezTo>
                      <a:pt x="4433" y="5662"/>
                      <a:pt x="2027" y="9040"/>
                      <a:pt x="2009" y="9964"/>
                    </a:cubicBezTo>
                    <a:cubicBezTo>
                      <a:pt x="1997" y="10888"/>
                      <a:pt x="3137" y="10768"/>
                      <a:pt x="3983" y="11140"/>
                    </a:cubicBezTo>
                    <a:cubicBezTo>
                      <a:pt x="4027" y="11159"/>
                      <a:pt x="4071" y="11168"/>
                      <a:pt x="4116" y="11168"/>
                    </a:cubicBezTo>
                    <a:cubicBezTo>
                      <a:pt x="4923" y="11168"/>
                      <a:pt x="5759" y="8169"/>
                      <a:pt x="5963" y="8038"/>
                    </a:cubicBezTo>
                    <a:cubicBezTo>
                      <a:pt x="5963" y="8038"/>
                      <a:pt x="7283" y="9634"/>
                      <a:pt x="7409" y="10774"/>
                    </a:cubicBezTo>
                    <a:cubicBezTo>
                      <a:pt x="7460" y="11250"/>
                      <a:pt x="7838" y="11410"/>
                      <a:pt x="8336" y="11410"/>
                    </a:cubicBezTo>
                    <a:cubicBezTo>
                      <a:pt x="9029" y="11410"/>
                      <a:pt x="9952" y="11099"/>
                      <a:pt x="10536" y="10900"/>
                    </a:cubicBezTo>
                    <a:cubicBezTo>
                      <a:pt x="11544" y="10558"/>
                      <a:pt x="8478" y="6736"/>
                      <a:pt x="8477" y="6736"/>
                    </a:cubicBezTo>
                    <a:lnTo>
                      <a:pt x="8477" y="6736"/>
                    </a:lnTo>
                    <a:lnTo>
                      <a:pt x="11094" y="7492"/>
                    </a:lnTo>
                    <a:cubicBezTo>
                      <a:pt x="11094" y="7492"/>
                      <a:pt x="12312" y="7012"/>
                      <a:pt x="12762" y="5812"/>
                    </a:cubicBezTo>
                    <a:cubicBezTo>
                      <a:pt x="13072" y="4984"/>
                      <a:pt x="10931" y="4856"/>
                      <a:pt x="9572" y="4856"/>
                    </a:cubicBezTo>
                    <a:cubicBezTo>
                      <a:pt x="8961" y="4856"/>
                      <a:pt x="8507" y="4882"/>
                      <a:pt x="8507" y="4882"/>
                    </a:cubicBezTo>
                    <a:lnTo>
                      <a:pt x="11748" y="2806"/>
                    </a:lnTo>
                    <a:cubicBezTo>
                      <a:pt x="12396" y="2392"/>
                      <a:pt x="10206" y="1353"/>
                      <a:pt x="9714" y="1059"/>
                    </a:cubicBezTo>
                    <a:cubicBezTo>
                      <a:pt x="9690" y="1046"/>
                      <a:pt x="9664" y="1039"/>
                      <a:pt x="9635" y="1039"/>
                    </a:cubicBezTo>
                    <a:cubicBezTo>
                      <a:pt x="9058" y="1039"/>
                      <a:pt x="7457" y="3724"/>
                      <a:pt x="7457" y="3724"/>
                    </a:cubicBezTo>
                    <a:lnTo>
                      <a:pt x="7235" y="519"/>
                    </a:lnTo>
                    <a:cubicBezTo>
                      <a:pt x="7235" y="519"/>
                      <a:pt x="5930" y="0"/>
                      <a:pt x="5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6057564" y="1421923"/>
                <a:ext cx="209019" cy="183492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797" extrusionOk="0">
                    <a:moveTo>
                      <a:pt x="1023" y="0"/>
                    </a:moveTo>
                    <a:cubicBezTo>
                      <a:pt x="856" y="0"/>
                      <a:pt x="686" y="47"/>
                      <a:pt x="534" y="145"/>
                    </a:cubicBezTo>
                    <a:cubicBezTo>
                      <a:pt x="120" y="409"/>
                      <a:pt x="0" y="967"/>
                      <a:pt x="264" y="1381"/>
                    </a:cubicBezTo>
                    <a:cubicBezTo>
                      <a:pt x="438" y="1650"/>
                      <a:pt x="727" y="1796"/>
                      <a:pt x="1024" y="1796"/>
                    </a:cubicBezTo>
                    <a:cubicBezTo>
                      <a:pt x="1189" y="1796"/>
                      <a:pt x="1356" y="1751"/>
                      <a:pt x="1506" y="1657"/>
                    </a:cubicBezTo>
                    <a:cubicBezTo>
                      <a:pt x="1926" y="1387"/>
                      <a:pt x="2046" y="829"/>
                      <a:pt x="1776" y="415"/>
                    </a:cubicBezTo>
                    <a:cubicBezTo>
                      <a:pt x="1608" y="146"/>
                      <a:pt x="1319" y="0"/>
                      <a:pt x="10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20"/>
            <p:cNvGrpSpPr/>
            <p:nvPr/>
          </p:nvGrpSpPr>
          <p:grpSpPr>
            <a:xfrm rot="1471958">
              <a:off x="4800706" y="411510"/>
              <a:ext cx="557607" cy="541679"/>
              <a:chOff x="5326558" y="472809"/>
              <a:chExt cx="557623" cy="541694"/>
            </a:xfrm>
          </p:grpSpPr>
          <p:sp>
            <p:nvSpPr>
              <p:cNvPr id="342" name="Google Shape;342;p20"/>
              <p:cNvSpPr/>
              <p:nvPr/>
            </p:nvSpPr>
            <p:spPr>
              <a:xfrm>
                <a:off x="5326558" y="472809"/>
                <a:ext cx="557623" cy="541694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305" extrusionOk="0">
                    <a:moveTo>
                      <a:pt x="3215" y="0"/>
                    </a:moveTo>
                    <a:cubicBezTo>
                      <a:pt x="2471" y="0"/>
                      <a:pt x="2269" y="1189"/>
                      <a:pt x="2269" y="1189"/>
                    </a:cubicBezTo>
                    <a:cubicBezTo>
                      <a:pt x="2269" y="1189"/>
                      <a:pt x="2028" y="575"/>
                      <a:pt x="1560" y="575"/>
                    </a:cubicBezTo>
                    <a:cubicBezTo>
                      <a:pt x="1376" y="575"/>
                      <a:pt x="1155" y="671"/>
                      <a:pt x="901" y="937"/>
                    </a:cubicBezTo>
                    <a:cubicBezTo>
                      <a:pt x="1" y="1873"/>
                      <a:pt x="1189" y="2413"/>
                      <a:pt x="1189" y="2413"/>
                    </a:cubicBezTo>
                    <a:cubicBezTo>
                      <a:pt x="1189" y="2413"/>
                      <a:pt x="988" y="2346"/>
                      <a:pt x="765" y="2346"/>
                    </a:cubicBezTo>
                    <a:cubicBezTo>
                      <a:pt x="420" y="2346"/>
                      <a:pt x="20" y="2505"/>
                      <a:pt x="217" y="3313"/>
                    </a:cubicBezTo>
                    <a:cubicBezTo>
                      <a:pt x="340" y="3821"/>
                      <a:pt x="600" y="3979"/>
                      <a:pt x="874" y="3979"/>
                    </a:cubicBezTo>
                    <a:cubicBezTo>
                      <a:pt x="1289" y="3979"/>
                      <a:pt x="1737" y="3619"/>
                      <a:pt x="1795" y="3571"/>
                    </a:cubicBezTo>
                    <a:lnTo>
                      <a:pt x="1795" y="3571"/>
                    </a:lnTo>
                    <a:cubicBezTo>
                      <a:pt x="1693" y="3657"/>
                      <a:pt x="411" y="4770"/>
                      <a:pt x="1657" y="5185"/>
                    </a:cubicBezTo>
                    <a:cubicBezTo>
                      <a:pt x="1816" y="5238"/>
                      <a:pt x="1956" y="5262"/>
                      <a:pt x="2079" y="5262"/>
                    </a:cubicBezTo>
                    <a:cubicBezTo>
                      <a:pt x="2959" y="5262"/>
                      <a:pt x="2959" y="4069"/>
                      <a:pt x="2959" y="4069"/>
                    </a:cubicBezTo>
                    <a:cubicBezTo>
                      <a:pt x="3009" y="4800"/>
                      <a:pt x="3325" y="5305"/>
                      <a:pt x="3818" y="5305"/>
                    </a:cubicBezTo>
                    <a:cubicBezTo>
                      <a:pt x="4029" y="5305"/>
                      <a:pt x="4273" y="5212"/>
                      <a:pt x="4543" y="5005"/>
                    </a:cubicBezTo>
                    <a:cubicBezTo>
                      <a:pt x="5443" y="4321"/>
                      <a:pt x="4255" y="3421"/>
                      <a:pt x="4255" y="3421"/>
                    </a:cubicBezTo>
                    <a:lnTo>
                      <a:pt x="4255" y="3421"/>
                    </a:lnTo>
                    <a:cubicBezTo>
                      <a:pt x="4255" y="3421"/>
                      <a:pt x="4477" y="3532"/>
                      <a:pt x="4728" y="3532"/>
                    </a:cubicBezTo>
                    <a:cubicBezTo>
                      <a:pt x="5051" y="3532"/>
                      <a:pt x="5423" y="3350"/>
                      <a:pt x="5443" y="2521"/>
                    </a:cubicBezTo>
                    <a:cubicBezTo>
                      <a:pt x="5460" y="1826"/>
                      <a:pt x="5117" y="1642"/>
                      <a:pt x="4750" y="1642"/>
                    </a:cubicBezTo>
                    <a:cubicBezTo>
                      <a:pt x="4338" y="1642"/>
                      <a:pt x="3895" y="1873"/>
                      <a:pt x="3895" y="1873"/>
                    </a:cubicBezTo>
                    <a:cubicBezTo>
                      <a:pt x="3895" y="1873"/>
                      <a:pt x="4939" y="901"/>
                      <a:pt x="3751" y="175"/>
                    </a:cubicBezTo>
                    <a:cubicBezTo>
                      <a:pt x="3547" y="51"/>
                      <a:pt x="3369" y="0"/>
                      <a:pt x="32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5555080" y="693469"/>
                <a:ext cx="131313" cy="1312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85" extrusionOk="0">
                    <a:moveTo>
                      <a:pt x="643" y="0"/>
                    </a:moveTo>
                    <a:cubicBezTo>
                      <a:pt x="289" y="0"/>
                      <a:pt x="1" y="288"/>
                      <a:pt x="1" y="642"/>
                    </a:cubicBezTo>
                    <a:cubicBezTo>
                      <a:pt x="1" y="996"/>
                      <a:pt x="289" y="1284"/>
                      <a:pt x="643" y="1284"/>
                    </a:cubicBezTo>
                    <a:cubicBezTo>
                      <a:pt x="997" y="1284"/>
                      <a:pt x="1285" y="996"/>
                      <a:pt x="1285" y="642"/>
                    </a:cubicBezTo>
                    <a:cubicBezTo>
                      <a:pt x="1285" y="288"/>
                      <a:pt x="997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20"/>
            <p:cNvGrpSpPr/>
            <p:nvPr/>
          </p:nvGrpSpPr>
          <p:grpSpPr>
            <a:xfrm rot="1471958">
              <a:off x="6184037" y="410751"/>
              <a:ext cx="688917" cy="669313"/>
              <a:chOff x="6128020" y="243062"/>
              <a:chExt cx="688936" cy="669331"/>
            </a:xfrm>
          </p:grpSpPr>
          <p:sp>
            <p:nvSpPr>
              <p:cNvPr id="345" name="Google Shape;345;p20"/>
              <p:cNvSpPr/>
              <p:nvPr/>
            </p:nvSpPr>
            <p:spPr>
              <a:xfrm>
                <a:off x="6128020" y="243062"/>
                <a:ext cx="688936" cy="669331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6555" extrusionOk="0">
                    <a:moveTo>
                      <a:pt x="3969" y="1"/>
                    </a:moveTo>
                    <a:cubicBezTo>
                      <a:pt x="3051" y="1"/>
                      <a:pt x="2808" y="1465"/>
                      <a:pt x="2808" y="1465"/>
                    </a:cubicBezTo>
                    <a:cubicBezTo>
                      <a:pt x="2808" y="1465"/>
                      <a:pt x="2509" y="708"/>
                      <a:pt x="1930" y="708"/>
                    </a:cubicBezTo>
                    <a:cubicBezTo>
                      <a:pt x="1702" y="708"/>
                      <a:pt x="1430" y="826"/>
                      <a:pt x="1116" y="1153"/>
                    </a:cubicBezTo>
                    <a:cubicBezTo>
                      <a:pt x="0" y="2311"/>
                      <a:pt x="1470" y="2983"/>
                      <a:pt x="1470" y="2983"/>
                    </a:cubicBezTo>
                    <a:cubicBezTo>
                      <a:pt x="1470" y="2983"/>
                      <a:pt x="1220" y="2899"/>
                      <a:pt x="941" y="2899"/>
                    </a:cubicBezTo>
                    <a:cubicBezTo>
                      <a:pt x="516" y="2899"/>
                      <a:pt x="27" y="3096"/>
                      <a:pt x="270" y="4093"/>
                    </a:cubicBezTo>
                    <a:cubicBezTo>
                      <a:pt x="421" y="4723"/>
                      <a:pt x="742" y="4917"/>
                      <a:pt x="1080" y="4917"/>
                    </a:cubicBezTo>
                    <a:cubicBezTo>
                      <a:pt x="1592" y="4917"/>
                      <a:pt x="2145" y="4473"/>
                      <a:pt x="2218" y="4412"/>
                    </a:cubicBezTo>
                    <a:lnTo>
                      <a:pt x="2218" y="4412"/>
                    </a:lnTo>
                    <a:cubicBezTo>
                      <a:pt x="2090" y="4521"/>
                      <a:pt x="508" y="5897"/>
                      <a:pt x="2052" y="6409"/>
                    </a:cubicBezTo>
                    <a:cubicBezTo>
                      <a:pt x="2249" y="6475"/>
                      <a:pt x="2421" y="6503"/>
                      <a:pt x="2572" y="6503"/>
                    </a:cubicBezTo>
                    <a:cubicBezTo>
                      <a:pt x="3655" y="6503"/>
                      <a:pt x="3655" y="5029"/>
                      <a:pt x="3655" y="5029"/>
                    </a:cubicBezTo>
                    <a:cubicBezTo>
                      <a:pt x="3718" y="5933"/>
                      <a:pt x="4108" y="6554"/>
                      <a:pt x="4717" y="6554"/>
                    </a:cubicBezTo>
                    <a:cubicBezTo>
                      <a:pt x="4978" y="6554"/>
                      <a:pt x="5278" y="6441"/>
                      <a:pt x="5611" y="6187"/>
                    </a:cubicBezTo>
                    <a:cubicBezTo>
                      <a:pt x="6727" y="5341"/>
                      <a:pt x="5257" y="4225"/>
                      <a:pt x="5257" y="4225"/>
                    </a:cubicBezTo>
                    <a:lnTo>
                      <a:pt x="5257" y="4225"/>
                    </a:lnTo>
                    <a:cubicBezTo>
                      <a:pt x="5257" y="4225"/>
                      <a:pt x="5532" y="4363"/>
                      <a:pt x="5844" y="4363"/>
                    </a:cubicBezTo>
                    <a:cubicBezTo>
                      <a:pt x="6244" y="4363"/>
                      <a:pt x="6703" y="4138"/>
                      <a:pt x="6727" y="3115"/>
                    </a:cubicBezTo>
                    <a:cubicBezTo>
                      <a:pt x="6747" y="2254"/>
                      <a:pt x="6321" y="2027"/>
                      <a:pt x="5866" y="2027"/>
                    </a:cubicBezTo>
                    <a:cubicBezTo>
                      <a:pt x="5358" y="2027"/>
                      <a:pt x="4813" y="2311"/>
                      <a:pt x="4813" y="2311"/>
                    </a:cubicBezTo>
                    <a:cubicBezTo>
                      <a:pt x="4813" y="2311"/>
                      <a:pt x="6103" y="1111"/>
                      <a:pt x="4633" y="217"/>
                    </a:cubicBezTo>
                    <a:cubicBezTo>
                      <a:pt x="4380" y="64"/>
                      <a:pt x="4160" y="1"/>
                      <a:pt x="39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6411069" y="515798"/>
                <a:ext cx="161232" cy="161844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85" extrusionOk="0">
                    <a:moveTo>
                      <a:pt x="787" y="0"/>
                    </a:moveTo>
                    <a:cubicBezTo>
                      <a:pt x="355" y="0"/>
                      <a:pt x="0" y="354"/>
                      <a:pt x="0" y="792"/>
                    </a:cubicBezTo>
                    <a:cubicBezTo>
                      <a:pt x="0" y="1230"/>
                      <a:pt x="355" y="1584"/>
                      <a:pt x="787" y="1584"/>
                    </a:cubicBezTo>
                    <a:cubicBezTo>
                      <a:pt x="1225" y="1584"/>
                      <a:pt x="1579" y="1230"/>
                      <a:pt x="1579" y="792"/>
                    </a:cubicBezTo>
                    <a:cubicBezTo>
                      <a:pt x="1579" y="354"/>
                      <a:pt x="1225" y="0"/>
                      <a:pt x="7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20"/>
            <p:cNvGrpSpPr/>
            <p:nvPr/>
          </p:nvGrpSpPr>
          <p:grpSpPr>
            <a:xfrm rot="1471958">
              <a:off x="6472906" y="1875135"/>
              <a:ext cx="557607" cy="541679"/>
              <a:chOff x="5326558" y="472809"/>
              <a:chExt cx="557623" cy="541694"/>
            </a:xfrm>
          </p:grpSpPr>
          <p:sp>
            <p:nvSpPr>
              <p:cNvPr id="348" name="Google Shape;348;p20"/>
              <p:cNvSpPr/>
              <p:nvPr/>
            </p:nvSpPr>
            <p:spPr>
              <a:xfrm>
                <a:off x="5326558" y="472809"/>
                <a:ext cx="557623" cy="541694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305" extrusionOk="0">
                    <a:moveTo>
                      <a:pt x="3215" y="0"/>
                    </a:moveTo>
                    <a:cubicBezTo>
                      <a:pt x="2471" y="0"/>
                      <a:pt x="2269" y="1189"/>
                      <a:pt x="2269" y="1189"/>
                    </a:cubicBezTo>
                    <a:cubicBezTo>
                      <a:pt x="2269" y="1189"/>
                      <a:pt x="2028" y="575"/>
                      <a:pt x="1560" y="575"/>
                    </a:cubicBezTo>
                    <a:cubicBezTo>
                      <a:pt x="1376" y="575"/>
                      <a:pt x="1155" y="671"/>
                      <a:pt x="901" y="937"/>
                    </a:cubicBezTo>
                    <a:cubicBezTo>
                      <a:pt x="1" y="1873"/>
                      <a:pt x="1189" y="2413"/>
                      <a:pt x="1189" y="2413"/>
                    </a:cubicBezTo>
                    <a:cubicBezTo>
                      <a:pt x="1189" y="2413"/>
                      <a:pt x="988" y="2346"/>
                      <a:pt x="765" y="2346"/>
                    </a:cubicBezTo>
                    <a:cubicBezTo>
                      <a:pt x="420" y="2346"/>
                      <a:pt x="20" y="2505"/>
                      <a:pt x="217" y="3313"/>
                    </a:cubicBezTo>
                    <a:cubicBezTo>
                      <a:pt x="340" y="3821"/>
                      <a:pt x="600" y="3979"/>
                      <a:pt x="874" y="3979"/>
                    </a:cubicBezTo>
                    <a:cubicBezTo>
                      <a:pt x="1289" y="3979"/>
                      <a:pt x="1737" y="3619"/>
                      <a:pt x="1795" y="3571"/>
                    </a:cubicBezTo>
                    <a:lnTo>
                      <a:pt x="1795" y="3571"/>
                    </a:lnTo>
                    <a:cubicBezTo>
                      <a:pt x="1693" y="3657"/>
                      <a:pt x="411" y="4770"/>
                      <a:pt x="1657" y="5185"/>
                    </a:cubicBezTo>
                    <a:cubicBezTo>
                      <a:pt x="1816" y="5238"/>
                      <a:pt x="1956" y="5262"/>
                      <a:pt x="2079" y="5262"/>
                    </a:cubicBezTo>
                    <a:cubicBezTo>
                      <a:pt x="2959" y="5262"/>
                      <a:pt x="2959" y="4069"/>
                      <a:pt x="2959" y="4069"/>
                    </a:cubicBezTo>
                    <a:cubicBezTo>
                      <a:pt x="3009" y="4800"/>
                      <a:pt x="3325" y="5305"/>
                      <a:pt x="3818" y="5305"/>
                    </a:cubicBezTo>
                    <a:cubicBezTo>
                      <a:pt x="4029" y="5305"/>
                      <a:pt x="4273" y="5212"/>
                      <a:pt x="4543" y="5005"/>
                    </a:cubicBezTo>
                    <a:cubicBezTo>
                      <a:pt x="5443" y="4321"/>
                      <a:pt x="4255" y="3421"/>
                      <a:pt x="4255" y="3421"/>
                    </a:cubicBezTo>
                    <a:lnTo>
                      <a:pt x="4255" y="3421"/>
                    </a:lnTo>
                    <a:cubicBezTo>
                      <a:pt x="4255" y="3421"/>
                      <a:pt x="4477" y="3532"/>
                      <a:pt x="4728" y="3532"/>
                    </a:cubicBezTo>
                    <a:cubicBezTo>
                      <a:pt x="5051" y="3532"/>
                      <a:pt x="5423" y="3350"/>
                      <a:pt x="5443" y="2521"/>
                    </a:cubicBezTo>
                    <a:cubicBezTo>
                      <a:pt x="5460" y="1826"/>
                      <a:pt x="5117" y="1642"/>
                      <a:pt x="4750" y="1642"/>
                    </a:cubicBezTo>
                    <a:cubicBezTo>
                      <a:pt x="4338" y="1642"/>
                      <a:pt x="3895" y="1873"/>
                      <a:pt x="3895" y="1873"/>
                    </a:cubicBezTo>
                    <a:cubicBezTo>
                      <a:pt x="3895" y="1873"/>
                      <a:pt x="4939" y="901"/>
                      <a:pt x="3751" y="175"/>
                    </a:cubicBezTo>
                    <a:cubicBezTo>
                      <a:pt x="3547" y="51"/>
                      <a:pt x="3369" y="0"/>
                      <a:pt x="3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5555080" y="693469"/>
                <a:ext cx="131313" cy="1312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85" extrusionOk="0">
                    <a:moveTo>
                      <a:pt x="643" y="0"/>
                    </a:moveTo>
                    <a:cubicBezTo>
                      <a:pt x="289" y="0"/>
                      <a:pt x="1" y="288"/>
                      <a:pt x="1" y="642"/>
                    </a:cubicBezTo>
                    <a:cubicBezTo>
                      <a:pt x="1" y="996"/>
                      <a:pt x="289" y="1284"/>
                      <a:pt x="643" y="1284"/>
                    </a:cubicBezTo>
                    <a:cubicBezTo>
                      <a:pt x="997" y="1284"/>
                      <a:pt x="1285" y="996"/>
                      <a:pt x="1285" y="642"/>
                    </a:cubicBezTo>
                    <a:cubicBezTo>
                      <a:pt x="1285" y="288"/>
                      <a:pt x="997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0"/>
            <p:cNvSpPr/>
            <p:nvPr/>
          </p:nvSpPr>
          <p:spPr>
            <a:xfrm>
              <a:off x="800100" y="5674213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1" name="Google Shape;351;p20"/>
            <p:cNvSpPr/>
            <p:nvPr/>
          </p:nvSpPr>
          <p:spPr>
            <a:xfrm flipH="1">
              <a:off x="800100" y="5091827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2" name="Google Shape;352;p20"/>
            <p:cNvSpPr/>
            <p:nvPr/>
          </p:nvSpPr>
          <p:spPr>
            <a:xfrm>
              <a:off x="800100" y="4509442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0"/>
            <p:cNvSpPr/>
            <p:nvPr/>
          </p:nvSpPr>
          <p:spPr>
            <a:xfrm flipH="1">
              <a:off x="800100" y="7421370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4" name="Google Shape;354;p20"/>
            <p:cNvSpPr/>
            <p:nvPr/>
          </p:nvSpPr>
          <p:spPr>
            <a:xfrm>
              <a:off x="800100" y="6838985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5" name="Google Shape;355;p20"/>
            <p:cNvSpPr/>
            <p:nvPr/>
          </p:nvSpPr>
          <p:spPr>
            <a:xfrm flipH="1">
              <a:off x="800100" y="6256599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6" name="Google Shape;356;p20"/>
            <p:cNvSpPr/>
            <p:nvPr/>
          </p:nvSpPr>
          <p:spPr>
            <a:xfrm flipH="1">
              <a:off x="800100" y="8586142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7" name="Google Shape;357;p20"/>
            <p:cNvSpPr/>
            <p:nvPr/>
          </p:nvSpPr>
          <p:spPr>
            <a:xfrm>
              <a:off x="800100" y="8003756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" name="Google Shape;358;p20"/>
            <p:cNvSpPr/>
            <p:nvPr/>
          </p:nvSpPr>
          <p:spPr>
            <a:xfrm>
              <a:off x="960175" y="9779650"/>
              <a:ext cx="3695700" cy="47625"/>
            </a:xfrm>
            <a:custGeom>
              <a:avLst/>
              <a:gdLst/>
              <a:ahLst/>
              <a:cxnLst/>
              <a:rect l="l" t="t" r="r" b="b"/>
              <a:pathLst>
                <a:path w="147828" h="1905" extrusionOk="0">
                  <a:moveTo>
                    <a:pt x="0" y="1905"/>
                  </a:moveTo>
                  <a:cubicBezTo>
                    <a:pt x="5588" y="1651"/>
                    <a:pt x="24702" y="635"/>
                    <a:pt x="33528" y="381"/>
                  </a:cubicBezTo>
                  <a:cubicBezTo>
                    <a:pt x="42355" y="127"/>
                    <a:pt x="46228" y="445"/>
                    <a:pt x="52959" y="381"/>
                  </a:cubicBezTo>
                  <a:cubicBezTo>
                    <a:pt x="59690" y="318"/>
                    <a:pt x="66167" y="0"/>
                    <a:pt x="73914" y="0"/>
                  </a:cubicBezTo>
                  <a:cubicBezTo>
                    <a:pt x="81661" y="0"/>
                    <a:pt x="90170" y="254"/>
                    <a:pt x="99441" y="381"/>
                  </a:cubicBezTo>
                  <a:cubicBezTo>
                    <a:pt x="108712" y="508"/>
                    <a:pt x="121476" y="699"/>
                    <a:pt x="129540" y="762"/>
                  </a:cubicBezTo>
                  <a:cubicBezTo>
                    <a:pt x="137605" y="826"/>
                    <a:pt x="144780" y="762"/>
                    <a:pt x="147828" y="7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9" name="Google Shape;359;p20"/>
            <p:cNvSpPr/>
            <p:nvPr/>
          </p:nvSpPr>
          <p:spPr>
            <a:xfrm rot="10800000" flipH="1">
              <a:off x="800100" y="3839050"/>
              <a:ext cx="2550772" cy="47625"/>
            </a:xfrm>
            <a:custGeom>
              <a:avLst/>
              <a:gdLst/>
              <a:ahLst/>
              <a:cxnLst/>
              <a:rect l="l" t="t" r="r" b="b"/>
              <a:pathLst>
                <a:path w="147828" h="1905" extrusionOk="0">
                  <a:moveTo>
                    <a:pt x="0" y="1905"/>
                  </a:moveTo>
                  <a:cubicBezTo>
                    <a:pt x="5588" y="1651"/>
                    <a:pt x="24702" y="635"/>
                    <a:pt x="33528" y="381"/>
                  </a:cubicBezTo>
                  <a:cubicBezTo>
                    <a:pt x="42355" y="127"/>
                    <a:pt x="46228" y="445"/>
                    <a:pt x="52959" y="381"/>
                  </a:cubicBezTo>
                  <a:cubicBezTo>
                    <a:pt x="59690" y="318"/>
                    <a:pt x="66167" y="0"/>
                    <a:pt x="73914" y="0"/>
                  </a:cubicBezTo>
                  <a:cubicBezTo>
                    <a:pt x="81661" y="0"/>
                    <a:pt x="90170" y="254"/>
                    <a:pt x="99441" y="381"/>
                  </a:cubicBezTo>
                  <a:cubicBezTo>
                    <a:pt x="108712" y="508"/>
                    <a:pt x="121476" y="699"/>
                    <a:pt x="129540" y="762"/>
                  </a:cubicBezTo>
                  <a:cubicBezTo>
                    <a:pt x="137605" y="826"/>
                    <a:pt x="144780" y="762"/>
                    <a:pt x="147828" y="7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60" name="Google Shape;360;p20"/>
          <p:cNvSpPr txBox="1">
            <a:spLocks noGrp="1"/>
          </p:cNvSpPr>
          <p:nvPr>
            <p:ph type="title"/>
          </p:nvPr>
        </p:nvSpPr>
        <p:spPr>
          <a:xfrm>
            <a:off x="965688" y="31673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20"/>
          <p:cNvSpPr txBox="1">
            <a:spLocks noGrp="1"/>
          </p:cNvSpPr>
          <p:nvPr>
            <p:ph type="subTitle" idx="1"/>
          </p:nvPr>
        </p:nvSpPr>
        <p:spPr>
          <a:xfrm>
            <a:off x="965688" y="9189075"/>
            <a:ext cx="37335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20"/>
          <p:cNvSpPr txBox="1">
            <a:spLocks noGrp="1"/>
          </p:cNvSpPr>
          <p:nvPr>
            <p:ph type="subTitle" idx="2"/>
          </p:nvPr>
        </p:nvSpPr>
        <p:spPr>
          <a:xfrm>
            <a:off x="965688" y="4074125"/>
            <a:ext cx="5581800" cy="4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76193" y="132070"/>
            <a:ext cx="7398044" cy="10380760"/>
            <a:chOff x="76193" y="132070"/>
            <a:chExt cx="7398044" cy="10380760"/>
          </a:xfrm>
        </p:grpSpPr>
        <p:sp>
          <p:nvSpPr>
            <p:cNvPr id="28" name="Google Shape;28;p3"/>
            <p:cNvSpPr/>
            <p:nvPr/>
          </p:nvSpPr>
          <p:spPr>
            <a:xfrm>
              <a:off x="523950" y="571200"/>
              <a:ext cx="6495900" cy="96018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428708" y="3299150"/>
              <a:ext cx="4618217" cy="44450"/>
            </a:xfrm>
            <a:custGeom>
              <a:avLst/>
              <a:gdLst/>
              <a:ahLst/>
              <a:cxnLst/>
              <a:rect l="l" t="t" r="r" b="b"/>
              <a:pathLst>
                <a:path w="153162" h="1778" extrusionOk="0">
                  <a:moveTo>
                    <a:pt x="0" y="1778"/>
                  </a:moveTo>
                  <a:cubicBezTo>
                    <a:pt x="11176" y="1524"/>
                    <a:pt x="41529" y="508"/>
                    <a:pt x="67056" y="254"/>
                  </a:cubicBezTo>
                  <a:cubicBezTo>
                    <a:pt x="92583" y="0"/>
                    <a:pt x="138811" y="254"/>
                    <a:pt x="153162" y="25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Google Shape;30;p3"/>
            <p:cNvSpPr/>
            <p:nvPr/>
          </p:nvSpPr>
          <p:spPr>
            <a:xfrm>
              <a:off x="1428708" y="4785050"/>
              <a:ext cx="4618217" cy="44450"/>
            </a:xfrm>
            <a:custGeom>
              <a:avLst/>
              <a:gdLst/>
              <a:ahLst/>
              <a:cxnLst/>
              <a:rect l="l" t="t" r="r" b="b"/>
              <a:pathLst>
                <a:path w="153162" h="1778" extrusionOk="0">
                  <a:moveTo>
                    <a:pt x="0" y="1778"/>
                  </a:moveTo>
                  <a:cubicBezTo>
                    <a:pt x="11176" y="1524"/>
                    <a:pt x="41529" y="508"/>
                    <a:pt x="67056" y="254"/>
                  </a:cubicBezTo>
                  <a:cubicBezTo>
                    <a:pt x="92583" y="0"/>
                    <a:pt x="138811" y="254"/>
                    <a:pt x="153162" y="25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7124008" y="452859"/>
              <a:ext cx="194833" cy="173289"/>
            </a:xfrm>
            <a:custGeom>
              <a:avLst/>
              <a:gdLst/>
              <a:ahLst/>
              <a:cxnLst/>
              <a:rect l="l" t="t" r="r" b="b"/>
              <a:pathLst>
                <a:path w="1863" h="1657" extrusionOk="0">
                  <a:moveTo>
                    <a:pt x="950" y="1"/>
                  </a:moveTo>
                  <a:cubicBezTo>
                    <a:pt x="678" y="1"/>
                    <a:pt x="412" y="124"/>
                    <a:pt x="238" y="372"/>
                  </a:cubicBezTo>
                  <a:cubicBezTo>
                    <a:pt x="1" y="728"/>
                    <a:pt x="80" y="1243"/>
                    <a:pt x="476" y="1521"/>
                  </a:cubicBezTo>
                  <a:cubicBezTo>
                    <a:pt x="613" y="1612"/>
                    <a:pt x="773" y="1657"/>
                    <a:pt x="935" y="1657"/>
                  </a:cubicBezTo>
                  <a:cubicBezTo>
                    <a:pt x="1193" y="1657"/>
                    <a:pt x="1454" y="1542"/>
                    <a:pt x="1625" y="1323"/>
                  </a:cubicBezTo>
                  <a:cubicBezTo>
                    <a:pt x="1862" y="927"/>
                    <a:pt x="1783" y="412"/>
                    <a:pt x="1427" y="134"/>
                  </a:cubicBezTo>
                  <a:cubicBezTo>
                    <a:pt x="1278" y="45"/>
                    <a:pt x="1113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6203" y="8950584"/>
              <a:ext cx="199016" cy="174126"/>
            </a:xfrm>
            <a:custGeom>
              <a:avLst/>
              <a:gdLst/>
              <a:ahLst/>
              <a:cxnLst/>
              <a:rect l="l" t="t" r="r" b="b"/>
              <a:pathLst>
                <a:path w="1903" h="1665" extrusionOk="0">
                  <a:moveTo>
                    <a:pt x="940" y="1"/>
                  </a:moveTo>
                  <a:cubicBezTo>
                    <a:pt x="679" y="1"/>
                    <a:pt x="421" y="124"/>
                    <a:pt x="278" y="363"/>
                  </a:cubicBezTo>
                  <a:cubicBezTo>
                    <a:pt x="1" y="720"/>
                    <a:pt x="80" y="1234"/>
                    <a:pt x="476" y="1512"/>
                  </a:cubicBezTo>
                  <a:cubicBezTo>
                    <a:pt x="611" y="1617"/>
                    <a:pt x="775" y="1665"/>
                    <a:pt x="939" y="1665"/>
                  </a:cubicBezTo>
                  <a:cubicBezTo>
                    <a:pt x="1207" y="1665"/>
                    <a:pt x="1477" y="1535"/>
                    <a:pt x="1625" y="1314"/>
                  </a:cubicBezTo>
                  <a:cubicBezTo>
                    <a:pt x="1902" y="957"/>
                    <a:pt x="1823" y="403"/>
                    <a:pt x="1427" y="165"/>
                  </a:cubicBezTo>
                  <a:cubicBezTo>
                    <a:pt x="1285" y="55"/>
                    <a:pt x="1112" y="1"/>
                    <a:pt x="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51707" y="7492356"/>
              <a:ext cx="194833" cy="174126"/>
            </a:xfrm>
            <a:custGeom>
              <a:avLst/>
              <a:gdLst/>
              <a:ahLst/>
              <a:cxnLst/>
              <a:rect l="l" t="t" r="r" b="b"/>
              <a:pathLst>
                <a:path w="1863" h="1665" extrusionOk="0">
                  <a:moveTo>
                    <a:pt x="936" y="0"/>
                  </a:moveTo>
                  <a:cubicBezTo>
                    <a:pt x="675" y="0"/>
                    <a:pt x="411" y="130"/>
                    <a:pt x="239" y="351"/>
                  </a:cubicBezTo>
                  <a:cubicBezTo>
                    <a:pt x="1" y="748"/>
                    <a:pt x="80" y="1262"/>
                    <a:pt x="437" y="1500"/>
                  </a:cubicBezTo>
                  <a:cubicBezTo>
                    <a:pt x="594" y="1610"/>
                    <a:pt x="771" y="1664"/>
                    <a:pt x="943" y="1664"/>
                  </a:cubicBezTo>
                  <a:cubicBezTo>
                    <a:pt x="1205" y="1664"/>
                    <a:pt x="1458" y="1541"/>
                    <a:pt x="1625" y="1302"/>
                  </a:cubicBezTo>
                  <a:cubicBezTo>
                    <a:pt x="1863" y="946"/>
                    <a:pt x="1784" y="431"/>
                    <a:pt x="1387" y="153"/>
                  </a:cubicBezTo>
                  <a:cubicBezTo>
                    <a:pt x="1252" y="48"/>
                    <a:pt x="1095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275326" y="5826899"/>
              <a:ext cx="198911" cy="174126"/>
            </a:xfrm>
            <a:custGeom>
              <a:avLst/>
              <a:gdLst/>
              <a:ahLst/>
              <a:cxnLst/>
              <a:rect l="l" t="t" r="r" b="b"/>
              <a:pathLst>
                <a:path w="1902" h="1665" extrusionOk="0">
                  <a:moveTo>
                    <a:pt x="920" y="1"/>
                  </a:moveTo>
                  <a:cubicBezTo>
                    <a:pt x="658" y="1"/>
                    <a:pt x="405" y="124"/>
                    <a:pt x="238" y="363"/>
                  </a:cubicBezTo>
                  <a:cubicBezTo>
                    <a:pt x="0" y="719"/>
                    <a:pt x="80" y="1234"/>
                    <a:pt x="476" y="1512"/>
                  </a:cubicBezTo>
                  <a:cubicBezTo>
                    <a:pt x="611" y="1617"/>
                    <a:pt x="768" y="1665"/>
                    <a:pt x="927" y="1665"/>
                  </a:cubicBezTo>
                  <a:cubicBezTo>
                    <a:pt x="1188" y="1665"/>
                    <a:pt x="1452" y="1535"/>
                    <a:pt x="1624" y="1314"/>
                  </a:cubicBezTo>
                  <a:cubicBezTo>
                    <a:pt x="1902" y="917"/>
                    <a:pt x="1783" y="402"/>
                    <a:pt x="1426" y="165"/>
                  </a:cubicBezTo>
                  <a:cubicBezTo>
                    <a:pt x="1269" y="55"/>
                    <a:pt x="1093" y="1"/>
                    <a:pt x="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371729" y="221877"/>
              <a:ext cx="112005" cy="111901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16" y="0"/>
                  </a:moveTo>
                  <a:cubicBezTo>
                    <a:pt x="238" y="0"/>
                    <a:pt x="1" y="238"/>
                    <a:pt x="1" y="515"/>
                  </a:cubicBezTo>
                  <a:cubicBezTo>
                    <a:pt x="1" y="832"/>
                    <a:pt x="238" y="1070"/>
                    <a:pt x="516" y="1070"/>
                  </a:cubicBezTo>
                  <a:cubicBezTo>
                    <a:pt x="832" y="1070"/>
                    <a:pt x="1070" y="832"/>
                    <a:pt x="1070" y="515"/>
                  </a:cubicBezTo>
                  <a:cubicBezTo>
                    <a:pt x="1070" y="238"/>
                    <a:pt x="832" y="0"/>
                    <a:pt x="516" y="0"/>
                  </a:cubicBezTo>
                  <a:close/>
                </a:path>
              </a:pathLst>
            </a:custGeom>
            <a:solidFill>
              <a:srgbClr val="353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59315" y="10400929"/>
              <a:ext cx="107822" cy="111901"/>
            </a:xfrm>
            <a:custGeom>
              <a:avLst/>
              <a:gdLst/>
              <a:ahLst/>
              <a:cxnLst/>
              <a:rect l="l" t="t" r="r" b="b"/>
              <a:pathLst>
                <a:path w="1031" h="1070" extrusionOk="0">
                  <a:moveTo>
                    <a:pt x="516" y="0"/>
                  </a:moveTo>
                  <a:cubicBezTo>
                    <a:pt x="238" y="0"/>
                    <a:pt x="1" y="238"/>
                    <a:pt x="1" y="515"/>
                  </a:cubicBezTo>
                  <a:cubicBezTo>
                    <a:pt x="1" y="832"/>
                    <a:pt x="238" y="1070"/>
                    <a:pt x="516" y="1070"/>
                  </a:cubicBezTo>
                  <a:cubicBezTo>
                    <a:pt x="793" y="1070"/>
                    <a:pt x="1031" y="832"/>
                    <a:pt x="1031" y="515"/>
                  </a:cubicBezTo>
                  <a:cubicBezTo>
                    <a:pt x="1031" y="238"/>
                    <a:pt x="793" y="0"/>
                    <a:pt x="516" y="0"/>
                  </a:cubicBezTo>
                  <a:close/>
                </a:path>
              </a:pathLst>
            </a:custGeom>
            <a:solidFill>
              <a:srgbClr val="353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21795" y="6096282"/>
              <a:ext cx="107822" cy="112005"/>
            </a:xfrm>
            <a:custGeom>
              <a:avLst/>
              <a:gdLst/>
              <a:ahLst/>
              <a:cxnLst/>
              <a:rect l="l" t="t" r="r" b="b"/>
              <a:pathLst>
                <a:path w="1031" h="1071" extrusionOk="0">
                  <a:moveTo>
                    <a:pt x="516" y="1"/>
                  </a:moveTo>
                  <a:cubicBezTo>
                    <a:pt x="238" y="1"/>
                    <a:pt x="1" y="239"/>
                    <a:pt x="1" y="516"/>
                  </a:cubicBezTo>
                  <a:cubicBezTo>
                    <a:pt x="1" y="833"/>
                    <a:pt x="238" y="1070"/>
                    <a:pt x="516" y="1070"/>
                  </a:cubicBezTo>
                  <a:cubicBezTo>
                    <a:pt x="833" y="1070"/>
                    <a:pt x="1031" y="833"/>
                    <a:pt x="1031" y="516"/>
                  </a:cubicBezTo>
                  <a:cubicBezTo>
                    <a:pt x="1031" y="239"/>
                    <a:pt x="833" y="1"/>
                    <a:pt x="516" y="1"/>
                  </a:cubicBezTo>
                  <a:close/>
                </a:path>
              </a:pathLst>
            </a:custGeom>
            <a:solidFill>
              <a:srgbClr val="353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842145" y="221831"/>
              <a:ext cx="111901" cy="112005"/>
            </a:xfrm>
            <a:custGeom>
              <a:avLst/>
              <a:gdLst/>
              <a:ahLst/>
              <a:cxnLst/>
              <a:rect l="l" t="t" r="r" b="b"/>
              <a:pathLst>
                <a:path w="1070" h="1071" extrusionOk="0">
                  <a:moveTo>
                    <a:pt x="555" y="1"/>
                  </a:moveTo>
                  <a:cubicBezTo>
                    <a:pt x="238" y="1"/>
                    <a:pt x="0" y="238"/>
                    <a:pt x="0" y="555"/>
                  </a:cubicBezTo>
                  <a:cubicBezTo>
                    <a:pt x="0" y="833"/>
                    <a:pt x="238" y="1070"/>
                    <a:pt x="555" y="1070"/>
                  </a:cubicBezTo>
                  <a:cubicBezTo>
                    <a:pt x="832" y="1070"/>
                    <a:pt x="1070" y="833"/>
                    <a:pt x="1070" y="555"/>
                  </a:cubicBezTo>
                  <a:cubicBezTo>
                    <a:pt x="1070" y="238"/>
                    <a:pt x="832" y="1"/>
                    <a:pt x="555" y="1"/>
                  </a:cubicBezTo>
                  <a:close/>
                </a:path>
              </a:pathLst>
            </a:custGeom>
            <a:solidFill>
              <a:srgbClr val="353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9619" y="192852"/>
              <a:ext cx="199016" cy="174126"/>
            </a:xfrm>
            <a:custGeom>
              <a:avLst/>
              <a:gdLst/>
              <a:ahLst/>
              <a:cxnLst/>
              <a:rect l="l" t="t" r="r" b="b"/>
              <a:pathLst>
                <a:path w="1903" h="1665" extrusionOk="0">
                  <a:moveTo>
                    <a:pt x="975" y="0"/>
                  </a:moveTo>
                  <a:cubicBezTo>
                    <a:pt x="715" y="0"/>
                    <a:pt x="451" y="130"/>
                    <a:pt x="278" y="352"/>
                  </a:cubicBezTo>
                  <a:cubicBezTo>
                    <a:pt x="1" y="748"/>
                    <a:pt x="120" y="1263"/>
                    <a:pt x="476" y="1500"/>
                  </a:cubicBezTo>
                  <a:cubicBezTo>
                    <a:pt x="634" y="1611"/>
                    <a:pt x="810" y="1665"/>
                    <a:pt x="983" y="1665"/>
                  </a:cubicBezTo>
                  <a:cubicBezTo>
                    <a:pt x="1244" y="1665"/>
                    <a:pt x="1498" y="1541"/>
                    <a:pt x="1665" y="1302"/>
                  </a:cubicBezTo>
                  <a:cubicBezTo>
                    <a:pt x="1902" y="946"/>
                    <a:pt x="1823" y="431"/>
                    <a:pt x="1427" y="154"/>
                  </a:cubicBezTo>
                  <a:cubicBezTo>
                    <a:pt x="1292" y="49"/>
                    <a:pt x="1134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2700000">
              <a:off x="7070357" y="4205007"/>
              <a:ext cx="302135" cy="227046"/>
            </a:xfrm>
            <a:custGeom>
              <a:avLst/>
              <a:gdLst/>
              <a:ahLst/>
              <a:cxnLst/>
              <a:rect l="l" t="t" r="r" b="b"/>
              <a:pathLst>
                <a:path w="2889" h="2171" extrusionOk="0">
                  <a:moveTo>
                    <a:pt x="726" y="0"/>
                  </a:moveTo>
                  <a:cubicBezTo>
                    <a:pt x="307" y="0"/>
                    <a:pt x="0" y="704"/>
                    <a:pt x="852" y="2171"/>
                  </a:cubicBezTo>
                  <a:cubicBezTo>
                    <a:pt x="2791" y="1801"/>
                    <a:pt x="2889" y="596"/>
                    <a:pt x="2186" y="596"/>
                  </a:cubicBezTo>
                  <a:cubicBezTo>
                    <a:pt x="1984" y="596"/>
                    <a:pt x="1716" y="695"/>
                    <a:pt x="1407" y="943"/>
                  </a:cubicBezTo>
                  <a:cubicBezTo>
                    <a:pt x="1343" y="320"/>
                    <a:pt x="1009" y="0"/>
                    <a:pt x="726" y="0"/>
                  </a:cubicBezTo>
                  <a:close/>
                </a:path>
              </a:pathLst>
            </a:custGeom>
            <a:solidFill>
              <a:srgbClr val="FFB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657660">
              <a:off x="93346" y="3893418"/>
              <a:ext cx="311545" cy="210311"/>
            </a:xfrm>
            <a:custGeom>
              <a:avLst/>
              <a:gdLst/>
              <a:ahLst/>
              <a:cxnLst/>
              <a:rect l="l" t="t" r="r" b="b"/>
              <a:pathLst>
                <a:path w="2979" h="2011" extrusionOk="0">
                  <a:moveTo>
                    <a:pt x="733" y="0"/>
                  </a:moveTo>
                  <a:cubicBezTo>
                    <a:pt x="215" y="0"/>
                    <a:pt x="0" y="820"/>
                    <a:pt x="1482" y="2010"/>
                  </a:cubicBezTo>
                  <a:cubicBezTo>
                    <a:pt x="2979" y="1040"/>
                    <a:pt x="2846" y="11"/>
                    <a:pt x="2332" y="11"/>
                  </a:cubicBezTo>
                  <a:cubicBezTo>
                    <a:pt x="2112" y="11"/>
                    <a:pt x="1822" y="200"/>
                    <a:pt x="1561" y="663"/>
                  </a:cubicBezTo>
                  <a:cubicBezTo>
                    <a:pt x="1324" y="203"/>
                    <a:pt x="991" y="0"/>
                    <a:pt x="733" y="0"/>
                  </a:cubicBezTo>
                  <a:close/>
                </a:path>
              </a:pathLst>
            </a:custGeom>
            <a:solidFill>
              <a:srgbClr val="FFB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6194" y="2181615"/>
              <a:ext cx="199016" cy="174126"/>
            </a:xfrm>
            <a:custGeom>
              <a:avLst/>
              <a:gdLst/>
              <a:ahLst/>
              <a:cxnLst/>
              <a:rect l="l" t="t" r="r" b="b"/>
              <a:pathLst>
                <a:path w="1903" h="1665" extrusionOk="0">
                  <a:moveTo>
                    <a:pt x="975" y="0"/>
                  </a:moveTo>
                  <a:cubicBezTo>
                    <a:pt x="715" y="0"/>
                    <a:pt x="451" y="130"/>
                    <a:pt x="278" y="352"/>
                  </a:cubicBezTo>
                  <a:cubicBezTo>
                    <a:pt x="1" y="748"/>
                    <a:pt x="120" y="1263"/>
                    <a:pt x="476" y="1500"/>
                  </a:cubicBezTo>
                  <a:cubicBezTo>
                    <a:pt x="634" y="1611"/>
                    <a:pt x="810" y="1665"/>
                    <a:pt x="983" y="1665"/>
                  </a:cubicBezTo>
                  <a:cubicBezTo>
                    <a:pt x="1244" y="1665"/>
                    <a:pt x="1498" y="1541"/>
                    <a:pt x="1665" y="1302"/>
                  </a:cubicBezTo>
                  <a:cubicBezTo>
                    <a:pt x="1902" y="946"/>
                    <a:pt x="1823" y="431"/>
                    <a:pt x="1427" y="154"/>
                  </a:cubicBezTo>
                  <a:cubicBezTo>
                    <a:pt x="1292" y="49"/>
                    <a:pt x="1134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167513" y="2461186"/>
              <a:ext cx="107822" cy="112005"/>
            </a:xfrm>
            <a:custGeom>
              <a:avLst/>
              <a:gdLst/>
              <a:ahLst/>
              <a:cxnLst/>
              <a:rect l="l" t="t" r="r" b="b"/>
              <a:pathLst>
                <a:path w="1031" h="1071" extrusionOk="0">
                  <a:moveTo>
                    <a:pt x="516" y="1"/>
                  </a:moveTo>
                  <a:cubicBezTo>
                    <a:pt x="239" y="1"/>
                    <a:pt x="1" y="239"/>
                    <a:pt x="1" y="516"/>
                  </a:cubicBezTo>
                  <a:cubicBezTo>
                    <a:pt x="1" y="833"/>
                    <a:pt x="239" y="1070"/>
                    <a:pt x="516" y="1070"/>
                  </a:cubicBezTo>
                  <a:cubicBezTo>
                    <a:pt x="793" y="1070"/>
                    <a:pt x="1031" y="833"/>
                    <a:pt x="1031" y="516"/>
                  </a:cubicBezTo>
                  <a:cubicBezTo>
                    <a:pt x="1031" y="239"/>
                    <a:pt x="793" y="1"/>
                    <a:pt x="516" y="1"/>
                  </a:cubicBezTo>
                  <a:close/>
                </a:path>
              </a:pathLst>
            </a:custGeom>
            <a:solidFill>
              <a:srgbClr val="353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873747">
              <a:off x="6155958" y="166406"/>
              <a:ext cx="302131" cy="227043"/>
            </a:xfrm>
            <a:custGeom>
              <a:avLst/>
              <a:gdLst/>
              <a:ahLst/>
              <a:cxnLst/>
              <a:rect l="l" t="t" r="r" b="b"/>
              <a:pathLst>
                <a:path w="2889" h="2171" extrusionOk="0">
                  <a:moveTo>
                    <a:pt x="726" y="0"/>
                  </a:moveTo>
                  <a:cubicBezTo>
                    <a:pt x="307" y="0"/>
                    <a:pt x="0" y="704"/>
                    <a:pt x="852" y="2171"/>
                  </a:cubicBezTo>
                  <a:cubicBezTo>
                    <a:pt x="2791" y="1801"/>
                    <a:pt x="2889" y="596"/>
                    <a:pt x="2186" y="596"/>
                  </a:cubicBezTo>
                  <a:cubicBezTo>
                    <a:pt x="1984" y="596"/>
                    <a:pt x="1716" y="695"/>
                    <a:pt x="1407" y="943"/>
                  </a:cubicBezTo>
                  <a:cubicBezTo>
                    <a:pt x="1343" y="320"/>
                    <a:pt x="1009" y="0"/>
                    <a:pt x="726" y="0"/>
                  </a:cubicBezTo>
                  <a:close/>
                </a:path>
              </a:pathLst>
            </a:custGeom>
            <a:solidFill>
              <a:srgbClr val="FFB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713225" y="2192188"/>
            <a:ext cx="6115800" cy="24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181150" y="5498313"/>
            <a:ext cx="3181500" cy="17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  <a:latin typeface="Poor Story"/>
                <a:ea typeface="Poor Story"/>
                <a:cs typeface="Poor Story"/>
                <a:sym typeface="Poor Stor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bg>
      <p:bgPr>
        <a:solidFill>
          <a:schemeClr val="accen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243302" y="222483"/>
            <a:ext cx="7057197" cy="10299254"/>
          </a:xfrm>
          <a:custGeom>
            <a:avLst/>
            <a:gdLst/>
            <a:ahLst/>
            <a:cxnLst/>
            <a:rect l="l" t="t" r="r" b="b"/>
            <a:pathLst>
              <a:path w="133501" h="194831" extrusionOk="0">
                <a:moveTo>
                  <a:pt x="1" y="1"/>
                </a:moveTo>
                <a:lnTo>
                  <a:pt x="1" y="194830"/>
                </a:lnTo>
                <a:lnTo>
                  <a:pt x="133501" y="194830"/>
                </a:lnTo>
                <a:lnTo>
                  <a:pt x="133501" y="1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2023950" y="14909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1"/>
          </p:nvPr>
        </p:nvSpPr>
        <p:spPr>
          <a:xfrm>
            <a:off x="4387350" y="8427075"/>
            <a:ext cx="21744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2"/>
          </p:nvPr>
        </p:nvSpPr>
        <p:spPr>
          <a:xfrm>
            <a:off x="979925" y="2816825"/>
            <a:ext cx="5581800" cy="4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8" name="Google Shape;368;p21"/>
          <p:cNvSpPr/>
          <p:nvPr/>
        </p:nvSpPr>
        <p:spPr>
          <a:xfrm rot="9818834" flipH="1">
            <a:off x="-446706" y="-279186"/>
            <a:ext cx="2402515" cy="1246286"/>
          </a:xfrm>
          <a:custGeom>
            <a:avLst/>
            <a:gdLst/>
            <a:ahLst/>
            <a:cxnLst/>
            <a:rect l="l" t="t" r="r" b="b"/>
            <a:pathLst>
              <a:path w="48153" h="24979" extrusionOk="0">
                <a:moveTo>
                  <a:pt x="17233" y="0"/>
                </a:moveTo>
                <a:cubicBezTo>
                  <a:pt x="16892" y="0"/>
                  <a:pt x="16551" y="17"/>
                  <a:pt x="16212" y="51"/>
                </a:cubicBezTo>
                <a:cubicBezTo>
                  <a:pt x="13430" y="334"/>
                  <a:pt x="10849" y="1705"/>
                  <a:pt x="8631" y="3399"/>
                </a:cubicBezTo>
                <a:cubicBezTo>
                  <a:pt x="4799" y="6302"/>
                  <a:pt x="2017" y="11989"/>
                  <a:pt x="2380" y="16788"/>
                </a:cubicBezTo>
                <a:cubicBezTo>
                  <a:pt x="1734" y="17877"/>
                  <a:pt x="484" y="19329"/>
                  <a:pt x="242" y="20619"/>
                </a:cubicBezTo>
                <a:cubicBezTo>
                  <a:pt x="0" y="21869"/>
                  <a:pt x="323" y="23321"/>
                  <a:pt x="1331" y="24128"/>
                </a:cubicBezTo>
                <a:cubicBezTo>
                  <a:pt x="2178" y="24813"/>
                  <a:pt x="3348" y="24934"/>
                  <a:pt x="4436" y="24934"/>
                </a:cubicBezTo>
                <a:cubicBezTo>
                  <a:pt x="5191" y="24965"/>
                  <a:pt x="5952" y="24978"/>
                  <a:pt x="6716" y="24978"/>
                </a:cubicBezTo>
                <a:cubicBezTo>
                  <a:pt x="7953" y="24978"/>
                  <a:pt x="9199" y="24944"/>
                  <a:pt x="10445" y="24894"/>
                </a:cubicBezTo>
                <a:cubicBezTo>
                  <a:pt x="19842" y="24531"/>
                  <a:pt x="29198" y="23684"/>
                  <a:pt x="38514" y="22394"/>
                </a:cubicBezTo>
                <a:cubicBezTo>
                  <a:pt x="40974" y="22152"/>
                  <a:pt x="43435" y="21627"/>
                  <a:pt x="45774" y="20861"/>
                </a:cubicBezTo>
                <a:cubicBezTo>
                  <a:pt x="46580" y="20579"/>
                  <a:pt x="47467" y="20216"/>
                  <a:pt x="47790" y="19329"/>
                </a:cubicBezTo>
                <a:cubicBezTo>
                  <a:pt x="48153" y="18441"/>
                  <a:pt x="47629" y="17393"/>
                  <a:pt x="46903" y="16828"/>
                </a:cubicBezTo>
                <a:cubicBezTo>
                  <a:pt x="46096" y="16304"/>
                  <a:pt x="45209" y="15981"/>
                  <a:pt x="44281" y="15820"/>
                </a:cubicBezTo>
                <a:cubicBezTo>
                  <a:pt x="43020" y="15538"/>
                  <a:pt x="41645" y="15282"/>
                  <a:pt x="40332" y="15282"/>
                </a:cubicBezTo>
                <a:cubicBezTo>
                  <a:pt x="38831" y="15282"/>
                  <a:pt x="37412" y="15616"/>
                  <a:pt x="36337" y="16627"/>
                </a:cubicBezTo>
                <a:cubicBezTo>
                  <a:pt x="37748" y="14852"/>
                  <a:pt x="37990" y="11787"/>
                  <a:pt x="36014" y="10658"/>
                </a:cubicBezTo>
                <a:cubicBezTo>
                  <a:pt x="35386" y="10359"/>
                  <a:pt x="34691" y="10193"/>
                  <a:pt x="33979" y="10193"/>
                </a:cubicBezTo>
                <a:cubicBezTo>
                  <a:pt x="33731" y="10193"/>
                  <a:pt x="33481" y="10213"/>
                  <a:pt x="33231" y="10255"/>
                </a:cubicBezTo>
                <a:cubicBezTo>
                  <a:pt x="30691" y="10416"/>
                  <a:pt x="28190" y="11101"/>
                  <a:pt x="25851" y="12190"/>
                </a:cubicBezTo>
                <a:cubicBezTo>
                  <a:pt x="25891" y="8924"/>
                  <a:pt x="25851" y="5375"/>
                  <a:pt x="23794" y="2834"/>
                </a:cubicBezTo>
                <a:cubicBezTo>
                  <a:pt x="22233" y="917"/>
                  <a:pt x="19734" y="0"/>
                  <a:pt x="172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249301" y="-12"/>
            <a:ext cx="1294497" cy="1256224"/>
          </a:xfrm>
          <a:custGeom>
            <a:avLst/>
            <a:gdLst/>
            <a:ahLst/>
            <a:cxnLst/>
            <a:rect l="l" t="t" r="r" b="b"/>
            <a:pathLst>
              <a:path w="38152" h="37024" extrusionOk="0">
                <a:moveTo>
                  <a:pt x="3307" y="1"/>
                </a:moveTo>
                <a:cubicBezTo>
                  <a:pt x="1613" y="3187"/>
                  <a:pt x="565" y="6655"/>
                  <a:pt x="242" y="10245"/>
                </a:cubicBezTo>
                <a:cubicBezTo>
                  <a:pt x="0" y="12987"/>
                  <a:pt x="283" y="15971"/>
                  <a:pt x="2097" y="18028"/>
                </a:cubicBezTo>
                <a:cubicBezTo>
                  <a:pt x="3285" y="19400"/>
                  <a:pt x="5085" y="20085"/>
                  <a:pt x="6881" y="20085"/>
                </a:cubicBezTo>
                <a:cubicBezTo>
                  <a:pt x="8624" y="20085"/>
                  <a:pt x="10363" y="19440"/>
                  <a:pt x="11534" y="18149"/>
                </a:cubicBezTo>
                <a:lnTo>
                  <a:pt x="11534" y="18149"/>
                </a:lnTo>
                <a:cubicBezTo>
                  <a:pt x="10526" y="21980"/>
                  <a:pt x="9800" y="26054"/>
                  <a:pt x="10889" y="29845"/>
                </a:cubicBezTo>
                <a:cubicBezTo>
                  <a:pt x="11978" y="33635"/>
                  <a:pt x="15285" y="37023"/>
                  <a:pt x="19237" y="37023"/>
                </a:cubicBezTo>
                <a:cubicBezTo>
                  <a:pt x="24359" y="36983"/>
                  <a:pt x="27706" y="31780"/>
                  <a:pt x="30045" y="27183"/>
                </a:cubicBezTo>
                <a:cubicBezTo>
                  <a:pt x="31376" y="31095"/>
                  <a:pt x="34320" y="34281"/>
                  <a:pt x="38151" y="35934"/>
                </a:cubicBezTo>
                <a:lnTo>
                  <a:pt x="38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343364" y="67951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3389" h="3389" extrusionOk="0">
                <a:moveTo>
                  <a:pt x="1695" y="1"/>
                </a:moveTo>
                <a:cubicBezTo>
                  <a:pt x="727" y="1"/>
                  <a:pt x="1" y="767"/>
                  <a:pt x="1" y="1695"/>
                </a:cubicBezTo>
                <a:cubicBezTo>
                  <a:pt x="1" y="2622"/>
                  <a:pt x="727" y="3388"/>
                  <a:pt x="1695" y="3388"/>
                </a:cubicBezTo>
                <a:cubicBezTo>
                  <a:pt x="2622" y="3388"/>
                  <a:pt x="3388" y="2622"/>
                  <a:pt x="3388" y="1695"/>
                </a:cubicBezTo>
                <a:cubicBezTo>
                  <a:pt x="3388" y="767"/>
                  <a:pt x="2622" y="1"/>
                  <a:pt x="1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7300507" y="343624"/>
            <a:ext cx="114989" cy="114955"/>
          </a:xfrm>
          <a:custGeom>
            <a:avLst/>
            <a:gdLst/>
            <a:ahLst/>
            <a:cxnLst/>
            <a:rect l="l" t="t" r="r" b="b"/>
            <a:pathLst>
              <a:path w="3389" h="3388" extrusionOk="0">
                <a:moveTo>
                  <a:pt x="1695" y="0"/>
                </a:moveTo>
                <a:cubicBezTo>
                  <a:pt x="767" y="0"/>
                  <a:pt x="1" y="766"/>
                  <a:pt x="1" y="1694"/>
                </a:cubicBezTo>
                <a:cubicBezTo>
                  <a:pt x="1" y="2622"/>
                  <a:pt x="767" y="3388"/>
                  <a:pt x="1695" y="3388"/>
                </a:cubicBezTo>
                <a:cubicBezTo>
                  <a:pt x="2622" y="3388"/>
                  <a:pt x="3389" y="2622"/>
                  <a:pt x="3389" y="1694"/>
                </a:cubicBezTo>
                <a:cubicBezTo>
                  <a:pt x="3389" y="766"/>
                  <a:pt x="2622" y="0"/>
                  <a:pt x="1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6562788" y="222470"/>
            <a:ext cx="114955" cy="114955"/>
          </a:xfrm>
          <a:custGeom>
            <a:avLst/>
            <a:gdLst/>
            <a:ahLst/>
            <a:cxnLst/>
            <a:rect l="l" t="t" r="r" b="b"/>
            <a:pathLst>
              <a:path w="3388" h="3388" extrusionOk="0">
                <a:moveTo>
                  <a:pt x="1694" y="0"/>
                </a:moveTo>
                <a:cubicBezTo>
                  <a:pt x="766" y="0"/>
                  <a:pt x="0" y="726"/>
                  <a:pt x="0" y="1694"/>
                </a:cubicBezTo>
                <a:cubicBezTo>
                  <a:pt x="0" y="2622"/>
                  <a:pt x="766" y="3388"/>
                  <a:pt x="1694" y="3388"/>
                </a:cubicBezTo>
                <a:cubicBezTo>
                  <a:pt x="2622" y="3388"/>
                  <a:pt x="3388" y="2622"/>
                  <a:pt x="3388" y="1694"/>
                </a:cubicBezTo>
                <a:cubicBezTo>
                  <a:pt x="3388" y="726"/>
                  <a:pt x="2622" y="0"/>
                  <a:pt x="16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573314" y="22246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3389" h="3389" extrusionOk="0">
                <a:moveTo>
                  <a:pt x="1695" y="1"/>
                </a:moveTo>
                <a:cubicBezTo>
                  <a:pt x="727" y="1"/>
                  <a:pt x="1" y="767"/>
                  <a:pt x="1" y="1695"/>
                </a:cubicBezTo>
                <a:cubicBezTo>
                  <a:pt x="1" y="2622"/>
                  <a:pt x="727" y="3388"/>
                  <a:pt x="1695" y="3388"/>
                </a:cubicBezTo>
                <a:cubicBezTo>
                  <a:pt x="2622" y="3388"/>
                  <a:pt x="3388" y="2622"/>
                  <a:pt x="3388" y="1695"/>
                </a:cubicBezTo>
                <a:cubicBezTo>
                  <a:pt x="3388" y="767"/>
                  <a:pt x="2622" y="1"/>
                  <a:pt x="16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21"/>
          <p:cNvGrpSpPr/>
          <p:nvPr/>
        </p:nvGrpSpPr>
        <p:grpSpPr>
          <a:xfrm>
            <a:off x="981000" y="3181525"/>
            <a:ext cx="5581800" cy="6216253"/>
            <a:chOff x="981000" y="3181525"/>
            <a:chExt cx="5581800" cy="6216253"/>
          </a:xfrm>
        </p:grpSpPr>
        <p:cxnSp>
          <p:nvCxnSpPr>
            <p:cNvPr id="375" name="Google Shape;375;p21"/>
            <p:cNvCxnSpPr/>
            <p:nvPr/>
          </p:nvCxnSpPr>
          <p:spPr>
            <a:xfrm rot="10800000">
              <a:off x="981000" y="31815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21"/>
            <p:cNvCxnSpPr/>
            <p:nvPr/>
          </p:nvCxnSpPr>
          <p:spPr>
            <a:xfrm rot="10800000">
              <a:off x="981000" y="3746639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21"/>
            <p:cNvCxnSpPr/>
            <p:nvPr/>
          </p:nvCxnSpPr>
          <p:spPr>
            <a:xfrm rot="10800000">
              <a:off x="981000" y="4311753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1"/>
            <p:cNvCxnSpPr/>
            <p:nvPr/>
          </p:nvCxnSpPr>
          <p:spPr>
            <a:xfrm rot="10800000">
              <a:off x="981000" y="4876867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21"/>
            <p:cNvCxnSpPr/>
            <p:nvPr/>
          </p:nvCxnSpPr>
          <p:spPr>
            <a:xfrm rot="10800000">
              <a:off x="981000" y="5441981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21"/>
            <p:cNvCxnSpPr/>
            <p:nvPr/>
          </p:nvCxnSpPr>
          <p:spPr>
            <a:xfrm rot="10800000">
              <a:off x="981000" y="600709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1"/>
            <p:cNvCxnSpPr/>
            <p:nvPr/>
          </p:nvCxnSpPr>
          <p:spPr>
            <a:xfrm rot="10800000">
              <a:off x="981000" y="6572209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1"/>
            <p:cNvCxnSpPr/>
            <p:nvPr/>
          </p:nvCxnSpPr>
          <p:spPr>
            <a:xfrm rot="10800000">
              <a:off x="981000" y="7137322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1"/>
            <p:cNvCxnSpPr/>
            <p:nvPr/>
          </p:nvCxnSpPr>
          <p:spPr>
            <a:xfrm rot="10800000">
              <a:off x="3229200" y="7702436"/>
              <a:ext cx="333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1"/>
            <p:cNvCxnSpPr/>
            <p:nvPr/>
          </p:nvCxnSpPr>
          <p:spPr>
            <a:xfrm rot="10800000">
              <a:off x="3581700" y="8267550"/>
              <a:ext cx="2981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1"/>
            <p:cNvCxnSpPr/>
            <p:nvPr/>
          </p:nvCxnSpPr>
          <p:spPr>
            <a:xfrm rot="10800000">
              <a:off x="3783900" y="8832664"/>
              <a:ext cx="2778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1"/>
            <p:cNvCxnSpPr/>
            <p:nvPr/>
          </p:nvCxnSpPr>
          <p:spPr>
            <a:xfrm rot="10800000">
              <a:off x="4074900" y="9397778"/>
              <a:ext cx="2487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3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/>
          <p:nvPr/>
        </p:nvSpPr>
        <p:spPr>
          <a:xfrm rot="1246745">
            <a:off x="6086753" y="247355"/>
            <a:ext cx="497678" cy="44565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Google Shape;389;p22"/>
          <p:cNvSpPr/>
          <p:nvPr/>
        </p:nvSpPr>
        <p:spPr>
          <a:xfrm rot="5133581">
            <a:off x="6921287" y="1801264"/>
            <a:ext cx="511610" cy="458121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Google Shape;390;p22"/>
          <p:cNvSpPr/>
          <p:nvPr/>
        </p:nvSpPr>
        <p:spPr>
          <a:xfrm rot="5666633" flipH="1">
            <a:off x="6913418" y="8491181"/>
            <a:ext cx="527990" cy="45996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Google Shape;391;p22"/>
          <p:cNvSpPr/>
          <p:nvPr/>
        </p:nvSpPr>
        <p:spPr>
          <a:xfrm rot="10800000" flipH="1">
            <a:off x="967075" y="10051365"/>
            <a:ext cx="497694" cy="44563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Google Shape;392;p22"/>
          <p:cNvSpPr/>
          <p:nvPr/>
        </p:nvSpPr>
        <p:spPr>
          <a:xfrm rot="-5666297">
            <a:off x="143635" y="8481619"/>
            <a:ext cx="513004" cy="459390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Google Shape;393;p22"/>
          <p:cNvSpPr/>
          <p:nvPr/>
        </p:nvSpPr>
        <p:spPr>
          <a:xfrm rot="-5133588" flipH="1">
            <a:off x="131260" y="1797736"/>
            <a:ext cx="527268" cy="47217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Google Shape;394;p22"/>
          <p:cNvSpPr/>
          <p:nvPr/>
        </p:nvSpPr>
        <p:spPr>
          <a:xfrm rot="9553255" flipH="1">
            <a:off x="6086753" y="10053721"/>
            <a:ext cx="497678" cy="44565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Google Shape;395;p22"/>
          <p:cNvSpPr/>
          <p:nvPr/>
        </p:nvSpPr>
        <p:spPr>
          <a:xfrm>
            <a:off x="967075" y="247350"/>
            <a:ext cx="497694" cy="445633"/>
          </a:xfrm>
          <a:custGeom>
            <a:avLst/>
            <a:gdLst/>
            <a:ahLst/>
            <a:cxnLst/>
            <a:rect l="l" t="t" r="r" b="b"/>
            <a:pathLst>
              <a:path w="17943" h="16340" extrusionOk="0">
                <a:moveTo>
                  <a:pt x="9047" y="5003"/>
                </a:moveTo>
                <a:cubicBezTo>
                  <a:pt x="8460" y="4987"/>
                  <a:pt x="7182" y="3510"/>
                  <a:pt x="6237" y="3002"/>
                </a:cubicBezTo>
                <a:cubicBezTo>
                  <a:pt x="5292" y="2494"/>
                  <a:pt x="4165" y="2098"/>
                  <a:pt x="3379" y="1955"/>
                </a:cubicBezTo>
                <a:cubicBezTo>
                  <a:pt x="2593" y="1812"/>
                  <a:pt x="2030" y="1836"/>
                  <a:pt x="1522" y="2145"/>
                </a:cubicBezTo>
                <a:cubicBezTo>
                  <a:pt x="1014" y="2455"/>
                  <a:pt x="569" y="2987"/>
                  <a:pt x="331" y="3812"/>
                </a:cubicBezTo>
                <a:cubicBezTo>
                  <a:pt x="93" y="4638"/>
                  <a:pt x="-121" y="5979"/>
                  <a:pt x="93" y="7098"/>
                </a:cubicBezTo>
                <a:cubicBezTo>
                  <a:pt x="307" y="8217"/>
                  <a:pt x="1006" y="9662"/>
                  <a:pt x="1617" y="10527"/>
                </a:cubicBezTo>
                <a:cubicBezTo>
                  <a:pt x="2228" y="11392"/>
                  <a:pt x="2617" y="11511"/>
                  <a:pt x="3760" y="12289"/>
                </a:cubicBezTo>
                <a:cubicBezTo>
                  <a:pt x="4903" y="13067"/>
                  <a:pt x="7300" y="14543"/>
                  <a:pt x="8475" y="15194"/>
                </a:cubicBezTo>
                <a:cubicBezTo>
                  <a:pt x="9650" y="15845"/>
                  <a:pt x="9785" y="16670"/>
                  <a:pt x="10809" y="16194"/>
                </a:cubicBezTo>
                <a:cubicBezTo>
                  <a:pt x="11833" y="15718"/>
                  <a:pt x="13508" y="13734"/>
                  <a:pt x="14619" y="12337"/>
                </a:cubicBezTo>
                <a:cubicBezTo>
                  <a:pt x="15730" y="10940"/>
                  <a:pt x="16936" y="9217"/>
                  <a:pt x="17476" y="7812"/>
                </a:cubicBezTo>
                <a:cubicBezTo>
                  <a:pt x="18016" y="6407"/>
                  <a:pt x="17992" y="5010"/>
                  <a:pt x="17857" y="3907"/>
                </a:cubicBezTo>
                <a:cubicBezTo>
                  <a:pt x="17722" y="2804"/>
                  <a:pt x="17302" y="1844"/>
                  <a:pt x="16667" y="1193"/>
                </a:cubicBezTo>
                <a:cubicBezTo>
                  <a:pt x="16032" y="542"/>
                  <a:pt x="14952" y="10"/>
                  <a:pt x="14047" y="2"/>
                </a:cubicBezTo>
                <a:cubicBezTo>
                  <a:pt x="13142" y="-6"/>
                  <a:pt x="11952" y="629"/>
                  <a:pt x="11238" y="1145"/>
                </a:cubicBezTo>
                <a:cubicBezTo>
                  <a:pt x="10524" y="1661"/>
                  <a:pt x="10126" y="2455"/>
                  <a:pt x="9761" y="3098"/>
                </a:cubicBezTo>
                <a:cubicBezTo>
                  <a:pt x="9396" y="3741"/>
                  <a:pt x="9634" y="5019"/>
                  <a:pt x="9047" y="50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Google Shape;396;p22"/>
          <p:cNvSpPr/>
          <p:nvPr/>
        </p:nvSpPr>
        <p:spPr>
          <a:xfrm>
            <a:off x="672350" y="726600"/>
            <a:ext cx="6231300" cy="929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22"/>
          <p:cNvGrpSpPr/>
          <p:nvPr/>
        </p:nvGrpSpPr>
        <p:grpSpPr>
          <a:xfrm rot="-5400000">
            <a:off x="-1680019" y="7558121"/>
            <a:ext cx="3805670" cy="1340715"/>
            <a:chOff x="336725" y="-538075"/>
            <a:chExt cx="3805670" cy="1340715"/>
          </a:xfrm>
        </p:grpSpPr>
        <p:sp>
          <p:nvSpPr>
            <p:cNvPr id="398" name="Google Shape;398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99" name="Google Shape;399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00" name="Google Shape;400;p22"/>
          <p:cNvGrpSpPr/>
          <p:nvPr/>
        </p:nvGrpSpPr>
        <p:grpSpPr>
          <a:xfrm rot="10800000" flipH="1">
            <a:off x="-201731" y="9786971"/>
            <a:ext cx="3805670" cy="1340715"/>
            <a:chOff x="336725" y="-538075"/>
            <a:chExt cx="3805670" cy="1340715"/>
          </a:xfrm>
        </p:grpSpPr>
        <p:sp>
          <p:nvSpPr>
            <p:cNvPr id="401" name="Google Shape;401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02" name="Google Shape;402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03" name="Google Shape;403;p22"/>
          <p:cNvGrpSpPr/>
          <p:nvPr/>
        </p:nvGrpSpPr>
        <p:grpSpPr>
          <a:xfrm rot="10800000">
            <a:off x="3972059" y="9786971"/>
            <a:ext cx="3805670" cy="1340715"/>
            <a:chOff x="336725" y="-538075"/>
            <a:chExt cx="3805670" cy="1340715"/>
          </a:xfrm>
        </p:grpSpPr>
        <p:sp>
          <p:nvSpPr>
            <p:cNvPr id="404" name="Google Shape;404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05" name="Google Shape;405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06" name="Google Shape;406;p22"/>
          <p:cNvGrpSpPr/>
          <p:nvPr/>
        </p:nvGrpSpPr>
        <p:grpSpPr>
          <a:xfrm>
            <a:off x="-201731" y="-379956"/>
            <a:ext cx="3805670" cy="1340715"/>
            <a:chOff x="336725" y="-538075"/>
            <a:chExt cx="3805670" cy="1340715"/>
          </a:xfrm>
        </p:grpSpPr>
        <p:sp>
          <p:nvSpPr>
            <p:cNvPr id="407" name="Google Shape;407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08" name="Google Shape;408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09" name="Google Shape;409;p22"/>
          <p:cNvGrpSpPr/>
          <p:nvPr/>
        </p:nvGrpSpPr>
        <p:grpSpPr>
          <a:xfrm flipH="1">
            <a:off x="3972059" y="-379956"/>
            <a:ext cx="3805670" cy="1340715"/>
            <a:chOff x="336725" y="-538075"/>
            <a:chExt cx="3805670" cy="1340715"/>
          </a:xfrm>
        </p:grpSpPr>
        <p:sp>
          <p:nvSpPr>
            <p:cNvPr id="410" name="Google Shape;410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11" name="Google Shape;411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12" name="Google Shape;412;p22"/>
          <p:cNvGrpSpPr/>
          <p:nvPr/>
        </p:nvGrpSpPr>
        <p:grpSpPr>
          <a:xfrm rot="5400000">
            <a:off x="5450346" y="1848894"/>
            <a:ext cx="3805670" cy="1340715"/>
            <a:chOff x="336725" y="-538075"/>
            <a:chExt cx="3805670" cy="1340715"/>
          </a:xfrm>
        </p:grpSpPr>
        <p:sp>
          <p:nvSpPr>
            <p:cNvPr id="413" name="Google Shape;413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14" name="Google Shape;414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15" name="Google Shape;415;p22"/>
          <p:cNvGrpSpPr/>
          <p:nvPr/>
        </p:nvGrpSpPr>
        <p:grpSpPr>
          <a:xfrm rot="5400000" flipH="1">
            <a:off x="5450346" y="7558121"/>
            <a:ext cx="3805670" cy="1340715"/>
            <a:chOff x="336725" y="-538075"/>
            <a:chExt cx="3805670" cy="1340715"/>
          </a:xfrm>
        </p:grpSpPr>
        <p:sp>
          <p:nvSpPr>
            <p:cNvPr id="416" name="Google Shape;416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17" name="Google Shape;417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1104750" y="15671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body" idx="1"/>
          </p:nvPr>
        </p:nvSpPr>
        <p:spPr>
          <a:xfrm>
            <a:off x="1104750" y="2429950"/>
            <a:ext cx="5334300" cy="50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>
                <a:solidFill>
                  <a:srgbClr val="353A68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2"/>
          </p:nvPr>
        </p:nvSpPr>
        <p:spPr>
          <a:xfrm>
            <a:off x="1684950" y="7836525"/>
            <a:ext cx="41739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21" name="Google Shape;421;p22"/>
          <p:cNvGrpSpPr/>
          <p:nvPr/>
        </p:nvGrpSpPr>
        <p:grpSpPr>
          <a:xfrm rot="-5400000" flipH="1">
            <a:off x="-1680019" y="1848894"/>
            <a:ext cx="3805670" cy="1340715"/>
            <a:chOff x="336725" y="-538075"/>
            <a:chExt cx="3805670" cy="1340715"/>
          </a:xfrm>
        </p:grpSpPr>
        <p:sp>
          <p:nvSpPr>
            <p:cNvPr id="422" name="Google Shape;422;p22"/>
            <p:cNvSpPr/>
            <p:nvPr/>
          </p:nvSpPr>
          <p:spPr>
            <a:xfrm>
              <a:off x="336725" y="-538075"/>
              <a:ext cx="1642775" cy="1210075"/>
            </a:xfrm>
            <a:custGeom>
              <a:avLst/>
              <a:gdLst/>
              <a:ahLst/>
              <a:cxnLst/>
              <a:rect l="l" t="t" r="r" b="b"/>
              <a:pathLst>
                <a:path w="65711" h="48403" extrusionOk="0">
                  <a:moveTo>
                    <a:pt x="0" y="0"/>
                  </a:moveTo>
                  <a:cubicBezTo>
                    <a:pt x="318" y="2921"/>
                    <a:pt x="762" y="12573"/>
                    <a:pt x="1905" y="17526"/>
                  </a:cubicBezTo>
                  <a:cubicBezTo>
                    <a:pt x="3048" y="22479"/>
                    <a:pt x="4318" y="25718"/>
                    <a:pt x="6858" y="29718"/>
                  </a:cubicBezTo>
                  <a:cubicBezTo>
                    <a:pt x="9398" y="33719"/>
                    <a:pt x="12573" y="38481"/>
                    <a:pt x="17145" y="41529"/>
                  </a:cubicBezTo>
                  <a:cubicBezTo>
                    <a:pt x="21717" y="44577"/>
                    <a:pt x="28385" y="47244"/>
                    <a:pt x="34290" y="48006"/>
                  </a:cubicBezTo>
                  <a:cubicBezTo>
                    <a:pt x="40196" y="48768"/>
                    <a:pt x="47562" y="48070"/>
                    <a:pt x="52578" y="46101"/>
                  </a:cubicBezTo>
                  <a:cubicBezTo>
                    <a:pt x="57595" y="44133"/>
                    <a:pt x="62294" y="39053"/>
                    <a:pt x="64389" y="36195"/>
                  </a:cubicBezTo>
                  <a:cubicBezTo>
                    <a:pt x="66485" y="33338"/>
                    <a:pt x="65532" y="30607"/>
                    <a:pt x="65151" y="28956"/>
                  </a:cubicBezTo>
                  <a:cubicBezTo>
                    <a:pt x="64770" y="27305"/>
                    <a:pt x="63246" y="26416"/>
                    <a:pt x="62103" y="26289"/>
                  </a:cubicBezTo>
                  <a:cubicBezTo>
                    <a:pt x="60960" y="26162"/>
                    <a:pt x="59182" y="27115"/>
                    <a:pt x="58293" y="28194"/>
                  </a:cubicBezTo>
                  <a:cubicBezTo>
                    <a:pt x="57404" y="29274"/>
                    <a:pt x="57023" y="32004"/>
                    <a:pt x="56769" y="3276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23" name="Google Shape;423;p22"/>
            <p:cNvSpPr/>
            <p:nvPr/>
          </p:nvSpPr>
          <p:spPr>
            <a:xfrm>
              <a:off x="1537845" y="162715"/>
              <a:ext cx="2604550" cy="639925"/>
            </a:xfrm>
            <a:custGeom>
              <a:avLst/>
              <a:gdLst/>
              <a:ahLst/>
              <a:cxnLst/>
              <a:rect l="l" t="t" r="r" b="b"/>
              <a:pathLst>
                <a:path w="104182" h="25597" extrusionOk="0">
                  <a:moveTo>
                    <a:pt x="104182" y="16069"/>
                  </a:moveTo>
                  <a:cubicBezTo>
                    <a:pt x="103071" y="17244"/>
                    <a:pt x="99737" y="21530"/>
                    <a:pt x="97514" y="23117"/>
                  </a:cubicBezTo>
                  <a:cubicBezTo>
                    <a:pt x="95292" y="24705"/>
                    <a:pt x="93133" y="25658"/>
                    <a:pt x="90847" y="25594"/>
                  </a:cubicBezTo>
                  <a:cubicBezTo>
                    <a:pt x="88561" y="25531"/>
                    <a:pt x="86560" y="24832"/>
                    <a:pt x="83798" y="22736"/>
                  </a:cubicBezTo>
                  <a:cubicBezTo>
                    <a:pt x="81036" y="20641"/>
                    <a:pt x="77670" y="15561"/>
                    <a:pt x="74273" y="13021"/>
                  </a:cubicBezTo>
                  <a:cubicBezTo>
                    <a:pt x="70876" y="10481"/>
                    <a:pt x="67924" y="8512"/>
                    <a:pt x="63415" y="7496"/>
                  </a:cubicBezTo>
                  <a:cubicBezTo>
                    <a:pt x="58907" y="6480"/>
                    <a:pt x="52334" y="6322"/>
                    <a:pt x="47222" y="6925"/>
                  </a:cubicBezTo>
                  <a:cubicBezTo>
                    <a:pt x="42110" y="7528"/>
                    <a:pt x="36872" y="9751"/>
                    <a:pt x="32744" y="11116"/>
                  </a:cubicBezTo>
                  <a:cubicBezTo>
                    <a:pt x="28617" y="12481"/>
                    <a:pt x="26140" y="14576"/>
                    <a:pt x="22457" y="15116"/>
                  </a:cubicBezTo>
                  <a:cubicBezTo>
                    <a:pt x="18774" y="15656"/>
                    <a:pt x="14170" y="15434"/>
                    <a:pt x="10646" y="14354"/>
                  </a:cubicBezTo>
                  <a:cubicBezTo>
                    <a:pt x="7122" y="13275"/>
                    <a:pt x="3058" y="10576"/>
                    <a:pt x="1312" y="8639"/>
                  </a:cubicBezTo>
                  <a:cubicBezTo>
                    <a:pt x="-434" y="6702"/>
                    <a:pt x="10" y="4163"/>
                    <a:pt x="169" y="2734"/>
                  </a:cubicBezTo>
                  <a:cubicBezTo>
                    <a:pt x="328" y="1305"/>
                    <a:pt x="1375" y="353"/>
                    <a:pt x="2264" y="67"/>
                  </a:cubicBezTo>
                  <a:cubicBezTo>
                    <a:pt x="3153" y="-219"/>
                    <a:pt x="4368" y="463"/>
                    <a:pt x="5503" y="1019"/>
                  </a:cubicBezTo>
                  <a:cubicBezTo>
                    <a:pt x="6638" y="1575"/>
                    <a:pt x="8480" y="3007"/>
                    <a:pt x="9075" y="340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24" name="Google Shape;424;p22"/>
          <p:cNvGrpSpPr/>
          <p:nvPr/>
        </p:nvGrpSpPr>
        <p:grpSpPr>
          <a:xfrm>
            <a:off x="1031438" y="2266950"/>
            <a:ext cx="5480923" cy="6810375"/>
            <a:chOff x="1031438" y="2266950"/>
            <a:chExt cx="5480923" cy="6810375"/>
          </a:xfrm>
        </p:grpSpPr>
        <p:grpSp>
          <p:nvGrpSpPr>
            <p:cNvPr id="425" name="Google Shape;425;p22"/>
            <p:cNvGrpSpPr/>
            <p:nvPr/>
          </p:nvGrpSpPr>
          <p:grpSpPr>
            <a:xfrm>
              <a:off x="1031438" y="2266950"/>
              <a:ext cx="5480923" cy="6210300"/>
              <a:chOff x="981000" y="2210550"/>
              <a:chExt cx="5630700" cy="6210300"/>
            </a:xfrm>
          </p:grpSpPr>
          <p:cxnSp>
            <p:nvCxnSpPr>
              <p:cNvPr id="426" name="Google Shape;426;p22"/>
              <p:cNvCxnSpPr/>
              <p:nvPr/>
            </p:nvCxnSpPr>
            <p:spPr>
              <a:xfrm>
                <a:off x="981000" y="2210550"/>
                <a:ext cx="331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22"/>
              <p:cNvCxnSpPr/>
              <p:nvPr/>
            </p:nvCxnSpPr>
            <p:spPr>
              <a:xfrm>
                <a:off x="981000" y="277252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22"/>
              <p:cNvCxnSpPr/>
              <p:nvPr/>
            </p:nvCxnSpPr>
            <p:spPr>
              <a:xfrm>
                <a:off x="981000" y="3334500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22"/>
              <p:cNvCxnSpPr/>
              <p:nvPr/>
            </p:nvCxnSpPr>
            <p:spPr>
              <a:xfrm>
                <a:off x="981000" y="389647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22"/>
              <p:cNvCxnSpPr/>
              <p:nvPr/>
            </p:nvCxnSpPr>
            <p:spPr>
              <a:xfrm>
                <a:off x="981000" y="446797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22"/>
              <p:cNvCxnSpPr/>
              <p:nvPr/>
            </p:nvCxnSpPr>
            <p:spPr>
              <a:xfrm>
                <a:off x="981000" y="503947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22"/>
              <p:cNvCxnSpPr/>
              <p:nvPr/>
            </p:nvCxnSpPr>
            <p:spPr>
              <a:xfrm>
                <a:off x="981000" y="559192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22"/>
              <p:cNvCxnSpPr/>
              <p:nvPr/>
            </p:nvCxnSpPr>
            <p:spPr>
              <a:xfrm>
                <a:off x="981000" y="616342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22"/>
              <p:cNvCxnSpPr/>
              <p:nvPr/>
            </p:nvCxnSpPr>
            <p:spPr>
              <a:xfrm>
                <a:off x="981000" y="6715875"/>
                <a:ext cx="558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22"/>
              <p:cNvCxnSpPr/>
              <p:nvPr/>
            </p:nvCxnSpPr>
            <p:spPr>
              <a:xfrm>
                <a:off x="981000" y="7287375"/>
                <a:ext cx="5611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22"/>
              <p:cNvCxnSpPr/>
              <p:nvPr/>
            </p:nvCxnSpPr>
            <p:spPr>
              <a:xfrm>
                <a:off x="981000" y="7858875"/>
                <a:ext cx="5630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22"/>
              <p:cNvCxnSpPr/>
              <p:nvPr/>
            </p:nvCxnSpPr>
            <p:spPr>
              <a:xfrm>
                <a:off x="981000" y="8420850"/>
                <a:ext cx="5620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84BD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8" name="Google Shape;438;p22"/>
            <p:cNvCxnSpPr/>
            <p:nvPr/>
          </p:nvCxnSpPr>
          <p:spPr>
            <a:xfrm>
              <a:off x="1031438" y="9077325"/>
              <a:ext cx="54711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4">
    <p:bg>
      <p:bgPr>
        <a:solidFill>
          <a:schemeClr val="accent3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/>
          <p:nvPr/>
        </p:nvSpPr>
        <p:spPr>
          <a:xfrm rot="10800000">
            <a:off x="-887042" y="-560352"/>
            <a:ext cx="5061941" cy="3037902"/>
          </a:xfrm>
          <a:custGeom>
            <a:avLst/>
            <a:gdLst/>
            <a:ahLst/>
            <a:cxnLst/>
            <a:rect l="l" t="t" r="r" b="b"/>
            <a:pathLst>
              <a:path w="106933" h="64172" extrusionOk="0">
                <a:moveTo>
                  <a:pt x="100931" y="1"/>
                </a:moveTo>
                <a:cubicBezTo>
                  <a:pt x="97642" y="1"/>
                  <a:pt x="94355" y="1248"/>
                  <a:pt x="92404" y="3875"/>
                </a:cubicBezTo>
                <a:cubicBezTo>
                  <a:pt x="91887" y="2325"/>
                  <a:pt x="90458" y="1292"/>
                  <a:pt x="88847" y="1292"/>
                </a:cubicBezTo>
                <a:cubicBezTo>
                  <a:pt x="87054" y="1322"/>
                  <a:pt x="85686" y="2720"/>
                  <a:pt x="85291" y="4362"/>
                </a:cubicBezTo>
                <a:cubicBezTo>
                  <a:pt x="82759" y="2115"/>
                  <a:pt x="79400" y="893"/>
                  <a:pt x="76050" y="893"/>
                </a:cubicBezTo>
                <a:cubicBezTo>
                  <a:pt x="73689" y="893"/>
                  <a:pt x="71333" y="1500"/>
                  <a:pt x="69272" y="2781"/>
                </a:cubicBezTo>
                <a:cubicBezTo>
                  <a:pt x="64348" y="5821"/>
                  <a:pt x="62038" y="12052"/>
                  <a:pt x="63406" y="17584"/>
                </a:cubicBezTo>
                <a:cubicBezTo>
                  <a:pt x="63274" y="17572"/>
                  <a:pt x="63142" y="17566"/>
                  <a:pt x="63011" y="17566"/>
                </a:cubicBezTo>
                <a:cubicBezTo>
                  <a:pt x="60837" y="17566"/>
                  <a:pt x="58985" y="19206"/>
                  <a:pt x="58756" y="21414"/>
                </a:cubicBezTo>
                <a:cubicBezTo>
                  <a:pt x="58340" y="21369"/>
                  <a:pt x="57924" y="21347"/>
                  <a:pt x="57510" y="21347"/>
                </a:cubicBezTo>
                <a:cubicBezTo>
                  <a:pt x="53963" y="21347"/>
                  <a:pt x="50556" y="22956"/>
                  <a:pt x="48269" y="25760"/>
                </a:cubicBezTo>
                <a:cubicBezTo>
                  <a:pt x="47175" y="27158"/>
                  <a:pt x="46354" y="29620"/>
                  <a:pt x="47084" y="31292"/>
                </a:cubicBezTo>
                <a:cubicBezTo>
                  <a:pt x="45351" y="31535"/>
                  <a:pt x="44044" y="32964"/>
                  <a:pt x="43922" y="34696"/>
                </a:cubicBezTo>
                <a:cubicBezTo>
                  <a:pt x="43649" y="34660"/>
                  <a:pt x="43375" y="34643"/>
                  <a:pt x="43102" y="34643"/>
                </a:cubicBezTo>
                <a:cubicBezTo>
                  <a:pt x="41078" y="34643"/>
                  <a:pt x="39140" y="35619"/>
                  <a:pt x="37934" y="37280"/>
                </a:cubicBezTo>
                <a:cubicBezTo>
                  <a:pt x="36596" y="34906"/>
                  <a:pt x="33940" y="33605"/>
                  <a:pt x="31250" y="33605"/>
                </a:cubicBezTo>
                <a:cubicBezTo>
                  <a:pt x="30152" y="33605"/>
                  <a:pt x="29048" y="33821"/>
                  <a:pt x="28025" y="34271"/>
                </a:cubicBezTo>
                <a:cubicBezTo>
                  <a:pt x="23497" y="36277"/>
                  <a:pt x="22159" y="41839"/>
                  <a:pt x="23162" y="46338"/>
                </a:cubicBezTo>
                <a:cubicBezTo>
                  <a:pt x="22958" y="46314"/>
                  <a:pt x="22756" y="46302"/>
                  <a:pt x="22556" y="46302"/>
                </a:cubicBezTo>
                <a:cubicBezTo>
                  <a:pt x="19952" y="46302"/>
                  <a:pt x="17728" y="48274"/>
                  <a:pt x="17417" y="50928"/>
                </a:cubicBezTo>
                <a:cubicBezTo>
                  <a:pt x="17381" y="50926"/>
                  <a:pt x="17345" y="50925"/>
                  <a:pt x="17309" y="50925"/>
                </a:cubicBezTo>
                <a:cubicBezTo>
                  <a:pt x="16149" y="50925"/>
                  <a:pt x="15296" y="51869"/>
                  <a:pt x="14499" y="52812"/>
                </a:cubicBezTo>
                <a:cubicBezTo>
                  <a:pt x="13192" y="54454"/>
                  <a:pt x="11946" y="55639"/>
                  <a:pt x="10031" y="56551"/>
                </a:cubicBezTo>
                <a:cubicBezTo>
                  <a:pt x="6657" y="58162"/>
                  <a:pt x="2827" y="58952"/>
                  <a:pt x="335" y="61931"/>
                </a:cubicBezTo>
                <a:cubicBezTo>
                  <a:pt x="1" y="62296"/>
                  <a:pt x="244" y="62873"/>
                  <a:pt x="730" y="62904"/>
                </a:cubicBezTo>
                <a:cubicBezTo>
                  <a:pt x="1422" y="62972"/>
                  <a:pt x="2115" y="63006"/>
                  <a:pt x="2807" y="63006"/>
                </a:cubicBezTo>
                <a:cubicBezTo>
                  <a:pt x="4885" y="63006"/>
                  <a:pt x="6954" y="62698"/>
                  <a:pt x="8937" y="62083"/>
                </a:cubicBezTo>
                <a:cubicBezTo>
                  <a:pt x="8937" y="62083"/>
                  <a:pt x="8967" y="62052"/>
                  <a:pt x="8967" y="62052"/>
                </a:cubicBezTo>
                <a:cubicBezTo>
                  <a:pt x="15928" y="61657"/>
                  <a:pt x="22889" y="61414"/>
                  <a:pt x="29880" y="61384"/>
                </a:cubicBezTo>
                <a:cubicBezTo>
                  <a:pt x="30606" y="61378"/>
                  <a:pt x="31332" y="61376"/>
                  <a:pt x="32058" y="61376"/>
                </a:cubicBezTo>
                <a:cubicBezTo>
                  <a:pt x="35427" y="61376"/>
                  <a:pt x="38783" y="61430"/>
                  <a:pt x="42159" y="61505"/>
                </a:cubicBezTo>
                <a:cubicBezTo>
                  <a:pt x="42317" y="61510"/>
                  <a:pt x="42478" y="61512"/>
                  <a:pt x="42642" y="61512"/>
                </a:cubicBezTo>
                <a:cubicBezTo>
                  <a:pt x="42970" y="61512"/>
                  <a:pt x="43309" y="61505"/>
                  <a:pt x="43649" y="61505"/>
                </a:cubicBezTo>
                <a:cubicBezTo>
                  <a:pt x="44158" y="61505"/>
                  <a:pt x="44667" y="61521"/>
                  <a:pt x="45138" y="61597"/>
                </a:cubicBezTo>
                <a:cubicBezTo>
                  <a:pt x="45898" y="61748"/>
                  <a:pt x="46233" y="62174"/>
                  <a:pt x="46871" y="62539"/>
                </a:cubicBezTo>
                <a:cubicBezTo>
                  <a:pt x="48117" y="63299"/>
                  <a:pt x="49515" y="63815"/>
                  <a:pt x="50974" y="63998"/>
                </a:cubicBezTo>
                <a:cubicBezTo>
                  <a:pt x="51779" y="64119"/>
                  <a:pt x="52589" y="64171"/>
                  <a:pt x="53400" y="64171"/>
                </a:cubicBezTo>
                <a:cubicBezTo>
                  <a:pt x="55436" y="64171"/>
                  <a:pt x="57476" y="63842"/>
                  <a:pt x="59455" y="63451"/>
                </a:cubicBezTo>
                <a:cubicBezTo>
                  <a:pt x="63163" y="62691"/>
                  <a:pt x="66841" y="61748"/>
                  <a:pt x="70549" y="61019"/>
                </a:cubicBezTo>
                <a:cubicBezTo>
                  <a:pt x="78695" y="59408"/>
                  <a:pt x="86902" y="58223"/>
                  <a:pt x="95170" y="57493"/>
                </a:cubicBezTo>
                <a:cubicBezTo>
                  <a:pt x="99091" y="57159"/>
                  <a:pt x="103012" y="56916"/>
                  <a:pt x="106933" y="56764"/>
                </a:cubicBezTo>
                <a:lnTo>
                  <a:pt x="106933" y="1474"/>
                </a:lnTo>
                <a:cubicBezTo>
                  <a:pt x="105565" y="745"/>
                  <a:pt x="104106" y="289"/>
                  <a:pt x="102586" y="106"/>
                </a:cubicBezTo>
                <a:cubicBezTo>
                  <a:pt x="102039" y="36"/>
                  <a:pt x="101485" y="1"/>
                  <a:pt x="1009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251475" y="2867552"/>
            <a:ext cx="1866900" cy="7600950"/>
          </a:xfrm>
          <a:custGeom>
            <a:avLst/>
            <a:gdLst/>
            <a:ahLst/>
            <a:cxnLst/>
            <a:rect l="l" t="t" r="r" b="b"/>
            <a:pathLst>
              <a:path w="74676" h="304038" extrusionOk="0">
                <a:moveTo>
                  <a:pt x="0" y="0"/>
                </a:moveTo>
                <a:lnTo>
                  <a:pt x="0" y="304038"/>
                </a:lnTo>
                <a:lnTo>
                  <a:pt x="74676" y="304038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2" name="Google Shape;442;p23"/>
          <p:cNvSpPr/>
          <p:nvPr/>
        </p:nvSpPr>
        <p:spPr>
          <a:xfrm rot="10800000">
            <a:off x="3798982" y="275698"/>
            <a:ext cx="3493343" cy="6268503"/>
          </a:xfrm>
          <a:custGeom>
            <a:avLst/>
            <a:gdLst/>
            <a:ahLst/>
            <a:cxnLst/>
            <a:rect l="l" t="t" r="r" b="b"/>
            <a:pathLst>
              <a:path w="74676" h="304038" extrusionOk="0">
                <a:moveTo>
                  <a:pt x="0" y="0"/>
                </a:moveTo>
                <a:lnTo>
                  <a:pt x="0" y="304038"/>
                </a:lnTo>
                <a:lnTo>
                  <a:pt x="74676" y="304038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3" name="Google Shape;443;p23"/>
          <p:cNvGrpSpPr/>
          <p:nvPr/>
        </p:nvGrpSpPr>
        <p:grpSpPr>
          <a:xfrm flipH="1">
            <a:off x="981000" y="3181525"/>
            <a:ext cx="5608500" cy="6216253"/>
            <a:chOff x="954300" y="3181525"/>
            <a:chExt cx="5608500" cy="6216253"/>
          </a:xfrm>
        </p:grpSpPr>
        <p:cxnSp>
          <p:nvCxnSpPr>
            <p:cNvPr id="444" name="Google Shape;444;p23"/>
            <p:cNvCxnSpPr/>
            <p:nvPr/>
          </p:nvCxnSpPr>
          <p:spPr>
            <a:xfrm rot="10800000">
              <a:off x="981000" y="31815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23"/>
            <p:cNvCxnSpPr/>
            <p:nvPr/>
          </p:nvCxnSpPr>
          <p:spPr>
            <a:xfrm rot="10800000">
              <a:off x="981000" y="3746639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23"/>
            <p:cNvCxnSpPr/>
            <p:nvPr/>
          </p:nvCxnSpPr>
          <p:spPr>
            <a:xfrm rot="10800000">
              <a:off x="981000" y="4311753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23"/>
            <p:cNvCxnSpPr/>
            <p:nvPr/>
          </p:nvCxnSpPr>
          <p:spPr>
            <a:xfrm rot="10800000">
              <a:off x="981000" y="4876867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23"/>
            <p:cNvCxnSpPr/>
            <p:nvPr/>
          </p:nvCxnSpPr>
          <p:spPr>
            <a:xfrm rot="10800000">
              <a:off x="981000" y="5441981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23"/>
            <p:cNvCxnSpPr/>
            <p:nvPr/>
          </p:nvCxnSpPr>
          <p:spPr>
            <a:xfrm rot="10800000">
              <a:off x="981000" y="600709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23"/>
            <p:cNvCxnSpPr/>
            <p:nvPr/>
          </p:nvCxnSpPr>
          <p:spPr>
            <a:xfrm rot="10800000">
              <a:off x="954300" y="6572209"/>
              <a:ext cx="5608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23"/>
            <p:cNvCxnSpPr/>
            <p:nvPr/>
          </p:nvCxnSpPr>
          <p:spPr>
            <a:xfrm rot="10800000">
              <a:off x="2373600" y="7137322"/>
              <a:ext cx="4189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23"/>
            <p:cNvCxnSpPr/>
            <p:nvPr/>
          </p:nvCxnSpPr>
          <p:spPr>
            <a:xfrm rot="10800000">
              <a:off x="2421300" y="7702436"/>
              <a:ext cx="4141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23"/>
            <p:cNvCxnSpPr/>
            <p:nvPr/>
          </p:nvCxnSpPr>
          <p:spPr>
            <a:xfrm rot="10800000">
              <a:off x="3581700" y="8267550"/>
              <a:ext cx="298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23"/>
            <p:cNvCxnSpPr/>
            <p:nvPr/>
          </p:nvCxnSpPr>
          <p:spPr>
            <a:xfrm rot="10800000">
              <a:off x="3783900" y="8832664"/>
              <a:ext cx="2778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23"/>
            <p:cNvCxnSpPr/>
            <p:nvPr/>
          </p:nvCxnSpPr>
          <p:spPr>
            <a:xfrm rot="10800000">
              <a:off x="4074900" y="9397778"/>
              <a:ext cx="248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6" name="Google Shape;456;p23"/>
          <p:cNvGrpSpPr/>
          <p:nvPr/>
        </p:nvGrpSpPr>
        <p:grpSpPr>
          <a:xfrm>
            <a:off x="151967" y="275710"/>
            <a:ext cx="3231577" cy="1889741"/>
            <a:chOff x="4022492" y="7404647"/>
            <a:chExt cx="3231577" cy="1889741"/>
          </a:xfrm>
        </p:grpSpPr>
        <p:sp>
          <p:nvSpPr>
            <p:cNvPr id="457" name="Google Shape;457;p23"/>
            <p:cNvSpPr/>
            <p:nvPr/>
          </p:nvSpPr>
          <p:spPr>
            <a:xfrm>
              <a:off x="4598782" y="8749536"/>
              <a:ext cx="157508" cy="111543"/>
            </a:xfrm>
            <a:custGeom>
              <a:avLst/>
              <a:gdLst/>
              <a:ahLst/>
              <a:cxnLst/>
              <a:rect l="l" t="t" r="r" b="b"/>
              <a:pathLst>
                <a:path w="3132" h="2218" extrusionOk="0">
                  <a:moveTo>
                    <a:pt x="1366" y="0"/>
                  </a:moveTo>
                  <a:cubicBezTo>
                    <a:pt x="1336" y="0"/>
                    <a:pt x="1307" y="4"/>
                    <a:pt x="1277" y="11"/>
                  </a:cubicBezTo>
                  <a:cubicBezTo>
                    <a:pt x="943" y="133"/>
                    <a:pt x="1156" y="589"/>
                    <a:pt x="1368" y="923"/>
                  </a:cubicBezTo>
                  <a:cubicBezTo>
                    <a:pt x="1277" y="903"/>
                    <a:pt x="1179" y="893"/>
                    <a:pt x="1079" y="893"/>
                  </a:cubicBezTo>
                  <a:cubicBezTo>
                    <a:pt x="879" y="893"/>
                    <a:pt x="669" y="933"/>
                    <a:pt x="487" y="1014"/>
                  </a:cubicBezTo>
                  <a:cubicBezTo>
                    <a:pt x="213" y="1136"/>
                    <a:pt x="1" y="1379"/>
                    <a:pt x="213" y="1683"/>
                  </a:cubicBezTo>
                  <a:cubicBezTo>
                    <a:pt x="448" y="2078"/>
                    <a:pt x="832" y="2217"/>
                    <a:pt x="1255" y="2217"/>
                  </a:cubicBezTo>
                  <a:cubicBezTo>
                    <a:pt x="1874" y="2217"/>
                    <a:pt x="2576" y="1918"/>
                    <a:pt x="3010" y="1683"/>
                  </a:cubicBezTo>
                  <a:cubicBezTo>
                    <a:pt x="3101" y="1653"/>
                    <a:pt x="3131" y="1561"/>
                    <a:pt x="3071" y="1470"/>
                  </a:cubicBezTo>
                  <a:cubicBezTo>
                    <a:pt x="2949" y="1257"/>
                    <a:pt x="2767" y="1045"/>
                    <a:pt x="2584" y="832"/>
                  </a:cubicBezTo>
                  <a:cubicBezTo>
                    <a:pt x="2554" y="801"/>
                    <a:pt x="2523" y="801"/>
                    <a:pt x="2493" y="801"/>
                  </a:cubicBezTo>
                  <a:cubicBezTo>
                    <a:pt x="2341" y="589"/>
                    <a:pt x="2159" y="406"/>
                    <a:pt x="1946" y="285"/>
                  </a:cubicBezTo>
                  <a:cubicBezTo>
                    <a:pt x="1812" y="178"/>
                    <a:pt x="1585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5256092" y="7558689"/>
              <a:ext cx="119288" cy="113806"/>
            </a:xfrm>
            <a:custGeom>
              <a:avLst/>
              <a:gdLst/>
              <a:ahLst/>
              <a:cxnLst/>
              <a:rect l="l" t="t" r="r" b="b"/>
              <a:pathLst>
                <a:path w="2372" h="2263" extrusionOk="0">
                  <a:moveTo>
                    <a:pt x="1567" y="0"/>
                  </a:moveTo>
                  <a:cubicBezTo>
                    <a:pt x="1450" y="0"/>
                    <a:pt x="1335" y="46"/>
                    <a:pt x="1247" y="134"/>
                  </a:cubicBezTo>
                  <a:cubicBezTo>
                    <a:pt x="1125" y="255"/>
                    <a:pt x="1065" y="407"/>
                    <a:pt x="1034" y="590"/>
                  </a:cubicBezTo>
                  <a:cubicBezTo>
                    <a:pt x="913" y="377"/>
                    <a:pt x="730" y="225"/>
                    <a:pt x="487" y="134"/>
                  </a:cubicBezTo>
                  <a:cubicBezTo>
                    <a:pt x="449" y="117"/>
                    <a:pt x="410" y="110"/>
                    <a:pt x="371" y="110"/>
                  </a:cubicBezTo>
                  <a:cubicBezTo>
                    <a:pt x="195" y="110"/>
                    <a:pt x="31" y="268"/>
                    <a:pt x="31" y="468"/>
                  </a:cubicBezTo>
                  <a:cubicBezTo>
                    <a:pt x="1" y="742"/>
                    <a:pt x="122" y="1045"/>
                    <a:pt x="335" y="1258"/>
                  </a:cubicBezTo>
                  <a:cubicBezTo>
                    <a:pt x="669" y="1593"/>
                    <a:pt x="1065" y="1927"/>
                    <a:pt x="1429" y="2231"/>
                  </a:cubicBezTo>
                  <a:cubicBezTo>
                    <a:pt x="1462" y="2252"/>
                    <a:pt x="1494" y="2263"/>
                    <a:pt x="1522" y="2263"/>
                  </a:cubicBezTo>
                  <a:cubicBezTo>
                    <a:pt x="1574" y="2263"/>
                    <a:pt x="1612" y="2229"/>
                    <a:pt x="1612" y="2170"/>
                  </a:cubicBezTo>
                  <a:cubicBezTo>
                    <a:pt x="2037" y="1684"/>
                    <a:pt x="2372" y="711"/>
                    <a:pt x="1916" y="164"/>
                  </a:cubicBezTo>
                  <a:cubicBezTo>
                    <a:pt x="1821" y="54"/>
                    <a:pt x="169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022492" y="9181085"/>
              <a:ext cx="117729" cy="113303"/>
            </a:xfrm>
            <a:custGeom>
              <a:avLst/>
              <a:gdLst/>
              <a:ahLst/>
              <a:cxnLst/>
              <a:rect l="l" t="t" r="r" b="b"/>
              <a:pathLst>
                <a:path w="2341" h="2253" extrusionOk="0">
                  <a:moveTo>
                    <a:pt x="1548" y="1"/>
                  </a:moveTo>
                  <a:cubicBezTo>
                    <a:pt x="1439" y="1"/>
                    <a:pt x="1330" y="40"/>
                    <a:pt x="1247" y="123"/>
                  </a:cubicBezTo>
                  <a:cubicBezTo>
                    <a:pt x="1125" y="245"/>
                    <a:pt x="1034" y="397"/>
                    <a:pt x="1034" y="579"/>
                  </a:cubicBezTo>
                  <a:cubicBezTo>
                    <a:pt x="912" y="366"/>
                    <a:pt x="699" y="215"/>
                    <a:pt x="487" y="123"/>
                  </a:cubicBezTo>
                  <a:cubicBezTo>
                    <a:pt x="450" y="114"/>
                    <a:pt x="414" y="110"/>
                    <a:pt x="379" y="110"/>
                  </a:cubicBezTo>
                  <a:cubicBezTo>
                    <a:pt x="177" y="110"/>
                    <a:pt x="5" y="251"/>
                    <a:pt x="31" y="458"/>
                  </a:cubicBezTo>
                  <a:cubicBezTo>
                    <a:pt x="0" y="762"/>
                    <a:pt x="122" y="1035"/>
                    <a:pt x="335" y="1248"/>
                  </a:cubicBezTo>
                  <a:cubicBezTo>
                    <a:pt x="669" y="1582"/>
                    <a:pt x="1034" y="1917"/>
                    <a:pt x="1429" y="2221"/>
                  </a:cubicBezTo>
                  <a:cubicBezTo>
                    <a:pt x="1451" y="2242"/>
                    <a:pt x="1476" y="2252"/>
                    <a:pt x="1501" y="2252"/>
                  </a:cubicBezTo>
                  <a:cubicBezTo>
                    <a:pt x="1547" y="2252"/>
                    <a:pt x="1592" y="2219"/>
                    <a:pt x="1611" y="2160"/>
                  </a:cubicBezTo>
                  <a:cubicBezTo>
                    <a:pt x="2007" y="1704"/>
                    <a:pt x="2341" y="731"/>
                    <a:pt x="1885" y="154"/>
                  </a:cubicBezTo>
                  <a:cubicBezTo>
                    <a:pt x="1803" y="55"/>
                    <a:pt x="1676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7136339" y="7615770"/>
              <a:ext cx="117729" cy="113303"/>
            </a:xfrm>
            <a:custGeom>
              <a:avLst/>
              <a:gdLst/>
              <a:ahLst/>
              <a:cxnLst/>
              <a:rect l="l" t="t" r="r" b="b"/>
              <a:pathLst>
                <a:path w="2341" h="2253" extrusionOk="0">
                  <a:moveTo>
                    <a:pt x="1551" y="1"/>
                  </a:moveTo>
                  <a:cubicBezTo>
                    <a:pt x="1440" y="1"/>
                    <a:pt x="1330" y="40"/>
                    <a:pt x="1247" y="123"/>
                  </a:cubicBezTo>
                  <a:cubicBezTo>
                    <a:pt x="1125" y="245"/>
                    <a:pt x="1064" y="397"/>
                    <a:pt x="1034" y="579"/>
                  </a:cubicBezTo>
                  <a:cubicBezTo>
                    <a:pt x="912" y="366"/>
                    <a:pt x="730" y="214"/>
                    <a:pt x="487" y="123"/>
                  </a:cubicBezTo>
                  <a:cubicBezTo>
                    <a:pt x="449" y="107"/>
                    <a:pt x="410" y="99"/>
                    <a:pt x="371" y="99"/>
                  </a:cubicBezTo>
                  <a:cubicBezTo>
                    <a:pt x="195" y="99"/>
                    <a:pt x="31" y="258"/>
                    <a:pt x="31" y="458"/>
                  </a:cubicBezTo>
                  <a:cubicBezTo>
                    <a:pt x="0" y="731"/>
                    <a:pt x="122" y="1035"/>
                    <a:pt x="335" y="1248"/>
                  </a:cubicBezTo>
                  <a:cubicBezTo>
                    <a:pt x="669" y="1582"/>
                    <a:pt x="1034" y="1917"/>
                    <a:pt x="1429" y="2221"/>
                  </a:cubicBezTo>
                  <a:cubicBezTo>
                    <a:pt x="1451" y="2242"/>
                    <a:pt x="1480" y="2252"/>
                    <a:pt x="1508" y="2252"/>
                  </a:cubicBezTo>
                  <a:cubicBezTo>
                    <a:pt x="1561" y="2252"/>
                    <a:pt x="1611" y="2219"/>
                    <a:pt x="1611" y="2160"/>
                  </a:cubicBezTo>
                  <a:cubicBezTo>
                    <a:pt x="2037" y="1704"/>
                    <a:pt x="2341" y="731"/>
                    <a:pt x="1915" y="154"/>
                  </a:cubicBezTo>
                  <a:cubicBezTo>
                    <a:pt x="1817" y="55"/>
                    <a:pt x="1682" y="1"/>
                    <a:pt x="1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6405654" y="7467310"/>
              <a:ext cx="166661" cy="149814"/>
            </a:xfrm>
            <a:custGeom>
              <a:avLst/>
              <a:gdLst/>
              <a:ahLst/>
              <a:cxnLst/>
              <a:rect l="l" t="t" r="r" b="b"/>
              <a:pathLst>
                <a:path w="3314" h="2979" extrusionOk="0">
                  <a:moveTo>
                    <a:pt x="2616" y="1"/>
                  </a:moveTo>
                  <a:cubicBezTo>
                    <a:pt x="2523" y="1"/>
                    <a:pt x="2430" y="22"/>
                    <a:pt x="2341" y="66"/>
                  </a:cubicBezTo>
                  <a:cubicBezTo>
                    <a:pt x="2067" y="248"/>
                    <a:pt x="1885" y="552"/>
                    <a:pt x="1854" y="917"/>
                  </a:cubicBezTo>
                  <a:cubicBezTo>
                    <a:pt x="1794" y="583"/>
                    <a:pt x="1550" y="309"/>
                    <a:pt x="1247" y="188"/>
                  </a:cubicBezTo>
                  <a:cubicBezTo>
                    <a:pt x="1177" y="164"/>
                    <a:pt x="1104" y="153"/>
                    <a:pt x="1033" y="153"/>
                  </a:cubicBezTo>
                  <a:cubicBezTo>
                    <a:pt x="731" y="153"/>
                    <a:pt x="439" y="349"/>
                    <a:pt x="365" y="644"/>
                  </a:cubicBezTo>
                  <a:cubicBezTo>
                    <a:pt x="0" y="1738"/>
                    <a:pt x="1520" y="2589"/>
                    <a:pt x="2250" y="2954"/>
                  </a:cubicBezTo>
                  <a:cubicBezTo>
                    <a:pt x="2267" y="2971"/>
                    <a:pt x="2288" y="2979"/>
                    <a:pt x="2309" y="2979"/>
                  </a:cubicBezTo>
                  <a:cubicBezTo>
                    <a:pt x="2359" y="2979"/>
                    <a:pt x="2410" y="2936"/>
                    <a:pt x="2432" y="2893"/>
                  </a:cubicBezTo>
                  <a:cubicBezTo>
                    <a:pt x="2797" y="2528"/>
                    <a:pt x="3040" y="2072"/>
                    <a:pt x="3192" y="1586"/>
                  </a:cubicBezTo>
                  <a:cubicBezTo>
                    <a:pt x="3313" y="1191"/>
                    <a:pt x="3313" y="735"/>
                    <a:pt x="3161" y="340"/>
                  </a:cubicBezTo>
                  <a:cubicBezTo>
                    <a:pt x="3054" y="124"/>
                    <a:pt x="2840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5392130" y="7404647"/>
              <a:ext cx="168220" cy="149110"/>
            </a:xfrm>
            <a:custGeom>
              <a:avLst/>
              <a:gdLst/>
              <a:ahLst/>
              <a:cxnLst/>
              <a:rect l="l" t="t" r="r" b="b"/>
              <a:pathLst>
                <a:path w="3345" h="2965" extrusionOk="0">
                  <a:moveTo>
                    <a:pt x="2646" y="0"/>
                  </a:moveTo>
                  <a:cubicBezTo>
                    <a:pt x="2554" y="0"/>
                    <a:pt x="2461" y="22"/>
                    <a:pt x="2372" y="66"/>
                  </a:cubicBezTo>
                  <a:cubicBezTo>
                    <a:pt x="2098" y="248"/>
                    <a:pt x="1916" y="552"/>
                    <a:pt x="1885" y="887"/>
                  </a:cubicBezTo>
                  <a:cubicBezTo>
                    <a:pt x="1794" y="583"/>
                    <a:pt x="1551" y="309"/>
                    <a:pt x="1247" y="187"/>
                  </a:cubicBezTo>
                  <a:cubicBezTo>
                    <a:pt x="1172" y="162"/>
                    <a:pt x="1095" y="150"/>
                    <a:pt x="1020" y="150"/>
                  </a:cubicBezTo>
                  <a:cubicBezTo>
                    <a:pt x="731" y="150"/>
                    <a:pt x="462" y="330"/>
                    <a:pt x="366" y="643"/>
                  </a:cubicBezTo>
                  <a:cubicBezTo>
                    <a:pt x="1" y="1738"/>
                    <a:pt x="1521" y="2558"/>
                    <a:pt x="2281" y="2953"/>
                  </a:cubicBezTo>
                  <a:cubicBezTo>
                    <a:pt x="2296" y="2961"/>
                    <a:pt x="2313" y="2965"/>
                    <a:pt x="2330" y="2965"/>
                  </a:cubicBezTo>
                  <a:cubicBezTo>
                    <a:pt x="2381" y="2965"/>
                    <a:pt x="2433" y="2931"/>
                    <a:pt x="2433" y="2862"/>
                  </a:cubicBezTo>
                  <a:cubicBezTo>
                    <a:pt x="2797" y="2528"/>
                    <a:pt x="3071" y="2072"/>
                    <a:pt x="3192" y="1586"/>
                  </a:cubicBezTo>
                  <a:cubicBezTo>
                    <a:pt x="3344" y="1191"/>
                    <a:pt x="3314" y="735"/>
                    <a:pt x="3162" y="339"/>
                  </a:cubicBezTo>
                  <a:cubicBezTo>
                    <a:pt x="3076" y="124"/>
                    <a:pt x="2868" y="0"/>
                    <a:pt x="2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525406" y="8492145"/>
              <a:ext cx="159017" cy="149009"/>
            </a:xfrm>
            <a:custGeom>
              <a:avLst/>
              <a:gdLst/>
              <a:ahLst/>
              <a:cxnLst/>
              <a:rect l="l" t="t" r="r" b="b"/>
              <a:pathLst>
                <a:path w="3162" h="2963" extrusionOk="0">
                  <a:moveTo>
                    <a:pt x="1061" y="1"/>
                  </a:moveTo>
                  <a:cubicBezTo>
                    <a:pt x="961" y="1"/>
                    <a:pt x="861" y="8"/>
                    <a:pt x="760" y="23"/>
                  </a:cubicBezTo>
                  <a:cubicBezTo>
                    <a:pt x="426" y="84"/>
                    <a:pt x="244" y="418"/>
                    <a:pt x="305" y="752"/>
                  </a:cubicBezTo>
                  <a:cubicBezTo>
                    <a:pt x="457" y="1056"/>
                    <a:pt x="700" y="1299"/>
                    <a:pt x="1034" y="1391"/>
                  </a:cubicBezTo>
                  <a:cubicBezTo>
                    <a:pt x="700" y="1421"/>
                    <a:pt x="396" y="1573"/>
                    <a:pt x="213" y="1846"/>
                  </a:cubicBezTo>
                  <a:cubicBezTo>
                    <a:pt x="1" y="2181"/>
                    <a:pt x="122" y="2637"/>
                    <a:pt x="457" y="2819"/>
                  </a:cubicBezTo>
                  <a:cubicBezTo>
                    <a:pt x="625" y="2919"/>
                    <a:pt x="800" y="2963"/>
                    <a:pt x="975" y="2963"/>
                  </a:cubicBezTo>
                  <a:cubicBezTo>
                    <a:pt x="1811" y="2963"/>
                    <a:pt x="2674" y="1979"/>
                    <a:pt x="3101" y="1451"/>
                  </a:cubicBezTo>
                  <a:cubicBezTo>
                    <a:pt x="3162" y="1391"/>
                    <a:pt x="3162" y="1299"/>
                    <a:pt x="3071" y="1269"/>
                  </a:cubicBezTo>
                  <a:cubicBezTo>
                    <a:pt x="2797" y="843"/>
                    <a:pt x="2432" y="479"/>
                    <a:pt x="1976" y="266"/>
                  </a:cubicBezTo>
                  <a:cubicBezTo>
                    <a:pt x="1698" y="80"/>
                    <a:pt x="1384" y="1"/>
                    <a:pt x="1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3"/>
          <p:cNvSpPr txBox="1">
            <a:spLocks noGrp="1"/>
          </p:cNvSpPr>
          <p:nvPr>
            <p:ph type="title"/>
          </p:nvPr>
        </p:nvSpPr>
        <p:spPr>
          <a:xfrm>
            <a:off x="3065825" y="14909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5" name="Google Shape;465;p23"/>
          <p:cNvSpPr txBox="1">
            <a:spLocks noGrp="1"/>
          </p:cNvSpPr>
          <p:nvPr>
            <p:ph type="subTitle" idx="1"/>
          </p:nvPr>
        </p:nvSpPr>
        <p:spPr>
          <a:xfrm>
            <a:off x="979925" y="8312775"/>
            <a:ext cx="2843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2"/>
          </p:nvPr>
        </p:nvSpPr>
        <p:spPr>
          <a:xfrm>
            <a:off x="981000" y="2816825"/>
            <a:ext cx="5581800" cy="3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subTitle" idx="3"/>
          </p:nvPr>
        </p:nvSpPr>
        <p:spPr>
          <a:xfrm>
            <a:off x="979925" y="6759300"/>
            <a:ext cx="43308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5">
    <p:bg>
      <p:bgPr>
        <a:solidFill>
          <a:schemeClr val="accent1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24"/>
          <p:cNvGrpSpPr/>
          <p:nvPr/>
        </p:nvGrpSpPr>
        <p:grpSpPr>
          <a:xfrm>
            <a:off x="0" y="2300314"/>
            <a:ext cx="7543800" cy="8450535"/>
            <a:chOff x="0" y="2300314"/>
            <a:chExt cx="7543800" cy="8450535"/>
          </a:xfrm>
        </p:grpSpPr>
        <p:sp>
          <p:nvSpPr>
            <p:cNvPr id="470" name="Google Shape;470;p24"/>
            <p:cNvSpPr/>
            <p:nvPr/>
          </p:nvSpPr>
          <p:spPr>
            <a:xfrm>
              <a:off x="0" y="2300314"/>
              <a:ext cx="7543604" cy="4116740"/>
            </a:xfrm>
            <a:custGeom>
              <a:avLst/>
              <a:gdLst/>
              <a:ahLst/>
              <a:cxnLst/>
              <a:rect l="l" t="t" r="r" b="b"/>
              <a:pathLst>
                <a:path w="284960" h="170890" extrusionOk="0">
                  <a:moveTo>
                    <a:pt x="127557" y="0"/>
                  </a:moveTo>
                  <a:cubicBezTo>
                    <a:pt x="121159" y="0"/>
                    <a:pt x="115077" y="3354"/>
                    <a:pt x="111461" y="8577"/>
                  </a:cubicBezTo>
                  <a:cubicBezTo>
                    <a:pt x="111022" y="8237"/>
                    <a:pt x="110498" y="8069"/>
                    <a:pt x="109977" y="8069"/>
                  </a:cubicBezTo>
                  <a:cubicBezTo>
                    <a:pt x="109379" y="8069"/>
                    <a:pt x="108785" y="8290"/>
                    <a:pt x="108330" y="8729"/>
                  </a:cubicBezTo>
                  <a:cubicBezTo>
                    <a:pt x="106799" y="7143"/>
                    <a:pt x="104738" y="6431"/>
                    <a:pt x="102638" y="6431"/>
                  </a:cubicBezTo>
                  <a:cubicBezTo>
                    <a:pt x="98944" y="6431"/>
                    <a:pt x="95133" y="8636"/>
                    <a:pt x="93892" y="12164"/>
                  </a:cubicBezTo>
                  <a:cubicBezTo>
                    <a:pt x="93300" y="11411"/>
                    <a:pt x="92382" y="10984"/>
                    <a:pt x="91447" y="10984"/>
                  </a:cubicBezTo>
                  <a:cubicBezTo>
                    <a:pt x="91136" y="10984"/>
                    <a:pt x="90822" y="11031"/>
                    <a:pt x="90518" y="11130"/>
                  </a:cubicBezTo>
                  <a:cubicBezTo>
                    <a:pt x="89090" y="11647"/>
                    <a:pt x="88421" y="13076"/>
                    <a:pt x="88543" y="14443"/>
                  </a:cubicBezTo>
                  <a:cubicBezTo>
                    <a:pt x="87288" y="14032"/>
                    <a:pt x="86003" y="13840"/>
                    <a:pt x="84723" y="13840"/>
                  </a:cubicBezTo>
                  <a:cubicBezTo>
                    <a:pt x="80604" y="13840"/>
                    <a:pt x="76531" y="15828"/>
                    <a:pt x="73679" y="18911"/>
                  </a:cubicBezTo>
                  <a:cubicBezTo>
                    <a:pt x="69485" y="23440"/>
                    <a:pt x="68238" y="29732"/>
                    <a:pt x="68117" y="35751"/>
                  </a:cubicBezTo>
                  <a:cubicBezTo>
                    <a:pt x="66855" y="34407"/>
                    <a:pt x="65099" y="33657"/>
                    <a:pt x="63295" y="33657"/>
                  </a:cubicBezTo>
                  <a:cubicBezTo>
                    <a:pt x="63099" y="33657"/>
                    <a:pt x="62903" y="33666"/>
                    <a:pt x="62706" y="33684"/>
                  </a:cubicBezTo>
                  <a:cubicBezTo>
                    <a:pt x="58846" y="33988"/>
                    <a:pt x="56202" y="37453"/>
                    <a:pt x="54165" y="40462"/>
                  </a:cubicBezTo>
                  <a:cubicBezTo>
                    <a:pt x="53354" y="39754"/>
                    <a:pt x="52335" y="39427"/>
                    <a:pt x="51313" y="39427"/>
                  </a:cubicBezTo>
                  <a:cubicBezTo>
                    <a:pt x="49922" y="39427"/>
                    <a:pt x="48524" y="40032"/>
                    <a:pt x="47630" y="41100"/>
                  </a:cubicBezTo>
                  <a:cubicBezTo>
                    <a:pt x="46542" y="36180"/>
                    <a:pt x="41256" y="33082"/>
                    <a:pt x="36200" y="33082"/>
                  </a:cubicBezTo>
                  <a:cubicBezTo>
                    <a:pt x="34760" y="33082"/>
                    <a:pt x="33338" y="33334"/>
                    <a:pt x="32037" y="33866"/>
                  </a:cubicBezTo>
                  <a:cubicBezTo>
                    <a:pt x="23921" y="37149"/>
                    <a:pt x="22493" y="47757"/>
                    <a:pt x="25198" y="55143"/>
                  </a:cubicBezTo>
                  <a:cubicBezTo>
                    <a:pt x="23739" y="55295"/>
                    <a:pt x="22645" y="56784"/>
                    <a:pt x="22706" y="58213"/>
                  </a:cubicBezTo>
                  <a:cubicBezTo>
                    <a:pt x="22669" y="58211"/>
                    <a:pt x="22632" y="58211"/>
                    <a:pt x="22596" y="58211"/>
                  </a:cubicBezTo>
                  <a:cubicBezTo>
                    <a:pt x="21903" y="58211"/>
                    <a:pt x="21219" y="58482"/>
                    <a:pt x="20699" y="58973"/>
                  </a:cubicBezTo>
                  <a:cubicBezTo>
                    <a:pt x="20244" y="59368"/>
                    <a:pt x="19940" y="59885"/>
                    <a:pt x="19818" y="60493"/>
                  </a:cubicBezTo>
                  <a:cubicBezTo>
                    <a:pt x="18376" y="59334"/>
                    <a:pt x="16493" y="58766"/>
                    <a:pt x="14577" y="58766"/>
                  </a:cubicBezTo>
                  <a:cubicBezTo>
                    <a:pt x="12172" y="58766"/>
                    <a:pt x="9717" y="59662"/>
                    <a:pt x="8024" y="61404"/>
                  </a:cubicBezTo>
                  <a:cubicBezTo>
                    <a:pt x="2644" y="66876"/>
                    <a:pt x="4316" y="74627"/>
                    <a:pt x="7082" y="81040"/>
                  </a:cubicBezTo>
                  <a:cubicBezTo>
                    <a:pt x="6121" y="80460"/>
                    <a:pt x="5024" y="80160"/>
                    <a:pt x="3929" y="80160"/>
                  </a:cubicBezTo>
                  <a:cubicBezTo>
                    <a:pt x="3017" y="80160"/>
                    <a:pt x="2106" y="80368"/>
                    <a:pt x="1277" y="80797"/>
                  </a:cubicBezTo>
                  <a:cubicBezTo>
                    <a:pt x="790" y="81040"/>
                    <a:pt x="365" y="81344"/>
                    <a:pt x="0" y="81678"/>
                  </a:cubicBezTo>
                  <a:lnTo>
                    <a:pt x="0" y="170889"/>
                  </a:lnTo>
                  <a:lnTo>
                    <a:pt x="284960" y="170889"/>
                  </a:lnTo>
                  <a:lnTo>
                    <a:pt x="284960" y="82681"/>
                  </a:lnTo>
                  <a:cubicBezTo>
                    <a:pt x="284352" y="82894"/>
                    <a:pt x="283744" y="83137"/>
                    <a:pt x="283197" y="83350"/>
                  </a:cubicBezTo>
                  <a:cubicBezTo>
                    <a:pt x="280978" y="84232"/>
                    <a:pt x="278759" y="85143"/>
                    <a:pt x="276510" y="86055"/>
                  </a:cubicBezTo>
                  <a:cubicBezTo>
                    <a:pt x="276116" y="81510"/>
                    <a:pt x="271465" y="78378"/>
                    <a:pt x="267051" y="78378"/>
                  </a:cubicBezTo>
                  <a:cubicBezTo>
                    <a:pt x="265326" y="78378"/>
                    <a:pt x="263638" y="78856"/>
                    <a:pt x="262254" y="79915"/>
                  </a:cubicBezTo>
                  <a:cubicBezTo>
                    <a:pt x="262091" y="78000"/>
                    <a:pt x="260330" y="76767"/>
                    <a:pt x="258586" y="76767"/>
                  </a:cubicBezTo>
                  <a:cubicBezTo>
                    <a:pt x="258060" y="76767"/>
                    <a:pt x="257535" y="76880"/>
                    <a:pt x="257056" y="77119"/>
                  </a:cubicBezTo>
                  <a:cubicBezTo>
                    <a:pt x="258029" y="72985"/>
                    <a:pt x="258333" y="68304"/>
                    <a:pt x="255294" y="65082"/>
                  </a:cubicBezTo>
                  <a:cubicBezTo>
                    <a:pt x="253770" y="63473"/>
                    <a:pt x="251610" y="62454"/>
                    <a:pt x="249499" y="62454"/>
                  </a:cubicBezTo>
                  <a:cubicBezTo>
                    <a:pt x="248619" y="62454"/>
                    <a:pt x="247748" y="62631"/>
                    <a:pt x="246935" y="63015"/>
                  </a:cubicBezTo>
                  <a:cubicBezTo>
                    <a:pt x="247129" y="60411"/>
                    <a:pt x="244444" y="57959"/>
                    <a:pt x="241873" y="57959"/>
                  </a:cubicBezTo>
                  <a:cubicBezTo>
                    <a:pt x="241623" y="57959"/>
                    <a:pt x="241374" y="57982"/>
                    <a:pt x="241129" y="58031"/>
                  </a:cubicBezTo>
                  <a:cubicBezTo>
                    <a:pt x="244229" y="52529"/>
                    <a:pt x="246144" y="45447"/>
                    <a:pt x="242801" y="39732"/>
                  </a:cubicBezTo>
                  <a:cubicBezTo>
                    <a:pt x="240703" y="36168"/>
                    <a:pt x="236775" y="33634"/>
                    <a:pt x="232767" y="33634"/>
                  </a:cubicBezTo>
                  <a:cubicBezTo>
                    <a:pt x="231956" y="33634"/>
                    <a:pt x="231142" y="33737"/>
                    <a:pt x="230339" y="33957"/>
                  </a:cubicBezTo>
                  <a:cubicBezTo>
                    <a:pt x="233317" y="27909"/>
                    <a:pt x="231433" y="19763"/>
                    <a:pt x="225567" y="16085"/>
                  </a:cubicBezTo>
                  <a:cubicBezTo>
                    <a:pt x="223494" y="14786"/>
                    <a:pt x="221134" y="14184"/>
                    <a:pt x="218766" y="14184"/>
                  </a:cubicBezTo>
                  <a:cubicBezTo>
                    <a:pt x="214428" y="14184"/>
                    <a:pt x="210064" y="16201"/>
                    <a:pt x="207390" y="19641"/>
                  </a:cubicBezTo>
                  <a:cubicBezTo>
                    <a:pt x="206873" y="18759"/>
                    <a:pt x="205931" y="18243"/>
                    <a:pt x="204928" y="18243"/>
                  </a:cubicBezTo>
                  <a:cubicBezTo>
                    <a:pt x="206022" y="15538"/>
                    <a:pt x="205232" y="12376"/>
                    <a:pt x="203408" y="10006"/>
                  </a:cubicBezTo>
                  <a:cubicBezTo>
                    <a:pt x="200824" y="6690"/>
                    <a:pt x="196647" y="5774"/>
                    <a:pt x="192631" y="5774"/>
                  </a:cubicBezTo>
                  <a:cubicBezTo>
                    <a:pt x="191971" y="5774"/>
                    <a:pt x="191316" y="5798"/>
                    <a:pt x="190672" y="5841"/>
                  </a:cubicBezTo>
                  <a:cubicBezTo>
                    <a:pt x="187572" y="6054"/>
                    <a:pt x="184502" y="6571"/>
                    <a:pt x="181402" y="6966"/>
                  </a:cubicBezTo>
                  <a:lnTo>
                    <a:pt x="176660" y="7604"/>
                  </a:lnTo>
                  <a:lnTo>
                    <a:pt x="174107" y="7939"/>
                  </a:lnTo>
                  <a:cubicBezTo>
                    <a:pt x="173678" y="8010"/>
                    <a:pt x="172840" y="8286"/>
                    <a:pt x="172219" y="8286"/>
                  </a:cubicBezTo>
                  <a:cubicBezTo>
                    <a:pt x="172047" y="8286"/>
                    <a:pt x="171892" y="8265"/>
                    <a:pt x="171766" y="8212"/>
                  </a:cubicBezTo>
                  <a:cubicBezTo>
                    <a:pt x="171189" y="7939"/>
                    <a:pt x="170520" y="6753"/>
                    <a:pt x="170003" y="6297"/>
                  </a:cubicBezTo>
                  <a:cubicBezTo>
                    <a:pt x="169274" y="5689"/>
                    <a:pt x="168483" y="5173"/>
                    <a:pt x="167632" y="4747"/>
                  </a:cubicBezTo>
                  <a:cubicBezTo>
                    <a:pt x="165991" y="3957"/>
                    <a:pt x="164198" y="3471"/>
                    <a:pt x="162343" y="3379"/>
                  </a:cubicBezTo>
                  <a:cubicBezTo>
                    <a:pt x="162029" y="3358"/>
                    <a:pt x="161714" y="3347"/>
                    <a:pt x="161400" y="3347"/>
                  </a:cubicBezTo>
                  <a:cubicBezTo>
                    <a:pt x="157689" y="3347"/>
                    <a:pt x="154113" y="4834"/>
                    <a:pt x="151675" y="7665"/>
                  </a:cubicBezTo>
                  <a:cubicBezTo>
                    <a:pt x="150878" y="6780"/>
                    <a:pt x="149783" y="6390"/>
                    <a:pt x="148661" y="6390"/>
                  </a:cubicBezTo>
                  <a:cubicBezTo>
                    <a:pt x="146699" y="6390"/>
                    <a:pt x="144650" y="7580"/>
                    <a:pt x="143954" y="9398"/>
                  </a:cubicBezTo>
                  <a:cubicBezTo>
                    <a:pt x="140671" y="4018"/>
                    <a:pt x="134987" y="553"/>
                    <a:pt x="128695" y="36"/>
                  </a:cubicBezTo>
                  <a:cubicBezTo>
                    <a:pt x="128315" y="12"/>
                    <a:pt x="127936" y="0"/>
                    <a:pt x="127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0" y="6315350"/>
              <a:ext cx="7543800" cy="4435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4"/>
          <p:cNvSpPr txBox="1">
            <a:spLocks noGrp="1"/>
          </p:cNvSpPr>
          <p:nvPr>
            <p:ph type="title"/>
          </p:nvPr>
        </p:nvSpPr>
        <p:spPr>
          <a:xfrm>
            <a:off x="3051588" y="1233363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24"/>
          <p:cNvSpPr txBox="1">
            <a:spLocks noGrp="1"/>
          </p:cNvSpPr>
          <p:nvPr>
            <p:ph type="subTitle" idx="1"/>
          </p:nvPr>
        </p:nvSpPr>
        <p:spPr>
          <a:xfrm>
            <a:off x="965700" y="8579475"/>
            <a:ext cx="37335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24"/>
          <p:cNvSpPr txBox="1">
            <a:spLocks noGrp="1"/>
          </p:cNvSpPr>
          <p:nvPr>
            <p:ph type="subTitle" idx="2"/>
          </p:nvPr>
        </p:nvSpPr>
        <p:spPr>
          <a:xfrm>
            <a:off x="965700" y="4074125"/>
            <a:ext cx="5581800" cy="3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5" name="Google Shape;475;p24"/>
          <p:cNvGrpSpPr/>
          <p:nvPr/>
        </p:nvGrpSpPr>
        <p:grpSpPr>
          <a:xfrm>
            <a:off x="1031438" y="4581525"/>
            <a:ext cx="5480923" cy="5086350"/>
            <a:chOff x="981000" y="2772525"/>
            <a:chExt cx="5630700" cy="5086350"/>
          </a:xfrm>
        </p:grpSpPr>
        <p:cxnSp>
          <p:nvCxnSpPr>
            <p:cNvPr id="476" name="Google Shape;476;p24"/>
            <p:cNvCxnSpPr/>
            <p:nvPr/>
          </p:nvCxnSpPr>
          <p:spPr>
            <a:xfrm>
              <a:off x="981000" y="27725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24"/>
            <p:cNvCxnSpPr/>
            <p:nvPr/>
          </p:nvCxnSpPr>
          <p:spPr>
            <a:xfrm>
              <a:off x="981000" y="3334500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24"/>
            <p:cNvCxnSpPr/>
            <p:nvPr/>
          </p:nvCxnSpPr>
          <p:spPr>
            <a:xfrm>
              <a:off x="981000" y="38964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24"/>
            <p:cNvCxnSpPr/>
            <p:nvPr/>
          </p:nvCxnSpPr>
          <p:spPr>
            <a:xfrm>
              <a:off x="981000" y="44679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24"/>
            <p:cNvCxnSpPr/>
            <p:nvPr/>
          </p:nvCxnSpPr>
          <p:spPr>
            <a:xfrm>
              <a:off x="981000" y="50394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24"/>
            <p:cNvCxnSpPr/>
            <p:nvPr/>
          </p:nvCxnSpPr>
          <p:spPr>
            <a:xfrm>
              <a:off x="981000" y="55919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24"/>
            <p:cNvCxnSpPr/>
            <p:nvPr/>
          </p:nvCxnSpPr>
          <p:spPr>
            <a:xfrm>
              <a:off x="981000" y="61634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4"/>
            <p:cNvCxnSpPr/>
            <p:nvPr/>
          </p:nvCxnSpPr>
          <p:spPr>
            <a:xfrm>
              <a:off x="981000" y="67158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24"/>
            <p:cNvCxnSpPr/>
            <p:nvPr/>
          </p:nvCxnSpPr>
          <p:spPr>
            <a:xfrm>
              <a:off x="981000" y="7287375"/>
              <a:ext cx="56115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24"/>
            <p:cNvCxnSpPr/>
            <p:nvPr/>
          </p:nvCxnSpPr>
          <p:spPr>
            <a:xfrm>
              <a:off x="981000" y="7858875"/>
              <a:ext cx="56307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16">
    <p:bg>
      <p:bgPr>
        <a:solidFill>
          <a:schemeClr val="dk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/>
          <p:nvPr/>
        </p:nvSpPr>
        <p:spPr>
          <a:xfrm rot="10800000">
            <a:off x="-457181" y="-28108"/>
            <a:ext cx="15454806" cy="10077383"/>
          </a:xfrm>
          <a:custGeom>
            <a:avLst/>
            <a:gdLst/>
            <a:ahLst/>
            <a:cxnLst/>
            <a:rect l="l" t="t" r="r" b="b"/>
            <a:pathLst>
              <a:path w="284960" h="170890" extrusionOk="0">
                <a:moveTo>
                  <a:pt x="127557" y="0"/>
                </a:moveTo>
                <a:cubicBezTo>
                  <a:pt x="121159" y="0"/>
                  <a:pt x="115077" y="3354"/>
                  <a:pt x="111461" y="8577"/>
                </a:cubicBezTo>
                <a:cubicBezTo>
                  <a:pt x="111022" y="8237"/>
                  <a:pt x="110498" y="8069"/>
                  <a:pt x="109977" y="8069"/>
                </a:cubicBezTo>
                <a:cubicBezTo>
                  <a:pt x="109379" y="8069"/>
                  <a:pt x="108785" y="8290"/>
                  <a:pt x="108330" y="8729"/>
                </a:cubicBezTo>
                <a:cubicBezTo>
                  <a:pt x="106799" y="7143"/>
                  <a:pt x="104738" y="6431"/>
                  <a:pt x="102638" y="6431"/>
                </a:cubicBezTo>
                <a:cubicBezTo>
                  <a:pt x="98944" y="6431"/>
                  <a:pt x="95133" y="8636"/>
                  <a:pt x="93892" y="12164"/>
                </a:cubicBezTo>
                <a:cubicBezTo>
                  <a:pt x="93300" y="11411"/>
                  <a:pt x="92382" y="10984"/>
                  <a:pt x="91447" y="10984"/>
                </a:cubicBezTo>
                <a:cubicBezTo>
                  <a:pt x="91136" y="10984"/>
                  <a:pt x="90822" y="11031"/>
                  <a:pt x="90518" y="11130"/>
                </a:cubicBezTo>
                <a:cubicBezTo>
                  <a:pt x="89090" y="11647"/>
                  <a:pt x="88421" y="13076"/>
                  <a:pt x="88543" y="14443"/>
                </a:cubicBezTo>
                <a:cubicBezTo>
                  <a:pt x="87288" y="14032"/>
                  <a:pt x="86003" y="13840"/>
                  <a:pt x="84723" y="13840"/>
                </a:cubicBezTo>
                <a:cubicBezTo>
                  <a:pt x="80604" y="13840"/>
                  <a:pt x="76531" y="15828"/>
                  <a:pt x="73679" y="18911"/>
                </a:cubicBezTo>
                <a:cubicBezTo>
                  <a:pt x="69485" y="23440"/>
                  <a:pt x="68238" y="29732"/>
                  <a:pt x="68117" y="35751"/>
                </a:cubicBezTo>
                <a:cubicBezTo>
                  <a:pt x="66855" y="34407"/>
                  <a:pt x="65099" y="33657"/>
                  <a:pt x="63295" y="33657"/>
                </a:cubicBezTo>
                <a:cubicBezTo>
                  <a:pt x="63099" y="33657"/>
                  <a:pt x="62903" y="33666"/>
                  <a:pt x="62706" y="33684"/>
                </a:cubicBezTo>
                <a:cubicBezTo>
                  <a:pt x="58846" y="33988"/>
                  <a:pt x="56202" y="37453"/>
                  <a:pt x="54165" y="40462"/>
                </a:cubicBezTo>
                <a:cubicBezTo>
                  <a:pt x="53354" y="39754"/>
                  <a:pt x="52335" y="39427"/>
                  <a:pt x="51313" y="39427"/>
                </a:cubicBezTo>
                <a:cubicBezTo>
                  <a:pt x="49922" y="39427"/>
                  <a:pt x="48524" y="40032"/>
                  <a:pt x="47630" y="41100"/>
                </a:cubicBezTo>
                <a:cubicBezTo>
                  <a:pt x="46542" y="36180"/>
                  <a:pt x="41256" y="33082"/>
                  <a:pt x="36200" y="33082"/>
                </a:cubicBezTo>
                <a:cubicBezTo>
                  <a:pt x="34760" y="33082"/>
                  <a:pt x="33338" y="33334"/>
                  <a:pt x="32037" y="33866"/>
                </a:cubicBezTo>
                <a:cubicBezTo>
                  <a:pt x="23921" y="37149"/>
                  <a:pt x="22493" y="47757"/>
                  <a:pt x="25198" y="55143"/>
                </a:cubicBezTo>
                <a:cubicBezTo>
                  <a:pt x="23739" y="55295"/>
                  <a:pt x="22645" y="56784"/>
                  <a:pt x="22706" y="58213"/>
                </a:cubicBezTo>
                <a:cubicBezTo>
                  <a:pt x="22669" y="58211"/>
                  <a:pt x="22632" y="58211"/>
                  <a:pt x="22596" y="58211"/>
                </a:cubicBezTo>
                <a:cubicBezTo>
                  <a:pt x="21903" y="58211"/>
                  <a:pt x="21219" y="58482"/>
                  <a:pt x="20699" y="58973"/>
                </a:cubicBezTo>
                <a:cubicBezTo>
                  <a:pt x="20244" y="59368"/>
                  <a:pt x="19940" y="59885"/>
                  <a:pt x="19818" y="60493"/>
                </a:cubicBezTo>
                <a:cubicBezTo>
                  <a:pt x="18376" y="59334"/>
                  <a:pt x="16493" y="58766"/>
                  <a:pt x="14577" y="58766"/>
                </a:cubicBezTo>
                <a:cubicBezTo>
                  <a:pt x="12172" y="58766"/>
                  <a:pt x="9717" y="59662"/>
                  <a:pt x="8024" y="61404"/>
                </a:cubicBezTo>
                <a:cubicBezTo>
                  <a:pt x="2644" y="66876"/>
                  <a:pt x="4316" y="74627"/>
                  <a:pt x="7082" y="81040"/>
                </a:cubicBezTo>
                <a:cubicBezTo>
                  <a:pt x="6121" y="80460"/>
                  <a:pt x="5024" y="80160"/>
                  <a:pt x="3929" y="80160"/>
                </a:cubicBezTo>
                <a:cubicBezTo>
                  <a:pt x="3017" y="80160"/>
                  <a:pt x="2106" y="80368"/>
                  <a:pt x="1277" y="80797"/>
                </a:cubicBezTo>
                <a:cubicBezTo>
                  <a:pt x="790" y="81040"/>
                  <a:pt x="365" y="81344"/>
                  <a:pt x="0" y="81678"/>
                </a:cubicBezTo>
                <a:lnTo>
                  <a:pt x="0" y="170889"/>
                </a:lnTo>
                <a:lnTo>
                  <a:pt x="284960" y="170889"/>
                </a:lnTo>
                <a:lnTo>
                  <a:pt x="284960" y="82681"/>
                </a:lnTo>
                <a:cubicBezTo>
                  <a:pt x="284352" y="82894"/>
                  <a:pt x="283744" y="83137"/>
                  <a:pt x="283197" y="83350"/>
                </a:cubicBezTo>
                <a:cubicBezTo>
                  <a:pt x="280978" y="84232"/>
                  <a:pt x="278759" y="85143"/>
                  <a:pt x="276510" y="86055"/>
                </a:cubicBezTo>
                <a:cubicBezTo>
                  <a:pt x="276116" y="81510"/>
                  <a:pt x="271465" y="78378"/>
                  <a:pt x="267051" y="78378"/>
                </a:cubicBezTo>
                <a:cubicBezTo>
                  <a:pt x="265326" y="78378"/>
                  <a:pt x="263638" y="78856"/>
                  <a:pt x="262254" y="79915"/>
                </a:cubicBezTo>
                <a:cubicBezTo>
                  <a:pt x="262091" y="78000"/>
                  <a:pt x="260330" y="76767"/>
                  <a:pt x="258586" y="76767"/>
                </a:cubicBezTo>
                <a:cubicBezTo>
                  <a:pt x="258060" y="76767"/>
                  <a:pt x="257535" y="76880"/>
                  <a:pt x="257056" y="77119"/>
                </a:cubicBezTo>
                <a:cubicBezTo>
                  <a:pt x="258029" y="72985"/>
                  <a:pt x="258333" y="68304"/>
                  <a:pt x="255294" y="65082"/>
                </a:cubicBezTo>
                <a:cubicBezTo>
                  <a:pt x="253770" y="63473"/>
                  <a:pt x="251610" y="62454"/>
                  <a:pt x="249499" y="62454"/>
                </a:cubicBezTo>
                <a:cubicBezTo>
                  <a:pt x="248619" y="62454"/>
                  <a:pt x="247748" y="62631"/>
                  <a:pt x="246935" y="63015"/>
                </a:cubicBezTo>
                <a:cubicBezTo>
                  <a:pt x="247129" y="60411"/>
                  <a:pt x="244444" y="57959"/>
                  <a:pt x="241873" y="57959"/>
                </a:cubicBezTo>
                <a:cubicBezTo>
                  <a:pt x="241623" y="57959"/>
                  <a:pt x="241374" y="57982"/>
                  <a:pt x="241129" y="58031"/>
                </a:cubicBezTo>
                <a:cubicBezTo>
                  <a:pt x="244229" y="52529"/>
                  <a:pt x="246144" y="45447"/>
                  <a:pt x="242801" y="39732"/>
                </a:cubicBezTo>
                <a:cubicBezTo>
                  <a:pt x="240703" y="36168"/>
                  <a:pt x="236775" y="33634"/>
                  <a:pt x="232767" y="33634"/>
                </a:cubicBezTo>
                <a:cubicBezTo>
                  <a:pt x="231956" y="33634"/>
                  <a:pt x="231142" y="33737"/>
                  <a:pt x="230339" y="33957"/>
                </a:cubicBezTo>
                <a:cubicBezTo>
                  <a:pt x="233317" y="27909"/>
                  <a:pt x="231433" y="19763"/>
                  <a:pt x="225567" y="16085"/>
                </a:cubicBezTo>
                <a:cubicBezTo>
                  <a:pt x="223494" y="14786"/>
                  <a:pt x="221134" y="14184"/>
                  <a:pt x="218766" y="14184"/>
                </a:cubicBezTo>
                <a:cubicBezTo>
                  <a:pt x="214428" y="14184"/>
                  <a:pt x="210064" y="16201"/>
                  <a:pt x="207390" y="19641"/>
                </a:cubicBezTo>
                <a:cubicBezTo>
                  <a:pt x="206873" y="18759"/>
                  <a:pt x="205931" y="18243"/>
                  <a:pt x="204928" y="18243"/>
                </a:cubicBezTo>
                <a:cubicBezTo>
                  <a:pt x="206022" y="15538"/>
                  <a:pt x="205232" y="12376"/>
                  <a:pt x="203408" y="10006"/>
                </a:cubicBezTo>
                <a:cubicBezTo>
                  <a:pt x="200824" y="6690"/>
                  <a:pt x="196647" y="5774"/>
                  <a:pt x="192631" y="5774"/>
                </a:cubicBezTo>
                <a:cubicBezTo>
                  <a:pt x="191971" y="5774"/>
                  <a:pt x="191316" y="5798"/>
                  <a:pt x="190672" y="5841"/>
                </a:cubicBezTo>
                <a:cubicBezTo>
                  <a:pt x="187572" y="6054"/>
                  <a:pt x="184502" y="6571"/>
                  <a:pt x="181402" y="6966"/>
                </a:cubicBezTo>
                <a:lnTo>
                  <a:pt x="176660" y="7604"/>
                </a:lnTo>
                <a:lnTo>
                  <a:pt x="174107" y="7939"/>
                </a:lnTo>
                <a:cubicBezTo>
                  <a:pt x="173678" y="8010"/>
                  <a:pt x="172840" y="8286"/>
                  <a:pt x="172219" y="8286"/>
                </a:cubicBezTo>
                <a:cubicBezTo>
                  <a:pt x="172047" y="8286"/>
                  <a:pt x="171892" y="8265"/>
                  <a:pt x="171766" y="8212"/>
                </a:cubicBezTo>
                <a:cubicBezTo>
                  <a:pt x="171189" y="7939"/>
                  <a:pt x="170520" y="6753"/>
                  <a:pt x="170003" y="6297"/>
                </a:cubicBezTo>
                <a:cubicBezTo>
                  <a:pt x="169274" y="5689"/>
                  <a:pt x="168483" y="5173"/>
                  <a:pt x="167632" y="4747"/>
                </a:cubicBezTo>
                <a:cubicBezTo>
                  <a:pt x="165991" y="3957"/>
                  <a:pt x="164198" y="3471"/>
                  <a:pt x="162343" y="3379"/>
                </a:cubicBezTo>
                <a:cubicBezTo>
                  <a:pt x="162029" y="3358"/>
                  <a:pt x="161714" y="3347"/>
                  <a:pt x="161400" y="3347"/>
                </a:cubicBezTo>
                <a:cubicBezTo>
                  <a:pt x="157689" y="3347"/>
                  <a:pt x="154113" y="4834"/>
                  <a:pt x="151675" y="7665"/>
                </a:cubicBezTo>
                <a:cubicBezTo>
                  <a:pt x="150878" y="6780"/>
                  <a:pt x="149783" y="6390"/>
                  <a:pt x="148661" y="6390"/>
                </a:cubicBezTo>
                <a:cubicBezTo>
                  <a:pt x="146699" y="6390"/>
                  <a:pt x="144650" y="7580"/>
                  <a:pt x="143954" y="9398"/>
                </a:cubicBezTo>
                <a:cubicBezTo>
                  <a:pt x="140671" y="4018"/>
                  <a:pt x="134987" y="553"/>
                  <a:pt x="128695" y="36"/>
                </a:cubicBezTo>
                <a:cubicBezTo>
                  <a:pt x="128315" y="12"/>
                  <a:pt x="127936" y="0"/>
                  <a:pt x="12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5"/>
          <p:cNvGrpSpPr/>
          <p:nvPr/>
        </p:nvGrpSpPr>
        <p:grpSpPr>
          <a:xfrm>
            <a:off x="981000" y="1962325"/>
            <a:ext cx="5581800" cy="5086025"/>
            <a:chOff x="981000" y="3181525"/>
            <a:chExt cx="5581800" cy="5086025"/>
          </a:xfrm>
        </p:grpSpPr>
        <p:cxnSp>
          <p:nvCxnSpPr>
            <p:cNvPr id="489" name="Google Shape;489;p25"/>
            <p:cNvCxnSpPr/>
            <p:nvPr/>
          </p:nvCxnSpPr>
          <p:spPr>
            <a:xfrm rot="10800000">
              <a:off x="981000" y="318152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25"/>
            <p:cNvCxnSpPr/>
            <p:nvPr/>
          </p:nvCxnSpPr>
          <p:spPr>
            <a:xfrm rot="10800000">
              <a:off x="981000" y="3746639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25"/>
            <p:cNvCxnSpPr/>
            <p:nvPr/>
          </p:nvCxnSpPr>
          <p:spPr>
            <a:xfrm rot="10800000">
              <a:off x="981000" y="4311753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25"/>
            <p:cNvCxnSpPr/>
            <p:nvPr/>
          </p:nvCxnSpPr>
          <p:spPr>
            <a:xfrm rot="10800000">
              <a:off x="981000" y="4876867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25"/>
            <p:cNvCxnSpPr/>
            <p:nvPr/>
          </p:nvCxnSpPr>
          <p:spPr>
            <a:xfrm rot="10800000">
              <a:off x="981000" y="5441981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25"/>
            <p:cNvCxnSpPr/>
            <p:nvPr/>
          </p:nvCxnSpPr>
          <p:spPr>
            <a:xfrm rot="10800000">
              <a:off x="981000" y="6007095"/>
              <a:ext cx="5581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25"/>
            <p:cNvCxnSpPr/>
            <p:nvPr/>
          </p:nvCxnSpPr>
          <p:spPr>
            <a:xfrm rot="10800000">
              <a:off x="1269600" y="6572200"/>
              <a:ext cx="5293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25"/>
            <p:cNvCxnSpPr/>
            <p:nvPr/>
          </p:nvCxnSpPr>
          <p:spPr>
            <a:xfrm rot="10800000">
              <a:off x="1308600" y="7137325"/>
              <a:ext cx="5254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25"/>
            <p:cNvCxnSpPr/>
            <p:nvPr/>
          </p:nvCxnSpPr>
          <p:spPr>
            <a:xfrm rot="10800000">
              <a:off x="2551800" y="7702436"/>
              <a:ext cx="4011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25"/>
            <p:cNvCxnSpPr/>
            <p:nvPr/>
          </p:nvCxnSpPr>
          <p:spPr>
            <a:xfrm rot="10800000">
              <a:off x="2599500" y="8267550"/>
              <a:ext cx="396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4387350" y="7588875"/>
            <a:ext cx="21744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title"/>
          </p:nvPr>
        </p:nvSpPr>
        <p:spPr>
          <a:xfrm>
            <a:off x="979925" y="13385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2"/>
          </p:nvPr>
        </p:nvSpPr>
        <p:spPr>
          <a:xfrm>
            <a:off x="979925" y="1532075"/>
            <a:ext cx="5581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3"/>
          </p:nvPr>
        </p:nvSpPr>
        <p:spPr>
          <a:xfrm>
            <a:off x="1237325" y="4967525"/>
            <a:ext cx="53244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4"/>
          </p:nvPr>
        </p:nvSpPr>
        <p:spPr>
          <a:xfrm>
            <a:off x="2513800" y="6076800"/>
            <a:ext cx="40491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17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/>
          <p:nvPr/>
        </p:nvSpPr>
        <p:spPr>
          <a:xfrm>
            <a:off x="-268351" y="-843000"/>
            <a:ext cx="8340929" cy="11974941"/>
          </a:xfrm>
          <a:custGeom>
            <a:avLst/>
            <a:gdLst/>
            <a:ahLst/>
            <a:cxnLst/>
            <a:rect l="l" t="t" r="r" b="b"/>
            <a:pathLst>
              <a:path w="47082" h="67257" extrusionOk="0">
                <a:moveTo>
                  <a:pt x="24785" y="1"/>
                </a:moveTo>
                <a:cubicBezTo>
                  <a:pt x="22760" y="1"/>
                  <a:pt x="20763" y="431"/>
                  <a:pt x="18933" y="1276"/>
                </a:cubicBezTo>
                <a:cubicBezTo>
                  <a:pt x="16485" y="2385"/>
                  <a:pt x="14305" y="3991"/>
                  <a:pt x="12507" y="6018"/>
                </a:cubicBezTo>
                <a:cubicBezTo>
                  <a:pt x="7574" y="11411"/>
                  <a:pt x="1454" y="24644"/>
                  <a:pt x="804" y="32523"/>
                </a:cubicBezTo>
                <a:cubicBezTo>
                  <a:pt x="1" y="41816"/>
                  <a:pt x="2334" y="51646"/>
                  <a:pt x="7038" y="57612"/>
                </a:cubicBezTo>
                <a:cubicBezTo>
                  <a:pt x="9065" y="60098"/>
                  <a:pt x="11551" y="62163"/>
                  <a:pt x="14343" y="63693"/>
                </a:cubicBezTo>
                <a:cubicBezTo>
                  <a:pt x="18063" y="65829"/>
                  <a:pt x="22032" y="67256"/>
                  <a:pt x="26009" y="67256"/>
                </a:cubicBezTo>
                <a:cubicBezTo>
                  <a:pt x="26162" y="67256"/>
                  <a:pt x="26314" y="67254"/>
                  <a:pt x="26467" y="67250"/>
                </a:cubicBezTo>
                <a:cubicBezTo>
                  <a:pt x="30942" y="67097"/>
                  <a:pt x="35187" y="65185"/>
                  <a:pt x="38247" y="61934"/>
                </a:cubicBezTo>
                <a:cubicBezTo>
                  <a:pt x="40580" y="59371"/>
                  <a:pt x="42416" y="56388"/>
                  <a:pt x="43639" y="53137"/>
                </a:cubicBezTo>
                <a:cubicBezTo>
                  <a:pt x="46699" y="45412"/>
                  <a:pt x="47082" y="35659"/>
                  <a:pt x="45705" y="26862"/>
                </a:cubicBezTo>
                <a:cubicBezTo>
                  <a:pt x="45054" y="22349"/>
                  <a:pt x="43831" y="17951"/>
                  <a:pt x="41995" y="13782"/>
                </a:cubicBezTo>
                <a:cubicBezTo>
                  <a:pt x="38553" y="6209"/>
                  <a:pt x="32931" y="1123"/>
                  <a:pt x="26964" y="166"/>
                </a:cubicBezTo>
                <a:cubicBezTo>
                  <a:pt x="26238" y="56"/>
                  <a:pt x="25510" y="1"/>
                  <a:pt x="247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26"/>
          <p:cNvGrpSpPr/>
          <p:nvPr/>
        </p:nvGrpSpPr>
        <p:grpSpPr>
          <a:xfrm>
            <a:off x="800100" y="2290475"/>
            <a:ext cx="5943600" cy="7161903"/>
            <a:chOff x="800100" y="2290475"/>
            <a:chExt cx="5943600" cy="7161903"/>
          </a:xfrm>
        </p:grpSpPr>
        <p:sp>
          <p:nvSpPr>
            <p:cNvPr id="507" name="Google Shape;507;p26"/>
            <p:cNvSpPr/>
            <p:nvPr/>
          </p:nvSpPr>
          <p:spPr>
            <a:xfrm>
              <a:off x="800100" y="4430438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8" name="Google Shape;508;p26"/>
            <p:cNvSpPr/>
            <p:nvPr/>
          </p:nvSpPr>
          <p:spPr>
            <a:xfrm flipH="1">
              <a:off x="800100" y="3848052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9" name="Google Shape;509;p26"/>
            <p:cNvSpPr/>
            <p:nvPr/>
          </p:nvSpPr>
          <p:spPr>
            <a:xfrm>
              <a:off x="800100" y="3265667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0" name="Google Shape;510;p26"/>
            <p:cNvSpPr/>
            <p:nvPr/>
          </p:nvSpPr>
          <p:spPr>
            <a:xfrm flipH="1">
              <a:off x="800100" y="6177595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1" name="Google Shape;511;p26"/>
            <p:cNvSpPr/>
            <p:nvPr/>
          </p:nvSpPr>
          <p:spPr>
            <a:xfrm>
              <a:off x="800100" y="5595210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" name="Google Shape;512;p26"/>
            <p:cNvSpPr/>
            <p:nvPr/>
          </p:nvSpPr>
          <p:spPr>
            <a:xfrm flipH="1">
              <a:off x="800100" y="5012824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" name="Google Shape;513;p26"/>
            <p:cNvSpPr/>
            <p:nvPr/>
          </p:nvSpPr>
          <p:spPr>
            <a:xfrm flipH="1">
              <a:off x="800100" y="7342367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" name="Google Shape;514;p26"/>
            <p:cNvSpPr/>
            <p:nvPr/>
          </p:nvSpPr>
          <p:spPr>
            <a:xfrm>
              <a:off x="800100" y="6759981"/>
              <a:ext cx="5943600" cy="29350"/>
            </a:xfrm>
            <a:custGeom>
              <a:avLst/>
              <a:gdLst/>
              <a:ahLst/>
              <a:cxnLst/>
              <a:rect l="l" t="t" r="r" b="b"/>
              <a:pathLst>
                <a:path w="237744" h="1174" extrusionOk="0">
                  <a:moveTo>
                    <a:pt x="0" y="1174"/>
                  </a:moveTo>
                  <a:cubicBezTo>
                    <a:pt x="7354" y="991"/>
                    <a:pt x="26735" y="193"/>
                    <a:pt x="44122" y="73"/>
                  </a:cubicBezTo>
                  <a:cubicBezTo>
                    <a:pt x="61509" y="-47"/>
                    <a:pt x="82921" y="391"/>
                    <a:pt x="104320" y="454"/>
                  </a:cubicBezTo>
                  <a:cubicBezTo>
                    <a:pt x="125720" y="518"/>
                    <a:pt x="152441" y="525"/>
                    <a:pt x="172519" y="454"/>
                  </a:cubicBezTo>
                  <a:cubicBezTo>
                    <a:pt x="192597" y="384"/>
                    <a:pt x="213919" y="102"/>
                    <a:pt x="224790" y="31"/>
                  </a:cubicBezTo>
                  <a:cubicBezTo>
                    <a:pt x="235661" y="-39"/>
                    <a:pt x="235585" y="31"/>
                    <a:pt x="237744" y="31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5" name="Google Shape;515;p26"/>
            <p:cNvSpPr/>
            <p:nvPr/>
          </p:nvSpPr>
          <p:spPr>
            <a:xfrm>
              <a:off x="2648038" y="9417278"/>
              <a:ext cx="2247725" cy="35100"/>
            </a:xfrm>
            <a:custGeom>
              <a:avLst/>
              <a:gdLst/>
              <a:ahLst/>
              <a:cxnLst/>
              <a:rect l="l" t="t" r="r" b="b"/>
              <a:pathLst>
                <a:path w="147828" h="1905" extrusionOk="0">
                  <a:moveTo>
                    <a:pt x="0" y="1905"/>
                  </a:moveTo>
                  <a:cubicBezTo>
                    <a:pt x="5588" y="1651"/>
                    <a:pt x="24702" y="635"/>
                    <a:pt x="33528" y="381"/>
                  </a:cubicBezTo>
                  <a:cubicBezTo>
                    <a:pt x="42355" y="127"/>
                    <a:pt x="46228" y="445"/>
                    <a:pt x="52959" y="381"/>
                  </a:cubicBezTo>
                  <a:cubicBezTo>
                    <a:pt x="59690" y="318"/>
                    <a:pt x="66167" y="0"/>
                    <a:pt x="73914" y="0"/>
                  </a:cubicBezTo>
                  <a:cubicBezTo>
                    <a:pt x="81661" y="0"/>
                    <a:pt x="90170" y="254"/>
                    <a:pt x="99441" y="381"/>
                  </a:cubicBezTo>
                  <a:cubicBezTo>
                    <a:pt x="108712" y="508"/>
                    <a:pt x="121476" y="699"/>
                    <a:pt x="129540" y="762"/>
                  </a:cubicBezTo>
                  <a:cubicBezTo>
                    <a:pt x="137605" y="826"/>
                    <a:pt x="144780" y="762"/>
                    <a:pt x="147828" y="7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6" name="Google Shape;516;p26"/>
            <p:cNvSpPr/>
            <p:nvPr/>
          </p:nvSpPr>
          <p:spPr>
            <a:xfrm rot="10800000" flipH="1">
              <a:off x="2496514" y="2290475"/>
              <a:ext cx="2550772" cy="47625"/>
            </a:xfrm>
            <a:custGeom>
              <a:avLst/>
              <a:gdLst/>
              <a:ahLst/>
              <a:cxnLst/>
              <a:rect l="l" t="t" r="r" b="b"/>
              <a:pathLst>
                <a:path w="147828" h="1905" extrusionOk="0">
                  <a:moveTo>
                    <a:pt x="0" y="1905"/>
                  </a:moveTo>
                  <a:cubicBezTo>
                    <a:pt x="5588" y="1651"/>
                    <a:pt x="24702" y="635"/>
                    <a:pt x="33528" y="381"/>
                  </a:cubicBezTo>
                  <a:cubicBezTo>
                    <a:pt x="42355" y="127"/>
                    <a:pt x="46228" y="445"/>
                    <a:pt x="52959" y="381"/>
                  </a:cubicBezTo>
                  <a:cubicBezTo>
                    <a:pt x="59690" y="318"/>
                    <a:pt x="66167" y="0"/>
                    <a:pt x="73914" y="0"/>
                  </a:cubicBezTo>
                  <a:cubicBezTo>
                    <a:pt x="81661" y="0"/>
                    <a:pt x="90170" y="254"/>
                    <a:pt x="99441" y="381"/>
                  </a:cubicBezTo>
                  <a:cubicBezTo>
                    <a:pt x="108712" y="508"/>
                    <a:pt x="121476" y="699"/>
                    <a:pt x="129540" y="762"/>
                  </a:cubicBezTo>
                  <a:cubicBezTo>
                    <a:pt x="137605" y="826"/>
                    <a:pt x="144780" y="762"/>
                    <a:pt x="147828" y="7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17" name="Google Shape;517;p26"/>
          <p:cNvSpPr txBox="1">
            <a:spLocks noGrp="1"/>
          </p:cNvSpPr>
          <p:nvPr>
            <p:ph type="title"/>
          </p:nvPr>
        </p:nvSpPr>
        <p:spPr>
          <a:xfrm>
            <a:off x="2023950" y="14909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subTitle" idx="1"/>
          </p:nvPr>
        </p:nvSpPr>
        <p:spPr>
          <a:xfrm>
            <a:off x="2402250" y="8427075"/>
            <a:ext cx="27393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2"/>
          </p:nvPr>
        </p:nvSpPr>
        <p:spPr>
          <a:xfrm>
            <a:off x="981000" y="2893025"/>
            <a:ext cx="5581800" cy="4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26"/>
          <p:cNvSpPr/>
          <p:nvPr/>
        </p:nvSpPr>
        <p:spPr>
          <a:xfrm flipH="1">
            <a:off x="800100" y="7951967"/>
            <a:ext cx="5943600" cy="29350"/>
          </a:xfrm>
          <a:custGeom>
            <a:avLst/>
            <a:gdLst/>
            <a:ahLst/>
            <a:cxnLst/>
            <a:rect l="l" t="t" r="r" b="b"/>
            <a:pathLst>
              <a:path w="237744" h="1174" extrusionOk="0">
                <a:moveTo>
                  <a:pt x="0" y="1174"/>
                </a:moveTo>
                <a:cubicBezTo>
                  <a:pt x="7354" y="991"/>
                  <a:pt x="26735" y="193"/>
                  <a:pt x="44122" y="73"/>
                </a:cubicBezTo>
                <a:cubicBezTo>
                  <a:pt x="61509" y="-47"/>
                  <a:pt x="82921" y="391"/>
                  <a:pt x="104320" y="454"/>
                </a:cubicBezTo>
                <a:cubicBezTo>
                  <a:pt x="125720" y="518"/>
                  <a:pt x="152441" y="525"/>
                  <a:pt x="172519" y="454"/>
                </a:cubicBezTo>
                <a:cubicBezTo>
                  <a:pt x="192597" y="384"/>
                  <a:pt x="213919" y="102"/>
                  <a:pt x="224790" y="31"/>
                </a:cubicBezTo>
                <a:cubicBezTo>
                  <a:pt x="235661" y="-39"/>
                  <a:pt x="235585" y="31"/>
                  <a:pt x="237744" y="31"/>
                </a:cubicBez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8"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27"/>
          <p:cNvGrpSpPr/>
          <p:nvPr/>
        </p:nvGrpSpPr>
        <p:grpSpPr>
          <a:xfrm>
            <a:off x="-75" y="-311341"/>
            <a:ext cx="7543788" cy="11222611"/>
            <a:chOff x="-75" y="-311341"/>
            <a:chExt cx="7543788" cy="11222611"/>
          </a:xfrm>
        </p:grpSpPr>
        <p:grpSp>
          <p:nvGrpSpPr>
            <p:cNvPr id="523" name="Google Shape;523;p27"/>
            <p:cNvGrpSpPr/>
            <p:nvPr/>
          </p:nvGrpSpPr>
          <p:grpSpPr>
            <a:xfrm>
              <a:off x="-75" y="10247337"/>
              <a:ext cx="7543788" cy="663934"/>
              <a:chOff x="-75" y="8071875"/>
              <a:chExt cx="7543788" cy="1038533"/>
            </a:xfrm>
          </p:grpSpPr>
          <p:sp>
            <p:nvSpPr>
              <p:cNvPr id="524" name="Google Shape;524;p27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7"/>
            <p:cNvGrpSpPr/>
            <p:nvPr/>
          </p:nvGrpSpPr>
          <p:grpSpPr>
            <a:xfrm>
              <a:off x="-75" y="9122905"/>
              <a:ext cx="7543788" cy="686293"/>
              <a:chOff x="-75" y="9829216"/>
              <a:chExt cx="7543788" cy="1073506"/>
            </a:xfrm>
          </p:grpSpPr>
          <p:sp>
            <p:nvSpPr>
              <p:cNvPr id="527" name="Google Shape;527;p27"/>
              <p:cNvSpPr/>
              <p:nvPr/>
            </p:nvSpPr>
            <p:spPr>
              <a:xfrm>
                <a:off x="-75" y="9829216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2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-75" y="10742861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0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27"/>
            <p:cNvGrpSpPr/>
            <p:nvPr/>
          </p:nvGrpSpPr>
          <p:grpSpPr>
            <a:xfrm>
              <a:off x="-75" y="847939"/>
              <a:ext cx="7543788" cy="6599058"/>
              <a:chOff x="-75" y="580404"/>
              <a:chExt cx="7543788" cy="10322318"/>
            </a:xfrm>
          </p:grpSpPr>
          <p:sp>
            <p:nvSpPr>
              <p:cNvPr id="530" name="Google Shape;530;p27"/>
              <p:cNvSpPr/>
              <p:nvPr/>
            </p:nvSpPr>
            <p:spPr>
              <a:xfrm>
                <a:off x="-75" y="580404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59317" y="1"/>
                    </a:moveTo>
                    <a:lnTo>
                      <a:pt x="1" y="707"/>
                    </a:lnTo>
                    <a:lnTo>
                      <a:pt x="1" y="6282"/>
                    </a:lnTo>
                    <a:lnTo>
                      <a:pt x="59317" y="7302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-75" y="4398155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59317" y="0"/>
                    </a:moveTo>
                    <a:lnTo>
                      <a:pt x="1" y="707"/>
                    </a:lnTo>
                    <a:lnTo>
                      <a:pt x="1" y="6281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-75" y="2342832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1" y="0"/>
                    </a:moveTo>
                    <a:lnTo>
                      <a:pt x="1" y="7302"/>
                    </a:lnTo>
                    <a:lnTo>
                      <a:pt x="59317" y="6242"/>
                    </a:lnTo>
                    <a:lnTo>
                      <a:pt x="59317" y="6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-75" y="6190254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3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-75" y="9829216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2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-75" y="1514015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75"/>
                    </a:lnTo>
                    <a:lnTo>
                      <a:pt x="59238" y="1021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-75" y="5321720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6"/>
                    </a:lnTo>
                    <a:lnTo>
                      <a:pt x="59238" y="1021"/>
                    </a:lnTo>
                    <a:lnTo>
                      <a:pt x="59238" y="7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-75" y="3246430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-75" y="7103899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-75" y="10742861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0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27"/>
            <p:cNvGrpSpPr/>
            <p:nvPr/>
          </p:nvGrpSpPr>
          <p:grpSpPr>
            <a:xfrm>
              <a:off x="-75" y="-311341"/>
              <a:ext cx="7543788" cy="679870"/>
              <a:chOff x="-75" y="2342832"/>
              <a:chExt cx="7543788" cy="1063459"/>
            </a:xfrm>
          </p:grpSpPr>
          <p:sp>
            <p:nvSpPr>
              <p:cNvPr id="543" name="Google Shape;543;p27"/>
              <p:cNvSpPr/>
              <p:nvPr/>
            </p:nvSpPr>
            <p:spPr>
              <a:xfrm>
                <a:off x="-75" y="2342832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1" y="0"/>
                    </a:moveTo>
                    <a:lnTo>
                      <a:pt x="1" y="7302"/>
                    </a:lnTo>
                    <a:lnTo>
                      <a:pt x="59317" y="6242"/>
                    </a:lnTo>
                    <a:lnTo>
                      <a:pt x="59317" y="6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-75" y="3246430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27"/>
            <p:cNvGrpSpPr/>
            <p:nvPr/>
          </p:nvGrpSpPr>
          <p:grpSpPr>
            <a:xfrm>
              <a:off x="-75" y="7885137"/>
              <a:ext cx="7543788" cy="663934"/>
              <a:chOff x="-75" y="8071875"/>
              <a:chExt cx="7543788" cy="1038533"/>
            </a:xfrm>
          </p:grpSpPr>
          <p:sp>
            <p:nvSpPr>
              <p:cNvPr id="546" name="Google Shape;546;p27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27"/>
          <p:cNvSpPr txBox="1">
            <a:spLocks noGrp="1"/>
          </p:cNvSpPr>
          <p:nvPr>
            <p:ph type="title"/>
          </p:nvPr>
        </p:nvSpPr>
        <p:spPr>
          <a:xfrm>
            <a:off x="2023950" y="19481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9" name="Google Shape;549;p27"/>
          <p:cNvSpPr txBox="1">
            <a:spLocks noGrp="1"/>
          </p:cNvSpPr>
          <p:nvPr>
            <p:ph type="subTitle" idx="1"/>
          </p:nvPr>
        </p:nvSpPr>
        <p:spPr>
          <a:xfrm>
            <a:off x="965700" y="8446125"/>
            <a:ext cx="37335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0" name="Google Shape;550;p27"/>
          <p:cNvSpPr txBox="1">
            <a:spLocks noGrp="1"/>
          </p:cNvSpPr>
          <p:nvPr>
            <p:ph type="subTitle" idx="2"/>
          </p:nvPr>
        </p:nvSpPr>
        <p:spPr>
          <a:xfrm>
            <a:off x="965688" y="2816825"/>
            <a:ext cx="5581800" cy="4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19">
    <p:bg>
      <p:bgPr>
        <a:solidFill>
          <a:schemeClr val="accen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8"/>
          <p:cNvGrpSpPr/>
          <p:nvPr/>
        </p:nvGrpSpPr>
        <p:grpSpPr>
          <a:xfrm>
            <a:off x="-1074" y="-73823"/>
            <a:ext cx="7543788" cy="10891826"/>
            <a:chOff x="76" y="-295535"/>
            <a:chExt cx="7543788" cy="10891826"/>
          </a:xfrm>
        </p:grpSpPr>
        <p:sp>
          <p:nvSpPr>
            <p:cNvPr id="553" name="Google Shape;553;p28"/>
            <p:cNvSpPr/>
            <p:nvPr/>
          </p:nvSpPr>
          <p:spPr>
            <a:xfrm>
              <a:off x="76" y="77126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76" y="1899543"/>
              <a:ext cx="7543788" cy="813809"/>
            </a:xfrm>
            <a:custGeom>
              <a:avLst/>
              <a:gdLst/>
              <a:ahLst/>
              <a:cxnLst/>
              <a:rect l="l" t="t" r="r" b="b"/>
              <a:pathLst>
                <a:path w="59317" h="6399" extrusionOk="0">
                  <a:moveTo>
                    <a:pt x="6242" y="0"/>
                  </a:moveTo>
                  <a:lnTo>
                    <a:pt x="1924" y="431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2"/>
                  </a:lnTo>
                  <a:lnTo>
                    <a:pt x="58335" y="0"/>
                  </a:lnTo>
                  <a:lnTo>
                    <a:pt x="54017" y="4318"/>
                  </a:lnTo>
                  <a:lnTo>
                    <a:pt x="49659" y="0"/>
                  </a:lnTo>
                  <a:lnTo>
                    <a:pt x="45341" y="4318"/>
                  </a:lnTo>
                  <a:lnTo>
                    <a:pt x="40984" y="0"/>
                  </a:lnTo>
                  <a:lnTo>
                    <a:pt x="36626" y="4318"/>
                  </a:lnTo>
                  <a:lnTo>
                    <a:pt x="32308" y="0"/>
                  </a:lnTo>
                  <a:lnTo>
                    <a:pt x="27951" y="4318"/>
                  </a:lnTo>
                  <a:lnTo>
                    <a:pt x="23632" y="0"/>
                  </a:lnTo>
                  <a:lnTo>
                    <a:pt x="19275" y="4318"/>
                  </a:lnTo>
                  <a:lnTo>
                    <a:pt x="14918" y="0"/>
                  </a:lnTo>
                  <a:lnTo>
                    <a:pt x="10599" y="431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76" y="3022734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439"/>
                  </a:lnTo>
                  <a:lnTo>
                    <a:pt x="6242" y="2081"/>
                  </a:lnTo>
                  <a:lnTo>
                    <a:pt x="10599" y="6439"/>
                  </a:lnTo>
                  <a:lnTo>
                    <a:pt x="14918" y="2081"/>
                  </a:lnTo>
                  <a:lnTo>
                    <a:pt x="19275" y="6439"/>
                  </a:lnTo>
                  <a:lnTo>
                    <a:pt x="23632" y="2081"/>
                  </a:lnTo>
                  <a:lnTo>
                    <a:pt x="27951" y="6439"/>
                  </a:lnTo>
                  <a:lnTo>
                    <a:pt x="32308" y="2081"/>
                  </a:lnTo>
                  <a:lnTo>
                    <a:pt x="36626" y="6439"/>
                  </a:lnTo>
                  <a:lnTo>
                    <a:pt x="40984" y="2081"/>
                  </a:lnTo>
                  <a:lnTo>
                    <a:pt x="45341" y="6439"/>
                  </a:lnTo>
                  <a:lnTo>
                    <a:pt x="49659" y="2081"/>
                  </a:lnTo>
                  <a:lnTo>
                    <a:pt x="54017" y="6439"/>
                  </a:lnTo>
                  <a:lnTo>
                    <a:pt x="58335" y="2081"/>
                  </a:lnTo>
                  <a:lnTo>
                    <a:pt x="59316" y="3063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76" y="4151012"/>
              <a:ext cx="7543788" cy="813936"/>
            </a:xfrm>
            <a:custGeom>
              <a:avLst/>
              <a:gdLst/>
              <a:ahLst/>
              <a:cxnLst/>
              <a:rect l="l" t="t" r="r" b="b"/>
              <a:pathLst>
                <a:path w="59317" h="6400" extrusionOk="0">
                  <a:moveTo>
                    <a:pt x="6242" y="1"/>
                  </a:moveTo>
                  <a:lnTo>
                    <a:pt x="1924" y="4319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3"/>
                  </a:lnTo>
                  <a:lnTo>
                    <a:pt x="58335" y="1"/>
                  </a:lnTo>
                  <a:lnTo>
                    <a:pt x="54017" y="4319"/>
                  </a:lnTo>
                  <a:lnTo>
                    <a:pt x="49659" y="1"/>
                  </a:lnTo>
                  <a:lnTo>
                    <a:pt x="45341" y="4319"/>
                  </a:lnTo>
                  <a:lnTo>
                    <a:pt x="40984" y="1"/>
                  </a:lnTo>
                  <a:lnTo>
                    <a:pt x="36626" y="4319"/>
                  </a:lnTo>
                  <a:lnTo>
                    <a:pt x="32308" y="1"/>
                  </a:lnTo>
                  <a:lnTo>
                    <a:pt x="27951" y="4319"/>
                  </a:lnTo>
                  <a:lnTo>
                    <a:pt x="23632" y="1"/>
                  </a:lnTo>
                  <a:lnTo>
                    <a:pt x="19275" y="4319"/>
                  </a:lnTo>
                  <a:lnTo>
                    <a:pt x="14918" y="1"/>
                  </a:lnTo>
                  <a:lnTo>
                    <a:pt x="10599" y="4319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76" y="5274330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76" y="6402608"/>
              <a:ext cx="7543788" cy="813809"/>
            </a:xfrm>
            <a:custGeom>
              <a:avLst/>
              <a:gdLst/>
              <a:ahLst/>
              <a:cxnLst/>
              <a:rect l="l" t="t" r="r" b="b"/>
              <a:pathLst>
                <a:path w="59317" h="6399" extrusionOk="0">
                  <a:moveTo>
                    <a:pt x="6242" y="0"/>
                  </a:moveTo>
                  <a:lnTo>
                    <a:pt x="1924" y="431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2"/>
                  </a:lnTo>
                  <a:lnTo>
                    <a:pt x="58335" y="0"/>
                  </a:lnTo>
                  <a:lnTo>
                    <a:pt x="54017" y="4318"/>
                  </a:lnTo>
                  <a:lnTo>
                    <a:pt x="49659" y="0"/>
                  </a:lnTo>
                  <a:lnTo>
                    <a:pt x="45341" y="4318"/>
                  </a:lnTo>
                  <a:lnTo>
                    <a:pt x="40984" y="0"/>
                  </a:lnTo>
                  <a:lnTo>
                    <a:pt x="36626" y="4318"/>
                  </a:lnTo>
                  <a:lnTo>
                    <a:pt x="32308" y="0"/>
                  </a:lnTo>
                  <a:lnTo>
                    <a:pt x="27951" y="4318"/>
                  </a:lnTo>
                  <a:lnTo>
                    <a:pt x="23632" y="0"/>
                  </a:lnTo>
                  <a:lnTo>
                    <a:pt x="19275" y="4318"/>
                  </a:lnTo>
                  <a:lnTo>
                    <a:pt x="14918" y="0"/>
                  </a:lnTo>
                  <a:lnTo>
                    <a:pt x="10599" y="431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76" y="7525799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439"/>
                  </a:lnTo>
                  <a:lnTo>
                    <a:pt x="6242" y="2081"/>
                  </a:lnTo>
                  <a:lnTo>
                    <a:pt x="10599" y="6439"/>
                  </a:lnTo>
                  <a:lnTo>
                    <a:pt x="14918" y="2081"/>
                  </a:lnTo>
                  <a:lnTo>
                    <a:pt x="19275" y="6439"/>
                  </a:lnTo>
                  <a:lnTo>
                    <a:pt x="23632" y="2081"/>
                  </a:lnTo>
                  <a:lnTo>
                    <a:pt x="27951" y="6439"/>
                  </a:lnTo>
                  <a:lnTo>
                    <a:pt x="32308" y="2081"/>
                  </a:lnTo>
                  <a:lnTo>
                    <a:pt x="36626" y="6439"/>
                  </a:lnTo>
                  <a:lnTo>
                    <a:pt x="40984" y="2081"/>
                  </a:lnTo>
                  <a:lnTo>
                    <a:pt x="45341" y="6439"/>
                  </a:lnTo>
                  <a:lnTo>
                    <a:pt x="49659" y="2081"/>
                  </a:lnTo>
                  <a:lnTo>
                    <a:pt x="54017" y="6439"/>
                  </a:lnTo>
                  <a:lnTo>
                    <a:pt x="58335" y="2081"/>
                  </a:lnTo>
                  <a:lnTo>
                    <a:pt x="59316" y="3024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76" y="8649117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74"/>
                  </a:lnTo>
                  <a:lnTo>
                    <a:pt x="0" y="4554"/>
                  </a:lnTo>
                  <a:lnTo>
                    <a:pt x="1924" y="6439"/>
                  </a:lnTo>
                  <a:lnTo>
                    <a:pt x="6242" y="2120"/>
                  </a:lnTo>
                  <a:lnTo>
                    <a:pt x="10599" y="6439"/>
                  </a:lnTo>
                  <a:lnTo>
                    <a:pt x="14918" y="2120"/>
                  </a:lnTo>
                  <a:lnTo>
                    <a:pt x="19275" y="6439"/>
                  </a:lnTo>
                  <a:lnTo>
                    <a:pt x="23632" y="2120"/>
                  </a:lnTo>
                  <a:lnTo>
                    <a:pt x="27951" y="6439"/>
                  </a:lnTo>
                  <a:lnTo>
                    <a:pt x="32308" y="2120"/>
                  </a:lnTo>
                  <a:lnTo>
                    <a:pt x="36626" y="6439"/>
                  </a:lnTo>
                  <a:lnTo>
                    <a:pt x="40984" y="2120"/>
                  </a:lnTo>
                  <a:lnTo>
                    <a:pt x="45341" y="6439"/>
                  </a:lnTo>
                  <a:lnTo>
                    <a:pt x="49659" y="2120"/>
                  </a:lnTo>
                  <a:lnTo>
                    <a:pt x="54017" y="6439"/>
                  </a:lnTo>
                  <a:lnTo>
                    <a:pt x="58335" y="2120"/>
                  </a:lnTo>
                  <a:lnTo>
                    <a:pt x="59316" y="3063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76" y="977739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76" y="-29553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8"/>
          <p:cNvGrpSpPr/>
          <p:nvPr/>
        </p:nvGrpSpPr>
        <p:grpSpPr>
          <a:xfrm>
            <a:off x="-235" y="1195306"/>
            <a:ext cx="4884369" cy="1376416"/>
            <a:chOff x="8824550" y="692750"/>
            <a:chExt cx="896050" cy="352900"/>
          </a:xfrm>
        </p:grpSpPr>
        <p:sp>
          <p:nvSpPr>
            <p:cNvPr id="564" name="Google Shape;564;p28"/>
            <p:cNvSpPr/>
            <p:nvPr/>
          </p:nvSpPr>
          <p:spPr>
            <a:xfrm>
              <a:off x="8828475" y="692750"/>
              <a:ext cx="892125" cy="352900"/>
            </a:xfrm>
            <a:custGeom>
              <a:avLst/>
              <a:gdLst/>
              <a:ahLst/>
              <a:cxnLst/>
              <a:rect l="l" t="t" r="r" b="b"/>
              <a:pathLst>
                <a:path w="35685" h="14116" extrusionOk="0">
                  <a:moveTo>
                    <a:pt x="29638" y="1"/>
                  </a:moveTo>
                  <a:cubicBezTo>
                    <a:pt x="20328" y="1"/>
                    <a:pt x="0" y="449"/>
                    <a:pt x="0" y="449"/>
                  </a:cubicBezTo>
                  <a:lnTo>
                    <a:pt x="0" y="13836"/>
                  </a:lnTo>
                  <a:cubicBezTo>
                    <a:pt x="0" y="13836"/>
                    <a:pt x="15110" y="14115"/>
                    <a:pt x="25438" y="14115"/>
                  </a:cubicBezTo>
                  <a:cubicBezTo>
                    <a:pt x="30603" y="14115"/>
                    <a:pt x="34572" y="14045"/>
                    <a:pt x="34860" y="13836"/>
                  </a:cubicBezTo>
                  <a:cubicBezTo>
                    <a:pt x="35684" y="13208"/>
                    <a:pt x="29560" y="6338"/>
                    <a:pt x="29560" y="6338"/>
                  </a:cubicBezTo>
                  <a:cubicBezTo>
                    <a:pt x="29560" y="6338"/>
                    <a:pt x="34585" y="528"/>
                    <a:pt x="34192" y="135"/>
                  </a:cubicBezTo>
                  <a:cubicBezTo>
                    <a:pt x="34104" y="38"/>
                    <a:pt x="32333" y="1"/>
                    <a:pt x="2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8824550" y="725575"/>
              <a:ext cx="833225" cy="12775"/>
            </a:xfrm>
            <a:custGeom>
              <a:avLst/>
              <a:gdLst/>
              <a:ahLst/>
              <a:cxnLst/>
              <a:rect l="l" t="t" r="r" b="b"/>
              <a:pathLst>
                <a:path w="33329" h="511" extrusionOk="0">
                  <a:moveTo>
                    <a:pt x="157" y="0"/>
                  </a:moveTo>
                  <a:cubicBezTo>
                    <a:pt x="0" y="0"/>
                    <a:pt x="0" y="275"/>
                    <a:pt x="157" y="275"/>
                  </a:cubicBezTo>
                  <a:lnTo>
                    <a:pt x="33142" y="510"/>
                  </a:lnTo>
                  <a:lnTo>
                    <a:pt x="33142" y="510"/>
                  </a:lnTo>
                  <a:cubicBezTo>
                    <a:pt x="33329" y="502"/>
                    <a:pt x="33325" y="275"/>
                    <a:pt x="33132" y="275"/>
                  </a:cubicBezTo>
                  <a:lnTo>
                    <a:pt x="157" y="0"/>
                  </a:lnTo>
                  <a:close/>
                  <a:moveTo>
                    <a:pt x="33142" y="510"/>
                  </a:moveTo>
                  <a:cubicBezTo>
                    <a:pt x="33139" y="510"/>
                    <a:pt x="33136" y="510"/>
                    <a:pt x="33132" y="510"/>
                  </a:cubicBezTo>
                  <a:lnTo>
                    <a:pt x="33172" y="510"/>
                  </a:lnTo>
                  <a:lnTo>
                    <a:pt x="33142" y="5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8824550" y="997425"/>
              <a:ext cx="851875" cy="20625"/>
            </a:xfrm>
            <a:custGeom>
              <a:avLst/>
              <a:gdLst/>
              <a:ahLst/>
              <a:cxnLst/>
              <a:rect l="l" t="t" r="r" b="b"/>
              <a:pathLst>
                <a:path w="34075" h="825" extrusionOk="0">
                  <a:moveTo>
                    <a:pt x="33918" y="0"/>
                  </a:moveTo>
                  <a:lnTo>
                    <a:pt x="157" y="589"/>
                  </a:lnTo>
                  <a:cubicBezTo>
                    <a:pt x="0" y="589"/>
                    <a:pt x="0" y="824"/>
                    <a:pt x="157" y="824"/>
                  </a:cubicBezTo>
                  <a:lnTo>
                    <a:pt x="33918" y="236"/>
                  </a:lnTo>
                  <a:cubicBezTo>
                    <a:pt x="33996" y="236"/>
                    <a:pt x="34075" y="196"/>
                    <a:pt x="34075" y="118"/>
                  </a:cubicBezTo>
                  <a:cubicBezTo>
                    <a:pt x="34035" y="39"/>
                    <a:pt x="33996" y="0"/>
                    <a:pt x="33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8"/>
          <p:cNvGrpSpPr/>
          <p:nvPr/>
        </p:nvGrpSpPr>
        <p:grpSpPr>
          <a:xfrm flipH="1">
            <a:off x="2659440" y="8217869"/>
            <a:ext cx="4884369" cy="1376416"/>
            <a:chOff x="8824550" y="692750"/>
            <a:chExt cx="896050" cy="352900"/>
          </a:xfrm>
        </p:grpSpPr>
        <p:sp>
          <p:nvSpPr>
            <p:cNvPr id="568" name="Google Shape;568;p28"/>
            <p:cNvSpPr/>
            <p:nvPr/>
          </p:nvSpPr>
          <p:spPr>
            <a:xfrm>
              <a:off x="8828475" y="692750"/>
              <a:ext cx="892125" cy="352900"/>
            </a:xfrm>
            <a:custGeom>
              <a:avLst/>
              <a:gdLst/>
              <a:ahLst/>
              <a:cxnLst/>
              <a:rect l="l" t="t" r="r" b="b"/>
              <a:pathLst>
                <a:path w="35685" h="14116" extrusionOk="0">
                  <a:moveTo>
                    <a:pt x="29638" y="1"/>
                  </a:moveTo>
                  <a:cubicBezTo>
                    <a:pt x="20328" y="1"/>
                    <a:pt x="0" y="449"/>
                    <a:pt x="0" y="449"/>
                  </a:cubicBezTo>
                  <a:lnTo>
                    <a:pt x="0" y="13836"/>
                  </a:lnTo>
                  <a:cubicBezTo>
                    <a:pt x="0" y="13836"/>
                    <a:pt x="15110" y="14115"/>
                    <a:pt x="25438" y="14115"/>
                  </a:cubicBezTo>
                  <a:cubicBezTo>
                    <a:pt x="30603" y="14115"/>
                    <a:pt x="34572" y="14045"/>
                    <a:pt x="34860" y="13836"/>
                  </a:cubicBezTo>
                  <a:cubicBezTo>
                    <a:pt x="35684" y="13208"/>
                    <a:pt x="29560" y="6338"/>
                    <a:pt x="29560" y="6338"/>
                  </a:cubicBezTo>
                  <a:cubicBezTo>
                    <a:pt x="29560" y="6338"/>
                    <a:pt x="34585" y="528"/>
                    <a:pt x="34192" y="135"/>
                  </a:cubicBezTo>
                  <a:cubicBezTo>
                    <a:pt x="34104" y="38"/>
                    <a:pt x="32333" y="1"/>
                    <a:pt x="2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8824550" y="725575"/>
              <a:ext cx="833225" cy="12775"/>
            </a:xfrm>
            <a:custGeom>
              <a:avLst/>
              <a:gdLst/>
              <a:ahLst/>
              <a:cxnLst/>
              <a:rect l="l" t="t" r="r" b="b"/>
              <a:pathLst>
                <a:path w="33329" h="511" extrusionOk="0">
                  <a:moveTo>
                    <a:pt x="157" y="0"/>
                  </a:moveTo>
                  <a:cubicBezTo>
                    <a:pt x="0" y="0"/>
                    <a:pt x="0" y="275"/>
                    <a:pt x="157" y="275"/>
                  </a:cubicBezTo>
                  <a:lnTo>
                    <a:pt x="33142" y="510"/>
                  </a:lnTo>
                  <a:lnTo>
                    <a:pt x="33142" y="510"/>
                  </a:lnTo>
                  <a:cubicBezTo>
                    <a:pt x="33329" y="502"/>
                    <a:pt x="33325" y="275"/>
                    <a:pt x="33132" y="275"/>
                  </a:cubicBezTo>
                  <a:lnTo>
                    <a:pt x="157" y="0"/>
                  </a:lnTo>
                  <a:close/>
                  <a:moveTo>
                    <a:pt x="33142" y="510"/>
                  </a:moveTo>
                  <a:cubicBezTo>
                    <a:pt x="33139" y="510"/>
                    <a:pt x="33136" y="510"/>
                    <a:pt x="33132" y="510"/>
                  </a:cubicBezTo>
                  <a:lnTo>
                    <a:pt x="33172" y="510"/>
                  </a:lnTo>
                  <a:lnTo>
                    <a:pt x="33142" y="5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8824550" y="997425"/>
              <a:ext cx="851875" cy="20625"/>
            </a:xfrm>
            <a:custGeom>
              <a:avLst/>
              <a:gdLst/>
              <a:ahLst/>
              <a:cxnLst/>
              <a:rect l="l" t="t" r="r" b="b"/>
              <a:pathLst>
                <a:path w="34075" h="825" extrusionOk="0">
                  <a:moveTo>
                    <a:pt x="33918" y="0"/>
                  </a:moveTo>
                  <a:lnTo>
                    <a:pt x="157" y="589"/>
                  </a:lnTo>
                  <a:cubicBezTo>
                    <a:pt x="0" y="589"/>
                    <a:pt x="0" y="824"/>
                    <a:pt x="157" y="824"/>
                  </a:cubicBezTo>
                  <a:lnTo>
                    <a:pt x="33918" y="236"/>
                  </a:lnTo>
                  <a:cubicBezTo>
                    <a:pt x="33996" y="236"/>
                    <a:pt x="34075" y="196"/>
                    <a:pt x="34075" y="118"/>
                  </a:cubicBezTo>
                  <a:cubicBezTo>
                    <a:pt x="34035" y="39"/>
                    <a:pt x="33996" y="0"/>
                    <a:pt x="33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28"/>
          <p:cNvSpPr txBox="1">
            <a:spLocks noGrp="1"/>
          </p:cNvSpPr>
          <p:nvPr>
            <p:ph type="title"/>
          </p:nvPr>
        </p:nvSpPr>
        <p:spPr>
          <a:xfrm>
            <a:off x="965688" y="15290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2" name="Google Shape;572;p28"/>
          <p:cNvSpPr txBox="1">
            <a:spLocks noGrp="1"/>
          </p:cNvSpPr>
          <p:nvPr>
            <p:ph type="subTitle" idx="1"/>
          </p:nvPr>
        </p:nvSpPr>
        <p:spPr>
          <a:xfrm>
            <a:off x="2828225" y="8579475"/>
            <a:ext cx="37335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3" name="Google Shape;573;p28"/>
          <p:cNvSpPr txBox="1">
            <a:spLocks noGrp="1"/>
          </p:cNvSpPr>
          <p:nvPr>
            <p:ph type="subTitle" idx="2"/>
          </p:nvPr>
        </p:nvSpPr>
        <p:spPr>
          <a:xfrm>
            <a:off x="979925" y="2873975"/>
            <a:ext cx="5581800" cy="39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4" name="Google Shape;574;p28"/>
          <p:cNvSpPr txBox="1">
            <a:spLocks noGrp="1"/>
          </p:cNvSpPr>
          <p:nvPr>
            <p:ph type="subTitle" idx="3"/>
          </p:nvPr>
        </p:nvSpPr>
        <p:spPr>
          <a:xfrm>
            <a:off x="2829450" y="6838800"/>
            <a:ext cx="37335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20">
    <p:bg>
      <p:bgPr>
        <a:solidFill>
          <a:schemeClr val="dk2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9"/>
          <p:cNvSpPr/>
          <p:nvPr/>
        </p:nvSpPr>
        <p:spPr>
          <a:xfrm rot="-989515">
            <a:off x="2541130" y="9442470"/>
            <a:ext cx="285883" cy="235698"/>
          </a:xfrm>
          <a:custGeom>
            <a:avLst/>
            <a:gdLst/>
            <a:ahLst/>
            <a:cxnLst/>
            <a:rect l="l" t="t" r="r" b="b"/>
            <a:pathLst>
              <a:path w="5143" h="4240" extrusionOk="0">
                <a:moveTo>
                  <a:pt x="3926" y="0"/>
                </a:moveTo>
                <a:cubicBezTo>
                  <a:pt x="3769" y="39"/>
                  <a:pt x="3572" y="157"/>
                  <a:pt x="3455" y="314"/>
                </a:cubicBezTo>
                <a:cubicBezTo>
                  <a:pt x="3298" y="432"/>
                  <a:pt x="3180" y="628"/>
                  <a:pt x="3101" y="785"/>
                </a:cubicBezTo>
                <a:cubicBezTo>
                  <a:pt x="3023" y="942"/>
                  <a:pt x="2983" y="1060"/>
                  <a:pt x="2905" y="1217"/>
                </a:cubicBezTo>
                <a:lnTo>
                  <a:pt x="2866" y="1335"/>
                </a:lnTo>
                <a:lnTo>
                  <a:pt x="2866" y="1374"/>
                </a:lnTo>
                <a:cubicBezTo>
                  <a:pt x="2630" y="1099"/>
                  <a:pt x="2355" y="864"/>
                  <a:pt x="2041" y="707"/>
                </a:cubicBezTo>
                <a:cubicBezTo>
                  <a:pt x="1848" y="610"/>
                  <a:pt x="1627" y="540"/>
                  <a:pt x="1402" y="540"/>
                </a:cubicBezTo>
                <a:cubicBezTo>
                  <a:pt x="1354" y="540"/>
                  <a:pt x="1305" y="543"/>
                  <a:pt x="1256" y="550"/>
                </a:cubicBezTo>
                <a:cubicBezTo>
                  <a:pt x="432" y="746"/>
                  <a:pt x="0" y="1610"/>
                  <a:pt x="314" y="2395"/>
                </a:cubicBezTo>
                <a:cubicBezTo>
                  <a:pt x="510" y="2787"/>
                  <a:pt x="785" y="3101"/>
                  <a:pt x="1138" y="3337"/>
                </a:cubicBezTo>
                <a:cubicBezTo>
                  <a:pt x="1727" y="3730"/>
                  <a:pt x="2316" y="4004"/>
                  <a:pt x="2983" y="4201"/>
                </a:cubicBezTo>
                <a:cubicBezTo>
                  <a:pt x="3072" y="4227"/>
                  <a:pt x="3164" y="4240"/>
                  <a:pt x="3257" y="4240"/>
                </a:cubicBezTo>
                <a:cubicBezTo>
                  <a:pt x="3576" y="4240"/>
                  <a:pt x="3900" y="4091"/>
                  <a:pt x="4083" y="3847"/>
                </a:cubicBezTo>
                <a:cubicBezTo>
                  <a:pt x="4357" y="3415"/>
                  <a:pt x="4632" y="2984"/>
                  <a:pt x="4829" y="2513"/>
                </a:cubicBezTo>
                <a:cubicBezTo>
                  <a:pt x="4946" y="2238"/>
                  <a:pt x="5025" y="1924"/>
                  <a:pt x="5103" y="1610"/>
                </a:cubicBezTo>
                <a:cubicBezTo>
                  <a:pt x="5143" y="1335"/>
                  <a:pt x="5143" y="1060"/>
                  <a:pt x="5103" y="785"/>
                </a:cubicBezTo>
                <a:cubicBezTo>
                  <a:pt x="5025" y="432"/>
                  <a:pt x="4750" y="157"/>
                  <a:pt x="4436" y="39"/>
                </a:cubicBezTo>
                <a:cubicBezTo>
                  <a:pt x="4397" y="39"/>
                  <a:pt x="4318" y="0"/>
                  <a:pt x="42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 rot="1428032">
            <a:off x="4706827" y="9442474"/>
            <a:ext cx="288109" cy="235700"/>
          </a:xfrm>
          <a:custGeom>
            <a:avLst/>
            <a:gdLst/>
            <a:ahLst/>
            <a:cxnLst/>
            <a:rect l="l" t="t" r="r" b="b"/>
            <a:pathLst>
              <a:path w="5183" h="4240" extrusionOk="0">
                <a:moveTo>
                  <a:pt x="865" y="0"/>
                </a:moveTo>
                <a:cubicBezTo>
                  <a:pt x="786" y="0"/>
                  <a:pt x="747" y="39"/>
                  <a:pt x="708" y="39"/>
                </a:cubicBezTo>
                <a:cubicBezTo>
                  <a:pt x="354" y="157"/>
                  <a:pt x="119" y="471"/>
                  <a:pt x="40" y="785"/>
                </a:cubicBezTo>
                <a:cubicBezTo>
                  <a:pt x="1" y="1060"/>
                  <a:pt x="1" y="1335"/>
                  <a:pt x="40" y="1610"/>
                </a:cubicBezTo>
                <a:cubicBezTo>
                  <a:pt x="119" y="1924"/>
                  <a:pt x="197" y="2238"/>
                  <a:pt x="315" y="2513"/>
                </a:cubicBezTo>
                <a:cubicBezTo>
                  <a:pt x="511" y="2984"/>
                  <a:pt x="786" y="3415"/>
                  <a:pt x="1061" y="3847"/>
                </a:cubicBezTo>
                <a:cubicBezTo>
                  <a:pt x="1243" y="4091"/>
                  <a:pt x="1567" y="4240"/>
                  <a:pt x="1887" y="4240"/>
                </a:cubicBezTo>
                <a:cubicBezTo>
                  <a:pt x="1979" y="4240"/>
                  <a:pt x="2072" y="4227"/>
                  <a:pt x="2160" y="4201"/>
                </a:cubicBezTo>
                <a:cubicBezTo>
                  <a:pt x="2827" y="4004"/>
                  <a:pt x="3455" y="3730"/>
                  <a:pt x="4044" y="3337"/>
                </a:cubicBezTo>
                <a:cubicBezTo>
                  <a:pt x="4398" y="3141"/>
                  <a:pt x="4672" y="2787"/>
                  <a:pt x="4869" y="2395"/>
                </a:cubicBezTo>
                <a:cubicBezTo>
                  <a:pt x="5183" y="1610"/>
                  <a:pt x="4712" y="707"/>
                  <a:pt x="3887" y="550"/>
                </a:cubicBezTo>
                <a:cubicBezTo>
                  <a:pt x="3839" y="543"/>
                  <a:pt x="3790" y="540"/>
                  <a:pt x="3742" y="540"/>
                </a:cubicBezTo>
                <a:cubicBezTo>
                  <a:pt x="3516" y="540"/>
                  <a:pt x="3296" y="610"/>
                  <a:pt x="3102" y="707"/>
                </a:cubicBezTo>
                <a:cubicBezTo>
                  <a:pt x="2749" y="864"/>
                  <a:pt x="2474" y="1099"/>
                  <a:pt x="2239" y="1374"/>
                </a:cubicBezTo>
                <a:lnTo>
                  <a:pt x="2239" y="1335"/>
                </a:lnTo>
                <a:lnTo>
                  <a:pt x="2199" y="1217"/>
                </a:lnTo>
                <a:cubicBezTo>
                  <a:pt x="2160" y="1060"/>
                  <a:pt x="2082" y="942"/>
                  <a:pt x="2042" y="785"/>
                </a:cubicBezTo>
                <a:cubicBezTo>
                  <a:pt x="1925" y="628"/>
                  <a:pt x="1807" y="432"/>
                  <a:pt x="1689" y="314"/>
                </a:cubicBezTo>
                <a:cubicBezTo>
                  <a:pt x="1532" y="157"/>
                  <a:pt x="1375" y="39"/>
                  <a:pt x="1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29"/>
          <p:cNvGrpSpPr/>
          <p:nvPr/>
        </p:nvGrpSpPr>
        <p:grpSpPr>
          <a:xfrm>
            <a:off x="3376728" y="9481191"/>
            <a:ext cx="781227" cy="167548"/>
            <a:chOff x="3376728" y="9633591"/>
            <a:chExt cx="781227" cy="167548"/>
          </a:xfrm>
        </p:grpSpPr>
        <p:sp>
          <p:nvSpPr>
            <p:cNvPr id="579" name="Google Shape;579;p29"/>
            <p:cNvSpPr/>
            <p:nvPr/>
          </p:nvSpPr>
          <p:spPr>
            <a:xfrm>
              <a:off x="3760783" y="9633591"/>
              <a:ext cx="397173" cy="165380"/>
            </a:xfrm>
            <a:custGeom>
              <a:avLst/>
              <a:gdLst/>
              <a:ahLst/>
              <a:cxnLst/>
              <a:rect l="l" t="t" r="r" b="b"/>
              <a:pathLst>
                <a:path w="7145" h="2975" extrusionOk="0">
                  <a:moveTo>
                    <a:pt x="5776" y="1"/>
                  </a:moveTo>
                  <a:cubicBezTo>
                    <a:pt x="5594" y="1"/>
                    <a:pt x="5418" y="50"/>
                    <a:pt x="5260" y="148"/>
                  </a:cubicBezTo>
                  <a:cubicBezTo>
                    <a:pt x="5064" y="227"/>
                    <a:pt x="4946" y="384"/>
                    <a:pt x="4829" y="541"/>
                  </a:cubicBezTo>
                  <a:cubicBezTo>
                    <a:pt x="4672" y="776"/>
                    <a:pt x="4593" y="1090"/>
                    <a:pt x="4632" y="1404"/>
                  </a:cubicBezTo>
                  <a:cubicBezTo>
                    <a:pt x="4711" y="1718"/>
                    <a:pt x="4946" y="1954"/>
                    <a:pt x="5260" y="2072"/>
                  </a:cubicBezTo>
                  <a:cubicBezTo>
                    <a:pt x="5307" y="2083"/>
                    <a:pt x="5355" y="2089"/>
                    <a:pt x="5403" y="2089"/>
                  </a:cubicBezTo>
                  <a:cubicBezTo>
                    <a:pt x="5675" y="2089"/>
                    <a:pt x="5945" y="1907"/>
                    <a:pt x="6046" y="1640"/>
                  </a:cubicBezTo>
                  <a:cubicBezTo>
                    <a:pt x="6070" y="1543"/>
                    <a:pt x="5989" y="1476"/>
                    <a:pt x="5915" y="1476"/>
                  </a:cubicBezTo>
                  <a:cubicBezTo>
                    <a:pt x="5869" y="1476"/>
                    <a:pt x="5825" y="1501"/>
                    <a:pt x="5810" y="1561"/>
                  </a:cubicBezTo>
                  <a:cubicBezTo>
                    <a:pt x="5742" y="1732"/>
                    <a:pt x="5554" y="1844"/>
                    <a:pt x="5377" y="1844"/>
                  </a:cubicBezTo>
                  <a:cubicBezTo>
                    <a:pt x="5351" y="1844"/>
                    <a:pt x="5325" y="1841"/>
                    <a:pt x="5300" y="1836"/>
                  </a:cubicBezTo>
                  <a:cubicBezTo>
                    <a:pt x="5103" y="1758"/>
                    <a:pt x="4907" y="1561"/>
                    <a:pt x="4907" y="1326"/>
                  </a:cubicBezTo>
                  <a:cubicBezTo>
                    <a:pt x="4868" y="1090"/>
                    <a:pt x="4907" y="855"/>
                    <a:pt x="5064" y="658"/>
                  </a:cubicBezTo>
                  <a:cubicBezTo>
                    <a:pt x="5143" y="541"/>
                    <a:pt x="5221" y="423"/>
                    <a:pt x="5378" y="344"/>
                  </a:cubicBezTo>
                  <a:cubicBezTo>
                    <a:pt x="5488" y="271"/>
                    <a:pt x="5614" y="241"/>
                    <a:pt x="5742" y="241"/>
                  </a:cubicBezTo>
                  <a:cubicBezTo>
                    <a:pt x="5889" y="241"/>
                    <a:pt x="6037" y="281"/>
                    <a:pt x="6163" y="344"/>
                  </a:cubicBezTo>
                  <a:cubicBezTo>
                    <a:pt x="6438" y="541"/>
                    <a:pt x="6634" y="776"/>
                    <a:pt x="6713" y="1051"/>
                  </a:cubicBezTo>
                  <a:cubicBezTo>
                    <a:pt x="6870" y="1600"/>
                    <a:pt x="6674" y="2189"/>
                    <a:pt x="6242" y="2543"/>
                  </a:cubicBezTo>
                  <a:cubicBezTo>
                    <a:pt x="5982" y="2673"/>
                    <a:pt x="5722" y="2749"/>
                    <a:pt x="5439" y="2749"/>
                  </a:cubicBezTo>
                  <a:cubicBezTo>
                    <a:pt x="5381" y="2749"/>
                    <a:pt x="5321" y="2746"/>
                    <a:pt x="5260" y="2739"/>
                  </a:cubicBezTo>
                  <a:cubicBezTo>
                    <a:pt x="4279" y="2621"/>
                    <a:pt x="3455" y="1836"/>
                    <a:pt x="2787" y="1129"/>
                  </a:cubicBezTo>
                  <a:lnTo>
                    <a:pt x="2748" y="1051"/>
                  </a:lnTo>
                  <a:cubicBezTo>
                    <a:pt x="2552" y="815"/>
                    <a:pt x="2277" y="580"/>
                    <a:pt x="2041" y="384"/>
                  </a:cubicBezTo>
                  <a:cubicBezTo>
                    <a:pt x="1845" y="266"/>
                    <a:pt x="1649" y="148"/>
                    <a:pt x="1453" y="109"/>
                  </a:cubicBezTo>
                  <a:cubicBezTo>
                    <a:pt x="1315" y="69"/>
                    <a:pt x="1168" y="50"/>
                    <a:pt x="1026" y="50"/>
                  </a:cubicBezTo>
                  <a:cubicBezTo>
                    <a:pt x="883" y="50"/>
                    <a:pt x="746" y="69"/>
                    <a:pt x="628" y="109"/>
                  </a:cubicBezTo>
                  <a:cubicBezTo>
                    <a:pt x="314" y="187"/>
                    <a:pt x="79" y="462"/>
                    <a:pt x="39" y="776"/>
                  </a:cubicBezTo>
                  <a:cubicBezTo>
                    <a:pt x="0" y="1129"/>
                    <a:pt x="196" y="1522"/>
                    <a:pt x="550" y="1640"/>
                  </a:cubicBezTo>
                  <a:cubicBezTo>
                    <a:pt x="644" y="1682"/>
                    <a:pt x="742" y="1701"/>
                    <a:pt x="838" y="1701"/>
                  </a:cubicBezTo>
                  <a:cubicBezTo>
                    <a:pt x="1099" y="1701"/>
                    <a:pt x="1348" y="1556"/>
                    <a:pt x="1492" y="1326"/>
                  </a:cubicBezTo>
                  <a:cubicBezTo>
                    <a:pt x="1574" y="1243"/>
                    <a:pt x="1484" y="1142"/>
                    <a:pt x="1395" y="1142"/>
                  </a:cubicBezTo>
                  <a:cubicBezTo>
                    <a:pt x="1357" y="1142"/>
                    <a:pt x="1319" y="1161"/>
                    <a:pt x="1296" y="1208"/>
                  </a:cubicBezTo>
                  <a:cubicBezTo>
                    <a:pt x="1207" y="1385"/>
                    <a:pt x="1031" y="1473"/>
                    <a:pt x="848" y="1473"/>
                  </a:cubicBezTo>
                  <a:cubicBezTo>
                    <a:pt x="788" y="1473"/>
                    <a:pt x="726" y="1463"/>
                    <a:pt x="668" y="1443"/>
                  </a:cubicBezTo>
                  <a:cubicBezTo>
                    <a:pt x="432" y="1365"/>
                    <a:pt x="275" y="1090"/>
                    <a:pt x="275" y="815"/>
                  </a:cubicBezTo>
                  <a:cubicBezTo>
                    <a:pt x="314" y="580"/>
                    <a:pt x="471" y="423"/>
                    <a:pt x="707" y="344"/>
                  </a:cubicBezTo>
                  <a:cubicBezTo>
                    <a:pt x="825" y="305"/>
                    <a:pt x="942" y="285"/>
                    <a:pt x="1060" y="285"/>
                  </a:cubicBezTo>
                  <a:cubicBezTo>
                    <a:pt x="1178" y="285"/>
                    <a:pt x="1296" y="305"/>
                    <a:pt x="1413" y="344"/>
                  </a:cubicBezTo>
                  <a:cubicBezTo>
                    <a:pt x="1570" y="423"/>
                    <a:pt x="1727" y="501"/>
                    <a:pt x="1884" y="580"/>
                  </a:cubicBezTo>
                  <a:cubicBezTo>
                    <a:pt x="2120" y="776"/>
                    <a:pt x="2356" y="1012"/>
                    <a:pt x="2552" y="1247"/>
                  </a:cubicBezTo>
                  <a:lnTo>
                    <a:pt x="2630" y="1286"/>
                  </a:lnTo>
                  <a:cubicBezTo>
                    <a:pt x="3298" y="2072"/>
                    <a:pt x="4161" y="2857"/>
                    <a:pt x="5260" y="2974"/>
                  </a:cubicBezTo>
                  <a:lnTo>
                    <a:pt x="5496" y="2974"/>
                  </a:lnTo>
                  <a:cubicBezTo>
                    <a:pt x="5810" y="2974"/>
                    <a:pt x="6124" y="2896"/>
                    <a:pt x="6360" y="2739"/>
                  </a:cubicBezTo>
                  <a:cubicBezTo>
                    <a:pt x="6909" y="2346"/>
                    <a:pt x="7145" y="1640"/>
                    <a:pt x="6948" y="1012"/>
                  </a:cubicBezTo>
                  <a:cubicBezTo>
                    <a:pt x="6831" y="658"/>
                    <a:pt x="6595" y="344"/>
                    <a:pt x="6320" y="148"/>
                  </a:cubicBezTo>
                  <a:cubicBezTo>
                    <a:pt x="6144" y="50"/>
                    <a:pt x="5957" y="1"/>
                    <a:pt x="5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3376728" y="9633591"/>
              <a:ext cx="401564" cy="167548"/>
            </a:xfrm>
            <a:custGeom>
              <a:avLst/>
              <a:gdLst/>
              <a:ahLst/>
              <a:cxnLst/>
              <a:rect l="l" t="t" r="r" b="b"/>
              <a:pathLst>
                <a:path w="7224" h="3014" extrusionOk="0">
                  <a:moveTo>
                    <a:pt x="1379" y="1"/>
                  </a:moveTo>
                  <a:cubicBezTo>
                    <a:pt x="1197" y="1"/>
                    <a:pt x="1021" y="50"/>
                    <a:pt x="864" y="148"/>
                  </a:cubicBezTo>
                  <a:cubicBezTo>
                    <a:pt x="550" y="344"/>
                    <a:pt x="314" y="658"/>
                    <a:pt x="236" y="1012"/>
                  </a:cubicBezTo>
                  <a:cubicBezTo>
                    <a:pt x="0" y="1640"/>
                    <a:pt x="236" y="2346"/>
                    <a:pt x="785" y="2739"/>
                  </a:cubicBezTo>
                  <a:cubicBezTo>
                    <a:pt x="1024" y="2875"/>
                    <a:pt x="1292" y="2982"/>
                    <a:pt x="1590" y="2982"/>
                  </a:cubicBezTo>
                  <a:cubicBezTo>
                    <a:pt x="1635" y="2982"/>
                    <a:pt x="1681" y="2980"/>
                    <a:pt x="1727" y="2974"/>
                  </a:cubicBezTo>
                  <a:cubicBezTo>
                    <a:pt x="1806" y="3014"/>
                    <a:pt x="1884" y="3014"/>
                    <a:pt x="1963" y="3014"/>
                  </a:cubicBezTo>
                  <a:cubicBezTo>
                    <a:pt x="3062" y="2896"/>
                    <a:pt x="3886" y="2072"/>
                    <a:pt x="4593" y="1326"/>
                  </a:cubicBezTo>
                  <a:lnTo>
                    <a:pt x="4632" y="1247"/>
                  </a:lnTo>
                  <a:cubicBezTo>
                    <a:pt x="4829" y="972"/>
                    <a:pt x="5064" y="776"/>
                    <a:pt x="5339" y="580"/>
                  </a:cubicBezTo>
                  <a:cubicBezTo>
                    <a:pt x="5457" y="462"/>
                    <a:pt x="5653" y="384"/>
                    <a:pt x="5810" y="305"/>
                  </a:cubicBezTo>
                  <a:cubicBezTo>
                    <a:pt x="5928" y="285"/>
                    <a:pt x="6046" y="276"/>
                    <a:pt x="6163" y="276"/>
                  </a:cubicBezTo>
                  <a:cubicBezTo>
                    <a:pt x="6281" y="276"/>
                    <a:pt x="6399" y="285"/>
                    <a:pt x="6517" y="305"/>
                  </a:cubicBezTo>
                  <a:cubicBezTo>
                    <a:pt x="6713" y="384"/>
                    <a:pt x="6870" y="541"/>
                    <a:pt x="6909" y="776"/>
                  </a:cubicBezTo>
                  <a:cubicBezTo>
                    <a:pt x="6948" y="1051"/>
                    <a:pt x="6791" y="1326"/>
                    <a:pt x="6477" y="1443"/>
                  </a:cubicBezTo>
                  <a:cubicBezTo>
                    <a:pt x="6429" y="1457"/>
                    <a:pt x="6382" y="1464"/>
                    <a:pt x="6335" y="1464"/>
                  </a:cubicBezTo>
                  <a:cubicBezTo>
                    <a:pt x="6112" y="1464"/>
                    <a:pt x="5907" y="1317"/>
                    <a:pt x="5810" y="1090"/>
                  </a:cubicBezTo>
                  <a:cubicBezTo>
                    <a:pt x="5781" y="1017"/>
                    <a:pt x="5729" y="987"/>
                    <a:pt x="5681" y="987"/>
                  </a:cubicBezTo>
                  <a:cubicBezTo>
                    <a:pt x="5599" y="987"/>
                    <a:pt x="5525" y="1070"/>
                    <a:pt x="5574" y="1169"/>
                  </a:cubicBezTo>
                  <a:cubicBezTo>
                    <a:pt x="5704" y="1492"/>
                    <a:pt x="6020" y="1709"/>
                    <a:pt x="6348" y="1709"/>
                  </a:cubicBezTo>
                  <a:cubicBezTo>
                    <a:pt x="6417" y="1709"/>
                    <a:pt x="6487" y="1700"/>
                    <a:pt x="6556" y="1679"/>
                  </a:cubicBezTo>
                  <a:cubicBezTo>
                    <a:pt x="6948" y="1561"/>
                    <a:pt x="7223" y="1169"/>
                    <a:pt x="7184" y="776"/>
                  </a:cubicBezTo>
                  <a:cubicBezTo>
                    <a:pt x="7105" y="423"/>
                    <a:pt x="6870" y="187"/>
                    <a:pt x="6556" y="109"/>
                  </a:cubicBezTo>
                  <a:cubicBezTo>
                    <a:pt x="6418" y="69"/>
                    <a:pt x="6271" y="50"/>
                    <a:pt x="6129" y="50"/>
                  </a:cubicBezTo>
                  <a:cubicBezTo>
                    <a:pt x="5987" y="50"/>
                    <a:pt x="5849" y="69"/>
                    <a:pt x="5731" y="109"/>
                  </a:cubicBezTo>
                  <a:cubicBezTo>
                    <a:pt x="5496" y="148"/>
                    <a:pt x="5300" y="266"/>
                    <a:pt x="5143" y="384"/>
                  </a:cubicBezTo>
                  <a:cubicBezTo>
                    <a:pt x="4868" y="580"/>
                    <a:pt x="4632" y="815"/>
                    <a:pt x="4436" y="1051"/>
                  </a:cubicBezTo>
                  <a:lnTo>
                    <a:pt x="4357" y="1129"/>
                  </a:lnTo>
                  <a:cubicBezTo>
                    <a:pt x="3729" y="1836"/>
                    <a:pt x="2905" y="2621"/>
                    <a:pt x="1924" y="2739"/>
                  </a:cubicBezTo>
                  <a:cubicBezTo>
                    <a:pt x="1863" y="2746"/>
                    <a:pt x="1802" y="2749"/>
                    <a:pt x="1742" y="2749"/>
                  </a:cubicBezTo>
                  <a:cubicBezTo>
                    <a:pt x="1451" y="2749"/>
                    <a:pt x="1170" y="2673"/>
                    <a:pt x="942" y="2543"/>
                  </a:cubicBezTo>
                  <a:cubicBezTo>
                    <a:pt x="471" y="2189"/>
                    <a:pt x="275" y="1600"/>
                    <a:pt x="471" y="1051"/>
                  </a:cubicBezTo>
                  <a:cubicBezTo>
                    <a:pt x="550" y="776"/>
                    <a:pt x="746" y="501"/>
                    <a:pt x="981" y="344"/>
                  </a:cubicBezTo>
                  <a:cubicBezTo>
                    <a:pt x="1108" y="281"/>
                    <a:pt x="1256" y="241"/>
                    <a:pt x="1409" y="241"/>
                  </a:cubicBezTo>
                  <a:cubicBezTo>
                    <a:pt x="1542" y="241"/>
                    <a:pt x="1678" y="271"/>
                    <a:pt x="1806" y="344"/>
                  </a:cubicBezTo>
                  <a:cubicBezTo>
                    <a:pt x="1924" y="423"/>
                    <a:pt x="2041" y="501"/>
                    <a:pt x="2120" y="658"/>
                  </a:cubicBezTo>
                  <a:cubicBezTo>
                    <a:pt x="2238" y="855"/>
                    <a:pt x="2316" y="1090"/>
                    <a:pt x="2277" y="1326"/>
                  </a:cubicBezTo>
                  <a:cubicBezTo>
                    <a:pt x="2238" y="1561"/>
                    <a:pt x="2081" y="1758"/>
                    <a:pt x="1845" y="1836"/>
                  </a:cubicBezTo>
                  <a:cubicBezTo>
                    <a:pt x="1820" y="1841"/>
                    <a:pt x="1794" y="1844"/>
                    <a:pt x="1769" y="1844"/>
                  </a:cubicBezTo>
                  <a:cubicBezTo>
                    <a:pt x="1600" y="1844"/>
                    <a:pt x="1442" y="1732"/>
                    <a:pt x="1374" y="1561"/>
                  </a:cubicBezTo>
                  <a:cubicBezTo>
                    <a:pt x="1359" y="1501"/>
                    <a:pt x="1315" y="1476"/>
                    <a:pt x="1269" y="1476"/>
                  </a:cubicBezTo>
                  <a:cubicBezTo>
                    <a:pt x="1195" y="1476"/>
                    <a:pt x="1114" y="1543"/>
                    <a:pt x="1138" y="1640"/>
                  </a:cubicBezTo>
                  <a:cubicBezTo>
                    <a:pt x="1239" y="1907"/>
                    <a:pt x="1509" y="2089"/>
                    <a:pt x="1781" y="2089"/>
                  </a:cubicBezTo>
                  <a:cubicBezTo>
                    <a:pt x="1829" y="2089"/>
                    <a:pt x="1877" y="2083"/>
                    <a:pt x="1924" y="2072"/>
                  </a:cubicBezTo>
                  <a:cubicBezTo>
                    <a:pt x="2238" y="1954"/>
                    <a:pt x="2473" y="1718"/>
                    <a:pt x="2512" y="1404"/>
                  </a:cubicBezTo>
                  <a:cubicBezTo>
                    <a:pt x="2552" y="1090"/>
                    <a:pt x="2512" y="776"/>
                    <a:pt x="2316" y="541"/>
                  </a:cubicBezTo>
                  <a:cubicBezTo>
                    <a:pt x="2238" y="384"/>
                    <a:pt x="2081" y="227"/>
                    <a:pt x="1924" y="148"/>
                  </a:cubicBezTo>
                  <a:cubicBezTo>
                    <a:pt x="1747" y="50"/>
                    <a:pt x="1560" y="1"/>
                    <a:pt x="1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9"/>
          <p:cNvGrpSpPr/>
          <p:nvPr/>
        </p:nvGrpSpPr>
        <p:grpSpPr>
          <a:xfrm>
            <a:off x="965688" y="4720518"/>
            <a:ext cx="5581800" cy="3425957"/>
            <a:chOff x="965688" y="4491918"/>
            <a:chExt cx="5581800" cy="3425957"/>
          </a:xfrm>
        </p:grpSpPr>
        <p:cxnSp>
          <p:nvCxnSpPr>
            <p:cNvPr id="582" name="Google Shape;582;p29"/>
            <p:cNvCxnSpPr/>
            <p:nvPr/>
          </p:nvCxnSpPr>
          <p:spPr>
            <a:xfrm>
              <a:off x="965688" y="4491918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965688" y="5062911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965688" y="5633904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965688" y="6204896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965688" y="6775889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965688" y="7346882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9"/>
            <p:cNvCxnSpPr/>
            <p:nvPr/>
          </p:nvCxnSpPr>
          <p:spPr>
            <a:xfrm>
              <a:off x="965688" y="79178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9" name="Google Shape;589;p29"/>
          <p:cNvGrpSpPr/>
          <p:nvPr/>
        </p:nvGrpSpPr>
        <p:grpSpPr>
          <a:xfrm>
            <a:off x="2397421" y="323335"/>
            <a:ext cx="2780500" cy="2787536"/>
            <a:chOff x="2397421" y="94735"/>
            <a:chExt cx="2780500" cy="2787536"/>
          </a:xfrm>
        </p:grpSpPr>
        <p:sp>
          <p:nvSpPr>
            <p:cNvPr id="590" name="Google Shape;590;p29"/>
            <p:cNvSpPr/>
            <p:nvPr/>
          </p:nvSpPr>
          <p:spPr>
            <a:xfrm>
              <a:off x="3039053" y="2317660"/>
              <a:ext cx="1515244" cy="380231"/>
            </a:xfrm>
            <a:custGeom>
              <a:avLst/>
              <a:gdLst/>
              <a:ahLst/>
              <a:cxnLst/>
              <a:rect l="l" t="t" r="r" b="b"/>
              <a:pathLst>
                <a:path w="26421" h="6630" extrusionOk="0">
                  <a:moveTo>
                    <a:pt x="25046" y="0"/>
                  </a:moveTo>
                  <a:lnTo>
                    <a:pt x="433" y="825"/>
                  </a:lnTo>
                  <a:cubicBezTo>
                    <a:pt x="433" y="825"/>
                    <a:pt x="1" y="4161"/>
                    <a:pt x="354" y="4789"/>
                  </a:cubicBezTo>
                  <a:cubicBezTo>
                    <a:pt x="1984" y="6012"/>
                    <a:pt x="7535" y="6630"/>
                    <a:pt x="13084" y="6630"/>
                  </a:cubicBezTo>
                  <a:cubicBezTo>
                    <a:pt x="18763" y="6630"/>
                    <a:pt x="24441" y="5982"/>
                    <a:pt x="25910" y="4672"/>
                  </a:cubicBezTo>
                  <a:cubicBezTo>
                    <a:pt x="26420" y="3769"/>
                    <a:pt x="25046" y="0"/>
                    <a:pt x="25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802267" y="2457250"/>
              <a:ext cx="6825" cy="252168"/>
            </a:xfrm>
            <a:custGeom>
              <a:avLst/>
              <a:gdLst/>
              <a:ahLst/>
              <a:cxnLst/>
              <a:rect l="l" t="t" r="r" b="b"/>
              <a:pathLst>
                <a:path w="119" h="4397" extrusionOk="0">
                  <a:moveTo>
                    <a:pt x="119" y="4397"/>
                  </a:moveTo>
                  <a:lnTo>
                    <a:pt x="1" y="0"/>
                  </a:lnTo>
                </a:path>
              </a:pathLst>
            </a:custGeom>
            <a:solidFill>
              <a:srgbClr val="AAC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3795557" y="2448246"/>
              <a:ext cx="20302" cy="267939"/>
            </a:xfrm>
            <a:custGeom>
              <a:avLst/>
              <a:gdLst/>
              <a:ahLst/>
              <a:cxnLst/>
              <a:rect l="l" t="t" r="r" b="b"/>
              <a:pathLst>
                <a:path w="354" h="4672" extrusionOk="0">
                  <a:moveTo>
                    <a:pt x="118" y="0"/>
                  </a:moveTo>
                  <a:cubicBezTo>
                    <a:pt x="79" y="0"/>
                    <a:pt x="0" y="79"/>
                    <a:pt x="0" y="157"/>
                  </a:cubicBezTo>
                  <a:lnTo>
                    <a:pt x="118" y="4554"/>
                  </a:lnTo>
                  <a:cubicBezTo>
                    <a:pt x="118" y="4632"/>
                    <a:pt x="157" y="4672"/>
                    <a:pt x="236" y="4672"/>
                  </a:cubicBezTo>
                  <a:cubicBezTo>
                    <a:pt x="314" y="4672"/>
                    <a:pt x="353" y="4593"/>
                    <a:pt x="353" y="4554"/>
                  </a:cubicBezTo>
                  <a:lnTo>
                    <a:pt x="275" y="118"/>
                  </a:lnTo>
                  <a:cubicBezTo>
                    <a:pt x="236" y="79"/>
                    <a:pt x="196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4146768" y="573819"/>
              <a:ext cx="824005" cy="811847"/>
            </a:xfrm>
            <a:custGeom>
              <a:avLst/>
              <a:gdLst/>
              <a:ahLst/>
              <a:cxnLst/>
              <a:rect l="l" t="t" r="r" b="b"/>
              <a:pathLst>
                <a:path w="14368" h="14156" extrusionOk="0">
                  <a:moveTo>
                    <a:pt x="10855" y="1"/>
                  </a:moveTo>
                  <a:cubicBezTo>
                    <a:pt x="7502" y="1"/>
                    <a:pt x="0" y="5401"/>
                    <a:pt x="0" y="5401"/>
                  </a:cubicBezTo>
                  <a:lnTo>
                    <a:pt x="12091" y="14155"/>
                  </a:lnTo>
                  <a:cubicBezTo>
                    <a:pt x="12091" y="14155"/>
                    <a:pt x="14368" y="1515"/>
                    <a:pt x="11738" y="180"/>
                  </a:cubicBezTo>
                  <a:cubicBezTo>
                    <a:pt x="11495" y="57"/>
                    <a:pt x="11196" y="1"/>
                    <a:pt x="10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4313313" y="748220"/>
              <a:ext cx="400819" cy="394281"/>
            </a:xfrm>
            <a:custGeom>
              <a:avLst/>
              <a:gdLst/>
              <a:ahLst/>
              <a:cxnLst/>
              <a:rect l="l" t="t" r="r" b="b"/>
              <a:pathLst>
                <a:path w="6989" h="6875" extrusionOk="0">
                  <a:moveTo>
                    <a:pt x="5269" y="0"/>
                  </a:moveTo>
                  <a:cubicBezTo>
                    <a:pt x="3635" y="0"/>
                    <a:pt x="1" y="2595"/>
                    <a:pt x="1" y="2595"/>
                  </a:cubicBezTo>
                  <a:lnTo>
                    <a:pt x="5850" y="6874"/>
                  </a:lnTo>
                  <a:cubicBezTo>
                    <a:pt x="5850" y="6874"/>
                    <a:pt x="6989" y="711"/>
                    <a:pt x="5693" y="83"/>
                  </a:cubicBezTo>
                  <a:cubicBezTo>
                    <a:pt x="5575" y="26"/>
                    <a:pt x="5432" y="0"/>
                    <a:pt x="5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2523534" y="607598"/>
              <a:ext cx="824062" cy="811789"/>
            </a:xfrm>
            <a:custGeom>
              <a:avLst/>
              <a:gdLst/>
              <a:ahLst/>
              <a:cxnLst/>
              <a:rect l="l" t="t" r="r" b="b"/>
              <a:pathLst>
                <a:path w="14369" h="14155" extrusionOk="0">
                  <a:moveTo>
                    <a:pt x="3513" y="0"/>
                  </a:moveTo>
                  <a:cubicBezTo>
                    <a:pt x="3172" y="0"/>
                    <a:pt x="2873" y="56"/>
                    <a:pt x="2630" y="180"/>
                  </a:cubicBezTo>
                  <a:cubicBezTo>
                    <a:pt x="0" y="1514"/>
                    <a:pt x="2277" y="14155"/>
                    <a:pt x="2277" y="14155"/>
                  </a:cubicBezTo>
                  <a:lnTo>
                    <a:pt x="14368" y="5401"/>
                  </a:lnTo>
                  <a:cubicBezTo>
                    <a:pt x="14368" y="5401"/>
                    <a:pt x="6866" y="0"/>
                    <a:pt x="3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2818428" y="851221"/>
              <a:ext cx="400819" cy="392561"/>
            </a:xfrm>
            <a:custGeom>
              <a:avLst/>
              <a:gdLst/>
              <a:ahLst/>
              <a:cxnLst/>
              <a:rect l="l" t="t" r="r" b="b"/>
              <a:pathLst>
                <a:path w="6989" h="6845" extrusionOk="0">
                  <a:moveTo>
                    <a:pt x="1734" y="1"/>
                  </a:moveTo>
                  <a:cubicBezTo>
                    <a:pt x="1564" y="1"/>
                    <a:pt x="1416" y="30"/>
                    <a:pt x="1296" y="93"/>
                  </a:cubicBezTo>
                  <a:cubicBezTo>
                    <a:pt x="1" y="721"/>
                    <a:pt x="1100" y="6845"/>
                    <a:pt x="1100" y="6845"/>
                  </a:cubicBezTo>
                  <a:lnTo>
                    <a:pt x="6988" y="2605"/>
                  </a:lnTo>
                  <a:cubicBezTo>
                    <a:pt x="6988" y="2605"/>
                    <a:pt x="3355" y="1"/>
                    <a:pt x="1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2410956" y="834761"/>
              <a:ext cx="2634143" cy="1687524"/>
            </a:xfrm>
            <a:custGeom>
              <a:avLst/>
              <a:gdLst/>
              <a:ahLst/>
              <a:cxnLst/>
              <a:rect l="l" t="t" r="r" b="b"/>
              <a:pathLst>
                <a:path w="45931" h="29425" extrusionOk="0">
                  <a:moveTo>
                    <a:pt x="25321" y="1"/>
                  </a:moveTo>
                  <a:cubicBezTo>
                    <a:pt x="19438" y="1"/>
                    <a:pt x="13343" y="1562"/>
                    <a:pt x="8872" y="4306"/>
                  </a:cubicBezTo>
                  <a:cubicBezTo>
                    <a:pt x="2081" y="8584"/>
                    <a:pt x="0" y="17535"/>
                    <a:pt x="4240" y="24365"/>
                  </a:cubicBezTo>
                  <a:cubicBezTo>
                    <a:pt x="6242" y="27427"/>
                    <a:pt x="10089" y="28330"/>
                    <a:pt x="13465" y="28762"/>
                  </a:cubicBezTo>
                  <a:cubicBezTo>
                    <a:pt x="16998" y="29204"/>
                    <a:pt x="20554" y="29425"/>
                    <a:pt x="24114" y="29425"/>
                  </a:cubicBezTo>
                  <a:cubicBezTo>
                    <a:pt x="25301" y="29425"/>
                    <a:pt x="26489" y="29400"/>
                    <a:pt x="27676" y="29351"/>
                  </a:cubicBezTo>
                  <a:cubicBezTo>
                    <a:pt x="32976" y="29155"/>
                    <a:pt x="40513" y="28527"/>
                    <a:pt x="43693" y="23620"/>
                  </a:cubicBezTo>
                  <a:cubicBezTo>
                    <a:pt x="45930" y="20087"/>
                    <a:pt x="45538" y="14748"/>
                    <a:pt x="44164" y="10940"/>
                  </a:cubicBezTo>
                  <a:cubicBezTo>
                    <a:pt x="42750" y="7093"/>
                    <a:pt x="39885" y="3913"/>
                    <a:pt x="36155" y="2146"/>
                  </a:cubicBezTo>
                  <a:cubicBezTo>
                    <a:pt x="32988" y="680"/>
                    <a:pt x="29201" y="1"/>
                    <a:pt x="25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3016973" y="1421394"/>
              <a:ext cx="465682" cy="366925"/>
            </a:xfrm>
            <a:custGeom>
              <a:avLst/>
              <a:gdLst/>
              <a:ahLst/>
              <a:cxnLst/>
              <a:rect l="l" t="t" r="r" b="b"/>
              <a:pathLst>
                <a:path w="8120" h="6398" extrusionOk="0">
                  <a:moveTo>
                    <a:pt x="2201" y="1"/>
                  </a:moveTo>
                  <a:cubicBezTo>
                    <a:pt x="957" y="1"/>
                    <a:pt x="0" y="1295"/>
                    <a:pt x="229" y="2477"/>
                  </a:cubicBezTo>
                  <a:cubicBezTo>
                    <a:pt x="386" y="3145"/>
                    <a:pt x="700" y="3734"/>
                    <a:pt x="1171" y="4244"/>
                  </a:cubicBezTo>
                  <a:cubicBezTo>
                    <a:pt x="1917" y="4990"/>
                    <a:pt x="2781" y="5657"/>
                    <a:pt x="3762" y="6207"/>
                  </a:cubicBezTo>
                  <a:cubicBezTo>
                    <a:pt x="4002" y="6335"/>
                    <a:pt x="4263" y="6398"/>
                    <a:pt x="4521" y="6398"/>
                  </a:cubicBezTo>
                  <a:cubicBezTo>
                    <a:pt x="4895" y="6398"/>
                    <a:pt x="5266" y="6266"/>
                    <a:pt x="5568" y="6010"/>
                  </a:cubicBezTo>
                  <a:cubicBezTo>
                    <a:pt x="6117" y="5461"/>
                    <a:pt x="6667" y="4872"/>
                    <a:pt x="7099" y="4205"/>
                  </a:cubicBezTo>
                  <a:cubicBezTo>
                    <a:pt x="7413" y="3812"/>
                    <a:pt x="7648" y="3380"/>
                    <a:pt x="7845" y="2948"/>
                  </a:cubicBezTo>
                  <a:cubicBezTo>
                    <a:pt x="8002" y="2556"/>
                    <a:pt x="8119" y="2124"/>
                    <a:pt x="8119" y="1653"/>
                  </a:cubicBezTo>
                  <a:cubicBezTo>
                    <a:pt x="8119" y="1103"/>
                    <a:pt x="7845" y="593"/>
                    <a:pt x="7374" y="279"/>
                  </a:cubicBezTo>
                  <a:cubicBezTo>
                    <a:pt x="7295" y="240"/>
                    <a:pt x="7217" y="200"/>
                    <a:pt x="7138" y="161"/>
                  </a:cubicBezTo>
                  <a:cubicBezTo>
                    <a:pt x="6981" y="122"/>
                    <a:pt x="6824" y="83"/>
                    <a:pt x="6667" y="83"/>
                  </a:cubicBezTo>
                  <a:cubicBezTo>
                    <a:pt x="6353" y="83"/>
                    <a:pt x="6039" y="200"/>
                    <a:pt x="5764" y="358"/>
                  </a:cubicBezTo>
                  <a:cubicBezTo>
                    <a:pt x="5529" y="515"/>
                    <a:pt x="5293" y="750"/>
                    <a:pt x="5097" y="986"/>
                  </a:cubicBezTo>
                  <a:cubicBezTo>
                    <a:pt x="4940" y="1143"/>
                    <a:pt x="4783" y="1339"/>
                    <a:pt x="4626" y="1535"/>
                  </a:cubicBezTo>
                  <a:lnTo>
                    <a:pt x="4547" y="1731"/>
                  </a:lnTo>
                  <a:cubicBezTo>
                    <a:pt x="4547" y="1731"/>
                    <a:pt x="4508" y="1771"/>
                    <a:pt x="4508" y="1810"/>
                  </a:cubicBezTo>
                  <a:cubicBezTo>
                    <a:pt x="4233" y="1300"/>
                    <a:pt x="3880" y="829"/>
                    <a:pt x="3448" y="475"/>
                  </a:cubicBezTo>
                  <a:cubicBezTo>
                    <a:pt x="3134" y="200"/>
                    <a:pt x="2741" y="4"/>
                    <a:pt x="2310" y="4"/>
                  </a:cubicBezTo>
                  <a:cubicBezTo>
                    <a:pt x="2273" y="2"/>
                    <a:pt x="2237" y="1"/>
                    <a:pt x="2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4043538" y="1421394"/>
              <a:ext cx="467976" cy="366925"/>
            </a:xfrm>
            <a:custGeom>
              <a:avLst/>
              <a:gdLst/>
              <a:ahLst/>
              <a:cxnLst/>
              <a:rect l="l" t="t" r="r" b="b"/>
              <a:pathLst>
                <a:path w="8160" h="6398" extrusionOk="0">
                  <a:moveTo>
                    <a:pt x="2205" y="1"/>
                  </a:moveTo>
                  <a:cubicBezTo>
                    <a:pt x="995" y="1"/>
                    <a:pt x="1" y="1295"/>
                    <a:pt x="230" y="2477"/>
                  </a:cubicBezTo>
                  <a:cubicBezTo>
                    <a:pt x="387" y="3145"/>
                    <a:pt x="701" y="3734"/>
                    <a:pt x="1172" y="4244"/>
                  </a:cubicBezTo>
                  <a:cubicBezTo>
                    <a:pt x="1957" y="4990"/>
                    <a:pt x="2821" y="5657"/>
                    <a:pt x="3763" y="6207"/>
                  </a:cubicBezTo>
                  <a:cubicBezTo>
                    <a:pt x="4003" y="6335"/>
                    <a:pt x="4263" y="6398"/>
                    <a:pt x="4522" y="6398"/>
                  </a:cubicBezTo>
                  <a:cubicBezTo>
                    <a:pt x="4896" y="6398"/>
                    <a:pt x="5267" y="6266"/>
                    <a:pt x="5569" y="6010"/>
                  </a:cubicBezTo>
                  <a:cubicBezTo>
                    <a:pt x="6157" y="5461"/>
                    <a:pt x="6707" y="4872"/>
                    <a:pt x="7139" y="4244"/>
                  </a:cubicBezTo>
                  <a:cubicBezTo>
                    <a:pt x="7453" y="3851"/>
                    <a:pt x="7688" y="3420"/>
                    <a:pt x="7885" y="2988"/>
                  </a:cubicBezTo>
                  <a:cubicBezTo>
                    <a:pt x="8081" y="2556"/>
                    <a:pt x="8160" y="2124"/>
                    <a:pt x="8160" y="1692"/>
                  </a:cubicBezTo>
                  <a:cubicBezTo>
                    <a:pt x="8160" y="1143"/>
                    <a:pt x="7885" y="593"/>
                    <a:pt x="7414" y="279"/>
                  </a:cubicBezTo>
                  <a:cubicBezTo>
                    <a:pt x="7335" y="240"/>
                    <a:pt x="7257" y="200"/>
                    <a:pt x="7178" y="161"/>
                  </a:cubicBezTo>
                  <a:cubicBezTo>
                    <a:pt x="7021" y="122"/>
                    <a:pt x="6864" y="83"/>
                    <a:pt x="6668" y="83"/>
                  </a:cubicBezTo>
                  <a:cubicBezTo>
                    <a:pt x="6354" y="83"/>
                    <a:pt x="6040" y="200"/>
                    <a:pt x="5804" y="358"/>
                  </a:cubicBezTo>
                  <a:cubicBezTo>
                    <a:pt x="5529" y="515"/>
                    <a:pt x="5294" y="750"/>
                    <a:pt x="5098" y="986"/>
                  </a:cubicBezTo>
                  <a:cubicBezTo>
                    <a:pt x="4940" y="1143"/>
                    <a:pt x="4783" y="1339"/>
                    <a:pt x="4666" y="1535"/>
                  </a:cubicBezTo>
                  <a:lnTo>
                    <a:pt x="4548" y="1731"/>
                  </a:lnTo>
                  <a:cubicBezTo>
                    <a:pt x="4548" y="1731"/>
                    <a:pt x="4527" y="1752"/>
                    <a:pt x="4531" y="1779"/>
                  </a:cubicBezTo>
                  <a:lnTo>
                    <a:pt x="4531" y="1779"/>
                  </a:lnTo>
                  <a:cubicBezTo>
                    <a:pt x="4259" y="1280"/>
                    <a:pt x="3911" y="821"/>
                    <a:pt x="3488" y="475"/>
                  </a:cubicBezTo>
                  <a:cubicBezTo>
                    <a:pt x="3174" y="200"/>
                    <a:pt x="2742" y="4"/>
                    <a:pt x="2310" y="4"/>
                  </a:cubicBezTo>
                  <a:cubicBezTo>
                    <a:pt x="2275" y="2"/>
                    <a:pt x="2240" y="1"/>
                    <a:pt x="2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2802714" y="1698337"/>
              <a:ext cx="228712" cy="151633"/>
            </a:xfrm>
            <a:custGeom>
              <a:avLst/>
              <a:gdLst/>
              <a:ahLst/>
              <a:cxnLst/>
              <a:rect l="l" t="t" r="r" b="b"/>
              <a:pathLst>
                <a:path w="3988" h="2644" extrusionOk="0">
                  <a:moveTo>
                    <a:pt x="2016" y="1"/>
                  </a:moveTo>
                  <a:cubicBezTo>
                    <a:pt x="1773" y="1"/>
                    <a:pt x="1539" y="19"/>
                    <a:pt x="1335" y="43"/>
                  </a:cubicBezTo>
                  <a:cubicBezTo>
                    <a:pt x="1021" y="43"/>
                    <a:pt x="746" y="122"/>
                    <a:pt x="510" y="239"/>
                  </a:cubicBezTo>
                  <a:cubicBezTo>
                    <a:pt x="236" y="357"/>
                    <a:pt x="79" y="593"/>
                    <a:pt x="39" y="867"/>
                  </a:cubicBezTo>
                  <a:cubicBezTo>
                    <a:pt x="0" y="1299"/>
                    <a:pt x="118" y="1692"/>
                    <a:pt x="432" y="2045"/>
                  </a:cubicBezTo>
                  <a:cubicBezTo>
                    <a:pt x="864" y="2516"/>
                    <a:pt x="1570" y="2595"/>
                    <a:pt x="2198" y="2634"/>
                  </a:cubicBezTo>
                  <a:cubicBezTo>
                    <a:pt x="2267" y="2640"/>
                    <a:pt x="2335" y="2644"/>
                    <a:pt x="2403" y="2644"/>
                  </a:cubicBezTo>
                  <a:cubicBezTo>
                    <a:pt x="3160" y="2644"/>
                    <a:pt x="3890" y="2242"/>
                    <a:pt x="3926" y="1378"/>
                  </a:cubicBezTo>
                  <a:cubicBezTo>
                    <a:pt x="3988" y="258"/>
                    <a:pt x="2941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4515988" y="1698337"/>
              <a:ext cx="231006" cy="151633"/>
            </a:xfrm>
            <a:custGeom>
              <a:avLst/>
              <a:gdLst/>
              <a:ahLst/>
              <a:cxnLst/>
              <a:rect l="l" t="t" r="r" b="b"/>
              <a:pathLst>
                <a:path w="4028" h="2644" extrusionOk="0">
                  <a:moveTo>
                    <a:pt x="2020" y="1"/>
                  </a:moveTo>
                  <a:cubicBezTo>
                    <a:pt x="1775" y="1"/>
                    <a:pt x="1539" y="19"/>
                    <a:pt x="1335" y="43"/>
                  </a:cubicBezTo>
                  <a:cubicBezTo>
                    <a:pt x="1060" y="43"/>
                    <a:pt x="785" y="122"/>
                    <a:pt x="510" y="239"/>
                  </a:cubicBezTo>
                  <a:cubicBezTo>
                    <a:pt x="236" y="357"/>
                    <a:pt x="79" y="593"/>
                    <a:pt x="79" y="867"/>
                  </a:cubicBezTo>
                  <a:cubicBezTo>
                    <a:pt x="0" y="1299"/>
                    <a:pt x="157" y="1692"/>
                    <a:pt x="432" y="2045"/>
                  </a:cubicBezTo>
                  <a:cubicBezTo>
                    <a:pt x="864" y="2516"/>
                    <a:pt x="1570" y="2595"/>
                    <a:pt x="2198" y="2634"/>
                  </a:cubicBezTo>
                  <a:cubicBezTo>
                    <a:pt x="2267" y="2640"/>
                    <a:pt x="2335" y="2644"/>
                    <a:pt x="2403" y="2644"/>
                  </a:cubicBezTo>
                  <a:cubicBezTo>
                    <a:pt x="3160" y="2644"/>
                    <a:pt x="3893" y="2242"/>
                    <a:pt x="3965" y="1378"/>
                  </a:cubicBezTo>
                  <a:cubicBezTo>
                    <a:pt x="4027" y="258"/>
                    <a:pt x="2956" y="1"/>
                    <a:pt x="2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3669444" y="1562361"/>
              <a:ext cx="249989" cy="167749"/>
            </a:xfrm>
            <a:custGeom>
              <a:avLst/>
              <a:gdLst/>
              <a:ahLst/>
              <a:cxnLst/>
              <a:rect l="l" t="t" r="r" b="b"/>
              <a:pathLst>
                <a:path w="4359" h="2925" extrusionOk="0">
                  <a:moveTo>
                    <a:pt x="2477" y="1"/>
                  </a:moveTo>
                  <a:cubicBezTo>
                    <a:pt x="2359" y="1"/>
                    <a:pt x="2251" y="7"/>
                    <a:pt x="2160" y="19"/>
                  </a:cubicBezTo>
                  <a:cubicBezTo>
                    <a:pt x="1689" y="137"/>
                    <a:pt x="236" y="490"/>
                    <a:pt x="40" y="922"/>
                  </a:cubicBezTo>
                  <a:cubicBezTo>
                    <a:pt x="1" y="1001"/>
                    <a:pt x="1" y="1040"/>
                    <a:pt x="40" y="1119"/>
                  </a:cubicBezTo>
                  <a:cubicBezTo>
                    <a:pt x="40" y="1354"/>
                    <a:pt x="79" y="1629"/>
                    <a:pt x="315" y="1668"/>
                  </a:cubicBezTo>
                  <a:cubicBezTo>
                    <a:pt x="393" y="1668"/>
                    <a:pt x="472" y="1668"/>
                    <a:pt x="550" y="1629"/>
                  </a:cubicBezTo>
                  <a:cubicBezTo>
                    <a:pt x="719" y="1578"/>
                    <a:pt x="901" y="1542"/>
                    <a:pt x="1074" y="1542"/>
                  </a:cubicBezTo>
                  <a:cubicBezTo>
                    <a:pt x="1303" y="1542"/>
                    <a:pt x="1515" y="1606"/>
                    <a:pt x="1649" y="1786"/>
                  </a:cubicBezTo>
                  <a:cubicBezTo>
                    <a:pt x="1728" y="1982"/>
                    <a:pt x="1767" y="2178"/>
                    <a:pt x="1767" y="2414"/>
                  </a:cubicBezTo>
                  <a:cubicBezTo>
                    <a:pt x="1806" y="2650"/>
                    <a:pt x="1924" y="2885"/>
                    <a:pt x="2121" y="2924"/>
                  </a:cubicBezTo>
                  <a:cubicBezTo>
                    <a:pt x="2356" y="2924"/>
                    <a:pt x="2631" y="2650"/>
                    <a:pt x="2709" y="2375"/>
                  </a:cubicBezTo>
                  <a:cubicBezTo>
                    <a:pt x="2749" y="2061"/>
                    <a:pt x="2749" y="1747"/>
                    <a:pt x="2984" y="1550"/>
                  </a:cubicBezTo>
                  <a:cubicBezTo>
                    <a:pt x="3073" y="1461"/>
                    <a:pt x="3227" y="1437"/>
                    <a:pt x="3406" y="1437"/>
                  </a:cubicBezTo>
                  <a:cubicBezTo>
                    <a:pt x="3620" y="1437"/>
                    <a:pt x="3869" y="1472"/>
                    <a:pt x="4083" y="1472"/>
                  </a:cubicBezTo>
                  <a:cubicBezTo>
                    <a:pt x="4162" y="1472"/>
                    <a:pt x="4201" y="1472"/>
                    <a:pt x="4240" y="1433"/>
                  </a:cubicBezTo>
                  <a:cubicBezTo>
                    <a:pt x="4280" y="1393"/>
                    <a:pt x="4319" y="1354"/>
                    <a:pt x="4319" y="1276"/>
                  </a:cubicBezTo>
                  <a:cubicBezTo>
                    <a:pt x="4358" y="1119"/>
                    <a:pt x="4358" y="883"/>
                    <a:pt x="4319" y="726"/>
                  </a:cubicBezTo>
                  <a:cubicBezTo>
                    <a:pt x="4087" y="195"/>
                    <a:pt x="3125" y="1"/>
                    <a:pt x="2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3609628" y="1704875"/>
              <a:ext cx="191836" cy="140049"/>
            </a:xfrm>
            <a:custGeom>
              <a:avLst/>
              <a:gdLst/>
              <a:ahLst/>
              <a:cxnLst/>
              <a:rect l="l" t="t" r="r" b="b"/>
              <a:pathLst>
                <a:path w="3345" h="2442" extrusionOk="0">
                  <a:moveTo>
                    <a:pt x="3190" y="0"/>
                  </a:moveTo>
                  <a:cubicBezTo>
                    <a:pt x="3144" y="0"/>
                    <a:pt x="3100" y="26"/>
                    <a:pt x="3085" y="86"/>
                  </a:cubicBezTo>
                  <a:cubicBezTo>
                    <a:pt x="3085" y="125"/>
                    <a:pt x="2732" y="1931"/>
                    <a:pt x="1672" y="2167"/>
                  </a:cubicBezTo>
                  <a:cubicBezTo>
                    <a:pt x="1623" y="2176"/>
                    <a:pt x="1571" y="2181"/>
                    <a:pt x="1519" y="2181"/>
                  </a:cubicBezTo>
                  <a:cubicBezTo>
                    <a:pt x="1363" y="2181"/>
                    <a:pt x="1201" y="2137"/>
                    <a:pt x="1083" y="2049"/>
                  </a:cubicBezTo>
                  <a:cubicBezTo>
                    <a:pt x="494" y="1656"/>
                    <a:pt x="259" y="479"/>
                    <a:pt x="259" y="479"/>
                  </a:cubicBezTo>
                  <a:cubicBezTo>
                    <a:pt x="259" y="410"/>
                    <a:pt x="206" y="379"/>
                    <a:pt x="150" y="379"/>
                  </a:cubicBezTo>
                  <a:cubicBezTo>
                    <a:pt x="78" y="379"/>
                    <a:pt x="1" y="430"/>
                    <a:pt x="23" y="518"/>
                  </a:cubicBezTo>
                  <a:cubicBezTo>
                    <a:pt x="62" y="596"/>
                    <a:pt x="259" y="1813"/>
                    <a:pt x="965" y="2245"/>
                  </a:cubicBezTo>
                  <a:cubicBezTo>
                    <a:pt x="1122" y="2363"/>
                    <a:pt x="1279" y="2402"/>
                    <a:pt x="1476" y="2441"/>
                  </a:cubicBezTo>
                  <a:cubicBezTo>
                    <a:pt x="1554" y="2441"/>
                    <a:pt x="1633" y="2402"/>
                    <a:pt x="1711" y="2402"/>
                  </a:cubicBezTo>
                  <a:cubicBezTo>
                    <a:pt x="2928" y="2127"/>
                    <a:pt x="3321" y="243"/>
                    <a:pt x="3321" y="165"/>
                  </a:cubicBezTo>
                  <a:cubicBezTo>
                    <a:pt x="3345" y="67"/>
                    <a:pt x="3264" y="0"/>
                    <a:pt x="3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3785234" y="1706309"/>
              <a:ext cx="190459" cy="138615"/>
            </a:xfrm>
            <a:custGeom>
              <a:avLst/>
              <a:gdLst/>
              <a:ahLst/>
              <a:cxnLst/>
              <a:rect l="l" t="t" r="r" b="b"/>
              <a:pathLst>
                <a:path w="3321" h="2417" extrusionOk="0">
                  <a:moveTo>
                    <a:pt x="133" y="0"/>
                  </a:moveTo>
                  <a:cubicBezTo>
                    <a:pt x="66" y="0"/>
                    <a:pt x="1" y="51"/>
                    <a:pt x="23" y="140"/>
                  </a:cubicBezTo>
                  <a:cubicBezTo>
                    <a:pt x="23" y="218"/>
                    <a:pt x="416" y="2142"/>
                    <a:pt x="1633" y="2416"/>
                  </a:cubicBezTo>
                  <a:lnTo>
                    <a:pt x="1868" y="2416"/>
                  </a:lnTo>
                  <a:cubicBezTo>
                    <a:pt x="2064" y="2416"/>
                    <a:pt x="2261" y="2338"/>
                    <a:pt x="2418" y="2259"/>
                  </a:cubicBezTo>
                  <a:cubicBezTo>
                    <a:pt x="3085" y="1788"/>
                    <a:pt x="3321" y="571"/>
                    <a:pt x="3321" y="532"/>
                  </a:cubicBezTo>
                  <a:cubicBezTo>
                    <a:pt x="3321" y="444"/>
                    <a:pt x="3259" y="393"/>
                    <a:pt x="3197" y="393"/>
                  </a:cubicBezTo>
                  <a:cubicBezTo>
                    <a:pt x="3150" y="393"/>
                    <a:pt x="3102" y="424"/>
                    <a:pt x="3085" y="493"/>
                  </a:cubicBezTo>
                  <a:cubicBezTo>
                    <a:pt x="3085" y="493"/>
                    <a:pt x="2849" y="1631"/>
                    <a:pt x="2261" y="2063"/>
                  </a:cubicBezTo>
                  <a:cubicBezTo>
                    <a:pt x="2159" y="2139"/>
                    <a:pt x="2041" y="2182"/>
                    <a:pt x="1918" y="2182"/>
                  </a:cubicBezTo>
                  <a:cubicBezTo>
                    <a:pt x="1850" y="2182"/>
                    <a:pt x="1781" y="2169"/>
                    <a:pt x="1711" y="2142"/>
                  </a:cubicBezTo>
                  <a:cubicBezTo>
                    <a:pt x="612" y="1945"/>
                    <a:pt x="259" y="100"/>
                    <a:pt x="259" y="100"/>
                  </a:cubicBezTo>
                  <a:cubicBezTo>
                    <a:pt x="241" y="31"/>
                    <a:pt x="186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3723468" y="1817855"/>
              <a:ext cx="139647" cy="130643"/>
            </a:xfrm>
            <a:custGeom>
              <a:avLst/>
              <a:gdLst/>
              <a:ahLst/>
              <a:cxnLst/>
              <a:rect l="l" t="t" r="r" b="b"/>
              <a:pathLst>
                <a:path w="2435" h="2278" extrusionOk="0">
                  <a:moveTo>
                    <a:pt x="119" y="0"/>
                  </a:moveTo>
                  <a:cubicBezTo>
                    <a:pt x="40" y="0"/>
                    <a:pt x="1" y="79"/>
                    <a:pt x="1" y="118"/>
                  </a:cubicBezTo>
                  <a:cubicBezTo>
                    <a:pt x="40" y="354"/>
                    <a:pt x="276" y="2277"/>
                    <a:pt x="1218" y="2277"/>
                  </a:cubicBezTo>
                  <a:lnTo>
                    <a:pt x="1257" y="2277"/>
                  </a:lnTo>
                  <a:cubicBezTo>
                    <a:pt x="2160" y="2238"/>
                    <a:pt x="2435" y="354"/>
                    <a:pt x="2435" y="118"/>
                  </a:cubicBezTo>
                  <a:cubicBezTo>
                    <a:pt x="2435" y="79"/>
                    <a:pt x="2395" y="0"/>
                    <a:pt x="2317" y="0"/>
                  </a:cubicBezTo>
                  <a:cubicBezTo>
                    <a:pt x="2278" y="0"/>
                    <a:pt x="2199" y="40"/>
                    <a:pt x="2199" y="118"/>
                  </a:cubicBezTo>
                  <a:cubicBezTo>
                    <a:pt x="2121" y="628"/>
                    <a:pt x="1807" y="2002"/>
                    <a:pt x="1218" y="2002"/>
                  </a:cubicBezTo>
                  <a:cubicBezTo>
                    <a:pt x="629" y="2002"/>
                    <a:pt x="315" y="628"/>
                    <a:pt x="276" y="118"/>
                  </a:cubicBezTo>
                  <a:cubicBezTo>
                    <a:pt x="236" y="40"/>
                    <a:pt x="197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4855901" y="1628485"/>
              <a:ext cx="240297" cy="76849"/>
            </a:xfrm>
            <a:custGeom>
              <a:avLst/>
              <a:gdLst/>
              <a:ahLst/>
              <a:cxnLst/>
              <a:rect l="l" t="t" r="r" b="b"/>
              <a:pathLst>
                <a:path w="4190" h="1340" extrusionOk="0">
                  <a:moveTo>
                    <a:pt x="4000" y="0"/>
                  </a:moveTo>
                  <a:cubicBezTo>
                    <a:pt x="3989" y="0"/>
                    <a:pt x="3978" y="2"/>
                    <a:pt x="3966" y="5"/>
                  </a:cubicBezTo>
                  <a:lnTo>
                    <a:pt x="158" y="1104"/>
                  </a:lnTo>
                  <a:cubicBezTo>
                    <a:pt x="1" y="1143"/>
                    <a:pt x="40" y="1340"/>
                    <a:pt x="197" y="1340"/>
                  </a:cubicBezTo>
                  <a:lnTo>
                    <a:pt x="4044" y="240"/>
                  </a:lnTo>
                  <a:cubicBezTo>
                    <a:pt x="4189" y="204"/>
                    <a:pt x="4133" y="0"/>
                    <a:pt x="4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860432" y="1772835"/>
              <a:ext cx="317490" cy="49550"/>
            </a:xfrm>
            <a:custGeom>
              <a:avLst/>
              <a:gdLst/>
              <a:ahLst/>
              <a:cxnLst/>
              <a:rect l="l" t="t" r="r" b="b"/>
              <a:pathLst>
                <a:path w="5536" h="864" extrusionOk="0">
                  <a:moveTo>
                    <a:pt x="118" y="0"/>
                  </a:moveTo>
                  <a:cubicBezTo>
                    <a:pt x="79" y="0"/>
                    <a:pt x="0" y="39"/>
                    <a:pt x="0" y="118"/>
                  </a:cubicBezTo>
                  <a:cubicBezTo>
                    <a:pt x="0" y="196"/>
                    <a:pt x="39" y="236"/>
                    <a:pt x="118" y="236"/>
                  </a:cubicBezTo>
                  <a:lnTo>
                    <a:pt x="5339" y="864"/>
                  </a:lnTo>
                  <a:lnTo>
                    <a:pt x="5378" y="864"/>
                  </a:lnTo>
                  <a:cubicBezTo>
                    <a:pt x="5535" y="864"/>
                    <a:pt x="5535" y="628"/>
                    <a:pt x="5378" y="628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2479202" y="1628485"/>
              <a:ext cx="238003" cy="76849"/>
            </a:xfrm>
            <a:custGeom>
              <a:avLst/>
              <a:gdLst/>
              <a:ahLst/>
              <a:cxnLst/>
              <a:rect l="l" t="t" r="r" b="b"/>
              <a:pathLst>
                <a:path w="4150" h="1340" extrusionOk="0">
                  <a:moveTo>
                    <a:pt x="151" y="0"/>
                  </a:moveTo>
                  <a:cubicBezTo>
                    <a:pt x="23" y="0"/>
                    <a:pt x="0" y="204"/>
                    <a:pt x="145" y="240"/>
                  </a:cubicBezTo>
                  <a:lnTo>
                    <a:pt x="3953" y="1340"/>
                  </a:lnTo>
                  <a:lnTo>
                    <a:pt x="3992" y="1340"/>
                  </a:lnTo>
                  <a:cubicBezTo>
                    <a:pt x="4110" y="1340"/>
                    <a:pt x="4149" y="1143"/>
                    <a:pt x="4032" y="1104"/>
                  </a:cubicBezTo>
                  <a:lnTo>
                    <a:pt x="184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2397421" y="1772835"/>
              <a:ext cx="319784" cy="49550"/>
            </a:xfrm>
            <a:custGeom>
              <a:avLst/>
              <a:gdLst/>
              <a:ahLst/>
              <a:cxnLst/>
              <a:rect l="l" t="t" r="r" b="b"/>
              <a:pathLst>
                <a:path w="5576" h="864" extrusionOk="0">
                  <a:moveTo>
                    <a:pt x="5418" y="0"/>
                  </a:moveTo>
                  <a:lnTo>
                    <a:pt x="158" y="628"/>
                  </a:lnTo>
                  <a:cubicBezTo>
                    <a:pt x="1" y="628"/>
                    <a:pt x="1" y="864"/>
                    <a:pt x="158" y="864"/>
                  </a:cubicBezTo>
                  <a:lnTo>
                    <a:pt x="197" y="864"/>
                  </a:lnTo>
                  <a:lnTo>
                    <a:pt x="5458" y="236"/>
                  </a:lnTo>
                  <a:cubicBezTo>
                    <a:pt x="5497" y="236"/>
                    <a:pt x="5575" y="196"/>
                    <a:pt x="5536" y="118"/>
                  </a:cubicBezTo>
                  <a:cubicBezTo>
                    <a:pt x="5536" y="39"/>
                    <a:pt x="5497" y="0"/>
                    <a:pt x="5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2491991" y="1873312"/>
              <a:ext cx="201299" cy="86426"/>
            </a:xfrm>
            <a:custGeom>
              <a:avLst/>
              <a:gdLst/>
              <a:ahLst/>
              <a:cxnLst/>
              <a:rect l="l" t="t" r="r" b="b"/>
              <a:pathLst>
                <a:path w="3510" h="1507" extrusionOk="0">
                  <a:moveTo>
                    <a:pt x="3315" y="1"/>
                  </a:moveTo>
                  <a:cubicBezTo>
                    <a:pt x="3297" y="1"/>
                    <a:pt x="3278" y="5"/>
                    <a:pt x="3259" y="15"/>
                  </a:cubicBezTo>
                  <a:lnTo>
                    <a:pt x="118" y="1271"/>
                  </a:lnTo>
                  <a:cubicBezTo>
                    <a:pt x="1" y="1349"/>
                    <a:pt x="40" y="1506"/>
                    <a:pt x="158" y="1506"/>
                  </a:cubicBezTo>
                  <a:lnTo>
                    <a:pt x="236" y="1506"/>
                  </a:lnTo>
                  <a:lnTo>
                    <a:pt x="3337" y="250"/>
                  </a:lnTo>
                  <a:cubicBezTo>
                    <a:pt x="3509" y="216"/>
                    <a:pt x="3440" y="1"/>
                    <a:pt x="3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3399268" y="858791"/>
              <a:ext cx="209442" cy="328730"/>
            </a:xfrm>
            <a:custGeom>
              <a:avLst/>
              <a:gdLst/>
              <a:ahLst/>
              <a:cxnLst/>
              <a:rect l="l" t="t" r="r" b="b"/>
              <a:pathLst>
                <a:path w="3652" h="5732" extrusionOk="0">
                  <a:moveTo>
                    <a:pt x="2788" y="0"/>
                  </a:moveTo>
                  <a:cubicBezTo>
                    <a:pt x="1846" y="157"/>
                    <a:pt x="943" y="353"/>
                    <a:pt x="1" y="550"/>
                  </a:cubicBezTo>
                  <a:lnTo>
                    <a:pt x="40" y="667"/>
                  </a:lnTo>
                  <a:cubicBezTo>
                    <a:pt x="354" y="2081"/>
                    <a:pt x="668" y="3494"/>
                    <a:pt x="982" y="4946"/>
                  </a:cubicBezTo>
                  <a:cubicBezTo>
                    <a:pt x="982" y="5143"/>
                    <a:pt x="1100" y="5378"/>
                    <a:pt x="1257" y="5535"/>
                  </a:cubicBezTo>
                  <a:cubicBezTo>
                    <a:pt x="1414" y="5653"/>
                    <a:pt x="1650" y="5732"/>
                    <a:pt x="1885" y="5732"/>
                  </a:cubicBezTo>
                  <a:cubicBezTo>
                    <a:pt x="2317" y="5732"/>
                    <a:pt x="2788" y="5653"/>
                    <a:pt x="3220" y="5535"/>
                  </a:cubicBezTo>
                  <a:cubicBezTo>
                    <a:pt x="3338" y="5496"/>
                    <a:pt x="3495" y="5418"/>
                    <a:pt x="3573" y="5300"/>
                  </a:cubicBezTo>
                  <a:cubicBezTo>
                    <a:pt x="3613" y="5182"/>
                    <a:pt x="3652" y="5064"/>
                    <a:pt x="3613" y="4946"/>
                  </a:cubicBezTo>
                  <a:cubicBezTo>
                    <a:pt x="3534" y="3337"/>
                    <a:pt x="3259" y="1727"/>
                    <a:pt x="2827" y="157"/>
                  </a:cubicBezTo>
                  <a:cubicBezTo>
                    <a:pt x="2827" y="118"/>
                    <a:pt x="2827" y="79"/>
                    <a:pt x="2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3673975" y="835392"/>
              <a:ext cx="225156" cy="366237"/>
            </a:xfrm>
            <a:custGeom>
              <a:avLst/>
              <a:gdLst/>
              <a:ahLst/>
              <a:cxnLst/>
              <a:rect l="l" t="t" r="r" b="b"/>
              <a:pathLst>
                <a:path w="3926" h="6386" extrusionOk="0">
                  <a:moveTo>
                    <a:pt x="2948" y="1"/>
                  </a:moveTo>
                  <a:cubicBezTo>
                    <a:pt x="1965" y="1"/>
                    <a:pt x="972" y="45"/>
                    <a:pt x="0" y="133"/>
                  </a:cubicBezTo>
                  <a:lnTo>
                    <a:pt x="0" y="1507"/>
                  </a:lnTo>
                  <a:cubicBezTo>
                    <a:pt x="39" y="2606"/>
                    <a:pt x="79" y="3706"/>
                    <a:pt x="79" y="4844"/>
                  </a:cubicBezTo>
                  <a:cubicBezTo>
                    <a:pt x="0" y="5276"/>
                    <a:pt x="118" y="5668"/>
                    <a:pt x="354" y="6022"/>
                  </a:cubicBezTo>
                  <a:cubicBezTo>
                    <a:pt x="628" y="6257"/>
                    <a:pt x="982" y="6375"/>
                    <a:pt x="1335" y="6375"/>
                  </a:cubicBezTo>
                  <a:cubicBezTo>
                    <a:pt x="1436" y="6382"/>
                    <a:pt x="1537" y="6385"/>
                    <a:pt x="1638" y="6385"/>
                  </a:cubicBezTo>
                  <a:cubicBezTo>
                    <a:pt x="2124" y="6385"/>
                    <a:pt x="2600" y="6309"/>
                    <a:pt x="3023" y="6179"/>
                  </a:cubicBezTo>
                  <a:cubicBezTo>
                    <a:pt x="3180" y="6140"/>
                    <a:pt x="3298" y="6100"/>
                    <a:pt x="3376" y="6022"/>
                  </a:cubicBezTo>
                  <a:cubicBezTo>
                    <a:pt x="3455" y="5904"/>
                    <a:pt x="3494" y="5786"/>
                    <a:pt x="3494" y="5668"/>
                  </a:cubicBezTo>
                  <a:cubicBezTo>
                    <a:pt x="3769" y="3784"/>
                    <a:pt x="3926" y="1900"/>
                    <a:pt x="3926" y="16"/>
                  </a:cubicBezTo>
                  <a:cubicBezTo>
                    <a:pt x="3602" y="6"/>
                    <a:pt x="3276" y="1"/>
                    <a:pt x="2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3941857" y="840783"/>
              <a:ext cx="184667" cy="339569"/>
            </a:xfrm>
            <a:custGeom>
              <a:avLst/>
              <a:gdLst/>
              <a:ahLst/>
              <a:cxnLst/>
              <a:rect l="l" t="t" r="r" b="b"/>
              <a:pathLst>
                <a:path w="3220" h="5921" extrusionOk="0">
                  <a:moveTo>
                    <a:pt x="786" y="0"/>
                  </a:moveTo>
                  <a:cubicBezTo>
                    <a:pt x="786" y="157"/>
                    <a:pt x="747" y="314"/>
                    <a:pt x="747" y="471"/>
                  </a:cubicBezTo>
                  <a:lnTo>
                    <a:pt x="118" y="4279"/>
                  </a:lnTo>
                  <a:cubicBezTo>
                    <a:pt x="1" y="4672"/>
                    <a:pt x="40" y="5143"/>
                    <a:pt x="275" y="5535"/>
                  </a:cubicBezTo>
                  <a:cubicBezTo>
                    <a:pt x="472" y="5732"/>
                    <a:pt x="707" y="5849"/>
                    <a:pt x="982" y="5889"/>
                  </a:cubicBezTo>
                  <a:cubicBezTo>
                    <a:pt x="1092" y="5910"/>
                    <a:pt x="1204" y="5920"/>
                    <a:pt x="1318" y="5920"/>
                  </a:cubicBezTo>
                  <a:cubicBezTo>
                    <a:pt x="1613" y="5920"/>
                    <a:pt x="1916" y="5856"/>
                    <a:pt x="2199" y="5771"/>
                  </a:cubicBezTo>
                  <a:cubicBezTo>
                    <a:pt x="2317" y="5732"/>
                    <a:pt x="2435" y="5653"/>
                    <a:pt x="2513" y="5574"/>
                  </a:cubicBezTo>
                  <a:cubicBezTo>
                    <a:pt x="2592" y="5457"/>
                    <a:pt x="2631" y="5339"/>
                    <a:pt x="2670" y="5182"/>
                  </a:cubicBezTo>
                  <a:cubicBezTo>
                    <a:pt x="3063" y="3572"/>
                    <a:pt x="3220" y="1884"/>
                    <a:pt x="3180" y="236"/>
                  </a:cubicBezTo>
                  <a:cubicBezTo>
                    <a:pt x="2395" y="118"/>
                    <a:pt x="1610" y="39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3270976" y="277950"/>
              <a:ext cx="893857" cy="583135"/>
            </a:xfrm>
            <a:custGeom>
              <a:avLst/>
              <a:gdLst/>
              <a:ahLst/>
              <a:cxnLst/>
              <a:rect l="l" t="t" r="r" b="b"/>
              <a:pathLst>
                <a:path w="15586" h="10168" extrusionOk="0">
                  <a:moveTo>
                    <a:pt x="7891" y="0"/>
                  </a:moveTo>
                  <a:cubicBezTo>
                    <a:pt x="7891" y="0"/>
                    <a:pt x="6242" y="4397"/>
                    <a:pt x="4907" y="6281"/>
                  </a:cubicBezTo>
                  <a:cubicBezTo>
                    <a:pt x="3298" y="5692"/>
                    <a:pt x="1649" y="5182"/>
                    <a:pt x="0" y="4750"/>
                  </a:cubicBezTo>
                  <a:lnTo>
                    <a:pt x="0" y="4750"/>
                  </a:lnTo>
                  <a:cubicBezTo>
                    <a:pt x="707" y="5614"/>
                    <a:pt x="1414" y="6477"/>
                    <a:pt x="2120" y="7380"/>
                  </a:cubicBezTo>
                  <a:cubicBezTo>
                    <a:pt x="2748" y="8165"/>
                    <a:pt x="3416" y="9343"/>
                    <a:pt x="4004" y="10167"/>
                  </a:cubicBezTo>
                  <a:cubicBezTo>
                    <a:pt x="6029" y="9768"/>
                    <a:pt x="8095" y="9576"/>
                    <a:pt x="10157" y="9576"/>
                  </a:cubicBezTo>
                  <a:cubicBezTo>
                    <a:pt x="10934" y="9576"/>
                    <a:pt x="11710" y="9603"/>
                    <a:pt x="12484" y="9657"/>
                  </a:cubicBezTo>
                  <a:cubicBezTo>
                    <a:pt x="13426" y="7341"/>
                    <a:pt x="14447" y="5064"/>
                    <a:pt x="15585" y="2826"/>
                  </a:cubicBezTo>
                  <a:lnTo>
                    <a:pt x="15585" y="2826"/>
                  </a:lnTo>
                  <a:lnTo>
                    <a:pt x="10560" y="6085"/>
                  </a:lnTo>
                  <a:cubicBezTo>
                    <a:pt x="9971" y="4122"/>
                    <a:pt x="7891" y="0"/>
                    <a:pt x="7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3241728" y="524555"/>
              <a:ext cx="92333" cy="72261"/>
            </a:xfrm>
            <a:custGeom>
              <a:avLst/>
              <a:gdLst/>
              <a:ahLst/>
              <a:cxnLst/>
              <a:rect l="l" t="t" r="r" b="b"/>
              <a:pathLst>
                <a:path w="1610" h="1260" extrusionOk="0">
                  <a:moveTo>
                    <a:pt x="664" y="1"/>
                  </a:moveTo>
                  <a:cubicBezTo>
                    <a:pt x="563" y="1"/>
                    <a:pt x="458" y="18"/>
                    <a:pt x="353" y="57"/>
                  </a:cubicBezTo>
                  <a:cubicBezTo>
                    <a:pt x="236" y="136"/>
                    <a:pt x="118" y="214"/>
                    <a:pt x="39" y="372"/>
                  </a:cubicBezTo>
                  <a:cubicBezTo>
                    <a:pt x="0" y="529"/>
                    <a:pt x="0" y="686"/>
                    <a:pt x="39" y="843"/>
                  </a:cubicBezTo>
                  <a:cubicBezTo>
                    <a:pt x="79" y="882"/>
                    <a:pt x="118" y="921"/>
                    <a:pt x="118" y="960"/>
                  </a:cubicBezTo>
                  <a:cubicBezTo>
                    <a:pt x="242" y="1147"/>
                    <a:pt x="465" y="1259"/>
                    <a:pt x="688" y="1259"/>
                  </a:cubicBezTo>
                  <a:cubicBezTo>
                    <a:pt x="747" y="1259"/>
                    <a:pt x="806" y="1252"/>
                    <a:pt x="864" y="1235"/>
                  </a:cubicBezTo>
                  <a:cubicBezTo>
                    <a:pt x="1295" y="1117"/>
                    <a:pt x="1610" y="529"/>
                    <a:pt x="1217" y="175"/>
                  </a:cubicBezTo>
                  <a:cubicBezTo>
                    <a:pt x="1060" y="71"/>
                    <a:pt x="868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3234961" y="517902"/>
              <a:ext cx="96864" cy="86541"/>
            </a:xfrm>
            <a:custGeom>
              <a:avLst/>
              <a:gdLst/>
              <a:ahLst/>
              <a:cxnLst/>
              <a:rect l="l" t="t" r="r" b="b"/>
              <a:pathLst>
                <a:path w="1689" h="1509" extrusionOk="0">
                  <a:moveTo>
                    <a:pt x="756" y="252"/>
                  </a:moveTo>
                  <a:cubicBezTo>
                    <a:pt x="925" y="252"/>
                    <a:pt x="1099" y="304"/>
                    <a:pt x="1256" y="409"/>
                  </a:cubicBezTo>
                  <a:cubicBezTo>
                    <a:pt x="1335" y="488"/>
                    <a:pt x="1413" y="645"/>
                    <a:pt x="1374" y="802"/>
                  </a:cubicBezTo>
                  <a:cubicBezTo>
                    <a:pt x="1296" y="998"/>
                    <a:pt x="1139" y="1194"/>
                    <a:pt x="903" y="1233"/>
                  </a:cubicBezTo>
                  <a:cubicBezTo>
                    <a:pt x="870" y="1240"/>
                    <a:pt x="837" y="1243"/>
                    <a:pt x="802" y="1243"/>
                  </a:cubicBezTo>
                  <a:cubicBezTo>
                    <a:pt x="631" y="1243"/>
                    <a:pt x="445" y="1161"/>
                    <a:pt x="314" y="998"/>
                  </a:cubicBezTo>
                  <a:cubicBezTo>
                    <a:pt x="275" y="998"/>
                    <a:pt x="275" y="959"/>
                    <a:pt x="275" y="919"/>
                  </a:cubicBezTo>
                  <a:cubicBezTo>
                    <a:pt x="236" y="802"/>
                    <a:pt x="236" y="645"/>
                    <a:pt x="275" y="527"/>
                  </a:cubicBezTo>
                  <a:cubicBezTo>
                    <a:pt x="314" y="409"/>
                    <a:pt x="393" y="330"/>
                    <a:pt x="511" y="291"/>
                  </a:cubicBezTo>
                  <a:cubicBezTo>
                    <a:pt x="589" y="265"/>
                    <a:pt x="672" y="252"/>
                    <a:pt x="756" y="252"/>
                  </a:cubicBezTo>
                  <a:close/>
                  <a:moveTo>
                    <a:pt x="873" y="1"/>
                  </a:moveTo>
                  <a:cubicBezTo>
                    <a:pt x="735" y="1"/>
                    <a:pt x="597" y="32"/>
                    <a:pt x="471" y="95"/>
                  </a:cubicBezTo>
                  <a:cubicBezTo>
                    <a:pt x="275" y="134"/>
                    <a:pt x="157" y="252"/>
                    <a:pt x="79" y="448"/>
                  </a:cubicBezTo>
                  <a:cubicBezTo>
                    <a:pt x="0" y="605"/>
                    <a:pt x="0" y="841"/>
                    <a:pt x="79" y="998"/>
                  </a:cubicBezTo>
                  <a:cubicBezTo>
                    <a:pt x="79" y="1037"/>
                    <a:pt x="118" y="1116"/>
                    <a:pt x="157" y="1155"/>
                  </a:cubicBezTo>
                  <a:cubicBezTo>
                    <a:pt x="314" y="1390"/>
                    <a:pt x="550" y="1508"/>
                    <a:pt x="825" y="1508"/>
                  </a:cubicBezTo>
                  <a:cubicBezTo>
                    <a:pt x="903" y="1508"/>
                    <a:pt x="942" y="1508"/>
                    <a:pt x="1021" y="1469"/>
                  </a:cubicBezTo>
                  <a:cubicBezTo>
                    <a:pt x="1335" y="1390"/>
                    <a:pt x="1570" y="1155"/>
                    <a:pt x="1649" y="841"/>
                  </a:cubicBezTo>
                  <a:cubicBezTo>
                    <a:pt x="1688" y="605"/>
                    <a:pt x="1610" y="370"/>
                    <a:pt x="1453" y="213"/>
                  </a:cubicBezTo>
                  <a:cubicBezTo>
                    <a:pt x="1288" y="71"/>
                    <a:pt x="1081" y="1"/>
                    <a:pt x="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3685215" y="244859"/>
              <a:ext cx="92333" cy="72777"/>
            </a:xfrm>
            <a:custGeom>
              <a:avLst/>
              <a:gdLst/>
              <a:ahLst/>
              <a:cxnLst/>
              <a:rect l="l" t="t" r="r" b="b"/>
              <a:pathLst>
                <a:path w="1610" h="1269" extrusionOk="0">
                  <a:moveTo>
                    <a:pt x="686" y="0"/>
                  </a:moveTo>
                  <a:cubicBezTo>
                    <a:pt x="571" y="0"/>
                    <a:pt x="457" y="23"/>
                    <a:pt x="354" y="67"/>
                  </a:cubicBezTo>
                  <a:cubicBezTo>
                    <a:pt x="197" y="106"/>
                    <a:pt x="79" y="224"/>
                    <a:pt x="40" y="381"/>
                  </a:cubicBezTo>
                  <a:cubicBezTo>
                    <a:pt x="0" y="538"/>
                    <a:pt x="0" y="695"/>
                    <a:pt x="40" y="852"/>
                  </a:cubicBezTo>
                  <a:cubicBezTo>
                    <a:pt x="79" y="891"/>
                    <a:pt x="79" y="930"/>
                    <a:pt x="118" y="970"/>
                  </a:cubicBezTo>
                  <a:cubicBezTo>
                    <a:pt x="243" y="1156"/>
                    <a:pt x="465" y="1269"/>
                    <a:pt x="689" y="1269"/>
                  </a:cubicBezTo>
                  <a:cubicBezTo>
                    <a:pt x="748" y="1269"/>
                    <a:pt x="807" y="1261"/>
                    <a:pt x="864" y="1244"/>
                  </a:cubicBezTo>
                  <a:cubicBezTo>
                    <a:pt x="1296" y="1127"/>
                    <a:pt x="1610" y="538"/>
                    <a:pt x="1217" y="184"/>
                  </a:cubicBezTo>
                  <a:cubicBezTo>
                    <a:pt x="1070" y="62"/>
                    <a:pt x="877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3678448" y="238206"/>
              <a:ext cx="96864" cy="87057"/>
            </a:xfrm>
            <a:custGeom>
              <a:avLst/>
              <a:gdLst/>
              <a:ahLst/>
              <a:cxnLst/>
              <a:rect l="l" t="t" r="r" b="b"/>
              <a:pathLst>
                <a:path w="1689" h="1518" extrusionOk="0">
                  <a:moveTo>
                    <a:pt x="825" y="261"/>
                  </a:moveTo>
                  <a:cubicBezTo>
                    <a:pt x="982" y="261"/>
                    <a:pt x="1139" y="300"/>
                    <a:pt x="1257" y="418"/>
                  </a:cubicBezTo>
                  <a:cubicBezTo>
                    <a:pt x="1335" y="497"/>
                    <a:pt x="1414" y="654"/>
                    <a:pt x="1335" y="811"/>
                  </a:cubicBezTo>
                  <a:cubicBezTo>
                    <a:pt x="1296" y="1007"/>
                    <a:pt x="1139" y="1203"/>
                    <a:pt x="904" y="1243"/>
                  </a:cubicBezTo>
                  <a:cubicBezTo>
                    <a:pt x="871" y="1249"/>
                    <a:pt x="837" y="1252"/>
                    <a:pt x="803" y="1252"/>
                  </a:cubicBezTo>
                  <a:cubicBezTo>
                    <a:pt x="631" y="1252"/>
                    <a:pt x="446" y="1171"/>
                    <a:pt x="315" y="1007"/>
                  </a:cubicBezTo>
                  <a:cubicBezTo>
                    <a:pt x="315" y="1007"/>
                    <a:pt x="276" y="968"/>
                    <a:pt x="276" y="929"/>
                  </a:cubicBezTo>
                  <a:cubicBezTo>
                    <a:pt x="236" y="811"/>
                    <a:pt x="236" y="654"/>
                    <a:pt x="276" y="536"/>
                  </a:cubicBezTo>
                  <a:cubicBezTo>
                    <a:pt x="315" y="418"/>
                    <a:pt x="433" y="340"/>
                    <a:pt x="550" y="300"/>
                  </a:cubicBezTo>
                  <a:cubicBezTo>
                    <a:pt x="629" y="261"/>
                    <a:pt x="707" y="261"/>
                    <a:pt x="825" y="261"/>
                  </a:cubicBezTo>
                  <a:close/>
                  <a:moveTo>
                    <a:pt x="831" y="1"/>
                  </a:moveTo>
                  <a:cubicBezTo>
                    <a:pt x="707" y="1"/>
                    <a:pt x="585" y="23"/>
                    <a:pt x="472" y="65"/>
                  </a:cubicBezTo>
                  <a:cubicBezTo>
                    <a:pt x="276" y="143"/>
                    <a:pt x="158" y="261"/>
                    <a:pt x="79" y="457"/>
                  </a:cubicBezTo>
                  <a:cubicBezTo>
                    <a:pt x="1" y="615"/>
                    <a:pt x="1" y="811"/>
                    <a:pt x="79" y="1007"/>
                  </a:cubicBezTo>
                  <a:cubicBezTo>
                    <a:pt x="79" y="1046"/>
                    <a:pt x="118" y="1125"/>
                    <a:pt x="158" y="1164"/>
                  </a:cubicBezTo>
                  <a:cubicBezTo>
                    <a:pt x="315" y="1360"/>
                    <a:pt x="550" y="1517"/>
                    <a:pt x="825" y="1517"/>
                  </a:cubicBezTo>
                  <a:cubicBezTo>
                    <a:pt x="904" y="1517"/>
                    <a:pt x="943" y="1517"/>
                    <a:pt x="1021" y="1478"/>
                  </a:cubicBezTo>
                  <a:cubicBezTo>
                    <a:pt x="1335" y="1400"/>
                    <a:pt x="1571" y="1164"/>
                    <a:pt x="1649" y="850"/>
                  </a:cubicBezTo>
                  <a:cubicBezTo>
                    <a:pt x="1689" y="615"/>
                    <a:pt x="1610" y="379"/>
                    <a:pt x="1453" y="222"/>
                  </a:cubicBezTo>
                  <a:cubicBezTo>
                    <a:pt x="1277" y="71"/>
                    <a:pt x="1052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4103985" y="418228"/>
              <a:ext cx="92333" cy="72777"/>
            </a:xfrm>
            <a:custGeom>
              <a:avLst/>
              <a:gdLst/>
              <a:ahLst/>
              <a:cxnLst/>
              <a:rect l="l" t="t" r="r" b="b"/>
              <a:pathLst>
                <a:path w="1610" h="1269" extrusionOk="0">
                  <a:moveTo>
                    <a:pt x="712" y="0"/>
                  </a:moveTo>
                  <a:cubicBezTo>
                    <a:pt x="604" y="0"/>
                    <a:pt x="496" y="22"/>
                    <a:pt x="393" y="66"/>
                  </a:cubicBezTo>
                  <a:cubicBezTo>
                    <a:pt x="236" y="106"/>
                    <a:pt x="118" y="223"/>
                    <a:pt x="79" y="380"/>
                  </a:cubicBezTo>
                  <a:cubicBezTo>
                    <a:pt x="0" y="537"/>
                    <a:pt x="0" y="695"/>
                    <a:pt x="79" y="852"/>
                  </a:cubicBezTo>
                  <a:cubicBezTo>
                    <a:pt x="79" y="891"/>
                    <a:pt x="118" y="930"/>
                    <a:pt x="157" y="969"/>
                  </a:cubicBezTo>
                  <a:cubicBezTo>
                    <a:pt x="281" y="1156"/>
                    <a:pt x="479" y="1268"/>
                    <a:pt x="693" y="1268"/>
                  </a:cubicBezTo>
                  <a:cubicBezTo>
                    <a:pt x="749" y="1268"/>
                    <a:pt x="806" y="1260"/>
                    <a:pt x="864" y="1244"/>
                  </a:cubicBezTo>
                  <a:cubicBezTo>
                    <a:pt x="1296" y="1126"/>
                    <a:pt x="1610" y="537"/>
                    <a:pt x="1217" y="184"/>
                  </a:cubicBezTo>
                  <a:cubicBezTo>
                    <a:pt x="1070" y="62"/>
                    <a:pt x="892" y="0"/>
                    <a:pt x="7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4097218" y="410486"/>
              <a:ext cx="96864" cy="85853"/>
            </a:xfrm>
            <a:custGeom>
              <a:avLst/>
              <a:gdLst/>
              <a:ahLst/>
              <a:cxnLst/>
              <a:rect l="l" t="t" r="r" b="b"/>
              <a:pathLst>
                <a:path w="1689" h="1497" extrusionOk="0">
                  <a:moveTo>
                    <a:pt x="825" y="241"/>
                  </a:moveTo>
                  <a:cubicBezTo>
                    <a:pt x="982" y="241"/>
                    <a:pt x="1139" y="319"/>
                    <a:pt x="1257" y="398"/>
                  </a:cubicBezTo>
                  <a:cubicBezTo>
                    <a:pt x="1374" y="476"/>
                    <a:pt x="1414" y="633"/>
                    <a:pt x="1374" y="790"/>
                  </a:cubicBezTo>
                  <a:cubicBezTo>
                    <a:pt x="1296" y="987"/>
                    <a:pt x="1139" y="1183"/>
                    <a:pt x="943" y="1222"/>
                  </a:cubicBezTo>
                  <a:cubicBezTo>
                    <a:pt x="891" y="1239"/>
                    <a:pt x="839" y="1247"/>
                    <a:pt x="789" y="1247"/>
                  </a:cubicBezTo>
                  <a:cubicBezTo>
                    <a:pt x="609" y="1247"/>
                    <a:pt x="446" y="1148"/>
                    <a:pt x="354" y="1026"/>
                  </a:cubicBezTo>
                  <a:cubicBezTo>
                    <a:pt x="314" y="987"/>
                    <a:pt x="314" y="947"/>
                    <a:pt x="275" y="908"/>
                  </a:cubicBezTo>
                  <a:cubicBezTo>
                    <a:pt x="236" y="790"/>
                    <a:pt x="236" y="633"/>
                    <a:pt x="275" y="515"/>
                  </a:cubicBezTo>
                  <a:cubicBezTo>
                    <a:pt x="354" y="398"/>
                    <a:pt x="432" y="319"/>
                    <a:pt x="550" y="280"/>
                  </a:cubicBezTo>
                  <a:cubicBezTo>
                    <a:pt x="628" y="241"/>
                    <a:pt x="746" y="241"/>
                    <a:pt x="825" y="241"/>
                  </a:cubicBezTo>
                  <a:close/>
                  <a:moveTo>
                    <a:pt x="839" y="0"/>
                  </a:moveTo>
                  <a:cubicBezTo>
                    <a:pt x="713" y="0"/>
                    <a:pt x="587" y="26"/>
                    <a:pt x="471" y="84"/>
                  </a:cubicBezTo>
                  <a:cubicBezTo>
                    <a:pt x="275" y="123"/>
                    <a:pt x="157" y="280"/>
                    <a:pt x="79" y="437"/>
                  </a:cubicBezTo>
                  <a:cubicBezTo>
                    <a:pt x="0" y="633"/>
                    <a:pt x="0" y="830"/>
                    <a:pt x="79" y="987"/>
                  </a:cubicBezTo>
                  <a:cubicBezTo>
                    <a:pt x="79" y="1065"/>
                    <a:pt x="118" y="1104"/>
                    <a:pt x="157" y="1144"/>
                  </a:cubicBezTo>
                  <a:cubicBezTo>
                    <a:pt x="314" y="1379"/>
                    <a:pt x="550" y="1497"/>
                    <a:pt x="825" y="1497"/>
                  </a:cubicBezTo>
                  <a:cubicBezTo>
                    <a:pt x="903" y="1497"/>
                    <a:pt x="982" y="1497"/>
                    <a:pt x="1021" y="1458"/>
                  </a:cubicBezTo>
                  <a:cubicBezTo>
                    <a:pt x="1335" y="1379"/>
                    <a:pt x="1571" y="1144"/>
                    <a:pt x="1649" y="830"/>
                  </a:cubicBezTo>
                  <a:cubicBezTo>
                    <a:pt x="1688" y="594"/>
                    <a:pt x="1610" y="358"/>
                    <a:pt x="1453" y="201"/>
                  </a:cubicBezTo>
                  <a:cubicBezTo>
                    <a:pt x="1279" y="77"/>
                    <a:pt x="1058" y="0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464590" y="765884"/>
              <a:ext cx="547119" cy="43414"/>
            </a:xfrm>
            <a:custGeom>
              <a:avLst/>
              <a:gdLst/>
              <a:ahLst/>
              <a:cxnLst/>
              <a:rect l="l" t="t" r="r" b="b"/>
              <a:pathLst>
                <a:path w="9540" h="757" extrusionOk="0">
                  <a:moveTo>
                    <a:pt x="7107" y="0"/>
                  </a:moveTo>
                  <a:cubicBezTo>
                    <a:pt x="4716" y="0"/>
                    <a:pt x="2347" y="258"/>
                    <a:pt x="0" y="757"/>
                  </a:cubicBezTo>
                  <a:lnTo>
                    <a:pt x="9540" y="89"/>
                  </a:lnTo>
                  <a:cubicBezTo>
                    <a:pt x="8726" y="30"/>
                    <a:pt x="7916" y="0"/>
                    <a:pt x="7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3455586" y="759116"/>
              <a:ext cx="565127" cy="56949"/>
            </a:xfrm>
            <a:custGeom>
              <a:avLst/>
              <a:gdLst/>
              <a:ahLst/>
              <a:cxnLst/>
              <a:rect l="l" t="t" r="r" b="b"/>
              <a:pathLst>
                <a:path w="9854" h="993" extrusionOk="0">
                  <a:moveTo>
                    <a:pt x="7258" y="0"/>
                  </a:moveTo>
                  <a:cubicBezTo>
                    <a:pt x="4856" y="0"/>
                    <a:pt x="2465" y="258"/>
                    <a:pt x="118" y="757"/>
                  </a:cubicBezTo>
                  <a:cubicBezTo>
                    <a:pt x="0" y="796"/>
                    <a:pt x="0" y="992"/>
                    <a:pt x="157" y="992"/>
                  </a:cubicBezTo>
                  <a:lnTo>
                    <a:pt x="197" y="992"/>
                  </a:lnTo>
                  <a:cubicBezTo>
                    <a:pt x="2491" y="505"/>
                    <a:pt x="4806" y="269"/>
                    <a:pt x="7127" y="269"/>
                  </a:cubicBezTo>
                  <a:cubicBezTo>
                    <a:pt x="7983" y="269"/>
                    <a:pt x="8840" y="301"/>
                    <a:pt x="9697" y="364"/>
                  </a:cubicBezTo>
                  <a:cubicBezTo>
                    <a:pt x="9854" y="364"/>
                    <a:pt x="9854" y="89"/>
                    <a:pt x="9697" y="89"/>
                  </a:cubicBezTo>
                  <a:cubicBezTo>
                    <a:pt x="8883" y="30"/>
                    <a:pt x="8070" y="0"/>
                    <a:pt x="7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3604180" y="2594546"/>
              <a:ext cx="367040" cy="287725"/>
            </a:xfrm>
            <a:custGeom>
              <a:avLst/>
              <a:gdLst/>
              <a:ahLst/>
              <a:cxnLst/>
              <a:rect l="l" t="t" r="r" b="b"/>
              <a:pathLst>
                <a:path w="6400" h="5017" extrusionOk="0">
                  <a:moveTo>
                    <a:pt x="1806" y="1"/>
                  </a:moveTo>
                  <a:cubicBezTo>
                    <a:pt x="785" y="1"/>
                    <a:pt x="0" y="943"/>
                    <a:pt x="157" y="1964"/>
                  </a:cubicBezTo>
                  <a:cubicBezTo>
                    <a:pt x="275" y="2474"/>
                    <a:pt x="550" y="2945"/>
                    <a:pt x="903" y="3338"/>
                  </a:cubicBezTo>
                  <a:cubicBezTo>
                    <a:pt x="1492" y="3926"/>
                    <a:pt x="2199" y="4437"/>
                    <a:pt x="2944" y="4869"/>
                  </a:cubicBezTo>
                  <a:cubicBezTo>
                    <a:pt x="3141" y="4967"/>
                    <a:pt x="3350" y="5017"/>
                    <a:pt x="3556" y="5017"/>
                  </a:cubicBezTo>
                  <a:cubicBezTo>
                    <a:pt x="3846" y="5017"/>
                    <a:pt x="4129" y="4918"/>
                    <a:pt x="4358" y="4711"/>
                  </a:cubicBezTo>
                  <a:cubicBezTo>
                    <a:pt x="4829" y="4280"/>
                    <a:pt x="5261" y="3848"/>
                    <a:pt x="5614" y="3338"/>
                  </a:cubicBezTo>
                  <a:cubicBezTo>
                    <a:pt x="5849" y="3023"/>
                    <a:pt x="6046" y="2670"/>
                    <a:pt x="6203" y="2317"/>
                  </a:cubicBezTo>
                  <a:cubicBezTo>
                    <a:pt x="6321" y="2003"/>
                    <a:pt x="6399" y="1689"/>
                    <a:pt x="6399" y="1335"/>
                  </a:cubicBezTo>
                  <a:cubicBezTo>
                    <a:pt x="6399" y="904"/>
                    <a:pt x="6203" y="472"/>
                    <a:pt x="5810" y="236"/>
                  </a:cubicBezTo>
                  <a:cubicBezTo>
                    <a:pt x="5771" y="197"/>
                    <a:pt x="5692" y="158"/>
                    <a:pt x="5653" y="158"/>
                  </a:cubicBezTo>
                  <a:cubicBezTo>
                    <a:pt x="5535" y="118"/>
                    <a:pt x="5378" y="79"/>
                    <a:pt x="5261" y="79"/>
                  </a:cubicBezTo>
                  <a:cubicBezTo>
                    <a:pt x="4986" y="79"/>
                    <a:pt x="4750" y="158"/>
                    <a:pt x="4554" y="276"/>
                  </a:cubicBezTo>
                  <a:cubicBezTo>
                    <a:pt x="4358" y="433"/>
                    <a:pt x="4161" y="590"/>
                    <a:pt x="4004" y="786"/>
                  </a:cubicBezTo>
                  <a:cubicBezTo>
                    <a:pt x="3887" y="943"/>
                    <a:pt x="3769" y="1061"/>
                    <a:pt x="3651" y="1257"/>
                  </a:cubicBezTo>
                  <a:lnTo>
                    <a:pt x="3573" y="1375"/>
                  </a:lnTo>
                  <a:cubicBezTo>
                    <a:pt x="3573" y="1375"/>
                    <a:pt x="3533" y="1414"/>
                    <a:pt x="3533" y="1414"/>
                  </a:cubicBezTo>
                  <a:cubicBezTo>
                    <a:pt x="3337" y="1021"/>
                    <a:pt x="3062" y="668"/>
                    <a:pt x="2709" y="393"/>
                  </a:cubicBezTo>
                  <a:cubicBezTo>
                    <a:pt x="2473" y="158"/>
                    <a:pt x="2159" y="1"/>
                    <a:pt x="1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3165166" y="2522514"/>
              <a:ext cx="60848" cy="60848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550" y="1"/>
                  </a:moveTo>
                  <a:cubicBezTo>
                    <a:pt x="236" y="1"/>
                    <a:pt x="0" y="236"/>
                    <a:pt x="0" y="511"/>
                  </a:cubicBezTo>
                  <a:cubicBezTo>
                    <a:pt x="0" y="825"/>
                    <a:pt x="236" y="1060"/>
                    <a:pt x="550" y="1060"/>
                  </a:cubicBezTo>
                  <a:cubicBezTo>
                    <a:pt x="825" y="1060"/>
                    <a:pt x="1060" y="825"/>
                    <a:pt x="1060" y="511"/>
                  </a:cubicBezTo>
                  <a:cubicBezTo>
                    <a:pt x="1060" y="236"/>
                    <a:pt x="825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3147158" y="2515403"/>
              <a:ext cx="87860" cy="74727"/>
            </a:xfrm>
            <a:custGeom>
              <a:avLst/>
              <a:gdLst/>
              <a:ahLst/>
              <a:cxnLst/>
              <a:rect l="l" t="t" r="r" b="b"/>
              <a:pathLst>
                <a:path w="1532" h="1303" extrusionOk="0">
                  <a:moveTo>
                    <a:pt x="916" y="238"/>
                  </a:moveTo>
                  <a:cubicBezTo>
                    <a:pt x="1127" y="238"/>
                    <a:pt x="1293" y="456"/>
                    <a:pt x="1256" y="674"/>
                  </a:cubicBezTo>
                  <a:cubicBezTo>
                    <a:pt x="1256" y="912"/>
                    <a:pt x="1061" y="1061"/>
                    <a:pt x="861" y="1061"/>
                  </a:cubicBezTo>
                  <a:cubicBezTo>
                    <a:pt x="764" y="1061"/>
                    <a:pt x="666" y="1026"/>
                    <a:pt x="589" y="949"/>
                  </a:cubicBezTo>
                  <a:cubicBezTo>
                    <a:pt x="314" y="674"/>
                    <a:pt x="511" y="242"/>
                    <a:pt x="864" y="242"/>
                  </a:cubicBezTo>
                  <a:cubicBezTo>
                    <a:pt x="881" y="239"/>
                    <a:pt x="899" y="238"/>
                    <a:pt x="916" y="238"/>
                  </a:cubicBezTo>
                  <a:close/>
                  <a:moveTo>
                    <a:pt x="868" y="1"/>
                  </a:moveTo>
                  <a:cubicBezTo>
                    <a:pt x="703" y="1"/>
                    <a:pt x="533" y="62"/>
                    <a:pt x="393" y="203"/>
                  </a:cubicBezTo>
                  <a:cubicBezTo>
                    <a:pt x="0" y="596"/>
                    <a:pt x="275" y="1302"/>
                    <a:pt x="864" y="1302"/>
                  </a:cubicBezTo>
                  <a:cubicBezTo>
                    <a:pt x="1217" y="1302"/>
                    <a:pt x="1492" y="1027"/>
                    <a:pt x="1531" y="635"/>
                  </a:cubicBezTo>
                  <a:cubicBezTo>
                    <a:pt x="1531" y="264"/>
                    <a:pt x="1210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3437578" y="2563061"/>
              <a:ext cx="60848" cy="60848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550" y="0"/>
                  </a:moveTo>
                  <a:cubicBezTo>
                    <a:pt x="236" y="0"/>
                    <a:pt x="0" y="236"/>
                    <a:pt x="0" y="510"/>
                  </a:cubicBezTo>
                  <a:cubicBezTo>
                    <a:pt x="0" y="825"/>
                    <a:pt x="236" y="1060"/>
                    <a:pt x="550" y="1060"/>
                  </a:cubicBezTo>
                  <a:cubicBezTo>
                    <a:pt x="825" y="1060"/>
                    <a:pt x="1060" y="825"/>
                    <a:pt x="1060" y="510"/>
                  </a:cubicBezTo>
                  <a:cubicBezTo>
                    <a:pt x="1060" y="236"/>
                    <a:pt x="825" y="0"/>
                    <a:pt x="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3419570" y="2555949"/>
              <a:ext cx="85566" cy="74670"/>
            </a:xfrm>
            <a:custGeom>
              <a:avLst/>
              <a:gdLst/>
              <a:ahLst/>
              <a:cxnLst/>
              <a:rect l="l" t="t" r="r" b="b"/>
              <a:pathLst>
                <a:path w="1492" h="1302" extrusionOk="0">
                  <a:moveTo>
                    <a:pt x="864" y="242"/>
                  </a:moveTo>
                  <a:cubicBezTo>
                    <a:pt x="1099" y="242"/>
                    <a:pt x="1256" y="438"/>
                    <a:pt x="1256" y="674"/>
                  </a:cubicBezTo>
                  <a:cubicBezTo>
                    <a:pt x="1256" y="912"/>
                    <a:pt x="1061" y="1061"/>
                    <a:pt x="849" y="1061"/>
                  </a:cubicBezTo>
                  <a:cubicBezTo>
                    <a:pt x="746" y="1061"/>
                    <a:pt x="640" y="1025"/>
                    <a:pt x="550" y="949"/>
                  </a:cubicBezTo>
                  <a:cubicBezTo>
                    <a:pt x="314" y="674"/>
                    <a:pt x="511" y="242"/>
                    <a:pt x="864" y="242"/>
                  </a:cubicBezTo>
                  <a:close/>
                  <a:moveTo>
                    <a:pt x="841" y="0"/>
                  </a:moveTo>
                  <a:cubicBezTo>
                    <a:pt x="682" y="0"/>
                    <a:pt x="521" y="62"/>
                    <a:pt x="393" y="203"/>
                  </a:cubicBezTo>
                  <a:cubicBezTo>
                    <a:pt x="0" y="595"/>
                    <a:pt x="275" y="1302"/>
                    <a:pt x="864" y="1302"/>
                  </a:cubicBezTo>
                  <a:cubicBezTo>
                    <a:pt x="1217" y="1302"/>
                    <a:pt x="1492" y="1027"/>
                    <a:pt x="1492" y="634"/>
                  </a:cubicBezTo>
                  <a:cubicBezTo>
                    <a:pt x="1492" y="264"/>
                    <a:pt x="1171" y="0"/>
                    <a:pt x="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4058965" y="2567534"/>
              <a:ext cx="60791" cy="60848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510" y="1"/>
                  </a:moveTo>
                  <a:cubicBezTo>
                    <a:pt x="236" y="1"/>
                    <a:pt x="0" y="236"/>
                    <a:pt x="0" y="511"/>
                  </a:cubicBezTo>
                  <a:cubicBezTo>
                    <a:pt x="0" y="825"/>
                    <a:pt x="236" y="1061"/>
                    <a:pt x="510" y="1061"/>
                  </a:cubicBezTo>
                  <a:cubicBezTo>
                    <a:pt x="824" y="1061"/>
                    <a:pt x="1060" y="825"/>
                    <a:pt x="1060" y="511"/>
                  </a:cubicBezTo>
                  <a:cubicBezTo>
                    <a:pt x="1060" y="236"/>
                    <a:pt x="824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4038664" y="2559276"/>
              <a:ext cx="87860" cy="75874"/>
            </a:xfrm>
            <a:custGeom>
              <a:avLst/>
              <a:gdLst/>
              <a:ahLst/>
              <a:cxnLst/>
              <a:rect l="l" t="t" r="r" b="b"/>
              <a:pathLst>
                <a:path w="1532" h="1323" extrusionOk="0">
                  <a:moveTo>
                    <a:pt x="904" y="262"/>
                  </a:moveTo>
                  <a:cubicBezTo>
                    <a:pt x="1100" y="262"/>
                    <a:pt x="1296" y="419"/>
                    <a:pt x="1296" y="655"/>
                  </a:cubicBezTo>
                  <a:cubicBezTo>
                    <a:pt x="1296" y="902"/>
                    <a:pt x="1086" y="1072"/>
                    <a:pt x="865" y="1072"/>
                  </a:cubicBezTo>
                  <a:cubicBezTo>
                    <a:pt x="770" y="1072"/>
                    <a:pt x="672" y="1040"/>
                    <a:pt x="590" y="969"/>
                  </a:cubicBezTo>
                  <a:cubicBezTo>
                    <a:pt x="354" y="694"/>
                    <a:pt x="511" y="262"/>
                    <a:pt x="904" y="262"/>
                  </a:cubicBezTo>
                  <a:close/>
                  <a:moveTo>
                    <a:pt x="875" y="0"/>
                  </a:moveTo>
                  <a:cubicBezTo>
                    <a:pt x="717" y="0"/>
                    <a:pt x="559" y="58"/>
                    <a:pt x="433" y="184"/>
                  </a:cubicBezTo>
                  <a:cubicBezTo>
                    <a:pt x="1" y="616"/>
                    <a:pt x="315" y="1322"/>
                    <a:pt x="904" y="1322"/>
                  </a:cubicBezTo>
                  <a:cubicBezTo>
                    <a:pt x="1257" y="1322"/>
                    <a:pt x="1532" y="1008"/>
                    <a:pt x="1532" y="655"/>
                  </a:cubicBezTo>
                  <a:cubicBezTo>
                    <a:pt x="1532" y="255"/>
                    <a:pt x="1206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4333615" y="2529282"/>
              <a:ext cx="60848" cy="60848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550" y="0"/>
                  </a:moveTo>
                  <a:cubicBezTo>
                    <a:pt x="236" y="0"/>
                    <a:pt x="0" y="236"/>
                    <a:pt x="0" y="550"/>
                  </a:cubicBezTo>
                  <a:cubicBezTo>
                    <a:pt x="0" y="825"/>
                    <a:pt x="236" y="1060"/>
                    <a:pt x="550" y="1060"/>
                  </a:cubicBezTo>
                  <a:cubicBezTo>
                    <a:pt x="825" y="1060"/>
                    <a:pt x="1060" y="825"/>
                    <a:pt x="1060" y="550"/>
                  </a:cubicBezTo>
                  <a:cubicBezTo>
                    <a:pt x="1060" y="236"/>
                    <a:pt x="825" y="0"/>
                    <a:pt x="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4313313" y="2522170"/>
              <a:ext cx="87860" cy="74670"/>
            </a:xfrm>
            <a:custGeom>
              <a:avLst/>
              <a:gdLst/>
              <a:ahLst/>
              <a:cxnLst/>
              <a:rect l="l" t="t" r="r" b="b"/>
              <a:pathLst>
                <a:path w="1532" h="1302" extrusionOk="0">
                  <a:moveTo>
                    <a:pt x="904" y="242"/>
                  </a:moveTo>
                  <a:cubicBezTo>
                    <a:pt x="1100" y="242"/>
                    <a:pt x="1296" y="438"/>
                    <a:pt x="1296" y="674"/>
                  </a:cubicBezTo>
                  <a:cubicBezTo>
                    <a:pt x="1296" y="912"/>
                    <a:pt x="1101" y="1061"/>
                    <a:pt x="889" y="1061"/>
                  </a:cubicBezTo>
                  <a:cubicBezTo>
                    <a:pt x="786" y="1061"/>
                    <a:pt x="680" y="1026"/>
                    <a:pt x="590" y="949"/>
                  </a:cubicBezTo>
                  <a:cubicBezTo>
                    <a:pt x="354" y="674"/>
                    <a:pt x="511" y="242"/>
                    <a:pt x="904" y="242"/>
                  </a:cubicBezTo>
                  <a:close/>
                  <a:moveTo>
                    <a:pt x="881" y="1"/>
                  </a:moveTo>
                  <a:cubicBezTo>
                    <a:pt x="722" y="1"/>
                    <a:pt x="561" y="62"/>
                    <a:pt x="433" y="203"/>
                  </a:cubicBezTo>
                  <a:cubicBezTo>
                    <a:pt x="1" y="595"/>
                    <a:pt x="315" y="1302"/>
                    <a:pt x="904" y="1302"/>
                  </a:cubicBezTo>
                  <a:cubicBezTo>
                    <a:pt x="1257" y="1302"/>
                    <a:pt x="1532" y="1027"/>
                    <a:pt x="1532" y="635"/>
                  </a:cubicBezTo>
                  <a:cubicBezTo>
                    <a:pt x="1532" y="264"/>
                    <a:pt x="1211" y="1"/>
                    <a:pt x="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3134483" y="456825"/>
              <a:ext cx="71229" cy="59816"/>
            </a:xfrm>
            <a:custGeom>
              <a:avLst/>
              <a:gdLst/>
              <a:ahLst/>
              <a:cxnLst/>
              <a:rect l="l" t="t" r="r" b="b"/>
              <a:pathLst>
                <a:path w="1242" h="1043" extrusionOk="0">
                  <a:moveTo>
                    <a:pt x="156" y="0"/>
                  </a:moveTo>
                  <a:cubicBezTo>
                    <a:pt x="66" y="0"/>
                    <a:pt x="0" y="122"/>
                    <a:pt x="64" y="218"/>
                  </a:cubicBezTo>
                  <a:lnTo>
                    <a:pt x="1006" y="1003"/>
                  </a:lnTo>
                  <a:cubicBezTo>
                    <a:pt x="1046" y="1003"/>
                    <a:pt x="1046" y="1042"/>
                    <a:pt x="1085" y="1042"/>
                  </a:cubicBezTo>
                  <a:lnTo>
                    <a:pt x="1085" y="1003"/>
                  </a:lnTo>
                  <a:cubicBezTo>
                    <a:pt x="1203" y="1003"/>
                    <a:pt x="1242" y="846"/>
                    <a:pt x="1163" y="807"/>
                  </a:cubicBezTo>
                  <a:lnTo>
                    <a:pt x="221" y="22"/>
                  </a:lnTo>
                  <a:cubicBezTo>
                    <a:pt x="199" y="7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4191788" y="334038"/>
              <a:ext cx="52934" cy="56490"/>
            </a:xfrm>
            <a:custGeom>
              <a:avLst/>
              <a:gdLst/>
              <a:ahLst/>
              <a:cxnLst/>
              <a:rect l="l" t="t" r="r" b="b"/>
              <a:pathLst>
                <a:path w="923" h="985" extrusionOk="0">
                  <a:moveTo>
                    <a:pt x="742" y="1"/>
                  </a:moveTo>
                  <a:cubicBezTo>
                    <a:pt x="714" y="1"/>
                    <a:pt x="687" y="13"/>
                    <a:pt x="667" y="43"/>
                  </a:cubicBezTo>
                  <a:lnTo>
                    <a:pt x="79" y="749"/>
                  </a:lnTo>
                  <a:cubicBezTo>
                    <a:pt x="0" y="828"/>
                    <a:pt x="39" y="946"/>
                    <a:pt x="157" y="985"/>
                  </a:cubicBezTo>
                  <a:cubicBezTo>
                    <a:pt x="196" y="985"/>
                    <a:pt x="236" y="946"/>
                    <a:pt x="275" y="906"/>
                  </a:cubicBezTo>
                  <a:lnTo>
                    <a:pt x="864" y="200"/>
                  </a:lnTo>
                  <a:cubicBezTo>
                    <a:pt x="923" y="111"/>
                    <a:pt x="827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3720684" y="94735"/>
              <a:ext cx="19678" cy="72100"/>
            </a:xfrm>
            <a:custGeom>
              <a:avLst/>
              <a:gdLst/>
              <a:ahLst/>
              <a:cxnLst/>
              <a:rect l="l" t="t" r="r" b="b"/>
              <a:pathLst>
                <a:path w="354" h="1297" extrusionOk="0">
                  <a:moveTo>
                    <a:pt x="118" y="1"/>
                  </a:moveTo>
                  <a:cubicBezTo>
                    <a:pt x="79" y="1"/>
                    <a:pt x="1" y="79"/>
                    <a:pt x="1" y="119"/>
                  </a:cubicBezTo>
                  <a:lnTo>
                    <a:pt x="118" y="1179"/>
                  </a:lnTo>
                  <a:cubicBezTo>
                    <a:pt x="118" y="1257"/>
                    <a:pt x="158" y="1296"/>
                    <a:pt x="236" y="1296"/>
                  </a:cubicBezTo>
                  <a:cubicBezTo>
                    <a:pt x="315" y="1296"/>
                    <a:pt x="354" y="1218"/>
                    <a:pt x="354" y="1179"/>
                  </a:cubicBezTo>
                  <a:lnTo>
                    <a:pt x="275" y="119"/>
                  </a:lnTo>
                  <a:cubicBezTo>
                    <a:pt x="275" y="40"/>
                    <a:pt x="197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4881766" y="1873312"/>
              <a:ext cx="199349" cy="88663"/>
            </a:xfrm>
            <a:custGeom>
              <a:avLst/>
              <a:gdLst/>
              <a:ahLst/>
              <a:cxnLst/>
              <a:rect l="l" t="t" r="r" b="b"/>
              <a:pathLst>
                <a:path w="3476" h="1546" extrusionOk="0">
                  <a:moveTo>
                    <a:pt x="189" y="1"/>
                  </a:moveTo>
                  <a:cubicBezTo>
                    <a:pt x="44" y="1"/>
                    <a:pt x="1" y="216"/>
                    <a:pt x="139" y="250"/>
                  </a:cubicBezTo>
                  <a:lnTo>
                    <a:pt x="3279" y="1506"/>
                  </a:lnTo>
                  <a:lnTo>
                    <a:pt x="3318" y="1506"/>
                  </a:lnTo>
                  <a:lnTo>
                    <a:pt x="3318" y="1546"/>
                  </a:lnTo>
                  <a:cubicBezTo>
                    <a:pt x="3436" y="1546"/>
                    <a:pt x="3475" y="1349"/>
                    <a:pt x="3358" y="1310"/>
                  </a:cubicBezTo>
                  <a:lnTo>
                    <a:pt x="256" y="15"/>
                  </a:lnTo>
                  <a:cubicBezTo>
                    <a:pt x="232" y="5"/>
                    <a:pt x="209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9"/>
          <p:cNvSpPr txBox="1">
            <a:spLocks noGrp="1"/>
          </p:cNvSpPr>
          <p:nvPr>
            <p:ph type="title"/>
          </p:nvPr>
        </p:nvSpPr>
        <p:spPr>
          <a:xfrm>
            <a:off x="2023950" y="31673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7" name="Google Shape;637;p29"/>
          <p:cNvSpPr txBox="1">
            <a:spLocks noGrp="1"/>
          </p:cNvSpPr>
          <p:nvPr>
            <p:ph type="subTitle" idx="1"/>
          </p:nvPr>
        </p:nvSpPr>
        <p:spPr>
          <a:xfrm>
            <a:off x="2023950" y="8655675"/>
            <a:ext cx="34959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8" name="Google Shape;638;p29"/>
          <p:cNvSpPr txBox="1">
            <a:spLocks noGrp="1"/>
          </p:cNvSpPr>
          <p:nvPr>
            <p:ph type="subTitle" idx="2"/>
          </p:nvPr>
        </p:nvSpPr>
        <p:spPr>
          <a:xfrm>
            <a:off x="981000" y="4322075"/>
            <a:ext cx="5581800" cy="3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1">
    <p:bg>
      <p:bgPr>
        <a:solidFill>
          <a:schemeClr val="accent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30"/>
          <p:cNvGrpSpPr/>
          <p:nvPr/>
        </p:nvGrpSpPr>
        <p:grpSpPr>
          <a:xfrm>
            <a:off x="803939" y="814271"/>
            <a:ext cx="6295712" cy="6314154"/>
            <a:chOff x="803939" y="814271"/>
            <a:chExt cx="6295712" cy="6314154"/>
          </a:xfrm>
        </p:grpSpPr>
        <p:sp>
          <p:nvSpPr>
            <p:cNvPr id="641" name="Google Shape;641;p30"/>
            <p:cNvSpPr/>
            <p:nvPr/>
          </p:nvSpPr>
          <p:spPr>
            <a:xfrm>
              <a:off x="1243861" y="5132078"/>
              <a:ext cx="797854" cy="548131"/>
            </a:xfrm>
            <a:custGeom>
              <a:avLst/>
              <a:gdLst/>
              <a:ahLst/>
              <a:cxnLst/>
              <a:rect l="l" t="t" r="r" b="b"/>
              <a:pathLst>
                <a:path w="15093" h="10369" extrusionOk="0">
                  <a:moveTo>
                    <a:pt x="11646" y="1"/>
                  </a:moveTo>
                  <a:cubicBezTo>
                    <a:pt x="10515" y="1"/>
                    <a:pt x="9066" y="1016"/>
                    <a:pt x="7878" y="3465"/>
                  </a:cubicBezTo>
                  <a:cubicBezTo>
                    <a:pt x="6584" y="1438"/>
                    <a:pt x="4985" y="567"/>
                    <a:pt x="3744" y="567"/>
                  </a:cubicBezTo>
                  <a:cubicBezTo>
                    <a:pt x="981" y="567"/>
                    <a:pt x="1" y="4890"/>
                    <a:pt x="8157" y="10368"/>
                  </a:cubicBezTo>
                  <a:cubicBezTo>
                    <a:pt x="15092" y="4982"/>
                    <a:pt x="14151" y="1"/>
                    <a:pt x="11646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2965487" y="4924381"/>
              <a:ext cx="585294" cy="446635"/>
            </a:xfrm>
            <a:custGeom>
              <a:avLst/>
              <a:gdLst/>
              <a:ahLst/>
              <a:cxnLst/>
              <a:rect l="l" t="t" r="r" b="b"/>
              <a:pathLst>
                <a:path w="11072" h="8449" extrusionOk="0">
                  <a:moveTo>
                    <a:pt x="2836" y="0"/>
                  </a:moveTo>
                  <a:cubicBezTo>
                    <a:pt x="1253" y="0"/>
                    <a:pt x="0" y="2681"/>
                    <a:pt x="2901" y="8449"/>
                  </a:cubicBezTo>
                  <a:cubicBezTo>
                    <a:pt x="10574" y="7314"/>
                    <a:pt x="11072" y="2611"/>
                    <a:pt x="8210" y="2611"/>
                  </a:cubicBezTo>
                  <a:cubicBezTo>
                    <a:pt x="7458" y="2611"/>
                    <a:pt x="6474" y="2936"/>
                    <a:pt x="5328" y="3734"/>
                  </a:cubicBezTo>
                  <a:cubicBezTo>
                    <a:pt x="5190" y="1290"/>
                    <a:pt x="3934" y="0"/>
                    <a:pt x="28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4865788" y="5692896"/>
              <a:ext cx="913834" cy="782154"/>
            </a:xfrm>
            <a:custGeom>
              <a:avLst/>
              <a:gdLst/>
              <a:ahLst/>
              <a:cxnLst/>
              <a:rect l="l" t="t" r="r" b="b"/>
              <a:pathLst>
                <a:path w="17287" h="14796" extrusionOk="0">
                  <a:moveTo>
                    <a:pt x="5432" y="0"/>
                  </a:moveTo>
                  <a:cubicBezTo>
                    <a:pt x="2991" y="0"/>
                    <a:pt x="1" y="3799"/>
                    <a:pt x="393" y="13724"/>
                  </a:cubicBezTo>
                  <a:cubicBezTo>
                    <a:pt x="3031" y="14482"/>
                    <a:pt x="5309" y="14796"/>
                    <a:pt x="7225" y="14796"/>
                  </a:cubicBezTo>
                  <a:cubicBezTo>
                    <a:pt x="16334" y="14796"/>
                    <a:pt x="17287" y="7715"/>
                    <a:pt x="10136" y="7715"/>
                  </a:cubicBezTo>
                  <a:cubicBezTo>
                    <a:pt x="9401" y="7715"/>
                    <a:pt x="8580" y="7790"/>
                    <a:pt x="7674" y="7955"/>
                  </a:cubicBezTo>
                  <a:cubicBezTo>
                    <a:pt x="9493" y="3272"/>
                    <a:pt x="7699" y="0"/>
                    <a:pt x="54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455627" y="4374188"/>
              <a:ext cx="644024" cy="521911"/>
            </a:xfrm>
            <a:custGeom>
              <a:avLst/>
              <a:gdLst/>
              <a:ahLst/>
              <a:cxnLst/>
              <a:rect l="l" t="t" r="r" b="b"/>
              <a:pathLst>
                <a:path w="12183" h="9873" extrusionOk="0">
                  <a:moveTo>
                    <a:pt x="3573" y="1"/>
                  </a:moveTo>
                  <a:cubicBezTo>
                    <a:pt x="1891" y="1"/>
                    <a:pt x="1" y="2719"/>
                    <a:pt x="993" y="9567"/>
                  </a:cubicBezTo>
                  <a:cubicBezTo>
                    <a:pt x="2197" y="9779"/>
                    <a:pt x="3282" y="9873"/>
                    <a:pt x="4251" y="9873"/>
                  </a:cubicBezTo>
                  <a:cubicBezTo>
                    <a:pt x="11375" y="9873"/>
                    <a:pt x="12182" y="4814"/>
                    <a:pt x="7794" y="4814"/>
                  </a:cubicBezTo>
                  <a:cubicBezTo>
                    <a:pt x="7134" y="4814"/>
                    <a:pt x="6358" y="4928"/>
                    <a:pt x="5468" y="5190"/>
                  </a:cubicBezTo>
                  <a:cubicBezTo>
                    <a:pt x="6326" y="2035"/>
                    <a:pt x="5028" y="1"/>
                    <a:pt x="3573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1971090" y="3785881"/>
              <a:ext cx="692604" cy="520960"/>
            </a:xfrm>
            <a:custGeom>
              <a:avLst/>
              <a:gdLst/>
              <a:ahLst/>
              <a:cxnLst/>
              <a:rect l="l" t="t" r="r" b="b"/>
              <a:pathLst>
                <a:path w="13102" h="9855" extrusionOk="0">
                  <a:moveTo>
                    <a:pt x="3284" y="1"/>
                  </a:moveTo>
                  <a:cubicBezTo>
                    <a:pt x="1285" y="1"/>
                    <a:pt x="0" y="3359"/>
                    <a:pt x="4605" y="9854"/>
                  </a:cubicBezTo>
                  <a:cubicBezTo>
                    <a:pt x="12980" y="7304"/>
                    <a:pt x="13101" y="2087"/>
                    <a:pt x="10163" y="2087"/>
                  </a:cubicBezTo>
                  <a:cubicBezTo>
                    <a:pt x="9227" y="2087"/>
                    <a:pt x="7982" y="2615"/>
                    <a:pt x="6594" y="3926"/>
                  </a:cubicBezTo>
                  <a:cubicBezTo>
                    <a:pt x="6038" y="1292"/>
                    <a:pt x="4524" y="1"/>
                    <a:pt x="3284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260195" y="3554238"/>
              <a:ext cx="340752" cy="259396"/>
            </a:xfrm>
            <a:custGeom>
              <a:avLst/>
              <a:gdLst/>
              <a:ahLst/>
              <a:cxnLst/>
              <a:rect l="l" t="t" r="r" b="b"/>
              <a:pathLst>
                <a:path w="6446" h="4907" extrusionOk="0">
                  <a:moveTo>
                    <a:pt x="1632" y="1"/>
                  </a:moveTo>
                  <a:cubicBezTo>
                    <a:pt x="695" y="1"/>
                    <a:pt x="1" y="1593"/>
                    <a:pt x="1884" y="4907"/>
                  </a:cubicBezTo>
                  <a:cubicBezTo>
                    <a:pt x="6222" y="4023"/>
                    <a:pt x="6445" y="1354"/>
                    <a:pt x="4866" y="1354"/>
                  </a:cubicBezTo>
                  <a:cubicBezTo>
                    <a:pt x="4417" y="1354"/>
                    <a:pt x="3823" y="1569"/>
                    <a:pt x="3137" y="2102"/>
                  </a:cubicBezTo>
                  <a:cubicBezTo>
                    <a:pt x="2993" y="714"/>
                    <a:pt x="2258" y="1"/>
                    <a:pt x="1632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392034" y="3049190"/>
              <a:ext cx="340857" cy="258656"/>
            </a:xfrm>
            <a:custGeom>
              <a:avLst/>
              <a:gdLst/>
              <a:ahLst/>
              <a:cxnLst/>
              <a:rect l="l" t="t" r="r" b="b"/>
              <a:pathLst>
                <a:path w="6448" h="4893" extrusionOk="0">
                  <a:moveTo>
                    <a:pt x="1633" y="1"/>
                  </a:moveTo>
                  <a:cubicBezTo>
                    <a:pt x="693" y="1"/>
                    <a:pt x="1" y="1588"/>
                    <a:pt x="1897" y="4892"/>
                  </a:cubicBezTo>
                  <a:cubicBezTo>
                    <a:pt x="6242" y="4023"/>
                    <a:pt x="6447" y="1350"/>
                    <a:pt x="4863" y="1350"/>
                  </a:cubicBezTo>
                  <a:cubicBezTo>
                    <a:pt x="4417" y="1350"/>
                    <a:pt x="3828" y="1562"/>
                    <a:pt x="3150" y="2087"/>
                  </a:cubicBezTo>
                  <a:cubicBezTo>
                    <a:pt x="2999" y="709"/>
                    <a:pt x="2261" y="1"/>
                    <a:pt x="1633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6326854" y="1823044"/>
              <a:ext cx="340805" cy="258656"/>
            </a:xfrm>
            <a:custGeom>
              <a:avLst/>
              <a:gdLst/>
              <a:ahLst/>
              <a:cxnLst/>
              <a:rect l="l" t="t" r="r" b="b"/>
              <a:pathLst>
                <a:path w="6447" h="4893" extrusionOk="0">
                  <a:moveTo>
                    <a:pt x="1633" y="1"/>
                  </a:moveTo>
                  <a:cubicBezTo>
                    <a:pt x="693" y="1"/>
                    <a:pt x="0" y="1589"/>
                    <a:pt x="1897" y="4892"/>
                  </a:cubicBezTo>
                  <a:cubicBezTo>
                    <a:pt x="6242" y="4023"/>
                    <a:pt x="6447" y="1350"/>
                    <a:pt x="4863" y="1350"/>
                  </a:cubicBezTo>
                  <a:cubicBezTo>
                    <a:pt x="4416" y="1350"/>
                    <a:pt x="3828" y="1562"/>
                    <a:pt x="3150" y="2087"/>
                  </a:cubicBezTo>
                  <a:cubicBezTo>
                    <a:pt x="2999" y="709"/>
                    <a:pt x="2260" y="1"/>
                    <a:pt x="1633" y="1"/>
                  </a:cubicBezTo>
                  <a:close/>
                </a:path>
              </a:pathLst>
            </a:custGeom>
            <a:solidFill>
              <a:srgbClr val="F6B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244230" y="4663505"/>
              <a:ext cx="343183" cy="254269"/>
            </a:xfrm>
            <a:custGeom>
              <a:avLst/>
              <a:gdLst/>
              <a:ahLst/>
              <a:cxnLst/>
              <a:rect l="l" t="t" r="r" b="b"/>
              <a:pathLst>
                <a:path w="6492" h="4810" extrusionOk="0">
                  <a:moveTo>
                    <a:pt x="1622" y="0"/>
                  </a:moveTo>
                  <a:cubicBezTo>
                    <a:pt x="598" y="0"/>
                    <a:pt x="1" y="1703"/>
                    <a:pt x="2544" y="4810"/>
                  </a:cubicBezTo>
                  <a:cubicBezTo>
                    <a:pt x="6491" y="3287"/>
                    <a:pt x="6461" y="787"/>
                    <a:pt x="5099" y="787"/>
                  </a:cubicBezTo>
                  <a:cubicBezTo>
                    <a:pt x="4629" y="787"/>
                    <a:pt x="3999" y="1085"/>
                    <a:pt x="3320" y="1826"/>
                  </a:cubicBezTo>
                  <a:cubicBezTo>
                    <a:pt x="2973" y="589"/>
                    <a:pt x="2224" y="0"/>
                    <a:pt x="162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2801190" y="3262120"/>
              <a:ext cx="353492" cy="239203"/>
            </a:xfrm>
            <a:custGeom>
              <a:avLst/>
              <a:gdLst/>
              <a:ahLst/>
              <a:cxnLst/>
              <a:rect l="l" t="t" r="r" b="b"/>
              <a:pathLst>
                <a:path w="6687" h="4525" extrusionOk="0">
                  <a:moveTo>
                    <a:pt x="1632" y="0"/>
                  </a:moveTo>
                  <a:cubicBezTo>
                    <a:pt x="474" y="0"/>
                    <a:pt x="0" y="1855"/>
                    <a:pt x="3324" y="4524"/>
                  </a:cubicBezTo>
                  <a:cubicBezTo>
                    <a:pt x="6687" y="2367"/>
                    <a:pt x="6378" y="61"/>
                    <a:pt x="5200" y="61"/>
                  </a:cubicBezTo>
                  <a:cubicBezTo>
                    <a:pt x="4705" y="61"/>
                    <a:pt x="4057" y="467"/>
                    <a:pt x="3463" y="1461"/>
                  </a:cubicBezTo>
                  <a:cubicBezTo>
                    <a:pt x="2933" y="446"/>
                    <a:pt x="2200" y="0"/>
                    <a:pt x="16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803939" y="3609849"/>
              <a:ext cx="353703" cy="239520"/>
            </a:xfrm>
            <a:custGeom>
              <a:avLst/>
              <a:gdLst/>
              <a:ahLst/>
              <a:cxnLst/>
              <a:rect l="l" t="t" r="r" b="b"/>
              <a:pathLst>
                <a:path w="6691" h="4531" extrusionOk="0">
                  <a:moveTo>
                    <a:pt x="1644" y="1"/>
                  </a:moveTo>
                  <a:cubicBezTo>
                    <a:pt x="481" y="1"/>
                    <a:pt x="1" y="1857"/>
                    <a:pt x="3330" y="4531"/>
                  </a:cubicBezTo>
                  <a:cubicBezTo>
                    <a:pt x="6690" y="2347"/>
                    <a:pt x="6375" y="44"/>
                    <a:pt x="5199" y="44"/>
                  </a:cubicBezTo>
                  <a:cubicBezTo>
                    <a:pt x="4705" y="44"/>
                    <a:pt x="4058" y="452"/>
                    <a:pt x="3469" y="1448"/>
                  </a:cubicBezTo>
                  <a:cubicBezTo>
                    <a:pt x="2941" y="443"/>
                    <a:pt x="2211" y="1"/>
                    <a:pt x="1644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879955" y="2341995"/>
              <a:ext cx="353333" cy="239203"/>
            </a:xfrm>
            <a:custGeom>
              <a:avLst/>
              <a:gdLst/>
              <a:ahLst/>
              <a:cxnLst/>
              <a:rect l="l" t="t" r="r" b="b"/>
              <a:pathLst>
                <a:path w="6684" h="4525" extrusionOk="0">
                  <a:moveTo>
                    <a:pt x="1632" y="0"/>
                  </a:moveTo>
                  <a:cubicBezTo>
                    <a:pt x="474" y="0"/>
                    <a:pt x="0" y="1855"/>
                    <a:pt x="3324" y="4524"/>
                  </a:cubicBezTo>
                  <a:cubicBezTo>
                    <a:pt x="6683" y="2355"/>
                    <a:pt x="6369" y="57"/>
                    <a:pt x="5195" y="57"/>
                  </a:cubicBezTo>
                  <a:cubicBezTo>
                    <a:pt x="4700" y="57"/>
                    <a:pt x="4053" y="465"/>
                    <a:pt x="3463" y="1461"/>
                  </a:cubicBezTo>
                  <a:cubicBezTo>
                    <a:pt x="2933" y="446"/>
                    <a:pt x="2200" y="0"/>
                    <a:pt x="16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4282556" y="3165064"/>
              <a:ext cx="353862" cy="239520"/>
            </a:xfrm>
            <a:custGeom>
              <a:avLst/>
              <a:gdLst/>
              <a:ahLst/>
              <a:cxnLst/>
              <a:rect l="l" t="t" r="r" b="b"/>
              <a:pathLst>
                <a:path w="6694" h="4531" extrusionOk="0">
                  <a:moveTo>
                    <a:pt x="1644" y="0"/>
                  </a:moveTo>
                  <a:cubicBezTo>
                    <a:pt x="481" y="0"/>
                    <a:pt x="1" y="1856"/>
                    <a:pt x="3330" y="4530"/>
                  </a:cubicBezTo>
                  <a:cubicBezTo>
                    <a:pt x="6693" y="2358"/>
                    <a:pt x="6374" y="47"/>
                    <a:pt x="5196" y="47"/>
                  </a:cubicBezTo>
                  <a:cubicBezTo>
                    <a:pt x="4702" y="47"/>
                    <a:pt x="4057" y="454"/>
                    <a:pt x="3469" y="1447"/>
                  </a:cubicBezTo>
                  <a:cubicBezTo>
                    <a:pt x="2941" y="442"/>
                    <a:pt x="2211" y="0"/>
                    <a:pt x="1644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4021521" y="4366206"/>
              <a:ext cx="692076" cy="526352"/>
            </a:xfrm>
            <a:custGeom>
              <a:avLst/>
              <a:gdLst/>
              <a:ahLst/>
              <a:cxnLst/>
              <a:rect l="l" t="t" r="r" b="b"/>
              <a:pathLst>
                <a:path w="13092" h="9957" extrusionOk="0">
                  <a:moveTo>
                    <a:pt x="3331" y="1"/>
                  </a:moveTo>
                  <a:cubicBezTo>
                    <a:pt x="1431" y="1"/>
                    <a:pt x="0" y="3217"/>
                    <a:pt x="3732" y="9956"/>
                  </a:cubicBezTo>
                  <a:cubicBezTo>
                    <a:pt x="12618" y="8276"/>
                    <a:pt x="13092" y="2821"/>
                    <a:pt x="9848" y="2821"/>
                  </a:cubicBezTo>
                  <a:cubicBezTo>
                    <a:pt x="8945" y="2821"/>
                    <a:pt x="7755" y="3243"/>
                    <a:pt x="6378" y="4287"/>
                  </a:cubicBezTo>
                  <a:cubicBezTo>
                    <a:pt x="6106" y="1461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4021711" y="814271"/>
              <a:ext cx="691706" cy="525929"/>
            </a:xfrm>
            <a:custGeom>
              <a:avLst/>
              <a:gdLst/>
              <a:ahLst/>
              <a:cxnLst/>
              <a:rect l="l" t="t" r="r" b="b"/>
              <a:pathLst>
                <a:path w="13085" h="9949" extrusionOk="0">
                  <a:moveTo>
                    <a:pt x="3331" y="1"/>
                  </a:moveTo>
                  <a:cubicBezTo>
                    <a:pt x="1432" y="1"/>
                    <a:pt x="0" y="3211"/>
                    <a:pt x="3743" y="9948"/>
                  </a:cubicBezTo>
                  <a:cubicBezTo>
                    <a:pt x="12621" y="8282"/>
                    <a:pt x="13085" y="2823"/>
                    <a:pt x="9832" y="2823"/>
                  </a:cubicBezTo>
                  <a:cubicBezTo>
                    <a:pt x="8930" y="2823"/>
                    <a:pt x="7742" y="3242"/>
                    <a:pt x="6369" y="4279"/>
                  </a:cubicBezTo>
                  <a:cubicBezTo>
                    <a:pt x="6105" y="1459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30"/>
            <p:cNvGrpSpPr/>
            <p:nvPr/>
          </p:nvGrpSpPr>
          <p:grpSpPr>
            <a:xfrm>
              <a:off x="979925" y="2046400"/>
              <a:ext cx="5581800" cy="4733925"/>
              <a:chOff x="979925" y="2046400"/>
              <a:chExt cx="5581800" cy="4733925"/>
            </a:xfrm>
          </p:grpSpPr>
          <p:cxnSp>
            <p:nvCxnSpPr>
              <p:cNvPr id="657" name="Google Shape;657;p30"/>
              <p:cNvCxnSpPr/>
              <p:nvPr/>
            </p:nvCxnSpPr>
            <p:spPr>
              <a:xfrm>
                <a:off x="979925" y="2046400"/>
                <a:ext cx="331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58" name="Google Shape;658;p30"/>
              <p:cNvGrpSpPr/>
              <p:nvPr/>
            </p:nvGrpSpPr>
            <p:grpSpPr>
              <a:xfrm>
                <a:off x="979925" y="2760775"/>
                <a:ext cx="5581800" cy="4019550"/>
                <a:chOff x="979925" y="2760775"/>
                <a:chExt cx="5581800" cy="4019550"/>
              </a:xfrm>
            </p:grpSpPr>
            <p:cxnSp>
              <p:nvCxnSpPr>
                <p:cNvPr id="659" name="Google Shape;659;p30"/>
                <p:cNvCxnSpPr/>
                <p:nvPr/>
              </p:nvCxnSpPr>
              <p:spPr>
                <a:xfrm>
                  <a:off x="979925" y="2760775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0" name="Google Shape;660;p30"/>
                <p:cNvCxnSpPr/>
                <p:nvPr/>
              </p:nvCxnSpPr>
              <p:spPr>
                <a:xfrm>
                  <a:off x="979925" y="3334996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1" name="Google Shape;661;p30"/>
                <p:cNvCxnSpPr/>
                <p:nvPr/>
              </p:nvCxnSpPr>
              <p:spPr>
                <a:xfrm>
                  <a:off x="979925" y="3909218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2" name="Google Shape;662;p30"/>
                <p:cNvCxnSpPr/>
                <p:nvPr/>
              </p:nvCxnSpPr>
              <p:spPr>
                <a:xfrm>
                  <a:off x="979925" y="4483439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3" name="Google Shape;663;p30"/>
                <p:cNvCxnSpPr/>
                <p:nvPr/>
              </p:nvCxnSpPr>
              <p:spPr>
                <a:xfrm>
                  <a:off x="979925" y="5057661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4" name="Google Shape;664;p30"/>
                <p:cNvCxnSpPr/>
                <p:nvPr/>
              </p:nvCxnSpPr>
              <p:spPr>
                <a:xfrm>
                  <a:off x="979925" y="5631882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5" name="Google Shape;665;p30"/>
                <p:cNvCxnSpPr/>
                <p:nvPr/>
              </p:nvCxnSpPr>
              <p:spPr>
                <a:xfrm>
                  <a:off x="979925" y="6206104"/>
                  <a:ext cx="5581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6" name="Google Shape;666;p30"/>
                <p:cNvCxnSpPr/>
                <p:nvPr/>
              </p:nvCxnSpPr>
              <p:spPr>
                <a:xfrm>
                  <a:off x="979925" y="6780325"/>
                  <a:ext cx="27912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67" name="Google Shape;667;p30"/>
            <p:cNvSpPr/>
            <p:nvPr/>
          </p:nvSpPr>
          <p:spPr>
            <a:xfrm rot="-2700000">
              <a:off x="2012897" y="6786601"/>
              <a:ext cx="340704" cy="259347"/>
            </a:xfrm>
            <a:custGeom>
              <a:avLst/>
              <a:gdLst/>
              <a:ahLst/>
              <a:cxnLst/>
              <a:rect l="l" t="t" r="r" b="b"/>
              <a:pathLst>
                <a:path w="6445" h="4906" extrusionOk="0">
                  <a:moveTo>
                    <a:pt x="1636" y="0"/>
                  </a:moveTo>
                  <a:cubicBezTo>
                    <a:pt x="695" y="0"/>
                    <a:pt x="1" y="1593"/>
                    <a:pt x="1884" y="4906"/>
                  </a:cubicBezTo>
                  <a:cubicBezTo>
                    <a:pt x="6222" y="4023"/>
                    <a:pt x="6445" y="1353"/>
                    <a:pt x="4875" y="1353"/>
                  </a:cubicBezTo>
                  <a:cubicBezTo>
                    <a:pt x="4429" y="1353"/>
                    <a:pt x="3839" y="1569"/>
                    <a:pt x="3157" y="2101"/>
                  </a:cubicBezTo>
                  <a:cubicBezTo>
                    <a:pt x="3005" y="713"/>
                    <a:pt x="2265" y="0"/>
                    <a:pt x="16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 rot="1459506">
              <a:off x="2533301" y="6153847"/>
              <a:ext cx="797862" cy="548137"/>
            </a:xfrm>
            <a:custGeom>
              <a:avLst/>
              <a:gdLst/>
              <a:ahLst/>
              <a:cxnLst/>
              <a:rect l="l" t="t" r="r" b="b"/>
              <a:pathLst>
                <a:path w="15093" h="10369" extrusionOk="0">
                  <a:moveTo>
                    <a:pt x="11646" y="1"/>
                  </a:moveTo>
                  <a:cubicBezTo>
                    <a:pt x="10515" y="1"/>
                    <a:pt x="9066" y="1016"/>
                    <a:pt x="7878" y="3465"/>
                  </a:cubicBezTo>
                  <a:cubicBezTo>
                    <a:pt x="6584" y="1438"/>
                    <a:pt x="4985" y="567"/>
                    <a:pt x="3744" y="567"/>
                  </a:cubicBezTo>
                  <a:cubicBezTo>
                    <a:pt x="981" y="567"/>
                    <a:pt x="1" y="4890"/>
                    <a:pt x="8157" y="10368"/>
                  </a:cubicBezTo>
                  <a:cubicBezTo>
                    <a:pt x="15092" y="4982"/>
                    <a:pt x="14151" y="1"/>
                    <a:pt x="11646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 rot="-1858051">
              <a:off x="5173666" y="1219864"/>
              <a:ext cx="513811" cy="390669"/>
            </a:xfrm>
            <a:custGeom>
              <a:avLst/>
              <a:gdLst/>
              <a:ahLst/>
              <a:cxnLst/>
              <a:rect l="l" t="t" r="r" b="b"/>
              <a:pathLst>
                <a:path w="13085" h="9949" extrusionOk="0">
                  <a:moveTo>
                    <a:pt x="3331" y="1"/>
                  </a:moveTo>
                  <a:cubicBezTo>
                    <a:pt x="1432" y="1"/>
                    <a:pt x="0" y="3211"/>
                    <a:pt x="3743" y="9948"/>
                  </a:cubicBezTo>
                  <a:cubicBezTo>
                    <a:pt x="12621" y="8282"/>
                    <a:pt x="13085" y="2823"/>
                    <a:pt x="9832" y="2823"/>
                  </a:cubicBezTo>
                  <a:cubicBezTo>
                    <a:pt x="8930" y="2823"/>
                    <a:pt x="7742" y="3242"/>
                    <a:pt x="6369" y="4279"/>
                  </a:cubicBezTo>
                  <a:cubicBezTo>
                    <a:pt x="6105" y="1459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0"/>
          <p:cNvSpPr txBox="1">
            <a:spLocks noGrp="1"/>
          </p:cNvSpPr>
          <p:nvPr>
            <p:ph type="title"/>
          </p:nvPr>
        </p:nvSpPr>
        <p:spPr>
          <a:xfrm>
            <a:off x="979925" y="13385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1" name="Google Shape;671;p30"/>
          <p:cNvSpPr txBox="1">
            <a:spLocks noGrp="1"/>
          </p:cNvSpPr>
          <p:nvPr>
            <p:ph type="subTitle" idx="1"/>
          </p:nvPr>
        </p:nvSpPr>
        <p:spPr>
          <a:xfrm>
            <a:off x="979925" y="7245975"/>
            <a:ext cx="2276100" cy="19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2" name="Google Shape;672;p30"/>
          <p:cNvSpPr txBox="1">
            <a:spLocks noGrp="1"/>
          </p:cNvSpPr>
          <p:nvPr>
            <p:ph type="subTitle" idx="2"/>
          </p:nvPr>
        </p:nvSpPr>
        <p:spPr>
          <a:xfrm>
            <a:off x="979925" y="2359625"/>
            <a:ext cx="5581800" cy="3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13225" y="2387400"/>
            <a:ext cx="6115800" cy="7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79925" y="1186100"/>
            <a:ext cx="5581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034958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962029" y="29185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6238220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397419" y="649877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 rot="-2700000">
            <a:off x="6677832" y="10072407"/>
            <a:ext cx="302135" cy="227046"/>
          </a:xfrm>
          <a:custGeom>
            <a:avLst/>
            <a:gdLst/>
            <a:ahLst/>
            <a:cxnLst/>
            <a:rect l="l" t="t" r="r" b="b"/>
            <a:pathLst>
              <a:path w="2889" h="2171" extrusionOk="0">
                <a:moveTo>
                  <a:pt x="726" y="0"/>
                </a:moveTo>
                <a:cubicBezTo>
                  <a:pt x="307" y="0"/>
                  <a:pt x="0" y="704"/>
                  <a:pt x="852" y="2171"/>
                </a:cubicBezTo>
                <a:cubicBezTo>
                  <a:pt x="2791" y="1801"/>
                  <a:pt x="2889" y="596"/>
                  <a:pt x="2186" y="596"/>
                </a:cubicBezTo>
                <a:cubicBezTo>
                  <a:pt x="1984" y="596"/>
                  <a:pt x="1716" y="695"/>
                  <a:pt x="1407" y="943"/>
                </a:cubicBezTo>
                <a:cubicBezTo>
                  <a:pt x="1343" y="320"/>
                  <a:pt x="1009" y="0"/>
                  <a:pt x="726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657660">
            <a:off x="341146" y="9884768"/>
            <a:ext cx="311545" cy="210311"/>
          </a:xfrm>
          <a:custGeom>
            <a:avLst/>
            <a:gdLst/>
            <a:ahLst/>
            <a:cxnLst/>
            <a:rect l="l" t="t" r="r" b="b"/>
            <a:pathLst>
              <a:path w="2979" h="2011" extrusionOk="0">
                <a:moveTo>
                  <a:pt x="733" y="0"/>
                </a:moveTo>
                <a:cubicBezTo>
                  <a:pt x="215" y="0"/>
                  <a:pt x="0" y="820"/>
                  <a:pt x="1482" y="2010"/>
                </a:cubicBezTo>
                <a:cubicBezTo>
                  <a:pt x="2979" y="1040"/>
                  <a:pt x="2846" y="11"/>
                  <a:pt x="2332" y="11"/>
                </a:cubicBezTo>
                <a:cubicBezTo>
                  <a:pt x="2112" y="11"/>
                  <a:pt x="1822" y="200"/>
                  <a:pt x="1561" y="663"/>
                </a:cubicBezTo>
                <a:cubicBezTo>
                  <a:pt x="1324" y="203"/>
                  <a:pt x="991" y="0"/>
                  <a:pt x="733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669844" y="10214390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078463" y="9507099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22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1"/>
          <p:cNvSpPr/>
          <p:nvPr/>
        </p:nvSpPr>
        <p:spPr>
          <a:xfrm>
            <a:off x="523950" y="571200"/>
            <a:ext cx="6495900" cy="9601800"/>
          </a:xfrm>
          <a:prstGeom prst="roundRect">
            <a:avLst>
              <a:gd name="adj" fmla="val 7452"/>
            </a:avLst>
          </a:prstGeom>
          <a:solidFill>
            <a:srgbClr val="FDEC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31"/>
          <p:cNvGrpSpPr/>
          <p:nvPr/>
        </p:nvGrpSpPr>
        <p:grpSpPr>
          <a:xfrm rot="940905">
            <a:off x="-435955" y="7739113"/>
            <a:ext cx="2998341" cy="3300064"/>
            <a:chOff x="-296000" y="8313162"/>
            <a:chExt cx="2998272" cy="3299988"/>
          </a:xfrm>
        </p:grpSpPr>
        <p:sp>
          <p:nvSpPr>
            <p:cNvPr id="676" name="Google Shape;676;p31"/>
            <p:cNvSpPr/>
            <p:nvPr/>
          </p:nvSpPr>
          <p:spPr>
            <a:xfrm>
              <a:off x="239895" y="10591677"/>
              <a:ext cx="2026640" cy="850072"/>
            </a:xfrm>
            <a:custGeom>
              <a:avLst/>
              <a:gdLst/>
              <a:ahLst/>
              <a:cxnLst/>
              <a:rect l="l" t="t" r="r" b="b"/>
              <a:pathLst>
                <a:path w="51036" h="21407" extrusionOk="0">
                  <a:moveTo>
                    <a:pt x="37925" y="1"/>
                  </a:moveTo>
                  <a:cubicBezTo>
                    <a:pt x="30275" y="1"/>
                    <a:pt x="22692" y="2080"/>
                    <a:pt x="15806" y="5358"/>
                  </a:cubicBezTo>
                  <a:cubicBezTo>
                    <a:pt x="15381" y="6877"/>
                    <a:pt x="15594" y="8488"/>
                    <a:pt x="14864" y="9917"/>
                  </a:cubicBezTo>
                  <a:cubicBezTo>
                    <a:pt x="14104" y="11437"/>
                    <a:pt x="12615" y="12440"/>
                    <a:pt x="11126" y="13109"/>
                  </a:cubicBezTo>
                  <a:cubicBezTo>
                    <a:pt x="9910" y="13595"/>
                    <a:pt x="8663" y="13990"/>
                    <a:pt x="7387" y="14355"/>
                  </a:cubicBezTo>
                  <a:cubicBezTo>
                    <a:pt x="6110" y="15206"/>
                    <a:pt x="4742" y="15905"/>
                    <a:pt x="3344" y="16513"/>
                  </a:cubicBezTo>
                  <a:cubicBezTo>
                    <a:pt x="2220" y="17607"/>
                    <a:pt x="1490" y="19005"/>
                    <a:pt x="578" y="20373"/>
                  </a:cubicBezTo>
                  <a:cubicBezTo>
                    <a:pt x="396" y="20647"/>
                    <a:pt x="213" y="20920"/>
                    <a:pt x="1" y="21163"/>
                  </a:cubicBezTo>
                  <a:lnTo>
                    <a:pt x="274" y="21255"/>
                  </a:lnTo>
                  <a:cubicBezTo>
                    <a:pt x="487" y="21315"/>
                    <a:pt x="669" y="21376"/>
                    <a:pt x="882" y="21407"/>
                  </a:cubicBezTo>
                  <a:cubicBezTo>
                    <a:pt x="943" y="21346"/>
                    <a:pt x="1034" y="21285"/>
                    <a:pt x="1125" y="21224"/>
                  </a:cubicBezTo>
                  <a:cubicBezTo>
                    <a:pt x="11885" y="15024"/>
                    <a:pt x="23284" y="10069"/>
                    <a:pt x="35138" y="6391"/>
                  </a:cubicBezTo>
                  <a:cubicBezTo>
                    <a:pt x="35212" y="6369"/>
                    <a:pt x="35283" y="6359"/>
                    <a:pt x="35351" y="6359"/>
                  </a:cubicBezTo>
                  <a:cubicBezTo>
                    <a:pt x="36036" y="6359"/>
                    <a:pt x="36374" y="7386"/>
                    <a:pt x="35655" y="7607"/>
                  </a:cubicBezTo>
                  <a:cubicBezTo>
                    <a:pt x="27539" y="10130"/>
                    <a:pt x="19606" y="13230"/>
                    <a:pt x="11977" y="16969"/>
                  </a:cubicBezTo>
                  <a:cubicBezTo>
                    <a:pt x="13800" y="17455"/>
                    <a:pt x="15320" y="18914"/>
                    <a:pt x="16901" y="20130"/>
                  </a:cubicBezTo>
                  <a:lnTo>
                    <a:pt x="20335" y="19370"/>
                  </a:lnTo>
                  <a:cubicBezTo>
                    <a:pt x="22494" y="18884"/>
                    <a:pt x="24682" y="18428"/>
                    <a:pt x="26870" y="17972"/>
                  </a:cubicBezTo>
                  <a:lnTo>
                    <a:pt x="27114" y="17668"/>
                  </a:lnTo>
                  <a:cubicBezTo>
                    <a:pt x="28573" y="16057"/>
                    <a:pt x="30640" y="15145"/>
                    <a:pt x="32798" y="15145"/>
                  </a:cubicBezTo>
                  <a:cubicBezTo>
                    <a:pt x="33922" y="15145"/>
                    <a:pt x="35017" y="15297"/>
                    <a:pt x="36111" y="15631"/>
                  </a:cubicBezTo>
                  <a:cubicBezTo>
                    <a:pt x="37904" y="15115"/>
                    <a:pt x="39697" y="14659"/>
                    <a:pt x="41521" y="14324"/>
                  </a:cubicBezTo>
                  <a:cubicBezTo>
                    <a:pt x="43619" y="13595"/>
                    <a:pt x="45564" y="12561"/>
                    <a:pt x="47357" y="11254"/>
                  </a:cubicBezTo>
                  <a:cubicBezTo>
                    <a:pt x="48634" y="10282"/>
                    <a:pt x="49667" y="9036"/>
                    <a:pt x="50366" y="7577"/>
                  </a:cubicBezTo>
                  <a:cubicBezTo>
                    <a:pt x="51035" y="6118"/>
                    <a:pt x="50822" y="4385"/>
                    <a:pt x="49758" y="3169"/>
                  </a:cubicBezTo>
                  <a:cubicBezTo>
                    <a:pt x="47874" y="890"/>
                    <a:pt x="44530" y="342"/>
                    <a:pt x="41612" y="130"/>
                  </a:cubicBezTo>
                  <a:cubicBezTo>
                    <a:pt x="41187" y="99"/>
                    <a:pt x="40731" y="69"/>
                    <a:pt x="40305" y="69"/>
                  </a:cubicBezTo>
                  <a:cubicBezTo>
                    <a:pt x="39512" y="23"/>
                    <a:pt x="38718" y="1"/>
                    <a:pt x="37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76111" y="10844157"/>
              <a:ext cx="1408156" cy="600653"/>
            </a:xfrm>
            <a:custGeom>
              <a:avLst/>
              <a:gdLst/>
              <a:ahLst/>
              <a:cxnLst/>
              <a:rect l="l" t="t" r="r" b="b"/>
              <a:pathLst>
                <a:path w="35461" h="15126" extrusionOk="0">
                  <a:moveTo>
                    <a:pt x="34444" y="0"/>
                  </a:moveTo>
                  <a:cubicBezTo>
                    <a:pt x="34375" y="0"/>
                    <a:pt x="34302" y="11"/>
                    <a:pt x="34226" y="33"/>
                  </a:cubicBezTo>
                  <a:cubicBezTo>
                    <a:pt x="22372" y="3681"/>
                    <a:pt x="10973" y="8635"/>
                    <a:pt x="213" y="14836"/>
                  </a:cubicBezTo>
                  <a:cubicBezTo>
                    <a:pt x="122" y="14897"/>
                    <a:pt x="61" y="14957"/>
                    <a:pt x="1" y="15049"/>
                  </a:cubicBezTo>
                  <a:cubicBezTo>
                    <a:pt x="272" y="15101"/>
                    <a:pt x="533" y="15125"/>
                    <a:pt x="785" y="15125"/>
                  </a:cubicBezTo>
                  <a:cubicBezTo>
                    <a:pt x="4292" y="15125"/>
                    <a:pt x="6100" y="10412"/>
                    <a:pt x="9781" y="10412"/>
                  </a:cubicBezTo>
                  <a:cubicBezTo>
                    <a:pt x="9990" y="10412"/>
                    <a:pt x="10205" y="10427"/>
                    <a:pt x="10426" y="10459"/>
                  </a:cubicBezTo>
                  <a:cubicBezTo>
                    <a:pt x="10639" y="10489"/>
                    <a:pt x="10852" y="10520"/>
                    <a:pt x="11065" y="10580"/>
                  </a:cubicBezTo>
                  <a:cubicBezTo>
                    <a:pt x="18694" y="6872"/>
                    <a:pt x="26627" y="3741"/>
                    <a:pt x="34743" y="1219"/>
                  </a:cubicBezTo>
                  <a:cubicBezTo>
                    <a:pt x="35460" y="998"/>
                    <a:pt x="35126" y="0"/>
                    <a:pt x="34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1276741" y="11193094"/>
              <a:ext cx="397140" cy="147284"/>
            </a:xfrm>
            <a:custGeom>
              <a:avLst/>
              <a:gdLst/>
              <a:ahLst/>
              <a:cxnLst/>
              <a:rect l="l" t="t" r="r" b="b"/>
              <a:pathLst>
                <a:path w="10001" h="3709" extrusionOk="0">
                  <a:moveTo>
                    <a:pt x="6688" y="0"/>
                  </a:moveTo>
                  <a:cubicBezTo>
                    <a:pt x="4530" y="0"/>
                    <a:pt x="2463" y="942"/>
                    <a:pt x="1034" y="2523"/>
                  </a:cubicBezTo>
                  <a:lnTo>
                    <a:pt x="760" y="2827"/>
                  </a:lnTo>
                  <a:cubicBezTo>
                    <a:pt x="487" y="3100"/>
                    <a:pt x="244" y="3404"/>
                    <a:pt x="1" y="3708"/>
                  </a:cubicBezTo>
                  <a:cubicBezTo>
                    <a:pt x="3344" y="2645"/>
                    <a:pt x="6657" y="1459"/>
                    <a:pt x="10001" y="486"/>
                  </a:cubicBezTo>
                  <a:cubicBezTo>
                    <a:pt x="8937" y="182"/>
                    <a:pt x="7812" y="0"/>
                    <a:pt x="6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105912" y="11257584"/>
              <a:ext cx="854599" cy="342141"/>
            </a:xfrm>
            <a:custGeom>
              <a:avLst/>
              <a:gdLst/>
              <a:ahLst/>
              <a:cxnLst/>
              <a:rect l="l" t="t" r="r" b="b"/>
              <a:pathLst>
                <a:path w="21521" h="8616" extrusionOk="0">
                  <a:moveTo>
                    <a:pt x="13922" y="2358"/>
                  </a:moveTo>
                  <a:cubicBezTo>
                    <a:pt x="13896" y="2358"/>
                    <a:pt x="13872" y="2360"/>
                    <a:pt x="13848" y="2363"/>
                  </a:cubicBezTo>
                  <a:lnTo>
                    <a:pt x="13848" y="2363"/>
                  </a:lnTo>
                  <a:cubicBezTo>
                    <a:pt x="13878" y="2370"/>
                    <a:pt x="13907" y="2373"/>
                    <a:pt x="13937" y="2373"/>
                  </a:cubicBezTo>
                  <a:cubicBezTo>
                    <a:pt x="13974" y="2373"/>
                    <a:pt x="14010" y="2368"/>
                    <a:pt x="14046" y="2358"/>
                  </a:cubicBezTo>
                  <a:close/>
                  <a:moveTo>
                    <a:pt x="15503" y="1606"/>
                  </a:moveTo>
                  <a:cubicBezTo>
                    <a:pt x="15601" y="1606"/>
                    <a:pt x="15700" y="1644"/>
                    <a:pt x="15776" y="1720"/>
                  </a:cubicBezTo>
                  <a:lnTo>
                    <a:pt x="16050" y="1993"/>
                  </a:lnTo>
                  <a:cubicBezTo>
                    <a:pt x="16306" y="2273"/>
                    <a:pt x="16044" y="2661"/>
                    <a:pt x="15743" y="2661"/>
                  </a:cubicBezTo>
                  <a:cubicBezTo>
                    <a:pt x="15652" y="2661"/>
                    <a:pt x="15557" y="2625"/>
                    <a:pt x="15472" y="2540"/>
                  </a:cubicBezTo>
                  <a:lnTo>
                    <a:pt x="15229" y="2267"/>
                  </a:lnTo>
                  <a:cubicBezTo>
                    <a:pt x="15077" y="2115"/>
                    <a:pt x="15077" y="1872"/>
                    <a:pt x="15229" y="1720"/>
                  </a:cubicBezTo>
                  <a:cubicBezTo>
                    <a:pt x="15305" y="1644"/>
                    <a:pt x="15404" y="1606"/>
                    <a:pt x="15503" y="1606"/>
                  </a:cubicBezTo>
                  <a:close/>
                  <a:moveTo>
                    <a:pt x="13929" y="1579"/>
                  </a:moveTo>
                  <a:cubicBezTo>
                    <a:pt x="14118" y="1579"/>
                    <a:pt x="14310" y="1711"/>
                    <a:pt x="14317" y="1978"/>
                  </a:cubicBezTo>
                  <a:lnTo>
                    <a:pt x="14317" y="1978"/>
                  </a:lnTo>
                  <a:cubicBezTo>
                    <a:pt x="14311" y="2190"/>
                    <a:pt x="14190" y="2316"/>
                    <a:pt x="14046" y="2358"/>
                  </a:cubicBezTo>
                  <a:lnTo>
                    <a:pt x="14165" y="2358"/>
                  </a:lnTo>
                  <a:cubicBezTo>
                    <a:pt x="14682" y="2358"/>
                    <a:pt x="14682" y="3148"/>
                    <a:pt x="14165" y="3148"/>
                  </a:cubicBezTo>
                  <a:lnTo>
                    <a:pt x="13922" y="3148"/>
                  </a:lnTo>
                  <a:cubicBezTo>
                    <a:pt x="13401" y="3148"/>
                    <a:pt x="13376" y="2430"/>
                    <a:pt x="13848" y="2363"/>
                  </a:cubicBezTo>
                  <a:lnTo>
                    <a:pt x="13848" y="2363"/>
                  </a:lnTo>
                  <a:cubicBezTo>
                    <a:pt x="13692" y="2327"/>
                    <a:pt x="13557" y="2193"/>
                    <a:pt x="13557" y="1963"/>
                  </a:cubicBezTo>
                  <a:cubicBezTo>
                    <a:pt x="13557" y="1708"/>
                    <a:pt x="13742" y="1579"/>
                    <a:pt x="13929" y="1579"/>
                  </a:cubicBezTo>
                  <a:close/>
                  <a:moveTo>
                    <a:pt x="14067" y="1"/>
                  </a:moveTo>
                  <a:cubicBezTo>
                    <a:pt x="10386" y="1"/>
                    <a:pt x="8577" y="4714"/>
                    <a:pt x="5046" y="4714"/>
                  </a:cubicBezTo>
                  <a:cubicBezTo>
                    <a:pt x="4792" y="4714"/>
                    <a:pt x="4529" y="4690"/>
                    <a:pt x="4256" y="4638"/>
                  </a:cubicBezTo>
                  <a:cubicBezTo>
                    <a:pt x="4043" y="4607"/>
                    <a:pt x="3831" y="4546"/>
                    <a:pt x="3648" y="4486"/>
                  </a:cubicBezTo>
                  <a:lnTo>
                    <a:pt x="3375" y="4394"/>
                  </a:lnTo>
                  <a:cubicBezTo>
                    <a:pt x="2493" y="5549"/>
                    <a:pt x="1338" y="6461"/>
                    <a:pt x="1" y="7100"/>
                  </a:cubicBezTo>
                  <a:cubicBezTo>
                    <a:pt x="396" y="7282"/>
                    <a:pt x="730" y="7464"/>
                    <a:pt x="1065" y="7647"/>
                  </a:cubicBezTo>
                  <a:cubicBezTo>
                    <a:pt x="2257" y="8290"/>
                    <a:pt x="3590" y="8615"/>
                    <a:pt x="4933" y="8615"/>
                  </a:cubicBezTo>
                  <a:cubicBezTo>
                    <a:pt x="5747" y="8615"/>
                    <a:pt x="6565" y="8496"/>
                    <a:pt x="7357" y="8255"/>
                  </a:cubicBezTo>
                  <a:cubicBezTo>
                    <a:pt x="9271" y="7647"/>
                    <a:pt x="10548" y="6127"/>
                    <a:pt x="12281" y="5154"/>
                  </a:cubicBezTo>
                  <a:cubicBezTo>
                    <a:pt x="13149" y="4658"/>
                    <a:pt x="14009" y="4463"/>
                    <a:pt x="14870" y="4463"/>
                  </a:cubicBezTo>
                  <a:cubicBezTo>
                    <a:pt x="15696" y="4463"/>
                    <a:pt x="16523" y="4643"/>
                    <a:pt x="17357" y="4911"/>
                  </a:cubicBezTo>
                  <a:cubicBezTo>
                    <a:pt x="18755" y="4759"/>
                    <a:pt x="20153" y="4546"/>
                    <a:pt x="21521" y="4242"/>
                  </a:cubicBezTo>
                  <a:cubicBezTo>
                    <a:pt x="21126" y="3999"/>
                    <a:pt x="20700" y="3695"/>
                    <a:pt x="20275" y="3361"/>
                  </a:cubicBezTo>
                  <a:cubicBezTo>
                    <a:pt x="18694" y="2145"/>
                    <a:pt x="17144" y="686"/>
                    <a:pt x="15351" y="169"/>
                  </a:cubicBezTo>
                  <a:cubicBezTo>
                    <a:pt x="15138" y="109"/>
                    <a:pt x="14925" y="78"/>
                    <a:pt x="14712" y="48"/>
                  </a:cubicBezTo>
                  <a:cubicBezTo>
                    <a:pt x="14491" y="16"/>
                    <a:pt x="14276" y="1"/>
                    <a:pt x="14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411287" y="11235306"/>
              <a:ext cx="1835515" cy="377841"/>
            </a:xfrm>
            <a:custGeom>
              <a:avLst/>
              <a:gdLst/>
              <a:ahLst/>
              <a:cxnLst/>
              <a:rect l="l" t="t" r="r" b="b"/>
              <a:pathLst>
                <a:path w="46223" h="9515" extrusionOk="0">
                  <a:moveTo>
                    <a:pt x="36958" y="2329"/>
                  </a:moveTo>
                  <a:cubicBezTo>
                    <a:pt x="37278" y="2329"/>
                    <a:pt x="37544" y="2725"/>
                    <a:pt x="37236" y="3010"/>
                  </a:cubicBezTo>
                  <a:lnTo>
                    <a:pt x="36962" y="3253"/>
                  </a:lnTo>
                  <a:cubicBezTo>
                    <a:pt x="36888" y="3327"/>
                    <a:pt x="36793" y="3367"/>
                    <a:pt x="36701" y="3367"/>
                  </a:cubicBezTo>
                  <a:cubicBezTo>
                    <a:pt x="36642" y="3367"/>
                    <a:pt x="36584" y="3350"/>
                    <a:pt x="36537" y="3314"/>
                  </a:cubicBezTo>
                  <a:lnTo>
                    <a:pt x="36537" y="3314"/>
                  </a:lnTo>
                  <a:cubicBezTo>
                    <a:pt x="36537" y="3375"/>
                    <a:pt x="36567" y="3436"/>
                    <a:pt x="36567" y="3496"/>
                  </a:cubicBezTo>
                  <a:lnTo>
                    <a:pt x="36567" y="3770"/>
                  </a:lnTo>
                  <a:cubicBezTo>
                    <a:pt x="36567" y="4028"/>
                    <a:pt x="36369" y="4158"/>
                    <a:pt x="36172" y="4158"/>
                  </a:cubicBezTo>
                  <a:cubicBezTo>
                    <a:pt x="35974" y="4158"/>
                    <a:pt x="35777" y="4028"/>
                    <a:pt x="35777" y="3770"/>
                  </a:cubicBezTo>
                  <a:lnTo>
                    <a:pt x="35777" y="3466"/>
                  </a:lnTo>
                  <a:cubicBezTo>
                    <a:pt x="35777" y="3253"/>
                    <a:pt x="35959" y="3101"/>
                    <a:pt x="36172" y="3101"/>
                  </a:cubicBezTo>
                  <a:cubicBezTo>
                    <a:pt x="36233" y="3101"/>
                    <a:pt x="36293" y="3101"/>
                    <a:pt x="36354" y="3162"/>
                  </a:cubicBezTo>
                  <a:cubicBezTo>
                    <a:pt x="36293" y="3010"/>
                    <a:pt x="36324" y="2828"/>
                    <a:pt x="36445" y="2706"/>
                  </a:cubicBezTo>
                  <a:lnTo>
                    <a:pt x="36688" y="2433"/>
                  </a:lnTo>
                  <a:cubicBezTo>
                    <a:pt x="36775" y="2360"/>
                    <a:pt x="36868" y="2329"/>
                    <a:pt x="36958" y="2329"/>
                  </a:cubicBezTo>
                  <a:close/>
                  <a:moveTo>
                    <a:pt x="37752" y="3405"/>
                  </a:moveTo>
                  <a:cubicBezTo>
                    <a:pt x="38269" y="3405"/>
                    <a:pt x="38269" y="4165"/>
                    <a:pt x="37752" y="4165"/>
                  </a:cubicBezTo>
                  <a:lnTo>
                    <a:pt x="37479" y="4165"/>
                  </a:lnTo>
                  <a:cubicBezTo>
                    <a:pt x="36962" y="4165"/>
                    <a:pt x="36962" y="3405"/>
                    <a:pt x="37479" y="3405"/>
                  </a:cubicBezTo>
                  <a:close/>
                  <a:moveTo>
                    <a:pt x="21551" y="5085"/>
                  </a:moveTo>
                  <a:cubicBezTo>
                    <a:pt x="21749" y="5085"/>
                    <a:pt x="21947" y="5214"/>
                    <a:pt x="21947" y="5472"/>
                  </a:cubicBezTo>
                  <a:cubicBezTo>
                    <a:pt x="21947" y="5746"/>
                    <a:pt x="21749" y="5882"/>
                    <a:pt x="21551" y="5882"/>
                  </a:cubicBezTo>
                  <a:cubicBezTo>
                    <a:pt x="21354" y="5882"/>
                    <a:pt x="21156" y="5746"/>
                    <a:pt x="21156" y="5472"/>
                  </a:cubicBezTo>
                  <a:cubicBezTo>
                    <a:pt x="21156" y="5214"/>
                    <a:pt x="21354" y="5085"/>
                    <a:pt x="21551" y="5085"/>
                  </a:cubicBezTo>
                  <a:close/>
                  <a:moveTo>
                    <a:pt x="20503" y="5601"/>
                  </a:moveTo>
                  <a:cubicBezTo>
                    <a:pt x="20693" y="5601"/>
                    <a:pt x="20883" y="5730"/>
                    <a:pt x="20883" y="5989"/>
                  </a:cubicBezTo>
                  <a:cubicBezTo>
                    <a:pt x="20883" y="6247"/>
                    <a:pt x="20693" y="6376"/>
                    <a:pt x="20503" y="6376"/>
                  </a:cubicBezTo>
                  <a:cubicBezTo>
                    <a:pt x="20313" y="6376"/>
                    <a:pt x="20123" y="6247"/>
                    <a:pt x="20123" y="5989"/>
                  </a:cubicBezTo>
                  <a:cubicBezTo>
                    <a:pt x="20123" y="5730"/>
                    <a:pt x="20313" y="5601"/>
                    <a:pt x="20503" y="5601"/>
                  </a:cubicBezTo>
                  <a:close/>
                  <a:moveTo>
                    <a:pt x="33558" y="1"/>
                  </a:moveTo>
                  <a:cubicBezTo>
                    <a:pt x="29150" y="1156"/>
                    <a:pt x="24834" y="2797"/>
                    <a:pt x="20427" y="4165"/>
                  </a:cubicBezTo>
                  <a:cubicBezTo>
                    <a:pt x="19667" y="4986"/>
                    <a:pt x="18694" y="5563"/>
                    <a:pt x="17630" y="5776"/>
                  </a:cubicBezTo>
                  <a:cubicBezTo>
                    <a:pt x="17384" y="5816"/>
                    <a:pt x="17137" y="5836"/>
                    <a:pt x="16892" y="5836"/>
                  </a:cubicBezTo>
                  <a:cubicBezTo>
                    <a:pt x="16380" y="5836"/>
                    <a:pt x="15874" y="5748"/>
                    <a:pt x="15381" y="5563"/>
                  </a:cubicBezTo>
                  <a:cubicBezTo>
                    <a:pt x="14165" y="5867"/>
                    <a:pt x="12949" y="6110"/>
                    <a:pt x="11734" y="6293"/>
                  </a:cubicBezTo>
                  <a:cubicBezTo>
                    <a:pt x="12828" y="6779"/>
                    <a:pt x="13861" y="7326"/>
                    <a:pt x="14864" y="7721"/>
                  </a:cubicBezTo>
                  <a:cubicBezTo>
                    <a:pt x="16120" y="8212"/>
                    <a:pt x="17465" y="8576"/>
                    <a:pt x="18800" y="8576"/>
                  </a:cubicBezTo>
                  <a:cubicBezTo>
                    <a:pt x="19533" y="8576"/>
                    <a:pt x="20263" y="8466"/>
                    <a:pt x="20974" y="8208"/>
                  </a:cubicBezTo>
                  <a:cubicBezTo>
                    <a:pt x="22980" y="7448"/>
                    <a:pt x="23740" y="5472"/>
                    <a:pt x="25077" y="3983"/>
                  </a:cubicBezTo>
                  <a:cubicBezTo>
                    <a:pt x="26566" y="2409"/>
                    <a:pt x="28634" y="1550"/>
                    <a:pt x="30741" y="1550"/>
                  </a:cubicBezTo>
                  <a:cubicBezTo>
                    <a:pt x="31647" y="1550"/>
                    <a:pt x="32559" y="1709"/>
                    <a:pt x="33436" y="2037"/>
                  </a:cubicBezTo>
                  <a:cubicBezTo>
                    <a:pt x="33851" y="2176"/>
                    <a:pt x="33712" y="2817"/>
                    <a:pt x="33340" y="2817"/>
                  </a:cubicBezTo>
                  <a:cubicBezTo>
                    <a:pt x="33304" y="2817"/>
                    <a:pt x="33264" y="2811"/>
                    <a:pt x="33223" y="2797"/>
                  </a:cubicBezTo>
                  <a:cubicBezTo>
                    <a:pt x="32405" y="2485"/>
                    <a:pt x="31556" y="2333"/>
                    <a:pt x="30716" y="2333"/>
                  </a:cubicBezTo>
                  <a:cubicBezTo>
                    <a:pt x="29185" y="2333"/>
                    <a:pt x="27682" y="2839"/>
                    <a:pt x="26445" y="3800"/>
                  </a:cubicBezTo>
                  <a:cubicBezTo>
                    <a:pt x="24773" y="5077"/>
                    <a:pt x="24105" y="7235"/>
                    <a:pt x="22342" y="8390"/>
                  </a:cubicBezTo>
                  <a:cubicBezTo>
                    <a:pt x="21241" y="9121"/>
                    <a:pt x="20087" y="9405"/>
                    <a:pt x="18916" y="9405"/>
                  </a:cubicBezTo>
                  <a:cubicBezTo>
                    <a:pt x="16043" y="9405"/>
                    <a:pt x="13066" y="7694"/>
                    <a:pt x="10518" y="6658"/>
                  </a:cubicBezTo>
                  <a:lnTo>
                    <a:pt x="10183" y="6506"/>
                  </a:lnTo>
                  <a:cubicBezTo>
                    <a:pt x="9788" y="6566"/>
                    <a:pt x="9363" y="6597"/>
                    <a:pt x="8968" y="6627"/>
                  </a:cubicBezTo>
                  <a:cubicBezTo>
                    <a:pt x="8952" y="6628"/>
                    <a:pt x="8937" y="6629"/>
                    <a:pt x="8922" y="6629"/>
                  </a:cubicBezTo>
                  <a:cubicBezTo>
                    <a:pt x="8580" y="6629"/>
                    <a:pt x="8333" y="6308"/>
                    <a:pt x="8420" y="5958"/>
                  </a:cubicBezTo>
                  <a:cubicBezTo>
                    <a:pt x="8009" y="5860"/>
                    <a:pt x="7598" y="5806"/>
                    <a:pt x="7186" y="5806"/>
                  </a:cubicBezTo>
                  <a:cubicBezTo>
                    <a:pt x="6838" y="5806"/>
                    <a:pt x="6489" y="5844"/>
                    <a:pt x="6141" y="5928"/>
                  </a:cubicBezTo>
                  <a:cubicBezTo>
                    <a:pt x="4864" y="6232"/>
                    <a:pt x="3892" y="7144"/>
                    <a:pt x="2888" y="7904"/>
                  </a:cubicBezTo>
                  <a:cubicBezTo>
                    <a:pt x="2007" y="8603"/>
                    <a:pt x="1034" y="9120"/>
                    <a:pt x="1" y="9515"/>
                  </a:cubicBezTo>
                  <a:lnTo>
                    <a:pt x="24804" y="9515"/>
                  </a:lnTo>
                  <a:cubicBezTo>
                    <a:pt x="25564" y="8572"/>
                    <a:pt x="26232" y="7569"/>
                    <a:pt x="27144" y="6779"/>
                  </a:cubicBezTo>
                  <a:cubicBezTo>
                    <a:pt x="28138" y="5936"/>
                    <a:pt x="29286" y="5739"/>
                    <a:pt x="30479" y="5739"/>
                  </a:cubicBezTo>
                  <a:cubicBezTo>
                    <a:pt x="30963" y="5739"/>
                    <a:pt x="31455" y="5771"/>
                    <a:pt x="31947" y="5806"/>
                  </a:cubicBezTo>
                  <a:cubicBezTo>
                    <a:pt x="32556" y="5857"/>
                    <a:pt x="33170" y="5882"/>
                    <a:pt x="33785" y="5882"/>
                  </a:cubicBezTo>
                  <a:cubicBezTo>
                    <a:pt x="34644" y="5882"/>
                    <a:pt x="35504" y="5834"/>
                    <a:pt x="36354" y="5746"/>
                  </a:cubicBezTo>
                  <a:cubicBezTo>
                    <a:pt x="39606" y="5351"/>
                    <a:pt x="42707" y="4256"/>
                    <a:pt x="45807" y="3162"/>
                  </a:cubicBezTo>
                  <a:cubicBezTo>
                    <a:pt x="46222" y="3024"/>
                    <a:pt x="46108" y="2382"/>
                    <a:pt x="45718" y="2382"/>
                  </a:cubicBezTo>
                  <a:cubicBezTo>
                    <a:pt x="45680" y="2382"/>
                    <a:pt x="45638" y="2388"/>
                    <a:pt x="45594" y="2402"/>
                  </a:cubicBezTo>
                  <a:cubicBezTo>
                    <a:pt x="44683" y="2706"/>
                    <a:pt x="43787" y="2835"/>
                    <a:pt x="42902" y="2835"/>
                  </a:cubicBezTo>
                  <a:cubicBezTo>
                    <a:pt x="39716" y="2835"/>
                    <a:pt x="36674" y="1167"/>
                    <a:pt x="3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70926" y="11436242"/>
              <a:ext cx="724231" cy="176908"/>
            </a:xfrm>
            <a:custGeom>
              <a:avLst/>
              <a:gdLst/>
              <a:ahLst/>
              <a:cxnLst/>
              <a:rect l="l" t="t" r="r" b="b"/>
              <a:pathLst>
                <a:path w="18238" h="4455" extrusionOk="0">
                  <a:moveTo>
                    <a:pt x="15807" y="1"/>
                  </a:moveTo>
                  <a:cubicBezTo>
                    <a:pt x="14920" y="1"/>
                    <a:pt x="14033" y="195"/>
                    <a:pt x="13162" y="686"/>
                  </a:cubicBezTo>
                  <a:cubicBezTo>
                    <a:pt x="11490" y="1598"/>
                    <a:pt x="10183" y="3148"/>
                    <a:pt x="8238" y="3786"/>
                  </a:cubicBezTo>
                  <a:cubicBezTo>
                    <a:pt x="7446" y="4027"/>
                    <a:pt x="6632" y="4147"/>
                    <a:pt x="5822" y="4147"/>
                  </a:cubicBezTo>
                  <a:cubicBezTo>
                    <a:pt x="4485" y="4147"/>
                    <a:pt x="3156" y="3821"/>
                    <a:pt x="1946" y="3178"/>
                  </a:cubicBezTo>
                  <a:cubicBezTo>
                    <a:pt x="1611" y="2996"/>
                    <a:pt x="1277" y="2813"/>
                    <a:pt x="912" y="2631"/>
                  </a:cubicBezTo>
                  <a:cubicBezTo>
                    <a:pt x="608" y="2753"/>
                    <a:pt x="304" y="2905"/>
                    <a:pt x="0" y="2996"/>
                  </a:cubicBezTo>
                  <a:lnTo>
                    <a:pt x="608" y="3330"/>
                  </a:lnTo>
                  <a:cubicBezTo>
                    <a:pt x="1398" y="3786"/>
                    <a:pt x="2189" y="4151"/>
                    <a:pt x="3009" y="4455"/>
                  </a:cubicBezTo>
                  <a:lnTo>
                    <a:pt x="8602" y="4455"/>
                  </a:lnTo>
                  <a:cubicBezTo>
                    <a:pt x="9636" y="4090"/>
                    <a:pt x="10608" y="3543"/>
                    <a:pt x="11459" y="2874"/>
                  </a:cubicBezTo>
                  <a:cubicBezTo>
                    <a:pt x="12493" y="2053"/>
                    <a:pt x="13496" y="1142"/>
                    <a:pt x="14742" y="838"/>
                  </a:cubicBezTo>
                  <a:cubicBezTo>
                    <a:pt x="15105" y="765"/>
                    <a:pt x="15467" y="727"/>
                    <a:pt x="15830" y="727"/>
                  </a:cubicBezTo>
                  <a:cubicBezTo>
                    <a:pt x="16227" y="727"/>
                    <a:pt x="16625" y="773"/>
                    <a:pt x="17022" y="868"/>
                  </a:cubicBezTo>
                  <a:cubicBezTo>
                    <a:pt x="17052" y="655"/>
                    <a:pt x="17235" y="503"/>
                    <a:pt x="17478" y="503"/>
                  </a:cubicBezTo>
                  <a:cubicBezTo>
                    <a:pt x="17721" y="473"/>
                    <a:pt x="17995" y="443"/>
                    <a:pt x="18238" y="412"/>
                  </a:cubicBezTo>
                  <a:cubicBezTo>
                    <a:pt x="17437" y="165"/>
                    <a:pt x="16622" y="1"/>
                    <a:pt x="1580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815660" y="11296182"/>
              <a:ext cx="940690" cy="312399"/>
            </a:xfrm>
            <a:custGeom>
              <a:avLst/>
              <a:gdLst/>
              <a:ahLst/>
              <a:cxnLst/>
              <a:rect l="l" t="t" r="r" b="b"/>
              <a:pathLst>
                <a:path w="23689" h="7867" extrusionOk="0">
                  <a:moveTo>
                    <a:pt x="20577" y="1"/>
                  </a:moveTo>
                  <a:cubicBezTo>
                    <a:pt x="18472" y="1"/>
                    <a:pt x="16407" y="852"/>
                    <a:pt x="14894" y="2450"/>
                  </a:cubicBezTo>
                  <a:cubicBezTo>
                    <a:pt x="13557" y="3909"/>
                    <a:pt x="12797" y="5915"/>
                    <a:pt x="10821" y="6644"/>
                  </a:cubicBezTo>
                  <a:cubicBezTo>
                    <a:pt x="10107" y="6915"/>
                    <a:pt x="9371" y="7027"/>
                    <a:pt x="8631" y="7027"/>
                  </a:cubicBezTo>
                  <a:cubicBezTo>
                    <a:pt x="7292" y="7027"/>
                    <a:pt x="5945" y="6658"/>
                    <a:pt x="4712" y="6188"/>
                  </a:cubicBezTo>
                  <a:cubicBezTo>
                    <a:pt x="3709" y="5793"/>
                    <a:pt x="2645" y="5246"/>
                    <a:pt x="1551" y="4760"/>
                  </a:cubicBezTo>
                  <a:cubicBezTo>
                    <a:pt x="1034" y="4821"/>
                    <a:pt x="517" y="4912"/>
                    <a:pt x="0" y="4973"/>
                  </a:cubicBezTo>
                  <a:lnTo>
                    <a:pt x="365" y="5094"/>
                  </a:lnTo>
                  <a:cubicBezTo>
                    <a:pt x="2920" y="6133"/>
                    <a:pt x="5890" y="7866"/>
                    <a:pt x="8761" y="7866"/>
                  </a:cubicBezTo>
                  <a:cubicBezTo>
                    <a:pt x="9921" y="7866"/>
                    <a:pt x="11065" y="7583"/>
                    <a:pt x="12159" y="6857"/>
                  </a:cubicBezTo>
                  <a:cubicBezTo>
                    <a:pt x="13922" y="5672"/>
                    <a:pt x="14621" y="3514"/>
                    <a:pt x="16262" y="2237"/>
                  </a:cubicBezTo>
                  <a:cubicBezTo>
                    <a:pt x="17517" y="1276"/>
                    <a:pt x="19026" y="783"/>
                    <a:pt x="20551" y="783"/>
                  </a:cubicBezTo>
                  <a:cubicBezTo>
                    <a:pt x="21389" y="783"/>
                    <a:pt x="22232" y="932"/>
                    <a:pt x="23040" y="1234"/>
                  </a:cubicBezTo>
                  <a:cubicBezTo>
                    <a:pt x="23092" y="1253"/>
                    <a:pt x="23140" y="1262"/>
                    <a:pt x="23185" y="1262"/>
                  </a:cubicBezTo>
                  <a:cubicBezTo>
                    <a:pt x="23564" y="1262"/>
                    <a:pt x="23688" y="637"/>
                    <a:pt x="23253" y="474"/>
                  </a:cubicBezTo>
                  <a:cubicBezTo>
                    <a:pt x="22380" y="156"/>
                    <a:pt x="21475" y="1"/>
                    <a:pt x="205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1883877" y="11369290"/>
              <a:ext cx="45905" cy="31450"/>
            </a:xfrm>
            <a:custGeom>
              <a:avLst/>
              <a:gdLst/>
              <a:ahLst/>
              <a:cxnLst/>
              <a:rect l="l" t="t" r="r" b="b"/>
              <a:pathLst>
                <a:path w="1156" h="792" extrusionOk="0">
                  <a:moveTo>
                    <a:pt x="365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09"/>
                    <a:pt x="153" y="791"/>
                    <a:pt x="365" y="791"/>
                  </a:cubicBezTo>
                  <a:lnTo>
                    <a:pt x="639" y="791"/>
                  </a:lnTo>
                  <a:cubicBezTo>
                    <a:pt x="1156" y="791"/>
                    <a:pt x="1156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1831975" y="11327276"/>
              <a:ext cx="69215" cy="72232"/>
            </a:xfrm>
            <a:custGeom>
              <a:avLst/>
              <a:gdLst/>
              <a:ahLst/>
              <a:cxnLst/>
              <a:rect l="l" t="t" r="r" b="b"/>
              <a:pathLst>
                <a:path w="1743" h="1819" extrusionOk="0">
                  <a:moveTo>
                    <a:pt x="1186" y="0"/>
                  </a:moveTo>
                  <a:cubicBezTo>
                    <a:pt x="1096" y="0"/>
                    <a:pt x="1001" y="35"/>
                    <a:pt x="912" y="117"/>
                  </a:cubicBezTo>
                  <a:lnTo>
                    <a:pt x="669" y="390"/>
                  </a:lnTo>
                  <a:cubicBezTo>
                    <a:pt x="517" y="481"/>
                    <a:pt x="487" y="664"/>
                    <a:pt x="578" y="816"/>
                  </a:cubicBezTo>
                  <a:cubicBezTo>
                    <a:pt x="517" y="785"/>
                    <a:pt x="457" y="785"/>
                    <a:pt x="396" y="785"/>
                  </a:cubicBezTo>
                  <a:cubicBezTo>
                    <a:pt x="380" y="783"/>
                    <a:pt x="365" y="782"/>
                    <a:pt x="349" y="782"/>
                  </a:cubicBezTo>
                  <a:cubicBezTo>
                    <a:pt x="157" y="782"/>
                    <a:pt x="1" y="953"/>
                    <a:pt x="1" y="1150"/>
                  </a:cubicBezTo>
                  <a:lnTo>
                    <a:pt x="1" y="1424"/>
                  </a:lnTo>
                  <a:cubicBezTo>
                    <a:pt x="1" y="1636"/>
                    <a:pt x="153" y="1819"/>
                    <a:pt x="396" y="1819"/>
                  </a:cubicBezTo>
                  <a:cubicBezTo>
                    <a:pt x="609" y="1819"/>
                    <a:pt x="791" y="1667"/>
                    <a:pt x="791" y="1454"/>
                  </a:cubicBezTo>
                  <a:lnTo>
                    <a:pt x="791" y="1180"/>
                  </a:lnTo>
                  <a:cubicBezTo>
                    <a:pt x="791" y="1120"/>
                    <a:pt x="761" y="1059"/>
                    <a:pt x="730" y="998"/>
                  </a:cubicBezTo>
                  <a:lnTo>
                    <a:pt x="730" y="998"/>
                  </a:lnTo>
                  <a:cubicBezTo>
                    <a:pt x="790" y="1034"/>
                    <a:pt x="855" y="1051"/>
                    <a:pt x="919" y="1051"/>
                  </a:cubicBezTo>
                  <a:cubicBezTo>
                    <a:pt x="1017" y="1051"/>
                    <a:pt x="1112" y="1011"/>
                    <a:pt x="1186" y="937"/>
                  </a:cubicBezTo>
                  <a:lnTo>
                    <a:pt x="1460" y="694"/>
                  </a:lnTo>
                  <a:cubicBezTo>
                    <a:pt x="1743" y="411"/>
                    <a:pt x="1495" y="0"/>
                    <a:pt x="1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698514" y="11321597"/>
              <a:ext cx="54562" cy="41815"/>
            </a:xfrm>
            <a:custGeom>
              <a:avLst/>
              <a:gdLst/>
              <a:ahLst/>
              <a:cxnLst/>
              <a:rect l="l" t="t" r="r" b="b"/>
              <a:pathLst>
                <a:path w="1374" h="1053" extrusionOk="0">
                  <a:moveTo>
                    <a:pt x="563" y="1"/>
                  </a:moveTo>
                  <a:cubicBezTo>
                    <a:pt x="261" y="1"/>
                    <a:pt x="0" y="380"/>
                    <a:pt x="276" y="655"/>
                  </a:cubicBezTo>
                  <a:lnTo>
                    <a:pt x="549" y="928"/>
                  </a:lnTo>
                  <a:cubicBezTo>
                    <a:pt x="637" y="1016"/>
                    <a:pt x="734" y="1052"/>
                    <a:pt x="828" y="1052"/>
                  </a:cubicBezTo>
                  <a:cubicBezTo>
                    <a:pt x="1124" y="1052"/>
                    <a:pt x="1374" y="682"/>
                    <a:pt x="1096" y="381"/>
                  </a:cubicBezTo>
                  <a:lnTo>
                    <a:pt x="853" y="138"/>
                  </a:lnTo>
                  <a:cubicBezTo>
                    <a:pt x="764" y="41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44269" y="11320128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0" y="0"/>
                  </a:moveTo>
                  <a:cubicBezTo>
                    <a:pt x="190" y="0"/>
                    <a:pt x="0" y="129"/>
                    <a:pt x="0" y="388"/>
                  </a:cubicBezTo>
                  <a:cubicBezTo>
                    <a:pt x="0" y="646"/>
                    <a:pt x="190" y="775"/>
                    <a:pt x="380" y="775"/>
                  </a:cubicBezTo>
                  <a:cubicBezTo>
                    <a:pt x="570" y="775"/>
                    <a:pt x="760" y="646"/>
                    <a:pt x="760" y="388"/>
                  </a:cubicBezTo>
                  <a:cubicBezTo>
                    <a:pt x="760" y="129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38233" y="11351182"/>
              <a:ext cx="51941" cy="3145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517" y="1"/>
                  </a:moveTo>
                  <a:cubicBezTo>
                    <a:pt x="0" y="1"/>
                    <a:pt x="0" y="791"/>
                    <a:pt x="517" y="791"/>
                  </a:cubicBezTo>
                  <a:lnTo>
                    <a:pt x="791" y="791"/>
                  </a:lnTo>
                  <a:cubicBezTo>
                    <a:pt x="1307" y="791"/>
                    <a:pt x="1307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1251405" y="11437195"/>
              <a:ext cx="31411" cy="31728"/>
            </a:xfrm>
            <a:custGeom>
              <a:avLst/>
              <a:gdLst/>
              <a:ahLst/>
              <a:cxnLst/>
              <a:rect l="l" t="t" r="r" b="b"/>
              <a:pathLst>
                <a:path w="791" h="799" extrusionOk="0">
                  <a:moveTo>
                    <a:pt x="395" y="1"/>
                  </a:moveTo>
                  <a:cubicBezTo>
                    <a:pt x="198" y="1"/>
                    <a:pt x="0" y="130"/>
                    <a:pt x="0" y="388"/>
                  </a:cubicBezTo>
                  <a:cubicBezTo>
                    <a:pt x="0" y="662"/>
                    <a:pt x="198" y="798"/>
                    <a:pt x="395" y="798"/>
                  </a:cubicBezTo>
                  <a:cubicBezTo>
                    <a:pt x="593" y="798"/>
                    <a:pt x="791" y="662"/>
                    <a:pt x="791" y="388"/>
                  </a:cubicBezTo>
                  <a:cubicBezTo>
                    <a:pt x="791" y="130"/>
                    <a:pt x="593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1210345" y="11457725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1" y="0"/>
                  </a:moveTo>
                  <a:cubicBezTo>
                    <a:pt x="191" y="0"/>
                    <a:pt x="1" y="129"/>
                    <a:pt x="1" y="388"/>
                  </a:cubicBezTo>
                  <a:cubicBezTo>
                    <a:pt x="1" y="646"/>
                    <a:pt x="191" y="775"/>
                    <a:pt x="381" y="775"/>
                  </a:cubicBezTo>
                  <a:cubicBezTo>
                    <a:pt x="571" y="775"/>
                    <a:pt x="761" y="646"/>
                    <a:pt x="761" y="388"/>
                  </a:cubicBezTo>
                  <a:cubicBezTo>
                    <a:pt x="761" y="129"/>
                    <a:pt x="571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43387" y="10846658"/>
              <a:ext cx="1865933" cy="650688"/>
            </a:xfrm>
            <a:custGeom>
              <a:avLst/>
              <a:gdLst/>
              <a:ahLst/>
              <a:cxnLst/>
              <a:rect l="l" t="t" r="r" b="b"/>
              <a:pathLst>
                <a:path w="46989" h="16386" extrusionOk="0">
                  <a:moveTo>
                    <a:pt x="46381" y="1"/>
                  </a:moveTo>
                  <a:lnTo>
                    <a:pt x="46381" y="1"/>
                  </a:lnTo>
                  <a:cubicBezTo>
                    <a:pt x="42520" y="791"/>
                    <a:pt x="38326" y="2675"/>
                    <a:pt x="38386" y="7235"/>
                  </a:cubicBezTo>
                  <a:cubicBezTo>
                    <a:pt x="38386" y="7295"/>
                    <a:pt x="38386" y="7356"/>
                    <a:pt x="38417" y="7387"/>
                  </a:cubicBezTo>
                  <a:lnTo>
                    <a:pt x="38417" y="7417"/>
                  </a:lnTo>
                  <a:cubicBezTo>
                    <a:pt x="38326" y="7417"/>
                    <a:pt x="38265" y="7417"/>
                    <a:pt x="38174" y="7447"/>
                  </a:cubicBezTo>
                  <a:cubicBezTo>
                    <a:pt x="37185" y="7351"/>
                    <a:pt x="36190" y="7303"/>
                    <a:pt x="35194" y="7303"/>
                  </a:cubicBezTo>
                  <a:cubicBezTo>
                    <a:pt x="33067" y="7303"/>
                    <a:pt x="30933" y="7520"/>
                    <a:pt x="28842" y="7934"/>
                  </a:cubicBezTo>
                  <a:cubicBezTo>
                    <a:pt x="27018" y="8268"/>
                    <a:pt x="25225" y="8694"/>
                    <a:pt x="23432" y="9210"/>
                  </a:cubicBezTo>
                  <a:cubicBezTo>
                    <a:pt x="20088" y="10183"/>
                    <a:pt x="16775" y="11369"/>
                    <a:pt x="13401" y="12432"/>
                  </a:cubicBezTo>
                  <a:cubicBezTo>
                    <a:pt x="10818" y="13314"/>
                    <a:pt x="8173" y="14043"/>
                    <a:pt x="5498" y="14621"/>
                  </a:cubicBezTo>
                  <a:cubicBezTo>
                    <a:pt x="4100" y="14894"/>
                    <a:pt x="2732" y="15107"/>
                    <a:pt x="1304" y="15259"/>
                  </a:cubicBezTo>
                  <a:cubicBezTo>
                    <a:pt x="1061" y="15290"/>
                    <a:pt x="787" y="15320"/>
                    <a:pt x="544" y="15320"/>
                  </a:cubicBezTo>
                  <a:cubicBezTo>
                    <a:pt x="301" y="15320"/>
                    <a:pt x="118" y="15502"/>
                    <a:pt x="88" y="15715"/>
                  </a:cubicBezTo>
                  <a:cubicBezTo>
                    <a:pt x="0" y="16036"/>
                    <a:pt x="249" y="16386"/>
                    <a:pt x="592" y="16386"/>
                  </a:cubicBezTo>
                  <a:cubicBezTo>
                    <a:pt x="606" y="16386"/>
                    <a:pt x="621" y="16385"/>
                    <a:pt x="635" y="16384"/>
                  </a:cubicBezTo>
                  <a:cubicBezTo>
                    <a:pt x="1030" y="16353"/>
                    <a:pt x="1425" y="16323"/>
                    <a:pt x="1851" y="16262"/>
                  </a:cubicBezTo>
                  <a:cubicBezTo>
                    <a:pt x="2368" y="16201"/>
                    <a:pt x="2884" y="16141"/>
                    <a:pt x="3401" y="16049"/>
                  </a:cubicBezTo>
                  <a:cubicBezTo>
                    <a:pt x="4617" y="15867"/>
                    <a:pt x="5833" y="15624"/>
                    <a:pt x="7049" y="15350"/>
                  </a:cubicBezTo>
                  <a:cubicBezTo>
                    <a:pt x="8720" y="14925"/>
                    <a:pt x="10392" y="14469"/>
                    <a:pt x="12064" y="13922"/>
                  </a:cubicBezTo>
                  <a:cubicBezTo>
                    <a:pt x="16471" y="12554"/>
                    <a:pt x="20818" y="10913"/>
                    <a:pt x="25225" y="9788"/>
                  </a:cubicBezTo>
                  <a:cubicBezTo>
                    <a:pt x="28455" y="8927"/>
                    <a:pt x="31741" y="8348"/>
                    <a:pt x="35113" y="8348"/>
                  </a:cubicBezTo>
                  <a:cubicBezTo>
                    <a:pt x="36025" y="8348"/>
                    <a:pt x="36944" y="8390"/>
                    <a:pt x="37870" y="8481"/>
                  </a:cubicBezTo>
                  <a:cubicBezTo>
                    <a:pt x="37870" y="8572"/>
                    <a:pt x="37931" y="8633"/>
                    <a:pt x="37991" y="8694"/>
                  </a:cubicBezTo>
                  <a:cubicBezTo>
                    <a:pt x="38998" y="12661"/>
                    <a:pt x="42542" y="15417"/>
                    <a:pt x="46602" y="15417"/>
                  </a:cubicBezTo>
                  <a:cubicBezTo>
                    <a:pt x="46710" y="15417"/>
                    <a:pt x="46819" y="15415"/>
                    <a:pt x="46928" y="15411"/>
                  </a:cubicBezTo>
                  <a:cubicBezTo>
                    <a:pt x="46654" y="15350"/>
                    <a:pt x="46411" y="15198"/>
                    <a:pt x="46229" y="14986"/>
                  </a:cubicBezTo>
                  <a:cubicBezTo>
                    <a:pt x="46077" y="14803"/>
                    <a:pt x="46077" y="14530"/>
                    <a:pt x="46229" y="14317"/>
                  </a:cubicBezTo>
                  <a:cubicBezTo>
                    <a:pt x="43280" y="14195"/>
                    <a:pt x="40666" y="12432"/>
                    <a:pt x="39450" y="9727"/>
                  </a:cubicBezTo>
                  <a:lnTo>
                    <a:pt x="39450" y="9727"/>
                  </a:lnTo>
                  <a:cubicBezTo>
                    <a:pt x="41389" y="10895"/>
                    <a:pt x="43629" y="11530"/>
                    <a:pt x="45886" y="11530"/>
                  </a:cubicBezTo>
                  <a:cubicBezTo>
                    <a:pt x="46213" y="11530"/>
                    <a:pt x="46540" y="11517"/>
                    <a:pt x="46867" y="11490"/>
                  </a:cubicBezTo>
                  <a:cubicBezTo>
                    <a:pt x="46624" y="11308"/>
                    <a:pt x="46472" y="11034"/>
                    <a:pt x="46441" y="10730"/>
                  </a:cubicBezTo>
                  <a:cubicBezTo>
                    <a:pt x="46441" y="10639"/>
                    <a:pt x="46472" y="10548"/>
                    <a:pt x="46502" y="10457"/>
                  </a:cubicBezTo>
                  <a:lnTo>
                    <a:pt x="46502" y="10457"/>
                  </a:lnTo>
                  <a:cubicBezTo>
                    <a:pt x="46299" y="10468"/>
                    <a:pt x="46096" y="10473"/>
                    <a:pt x="45893" y="10473"/>
                  </a:cubicBezTo>
                  <a:cubicBezTo>
                    <a:pt x="43880" y="10473"/>
                    <a:pt x="41889" y="9928"/>
                    <a:pt x="40149" y="8906"/>
                  </a:cubicBezTo>
                  <a:lnTo>
                    <a:pt x="40149" y="8906"/>
                  </a:lnTo>
                  <a:cubicBezTo>
                    <a:pt x="40255" y="8908"/>
                    <a:pt x="40360" y="8909"/>
                    <a:pt x="40465" y="8909"/>
                  </a:cubicBezTo>
                  <a:cubicBezTo>
                    <a:pt x="42667" y="8909"/>
                    <a:pt x="44842" y="8605"/>
                    <a:pt x="46988" y="8025"/>
                  </a:cubicBezTo>
                  <a:cubicBezTo>
                    <a:pt x="46593" y="7964"/>
                    <a:pt x="46411" y="7478"/>
                    <a:pt x="46685" y="7174"/>
                  </a:cubicBezTo>
                  <a:cubicBezTo>
                    <a:pt x="46745" y="7113"/>
                    <a:pt x="46836" y="7052"/>
                    <a:pt x="46928" y="6992"/>
                  </a:cubicBezTo>
                  <a:cubicBezTo>
                    <a:pt x="46928" y="6961"/>
                    <a:pt x="46928" y="6961"/>
                    <a:pt x="46928" y="6931"/>
                  </a:cubicBezTo>
                  <a:cubicBezTo>
                    <a:pt x="44782" y="7544"/>
                    <a:pt x="42560" y="7850"/>
                    <a:pt x="40332" y="7850"/>
                  </a:cubicBezTo>
                  <a:cubicBezTo>
                    <a:pt x="40129" y="7850"/>
                    <a:pt x="39927" y="7848"/>
                    <a:pt x="39724" y="7843"/>
                  </a:cubicBezTo>
                  <a:cubicBezTo>
                    <a:pt x="39693" y="7782"/>
                    <a:pt x="39663" y="7721"/>
                    <a:pt x="39602" y="7691"/>
                  </a:cubicBezTo>
                  <a:cubicBezTo>
                    <a:pt x="41669" y="5928"/>
                    <a:pt x="44192" y="4803"/>
                    <a:pt x="46867" y="4438"/>
                  </a:cubicBezTo>
                  <a:lnTo>
                    <a:pt x="46836" y="4378"/>
                  </a:lnTo>
                  <a:cubicBezTo>
                    <a:pt x="46806" y="4378"/>
                    <a:pt x="46776" y="4347"/>
                    <a:pt x="46715" y="4317"/>
                  </a:cubicBezTo>
                  <a:cubicBezTo>
                    <a:pt x="46563" y="4195"/>
                    <a:pt x="46472" y="3922"/>
                    <a:pt x="46563" y="3709"/>
                  </a:cubicBezTo>
                  <a:cubicBezTo>
                    <a:pt x="46563" y="3618"/>
                    <a:pt x="46593" y="3496"/>
                    <a:pt x="46624" y="3374"/>
                  </a:cubicBezTo>
                  <a:lnTo>
                    <a:pt x="46624" y="3374"/>
                  </a:lnTo>
                  <a:cubicBezTo>
                    <a:pt x="44040" y="3770"/>
                    <a:pt x="41578" y="4803"/>
                    <a:pt x="39481" y="6414"/>
                  </a:cubicBezTo>
                  <a:cubicBezTo>
                    <a:pt x="39876" y="3071"/>
                    <a:pt x="43402" y="1733"/>
                    <a:pt x="46472" y="1095"/>
                  </a:cubicBezTo>
                  <a:lnTo>
                    <a:pt x="46411" y="1034"/>
                  </a:lnTo>
                  <a:cubicBezTo>
                    <a:pt x="46259" y="943"/>
                    <a:pt x="46198" y="730"/>
                    <a:pt x="46229" y="548"/>
                  </a:cubicBezTo>
                  <a:cubicBezTo>
                    <a:pt x="46259" y="365"/>
                    <a:pt x="46289" y="183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2576709" y="10785385"/>
              <a:ext cx="121949" cy="116152"/>
            </a:xfrm>
            <a:custGeom>
              <a:avLst/>
              <a:gdLst/>
              <a:ahLst/>
              <a:cxnLst/>
              <a:rect l="l" t="t" r="r" b="b"/>
              <a:pathLst>
                <a:path w="3071" h="2925" extrusionOk="0">
                  <a:moveTo>
                    <a:pt x="1752" y="1"/>
                  </a:moveTo>
                  <a:cubicBezTo>
                    <a:pt x="1635" y="1"/>
                    <a:pt x="1521" y="39"/>
                    <a:pt x="1429" y="115"/>
                  </a:cubicBezTo>
                  <a:cubicBezTo>
                    <a:pt x="852" y="449"/>
                    <a:pt x="426" y="966"/>
                    <a:pt x="183" y="1604"/>
                  </a:cubicBezTo>
                  <a:cubicBezTo>
                    <a:pt x="122" y="1756"/>
                    <a:pt x="62" y="1939"/>
                    <a:pt x="31" y="2121"/>
                  </a:cubicBezTo>
                  <a:cubicBezTo>
                    <a:pt x="1" y="2334"/>
                    <a:pt x="92" y="2516"/>
                    <a:pt x="244" y="2638"/>
                  </a:cubicBezTo>
                  <a:lnTo>
                    <a:pt x="305" y="2668"/>
                  </a:lnTo>
                  <a:cubicBezTo>
                    <a:pt x="585" y="2837"/>
                    <a:pt x="901" y="2924"/>
                    <a:pt x="1222" y="2924"/>
                  </a:cubicBezTo>
                  <a:cubicBezTo>
                    <a:pt x="1423" y="2924"/>
                    <a:pt x="1626" y="2890"/>
                    <a:pt x="1825" y="2820"/>
                  </a:cubicBezTo>
                  <a:cubicBezTo>
                    <a:pt x="1946" y="2881"/>
                    <a:pt x="2068" y="2911"/>
                    <a:pt x="2220" y="2911"/>
                  </a:cubicBezTo>
                  <a:cubicBezTo>
                    <a:pt x="2524" y="2881"/>
                    <a:pt x="2736" y="2547"/>
                    <a:pt x="2645" y="2243"/>
                  </a:cubicBezTo>
                  <a:cubicBezTo>
                    <a:pt x="2767" y="2121"/>
                    <a:pt x="2828" y="1969"/>
                    <a:pt x="2888" y="1817"/>
                  </a:cubicBezTo>
                  <a:cubicBezTo>
                    <a:pt x="2949" y="1696"/>
                    <a:pt x="2980" y="1544"/>
                    <a:pt x="2980" y="1422"/>
                  </a:cubicBezTo>
                  <a:cubicBezTo>
                    <a:pt x="3071" y="1209"/>
                    <a:pt x="3010" y="966"/>
                    <a:pt x="2858" y="814"/>
                  </a:cubicBezTo>
                  <a:lnTo>
                    <a:pt x="2098" y="115"/>
                  </a:lnTo>
                  <a:cubicBezTo>
                    <a:pt x="1992" y="39"/>
                    <a:pt x="1870" y="1"/>
                    <a:pt x="1752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2590012" y="10945101"/>
              <a:ext cx="107217" cy="94669"/>
            </a:xfrm>
            <a:custGeom>
              <a:avLst/>
              <a:gdLst/>
              <a:ahLst/>
              <a:cxnLst/>
              <a:rect l="l" t="t" r="r" b="b"/>
              <a:pathLst>
                <a:path w="2700" h="2384" extrusionOk="0">
                  <a:moveTo>
                    <a:pt x="1197" y="0"/>
                  </a:moveTo>
                  <a:cubicBezTo>
                    <a:pt x="706" y="0"/>
                    <a:pt x="265" y="426"/>
                    <a:pt x="122" y="926"/>
                  </a:cubicBezTo>
                  <a:cubicBezTo>
                    <a:pt x="91" y="1017"/>
                    <a:pt x="91" y="1139"/>
                    <a:pt x="91" y="1260"/>
                  </a:cubicBezTo>
                  <a:cubicBezTo>
                    <a:pt x="0" y="1473"/>
                    <a:pt x="61" y="1716"/>
                    <a:pt x="243" y="1868"/>
                  </a:cubicBezTo>
                  <a:cubicBezTo>
                    <a:pt x="274" y="1899"/>
                    <a:pt x="304" y="1899"/>
                    <a:pt x="365" y="1929"/>
                  </a:cubicBezTo>
                  <a:lnTo>
                    <a:pt x="395" y="1959"/>
                  </a:lnTo>
                  <a:cubicBezTo>
                    <a:pt x="395" y="1990"/>
                    <a:pt x="426" y="2020"/>
                    <a:pt x="456" y="2020"/>
                  </a:cubicBezTo>
                  <a:cubicBezTo>
                    <a:pt x="486" y="2050"/>
                    <a:pt x="547" y="2081"/>
                    <a:pt x="608" y="2111"/>
                  </a:cubicBezTo>
                  <a:cubicBezTo>
                    <a:pt x="815" y="2299"/>
                    <a:pt x="1065" y="2384"/>
                    <a:pt x="1312" y="2384"/>
                  </a:cubicBezTo>
                  <a:cubicBezTo>
                    <a:pt x="1825" y="2384"/>
                    <a:pt x="2329" y="2017"/>
                    <a:pt x="2432" y="1443"/>
                  </a:cubicBezTo>
                  <a:cubicBezTo>
                    <a:pt x="2432" y="1412"/>
                    <a:pt x="2432" y="1382"/>
                    <a:pt x="2432" y="1351"/>
                  </a:cubicBezTo>
                  <a:cubicBezTo>
                    <a:pt x="2699" y="757"/>
                    <a:pt x="2298" y="104"/>
                    <a:pt x="1655" y="104"/>
                  </a:cubicBezTo>
                  <a:cubicBezTo>
                    <a:pt x="1640" y="104"/>
                    <a:pt x="1626" y="105"/>
                    <a:pt x="1611" y="105"/>
                  </a:cubicBezTo>
                  <a:cubicBezTo>
                    <a:pt x="1473" y="33"/>
                    <a:pt x="1333" y="0"/>
                    <a:pt x="1197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2587590" y="11078568"/>
              <a:ext cx="98997" cy="95225"/>
            </a:xfrm>
            <a:custGeom>
              <a:avLst/>
              <a:gdLst/>
              <a:ahLst/>
              <a:cxnLst/>
              <a:rect l="l" t="t" r="r" b="b"/>
              <a:pathLst>
                <a:path w="2493" h="2398" extrusionOk="0">
                  <a:moveTo>
                    <a:pt x="1346" y="0"/>
                  </a:moveTo>
                  <a:cubicBezTo>
                    <a:pt x="858" y="0"/>
                    <a:pt x="467" y="461"/>
                    <a:pt x="547" y="969"/>
                  </a:cubicBezTo>
                  <a:lnTo>
                    <a:pt x="487" y="1152"/>
                  </a:lnTo>
                  <a:cubicBezTo>
                    <a:pt x="395" y="1212"/>
                    <a:pt x="304" y="1273"/>
                    <a:pt x="244" y="1364"/>
                  </a:cubicBezTo>
                  <a:cubicBezTo>
                    <a:pt x="0" y="1668"/>
                    <a:pt x="152" y="2124"/>
                    <a:pt x="547" y="2215"/>
                  </a:cubicBezTo>
                  <a:lnTo>
                    <a:pt x="578" y="2215"/>
                  </a:lnTo>
                  <a:cubicBezTo>
                    <a:pt x="669" y="2231"/>
                    <a:pt x="760" y="2238"/>
                    <a:pt x="848" y="2238"/>
                  </a:cubicBezTo>
                  <a:cubicBezTo>
                    <a:pt x="935" y="2238"/>
                    <a:pt x="1019" y="2231"/>
                    <a:pt x="1095" y="2215"/>
                  </a:cubicBezTo>
                  <a:cubicBezTo>
                    <a:pt x="1277" y="2337"/>
                    <a:pt x="1490" y="2398"/>
                    <a:pt x="1702" y="2398"/>
                  </a:cubicBezTo>
                  <a:cubicBezTo>
                    <a:pt x="1824" y="2367"/>
                    <a:pt x="1946" y="2307"/>
                    <a:pt x="2037" y="2215"/>
                  </a:cubicBezTo>
                  <a:cubicBezTo>
                    <a:pt x="2189" y="2155"/>
                    <a:pt x="2310" y="2063"/>
                    <a:pt x="2371" y="1911"/>
                  </a:cubicBezTo>
                  <a:cubicBezTo>
                    <a:pt x="2462" y="1759"/>
                    <a:pt x="2493" y="1607"/>
                    <a:pt x="2493" y="1425"/>
                  </a:cubicBezTo>
                  <a:cubicBezTo>
                    <a:pt x="2493" y="1243"/>
                    <a:pt x="2432" y="1060"/>
                    <a:pt x="2310" y="939"/>
                  </a:cubicBezTo>
                  <a:cubicBezTo>
                    <a:pt x="2310" y="483"/>
                    <a:pt x="2006" y="118"/>
                    <a:pt x="1551" y="27"/>
                  </a:cubicBezTo>
                  <a:cubicBezTo>
                    <a:pt x="1481" y="9"/>
                    <a:pt x="1413" y="0"/>
                    <a:pt x="1346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2587590" y="11219223"/>
              <a:ext cx="114682" cy="99354"/>
            </a:xfrm>
            <a:custGeom>
              <a:avLst/>
              <a:gdLst/>
              <a:ahLst/>
              <a:cxnLst/>
              <a:rect l="l" t="t" r="r" b="b"/>
              <a:pathLst>
                <a:path w="2888" h="2502" extrusionOk="0">
                  <a:moveTo>
                    <a:pt x="1681" y="1"/>
                  </a:moveTo>
                  <a:cubicBezTo>
                    <a:pt x="1176" y="1"/>
                    <a:pt x="671" y="255"/>
                    <a:pt x="517" y="771"/>
                  </a:cubicBezTo>
                  <a:lnTo>
                    <a:pt x="487" y="771"/>
                  </a:lnTo>
                  <a:cubicBezTo>
                    <a:pt x="304" y="801"/>
                    <a:pt x="152" y="923"/>
                    <a:pt x="61" y="1075"/>
                  </a:cubicBezTo>
                  <a:cubicBezTo>
                    <a:pt x="31" y="1166"/>
                    <a:pt x="0" y="1257"/>
                    <a:pt x="0" y="1379"/>
                  </a:cubicBezTo>
                  <a:cubicBezTo>
                    <a:pt x="31" y="1683"/>
                    <a:pt x="183" y="1956"/>
                    <a:pt x="426" y="2138"/>
                  </a:cubicBezTo>
                  <a:cubicBezTo>
                    <a:pt x="665" y="2325"/>
                    <a:pt x="951" y="2418"/>
                    <a:pt x="1223" y="2418"/>
                  </a:cubicBezTo>
                  <a:cubicBezTo>
                    <a:pt x="1261" y="2418"/>
                    <a:pt x="1300" y="2416"/>
                    <a:pt x="1338" y="2412"/>
                  </a:cubicBezTo>
                  <a:cubicBezTo>
                    <a:pt x="1452" y="2473"/>
                    <a:pt x="1573" y="2502"/>
                    <a:pt x="1693" y="2502"/>
                  </a:cubicBezTo>
                  <a:cubicBezTo>
                    <a:pt x="1988" y="2502"/>
                    <a:pt x="2272" y="2328"/>
                    <a:pt x="2402" y="2047"/>
                  </a:cubicBezTo>
                  <a:cubicBezTo>
                    <a:pt x="2462" y="1895"/>
                    <a:pt x="2462" y="1743"/>
                    <a:pt x="2402" y="1622"/>
                  </a:cubicBezTo>
                  <a:cubicBezTo>
                    <a:pt x="2675" y="1591"/>
                    <a:pt x="2888" y="1318"/>
                    <a:pt x="2888" y="1044"/>
                  </a:cubicBezTo>
                  <a:cubicBezTo>
                    <a:pt x="2871" y="353"/>
                    <a:pt x="2277" y="1"/>
                    <a:pt x="1681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2573095" y="11389066"/>
              <a:ext cx="127985" cy="97131"/>
            </a:xfrm>
            <a:custGeom>
              <a:avLst/>
              <a:gdLst/>
              <a:ahLst/>
              <a:cxnLst/>
              <a:rect l="l" t="t" r="r" b="b"/>
              <a:pathLst>
                <a:path w="3223" h="2446" extrusionOk="0">
                  <a:moveTo>
                    <a:pt x="1569" y="0"/>
                  </a:moveTo>
                  <a:cubicBezTo>
                    <a:pt x="1038" y="0"/>
                    <a:pt x="509" y="228"/>
                    <a:pt x="153" y="688"/>
                  </a:cubicBezTo>
                  <a:cubicBezTo>
                    <a:pt x="1" y="901"/>
                    <a:pt x="1" y="1144"/>
                    <a:pt x="153" y="1357"/>
                  </a:cubicBezTo>
                  <a:cubicBezTo>
                    <a:pt x="305" y="1570"/>
                    <a:pt x="578" y="1722"/>
                    <a:pt x="852" y="1783"/>
                  </a:cubicBezTo>
                  <a:lnTo>
                    <a:pt x="882" y="1783"/>
                  </a:lnTo>
                  <a:cubicBezTo>
                    <a:pt x="1004" y="1874"/>
                    <a:pt x="1156" y="1934"/>
                    <a:pt x="1308" y="1995"/>
                  </a:cubicBezTo>
                  <a:cubicBezTo>
                    <a:pt x="1472" y="2283"/>
                    <a:pt x="1775" y="2446"/>
                    <a:pt x="2086" y="2446"/>
                  </a:cubicBezTo>
                  <a:cubicBezTo>
                    <a:pt x="2235" y="2446"/>
                    <a:pt x="2386" y="2408"/>
                    <a:pt x="2523" y="2330"/>
                  </a:cubicBezTo>
                  <a:cubicBezTo>
                    <a:pt x="2858" y="2147"/>
                    <a:pt x="3010" y="1813"/>
                    <a:pt x="2979" y="1448"/>
                  </a:cubicBezTo>
                  <a:cubicBezTo>
                    <a:pt x="3162" y="1266"/>
                    <a:pt x="3223" y="962"/>
                    <a:pt x="3040" y="749"/>
                  </a:cubicBezTo>
                  <a:cubicBezTo>
                    <a:pt x="2682" y="251"/>
                    <a:pt x="2125" y="0"/>
                    <a:pt x="1569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868753" y="10756118"/>
              <a:ext cx="22992" cy="44713"/>
            </a:xfrm>
            <a:custGeom>
              <a:avLst/>
              <a:gdLst/>
              <a:ahLst/>
              <a:cxnLst/>
              <a:rect l="l" t="t" r="r" b="b"/>
              <a:pathLst>
                <a:path w="579" h="1126" extrusionOk="0">
                  <a:moveTo>
                    <a:pt x="578" y="1"/>
                  </a:moveTo>
                  <a:cubicBezTo>
                    <a:pt x="335" y="305"/>
                    <a:pt x="153" y="670"/>
                    <a:pt x="31" y="1034"/>
                  </a:cubicBezTo>
                  <a:lnTo>
                    <a:pt x="1" y="1126"/>
                  </a:lnTo>
                  <a:cubicBezTo>
                    <a:pt x="214" y="761"/>
                    <a:pt x="396" y="396"/>
                    <a:pt x="578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939994" y="9727574"/>
              <a:ext cx="488870" cy="776330"/>
            </a:xfrm>
            <a:custGeom>
              <a:avLst/>
              <a:gdLst/>
              <a:ahLst/>
              <a:cxnLst/>
              <a:rect l="l" t="t" r="r" b="b"/>
              <a:pathLst>
                <a:path w="12311" h="19550" extrusionOk="0">
                  <a:moveTo>
                    <a:pt x="9514" y="674"/>
                  </a:moveTo>
                  <a:cubicBezTo>
                    <a:pt x="9575" y="1555"/>
                    <a:pt x="9453" y="2467"/>
                    <a:pt x="9149" y="3288"/>
                  </a:cubicBezTo>
                  <a:cubicBezTo>
                    <a:pt x="8785" y="4321"/>
                    <a:pt x="8085" y="4990"/>
                    <a:pt x="7417" y="5810"/>
                  </a:cubicBezTo>
                  <a:cubicBezTo>
                    <a:pt x="7386" y="5871"/>
                    <a:pt x="7356" y="5962"/>
                    <a:pt x="7386" y="6023"/>
                  </a:cubicBezTo>
                  <a:lnTo>
                    <a:pt x="7295" y="6084"/>
                  </a:lnTo>
                  <a:cubicBezTo>
                    <a:pt x="7569" y="4078"/>
                    <a:pt x="8146" y="2193"/>
                    <a:pt x="9514" y="674"/>
                  </a:cubicBezTo>
                  <a:close/>
                  <a:moveTo>
                    <a:pt x="7599" y="7239"/>
                  </a:moveTo>
                  <a:cubicBezTo>
                    <a:pt x="8633" y="9093"/>
                    <a:pt x="8937" y="11282"/>
                    <a:pt x="8481" y="13379"/>
                  </a:cubicBezTo>
                  <a:cubicBezTo>
                    <a:pt x="7964" y="12558"/>
                    <a:pt x="7599" y="11616"/>
                    <a:pt x="7417" y="10613"/>
                  </a:cubicBezTo>
                  <a:cubicBezTo>
                    <a:pt x="7234" y="9579"/>
                    <a:pt x="7082" y="8120"/>
                    <a:pt x="7599" y="7239"/>
                  </a:cubicBezTo>
                  <a:close/>
                  <a:moveTo>
                    <a:pt x="4295" y="14514"/>
                  </a:moveTo>
                  <a:cubicBezTo>
                    <a:pt x="4433" y="14514"/>
                    <a:pt x="4572" y="14520"/>
                    <a:pt x="4712" y="14534"/>
                  </a:cubicBezTo>
                  <a:cubicBezTo>
                    <a:pt x="4286" y="15233"/>
                    <a:pt x="3708" y="15780"/>
                    <a:pt x="3009" y="16175"/>
                  </a:cubicBezTo>
                  <a:cubicBezTo>
                    <a:pt x="2699" y="16279"/>
                    <a:pt x="2378" y="16333"/>
                    <a:pt x="2059" y="16333"/>
                  </a:cubicBezTo>
                  <a:cubicBezTo>
                    <a:pt x="1816" y="16333"/>
                    <a:pt x="1574" y="16302"/>
                    <a:pt x="1338" y="16236"/>
                  </a:cubicBezTo>
                  <a:cubicBezTo>
                    <a:pt x="1368" y="16054"/>
                    <a:pt x="1398" y="15902"/>
                    <a:pt x="1398" y="15750"/>
                  </a:cubicBezTo>
                  <a:cubicBezTo>
                    <a:pt x="2154" y="14940"/>
                    <a:pt x="3198" y="14514"/>
                    <a:pt x="4295" y="14514"/>
                  </a:cubicBezTo>
                  <a:close/>
                  <a:moveTo>
                    <a:pt x="9633" y="1"/>
                  </a:moveTo>
                  <a:cubicBezTo>
                    <a:pt x="9581" y="1"/>
                    <a:pt x="9528" y="21"/>
                    <a:pt x="9484" y="66"/>
                  </a:cubicBezTo>
                  <a:cubicBezTo>
                    <a:pt x="8085" y="1768"/>
                    <a:pt x="7022" y="3895"/>
                    <a:pt x="7143" y="6145"/>
                  </a:cubicBezTo>
                  <a:cubicBezTo>
                    <a:pt x="5684" y="6844"/>
                    <a:pt x="4408" y="7847"/>
                    <a:pt x="3344" y="9063"/>
                  </a:cubicBezTo>
                  <a:cubicBezTo>
                    <a:pt x="699" y="12133"/>
                    <a:pt x="699" y="15841"/>
                    <a:pt x="0" y="19549"/>
                  </a:cubicBezTo>
                  <a:lnTo>
                    <a:pt x="882" y="19397"/>
                  </a:lnTo>
                  <a:cubicBezTo>
                    <a:pt x="942" y="19215"/>
                    <a:pt x="973" y="19032"/>
                    <a:pt x="1003" y="18850"/>
                  </a:cubicBezTo>
                  <a:cubicBezTo>
                    <a:pt x="1094" y="18212"/>
                    <a:pt x="1155" y="17543"/>
                    <a:pt x="1246" y="16905"/>
                  </a:cubicBezTo>
                  <a:cubicBezTo>
                    <a:pt x="1468" y="16975"/>
                    <a:pt x="1695" y="17009"/>
                    <a:pt x="1920" y="17009"/>
                  </a:cubicBezTo>
                  <a:cubicBezTo>
                    <a:pt x="2282" y="17009"/>
                    <a:pt x="2642" y="16921"/>
                    <a:pt x="2979" y="16753"/>
                  </a:cubicBezTo>
                  <a:cubicBezTo>
                    <a:pt x="3982" y="16297"/>
                    <a:pt x="4651" y="15355"/>
                    <a:pt x="5228" y="14473"/>
                  </a:cubicBezTo>
                  <a:cubicBezTo>
                    <a:pt x="5289" y="14382"/>
                    <a:pt x="5228" y="14230"/>
                    <a:pt x="5107" y="14200"/>
                  </a:cubicBezTo>
                  <a:cubicBezTo>
                    <a:pt x="4904" y="14168"/>
                    <a:pt x="4701" y="14153"/>
                    <a:pt x="4499" y="14153"/>
                  </a:cubicBezTo>
                  <a:cubicBezTo>
                    <a:pt x="3335" y="14153"/>
                    <a:pt x="2206" y="14666"/>
                    <a:pt x="1429" y="15598"/>
                  </a:cubicBezTo>
                  <a:cubicBezTo>
                    <a:pt x="1611" y="14260"/>
                    <a:pt x="1976" y="12984"/>
                    <a:pt x="2553" y="11798"/>
                  </a:cubicBezTo>
                  <a:cubicBezTo>
                    <a:pt x="3556" y="9792"/>
                    <a:pt x="5167" y="8151"/>
                    <a:pt x="7143" y="7117"/>
                  </a:cubicBezTo>
                  <a:lnTo>
                    <a:pt x="7143" y="7117"/>
                  </a:lnTo>
                  <a:cubicBezTo>
                    <a:pt x="7204" y="7361"/>
                    <a:pt x="6870" y="8546"/>
                    <a:pt x="6839" y="8789"/>
                  </a:cubicBezTo>
                  <a:cubicBezTo>
                    <a:pt x="6809" y="9397"/>
                    <a:pt x="6839" y="10005"/>
                    <a:pt x="6930" y="10583"/>
                  </a:cubicBezTo>
                  <a:cubicBezTo>
                    <a:pt x="7113" y="11890"/>
                    <a:pt x="7630" y="13105"/>
                    <a:pt x="8389" y="14169"/>
                  </a:cubicBezTo>
                  <a:cubicBezTo>
                    <a:pt x="8430" y="14250"/>
                    <a:pt x="8512" y="14289"/>
                    <a:pt x="8596" y="14289"/>
                  </a:cubicBezTo>
                  <a:cubicBezTo>
                    <a:pt x="8702" y="14289"/>
                    <a:pt x="8811" y="14227"/>
                    <a:pt x="8845" y="14108"/>
                  </a:cubicBezTo>
                  <a:cubicBezTo>
                    <a:pt x="9727" y="11616"/>
                    <a:pt x="9514" y="8880"/>
                    <a:pt x="8237" y="6601"/>
                  </a:cubicBezTo>
                  <a:cubicBezTo>
                    <a:pt x="9301" y="6145"/>
                    <a:pt x="10456" y="5871"/>
                    <a:pt x="11642" y="5780"/>
                  </a:cubicBezTo>
                  <a:cubicBezTo>
                    <a:pt x="11668" y="5573"/>
                    <a:pt x="11825" y="5432"/>
                    <a:pt x="12022" y="5432"/>
                  </a:cubicBezTo>
                  <a:cubicBezTo>
                    <a:pt x="12056" y="5432"/>
                    <a:pt x="12092" y="5437"/>
                    <a:pt x="12128" y="5446"/>
                  </a:cubicBezTo>
                  <a:lnTo>
                    <a:pt x="12189" y="5446"/>
                  </a:lnTo>
                  <a:cubicBezTo>
                    <a:pt x="12219" y="5446"/>
                    <a:pt x="12250" y="5415"/>
                    <a:pt x="12310" y="5415"/>
                  </a:cubicBezTo>
                  <a:cubicBezTo>
                    <a:pt x="12158" y="5294"/>
                    <a:pt x="12128" y="5111"/>
                    <a:pt x="12219" y="4959"/>
                  </a:cubicBezTo>
                  <a:lnTo>
                    <a:pt x="12250" y="4899"/>
                  </a:lnTo>
                  <a:lnTo>
                    <a:pt x="12250" y="4899"/>
                  </a:lnTo>
                  <a:cubicBezTo>
                    <a:pt x="10912" y="4929"/>
                    <a:pt x="9575" y="5172"/>
                    <a:pt x="8329" y="5658"/>
                  </a:cubicBezTo>
                  <a:cubicBezTo>
                    <a:pt x="9696" y="4291"/>
                    <a:pt x="10122" y="1950"/>
                    <a:pt x="9848" y="157"/>
                  </a:cubicBezTo>
                  <a:cubicBezTo>
                    <a:pt x="9810" y="61"/>
                    <a:pt x="9723" y="1"/>
                    <a:pt x="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72688" y="11161683"/>
              <a:ext cx="160548" cy="85734"/>
            </a:xfrm>
            <a:custGeom>
              <a:avLst/>
              <a:gdLst/>
              <a:ahLst/>
              <a:cxnLst/>
              <a:rect l="l" t="t" r="r" b="b"/>
              <a:pathLst>
                <a:path w="4043" h="2159" extrusionOk="0">
                  <a:moveTo>
                    <a:pt x="4043" y="1"/>
                  </a:moveTo>
                  <a:lnTo>
                    <a:pt x="4043" y="1"/>
                  </a:lnTo>
                  <a:cubicBezTo>
                    <a:pt x="3192" y="244"/>
                    <a:pt x="2341" y="578"/>
                    <a:pt x="1550" y="1004"/>
                  </a:cubicBezTo>
                  <a:cubicBezTo>
                    <a:pt x="973" y="1308"/>
                    <a:pt x="456" y="1703"/>
                    <a:pt x="0" y="2159"/>
                  </a:cubicBezTo>
                  <a:cubicBezTo>
                    <a:pt x="1398" y="1551"/>
                    <a:pt x="2766" y="852"/>
                    <a:pt x="4043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1443327" y="9503606"/>
              <a:ext cx="249895" cy="385902"/>
            </a:xfrm>
            <a:custGeom>
              <a:avLst/>
              <a:gdLst/>
              <a:ahLst/>
              <a:cxnLst/>
              <a:rect l="l" t="t" r="r" b="b"/>
              <a:pathLst>
                <a:path w="6293" h="9718" extrusionOk="0">
                  <a:moveTo>
                    <a:pt x="4631" y="1"/>
                  </a:moveTo>
                  <a:cubicBezTo>
                    <a:pt x="4523" y="1"/>
                    <a:pt x="4423" y="48"/>
                    <a:pt x="4347" y="143"/>
                  </a:cubicBezTo>
                  <a:cubicBezTo>
                    <a:pt x="1854" y="2636"/>
                    <a:pt x="335" y="5949"/>
                    <a:pt x="0" y="9444"/>
                  </a:cubicBezTo>
                  <a:cubicBezTo>
                    <a:pt x="0" y="9566"/>
                    <a:pt x="31" y="9657"/>
                    <a:pt x="91" y="9718"/>
                  </a:cubicBezTo>
                  <a:cubicBezTo>
                    <a:pt x="1216" y="7864"/>
                    <a:pt x="2614" y="6162"/>
                    <a:pt x="4286" y="4763"/>
                  </a:cubicBezTo>
                  <a:cubicBezTo>
                    <a:pt x="4468" y="4399"/>
                    <a:pt x="4681" y="4034"/>
                    <a:pt x="4833" y="3669"/>
                  </a:cubicBezTo>
                  <a:cubicBezTo>
                    <a:pt x="5289" y="2636"/>
                    <a:pt x="6292" y="721"/>
                    <a:pt x="4833" y="52"/>
                  </a:cubicBezTo>
                  <a:cubicBezTo>
                    <a:pt x="4765" y="18"/>
                    <a:pt x="4696" y="1"/>
                    <a:pt x="46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1422797" y="9616464"/>
              <a:ext cx="417670" cy="328600"/>
            </a:xfrm>
            <a:custGeom>
              <a:avLst/>
              <a:gdLst/>
              <a:ahLst/>
              <a:cxnLst/>
              <a:rect l="l" t="t" r="r" b="b"/>
              <a:pathLst>
                <a:path w="10518" h="8275" extrusionOk="0">
                  <a:moveTo>
                    <a:pt x="8600" y="1"/>
                  </a:moveTo>
                  <a:cubicBezTo>
                    <a:pt x="7303" y="1"/>
                    <a:pt x="5554" y="1307"/>
                    <a:pt x="4894" y="1830"/>
                  </a:cubicBezTo>
                  <a:lnTo>
                    <a:pt x="4803" y="1921"/>
                  </a:lnTo>
                  <a:cubicBezTo>
                    <a:pt x="3131" y="3320"/>
                    <a:pt x="1733" y="4991"/>
                    <a:pt x="608" y="6876"/>
                  </a:cubicBezTo>
                  <a:cubicBezTo>
                    <a:pt x="456" y="7149"/>
                    <a:pt x="304" y="7423"/>
                    <a:pt x="122" y="7697"/>
                  </a:cubicBezTo>
                  <a:lnTo>
                    <a:pt x="92" y="7757"/>
                  </a:lnTo>
                  <a:cubicBezTo>
                    <a:pt x="0" y="7879"/>
                    <a:pt x="31" y="8092"/>
                    <a:pt x="152" y="8213"/>
                  </a:cubicBezTo>
                  <a:cubicBezTo>
                    <a:pt x="244" y="8213"/>
                    <a:pt x="335" y="8213"/>
                    <a:pt x="426" y="8274"/>
                  </a:cubicBezTo>
                  <a:cubicBezTo>
                    <a:pt x="2341" y="6572"/>
                    <a:pt x="4590" y="5326"/>
                    <a:pt x="7052" y="4596"/>
                  </a:cubicBezTo>
                  <a:cubicBezTo>
                    <a:pt x="7235" y="4535"/>
                    <a:pt x="7417" y="4505"/>
                    <a:pt x="7691" y="4444"/>
                  </a:cubicBezTo>
                  <a:cubicBezTo>
                    <a:pt x="8846" y="3380"/>
                    <a:pt x="10517" y="1648"/>
                    <a:pt x="9697" y="523"/>
                  </a:cubicBezTo>
                  <a:cubicBezTo>
                    <a:pt x="9421" y="148"/>
                    <a:pt x="9036" y="1"/>
                    <a:pt x="86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1439713" y="9783328"/>
              <a:ext cx="471953" cy="184651"/>
            </a:xfrm>
            <a:custGeom>
              <a:avLst/>
              <a:gdLst/>
              <a:ahLst/>
              <a:cxnLst/>
              <a:rect l="l" t="t" r="r" b="b"/>
              <a:pathLst>
                <a:path w="11885" h="4650" extrusionOk="0">
                  <a:moveTo>
                    <a:pt x="9173" y="1"/>
                  </a:moveTo>
                  <a:cubicBezTo>
                    <a:pt x="8519" y="1"/>
                    <a:pt x="7832" y="115"/>
                    <a:pt x="7265" y="242"/>
                  </a:cubicBezTo>
                  <a:cubicBezTo>
                    <a:pt x="7052" y="303"/>
                    <a:pt x="6809" y="364"/>
                    <a:pt x="6657" y="394"/>
                  </a:cubicBezTo>
                  <a:cubicBezTo>
                    <a:pt x="4164" y="1124"/>
                    <a:pt x="1915" y="2400"/>
                    <a:pt x="0" y="4102"/>
                  </a:cubicBezTo>
                  <a:cubicBezTo>
                    <a:pt x="30" y="4133"/>
                    <a:pt x="61" y="4194"/>
                    <a:pt x="91" y="4224"/>
                  </a:cubicBezTo>
                  <a:cubicBezTo>
                    <a:pt x="456" y="4346"/>
                    <a:pt x="790" y="4498"/>
                    <a:pt x="1125" y="4619"/>
                  </a:cubicBezTo>
                  <a:cubicBezTo>
                    <a:pt x="2039" y="4547"/>
                    <a:pt x="2945" y="4509"/>
                    <a:pt x="3852" y="4509"/>
                  </a:cubicBezTo>
                  <a:cubicBezTo>
                    <a:pt x="4845" y="4509"/>
                    <a:pt x="5838" y="4554"/>
                    <a:pt x="6839" y="4650"/>
                  </a:cubicBezTo>
                  <a:cubicBezTo>
                    <a:pt x="6961" y="4619"/>
                    <a:pt x="7082" y="4589"/>
                    <a:pt x="7204" y="4558"/>
                  </a:cubicBezTo>
                  <a:cubicBezTo>
                    <a:pt x="8420" y="4163"/>
                    <a:pt x="11885" y="3039"/>
                    <a:pt x="11459" y="1336"/>
                  </a:cubicBezTo>
                  <a:cubicBezTo>
                    <a:pt x="11215" y="302"/>
                    <a:pt x="10237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1410725" y="9972787"/>
              <a:ext cx="24183" cy="28988"/>
            </a:xfrm>
            <a:custGeom>
              <a:avLst/>
              <a:gdLst/>
              <a:ahLst/>
              <a:cxnLst/>
              <a:rect l="l" t="t" r="r" b="b"/>
              <a:pathLst>
                <a:path w="609" h="730" extrusionOk="0">
                  <a:moveTo>
                    <a:pt x="1" y="0"/>
                  </a:moveTo>
                  <a:cubicBezTo>
                    <a:pt x="1" y="122"/>
                    <a:pt x="61" y="213"/>
                    <a:pt x="183" y="274"/>
                  </a:cubicBezTo>
                  <a:lnTo>
                    <a:pt x="244" y="335"/>
                  </a:lnTo>
                  <a:cubicBezTo>
                    <a:pt x="244" y="395"/>
                    <a:pt x="274" y="456"/>
                    <a:pt x="274" y="486"/>
                  </a:cubicBezTo>
                  <a:cubicBezTo>
                    <a:pt x="335" y="638"/>
                    <a:pt x="456" y="730"/>
                    <a:pt x="608" y="730"/>
                  </a:cubicBezTo>
                  <a:cubicBezTo>
                    <a:pt x="487" y="547"/>
                    <a:pt x="365" y="335"/>
                    <a:pt x="274" y="122"/>
                  </a:cubicBezTo>
                  <a:lnTo>
                    <a:pt x="122" y="61"/>
                  </a:lnTo>
                  <a:cubicBezTo>
                    <a:pt x="6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F69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1484348" y="9962859"/>
              <a:ext cx="423706" cy="205301"/>
            </a:xfrm>
            <a:custGeom>
              <a:avLst/>
              <a:gdLst/>
              <a:ahLst/>
              <a:cxnLst/>
              <a:rect l="l" t="t" r="r" b="b"/>
              <a:pathLst>
                <a:path w="10670" h="5170" extrusionOk="0">
                  <a:moveTo>
                    <a:pt x="2456" y="1"/>
                  </a:moveTo>
                  <a:cubicBezTo>
                    <a:pt x="1635" y="1"/>
                    <a:pt x="815" y="32"/>
                    <a:pt x="1" y="98"/>
                  </a:cubicBezTo>
                  <a:cubicBezTo>
                    <a:pt x="2189" y="980"/>
                    <a:pt x="4226" y="2165"/>
                    <a:pt x="6049" y="3654"/>
                  </a:cubicBezTo>
                  <a:cubicBezTo>
                    <a:pt x="6597" y="4080"/>
                    <a:pt x="7083" y="4566"/>
                    <a:pt x="7508" y="5113"/>
                  </a:cubicBezTo>
                  <a:cubicBezTo>
                    <a:pt x="7756" y="5150"/>
                    <a:pt x="7993" y="5170"/>
                    <a:pt x="8218" y="5170"/>
                  </a:cubicBezTo>
                  <a:cubicBezTo>
                    <a:pt x="9291" y="5170"/>
                    <a:pt x="10079" y="4725"/>
                    <a:pt x="10305" y="3594"/>
                  </a:cubicBezTo>
                  <a:cubicBezTo>
                    <a:pt x="10670" y="1740"/>
                    <a:pt x="8451" y="676"/>
                    <a:pt x="6992" y="372"/>
                  </a:cubicBezTo>
                  <a:cubicBezTo>
                    <a:pt x="6566" y="281"/>
                    <a:pt x="6141" y="220"/>
                    <a:pt x="5685" y="159"/>
                  </a:cubicBezTo>
                  <a:cubicBezTo>
                    <a:pt x="4615" y="55"/>
                    <a:pt x="3535" y="1"/>
                    <a:pt x="24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1402266" y="9943798"/>
              <a:ext cx="427319" cy="399046"/>
            </a:xfrm>
            <a:custGeom>
              <a:avLst/>
              <a:gdLst/>
              <a:ahLst/>
              <a:cxnLst/>
              <a:rect l="l" t="t" r="r" b="b"/>
              <a:pathLst>
                <a:path w="10761" h="10049" extrusionOk="0">
                  <a:moveTo>
                    <a:pt x="669" y="1"/>
                  </a:moveTo>
                  <a:cubicBezTo>
                    <a:pt x="639" y="1"/>
                    <a:pt x="578" y="1"/>
                    <a:pt x="548" y="31"/>
                  </a:cubicBezTo>
                  <a:lnTo>
                    <a:pt x="517" y="31"/>
                  </a:lnTo>
                  <a:cubicBezTo>
                    <a:pt x="481" y="22"/>
                    <a:pt x="445" y="18"/>
                    <a:pt x="409" y="18"/>
                  </a:cubicBezTo>
                  <a:cubicBezTo>
                    <a:pt x="207" y="18"/>
                    <a:pt x="31" y="159"/>
                    <a:pt x="31" y="365"/>
                  </a:cubicBezTo>
                  <a:cubicBezTo>
                    <a:pt x="1" y="517"/>
                    <a:pt x="62" y="669"/>
                    <a:pt x="183" y="761"/>
                  </a:cubicBezTo>
                  <a:cubicBezTo>
                    <a:pt x="214" y="791"/>
                    <a:pt x="274" y="821"/>
                    <a:pt x="305" y="821"/>
                  </a:cubicBezTo>
                  <a:lnTo>
                    <a:pt x="457" y="882"/>
                  </a:lnTo>
                  <a:cubicBezTo>
                    <a:pt x="578" y="1095"/>
                    <a:pt x="700" y="1308"/>
                    <a:pt x="821" y="1490"/>
                  </a:cubicBezTo>
                  <a:cubicBezTo>
                    <a:pt x="2220" y="3952"/>
                    <a:pt x="3861" y="6293"/>
                    <a:pt x="5746" y="8420"/>
                  </a:cubicBezTo>
                  <a:cubicBezTo>
                    <a:pt x="6464" y="9216"/>
                    <a:pt x="7479" y="10049"/>
                    <a:pt x="8443" y="10049"/>
                  </a:cubicBezTo>
                  <a:cubicBezTo>
                    <a:pt x="8990" y="10049"/>
                    <a:pt x="9520" y="9781"/>
                    <a:pt x="9971" y="9089"/>
                  </a:cubicBezTo>
                  <a:cubicBezTo>
                    <a:pt x="10761" y="7873"/>
                    <a:pt x="10335" y="6627"/>
                    <a:pt x="9545" y="5593"/>
                  </a:cubicBezTo>
                  <a:cubicBezTo>
                    <a:pt x="9119" y="5046"/>
                    <a:pt x="8664" y="4560"/>
                    <a:pt x="8116" y="4134"/>
                  </a:cubicBezTo>
                  <a:cubicBezTo>
                    <a:pt x="6293" y="2645"/>
                    <a:pt x="4256" y="1460"/>
                    <a:pt x="2068" y="578"/>
                  </a:cubicBezTo>
                  <a:cubicBezTo>
                    <a:pt x="1733" y="457"/>
                    <a:pt x="1369" y="305"/>
                    <a:pt x="1034" y="213"/>
                  </a:cubicBezTo>
                  <a:cubicBezTo>
                    <a:pt x="1004" y="153"/>
                    <a:pt x="973" y="122"/>
                    <a:pt x="943" y="92"/>
                  </a:cubicBezTo>
                  <a:cubicBezTo>
                    <a:pt x="852" y="31"/>
                    <a:pt x="761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-296000" y="11347568"/>
              <a:ext cx="57937" cy="165392"/>
            </a:xfrm>
            <a:custGeom>
              <a:avLst/>
              <a:gdLst/>
              <a:ahLst/>
              <a:cxnLst/>
              <a:rect l="l" t="t" r="r" b="b"/>
              <a:pathLst>
                <a:path w="1459" h="4165" extrusionOk="0">
                  <a:moveTo>
                    <a:pt x="547" y="1"/>
                  </a:moveTo>
                  <a:cubicBezTo>
                    <a:pt x="334" y="244"/>
                    <a:pt x="152" y="487"/>
                    <a:pt x="0" y="791"/>
                  </a:cubicBezTo>
                  <a:lnTo>
                    <a:pt x="0" y="4165"/>
                  </a:lnTo>
                  <a:cubicBezTo>
                    <a:pt x="486" y="3344"/>
                    <a:pt x="973" y="2493"/>
                    <a:pt x="1459" y="1672"/>
                  </a:cubicBezTo>
                  <a:cubicBezTo>
                    <a:pt x="973" y="1247"/>
                    <a:pt x="638" y="639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-282737" y="10367629"/>
              <a:ext cx="1607778" cy="1209686"/>
            </a:xfrm>
            <a:custGeom>
              <a:avLst/>
              <a:gdLst/>
              <a:ahLst/>
              <a:cxnLst/>
              <a:rect l="l" t="t" r="r" b="b"/>
              <a:pathLst>
                <a:path w="40488" h="30463" extrusionOk="0">
                  <a:moveTo>
                    <a:pt x="35069" y="3983"/>
                  </a:moveTo>
                  <a:cubicBezTo>
                    <a:pt x="35357" y="3983"/>
                    <a:pt x="35555" y="4434"/>
                    <a:pt x="35199" y="4586"/>
                  </a:cubicBezTo>
                  <a:lnTo>
                    <a:pt x="35016" y="4708"/>
                  </a:lnTo>
                  <a:cubicBezTo>
                    <a:pt x="34968" y="4728"/>
                    <a:pt x="34922" y="4737"/>
                    <a:pt x="34878" y="4737"/>
                  </a:cubicBezTo>
                  <a:cubicBezTo>
                    <a:pt x="34590" y="4737"/>
                    <a:pt x="34422" y="4346"/>
                    <a:pt x="34712" y="4161"/>
                  </a:cubicBezTo>
                  <a:lnTo>
                    <a:pt x="34895" y="4039"/>
                  </a:lnTo>
                  <a:cubicBezTo>
                    <a:pt x="34954" y="4000"/>
                    <a:pt x="35013" y="3983"/>
                    <a:pt x="35069" y="3983"/>
                  </a:cubicBezTo>
                  <a:close/>
                  <a:moveTo>
                    <a:pt x="34057" y="3619"/>
                  </a:moveTo>
                  <a:cubicBezTo>
                    <a:pt x="34243" y="3619"/>
                    <a:pt x="34433" y="3769"/>
                    <a:pt x="34378" y="4009"/>
                  </a:cubicBezTo>
                  <a:lnTo>
                    <a:pt x="34317" y="4282"/>
                  </a:lnTo>
                  <a:cubicBezTo>
                    <a:pt x="34256" y="4404"/>
                    <a:pt x="34135" y="4495"/>
                    <a:pt x="34013" y="4495"/>
                  </a:cubicBezTo>
                  <a:cubicBezTo>
                    <a:pt x="34044" y="4525"/>
                    <a:pt x="34104" y="4556"/>
                    <a:pt x="34104" y="4617"/>
                  </a:cubicBezTo>
                  <a:lnTo>
                    <a:pt x="34226" y="4799"/>
                  </a:lnTo>
                  <a:cubicBezTo>
                    <a:pt x="34412" y="5047"/>
                    <a:pt x="34177" y="5295"/>
                    <a:pt x="33950" y="5295"/>
                  </a:cubicBezTo>
                  <a:cubicBezTo>
                    <a:pt x="33843" y="5295"/>
                    <a:pt x="33737" y="5239"/>
                    <a:pt x="33679" y="5103"/>
                  </a:cubicBezTo>
                  <a:lnTo>
                    <a:pt x="33588" y="4921"/>
                  </a:lnTo>
                  <a:cubicBezTo>
                    <a:pt x="33496" y="4769"/>
                    <a:pt x="33527" y="4586"/>
                    <a:pt x="33679" y="4495"/>
                  </a:cubicBezTo>
                  <a:cubicBezTo>
                    <a:pt x="33740" y="4465"/>
                    <a:pt x="33770" y="4465"/>
                    <a:pt x="33831" y="4465"/>
                  </a:cubicBezTo>
                  <a:cubicBezTo>
                    <a:pt x="33709" y="4373"/>
                    <a:pt x="33648" y="4252"/>
                    <a:pt x="33709" y="4130"/>
                  </a:cubicBezTo>
                  <a:lnTo>
                    <a:pt x="33770" y="3826"/>
                  </a:lnTo>
                  <a:cubicBezTo>
                    <a:pt x="33818" y="3683"/>
                    <a:pt x="33937" y="3619"/>
                    <a:pt x="34057" y="3619"/>
                  </a:cubicBezTo>
                  <a:close/>
                  <a:moveTo>
                    <a:pt x="24667" y="11962"/>
                  </a:moveTo>
                  <a:cubicBezTo>
                    <a:pt x="24757" y="11962"/>
                    <a:pt x="24851" y="12001"/>
                    <a:pt x="24925" y="12094"/>
                  </a:cubicBezTo>
                  <a:cubicBezTo>
                    <a:pt x="25030" y="12326"/>
                    <a:pt x="24829" y="12543"/>
                    <a:pt x="24624" y="12543"/>
                  </a:cubicBezTo>
                  <a:cubicBezTo>
                    <a:pt x="24534" y="12543"/>
                    <a:pt x="24443" y="12500"/>
                    <a:pt x="24378" y="12398"/>
                  </a:cubicBezTo>
                  <a:cubicBezTo>
                    <a:pt x="24272" y="12165"/>
                    <a:pt x="24460" y="11962"/>
                    <a:pt x="24667" y="11962"/>
                  </a:cubicBezTo>
                  <a:close/>
                  <a:moveTo>
                    <a:pt x="24158" y="12766"/>
                  </a:moveTo>
                  <a:cubicBezTo>
                    <a:pt x="24244" y="12766"/>
                    <a:pt x="24335" y="12802"/>
                    <a:pt x="24408" y="12884"/>
                  </a:cubicBezTo>
                  <a:cubicBezTo>
                    <a:pt x="24514" y="13117"/>
                    <a:pt x="24311" y="13320"/>
                    <a:pt x="24106" y="13320"/>
                  </a:cubicBezTo>
                  <a:cubicBezTo>
                    <a:pt x="24016" y="13320"/>
                    <a:pt x="23926" y="13281"/>
                    <a:pt x="23861" y="13188"/>
                  </a:cubicBezTo>
                  <a:cubicBezTo>
                    <a:pt x="23776" y="12955"/>
                    <a:pt x="23958" y="12766"/>
                    <a:pt x="24158" y="12766"/>
                  </a:cubicBezTo>
                  <a:close/>
                  <a:moveTo>
                    <a:pt x="25850" y="16113"/>
                  </a:moveTo>
                  <a:cubicBezTo>
                    <a:pt x="25941" y="16113"/>
                    <a:pt x="26036" y="16156"/>
                    <a:pt x="26110" y="16258"/>
                  </a:cubicBezTo>
                  <a:cubicBezTo>
                    <a:pt x="26237" y="16490"/>
                    <a:pt x="26027" y="16707"/>
                    <a:pt x="25816" y="16707"/>
                  </a:cubicBezTo>
                  <a:cubicBezTo>
                    <a:pt x="25722" y="16707"/>
                    <a:pt x="25628" y="16665"/>
                    <a:pt x="25563" y="16562"/>
                  </a:cubicBezTo>
                  <a:cubicBezTo>
                    <a:pt x="25458" y="16330"/>
                    <a:pt x="25645" y="16113"/>
                    <a:pt x="25850" y="16113"/>
                  </a:cubicBezTo>
                  <a:close/>
                  <a:moveTo>
                    <a:pt x="24458" y="16614"/>
                  </a:moveTo>
                  <a:cubicBezTo>
                    <a:pt x="24565" y="16614"/>
                    <a:pt x="24674" y="16669"/>
                    <a:pt x="24742" y="16805"/>
                  </a:cubicBezTo>
                  <a:lnTo>
                    <a:pt x="24834" y="16988"/>
                  </a:lnTo>
                  <a:cubicBezTo>
                    <a:pt x="24925" y="17140"/>
                    <a:pt x="24864" y="17322"/>
                    <a:pt x="24712" y="17413"/>
                  </a:cubicBezTo>
                  <a:cubicBezTo>
                    <a:pt x="24663" y="17442"/>
                    <a:pt x="24612" y="17456"/>
                    <a:pt x="24561" y="17456"/>
                  </a:cubicBezTo>
                  <a:cubicBezTo>
                    <a:pt x="24453" y="17456"/>
                    <a:pt x="24348" y="17395"/>
                    <a:pt x="24287" y="17292"/>
                  </a:cubicBezTo>
                  <a:lnTo>
                    <a:pt x="24195" y="17109"/>
                  </a:lnTo>
                  <a:cubicBezTo>
                    <a:pt x="24009" y="16861"/>
                    <a:pt x="24230" y="16614"/>
                    <a:pt x="24458" y="16614"/>
                  </a:cubicBezTo>
                  <a:close/>
                  <a:moveTo>
                    <a:pt x="10397" y="26979"/>
                  </a:moveTo>
                  <a:cubicBezTo>
                    <a:pt x="10486" y="26979"/>
                    <a:pt x="10575" y="27018"/>
                    <a:pt x="10639" y="27109"/>
                  </a:cubicBezTo>
                  <a:cubicBezTo>
                    <a:pt x="10745" y="27364"/>
                    <a:pt x="10555" y="27574"/>
                    <a:pt x="10347" y="27574"/>
                  </a:cubicBezTo>
                  <a:cubicBezTo>
                    <a:pt x="10258" y="27574"/>
                    <a:pt x="10165" y="27535"/>
                    <a:pt x="10092" y="27444"/>
                  </a:cubicBezTo>
                  <a:cubicBezTo>
                    <a:pt x="9986" y="27189"/>
                    <a:pt x="10191" y="26979"/>
                    <a:pt x="10397" y="26979"/>
                  </a:cubicBezTo>
                  <a:close/>
                  <a:moveTo>
                    <a:pt x="9082" y="27225"/>
                  </a:moveTo>
                  <a:cubicBezTo>
                    <a:pt x="9104" y="27225"/>
                    <a:pt x="9126" y="27227"/>
                    <a:pt x="9149" y="27231"/>
                  </a:cubicBezTo>
                  <a:lnTo>
                    <a:pt x="9423" y="27322"/>
                  </a:lnTo>
                  <a:cubicBezTo>
                    <a:pt x="9833" y="27404"/>
                    <a:pt x="9727" y="27952"/>
                    <a:pt x="9393" y="27952"/>
                  </a:cubicBezTo>
                  <a:cubicBezTo>
                    <a:pt x="9355" y="27952"/>
                    <a:pt x="9314" y="27945"/>
                    <a:pt x="9271" y="27930"/>
                  </a:cubicBezTo>
                  <a:lnTo>
                    <a:pt x="8967" y="27839"/>
                  </a:lnTo>
                  <a:cubicBezTo>
                    <a:pt x="8815" y="27808"/>
                    <a:pt x="8724" y="27626"/>
                    <a:pt x="8785" y="27474"/>
                  </a:cubicBezTo>
                  <a:lnTo>
                    <a:pt x="8754" y="27474"/>
                  </a:lnTo>
                  <a:cubicBezTo>
                    <a:pt x="8807" y="27315"/>
                    <a:pt x="8930" y="27225"/>
                    <a:pt x="9082" y="27225"/>
                  </a:cubicBezTo>
                  <a:close/>
                  <a:moveTo>
                    <a:pt x="9441" y="28255"/>
                  </a:moveTo>
                  <a:cubicBezTo>
                    <a:pt x="9531" y="28255"/>
                    <a:pt x="9623" y="28294"/>
                    <a:pt x="9697" y="28386"/>
                  </a:cubicBezTo>
                  <a:cubicBezTo>
                    <a:pt x="9803" y="28641"/>
                    <a:pt x="9597" y="28851"/>
                    <a:pt x="9391" y="28851"/>
                  </a:cubicBezTo>
                  <a:cubicBezTo>
                    <a:pt x="9303" y="28851"/>
                    <a:pt x="9214" y="28812"/>
                    <a:pt x="9149" y="28720"/>
                  </a:cubicBezTo>
                  <a:cubicBezTo>
                    <a:pt x="9043" y="28466"/>
                    <a:pt x="9234" y="28255"/>
                    <a:pt x="9441" y="28255"/>
                  </a:cubicBezTo>
                  <a:close/>
                  <a:moveTo>
                    <a:pt x="40068" y="1"/>
                  </a:moveTo>
                  <a:cubicBezTo>
                    <a:pt x="39994" y="1"/>
                    <a:pt x="39917" y="35"/>
                    <a:pt x="39849" y="118"/>
                  </a:cubicBezTo>
                  <a:cubicBezTo>
                    <a:pt x="37813" y="2550"/>
                    <a:pt x="34712" y="2823"/>
                    <a:pt x="31703" y="3310"/>
                  </a:cubicBezTo>
                  <a:lnTo>
                    <a:pt x="30822" y="3462"/>
                  </a:lnTo>
                  <a:cubicBezTo>
                    <a:pt x="29363" y="3674"/>
                    <a:pt x="27934" y="4161"/>
                    <a:pt x="26657" y="4890"/>
                  </a:cubicBezTo>
                  <a:cubicBezTo>
                    <a:pt x="25168" y="5802"/>
                    <a:pt x="24165" y="7291"/>
                    <a:pt x="23831" y="8994"/>
                  </a:cubicBezTo>
                  <a:cubicBezTo>
                    <a:pt x="23435" y="10696"/>
                    <a:pt x="23496" y="12884"/>
                    <a:pt x="22068" y="14130"/>
                  </a:cubicBezTo>
                  <a:cubicBezTo>
                    <a:pt x="21224" y="14846"/>
                    <a:pt x="20224" y="15056"/>
                    <a:pt x="19163" y="15056"/>
                  </a:cubicBezTo>
                  <a:cubicBezTo>
                    <a:pt x="17968" y="15056"/>
                    <a:pt x="16694" y="14790"/>
                    <a:pt x="15472" y="14678"/>
                  </a:cubicBezTo>
                  <a:lnTo>
                    <a:pt x="14438" y="15802"/>
                  </a:lnTo>
                  <a:cubicBezTo>
                    <a:pt x="14560" y="15893"/>
                    <a:pt x="14621" y="16015"/>
                    <a:pt x="14590" y="16167"/>
                  </a:cubicBezTo>
                  <a:cubicBezTo>
                    <a:pt x="14537" y="16299"/>
                    <a:pt x="14415" y="16386"/>
                    <a:pt x="14264" y="16386"/>
                  </a:cubicBezTo>
                  <a:cubicBezTo>
                    <a:pt x="14242" y="16386"/>
                    <a:pt x="14219" y="16384"/>
                    <a:pt x="14195" y="16380"/>
                  </a:cubicBezTo>
                  <a:lnTo>
                    <a:pt x="13982" y="16319"/>
                  </a:lnTo>
                  <a:lnTo>
                    <a:pt x="13557" y="16805"/>
                  </a:lnTo>
                  <a:cubicBezTo>
                    <a:pt x="13587" y="16836"/>
                    <a:pt x="13648" y="16866"/>
                    <a:pt x="13678" y="16927"/>
                  </a:cubicBezTo>
                  <a:cubicBezTo>
                    <a:pt x="13770" y="17048"/>
                    <a:pt x="13709" y="17261"/>
                    <a:pt x="13557" y="17352"/>
                  </a:cubicBezTo>
                  <a:lnTo>
                    <a:pt x="13374" y="17444"/>
                  </a:lnTo>
                  <a:cubicBezTo>
                    <a:pt x="13324" y="17482"/>
                    <a:pt x="13267" y="17499"/>
                    <a:pt x="13210" y="17499"/>
                  </a:cubicBezTo>
                  <a:cubicBezTo>
                    <a:pt x="13131" y="17499"/>
                    <a:pt x="13050" y="17466"/>
                    <a:pt x="12979" y="17413"/>
                  </a:cubicBezTo>
                  <a:lnTo>
                    <a:pt x="12706" y="17717"/>
                  </a:lnTo>
                  <a:lnTo>
                    <a:pt x="11125" y="19510"/>
                  </a:lnTo>
                  <a:cubicBezTo>
                    <a:pt x="10852" y="19814"/>
                    <a:pt x="10578" y="20118"/>
                    <a:pt x="10304" y="20422"/>
                  </a:cubicBezTo>
                  <a:cubicBezTo>
                    <a:pt x="9210" y="21669"/>
                    <a:pt x="8116" y="22884"/>
                    <a:pt x="6991" y="24100"/>
                  </a:cubicBezTo>
                  <a:cubicBezTo>
                    <a:pt x="6444" y="24769"/>
                    <a:pt x="5806" y="25407"/>
                    <a:pt x="5137" y="26015"/>
                  </a:cubicBezTo>
                  <a:cubicBezTo>
                    <a:pt x="5593" y="25985"/>
                    <a:pt x="6049" y="25954"/>
                    <a:pt x="6444" y="25924"/>
                  </a:cubicBezTo>
                  <a:cubicBezTo>
                    <a:pt x="8177" y="25833"/>
                    <a:pt x="9818" y="25012"/>
                    <a:pt x="11004" y="23705"/>
                  </a:cubicBezTo>
                  <a:cubicBezTo>
                    <a:pt x="12067" y="22489"/>
                    <a:pt x="12311" y="20909"/>
                    <a:pt x="13071" y="19510"/>
                  </a:cubicBezTo>
                  <a:cubicBezTo>
                    <a:pt x="14621" y="16744"/>
                    <a:pt x="18268" y="17079"/>
                    <a:pt x="20973" y="16592"/>
                  </a:cubicBezTo>
                  <a:cubicBezTo>
                    <a:pt x="22584" y="16319"/>
                    <a:pt x="24287" y="15711"/>
                    <a:pt x="25350" y="14374"/>
                  </a:cubicBezTo>
                  <a:cubicBezTo>
                    <a:pt x="26414" y="13006"/>
                    <a:pt x="26110" y="11334"/>
                    <a:pt x="26384" y="9753"/>
                  </a:cubicBezTo>
                  <a:cubicBezTo>
                    <a:pt x="26931" y="7322"/>
                    <a:pt x="28876" y="5407"/>
                    <a:pt x="31338" y="4921"/>
                  </a:cubicBezTo>
                  <a:cubicBezTo>
                    <a:pt x="31356" y="4918"/>
                    <a:pt x="31373" y="4916"/>
                    <a:pt x="31389" y="4916"/>
                  </a:cubicBezTo>
                  <a:cubicBezTo>
                    <a:pt x="31719" y="4916"/>
                    <a:pt x="31867" y="5471"/>
                    <a:pt x="31490" y="5529"/>
                  </a:cubicBezTo>
                  <a:cubicBezTo>
                    <a:pt x="29575" y="5893"/>
                    <a:pt x="27964" y="7231"/>
                    <a:pt x="27265" y="9054"/>
                  </a:cubicBezTo>
                  <a:cubicBezTo>
                    <a:pt x="26688" y="10635"/>
                    <a:pt x="27113" y="12398"/>
                    <a:pt x="26384" y="13918"/>
                  </a:cubicBezTo>
                  <a:cubicBezTo>
                    <a:pt x="24834" y="17231"/>
                    <a:pt x="20639" y="17170"/>
                    <a:pt x="17569" y="17656"/>
                  </a:cubicBezTo>
                  <a:cubicBezTo>
                    <a:pt x="16384" y="17869"/>
                    <a:pt x="15107" y="18112"/>
                    <a:pt x="14256" y="18994"/>
                  </a:cubicBezTo>
                  <a:cubicBezTo>
                    <a:pt x="13496" y="19723"/>
                    <a:pt x="13222" y="20787"/>
                    <a:pt x="12858" y="21729"/>
                  </a:cubicBezTo>
                  <a:cubicBezTo>
                    <a:pt x="12341" y="23158"/>
                    <a:pt x="11399" y="24404"/>
                    <a:pt x="10153" y="25286"/>
                  </a:cubicBezTo>
                  <a:cubicBezTo>
                    <a:pt x="8785" y="26258"/>
                    <a:pt x="7235" y="26532"/>
                    <a:pt x="5593" y="26593"/>
                  </a:cubicBezTo>
                  <a:cubicBezTo>
                    <a:pt x="5168" y="26593"/>
                    <a:pt x="4651" y="26623"/>
                    <a:pt x="4104" y="26684"/>
                  </a:cubicBezTo>
                  <a:cubicBezTo>
                    <a:pt x="3769" y="26836"/>
                    <a:pt x="3405" y="26957"/>
                    <a:pt x="3040" y="27018"/>
                  </a:cubicBezTo>
                  <a:lnTo>
                    <a:pt x="2645" y="27018"/>
                  </a:lnTo>
                  <a:cubicBezTo>
                    <a:pt x="2250" y="27140"/>
                    <a:pt x="1915" y="27353"/>
                    <a:pt x="1611" y="27626"/>
                  </a:cubicBezTo>
                  <a:lnTo>
                    <a:pt x="1064" y="28538"/>
                  </a:lnTo>
                  <a:cubicBezTo>
                    <a:pt x="1003" y="28720"/>
                    <a:pt x="1003" y="28903"/>
                    <a:pt x="973" y="29085"/>
                  </a:cubicBezTo>
                  <a:cubicBezTo>
                    <a:pt x="973" y="29266"/>
                    <a:pt x="842" y="29403"/>
                    <a:pt x="672" y="29403"/>
                  </a:cubicBezTo>
                  <a:cubicBezTo>
                    <a:pt x="641" y="29403"/>
                    <a:pt x="610" y="29398"/>
                    <a:pt x="578" y="29389"/>
                  </a:cubicBezTo>
                  <a:lnTo>
                    <a:pt x="0" y="30362"/>
                  </a:lnTo>
                  <a:cubicBezTo>
                    <a:pt x="196" y="30433"/>
                    <a:pt x="392" y="30462"/>
                    <a:pt x="582" y="30462"/>
                  </a:cubicBezTo>
                  <a:cubicBezTo>
                    <a:pt x="716" y="30462"/>
                    <a:pt x="847" y="30448"/>
                    <a:pt x="973" y="30422"/>
                  </a:cubicBezTo>
                  <a:cubicBezTo>
                    <a:pt x="1216" y="30362"/>
                    <a:pt x="1459" y="30301"/>
                    <a:pt x="1672" y="30240"/>
                  </a:cubicBezTo>
                  <a:cubicBezTo>
                    <a:pt x="1946" y="30149"/>
                    <a:pt x="2219" y="30088"/>
                    <a:pt x="2523" y="30058"/>
                  </a:cubicBezTo>
                  <a:cubicBezTo>
                    <a:pt x="2645" y="30058"/>
                    <a:pt x="2736" y="30058"/>
                    <a:pt x="2858" y="30027"/>
                  </a:cubicBezTo>
                  <a:cubicBezTo>
                    <a:pt x="3617" y="30058"/>
                    <a:pt x="4377" y="30119"/>
                    <a:pt x="5137" y="30271"/>
                  </a:cubicBezTo>
                  <a:cubicBezTo>
                    <a:pt x="5487" y="30312"/>
                    <a:pt x="5836" y="30333"/>
                    <a:pt x="6184" y="30333"/>
                  </a:cubicBezTo>
                  <a:cubicBezTo>
                    <a:pt x="7108" y="30333"/>
                    <a:pt x="8023" y="30184"/>
                    <a:pt x="8906" y="29875"/>
                  </a:cubicBezTo>
                  <a:cubicBezTo>
                    <a:pt x="9210" y="29784"/>
                    <a:pt x="9514" y="29632"/>
                    <a:pt x="9818" y="29511"/>
                  </a:cubicBezTo>
                  <a:cubicBezTo>
                    <a:pt x="11125" y="28872"/>
                    <a:pt x="12280" y="27960"/>
                    <a:pt x="13192" y="26805"/>
                  </a:cubicBezTo>
                  <a:cubicBezTo>
                    <a:pt x="13374" y="26532"/>
                    <a:pt x="13557" y="26289"/>
                    <a:pt x="13770" y="26015"/>
                  </a:cubicBezTo>
                  <a:cubicBezTo>
                    <a:pt x="14651" y="24647"/>
                    <a:pt x="15381" y="23249"/>
                    <a:pt x="16505" y="22155"/>
                  </a:cubicBezTo>
                  <a:cubicBezTo>
                    <a:pt x="16961" y="21669"/>
                    <a:pt x="17478" y="21304"/>
                    <a:pt x="18055" y="20969"/>
                  </a:cubicBezTo>
                  <a:cubicBezTo>
                    <a:pt x="18846" y="20574"/>
                    <a:pt x="19697" y="20240"/>
                    <a:pt x="20548" y="19966"/>
                  </a:cubicBezTo>
                  <a:cubicBezTo>
                    <a:pt x="21824" y="19632"/>
                    <a:pt x="23071" y="19207"/>
                    <a:pt x="24287" y="18720"/>
                  </a:cubicBezTo>
                  <a:cubicBezTo>
                    <a:pt x="25806" y="18051"/>
                    <a:pt x="27265" y="17079"/>
                    <a:pt x="28025" y="15559"/>
                  </a:cubicBezTo>
                  <a:cubicBezTo>
                    <a:pt x="28755" y="14100"/>
                    <a:pt x="28542" y="12489"/>
                    <a:pt x="28967" y="11000"/>
                  </a:cubicBezTo>
                  <a:lnTo>
                    <a:pt x="28998" y="10909"/>
                  </a:lnTo>
                  <a:lnTo>
                    <a:pt x="29028" y="10787"/>
                  </a:lnTo>
                  <a:cubicBezTo>
                    <a:pt x="29150" y="10453"/>
                    <a:pt x="29332" y="10118"/>
                    <a:pt x="29575" y="9814"/>
                  </a:cubicBezTo>
                  <a:cubicBezTo>
                    <a:pt x="30183" y="9054"/>
                    <a:pt x="31034" y="8598"/>
                    <a:pt x="31916" y="8143"/>
                  </a:cubicBezTo>
                  <a:cubicBezTo>
                    <a:pt x="32980" y="7595"/>
                    <a:pt x="33983" y="6987"/>
                    <a:pt x="34895" y="6258"/>
                  </a:cubicBezTo>
                  <a:cubicBezTo>
                    <a:pt x="36962" y="4617"/>
                    <a:pt x="38664" y="2550"/>
                    <a:pt x="40305" y="544"/>
                  </a:cubicBezTo>
                  <a:cubicBezTo>
                    <a:pt x="40488" y="315"/>
                    <a:pt x="40293" y="1"/>
                    <a:pt x="40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-258593" y="11500851"/>
              <a:ext cx="19339" cy="34031"/>
            </a:xfrm>
            <a:custGeom>
              <a:avLst/>
              <a:gdLst/>
              <a:ahLst/>
              <a:cxnLst/>
              <a:rect l="l" t="t" r="r" b="b"/>
              <a:pathLst>
                <a:path w="487" h="857" extrusionOk="0">
                  <a:moveTo>
                    <a:pt x="487" y="1"/>
                  </a:moveTo>
                  <a:lnTo>
                    <a:pt x="0" y="852"/>
                  </a:lnTo>
                  <a:cubicBezTo>
                    <a:pt x="19" y="855"/>
                    <a:pt x="38" y="857"/>
                    <a:pt x="56" y="857"/>
                  </a:cubicBezTo>
                  <a:cubicBezTo>
                    <a:pt x="218" y="857"/>
                    <a:pt x="368" y="739"/>
                    <a:pt x="395" y="548"/>
                  </a:cubicBezTo>
                  <a:cubicBezTo>
                    <a:pt x="395" y="366"/>
                    <a:pt x="426" y="183"/>
                    <a:pt x="487" y="1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-118573" y="10562648"/>
              <a:ext cx="1101039" cy="864606"/>
            </a:xfrm>
            <a:custGeom>
              <a:avLst/>
              <a:gdLst/>
              <a:ahLst/>
              <a:cxnLst/>
              <a:rect l="l" t="t" r="r" b="b"/>
              <a:pathLst>
                <a:path w="27727" h="21773" extrusionOk="0">
                  <a:moveTo>
                    <a:pt x="27283" y="0"/>
                  </a:moveTo>
                  <a:cubicBezTo>
                    <a:pt x="27258" y="0"/>
                    <a:pt x="27232" y="3"/>
                    <a:pt x="27204" y="10"/>
                  </a:cubicBezTo>
                  <a:cubicBezTo>
                    <a:pt x="24742" y="466"/>
                    <a:pt x="22797" y="2380"/>
                    <a:pt x="22280" y="4842"/>
                  </a:cubicBezTo>
                  <a:cubicBezTo>
                    <a:pt x="21976" y="6423"/>
                    <a:pt x="22280" y="8095"/>
                    <a:pt x="21216" y="9432"/>
                  </a:cubicBezTo>
                  <a:cubicBezTo>
                    <a:pt x="20183" y="10800"/>
                    <a:pt x="18481" y="11378"/>
                    <a:pt x="16839" y="11651"/>
                  </a:cubicBezTo>
                  <a:cubicBezTo>
                    <a:pt x="14134" y="12137"/>
                    <a:pt x="10487" y="11833"/>
                    <a:pt x="8937" y="14599"/>
                  </a:cubicBezTo>
                  <a:cubicBezTo>
                    <a:pt x="8177" y="15967"/>
                    <a:pt x="7933" y="17548"/>
                    <a:pt x="6870" y="18764"/>
                  </a:cubicBezTo>
                  <a:cubicBezTo>
                    <a:pt x="5715" y="20101"/>
                    <a:pt x="4073" y="20891"/>
                    <a:pt x="2310" y="21013"/>
                  </a:cubicBezTo>
                  <a:cubicBezTo>
                    <a:pt x="1945" y="21013"/>
                    <a:pt x="1490" y="21043"/>
                    <a:pt x="1034" y="21074"/>
                  </a:cubicBezTo>
                  <a:cubicBezTo>
                    <a:pt x="699" y="21347"/>
                    <a:pt x="365" y="21560"/>
                    <a:pt x="0" y="21773"/>
                  </a:cubicBezTo>
                  <a:cubicBezTo>
                    <a:pt x="517" y="21682"/>
                    <a:pt x="1034" y="21682"/>
                    <a:pt x="1490" y="21651"/>
                  </a:cubicBezTo>
                  <a:cubicBezTo>
                    <a:pt x="3131" y="21621"/>
                    <a:pt x="4651" y="21347"/>
                    <a:pt x="6049" y="20375"/>
                  </a:cubicBezTo>
                  <a:cubicBezTo>
                    <a:pt x="7265" y="19493"/>
                    <a:pt x="8207" y="18217"/>
                    <a:pt x="8724" y="16788"/>
                  </a:cubicBezTo>
                  <a:cubicBezTo>
                    <a:pt x="9088" y="15846"/>
                    <a:pt x="9392" y="14812"/>
                    <a:pt x="10122" y="14052"/>
                  </a:cubicBezTo>
                  <a:cubicBezTo>
                    <a:pt x="11003" y="13201"/>
                    <a:pt x="12280" y="12928"/>
                    <a:pt x="13435" y="12745"/>
                  </a:cubicBezTo>
                  <a:cubicBezTo>
                    <a:pt x="16505" y="12259"/>
                    <a:pt x="20700" y="12320"/>
                    <a:pt x="22250" y="9007"/>
                  </a:cubicBezTo>
                  <a:cubicBezTo>
                    <a:pt x="22979" y="7487"/>
                    <a:pt x="22554" y="5694"/>
                    <a:pt x="23131" y="4113"/>
                  </a:cubicBezTo>
                  <a:cubicBezTo>
                    <a:pt x="23861" y="2289"/>
                    <a:pt x="25441" y="982"/>
                    <a:pt x="27387" y="618"/>
                  </a:cubicBezTo>
                  <a:cubicBezTo>
                    <a:pt x="27726" y="533"/>
                    <a:pt x="27618" y="0"/>
                    <a:pt x="27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-218763" y="11434494"/>
              <a:ext cx="42291" cy="30219"/>
            </a:xfrm>
            <a:custGeom>
              <a:avLst/>
              <a:gdLst/>
              <a:ahLst/>
              <a:cxnLst/>
              <a:rect l="l" t="t" r="r" b="b"/>
              <a:pathLst>
                <a:path w="1065" h="761" extrusionOk="0">
                  <a:moveTo>
                    <a:pt x="426" y="0"/>
                  </a:moveTo>
                  <a:lnTo>
                    <a:pt x="0" y="760"/>
                  </a:lnTo>
                  <a:cubicBezTo>
                    <a:pt x="304" y="487"/>
                    <a:pt x="669" y="274"/>
                    <a:pt x="1064" y="122"/>
                  </a:cubicBezTo>
                  <a:cubicBezTo>
                    <a:pt x="851" y="122"/>
                    <a:pt x="639" y="91"/>
                    <a:pt x="426" y="0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1083985" y="10525757"/>
              <a:ext cx="44197" cy="29981"/>
            </a:xfrm>
            <a:custGeom>
              <a:avLst/>
              <a:gdLst/>
              <a:ahLst/>
              <a:cxnLst/>
              <a:rect l="l" t="t" r="r" b="b"/>
              <a:pathLst>
                <a:path w="1113" h="755" extrusionOk="0">
                  <a:moveTo>
                    <a:pt x="632" y="1"/>
                  </a:moveTo>
                  <a:cubicBezTo>
                    <a:pt x="574" y="1"/>
                    <a:pt x="512" y="18"/>
                    <a:pt x="447" y="57"/>
                  </a:cubicBezTo>
                  <a:lnTo>
                    <a:pt x="265" y="179"/>
                  </a:lnTo>
                  <a:cubicBezTo>
                    <a:pt x="1" y="364"/>
                    <a:pt x="173" y="755"/>
                    <a:pt x="461" y="755"/>
                  </a:cubicBezTo>
                  <a:cubicBezTo>
                    <a:pt x="505" y="755"/>
                    <a:pt x="551" y="746"/>
                    <a:pt x="599" y="726"/>
                  </a:cubicBezTo>
                  <a:lnTo>
                    <a:pt x="782" y="604"/>
                  </a:lnTo>
                  <a:cubicBezTo>
                    <a:pt x="1112" y="452"/>
                    <a:pt x="932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1047412" y="10511342"/>
              <a:ext cx="36493" cy="66554"/>
            </a:xfrm>
            <a:custGeom>
              <a:avLst/>
              <a:gdLst/>
              <a:ahLst/>
              <a:cxnLst/>
              <a:rect l="l" t="t" r="r" b="b"/>
              <a:pathLst>
                <a:path w="919" h="1676" extrusionOk="0">
                  <a:moveTo>
                    <a:pt x="553" y="0"/>
                  </a:moveTo>
                  <a:cubicBezTo>
                    <a:pt x="436" y="0"/>
                    <a:pt x="322" y="64"/>
                    <a:pt x="274" y="207"/>
                  </a:cubicBezTo>
                  <a:lnTo>
                    <a:pt x="183" y="511"/>
                  </a:lnTo>
                  <a:cubicBezTo>
                    <a:pt x="152" y="633"/>
                    <a:pt x="213" y="754"/>
                    <a:pt x="335" y="846"/>
                  </a:cubicBezTo>
                  <a:cubicBezTo>
                    <a:pt x="274" y="846"/>
                    <a:pt x="244" y="846"/>
                    <a:pt x="183" y="876"/>
                  </a:cubicBezTo>
                  <a:cubicBezTo>
                    <a:pt x="31" y="967"/>
                    <a:pt x="0" y="1150"/>
                    <a:pt x="61" y="1302"/>
                  </a:cubicBezTo>
                  <a:lnTo>
                    <a:pt x="183" y="1484"/>
                  </a:lnTo>
                  <a:cubicBezTo>
                    <a:pt x="241" y="1620"/>
                    <a:pt x="343" y="1676"/>
                    <a:pt x="447" y="1676"/>
                  </a:cubicBezTo>
                  <a:cubicBezTo>
                    <a:pt x="668" y="1676"/>
                    <a:pt x="895" y="1428"/>
                    <a:pt x="730" y="1180"/>
                  </a:cubicBezTo>
                  <a:lnTo>
                    <a:pt x="608" y="998"/>
                  </a:lnTo>
                  <a:cubicBezTo>
                    <a:pt x="578" y="937"/>
                    <a:pt x="548" y="906"/>
                    <a:pt x="517" y="876"/>
                  </a:cubicBezTo>
                  <a:cubicBezTo>
                    <a:pt x="639" y="876"/>
                    <a:pt x="760" y="785"/>
                    <a:pt x="791" y="663"/>
                  </a:cubicBezTo>
                  <a:lnTo>
                    <a:pt x="882" y="390"/>
                  </a:lnTo>
                  <a:cubicBezTo>
                    <a:pt x="919" y="150"/>
                    <a:pt x="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2498" y="10995136"/>
              <a:ext cx="25375" cy="23191"/>
            </a:xfrm>
            <a:custGeom>
              <a:avLst/>
              <a:gdLst/>
              <a:ahLst/>
              <a:cxnLst/>
              <a:rect l="l" t="t" r="r" b="b"/>
              <a:pathLst>
                <a:path w="639" h="584" extrusionOk="0">
                  <a:moveTo>
                    <a:pt x="456" y="0"/>
                  </a:moveTo>
                  <a:lnTo>
                    <a:pt x="0" y="517"/>
                  </a:lnTo>
                  <a:lnTo>
                    <a:pt x="213" y="578"/>
                  </a:lnTo>
                  <a:cubicBezTo>
                    <a:pt x="237" y="582"/>
                    <a:pt x="260" y="584"/>
                    <a:pt x="282" y="584"/>
                  </a:cubicBezTo>
                  <a:cubicBezTo>
                    <a:pt x="433" y="584"/>
                    <a:pt x="555" y="497"/>
                    <a:pt x="608" y="365"/>
                  </a:cubicBezTo>
                  <a:cubicBezTo>
                    <a:pt x="639" y="213"/>
                    <a:pt x="578" y="91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33859" y="11034966"/>
              <a:ext cx="30219" cy="27043"/>
            </a:xfrm>
            <a:custGeom>
              <a:avLst/>
              <a:gdLst/>
              <a:ahLst/>
              <a:cxnLst/>
              <a:rect l="l" t="t" r="r" b="b"/>
              <a:pathLst>
                <a:path w="761" h="681" extrusionOk="0">
                  <a:moveTo>
                    <a:pt x="548" y="0"/>
                  </a:moveTo>
                  <a:lnTo>
                    <a:pt x="1" y="608"/>
                  </a:lnTo>
                  <a:cubicBezTo>
                    <a:pt x="68" y="658"/>
                    <a:pt x="135" y="681"/>
                    <a:pt x="202" y="681"/>
                  </a:cubicBezTo>
                  <a:cubicBezTo>
                    <a:pt x="256" y="681"/>
                    <a:pt x="311" y="666"/>
                    <a:pt x="365" y="639"/>
                  </a:cubicBezTo>
                  <a:lnTo>
                    <a:pt x="548" y="547"/>
                  </a:lnTo>
                  <a:cubicBezTo>
                    <a:pt x="700" y="456"/>
                    <a:pt x="761" y="243"/>
                    <a:pt x="669" y="91"/>
                  </a:cubicBezTo>
                  <a:cubicBezTo>
                    <a:pt x="639" y="61"/>
                    <a:pt x="609" y="31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113774" y="11438942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412" y="1"/>
                  </a:moveTo>
                  <a:cubicBezTo>
                    <a:pt x="206" y="1"/>
                    <a:pt x="1" y="211"/>
                    <a:pt x="107" y="466"/>
                  </a:cubicBezTo>
                  <a:cubicBezTo>
                    <a:pt x="180" y="557"/>
                    <a:pt x="273" y="596"/>
                    <a:pt x="362" y="596"/>
                  </a:cubicBezTo>
                  <a:cubicBezTo>
                    <a:pt x="570" y="596"/>
                    <a:pt x="760" y="386"/>
                    <a:pt x="654" y="131"/>
                  </a:cubicBezTo>
                  <a:cubicBezTo>
                    <a:pt x="590" y="40"/>
                    <a:pt x="501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60800" y="11448790"/>
              <a:ext cx="47334" cy="28591"/>
            </a:xfrm>
            <a:custGeom>
              <a:avLst/>
              <a:gdLst/>
              <a:ahLst/>
              <a:cxnLst/>
              <a:rect l="l" t="t" r="r" b="b"/>
              <a:pathLst>
                <a:path w="1192" h="720" extrusionOk="0">
                  <a:moveTo>
                    <a:pt x="443" y="0"/>
                  </a:moveTo>
                  <a:cubicBezTo>
                    <a:pt x="119" y="0"/>
                    <a:pt x="1" y="498"/>
                    <a:pt x="346" y="613"/>
                  </a:cubicBezTo>
                  <a:lnTo>
                    <a:pt x="620" y="704"/>
                  </a:lnTo>
                  <a:cubicBezTo>
                    <a:pt x="657" y="715"/>
                    <a:pt x="692" y="719"/>
                    <a:pt x="725" y="719"/>
                  </a:cubicBezTo>
                  <a:cubicBezTo>
                    <a:pt x="1073" y="719"/>
                    <a:pt x="1191" y="179"/>
                    <a:pt x="802" y="96"/>
                  </a:cubicBezTo>
                  <a:lnTo>
                    <a:pt x="498" y="5"/>
                  </a:lnTo>
                  <a:cubicBezTo>
                    <a:pt x="479" y="2"/>
                    <a:pt x="461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6367" y="11489653"/>
              <a:ext cx="30180" cy="23707"/>
            </a:xfrm>
            <a:custGeom>
              <a:avLst/>
              <a:gdLst/>
              <a:ahLst/>
              <a:cxnLst/>
              <a:rect l="l" t="t" r="r" b="b"/>
              <a:pathLst>
                <a:path w="760" h="597" extrusionOk="0">
                  <a:moveTo>
                    <a:pt x="398" y="0"/>
                  </a:moveTo>
                  <a:cubicBezTo>
                    <a:pt x="191" y="0"/>
                    <a:pt x="0" y="211"/>
                    <a:pt x="106" y="465"/>
                  </a:cubicBezTo>
                  <a:cubicBezTo>
                    <a:pt x="171" y="557"/>
                    <a:pt x="260" y="596"/>
                    <a:pt x="348" y="596"/>
                  </a:cubicBezTo>
                  <a:cubicBezTo>
                    <a:pt x="554" y="596"/>
                    <a:pt x="760" y="386"/>
                    <a:pt x="654" y="131"/>
                  </a:cubicBezTo>
                  <a:cubicBezTo>
                    <a:pt x="580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681121" y="10842648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5" y="0"/>
                  </a:moveTo>
                  <a:cubicBezTo>
                    <a:pt x="188" y="0"/>
                    <a:pt x="0" y="203"/>
                    <a:pt x="106" y="436"/>
                  </a:cubicBezTo>
                  <a:cubicBezTo>
                    <a:pt x="171" y="538"/>
                    <a:pt x="262" y="581"/>
                    <a:pt x="352" y="581"/>
                  </a:cubicBezTo>
                  <a:cubicBezTo>
                    <a:pt x="557" y="581"/>
                    <a:pt x="758" y="364"/>
                    <a:pt x="653" y="132"/>
                  </a:cubicBezTo>
                  <a:cubicBezTo>
                    <a:pt x="579" y="39"/>
                    <a:pt x="48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60550" y="10874059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399" y="0"/>
                  </a:moveTo>
                  <a:cubicBezTo>
                    <a:pt x="191" y="0"/>
                    <a:pt x="1" y="211"/>
                    <a:pt x="107" y="466"/>
                  </a:cubicBezTo>
                  <a:cubicBezTo>
                    <a:pt x="171" y="557"/>
                    <a:pt x="260" y="596"/>
                    <a:pt x="349" y="596"/>
                  </a:cubicBezTo>
                  <a:cubicBezTo>
                    <a:pt x="555" y="596"/>
                    <a:pt x="760" y="386"/>
                    <a:pt x="654" y="131"/>
                  </a:cubicBezTo>
                  <a:cubicBezTo>
                    <a:pt x="581" y="40"/>
                    <a:pt x="488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8178" y="11007486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3" y="0"/>
                  </a:moveTo>
                  <a:cubicBezTo>
                    <a:pt x="188" y="0"/>
                    <a:pt x="1" y="217"/>
                    <a:pt x="106" y="449"/>
                  </a:cubicBezTo>
                  <a:cubicBezTo>
                    <a:pt x="171" y="542"/>
                    <a:pt x="261" y="581"/>
                    <a:pt x="351" y="581"/>
                  </a:cubicBezTo>
                  <a:cubicBezTo>
                    <a:pt x="556" y="581"/>
                    <a:pt x="759" y="378"/>
                    <a:pt x="653" y="145"/>
                  </a:cubicBezTo>
                  <a:cubicBezTo>
                    <a:pt x="579" y="43"/>
                    <a:pt x="484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670677" y="11027342"/>
              <a:ext cx="40147" cy="34587"/>
            </a:xfrm>
            <a:custGeom>
              <a:avLst/>
              <a:gdLst/>
              <a:ahLst/>
              <a:cxnLst/>
              <a:rect l="l" t="t" r="r" b="b"/>
              <a:pathLst>
                <a:path w="1011" h="871" extrusionOk="0">
                  <a:moveTo>
                    <a:pt x="449" y="1"/>
                  </a:moveTo>
                  <a:cubicBezTo>
                    <a:pt x="221" y="1"/>
                    <a:pt x="0" y="248"/>
                    <a:pt x="186" y="496"/>
                  </a:cubicBezTo>
                  <a:lnTo>
                    <a:pt x="278" y="679"/>
                  </a:lnTo>
                  <a:cubicBezTo>
                    <a:pt x="346" y="815"/>
                    <a:pt x="455" y="870"/>
                    <a:pt x="562" y="870"/>
                  </a:cubicBezTo>
                  <a:cubicBezTo>
                    <a:pt x="790" y="870"/>
                    <a:pt x="1010" y="622"/>
                    <a:pt x="825" y="375"/>
                  </a:cubicBezTo>
                  <a:lnTo>
                    <a:pt x="733" y="192"/>
                  </a:lnTo>
                  <a:cubicBezTo>
                    <a:pt x="665" y="56"/>
                    <a:pt x="55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99081" y="9324591"/>
              <a:ext cx="277255" cy="1023605"/>
            </a:xfrm>
            <a:custGeom>
              <a:avLst/>
              <a:gdLst/>
              <a:ahLst/>
              <a:cxnLst/>
              <a:rect l="l" t="t" r="r" b="b"/>
              <a:pathLst>
                <a:path w="6982" h="25777" extrusionOk="0">
                  <a:moveTo>
                    <a:pt x="6130" y="4378"/>
                  </a:moveTo>
                  <a:cubicBezTo>
                    <a:pt x="6191" y="5776"/>
                    <a:pt x="5492" y="7083"/>
                    <a:pt x="4307" y="7843"/>
                  </a:cubicBezTo>
                  <a:cubicBezTo>
                    <a:pt x="4124" y="7964"/>
                    <a:pt x="3699" y="8056"/>
                    <a:pt x="3334" y="8238"/>
                  </a:cubicBezTo>
                  <a:lnTo>
                    <a:pt x="3304" y="8086"/>
                  </a:lnTo>
                  <a:cubicBezTo>
                    <a:pt x="3820" y="6566"/>
                    <a:pt x="4823" y="5259"/>
                    <a:pt x="6130" y="4378"/>
                  </a:cubicBezTo>
                  <a:close/>
                  <a:moveTo>
                    <a:pt x="951" y="11011"/>
                  </a:moveTo>
                  <a:cubicBezTo>
                    <a:pt x="1778" y="11011"/>
                    <a:pt x="2469" y="11345"/>
                    <a:pt x="3182" y="11794"/>
                  </a:cubicBezTo>
                  <a:cubicBezTo>
                    <a:pt x="3212" y="11977"/>
                    <a:pt x="3243" y="12189"/>
                    <a:pt x="3273" y="12402"/>
                  </a:cubicBezTo>
                  <a:lnTo>
                    <a:pt x="3273" y="12554"/>
                  </a:lnTo>
                  <a:cubicBezTo>
                    <a:pt x="3021" y="12657"/>
                    <a:pt x="2763" y="12706"/>
                    <a:pt x="2510" y="12706"/>
                  </a:cubicBezTo>
                  <a:cubicBezTo>
                    <a:pt x="1572" y="12706"/>
                    <a:pt x="712" y="12040"/>
                    <a:pt x="568" y="11034"/>
                  </a:cubicBezTo>
                  <a:cubicBezTo>
                    <a:pt x="699" y="11018"/>
                    <a:pt x="827" y="11011"/>
                    <a:pt x="951" y="11011"/>
                  </a:cubicBezTo>
                  <a:close/>
                  <a:moveTo>
                    <a:pt x="811" y="1"/>
                  </a:moveTo>
                  <a:cubicBezTo>
                    <a:pt x="902" y="700"/>
                    <a:pt x="993" y="1399"/>
                    <a:pt x="1115" y="2098"/>
                  </a:cubicBezTo>
                  <a:cubicBezTo>
                    <a:pt x="1601" y="5198"/>
                    <a:pt x="2574" y="8238"/>
                    <a:pt x="3121" y="11338"/>
                  </a:cubicBezTo>
                  <a:cubicBezTo>
                    <a:pt x="2467" y="10805"/>
                    <a:pt x="1677" y="10523"/>
                    <a:pt x="860" y="10523"/>
                  </a:cubicBezTo>
                  <a:cubicBezTo>
                    <a:pt x="653" y="10523"/>
                    <a:pt x="443" y="10541"/>
                    <a:pt x="234" y="10578"/>
                  </a:cubicBezTo>
                  <a:cubicBezTo>
                    <a:pt x="142" y="10609"/>
                    <a:pt x="51" y="10700"/>
                    <a:pt x="51" y="10822"/>
                  </a:cubicBezTo>
                  <a:cubicBezTo>
                    <a:pt x="1" y="12208"/>
                    <a:pt x="1288" y="13239"/>
                    <a:pt x="2578" y="13239"/>
                  </a:cubicBezTo>
                  <a:cubicBezTo>
                    <a:pt x="2844" y="13239"/>
                    <a:pt x="3110" y="13195"/>
                    <a:pt x="3364" y="13101"/>
                  </a:cubicBezTo>
                  <a:lnTo>
                    <a:pt x="3364" y="13101"/>
                  </a:lnTo>
                  <a:cubicBezTo>
                    <a:pt x="3851" y="17417"/>
                    <a:pt x="3060" y="21642"/>
                    <a:pt x="1814" y="25776"/>
                  </a:cubicBezTo>
                  <a:lnTo>
                    <a:pt x="2361" y="24500"/>
                  </a:lnTo>
                  <a:lnTo>
                    <a:pt x="3851" y="21217"/>
                  </a:lnTo>
                  <a:cubicBezTo>
                    <a:pt x="4246" y="19180"/>
                    <a:pt x="4428" y="17083"/>
                    <a:pt x="4398" y="14986"/>
                  </a:cubicBezTo>
                  <a:cubicBezTo>
                    <a:pt x="4276" y="12980"/>
                    <a:pt x="4003" y="11004"/>
                    <a:pt x="3547" y="9059"/>
                  </a:cubicBezTo>
                  <a:cubicBezTo>
                    <a:pt x="5674" y="8238"/>
                    <a:pt x="6981" y="6049"/>
                    <a:pt x="6647" y="3770"/>
                  </a:cubicBezTo>
                  <a:cubicBezTo>
                    <a:pt x="6626" y="3644"/>
                    <a:pt x="6518" y="3576"/>
                    <a:pt x="6393" y="3576"/>
                  </a:cubicBezTo>
                  <a:cubicBezTo>
                    <a:pt x="6337" y="3576"/>
                    <a:pt x="6278" y="3590"/>
                    <a:pt x="6222" y="3618"/>
                  </a:cubicBezTo>
                  <a:cubicBezTo>
                    <a:pt x="4793" y="4530"/>
                    <a:pt x="3729" y="5928"/>
                    <a:pt x="3182" y="7569"/>
                  </a:cubicBezTo>
                  <a:cubicBezTo>
                    <a:pt x="2969" y="6688"/>
                    <a:pt x="2756" y="5806"/>
                    <a:pt x="2544" y="4894"/>
                  </a:cubicBezTo>
                  <a:cubicBezTo>
                    <a:pt x="2179" y="3496"/>
                    <a:pt x="1784" y="2098"/>
                    <a:pt x="1480" y="669"/>
                  </a:cubicBezTo>
                  <a:cubicBezTo>
                    <a:pt x="1176" y="548"/>
                    <a:pt x="963" y="305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1840434" y="10401582"/>
              <a:ext cx="123141" cy="86449"/>
            </a:xfrm>
            <a:custGeom>
              <a:avLst/>
              <a:gdLst/>
              <a:ahLst/>
              <a:cxnLst/>
              <a:rect l="l" t="t" r="r" b="b"/>
              <a:pathLst>
                <a:path w="3101" h="2177" extrusionOk="0">
                  <a:moveTo>
                    <a:pt x="1712" y="1"/>
                  </a:moveTo>
                  <a:cubicBezTo>
                    <a:pt x="1523" y="1"/>
                    <a:pt x="1312" y="165"/>
                    <a:pt x="1186" y="266"/>
                  </a:cubicBezTo>
                  <a:cubicBezTo>
                    <a:pt x="973" y="418"/>
                    <a:pt x="791" y="570"/>
                    <a:pt x="639" y="783"/>
                  </a:cubicBezTo>
                  <a:cubicBezTo>
                    <a:pt x="608" y="783"/>
                    <a:pt x="578" y="813"/>
                    <a:pt x="548" y="844"/>
                  </a:cubicBezTo>
                  <a:cubicBezTo>
                    <a:pt x="365" y="1026"/>
                    <a:pt x="183" y="1239"/>
                    <a:pt x="61" y="1452"/>
                  </a:cubicBezTo>
                  <a:cubicBezTo>
                    <a:pt x="0" y="1543"/>
                    <a:pt x="31" y="1634"/>
                    <a:pt x="122" y="1664"/>
                  </a:cubicBezTo>
                  <a:cubicBezTo>
                    <a:pt x="576" y="1882"/>
                    <a:pt x="1280" y="2176"/>
                    <a:pt x="1897" y="2176"/>
                  </a:cubicBezTo>
                  <a:cubicBezTo>
                    <a:pt x="2311" y="2176"/>
                    <a:pt x="2686" y="2043"/>
                    <a:pt x="2918" y="1664"/>
                  </a:cubicBezTo>
                  <a:cubicBezTo>
                    <a:pt x="3101" y="1360"/>
                    <a:pt x="2918" y="1148"/>
                    <a:pt x="2614" y="1026"/>
                  </a:cubicBezTo>
                  <a:cubicBezTo>
                    <a:pt x="2432" y="945"/>
                    <a:pt x="2236" y="904"/>
                    <a:pt x="2036" y="904"/>
                  </a:cubicBezTo>
                  <a:cubicBezTo>
                    <a:pt x="1936" y="904"/>
                    <a:pt x="1834" y="915"/>
                    <a:pt x="1733" y="935"/>
                  </a:cubicBezTo>
                  <a:cubicBezTo>
                    <a:pt x="1976" y="570"/>
                    <a:pt x="2189" y="145"/>
                    <a:pt x="1824" y="23"/>
                  </a:cubicBezTo>
                  <a:cubicBezTo>
                    <a:pt x="1788" y="8"/>
                    <a:pt x="1751" y="1"/>
                    <a:pt x="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1351595" y="9459329"/>
              <a:ext cx="92961" cy="89625"/>
            </a:xfrm>
            <a:custGeom>
              <a:avLst/>
              <a:gdLst/>
              <a:ahLst/>
              <a:cxnLst/>
              <a:rect l="l" t="t" r="r" b="b"/>
              <a:pathLst>
                <a:path w="2341" h="2257" extrusionOk="0">
                  <a:moveTo>
                    <a:pt x="794" y="0"/>
                  </a:moveTo>
                  <a:cubicBezTo>
                    <a:pt x="663" y="0"/>
                    <a:pt x="535" y="54"/>
                    <a:pt x="456" y="164"/>
                  </a:cubicBezTo>
                  <a:cubicBezTo>
                    <a:pt x="0" y="711"/>
                    <a:pt x="334" y="1684"/>
                    <a:pt x="760" y="2170"/>
                  </a:cubicBezTo>
                  <a:cubicBezTo>
                    <a:pt x="760" y="2213"/>
                    <a:pt x="806" y="2256"/>
                    <a:pt x="854" y="2256"/>
                  </a:cubicBezTo>
                  <a:cubicBezTo>
                    <a:pt x="874" y="2256"/>
                    <a:pt x="894" y="2249"/>
                    <a:pt x="912" y="2231"/>
                  </a:cubicBezTo>
                  <a:cubicBezTo>
                    <a:pt x="1307" y="1927"/>
                    <a:pt x="1672" y="1593"/>
                    <a:pt x="2006" y="1228"/>
                  </a:cubicBezTo>
                  <a:cubicBezTo>
                    <a:pt x="2219" y="1015"/>
                    <a:pt x="2341" y="742"/>
                    <a:pt x="2341" y="438"/>
                  </a:cubicBezTo>
                  <a:cubicBezTo>
                    <a:pt x="2316" y="263"/>
                    <a:pt x="2169" y="110"/>
                    <a:pt x="1999" y="110"/>
                  </a:cubicBezTo>
                  <a:cubicBezTo>
                    <a:pt x="1962" y="110"/>
                    <a:pt x="1923" y="117"/>
                    <a:pt x="1885" y="134"/>
                  </a:cubicBezTo>
                  <a:cubicBezTo>
                    <a:pt x="1642" y="225"/>
                    <a:pt x="1459" y="377"/>
                    <a:pt x="1307" y="590"/>
                  </a:cubicBezTo>
                  <a:cubicBezTo>
                    <a:pt x="1307" y="407"/>
                    <a:pt x="1246" y="255"/>
                    <a:pt x="1125" y="134"/>
                  </a:cubicBezTo>
                  <a:cubicBezTo>
                    <a:pt x="1037" y="46"/>
                    <a:pt x="91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2326850" y="10739996"/>
              <a:ext cx="93001" cy="89864"/>
            </a:xfrm>
            <a:custGeom>
              <a:avLst/>
              <a:gdLst/>
              <a:ahLst/>
              <a:cxnLst/>
              <a:rect l="l" t="t" r="r" b="b"/>
              <a:pathLst>
                <a:path w="2342" h="2263" extrusionOk="0">
                  <a:moveTo>
                    <a:pt x="775" y="0"/>
                  </a:moveTo>
                  <a:cubicBezTo>
                    <a:pt x="649" y="0"/>
                    <a:pt x="521" y="53"/>
                    <a:pt x="426" y="164"/>
                  </a:cubicBezTo>
                  <a:cubicBezTo>
                    <a:pt x="1" y="741"/>
                    <a:pt x="335" y="1684"/>
                    <a:pt x="730" y="2170"/>
                  </a:cubicBezTo>
                  <a:cubicBezTo>
                    <a:pt x="750" y="2229"/>
                    <a:pt x="795" y="2262"/>
                    <a:pt x="841" y="2262"/>
                  </a:cubicBezTo>
                  <a:cubicBezTo>
                    <a:pt x="866" y="2262"/>
                    <a:pt x="891" y="2252"/>
                    <a:pt x="913" y="2231"/>
                  </a:cubicBezTo>
                  <a:cubicBezTo>
                    <a:pt x="1308" y="1927"/>
                    <a:pt x="1673" y="1592"/>
                    <a:pt x="2007" y="1228"/>
                  </a:cubicBezTo>
                  <a:cubicBezTo>
                    <a:pt x="2220" y="1045"/>
                    <a:pt x="2341" y="741"/>
                    <a:pt x="2311" y="468"/>
                  </a:cubicBezTo>
                  <a:cubicBezTo>
                    <a:pt x="2311" y="261"/>
                    <a:pt x="2157" y="120"/>
                    <a:pt x="1961" y="120"/>
                  </a:cubicBezTo>
                  <a:cubicBezTo>
                    <a:pt x="1927" y="120"/>
                    <a:pt x="1891" y="124"/>
                    <a:pt x="1855" y="133"/>
                  </a:cubicBezTo>
                  <a:cubicBezTo>
                    <a:pt x="1642" y="225"/>
                    <a:pt x="1429" y="376"/>
                    <a:pt x="1308" y="589"/>
                  </a:cubicBezTo>
                  <a:cubicBezTo>
                    <a:pt x="1308" y="407"/>
                    <a:pt x="1217" y="255"/>
                    <a:pt x="1095" y="133"/>
                  </a:cubicBezTo>
                  <a:cubicBezTo>
                    <a:pt x="1007" y="46"/>
                    <a:pt x="892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-136948" y="8389830"/>
              <a:ext cx="92961" cy="9038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805" y="0"/>
                  </a:moveTo>
                  <a:cubicBezTo>
                    <a:pt x="679" y="0"/>
                    <a:pt x="551" y="53"/>
                    <a:pt x="456" y="164"/>
                  </a:cubicBezTo>
                  <a:cubicBezTo>
                    <a:pt x="0" y="741"/>
                    <a:pt x="335" y="1683"/>
                    <a:pt x="760" y="2170"/>
                  </a:cubicBezTo>
                  <a:cubicBezTo>
                    <a:pt x="760" y="2229"/>
                    <a:pt x="799" y="2276"/>
                    <a:pt x="851" y="2276"/>
                  </a:cubicBezTo>
                  <a:cubicBezTo>
                    <a:pt x="879" y="2276"/>
                    <a:pt x="911" y="2262"/>
                    <a:pt x="943" y="2231"/>
                  </a:cubicBezTo>
                  <a:cubicBezTo>
                    <a:pt x="1307" y="1927"/>
                    <a:pt x="1672" y="1592"/>
                    <a:pt x="2037" y="1258"/>
                  </a:cubicBezTo>
                  <a:cubicBezTo>
                    <a:pt x="2250" y="1045"/>
                    <a:pt x="2341" y="772"/>
                    <a:pt x="2341" y="468"/>
                  </a:cubicBezTo>
                  <a:cubicBezTo>
                    <a:pt x="2341" y="261"/>
                    <a:pt x="2165" y="120"/>
                    <a:pt x="1981" y="120"/>
                  </a:cubicBezTo>
                  <a:cubicBezTo>
                    <a:pt x="1949" y="120"/>
                    <a:pt x="1917" y="124"/>
                    <a:pt x="1885" y="133"/>
                  </a:cubicBezTo>
                  <a:cubicBezTo>
                    <a:pt x="1642" y="224"/>
                    <a:pt x="1459" y="376"/>
                    <a:pt x="1307" y="589"/>
                  </a:cubicBezTo>
                  <a:cubicBezTo>
                    <a:pt x="1307" y="407"/>
                    <a:pt x="1247" y="255"/>
                    <a:pt x="1125" y="133"/>
                  </a:cubicBezTo>
                  <a:cubicBezTo>
                    <a:pt x="1037" y="46"/>
                    <a:pt x="922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406482" y="9387929"/>
              <a:ext cx="131599" cy="118217"/>
            </a:xfrm>
            <a:custGeom>
              <a:avLst/>
              <a:gdLst/>
              <a:ahLst/>
              <a:cxnLst/>
              <a:rect l="l" t="t" r="r" b="b"/>
              <a:pathLst>
                <a:path w="3314" h="2977" extrusionOk="0">
                  <a:moveTo>
                    <a:pt x="730" y="1"/>
                  </a:moveTo>
                  <a:cubicBezTo>
                    <a:pt x="495" y="1"/>
                    <a:pt x="265" y="126"/>
                    <a:pt x="152" y="351"/>
                  </a:cubicBezTo>
                  <a:cubicBezTo>
                    <a:pt x="0" y="746"/>
                    <a:pt x="0" y="1172"/>
                    <a:pt x="152" y="1597"/>
                  </a:cubicBezTo>
                  <a:cubicBezTo>
                    <a:pt x="274" y="2084"/>
                    <a:pt x="547" y="2509"/>
                    <a:pt x="912" y="2874"/>
                  </a:cubicBezTo>
                  <a:cubicBezTo>
                    <a:pt x="912" y="2942"/>
                    <a:pt x="963" y="2976"/>
                    <a:pt x="1015" y="2976"/>
                  </a:cubicBezTo>
                  <a:cubicBezTo>
                    <a:pt x="1032" y="2976"/>
                    <a:pt x="1049" y="2973"/>
                    <a:pt x="1064" y="2965"/>
                  </a:cubicBezTo>
                  <a:cubicBezTo>
                    <a:pt x="1824" y="2570"/>
                    <a:pt x="3313" y="1719"/>
                    <a:pt x="2979" y="655"/>
                  </a:cubicBezTo>
                  <a:cubicBezTo>
                    <a:pt x="2884" y="347"/>
                    <a:pt x="2623" y="150"/>
                    <a:pt x="2340" y="150"/>
                  </a:cubicBezTo>
                  <a:cubicBezTo>
                    <a:pt x="2260" y="150"/>
                    <a:pt x="2178" y="166"/>
                    <a:pt x="2098" y="199"/>
                  </a:cubicBezTo>
                  <a:cubicBezTo>
                    <a:pt x="1763" y="321"/>
                    <a:pt x="1550" y="564"/>
                    <a:pt x="1459" y="898"/>
                  </a:cubicBezTo>
                  <a:cubicBezTo>
                    <a:pt x="1429" y="564"/>
                    <a:pt x="1247" y="260"/>
                    <a:pt x="973" y="47"/>
                  </a:cubicBezTo>
                  <a:cubicBezTo>
                    <a:pt x="894" y="16"/>
                    <a:pt x="812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1205540" y="9337695"/>
              <a:ext cx="132790" cy="117780"/>
            </a:xfrm>
            <a:custGeom>
              <a:avLst/>
              <a:gdLst/>
              <a:ahLst/>
              <a:cxnLst/>
              <a:rect l="l" t="t" r="r" b="b"/>
              <a:pathLst>
                <a:path w="3344" h="2966" extrusionOk="0">
                  <a:moveTo>
                    <a:pt x="699" y="0"/>
                  </a:moveTo>
                  <a:cubicBezTo>
                    <a:pt x="477" y="0"/>
                    <a:pt x="269" y="124"/>
                    <a:pt x="183" y="339"/>
                  </a:cubicBezTo>
                  <a:cubicBezTo>
                    <a:pt x="31" y="735"/>
                    <a:pt x="0" y="1191"/>
                    <a:pt x="152" y="1586"/>
                  </a:cubicBezTo>
                  <a:cubicBezTo>
                    <a:pt x="274" y="2072"/>
                    <a:pt x="547" y="2528"/>
                    <a:pt x="912" y="2893"/>
                  </a:cubicBezTo>
                  <a:cubicBezTo>
                    <a:pt x="934" y="2937"/>
                    <a:pt x="973" y="2965"/>
                    <a:pt x="1028" y="2965"/>
                  </a:cubicBezTo>
                  <a:cubicBezTo>
                    <a:pt x="1048" y="2965"/>
                    <a:pt x="1070" y="2962"/>
                    <a:pt x="1095" y="2953"/>
                  </a:cubicBezTo>
                  <a:cubicBezTo>
                    <a:pt x="1854" y="2558"/>
                    <a:pt x="3344" y="1738"/>
                    <a:pt x="2979" y="643"/>
                  </a:cubicBezTo>
                  <a:cubicBezTo>
                    <a:pt x="2907" y="330"/>
                    <a:pt x="2624" y="150"/>
                    <a:pt x="2328" y="150"/>
                  </a:cubicBezTo>
                  <a:cubicBezTo>
                    <a:pt x="2251" y="150"/>
                    <a:pt x="2173" y="162"/>
                    <a:pt x="2098" y="187"/>
                  </a:cubicBezTo>
                  <a:cubicBezTo>
                    <a:pt x="1794" y="309"/>
                    <a:pt x="1550" y="583"/>
                    <a:pt x="1459" y="887"/>
                  </a:cubicBezTo>
                  <a:cubicBezTo>
                    <a:pt x="1429" y="552"/>
                    <a:pt x="1246" y="248"/>
                    <a:pt x="973" y="66"/>
                  </a:cubicBezTo>
                  <a:cubicBezTo>
                    <a:pt x="884" y="22"/>
                    <a:pt x="790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1895949" y="10196556"/>
              <a:ext cx="126794" cy="117502"/>
            </a:xfrm>
            <a:custGeom>
              <a:avLst/>
              <a:gdLst/>
              <a:ahLst/>
              <a:cxnLst/>
              <a:rect l="l" t="t" r="r" b="b"/>
              <a:pathLst>
                <a:path w="3193" h="2959" extrusionOk="0">
                  <a:moveTo>
                    <a:pt x="2172" y="0"/>
                  </a:moveTo>
                  <a:cubicBezTo>
                    <a:pt x="1835" y="0"/>
                    <a:pt x="1507" y="93"/>
                    <a:pt x="1216" y="262"/>
                  </a:cubicBezTo>
                  <a:cubicBezTo>
                    <a:pt x="760" y="505"/>
                    <a:pt x="365" y="839"/>
                    <a:pt x="122" y="1265"/>
                  </a:cubicBezTo>
                  <a:cubicBezTo>
                    <a:pt x="31" y="1295"/>
                    <a:pt x="1" y="1387"/>
                    <a:pt x="61" y="1447"/>
                  </a:cubicBezTo>
                  <a:cubicBezTo>
                    <a:pt x="514" y="1975"/>
                    <a:pt x="1381" y="2959"/>
                    <a:pt x="2217" y="2959"/>
                  </a:cubicBezTo>
                  <a:cubicBezTo>
                    <a:pt x="2393" y="2959"/>
                    <a:pt x="2567" y="2915"/>
                    <a:pt x="2736" y="2815"/>
                  </a:cubicBezTo>
                  <a:cubicBezTo>
                    <a:pt x="3071" y="2633"/>
                    <a:pt x="3192" y="2177"/>
                    <a:pt x="2979" y="1842"/>
                  </a:cubicBezTo>
                  <a:cubicBezTo>
                    <a:pt x="2797" y="1569"/>
                    <a:pt x="2493" y="1417"/>
                    <a:pt x="2159" y="1387"/>
                  </a:cubicBezTo>
                  <a:cubicBezTo>
                    <a:pt x="2493" y="1295"/>
                    <a:pt x="2736" y="1052"/>
                    <a:pt x="2888" y="748"/>
                  </a:cubicBezTo>
                  <a:cubicBezTo>
                    <a:pt x="2949" y="414"/>
                    <a:pt x="2736" y="80"/>
                    <a:pt x="2432" y="19"/>
                  </a:cubicBezTo>
                  <a:cubicBezTo>
                    <a:pt x="2345" y="6"/>
                    <a:pt x="2258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-76321" y="8717654"/>
              <a:ext cx="194341" cy="248505"/>
            </a:xfrm>
            <a:custGeom>
              <a:avLst/>
              <a:gdLst/>
              <a:ahLst/>
              <a:cxnLst/>
              <a:rect l="l" t="t" r="r" b="b"/>
              <a:pathLst>
                <a:path w="4894" h="6258" extrusionOk="0">
                  <a:moveTo>
                    <a:pt x="824" y="0"/>
                  </a:moveTo>
                  <a:cubicBezTo>
                    <a:pt x="733" y="0"/>
                    <a:pt x="641" y="9"/>
                    <a:pt x="547" y="26"/>
                  </a:cubicBezTo>
                  <a:cubicBezTo>
                    <a:pt x="213" y="148"/>
                    <a:pt x="0" y="482"/>
                    <a:pt x="0" y="816"/>
                  </a:cubicBezTo>
                  <a:cubicBezTo>
                    <a:pt x="0" y="1303"/>
                    <a:pt x="122" y="1759"/>
                    <a:pt x="365" y="2184"/>
                  </a:cubicBezTo>
                  <a:cubicBezTo>
                    <a:pt x="669" y="2731"/>
                    <a:pt x="1033" y="3248"/>
                    <a:pt x="1398" y="3765"/>
                  </a:cubicBezTo>
                  <a:cubicBezTo>
                    <a:pt x="2675" y="4342"/>
                    <a:pt x="3799" y="5193"/>
                    <a:pt x="4711" y="6257"/>
                  </a:cubicBezTo>
                  <a:lnTo>
                    <a:pt x="4742" y="6257"/>
                  </a:lnTo>
                  <a:lnTo>
                    <a:pt x="4833" y="6196"/>
                  </a:lnTo>
                  <a:lnTo>
                    <a:pt x="4894" y="6166"/>
                  </a:lnTo>
                  <a:cubicBezTo>
                    <a:pt x="4316" y="4981"/>
                    <a:pt x="3951" y="3704"/>
                    <a:pt x="3739" y="2397"/>
                  </a:cubicBezTo>
                  <a:cubicBezTo>
                    <a:pt x="3222" y="1637"/>
                    <a:pt x="2584" y="968"/>
                    <a:pt x="1854" y="421"/>
                  </a:cubicBezTo>
                  <a:cubicBezTo>
                    <a:pt x="1559" y="151"/>
                    <a:pt x="1205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-206691" y="8968545"/>
              <a:ext cx="300565" cy="112459"/>
            </a:xfrm>
            <a:custGeom>
              <a:avLst/>
              <a:gdLst/>
              <a:ahLst/>
              <a:cxnLst/>
              <a:rect l="l" t="t" r="r" b="b"/>
              <a:pathLst>
                <a:path w="7569" h="2832" extrusionOk="0">
                  <a:moveTo>
                    <a:pt x="3709" y="0"/>
                  </a:moveTo>
                  <a:cubicBezTo>
                    <a:pt x="2797" y="61"/>
                    <a:pt x="1885" y="274"/>
                    <a:pt x="1034" y="638"/>
                  </a:cubicBezTo>
                  <a:cubicBezTo>
                    <a:pt x="608" y="760"/>
                    <a:pt x="243" y="1094"/>
                    <a:pt x="61" y="1550"/>
                  </a:cubicBezTo>
                  <a:cubicBezTo>
                    <a:pt x="0" y="1915"/>
                    <a:pt x="152" y="2280"/>
                    <a:pt x="456" y="2492"/>
                  </a:cubicBezTo>
                  <a:cubicBezTo>
                    <a:pt x="839" y="2711"/>
                    <a:pt x="1246" y="2831"/>
                    <a:pt x="1678" y="2831"/>
                  </a:cubicBezTo>
                  <a:cubicBezTo>
                    <a:pt x="1726" y="2831"/>
                    <a:pt x="1775" y="2830"/>
                    <a:pt x="1824" y="2827"/>
                  </a:cubicBezTo>
                  <a:cubicBezTo>
                    <a:pt x="2462" y="2827"/>
                    <a:pt x="3070" y="2796"/>
                    <a:pt x="3709" y="2705"/>
                  </a:cubicBezTo>
                  <a:cubicBezTo>
                    <a:pt x="4864" y="1915"/>
                    <a:pt x="6171" y="1368"/>
                    <a:pt x="7569" y="1125"/>
                  </a:cubicBezTo>
                  <a:cubicBezTo>
                    <a:pt x="7538" y="1033"/>
                    <a:pt x="7538" y="973"/>
                    <a:pt x="7538" y="882"/>
                  </a:cubicBezTo>
                  <a:cubicBezTo>
                    <a:pt x="6201" y="790"/>
                    <a:pt x="4924" y="486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-28072" y="9045783"/>
              <a:ext cx="152129" cy="281107"/>
            </a:xfrm>
            <a:custGeom>
              <a:avLst/>
              <a:gdLst/>
              <a:ahLst/>
              <a:cxnLst/>
              <a:rect l="l" t="t" r="r" b="b"/>
              <a:pathLst>
                <a:path w="3831" h="7079" extrusionOk="0">
                  <a:moveTo>
                    <a:pt x="3648" y="0"/>
                  </a:moveTo>
                  <a:cubicBezTo>
                    <a:pt x="2888" y="1095"/>
                    <a:pt x="1946" y="2098"/>
                    <a:pt x="913" y="2918"/>
                  </a:cubicBezTo>
                  <a:cubicBezTo>
                    <a:pt x="487" y="3739"/>
                    <a:pt x="214" y="4620"/>
                    <a:pt x="122" y="5563"/>
                  </a:cubicBezTo>
                  <a:cubicBezTo>
                    <a:pt x="1" y="6019"/>
                    <a:pt x="122" y="6505"/>
                    <a:pt x="426" y="6870"/>
                  </a:cubicBezTo>
                  <a:cubicBezTo>
                    <a:pt x="583" y="7009"/>
                    <a:pt x="789" y="7078"/>
                    <a:pt x="999" y="7078"/>
                  </a:cubicBezTo>
                  <a:cubicBezTo>
                    <a:pt x="1157" y="7078"/>
                    <a:pt x="1317" y="7039"/>
                    <a:pt x="1460" y="6961"/>
                  </a:cubicBezTo>
                  <a:cubicBezTo>
                    <a:pt x="1885" y="6718"/>
                    <a:pt x="2220" y="6353"/>
                    <a:pt x="2433" y="5927"/>
                  </a:cubicBezTo>
                  <a:cubicBezTo>
                    <a:pt x="2767" y="5411"/>
                    <a:pt x="3040" y="4833"/>
                    <a:pt x="3284" y="4256"/>
                  </a:cubicBezTo>
                  <a:cubicBezTo>
                    <a:pt x="3162" y="2858"/>
                    <a:pt x="3344" y="1429"/>
                    <a:pt x="3831" y="92"/>
                  </a:cubicBezTo>
                  <a:cubicBezTo>
                    <a:pt x="3770" y="61"/>
                    <a:pt x="3679" y="31"/>
                    <a:pt x="3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162658" y="9042169"/>
              <a:ext cx="197994" cy="252119"/>
            </a:xfrm>
            <a:custGeom>
              <a:avLst/>
              <a:gdLst/>
              <a:ahLst/>
              <a:cxnLst/>
              <a:rect l="l" t="t" r="r" b="b"/>
              <a:pathLst>
                <a:path w="4986" h="6349" extrusionOk="0">
                  <a:moveTo>
                    <a:pt x="152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0" y="61"/>
                  </a:lnTo>
                  <a:cubicBezTo>
                    <a:pt x="578" y="1307"/>
                    <a:pt x="973" y="2614"/>
                    <a:pt x="1186" y="3952"/>
                  </a:cubicBezTo>
                  <a:cubicBezTo>
                    <a:pt x="1703" y="4711"/>
                    <a:pt x="2341" y="5380"/>
                    <a:pt x="3070" y="5958"/>
                  </a:cubicBezTo>
                  <a:cubicBezTo>
                    <a:pt x="3364" y="6203"/>
                    <a:pt x="3717" y="6349"/>
                    <a:pt x="4097" y="6349"/>
                  </a:cubicBezTo>
                  <a:cubicBezTo>
                    <a:pt x="4189" y="6349"/>
                    <a:pt x="4283" y="6340"/>
                    <a:pt x="4377" y="6322"/>
                  </a:cubicBezTo>
                  <a:cubicBezTo>
                    <a:pt x="4742" y="6201"/>
                    <a:pt x="4985" y="5867"/>
                    <a:pt x="4985" y="5471"/>
                  </a:cubicBezTo>
                  <a:cubicBezTo>
                    <a:pt x="4985" y="5015"/>
                    <a:pt x="4864" y="4529"/>
                    <a:pt x="4621" y="4134"/>
                  </a:cubicBezTo>
                  <a:cubicBezTo>
                    <a:pt x="4286" y="3587"/>
                    <a:pt x="3952" y="3040"/>
                    <a:pt x="3557" y="2553"/>
                  </a:cubicBezTo>
                  <a:cubicBezTo>
                    <a:pt x="2250" y="1945"/>
                    <a:pt x="1095" y="1064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186802" y="8930940"/>
              <a:ext cx="304179" cy="113650"/>
            </a:xfrm>
            <a:custGeom>
              <a:avLst/>
              <a:gdLst/>
              <a:ahLst/>
              <a:cxnLst/>
              <a:rect l="l" t="t" r="r" b="b"/>
              <a:pathLst>
                <a:path w="7660" h="2862" extrusionOk="0">
                  <a:moveTo>
                    <a:pt x="5923" y="0"/>
                  </a:moveTo>
                  <a:cubicBezTo>
                    <a:pt x="5874" y="0"/>
                    <a:pt x="5825" y="2"/>
                    <a:pt x="5775" y="5"/>
                  </a:cubicBezTo>
                  <a:cubicBezTo>
                    <a:pt x="5168" y="5"/>
                    <a:pt x="4529" y="35"/>
                    <a:pt x="3921" y="126"/>
                  </a:cubicBezTo>
                  <a:cubicBezTo>
                    <a:pt x="2736" y="917"/>
                    <a:pt x="1398" y="1464"/>
                    <a:pt x="0" y="1737"/>
                  </a:cubicBezTo>
                  <a:cubicBezTo>
                    <a:pt x="31" y="1768"/>
                    <a:pt x="31" y="1798"/>
                    <a:pt x="31" y="1829"/>
                  </a:cubicBezTo>
                  <a:cubicBezTo>
                    <a:pt x="31" y="1859"/>
                    <a:pt x="31" y="1920"/>
                    <a:pt x="31" y="1950"/>
                  </a:cubicBezTo>
                  <a:cubicBezTo>
                    <a:pt x="1368" y="2041"/>
                    <a:pt x="2705" y="2345"/>
                    <a:pt x="3952" y="2862"/>
                  </a:cubicBezTo>
                  <a:cubicBezTo>
                    <a:pt x="4864" y="2801"/>
                    <a:pt x="5745" y="2588"/>
                    <a:pt x="6596" y="2224"/>
                  </a:cubicBezTo>
                  <a:cubicBezTo>
                    <a:pt x="7052" y="2072"/>
                    <a:pt x="7417" y="1737"/>
                    <a:pt x="7569" y="1281"/>
                  </a:cubicBezTo>
                  <a:cubicBezTo>
                    <a:pt x="7660" y="917"/>
                    <a:pt x="7478" y="522"/>
                    <a:pt x="7143" y="339"/>
                  </a:cubicBezTo>
                  <a:cubicBezTo>
                    <a:pt x="6788" y="121"/>
                    <a:pt x="6359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160236" y="8685488"/>
              <a:ext cx="150938" cy="279439"/>
            </a:xfrm>
            <a:custGeom>
              <a:avLst/>
              <a:gdLst/>
              <a:ahLst/>
              <a:cxnLst/>
              <a:rect l="l" t="t" r="r" b="b"/>
              <a:pathLst>
                <a:path w="3801" h="7037" extrusionOk="0">
                  <a:moveTo>
                    <a:pt x="2764" y="1"/>
                  </a:moveTo>
                  <a:cubicBezTo>
                    <a:pt x="2619" y="1"/>
                    <a:pt x="2473" y="35"/>
                    <a:pt x="2341" y="107"/>
                  </a:cubicBezTo>
                  <a:cubicBezTo>
                    <a:pt x="1916" y="350"/>
                    <a:pt x="1581" y="715"/>
                    <a:pt x="1368" y="1140"/>
                  </a:cubicBezTo>
                  <a:cubicBezTo>
                    <a:pt x="1034" y="1657"/>
                    <a:pt x="760" y="2234"/>
                    <a:pt x="517" y="2812"/>
                  </a:cubicBezTo>
                  <a:cubicBezTo>
                    <a:pt x="639" y="4210"/>
                    <a:pt x="457" y="5608"/>
                    <a:pt x="1" y="6915"/>
                  </a:cubicBezTo>
                  <a:cubicBezTo>
                    <a:pt x="61" y="6946"/>
                    <a:pt x="153" y="7006"/>
                    <a:pt x="213" y="7037"/>
                  </a:cubicBezTo>
                  <a:cubicBezTo>
                    <a:pt x="943" y="5943"/>
                    <a:pt x="1855" y="4970"/>
                    <a:pt x="2888" y="4180"/>
                  </a:cubicBezTo>
                  <a:cubicBezTo>
                    <a:pt x="3314" y="3329"/>
                    <a:pt x="3587" y="2447"/>
                    <a:pt x="3678" y="1535"/>
                  </a:cubicBezTo>
                  <a:cubicBezTo>
                    <a:pt x="3800" y="1079"/>
                    <a:pt x="3678" y="593"/>
                    <a:pt x="3374" y="228"/>
                  </a:cubicBezTo>
                  <a:cubicBezTo>
                    <a:pt x="3209" y="81"/>
                    <a:pt x="2987" y="1"/>
                    <a:pt x="2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110756" y="8966123"/>
              <a:ext cx="1231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115561" y="8963701"/>
              <a:ext cx="1271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91457" y="9003530"/>
              <a:ext cx="2422" cy="9689"/>
            </a:xfrm>
            <a:custGeom>
              <a:avLst/>
              <a:gdLst/>
              <a:ahLst/>
              <a:cxnLst/>
              <a:rect l="l" t="t" r="r" b="b"/>
              <a:pathLst>
                <a:path w="61" h="244" extrusionOk="0">
                  <a:moveTo>
                    <a:pt x="30" y="1"/>
                  </a:moveTo>
                  <a:cubicBezTo>
                    <a:pt x="0" y="92"/>
                    <a:pt x="0" y="152"/>
                    <a:pt x="30" y="244"/>
                  </a:cubicBezTo>
                  <a:lnTo>
                    <a:pt x="61" y="244"/>
                  </a:lnTo>
                  <a:cubicBezTo>
                    <a:pt x="30" y="152"/>
                    <a:pt x="30" y="92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16792" y="9044552"/>
              <a:ext cx="7267" cy="4884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0" y="1"/>
                  </a:moveTo>
                  <a:lnTo>
                    <a:pt x="0" y="31"/>
                  </a:lnTo>
                  <a:cubicBezTo>
                    <a:pt x="61" y="62"/>
                    <a:pt x="122" y="92"/>
                    <a:pt x="183" y="123"/>
                  </a:cubicBezTo>
                  <a:lnTo>
                    <a:pt x="183" y="92"/>
                  </a:lnTo>
                  <a:cubicBezTo>
                    <a:pt x="122" y="62"/>
                    <a:pt x="61" y="31"/>
                    <a:pt x="0" y="1"/>
                  </a:cubicBez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162658" y="9043360"/>
              <a:ext cx="2462" cy="2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0" y="61"/>
                  </a:lnTo>
                  <a:lnTo>
                    <a:pt x="3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68504" y="8658485"/>
              <a:ext cx="117105" cy="302828"/>
            </a:xfrm>
            <a:custGeom>
              <a:avLst/>
              <a:gdLst/>
              <a:ahLst/>
              <a:cxnLst/>
              <a:rect l="l" t="t" r="r" b="b"/>
              <a:pathLst>
                <a:path w="2949" h="7626" extrusionOk="0">
                  <a:moveTo>
                    <a:pt x="1114" y="1"/>
                  </a:moveTo>
                  <a:cubicBezTo>
                    <a:pt x="808" y="1"/>
                    <a:pt x="537" y="152"/>
                    <a:pt x="365" y="422"/>
                  </a:cubicBezTo>
                  <a:cubicBezTo>
                    <a:pt x="122" y="847"/>
                    <a:pt x="1" y="1334"/>
                    <a:pt x="31" y="1790"/>
                  </a:cubicBezTo>
                  <a:cubicBezTo>
                    <a:pt x="1" y="2489"/>
                    <a:pt x="31" y="3188"/>
                    <a:pt x="122" y="3887"/>
                  </a:cubicBezTo>
                  <a:cubicBezTo>
                    <a:pt x="335" y="5164"/>
                    <a:pt x="700" y="6440"/>
                    <a:pt x="1277" y="7626"/>
                  </a:cubicBezTo>
                  <a:cubicBezTo>
                    <a:pt x="1436" y="7530"/>
                    <a:pt x="1620" y="7485"/>
                    <a:pt x="1807" y="7485"/>
                  </a:cubicBezTo>
                  <a:cubicBezTo>
                    <a:pt x="1978" y="7485"/>
                    <a:pt x="2151" y="7523"/>
                    <a:pt x="2311" y="7595"/>
                  </a:cubicBezTo>
                  <a:cubicBezTo>
                    <a:pt x="2767" y="6288"/>
                    <a:pt x="2949" y="4890"/>
                    <a:pt x="2827" y="3492"/>
                  </a:cubicBezTo>
                  <a:cubicBezTo>
                    <a:pt x="2767" y="2641"/>
                    <a:pt x="2584" y="1790"/>
                    <a:pt x="2250" y="999"/>
                  </a:cubicBezTo>
                  <a:cubicBezTo>
                    <a:pt x="2098" y="543"/>
                    <a:pt x="1763" y="179"/>
                    <a:pt x="1338" y="27"/>
                  </a:cubicBezTo>
                  <a:cubicBezTo>
                    <a:pt x="1262" y="9"/>
                    <a:pt x="1187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-182547" y="8836825"/>
              <a:ext cx="293338" cy="166742"/>
            </a:xfrm>
            <a:custGeom>
              <a:avLst/>
              <a:gdLst/>
              <a:ahLst/>
              <a:cxnLst/>
              <a:rect l="l" t="t" r="r" b="b"/>
              <a:pathLst>
                <a:path w="7387" h="4199" extrusionOk="0">
                  <a:moveTo>
                    <a:pt x="1290" y="1"/>
                  </a:moveTo>
                  <a:cubicBezTo>
                    <a:pt x="937" y="1"/>
                    <a:pt x="610" y="109"/>
                    <a:pt x="335" y="338"/>
                  </a:cubicBezTo>
                  <a:cubicBezTo>
                    <a:pt x="61" y="642"/>
                    <a:pt x="0" y="1037"/>
                    <a:pt x="213" y="1372"/>
                  </a:cubicBezTo>
                  <a:cubicBezTo>
                    <a:pt x="426" y="1797"/>
                    <a:pt x="790" y="2132"/>
                    <a:pt x="1216" y="2375"/>
                  </a:cubicBezTo>
                  <a:cubicBezTo>
                    <a:pt x="1794" y="2740"/>
                    <a:pt x="2432" y="3043"/>
                    <a:pt x="3070" y="3317"/>
                  </a:cubicBezTo>
                  <a:cubicBezTo>
                    <a:pt x="4286" y="3803"/>
                    <a:pt x="5593" y="4107"/>
                    <a:pt x="6930" y="4199"/>
                  </a:cubicBezTo>
                  <a:lnTo>
                    <a:pt x="6961" y="4199"/>
                  </a:lnTo>
                  <a:cubicBezTo>
                    <a:pt x="6961" y="3834"/>
                    <a:pt x="7113" y="3499"/>
                    <a:pt x="7386" y="3287"/>
                  </a:cubicBezTo>
                  <a:cubicBezTo>
                    <a:pt x="6474" y="2223"/>
                    <a:pt x="5350" y="1372"/>
                    <a:pt x="4104" y="764"/>
                  </a:cubicBezTo>
                  <a:cubicBezTo>
                    <a:pt x="3313" y="399"/>
                    <a:pt x="2493" y="156"/>
                    <a:pt x="1642" y="34"/>
                  </a:cubicBezTo>
                  <a:cubicBezTo>
                    <a:pt x="1522" y="12"/>
                    <a:pt x="1405" y="1"/>
                    <a:pt x="1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-151175" y="9011989"/>
              <a:ext cx="268003" cy="210066"/>
            </a:xfrm>
            <a:custGeom>
              <a:avLst/>
              <a:gdLst/>
              <a:ahLst/>
              <a:cxnLst/>
              <a:rect l="l" t="t" r="r" b="b"/>
              <a:pathLst>
                <a:path w="6749" h="5290" extrusionOk="0">
                  <a:moveTo>
                    <a:pt x="6140" y="0"/>
                  </a:moveTo>
                  <a:cubicBezTo>
                    <a:pt x="4773" y="274"/>
                    <a:pt x="3466" y="821"/>
                    <a:pt x="2311" y="1611"/>
                  </a:cubicBezTo>
                  <a:cubicBezTo>
                    <a:pt x="1611" y="2098"/>
                    <a:pt x="973" y="2705"/>
                    <a:pt x="456" y="3374"/>
                  </a:cubicBezTo>
                  <a:cubicBezTo>
                    <a:pt x="152" y="3739"/>
                    <a:pt x="0" y="4195"/>
                    <a:pt x="92" y="4681"/>
                  </a:cubicBezTo>
                  <a:cubicBezTo>
                    <a:pt x="213" y="5046"/>
                    <a:pt x="548" y="5289"/>
                    <a:pt x="912" y="5289"/>
                  </a:cubicBezTo>
                  <a:cubicBezTo>
                    <a:pt x="1399" y="5289"/>
                    <a:pt x="1885" y="5168"/>
                    <a:pt x="2280" y="4924"/>
                  </a:cubicBezTo>
                  <a:cubicBezTo>
                    <a:pt x="2888" y="4590"/>
                    <a:pt x="3466" y="4195"/>
                    <a:pt x="4013" y="3769"/>
                  </a:cubicBezTo>
                  <a:cubicBezTo>
                    <a:pt x="5077" y="2949"/>
                    <a:pt x="5988" y="1946"/>
                    <a:pt x="6748" y="851"/>
                  </a:cubicBezTo>
                  <a:lnTo>
                    <a:pt x="6748" y="821"/>
                  </a:lnTo>
                  <a:cubicBezTo>
                    <a:pt x="6444" y="639"/>
                    <a:pt x="6232" y="365"/>
                    <a:pt x="61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98684" y="9046974"/>
              <a:ext cx="115913" cy="307554"/>
            </a:xfrm>
            <a:custGeom>
              <a:avLst/>
              <a:gdLst/>
              <a:ahLst/>
              <a:cxnLst/>
              <a:rect l="l" t="t" r="r" b="b"/>
              <a:pathLst>
                <a:path w="2919" h="7745" extrusionOk="0">
                  <a:moveTo>
                    <a:pt x="1611" y="1"/>
                  </a:moveTo>
                  <a:cubicBezTo>
                    <a:pt x="1440" y="86"/>
                    <a:pt x="1259" y="124"/>
                    <a:pt x="1074" y="124"/>
                  </a:cubicBezTo>
                  <a:cubicBezTo>
                    <a:pt x="931" y="124"/>
                    <a:pt x="785" y="101"/>
                    <a:pt x="639" y="62"/>
                  </a:cubicBezTo>
                  <a:cubicBezTo>
                    <a:pt x="183" y="1399"/>
                    <a:pt x="0" y="2828"/>
                    <a:pt x="92" y="4256"/>
                  </a:cubicBezTo>
                  <a:cubicBezTo>
                    <a:pt x="183" y="5107"/>
                    <a:pt x="365" y="5958"/>
                    <a:pt x="699" y="6749"/>
                  </a:cubicBezTo>
                  <a:cubicBezTo>
                    <a:pt x="730" y="6840"/>
                    <a:pt x="791" y="6931"/>
                    <a:pt x="821" y="7022"/>
                  </a:cubicBezTo>
                  <a:cubicBezTo>
                    <a:pt x="973" y="7326"/>
                    <a:pt x="1216" y="7539"/>
                    <a:pt x="1490" y="7691"/>
                  </a:cubicBezTo>
                  <a:cubicBezTo>
                    <a:pt x="1520" y="7691"/>
                    <a:pt x="1551" y="7721"/>
                    <a:pt x="1611" y="7721"/>
                  </a:cubicBezTo>
                  <a:cubicBezTo>
                    <a:pt x="1675" y="7737"/>
                    <a:pt x="1739" y="7745"/>
                    <a:pt x="1803" y="7745"/>
                  </a:cubicBezTo>
                  <a:cubicBezTo>
                    <a:pt x="2107" y="7745"/>
                    <a:pt x="2403" y="7572"/>
                    <a:pt x="2554" y="7296"/>
                  </a:cubicBezTo>
                  <a:cubicBezTo>
                    <a:pt x="2797" y="6870"/>
                    <a:pt x="2918" y="6414"/>
                    <a:pt x="2918" y="5928"/>
                  </a:cubicBezTo>
                  <a:cubicBezTo>
                    <a:pt x="2918" y="5229"/>
                    <a:pt x="2888" y="4560"/>
                    <a:pt x="2797" y="3861"/>
                  </a:cubicBezTo>
                  <a:cubicBezTo>
                    <a:pt x="2584" y="2524"/>
                    <a:pt x="2189" y="1217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168694" y="9008375"/>
              <a:ext cx="295760" cy="167219"/>
            </a:xfrm>
            <a:custGeom>
              <a:avLst/>
              <a:gdLst/>
              <a:ahLst/>
              <a:cxnLst/>
              <a:rect l="l" t="t" r="r" b="b"/>
              <a:pathLst>
                <a:path w="7448" h="4211" extrusionOk="0">
                  <a:moveTo>
                    <a:pt x="487" y="0"/>
                  </a:moveTo>
                  <a:cubicBezTo>
                    <a:pt x="456" y="334"/>
                    <a:pt x="274" y="638"/>
                    <a:pt x="0" y="851"/>
                  </a:cubicBezTo>
                  <a:cubicBezTo>
                    <a:pt x="943" y="1945"/>
                    <a:pt x="2098" y="2827"/>
                    <a:pt x="3405" y="3435"/>
                  </a:cubicBezTo>
                  <a:cubicBezTo>
                    <a:pt x="4165" y="3800"/>
                    <a:pt x="4985" y="4043"/>
                    <a:pt x="5836" y="4164"/>
                  </a:cubicBezTo>
                  <a:cubicBezTo>
                    <a:pt x="5954" y="4196"/>
                    <a:pt x="6074" y="4211"/>
                    <a:pt x="6193" y="4211"/>
                  </a:cubicBezTo>
                  <a:cubicBezTo>
                    <a:pt x="6535" y="4211"/>
                    <a:pt x="6873" y="4086"/>
                    <a:pt x="7143" y="3860"/>
                  </a:cubicBezTo>
                  <a:cubicBezTo>
                    <a:pt x="7417" y="3587"/>
                    <a:pt x="7447" y="3161"/>
                    <a:pt x="7265" y="2827"/>
                  </a:cubicBezTo>
                  <a:cubicBezTo>
                    <a:pt x="7022" y="2401"/>
                    <a:pt x="6687" y="2067"/>
                    <a:pt x="6262" y="1854"/>
                  </a:cubicBezTo>
                  <a:cubicBezTo>
                    <a:pt x="5684" y="1489"/>
                    <a:pt x="5046" y="1155"/>
                    <a:pt x="4408" y="912"/>
                  </a:cubicBezTo>
                  <a:cubicBezTo>
                    <a:pt x="3161" y="395"/>
                    <a:pt x="1824" y="91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168694" y="8789887"/>
              <a:ext cx="266772" cy="210066"/>
            </a:xfrm>
            <a:custGeom>
              <a:avLst/>
              <a:gdLst/>
              <a:ahLst/>
              <a:cxnLst/>
              <a:rect l="l" t="t" r="r" b="b"/>
              <a:pathLst>
                <a:path w="6718" h="5290" extrusionOk="0">
                  <a:moveTo>
                    <a:pt x="5806" y="0"/>
                  </a:moveTo>
                  <a:cubicBezTo>
                    <a:pt x="5320" y="0"/>
                    <a:pt x="4833" y="122"/>
                    <a:pt x="4438" y="396"/>
                  </a:cubicBezTo>
                  <a:cubicBezTo>
                    <a:pt x="3830" y="730"/>
                    <a:pt x="3253" y="1095"/>
                    <a:pt x="2706" y="1520"/>
                  </a:cubicBezTo>
                  <a:cubicBezTo>
                    <a:pt x="1672" y="2341"/>
                    <a:pt x="760" y="3314"/>
                    <a:pt x="0" y="4408"/>
                  </a:cubicBezTo>
                  <a:cubicBezTo>
                    <a:pt x="304" y="4621"/>
                    <a:pt x="487" y="4955"/>
                    <a:pt x="487" y="5289"/>
                  </a:cubicBezTo>
                  <a:cubicBezTo>
                    <a:pt x="1915" y="5046"/>
                    <a:pt x="3222" y="4469"/>
                    <a:pt x="4408" y="3678"/>
                  </a:cubicBezTo>
                  <a:cubicBezTo>
                    <a:pt x="5107" y="3192"/>
                    <a:pt x="5745" y="2584"/>
                    <a:pt x="6262" y="1915"/>
                  </a:cubicBezTo>
                  <a:cubicBezTo>
                    <a:pt x="6566" y="1581"/>
                    <a:pt x="6718" y="1095"/>
                    <a:pt x="6627" y="639"/>
                  </a:cubicBezTo>
                  <a:cubicBezTo>
                    <a:pt x="6505" y="274"/>
                    <a:pt x="6171" y="0"/>
                    <a:pt x="58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93840" y="8955917"/>
              <a:ext cx="94192" cy="94470"/>
            </a:xfrm>
            <a:custGeom>
              <a:avLst/>
              <a:gdLst/>
              <a:ahLst/>
              <a:cxnLst/>
              <a:rect l="l" t="t" r="r" b="b"/>
              <a:pathLst>
                <a:path w="2372" h="2379" extrusionOk="0">
                  <a:moveTo>
                    <a:pt x="1185" y="1"/>
                  </a:moveTo>
                  <a:cubicBezTo>
                    <a:pt x="1003" y="1"/>
                    <a:pt x="817" y="43"/>
                    <a:pt x="639" y="136"/>
                  </a:cubicBezTo>
                  <a:lnTo>
                    <a:pt x="548" y="196"/>
                  </a:lnTo>
                  <a:lnTo>
                    <a:pt x="457" y="227"/>
                  </a:lnTo>
                  <a:lnTo>
                    <a:pt x="426" y="257"/>
                  </a:lnTo>
                  <a:cubicBezTo>
                    <a:pt x="153" y="470"/>
                    <a:pt x="1" y="835"/>
                    <a:pt x="1" y="1200"/>
                  </a:cubicBezTo>
                  <a:cubicBezTo>
                    <a:pt x="1" y="1625"/>
                    <a:pt x="214" y="2020"/>
                    <a:pt x="578" y="2203"/>
                  </a:cubicBezTo>
                  <a:cubicBezTo>
                    <a:pt x="774" y="2317"/>
                    <a:pt x="986" y="2378"/>
                    <a:pt x="1198" y="2378"/>
                  </a:cubicBezTo>
                  <a:cubicBezTo>
                    <a:pt x="1381" y="2378"/>
                    <a:pt x="1564" y="2332"/>
                    <a:pt x="1733" y="2233"/>
                  </a:cubicBezTo>
                  <a:lnTo>
                    <a:pt x="1825" y="2203"/>
                  </a:lnTo>
                  <a:lnTo>
                    <a:pt x="1885" y="2172"/>
                  </a:lnTo>
                  <a:cubicBezTo>
                    <a:pt x="2159" y="1959"/>
                    <a:pt x="2341" y="1655"/>
                    <a:pt x="2372" y="1321"/>
                  </a:cubicBezTo>
                  <a:cubicBezTo>
                    <a:pt x="2372" y="1291"/>
                    <a:pt x="2372" y="1230"/>
                    <a:pt x="2372" y="1200"/>
                  </a:cubicBezTo>
                  <a:lnTo>
                    <a:pt x="2372" y="1108"/>
                  </a:lnTo>
                  <a:cubicBezTo>
                    <a:pt x="2325" y="456"/>
                    <a:pt x="1779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1043798" y="8313162"/>
              <a:ext cx="92008" cy="286031"/>
            </a:xfrm>
            <a:custGeom>
              <a:avLst/>
              <a:gdLst/>
              <a:ahLst/>
              <a:cxnLst/>
              <a:rect l="l" t="t" r="r" b="b"/>
              <a:pathLst>
                <a:path w="2317" h="7203" extrusionOk="0">
                  <a:moveTo>
                    <a:pt x="973" y="546"/>
                  </a:moveTo>
                  <a:cubicBezTo>
                    <a:pt x="1125" y="546"/>
                    <a:pt x="1125" y="638"/>
                    <a:pt x="1155" y="729"/>
                  </a:cubicBezTo>
                  <a:cubicBezTo>
                    <a:pt x="1003" y="790"/>
                    <a:pt x="851" y="820"/>
                    <a:pt x="730" y="850"/>
                  </a:cubicBezTo>
                  <a:cubicBezTo>
                    <a:pt x="730" y="698"/>
                    <a:pt x="851" y="546"/>
                    <a:pt x="973" y="546"/>
                  </a:cubicBezTo>
                  <a:close/>
                  <a:moveTo>
                    <a:pt x="970" y="1"/>
                  </a:moveTo>
                  <a:cubicBezTo>
                    <a:pt x="803" y="1"/>
                    <a:pt x="632" y="58"/>
                    <a:pt x="487" y="182"/>
                  </a:cubicBezTo>
                  <a:cubicBezTo>
                    <a:pt x="183" y="425"/>
                    <a:pt x="0" y="1033"/>
                    <a:pt x="304" y="1367"/>
                  </a:cubicBezTo>
                  <a:lnTo>
                    <a:pt x="335" y="1367"/>
                  </a:lnTo>
                  <a:cubicBezTo>
                    <a:pt x="208" y="1569"/>
                    <a:pt x="376" y="1792"/>
                    <a:pt x="593" y="1792"/>
                  </a:cubicBezTo>
                  <a:cubicBezTo>
                    <a:pt x="637" y="1792"/>
                    <a:pt x="683" y="1783"/>
                    <a:pt x="730" y="1762"/>
                  </a:cubicBezTo>
                  <a:lnTo>
                    <a:pt x="760" y="1732"/>
                  </a:lnTo>
                  <a:lnTo>
                    <a:pt x="639" y="2127"/>
                  </a:lnTo>
                  <a:cubicBezTo>
                    <a:pt x="554" y="2339"/>
                    <a:pt x="705" y="2506"/>
                    <a:pt x="877" y="2506"/>
                  </a:cubicBezTo>
                  <a:cubicBezTo>
                    <a:pt x="951" y="2506"/>
                    <a:pt x="1030" y="2474"/>
                    <a:pt x="1094" y="2400"/>
                  </a:cubicBezTo>
                  <a:lnTo>
                    <a:pt x="1094" y="2400"/>
                  </a:lnTo>
                  <a:cubicBezTo>
                    <a:pt x="1034" y="4042"/>
                    <a:pt x="760" y="5653"/>
                    <a:pt x="243" y="7203"/>
                  </a:cubicBezTo>
                  <a:cubicBezTo>
                    <a:pt x="456" y="7142"/>
                    <a:pt x="699" y="7051"/>
                    <a:pt x="942" y="6960"/>
                  </a:cubicBezTo>
                  <a:cubicBezTo>
                    <a:pt x="1398" y="5379"/>
                    <a:pt x="1642" y="3768"/>
                    <a:pt x="1672" y="2127"/>
                  </a:cubicBezTo>
                  <a:cubicBezTo>
                    <a:pt x="1672" y="1945"/>
                    <a:pt x="1520" y="1823"/>
                    <a:pt x="1338" y="1823"/>
                  </a:cubicBezTo>
                  <a:lnTo>
                    <a:pt x="1550" y="1306"/>
                  </a:lnTo>
                  <a:cubicBezTo>
                    <a:pt x="1581" y="1276"/>
                    <a:pt x="1611" y="1215"/>
                    <a:pt x="1642" y="1154"/>
                  </a:cubicBezTo>
                  <a:cubicBezTo>
                    <a:pt x="1794" y="1063"/>
                    <a:pt x="1976" y="942"/>
                    <a:pt x="2098" y="820"/>
                  </a:cubicBezTo>
                  <a:cubicBezTo>
                    <a:pt x="2316" y="625"/>
                    <a:pt x="2146" y="334"/>
                    <a:pt x="1929" y="334"/>
                  </a:cubicBezTo>
                  <a:cubicBezTo>
                    <a:pt x="1875" y="334"/>
                    <a:pt x="1818" y="352"/>
                    <a:pt x="1763" y="394"/>
                  </a:cubicBezTo>
                  <a:lnTo>
                    <a:pt x="1642" y="455"/>
                  </a:lnTo>
                  <a:cubicBezTo>
                    <a:pt x="1527" y="168"/>
                    <a:pt x="1254" y="1"/>
                    <a:pt x="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1172937" y="8377175"/>
              <a:ext cx="94192" cy="217214"/>
            </a:xfrm>
            <a:custGeom>
              <a:avLst/>
              <a:gdLst/>
              <a:ahLst/>
              <a:cxnLst/>
              <a:rect l="l" t="t" r="r" b="b"/>
              <a:pathLst>
                <a:path w="2372" h="5470" extrusionOk="0">
                  <a:moveTo>
                    <a:pt x="1327" y="1"/>
                  </a:moveTo>
                  <a:cubicBezTo>
                    <a:pt x="1192" y="1"/>
                    <a:pt x="1064" y="86"/>
                    <a:pt x="1064" y="272"/>
                  </a:cubicBezTo>
                  <a:lnTo>
                    <a:pt x="1064" y="1396"/>
                  </a:lnTo>
                  <a:cubicBezTo>
                    <a:pt x="1004" y="1700"/>
                    <a:pt x="1034" y="2004"/>
                    <a:pt x="1156" y="2278"/>
                  </a:cubicBezTo>
                  <a:lnTo>
                    <a:pt x="1" y="4588"/>
                  </a:lnTo>
                  <a:cubicBezTo>
                    <a:pt x="92" y="4862"/>
                    <a:pt x="153" y="5165"/>
                    <a:pt x="183" y="5469"/>
                  </a:cubicBezTo>
                  <a:lnTo>
                    <a:pt x="1855" y="2187"/>
                  </a:lnTo>
                  <a:cubicBezTo>
                    <a:pt x="1885" y="2096"/>
                    <a:pt x="1885" y="2004"/>
                    <a:pt x="1855" y="1944"/>
                  </a:cubicBezTo>
                  <a:lnTo>
                    <a:pt x="2037" y="1336"/>
                  </a:lnTo>
                  <a:cubicBezTo>
                    <a:pt x="2067" y="1244"/>
                    <a:pt x="2067" y="1184"/>
                    <a:pt x="2037" y="1123"/>
                  </a:cubicBezTo>
                  <a:cubicBezTo>
                    <a:pt x="2189" y="1123"/>
                    <a:pt x="2341" y="1032"/>
                    <a:pt x="2371" y="880"/>
                  </a:cubicBezTo>
                  <a:cubicBezTo>
                    <a:pt x="2371" y="697"/>
                    <a:pt x="2250" y="576"/>
                    <a:pt x="2098" y="545"/>
                  </a:cubicBezTo>
                  <a:lnTo>
                    <a:pt x="1946" y="545"/>
                  </a:lnTo>
                  <a:cubicBezTo>
                    <a:pt x="1879" y="501"/>
                    <a:pt x="1796" y="473"/>
                    <a:pt x="1721" y="473"/>
                  </a:cubicBezTo>
                  <a:cubicBezTo>
                    <a:pt x="1693" y="473"/>
                    <a:pt x="1666" y="476"/>
                    <a:pt x="1642" y="485"/>
                  </a:cubicBezTo>
                  <a:lnTo>
                    <a:pt x="1642" y="302"/>
                  </a:lnTo>
                  <a:cubicBezTo>
                    <a:pt x="1642" y="109"/>
                    <a:pt x="1480" y="1"/>
                    <a:pt x="1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1189854" y="8518227"/>
              <a:ext cx="226943" cy="150977"/>
            </a:xfrm>
            <a:custGeom>
              <a:avLst/>
              <a:gdLst/>
              <a:ahLst/>
              <a:cxnLst/>
              <a:rect l="l" t="t" r="r" b="b"/>
              <a:pathLst>
                <a:path w="5715" h="3802" extrusionOk="0">
                  <a:moveTo>
                    <a:pt x="5247" y="1"/>
                  </a:moveTo>
                  <a:cubicBezTo>
                    <a:pt x="5122" y="1"/>
                    <a:pt x="4999" y="78"/>
                    <a:pt x="4985" y="246"/>
                  </a:cubicBezTo>
                  <a:lnTo>
                    <a:pt x="4985" y="337"/>
                  </a:lnTo>
                  <a:cubicBezTo>
                    <a:pt x="4772" y="337"/>
                    <a:pt x="4559" y="458"/>
                    <a:pt x="4499" y="641"/>
                  </a:cubicBezTo>
                  <a:cubicBezTo>
                    <a:pt x="4499" y="671"/>
                    <a:pt x="4499" y="732"/>
                    <a:pt x="4499" y="762"/>
                  </a:cubicBezTo>
                  <a:cubicBezTo>
                    <a:pt x="2766" y="1370"/>
                    <a:pt x="1216" y="2434"/>
                    <a:pt x="0" y="3802"/>
                  </a:cubicBezTo>
                  <a:cubicBezTo>
                    <a:pt x="334" y="3711"/>
                    <a:pt x="669" y="3650"/>
                    <a:pt x="1003" y="3589"/>
                  </a:cubicBezTo>
                  <a:cubicBezTo>
                    <a:pt x="2067" y="2556"/>
                    <a:pt x="3344" y="1765"/>
                    <a:pt x="4772" y="1279"/>
                  </a:cubicBezTo>
                  <a:cubicBezTo>
                    <a:pt x="4803" y="1249"/>
                    <a:pt x="4833" y="1218"/>
                    <a:pt x="4863" y="1188"/>
                  </a:cubicBezTo>
                  <a:lnTo>
                    <a:pt x="4863" y="1188"/>
                  </a:lnTo>
                  <a:lnTo>
                    <a:pt x="4772" y="2100"/>
                  </a:lnTo>
                  <a:cubicBezTo>
                    <a:pt x="4752" y="2299"/>
                    <a:pt x="4902" y="2420"/>
                    <a:pt x="5059" y="2420"/>
                  </a:cubicBezTo>
                  <a:cubicBezTo>
                    <a:pt x="5141" y="2420"/>
                    <a:pt x="5226" y="2386"/>
                    <a:pt x="5289" y="2313"/>
                  </a:cubicBezTo>
                  <a:cubicBezTo>
                    <a:pt x="5654" y="1887"/>
                    <a:pt x="5715" y="1310"/>
                    <a:pt x="5502" y="854"/>
                  </a:cubicBezTo>
                  <a:lnTo>
                    <a:pt x="5532" y="306"/>
                  </a:lnTo>
                  <a:cubicBezTo>
                    <a:pt x="5549" y="109"/>
                    <a:pt x="5396" y="1"/>
                    <a:pt x="5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19935" y="8893294"/>
              <a:ext cx="602321" cy="489267"/>
            </a:xfrm>
            <a:custGeom>
              <a:avLst/>
              <a:gdLst/>
              <a:ahLst/>
              <a:cxnLst/>
              <a:rect l="l" t="t" r="r" b="b"/>
              <a:pathLst>
                <a:path w="15168" h="12321" extrusionOk="0">
                  <a:moveTo>
                    <a:pt x="4833" y="1014"/>
                  </a:moveTo>
                  <a:cubicBezTo>
                    <a:pt x="6080" y="1287"/>
                    <a:pt x="7174" y="2047"/>
                    <a:pt x="7873" y="3111"/>
                  </a:cubicBezTo>
                  <a:cubicBezTo>
                    <a:pt x="7903" y="3172"/>
                    <a:pt x="7964" y="3202"/>
                    <a:pt x="8055" y="3232"/>
                  </a:cubicBezTo>
                  <a:cubicBezTo>
                    <a:pt x="7751" y="3810"/>
                    <a:pt x="7508" y="4357"/>
                    <a:pt x="7265" y="4935"/>
                  </a:cubicBezTo>
                  <a:cubicBezTo>
                    <a:pt x="5776" y="4175"/>
                    <a:pt x="4864" y="2655"/>
                    <a:pt x="4833" y="1014"/>
                  </a:cubicBezTo>
                  <a:close/>
                  <a:moveTo>
                    <a:pt x="9892" y="3562"/>
                  </a:moveTo>
                  <a:cubicBezTo>
                    <a:pt x="11247" y="3562"/>
                    <a:pt x="12585" y="3893"/>
                    <a:pt x="13770" y="4570"/>
                  </a:cubicBezTo>
                  <a:cubicBezTo>
                    <a:pt x="12412" y="5319"/>
                    <a:pt x="10873" y="5708"/>
                    <a:pt x="9321" y="5708"/>
                  </a:cubicBezTo>
                  <a:cubicBezTo>
                    <a:pt x="8858" y="5708"/>
                    <a:pt x="8395" y="5673"/>
                    <a:pt x="7934" y="5603"/>
                  </a:cubicBezTo>
                  <a:cubicBezTo>
                    <a:pt x="8207" y="4935"/>
                    <a:pt x="8511" y="4266"/>
                    <a:pt x="8846" y="3628"/>
                  </a:cubicBezTo>
                  <a:cubicBezTo>
                    <a:pt x="9194" y="3584"/>
                    <a:pt x="9544" y="3562"/>
                    <a:pt x="9892" y="3562"/>
                  </a:cubicBezTo>
                  <a:close/>
                  <a:moveTo>
                    <a:pt x="1216" y="9524"/>
                  </a:moveTo>
                  <a:lnTo>
                    <a:pt x="1216" y="9524"/>
                  </a:lnTo>
                  <a:cubicBezTo>
                    <a:pt x="2675" y="9707"/>
                    <a:pt x="4013" y="10375"/>
                    <a:pt x="5016" y="11409"/>
                  </a:cubicBezTo>
                  <a:cubicBezTo>
                    <a:pt x="4846" y="11433"/>
                    <a:pt x="4676" y="11444"/>
                    <a:pt x="4507" y="11444"/>
                  </a:cubicBezTo>
                  <a:cubicBezTo>
                    <a:pt x="3165" y="11444"/>
                    <a:pt x="1891" y="10712"/>
                    <a:pt x="1216" y="9524"/>
                  </a:cubicBezTo>
                  <a:close/>
                  <a:moveTo>
                    <a:pt x="4425" y="0"/>
                  </a:moveTo>
                  <a:cubicBezTo>
                    <a:pt x="4166" y="0"/>
                    <a:pt x="3952" y="194"/>
                    <a:pt x="3952" y="436"/>
                  </a:cubicBezTo>
                  <a:cubicBezTo>
                    <a:pt x="3770" y="2533"/>
                    <a:pt x="4803" y="4539"/>
                    <a:pt x="6627" y="5603"/>
                  </a:cubicBezTo>
                  <a:cubicBezTo>
                    <a:pt x="6475" y="5816"/>
                    <a:pt x="6536" y="6090"/>
                    <a:pt x="6748" y="6242"/>
                  </a:cubicBezTo>
                  <a:cubicBezTo>
                    <a:pt x="6201" y="7670"/>
                    <a:pt x="5806" y="9129"/>
                    <a:pt x="5533" y="10619"/>
                  </a:cubicBezTo>
                  <a:cubicBezTo>
                    <a:pt x="4165" y="9342"/>
                    <a:pt x="2402" y="8612"/>
                    <a:pt x="517" y="8552"/>
                  </a:cubicBezTo>
                  <a:cubicBezTo>
                    <a:pt x="213" y="8552"/>
                    <a:pt x="0" y="8856"/>
                    <a:pt x="92" y="9129"/>
                  </a:cubicBezTo>
                  <a:cubicBezTo>
                    <a:pt x="700" y="10983"/>
                    <a:pt x="2432" y="12260"/>
                    <a:pt x="4377" y="12321"/>
                  </a:cubicBezTo>
                  <a:cubicBezTo>
                    <a:pt x="4621" y="12138"/>
                    <a:pt x="4864" y="11986"/>
                    <a:pt x="5137" y="11834"/>
                  </a:cubicBezTo>
                  <a:cubicBezTo>
                    <a:pt x="5441" y="11652"/>
                    <a:pt x="5776" y="11500"/>
                    <a:pt x="6080" y="11348"/>
                  </a:cubicBezTo>
                  <a:lnTo>
                    <a:pt x="6353" y="11226"/>
                  </a:lnTo>
                  <a:cubicBezTo>
                    <a:pt x="6627" y="9585"/>
                    <a:pt x="7052" y="7974"/>
                    <a:pt x="7630" y="6424"/>
                  </a:cubicBezTo>
                  <a:cubicBezTo>
                    <a:pt x="8211" y="6529"/>
                    <a:pt x="8796" y="6581"/>
                    <a:pt x="9378" y="6581"/>
                  </a:cubicBezTo>
                  <a:cubicBezTo>
                    <a:pt x="11321" y="6581"/>
                    <a:pt x="13234" y="6004"/>
                    <a:pt x="14894" y="4904"/>
                  </a:cubicBezTo>
                  <a:cubicBezTo>
                    <a:pt x="15168" y="4722"/>
                    <a:pt x="15168" y="4327"/>
                    <a:pt x="14894" y="4144"/>
                  </a:cubicBezTo>
                  <a:cubicBezTo>
                    <a:pt x="13410" y="3182"/>
                    <a:pt x="11653" y="2668"/>
                    <a:pt x="9892" y="2668"/>
                  </a:cubicBezTo>
                  <a:cubicBezTo>
                    <a:pt x="9705" y="2668"/>
                    <a:pt x="9519" y="2674"/>
                    <a:pt x="9332" y="2685"/>
                  </a:cubicBezTo>
                  <a:cubicBezTo>
                    <a:pt x="9476" y="2356"/>
                    <a:pt x="9188" y="2068"/>
                    <a:pt x="8902" y="2068"/>
                  </a:cubicBezTo>
                  <a:cubicBezTo>
                    <a:pt x="8766" y="2068"/>
                    <a:pt x="8630" y="2133"/>
                    <a:pt x="8542" y="2290"/>
                  </a:cubicBezTo>
                  <a:lnTo>
                    <a:pt x="8481" y="2412"/>
                  </a:lnTo>
                  <a:cubicBezTo>
                    <a:pt x="8025" y="1773"/>
                    <a:pt x="7447" y="1257"/>
                    <a:pt x="6809" y="862"/>
                  </a:cubicBezTo>
                  <a:cubicBezTo>
                    <a:pt x="6110" y="406"/>
                    <a:pt x="5320" y="132"/>
                    <a:pt x="4529" y="11"/>
                  </a:cubicBezTo>
                  <a:cubicBezTo>
                    <a:pt x="4494" y="3"/>
                    <a:pt x="4459" y="0"/>
                    <a:pt x="4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06102" y="10391615"/>
              <a:ext cx="596325" cy="400753"/>
            </a:xfrm>
            <a:custGeom>
              <a:avLst/>
              <a:gdLst/>
              <a:ahLst/>
              <a:cxnLst/>
              <a:rect l="l" t="t" r="r" b="b"/>
              <a:pathLst>
                <a:path w="15017" h="10092" extrusionOk="0">
                  <a:moveTo>
                    <a:pt x="15016" y="0"/>
                  </a:moveTo>
                  <a:lnTo>
                    <a:pt x="15016" y="0"/>
                  </a:lnTo>
                  <a:cubicBezTo>
                    <a:pt x="11977" y="92"/>
                    <a:pt x="8937" y="274"/>
                    <a:pt x="5867" y="548"/>
                  </a:cubicBezTo>
                  <a:cubicBezTo>
                    <a:pt x="5107" y="1703"/>
                    <a:pt x="4347" y="2888"/>
                    <a:pt x="3618" y="4043"/>
                  </a:cubicBezTo>
                  <a:lnTo>
                    <a:pt x="2280" y="6140"/>
                  </a:lnTo>
                  <a:cubicBezTo>
                    <a:pt x="2250" y="6201"/>
                    <a:pt x="2219" y="6262"/>
                    <a:pt x="2159" y="6323"/>
                  </a:cubicBezTo>
                  <a:lnTo>
                    <a:pt x="1" y="9697"/>
                  </a:lnTo>
                  <a:lnTo>
                    <a:pt x="6657" y="10092"/>
                  </a:lnTo>
                  <a:cubicBezTo>
                    <a:pt x="9545" y="6809"/>
                    <a:pt x="12372" y="3466"/>
                    <a:pt x="1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423359" y="9363229"/>
              <a:ext cx="418901" cy="750797"/>
            </a:xfrm>
            <a:custGeom>
              <a:avLst/>
              <a:gdLst/>
              <a:ahLst/>
              <a:cxnLst/>
              <a:rect l="l" t="t" r="r" b="b"/>
              <a:pathLst>
                <a:path w="10549" h="18907" extrusionOk="0">
                  <a:moveTo>
                    <a:pt x="7569" y="0"/>
                  </a:moveTo>
                  <a:cubicBezTo>
                    <a:pt x="7296" y="152"/>
                    <a:pt x="7053" y="304"/>
                    <a:pt x="6809" y="487"/>
                  </a:cubicBezTo>
                  <a:cubicBezTo>
                    <a:pt x="5989" y="1064"/>
                    <a:pt x="5229" y="1733"/>
                    <a:pt x="4591" y="2493"/>
                  </a:cubicBezTo>
                  <a:cubicBezTo>
                    <a:pt x="2615" y="4772"/>
                    <a:pt x="1217" y="7599"/>
                    <a:pt x="1" y="10456"/>
                  </a:cubicBezTo>
                  <a:cubicBezTo>
                    <a:pt x="1369" y="13253"/>
                    <a:pt x="2676" y="16049"/>
                    <a:pt x="3922" y="18906"/>
                  </a:cubicBezTo>
                  <a:lnTo>
                    <a:pt x="10548" y="8572"/>
                  </a:lnTo>
                  <a:cubicBezTo>
                    <a:pt x="10518" y="8511"/>
                    <a:pt x="10487" y="8450"/>
                    <a:pt x="10457" y="8390"/>
                  </a:cubicBezTo>
                  <a:cubicBezTo>
                    <a:pt x="9819" y="5502"/>
                    <a:pt x="8846" y="2675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-200655" y="11144806"/>
              <a:ext cx="328322" cy="295442"/>
            </a:xfrm>
            <a:custGeom>
              <a:avLst/>
              <a:gdLst/>
              <a:ahLst/>
              <a:cxnLst/>
              <a:rect l="l" t="t" r="r" b="b"/>
              <a:pathLst>
                <a:path w="8268" h="7440" extrusionOk="0">
                  <a:moveTo>
                    <a:pt x="4408" y="0"/>
                  </a:moveTo>
                  <a:cubicBezTo>
                    <a:pt x="3709" y="1155"/>
                    <a:pt x="2979" y="2310"/>
                    <a:pt x="2280" y="3496"/>
                  </a:cubicBezTo>
                  <a:cubicBezTo>
                    <a:pt x="2250" y="3587"/>
                    <a:pt x="2219" y="3648"/>
                    <a:pt x="2158" y="3709"/>
                  </a:cubicBezTo>
                  <a:cubicBezTo>
                    <a:pt x="1429" y="4924"/>
                    <a:pt x="699" y="6110"/>
                    <a:pt x="0" y="7326"/>
                  </a:cubicBezTo>
                  <a:cubicBezTo>
                    <a:pt x="183" y="7386"/>
                    <a:pt x="395" y="7417"/>
                    <a:pt x="608" y="7417"/>
                  </a:cubicBezTo>
                  <a:cubicBezTo>
                    <a:pt x="669" y="7432"/>
                    <a:pt x="730" y="7440"/>
                    <a:pt x="791" y="7440"/>
                  </a:cubicBezTo>
                  <a:cubicBezTo>
                    <a:pt x="851" y="7440"/>
                    <a:pt x="912" y="7432"/>
                    <a:pt x="973" y="7417"/>
                  </a:cubicBezTo>
                  <a:cubicBezTo>
                    <a:pt x="1368" y="7386"/>
                    <a:pt x="1733" y="7265"/>
                    <a:pt x="2067" y="7113"/>
                  </a:cubicBezTo>
                  <a:cubicBezTo>
                    <a:pt x="2432" y="6930"/>
                    <a:pt x="2797" y="6687"/>
                    <a:pt x="3101" y="6444"/>
                  </a:cubicBezTo>
                  <a:cubicBezTo>
                    <a:pt x="3769" y="5836"/>
                    <a:pt x="4408" y="5198"/>
                    <a:pt x="4955" y="4529"/>
                  </a:cubicBezTo>
                  <a:cubicBezTo>
                    <a:pt x="6079" y="3313"/>
                    <a:pt x="7174" y="2067"/>
                    <a:pt x="8268" y="851"/>
                  </a:cubicBezTo>
                  <a:cubicBezTo>
                    <a:pt x="6961" y="608"/>
                    <a:pt x="5684" y="304"/>
                    <a:pt x="4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1506" y="10818901"/>
              <a:ext cx="436969" cy="322326"/>
            </a:xfrm>
            <a:custGeom>
              <a:avLst/>
              <a:gdLst/>
              <a:ahLst/>
              <a:cxnLst/>
              <a:rect l="l" t="t" r="r" b="b"/>
              <a:pathLst>
                <a:path w="11004" h="8117" extrusionOk="0">
                  <a:moveTo>
                    <a:pt x="4560" y="0"/>
                  </a:moveTo>
                  <a:cubicBezTo>
                    <a:pt x="3922" y="1004"/>
                    <a:pt x="3283" y="2007"/>
                    <a:pt x="2645" y="3010"/>
                  </a:cubicBezTo>
                  <a:cubicBezTo>
                    <a:pt x="2645" y="3070"/>
                    <a:pt x="2675" y="3162"/>
                    <a:pt x="2706" y="3253"/>
                  </a:cubicBezTo>
                  <a:cubicBezTo>
                    <a:pt x="2790" y="3560"/>
                    <a:pt x="2513" y="3868"/>
                    <a:pt x="2185" y="3868"/>
                  </a:cubicBezTo>
                  <a:cubicBezTo>
                    <a:pt x="2156" y="3868"/>
                    <a:pt x="2127" y="3866"/>
                    <a:pt x="2098" y="3861"/>
                  </a:cubicBezTo>
                  <a:cubicBezTo>
                    <a:pt x="1399" y="4985"/>
                    <a:pt x="700" y="6110"/>
                    <a:pt x="1" y="7235"/>
                  </a:cubicBezTo>
                  <a:cubicBezTo>
                    <a:pt x="1368" y="7569"/>
                    <a:pt x="2706" y="7873"/>
                    <a:pt x="4074" y="8116"/>
                  </a:cubicBezTo>
                  <a:lnTo>
                    <a:pt x="5654" y="6353"/>
                  </a:lnTo>
                  <a:lnTo>
                    <a:pt x="5928" y="6019"/>
                  </a:lnTo>
                  <a:lnTo>
                    <a:pt x="6475" y="5441"/>
                  </a:lnTo>
                  <a:lnTo>
                    <a:pt x="6900" y="4955"/>
                  </a:lnTo>
                  <a:lnTo>
                    <a:pt x="7356" y="4438"/>
                  </a:lnTo>
                  <a:lnTo>
                    <a:pt x="8390" y="3314"/>
                  </a:lnTo>
                  <a:cubicBezTo>
                    <a:pt x="9271" y="2341"/>
                    <a:pt x="10122" y="1368"/>
                    <a:pt x="11004" y="365"/>
                  </a:cubicBezTo>
                  <a:lnTo>
                    <a:pt x="4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-184969" y="10756118"/>
              <a:ext cx="242628" cy="479220"/>
            </a:xfrm>
            <a:custGeom>
              <a:avLst/>
              <a:gdLst/>
              <a:ahLst/>
              <a:cxnLst/>
              <a:rect l="l" t="t" r="r" b="b"/>
              <a:pathLst>
                <a:path w="6110" h="12068" extrusionOk="0">
                  <a:moveTo>
                    <a:pt x="4317" y="1"/>
                  </a:moveTo>
                  <a:lnTo>
                    <a:pt x="2827" y="3253"/>
                  </a:lnTo>
                  <a:lnTo>
                    <a:pt x="1946" y="5199"/>
                  </a:lnTo>
                  <a:lnTo>
                    <a:pt x="0" y="9545"/>
                  </a:lnTo>
                  <a:cubicBezTo>
                    <a:pt x="456" y="10396"/>
                    <a:pt x="912" y="11217"/>
                    <a:pt x="1368" y="12068"/>
                  </a:cubicBezTo>
                  <a:cubicBezTo>
                    <a:pt x="1976" y="11065"/>
                    <a:pt x="2584" y="10062"/>
                    <a:pt x="3222" y="9059"/>
                  </a:cubicBezTo>
                  <a:cubicBezTo>
                    <a:pt x="3222" y="8937"/>
                    <a:pt x="3314" y="8816"/>
                    <a:pt x="3405" y="8724"/>
                  </a:cubicBezTo>
                  <a:cubicBezTo>
                    <a:pt x="4317" y="7296"/>
                    <a:pt x="5198" y="5837"/>
                    <a:pt x="6110" y="4408"/>
                  </a:cubicBezTo>
                  <a:cubicBezTo>
                    <a:pt x="5715" y="2888"/>
                    <a:pt x="5107" y="1399"/>
                    <a:pt x="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953" y="10351785"/>
              <a:ext cx="246281" cy="531121"/>
            </a:xfrm>
            <a:custGeom>
              <a:avLst/>
              <a:gdLst/>
              <a:ahLst/>
              <a:cxnLst/>
              <a:rect l="l" t="t" r="r" b="b"/>
              <a:pathLst>
                <a:path w="6202" h="13375" extrusionOk="0">
                  <a:moveTo>
                    <a:pt x="4073" y="0"/>
                  </a:moveTo>
                  <a:lnTo>
                    <a:pt x="2554" y="3344"/>
                  </a:lnTo>
                  <a:lnTo>
                    <a:pt x="699" y="7417"/>
                  </a:lnTo>
                  <a:lnTo>
                    <a:pt x="517" y="7842"/>
                  </a:lnTo>
                  <a:lnTo>
                    <a:pt x="0" y="8997"/>
                  </a:lnTo>
                  <a:cubicBezTo>
                    <a:pt x="851" y="10365"/>
                    <a:pt x="1551" y="11855"/>
                    <a:pt x="2037" y="13374"/>
                  </a:cubicBezTo>
                  <a:lnTo>
                    <a:pt x="3313" y="11338"/>
                  </a:lnTo>
                  <a:cubicBezTo>
                    <a:pt x="3161" y="11004"/>
                    <a:pt x="3405" y="10608"/>
                    <a:pt x="3800" y="10608"/>
                  </a:cubicBezTo>
                  <a:cubicBezTo>
                    <a:pt x="4590" y="9332"/>
                    <a:pt x="5380" y="8086"/>
                    <a:pt x="6201" y="6839"/>
                  </a:cubicBezTo>
                  <a:cubicBezTo>
                    <a:pt x="5654" y="4499"/>
                    <a:pt x="4955" y="2219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-276701" y="11184635"/>
              <a:ext cx="120718" cy="229365"/>
            </a:xfrm>
            <a:custGeom>
              <a:avLst/>
              <a:gdLst/>
              <a:ahLst/>
              <a:cxnLst/>
              <a:rect l="l" t="t" r="r" b="b"/>
              <a:pathLst>
                <a:path w="3040" h="5776" extrusionOk="0">
                  <a:moveTo>
                    <a:pt x="1733" y="0"/>
                  </a:moveTo>
                  <a:lnTo>
                    <a:pt x="943" y="1763"/>
                  </a:lnTo>
                  <a:lnTo>
                    <a:pt x="517" y="2736"/>
                  </a:lnTo>
                  <a:cubicBezTo>
                    <a:pt x="152" y="3101"/>
                    <a:pt x="0" y="3587"/>
                    <a:pt x="61" y="4104"/>
                  </a:cubicBezTo>
                  <a:cubicBezTo>
                    <a:pt x="152" y="4742"/>
                    <a:pt x="487" y="5350"/>
                    <a:pt x="973" y="5775"/>
                  </a:cubicBezTo>
                  <a:cubicBezTo>
                    <a:pt x="1672" y="4620"/>
                    <a:pt x="2341" y="3465"/>
                    <a:pt x="3040" y="2341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194030" y="9830345"/>
              <a:ext cx="358542" cy="744761"/>
            </a:xfrm>
            <a:custGeom>
              <a:avLst/>
              <a:gdLst/>
              <a:ahLst/>
              <a:cxnLst/>
              <a:rect l="l" t="t" r="r" b="b"/>
              <a:pathLst>
                <a:path w="9029" h="18755" extrusionOk="0">
                  <a:moveTo>
                    <a:pt x="5229" y="0"/>
                  </a:moveTo>
                  <a:cubicBezTo>
                    <a:pt x="4712" y="1247"/>
                    <a:pt x="4195" y="2523"/>
                    <a:pt x="3648" y="3739"/>
                  </a:cubicBezTo>
                  <a:lnTo>
                    <a:pt x="1490" y="8481"/>
                  </a:lnTo>
                  <a:lnTo>
                    <a:pt x="1" y="11764"/>
                  </a:lnTo>
                  <a:cubicBezTo>
                    <a:pt x="913" y="14043"/>
                    <a:pt x="1672" y="16353"/>
                    <a:pt x="2280" y="18755"/>
                  </a:cubicBezTo>
                  <a:lnTo>
                    <a:pt x="3040" y="17569"/>
                  </a:lnTo>
                  <a:lnTo>
                    <a:pt x="5168" y="14256"/>
                  </a:lnTo>
                  <a:cubicBezTo>
                    <a:pt x="5077" y="13982"/>
                    <a:pt x="5259" y="13678"/>
                    <a:pt x="5563" y="13678"/>
                  </a:cubicBezTo>
                  <a:lnTo>
                    <a:pt x="9028" y="8207"/>
                  </a:lnTo>
                  <a:cubicBezTo>
                    <a:pt x="7843" y="5441"/>
                    <a:pt x="6566" y="2706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766181" y="9392178"/>
              <a:ext cx="428511" cy="509400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8207" y="1"/>
                  </a:moveTo>
                  <a:lnTo>
                    <a:pt x="0" y="12828"/>
                  </a:lnTo>
                  <a:cubicBezTo>
                    <a:pt x="3222" y="12190"/>
                    <a:pt x="6475" y="11734"/>
                    <a:pt x="9727" y="11399"/>
                  </a:cubicBezTo>
                  <a:cubicBezTo>
                    <a:pt x="10456" y="9636"/>
                    <a:pt x="10791" y="7752"/>
                    <a:pt x="10700" y="5837"/>
                  </a:cubicBezTo>
                  <a:cubicBezTo>
                    <a:pt x="10578" y="3679"/>
                    <a:pt x="9666" y="1612"/>
                    <a:pt x="8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466842" y="9890705"/>
              <a:ext cx="667485" cy="477989"/>
            </a:xfrm>
            <a:custGeom>
              <a:avLst/>
              <a:gdLst/>
              <a:ahLst/>
              <a:cxnLst/>
              <a:rect l="l" t="t" r="r" b="b"/>
              <a:pathLst>
                <a:path w="16809" h="12037" extrusionOk="0">
                  <a:moveTo>
                    <a:pt x="16809" y="0"/>
                  </a:moveTo>
                  <a:lnTo>
                    <a:pt x="16809" y="0"/>
                  </a:lnTo>
                  <a:cubicBezTo>
                    <a:pt x="13526" y="304"/>
                    <a:pt x="10243" y="821"/>
                    <a:pt x="6991" y="1459"/>
                  </a:cubicBezTo>
                  <a:lnTo>
                    <a:pt x="6778" y="1459"/>
                  </a:lnTo>
                  <a:lnTo>
                    <a:pt x="0" y="12037"/>
                  </a:lnTo>
                  <a:cubicBezTo>
                    <a:pt x="3070" y="11763"/>
                    <a:pt x="6170" y="11611"/>
                    <a:pt x="9240" y="11551"/>
                  </a:cubicBezTo>
                  <a:cubicBezTo>
                    <a:pt x="10608" y="9757"/>
                    <a:pt x="11915" y="7934"/>
                    <a:pt x="13161" y="6079"/>
                  </a:cubicBezTo>
                  <a:cubicBezTo>
                    <a:pt x="14529" y="4134"/>
                    <a:pt x="15745" y="2098"/>
                    <a:pt x="16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761336" y="9311883"/>
              <a:ext cx="298182" cy="343491"/>
            </a:xfrm>
            <a:custGeom>
              <a:avLst/>
              <a:gdLst/>
              <a:ahLst/>
              <a:cxnLst/>
              <a:rect l="l" t="t" r="r" b="b"/>
              <a:pathLst>
                <a:path w="7509" h="8650" extrusionOk="0">
                  <a:moveTo>
                    <a:pt x="3427" y="0"/>
                  </a:moveTo>
                  <a:cubicBezTo>
                    <a:pt x="2345" y="0"/>
                    <a:pt x="1265" y="227"/>
                    <a:pt x="274" y="685"/>
                  </a:cubicBezTo>
                  <a:lnTo>
                    <a:pt x="1" y="807"/>
                  </a:lnTo>
                  <a:cubicBezTo>
                    <a:pt x="1216" y="3300"/>
                    <a:pt x="2159" y="5944"/>
                    <a:pt x="2797" y="8649"/>
                  </a:cubicBezTo>
                  <a:lnTo>
                    <a:pt x="7508" y="1324"/>
                  </a:lnTo>
                  <a:cubicBezTo>
                    <a:pt x="6900" y="868"/>
                    <a:pt x="6232" y="534"/>
                    <a:pt x="5533" y="290"/>
                  </a:cubicBezTo>
                  <a:cubicBezTo>
                    <a:pt x="4846" y="98"/>
                    <a:pt x="4136" y="0"/>
                    <a:pt x="3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-296000" y="9343930"/>
              <a:ext cx="1449653" cy="2253503"/>
            </a:xfrm>
            <a:custGeom>
              <a:avLst/>
              <a:gdLst/>
              <a:ahLst/>
              <a:cxnLst/>
              <a:rect l="l" t="t" r="r" b="b"/>
              <a:pathLst>
                <a:path w="36506" h="56749" extrusionOk="0">
                  <a:moveTo>
                    <a:pt x="26627" y="0"/>
                  </a:moveTo>
                  <a:cubicBezTo>
                    <a:pt x="26292" y="152"/>
                    <a:pt x="25988" y="334"/>
                    <a:pt x="25684" y="517"/>
                  </a:cubicBezTo>
                  <a:cubicBezTo>
                    <a:pt x="26961" y="3192"/>
                    <a:pt x="27934" y="5988"/>
                    <a:pt x="28572" y="8906"/>
                  </a:cubicBezTo>
                  <a:cubicBezTo>
                    <a:pt x="28602" y="8967"/>
                    <a:pt x="28633" y="9028"/>
                    <a:pt x="28663" y="9088"/>
                  </a:cubicBezTo>
                  <a:lnTo>
                    <a:pt x="22037" y="19392"/>
                  </a:lnTo>
                  <a:cubicBezTo>
                    <a:pt x="20791" y="16535"/>
                    <a:pt x="19484" y="13708"/>
                    <a:pt x="18116" y="10942"/>
                  </a:cubicBezTo>
                  <a:cubicBezTo>
                    <a:pt x="17933" y="11368"/>
                    <a:pt x="17721" y="11794"/>
                    <a:pt x="17538" y="12219"/>
                  </a:cubicBezTo>
                  <a:cubicBezTo>
                    <a:pt x="18876" y="14955"/>
                    <a:pt x="20152" y="17690"/>
                    <a:pt x="21338" y="20456"/>
                  </a:cubicBezTo>
                  <a:lnTo>
                    <a:pt x="17873" y="25927"/>
                  </a:lnTo>
                  <a:cubicBezTo>
                    <a:pt x="17569" y="25927"/>
                    <a:pt x="17386" y="26231"/>
                    <a:pt x="17478" y="26505"/>
                  </a:cubicBezTo>
                  <a:lnTo>
                    <a:pt x="15350" y="29818"/>
                  </a:lnTo>
                  <a:lnTo>
                    <a:pt x="14590" y="30973"/>
                  </a:lnTo>
                  <a:cubicBezTo>
                    <a:pt x="13982" y="28602"/>
                    <a:pt x="13222" y="26292"/>
                    <a:pt x="12280" y="24013"/>
                  </a:cubicBezTo>
                  <a:lnTo>
                    <a:pt x="11733" y="25259"/>
                  </a:lnTo>
                  <a:lnTo>
                    <a:pt x="11672" y="25380"/>
                  </a:lnTo>
                  <a:cubicBezTo>
                    <a:pt x="12553" y="27599"/>
                    <a:pt x="13253" y="29909"/>
                    <a:pt x="13800" y="32219"/>
                  </a:cubicBezTo>
                  <a:cubicBezTo>
                    <a:pt x="12979" y="33496"/>
                    <a:pt x="12189" y="34742"/>
                    <a:pt x="11398" y="36019"/>
                  </a:cubicBezTo>
                  <a:cubicBezTo>
                    <a:pt x="11034" y="36019"/>
                    <a:pt x="10821" y="36414"/>
                    <a:pt x="10942" y="36718"/>
                  </a:cubicBezTo>
                  <a:lnTo>
                    <a:pt x="9666" y="38754"/>
                  </a:lnTo>
                  <a:cubicBezTo>
                    <a:pt x="9180" y="37204"/>
                    <a:pt x="8480" y="35745"/>
                    <a:pt x="7629" y="34347"/>
                  </a:cubicBezTo>
                  <a:lnTo>
                    <a:pt x="7113" y="35563"/>
                  </a:lnTo>
                  <a:cubicBezTo>
                    <a:pt x="7872" y="36931"/>
                    <a:pt x="8480" y="38420"/>
                    <a:pt x="8906" y="39970"/>
                  </a:cubicBezTo>
                  <a:cubicBezTo>
                    <a:pt x="7994" y="41399"/>
                    <a:pt x="7113" y="42827"/>
                    <a:pt x="6201" y="44286"/>
                  </a:cubicBezTo>
                  <a:cubicBezTo>
                    <a:pt x="6110" y="44347"/>
                    <a:pt x="6018" y="44469"/>
                    <a:pt x="5988" y="44621"/>
                  </a:cubicBezTo>
                  <a:cubicBezTo>
                    <a:pt x="5380" y="45624"/>
                    <a:pt x="4772" y="46596"/>
                    <a:pt x="4164" y="47600"/>
                  </a:cubicBezTo>
                  <a:cubicBezTo>
                    <a:pt x="3708" y="46779"/>
                    <a:pt x="3252" y="45928"/>
                    <a:pt x="2766" y="45107"/>
                  </a:cubicBezTo>
                  <a:lnTo>
                    <a:pt x="2675" y="45350"/>
                  </a:lnTo>
                  <a:lnTo>
                    <a:pt x="2219" y="46323"/>
                  </a:lnTo>
                  <a:lnTo>
                    <a:pt x="3526" y="48663"/>
                  </a:lnTo>
                  <a:cubicBezTo>
                    <a:pt x="2827" y="49818"/>
                    <a:pt x="2158" y="50943"/>
                    <a:pt x="1459" y="52098"/>
                  </a:cubicBezTo>
                  <a:cubicBezTo>
                    <a:pt x="973" y="52919"/>
                    <a:pt x="486" y="53770"/>
                    <a:pt x="0" y="54591"/>
                  </a:cubicBezTo>
                  <a:lnTo>
                    <a:pt x="0" y="56749"/>
                  </a:lnTo>
                  <a:lnTo>
                    <a:pt x="365" y="56110"/>
                  </a:lnTo>
                  <a:lnTo>
                    <a:pt x="942" y="55138"/>
                  </a:lnTo>
                  <a:lnTo>
                    <a:pt x="1429" y="54317"/>
                  </a:lnTo>
                  <a:lnTo>
                    <a:pt x="1945" y="53405"/>
                  </a:lnTo>
                  <a:lnTo>
                    <a:pt x="2401" y="52645"/>
                  </a:lnTo>
                  <a:cubicBezTo>
                    <a:pt x="3100" y="51460"/>
                    <a:pt x="3830" y="50244"/>
                    <a:pt x="4559" y="49059"/>
                  </a:cubicBezTo>
                  <a:cubicBezTo>
                    <a:pt x="4620" y="48998"/>
                    <a:pt x="4651" y="48907"/>
                    <a:pt x="4681" y="48846"/>
                  </a:cubicBezTo>
                  <a:cubicBezTo>
                    <a:pt x="5380" y="47660"/>
                    <a:pt x="6110" y="46505"/>
                    <a:pt x="6839" y="45320"/>
                  </a:cubicBezTo>
                  <a:cubicBezTo>
                    <a:pt x="8085" y="45654"/>
                    <a:pt x="9362" y="45928"/>
                    <a:pt x="10669" y="46201"/>
                  </a:cubicBezTo>
                  <a:cubicBezTo>
                    <a:pt x="10942" y="45867"/>
                    <a:pt x="11216" y="45563"/>
                    <a:pt x="11490" y="45259"/>
                  </a:cubicBezTo>
                  <a:cubicBezTo>
                    <a:pt x="10122" y="45016"/>
                    <a:pt x="8754" y="44712"/>
                    <a:pt x="7417" y="44378"/>
                  </a:cubicBezTo>
                  <a:cubicBezTo>
                    <a:pt x="8116" y="43253"/>
                    <a:pt x="8815" y="42128"/>
                    <a:pt x="9514" y="41004"/>
                  </a:cubicBezTo>
                  <a:cubicBezTo>
                    <a:pt x="9543" y="41009"/>
                    <a:pt x="9572" y="41011"/>
                    <a:pt x="9600" y="41011"/>
                  </a:cubicBezTo>
                  <a:cubicBezTo>
                    <a:pt x="9929" y="41011"/>
                    <a:pt x="10206" y="40701"/>
                    <a:pt x="10122" y="40365"/>
                  </a:cubicBezTo>
                  <a:cubicBezTo>
                    <a:pt x="10122" y="40305"/>
                    <a:pt x="10091" y="40213"/>
                    <a:pt x="10061" y="40153"/>
                  </a:cubicBezTo>
                  <a:cubicBezTo>
                    <a:pt x="10699" y="39119"/>
                    <a:pt x="11338" y="38116"/>
                    <a:pt x="11976" y="37113"/>
                  </a:cubicBezTo>
                  <a:lnTo>
                    <a:pt x="18389" y="37478"/>
                  </a:lnTo>
                  <a:lnTo>
                    <a:pt x="19301" y="36475"/>
                  </a:lnTo>
                  <a:lnTo>
                    <a:pt x="12645" y="36080"/>
                  </a:lnTo>
                  <a:lnTo>
                    <a:pt x="14803" y="32706"/>
                  </a:lnTo>
                  <a:cubicBezTo>
                    <a:pt x="14863" y="32645"/>
                    <a:pt x="14894" y="32584"/>
                    <a:pt x="14924" y="32523"/>
                  </a:cubicBezTo>
                  <a:lnTo>
                    <a:pt x="16262" y="30426"/>
                  </a:lnTo>
                  <a:cubicBezTo>
                    <a:pt x="17022" y="29271"/>
                    <a:pt x="17751" y="28086"/>
                    <a:pt x="18511" y="26931"/>
                  </a:cubicBezTo>
                  <a:cubicBezTo>
                    <a:pt x="21551" y="26657"/>
                    <a:pt x="24590" y="26475"/>
                    <a:pt x="27630" y="26383"/>
                  </a:cubicBezTo>
                  <a:cubicBezTo>
                    <a:pt x="27934" y="26019"/>
                    <a:pt x="28207" y="25654"/>
                    <a:pt x="28481" y="25320"/>
                  </a:cubicBezTo>
                  <a:lnTo>
                    <a:pt x="28481" y="25320"/>
                  </a:lnTo>
                  <a:cubicBezTo>
                    <a:pt x="25380" y="25380"/>
                    <a:pt x="22310" y="25532"/>
                    <a:pt x="19210" y="25806"/>
                  </a:cubicBezTo>
                  <a:lnTo>
                    <a:pt x="25988" y="15228"/>
                  </a:lnTo>
                  <a:lnTo>
                    <a:pt x="26201" y="15228"/>
                  </a:lnTo>
                  <a:cubicBezTo>
                    <a:pt x="29453" y="14590"/>
                    <a:pt x="32736" y="14073"/>
                    <a:pt x="36019" y="13739"/>
                  </a:cubicBezTo>
                  <a:cubicBezTo>
                    <a:pt x="36201" y="13344"/>
                    <a:pt x="36353" y="13009"/>
                    <a:pt x="36505" y="12614"/>
                  </a:cubicBezTo>
                  <a:lnTo>
                    <a:pt x="36505" y="12614"/>
                  </a:lnTo>
                  <a:cubicBezTo>
                    <a:pt x="33223" y="12949"/>
                    <a:pt x="30001" y="13405"/>
                    <a:pt x="26748" y="14043"/>
                  </a:cubicBezTo>
                  <a:lnTo>
                    <a:pt x="34955" y="1216"/>
                  </a:lnTo>
                  <a:cubicBezTo>
                    <a:pt x="34681" y="973"/>
                    <a:pt x="34408" y="730"/>
                    <a:pt x="34134" y="517"/>
                  </a:cubicBezTo>
                  <a:lnTo>
                    <a:pt x="29423" y="7842"/>
                  </a:lnTo>
                  <a:cubicBezTo>
                    <a:pt x="28785" y="5137"/>
                    <a:pt x="27842" y="2523"/>
                    <a:pt x="26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766181" y="8423954"/>
              <a:ext cx="580600" cy="589257"/>
            </a:xfrm>
            <a:custGeom>
              <a:avLst/>
              <a:gdLst/>
              <a:ahLst/>
              <a:cxnLst/>
              <a:rect l="l" t="t" r="r" b="b"/>
              <a:pathLst>
                <a:path w="14621" h="14839" extrusionOk="0">
                  <a:moveTo>
                    <a:pt x="4316" y="522"/>
                  </a:moveTo>
                  <a:lnTo>
                    <a:pt x="4316" y="522"/>
                  </a:lnTo>
                  <a:cubicBezTo>
                    <a:pt x="4438" y="583"/>
                    <a:pt x="4529" y="614"/>
                    <a:pt x="4620" y="705"/>
                  </a:cubicBezTo>
                  <a:cubicBezTo>
                    <a:pt x="4560" y="705"/>
                    <a:pt x="4529" y="735"/>
                    <a:pt x="4529" y="796"/>
                  </a:cubicBezTo>
                  <a:lnTo>
                    <a:pt x="4408" y="1039"/>
                  </a:lnTo>
                  <a:cubicBezTo>
                    <a:pt x="4377" y="887"/>
                    <a:pt x="4347" y="705"/>
                    <a:pt x="4316" y="522"/>
                  </a:cubicBezTo>
                  <a:close/>
                  <a:moveTo>
                    <a:pt x="4087" y="1"/>
                  </a:moveTo>
                  <a:cubicBezTo>
                    <a:pt x="3952" y="1"/>
                    <a:pt x="3833" y="113"/>
                    <a:pt x="3860" y="249"/>
                  </a:cubicBezTo>
                  <a:cubicBezTo>
                    <a:pt x="3921" y="705"/>
                    <a:pt x="4012" y="1191"/>
                    <a:pt x="4073" y="1647"/>
                  </a:cubicBezTo>
                  <a:cubicBezTo>
                    <a:pt x="4073" y="1677"/>
                    <a:pt x="4073" y="1677"/>
                    <a:pt x="4073" y="1708"/>
                  </a:cubicBezTo>
                  <a:cubicBezTo>
                    <a:pt x="3192" y="3592"/>
                    <a:pt x="2280" y="5507"/>
                    <a:pt x="1398" y="7422"/>
                  </a:cubicBezTo>
                  <a:cubicBezTo>
                    <a:pt x="639" y="9064"/>
                    <a:pt x="0" y="10918"/>
                    <a:pt x="578" y="12681"/>
                  </a:cubicBezTo>
                  <a:cubicBezTo>
                    <a:pt x="1216" y="13106"/>
                    <a:pt x="1794" y="13623"/>
                    <a:pt x="2280" y="14231"/>
                  </a:cubicBezTo>
                  <a:lnTo>
                    <a:pt x="2341" y="14109"/>
                  </a:lnTo>
                  <a:cubicBezTo>
                    <a:pt x="2417" y="13957"/>
                    <a:pt x="2543" y="13894"/>
                    <a:pt x="2674" y="13894"/>
                  </a:cubicBezTo>
                  <a:cubicBezTo>
                    <a:pt x="2963" y="13894"/>
                    <a:pt x="3277" y="14200"/>
                    <a:pt x="3131" y="14535"/>
                  </a:cubicBezTo>
                  <a:cubicBezTo>
                    <a:pt x="3353" y="14515"/>
                    <a:pt x="3576" y="14505"/>
                    <a:pt x="3801" y="14505"/>
                  </a:cubicBezTo>
                  <a:cubicBezTo>
                    <a:pt x="4590" y="14505"/>
                    <a:pt x="5389" y="14626"/>
                    <a:pt x="6171" y="14839"/>
                  </a:cubicBezTo>
                  <a:cubicBezTo>
                    <a:pt x="6444" y="14747"/>
                    <a:pt x="6718" y="14626"/>
                    <a:pt x="6961" y="14474"/>
                  </a:cubicBezTo>
                  <a:cubicBezTo>
                    <a:pt x="7782" y="13896"/>
                    <a:pt x="8481" y="13137"/>
                    <a:pt x="8937" y="12225"/>
                  </a:cubicBezTo>
                  <a:cubicBezTo>
                    <a:pt x="9575" y="11070"/>
                    <a:pt x="10335" y="10006"/>
                    <a:pt x="11216" y="9033"/>
                  </a:cubicBezTo>
                  <a:cubicBezTo>
                    <a:pt x="12128" y="8060"/>
                    <a:pt x="13253" y="7240"/>
                    <a:pt x="14438" y="6632"/>
                  </a:cubicBezTo>
                  <a:cubicBezTo>
                    <a:pt x="14621" y="6541"/>
                    <a:pt x="14621" y="6328"/>
                    <a:pt x="14438" y="6237"/>
                  </a:cubicBezTo>
                  <a:cubicBezTo>
                    <a:pt x="13794" y="6027"/>
                    <a:pt x="13124" y="5920"/>
                    <a:pt x="12451" y="5920"/>
                  </a:cubicBezTo>
                  <a:cubicBezTo>
                    <a:pt x="11854" y="5920"/>
                    <a:pt x="11255" y="6004"/>
                    <a:pt x="10669" y="6176"/>
                  </a:cubicBezTo>
                  <a:cubicBezTo>
                    <a:pt x="10578" y="6206"/>
                    <a:pt x="10487" y="6206"/>
                    <a:pt x="10396" y="6237"/>
                  </a:cubicBezTo>
                  <a:cubicBezTo>
                    <a:pt x="10578" y="5325"/>
                    <a:pt x="10517" y="4352"/>
                    <a:pt x="10244" y="3410"/>
                  </a:cubicBezTo>
                  <a:cubicBezTo>
                    <a:pt x="10183" y="3288"/>
                    <a:pt x="10152" y="3136"/>
                    <a:pt x="10092" y="3015"/>
                  </a:cubicBezTo>
                  <a:cubicBezTo>
                    <a:pt x="10051" y="2934"/>
                    <a:pt x="9970" y="2880"/>
                    <a:pt x="9884" y="2880"/>
                  </a:cubicBezTo>
                  <a:cubicBezTo>
                    <a:pt x="9842" y="2880"/>
                    <a:pt x="9798" y="2893"/>
                    <a:pt x="9757" y="2924"/>
                  </a:cubicBezTo>
                  <a:cubicBezTo>
                    <a:pt x="9058" y="3623"/>
                    <a:pt x="8177" y="4139"/>
                    <a:pt x="7234" y="4413"/>
                  </a:cubicBezTo>
                  <a:cubicBezTo>
                    <a:pt x="7143" y="4443"/>
                    <a:pt x="7082" y="4474"/>
                    <a:pt x="6991" y="4504"/>
                  </a:cubicBezTo>
                  <a:cubicBezTo>
                    <a:pt x="7143" y="2528"/>
                    <a:pt x="5958" y="705"/>
                    <a:pt x="4134" y="6"/>
                  </a:cubicBezTo>
                  <a:cubicBezTo>
                    <a:pt x="4118" y="2"/>
                    <a:pt x="4102" y="1"/>
                    <a:pt x="4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31"/>
          <p:cNvGrpSpPr/>
          <p:nvPr/>
        </p:nvGrpSpPr>
        <p:grpSpPr>
          <a:xfrm rot="-415604" flipH="1">
            <a:off x="5031723" y="7912860"/>
            <a:ext cx="2998269" cy="3299984"/>
            <a:chOff x="-296000" y="8313162"/>
            <a:chExt cx="2998272" cy="3299988"/>
          </a:xfrm>
        </p:grpSpPr>
        <p:sp>
          <p:nvSpPr>
            <p:cNvPr id="765" name="Google Shape;765;p31"/>
            <p:cNvSpPr/>
            <p:nvPr/>
          </p:nvSpPr>
          <p:spPr>
            <a:xfrm>
              <a:off x="239895" y="10591677"/>
              <a:ext cx="2026640" cy="850072"/>
            </a:xfrm>
            <a:custGeom>
              <a:avLst/>
              <a:gdLst/>
              <a:ahLst/>
              <a:cxnLst/>
              <a:rect l="l" t="t" r="r" b="b"/>
              <a:pathLst>
                <a:path w="51036" h="21407" extrusionOk="0">
                  <a:moveTo>
                    <a:pt x="37925" y="1"/>
                  </a:moveTo>
                  <a:cubicBezTo>
                    <a:pt x="30275" y="1"/>
                    <a:pt x="22692" y="2080"/>
                    <a:pt x="15806" y="5358"/>
                  </a:cubicBezTo>
                  <a:cubicBezTo>
                    <a:pt x="15381" y="6877"/>
                    <a:pt x="15594" y="8488"/>
                    <a:pt x="14864" y="9917"/>
                  </a:cubicBezTo>
                  <a:cubicBezTo>
                    <a:pt x="14104" y="11437"/>
                    <a:pt x="12615" y="12440"/>
                    <a:pt x="11126" y="13109"/>
                  </a:cubicBezTo>
                  <a:cubicBezTo>
                    <a:pt x="9910" y="13595"/>
                    <a:pt x="8663" y="13990"/>
                    <a:pt x="7387" y="14355"/>
                  </a:cubicBezTo>
                  <a:cubicBezTo>
                    <a:pt x="6110" y="15206"/>
                    <a:pt x="4742" y="15905"/>
                    <a:pt x="3344" y="16513"/>
                  </a:cubicBezTo>
                  <a:cubicBezTo>
                    <a:pt x="2220" y="17607"/>
                    <a:pt x="1490" y="19005"/>
                    <a:pt x="578" y="20373"/>
                  </a:cubicBezTo>
                  <a:cubicBezTo>
                    <a:pt x="396" y="20647"/>
                    <a:pt x="213" y="20920"/>
                    <a:pt x="1" y="21163"/>
                  </a:cubicBezTo>
                  <a:lnTo>
                    <a:pt x="274" y="21255"/>
                  </a:lnTo>
                  <a:cubicBezTo>
                    <a:pt x="487" y="21315"/>
                    <a:pt x="669" y="21376"/>
                    <a:pt x="882" y="21407"/>
                  </a:cubicBezTo>
                  <a:cubicBezTo>
                    <a:pt x="943" y="21346"/>
                    <a:pt x="1034" y="21285"/>
                    <a:pt x="1125" y="21224"/>
                  </a:cubicBezTo>
                  <a:cubicBezTo>
                    <a:pt x="11885" y="15024"/>
                    <a:pt x="23284" y="10069"/>
                    <a:pt x="35138" y="6391"/>
                  </a:cubicBezTo>
                  <a:cubicBezTo>
                    <a:pt x="35212" y="6369"/>
                    <a:pt x="35283" y="6359"/>
                    <a:pt x="35351" y="6359"/>
                  </a:cubicBezTo>
                  <a:cubicBezTo>
                    <a:pt x="36036" y="6359"/>
                    <a:pt x="36374" y="7386"/>
                    <a:pt x="35655" y="7607"/>
                  </a:cubicBezTo>
                  <a:cubicBezTo>
                    <a:pt x="27539" y="10130"/>
                    <a:pt x="19606" y="13230"/>
                    <a:pt x="11977" y="16969"/>
                  </a:cubicBezTo>
                  <a:cubicBezTo>
                    <a:pt x="13800" y="17455"/>
                    <a:pt x="15320" y="18914"/>
                    <a:pt x="16901" y="20130"/>
                  </a:cubicBezTo>
                  <a:lnTo>
                    <a:pt x="20335" y="19370"/>
                  </a:lnTo>
                  <a:cubicBezTo>
                    <a:pt x="22494" y="18884"/>
                    <a:pt x="24682" y="18428"/>
                    <a:pt x="26870" y="17972"/>
                  </a:cubicBezTo>
                  <a:lnTo>
                    <a:pt x="27114" y="17668"/>
                  </a:lnTo>
                  <a:cubicBezTo>
                    <a:pt x="28573" y="16057"/>
                    <a:pt x="30640" y="15145"/>
                    <a:pt x="32798" y="15145"/>
                  </a:cubicBezTo>
                  <a:cubicBezTo>
                    <a:pt x="33922" y="15145"/>
                    <a:pt x="35017" y="15297"/>
                    <a:pt x="36111" y="15631"/>
                  </a:cubicBezTo>
                  <a:cubicBezTo>
                    <a:pt x="37904" y="15115"/>
                    <a:pt x="39697" y="14659"/>
                    <a:pt x="41521" y="14324"/>
                  </a:cubicBezTo>
                  <a:cubicBezTo>
                    <a:pt x="43619" y="13595"/>
                    <a:pt x="45564" y="12561"/>
                    <a:pt x="47357" y="11254"/>
                  </a:cubicBezTo>
                  <a:cubicBezTo>
                    <a:pt x="48634" y="10282"/>
                    <a:pt x="49667" y="9036"/>
                    <a:pt x="50366" y="7577"/>
                  </a:cubicBezTo>
                  <a:cubicBezTo>
                    <a:pt x="51035" y="6118"/>
                    <a:pt x="50822" y="4385"/>
                    <a:pt x="49758" y="3169"/>
                  </a:cubicBezTo>
                  <a:cubicBezTo>
                    <a:pt x="47874" y="890"/>
                    <a:pt x="44530" y="342"/>
                    <a:pt x="41612" y="130"/>
                  </a:cubicBezTo>
                  <a:cubicBezTo>
                    <a:pt x="41187" y="99"/>
                    <a:pt x="40731" y="69"/>
                    <a:pt x="40305" y="69"/>
                  </a:cubicBezTo>
                  <a:cubicBezTo>
                    <a:pt x="39512" y="23"/>
                    <a:pt x="38718" y="1"/>
                    <a:pt x="37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76111" y="10844157"/>
              <a:ext cx="1408156" cy="600653"/>
            </a:xfrm>
            <a:custGeom>
              <a:avLst/>
              <a:gdLst/>
              <a:ahLst/>
              <a:cxnLst/>
              <a:rect l="l" t="t" r="r" b="b"/>
              <a:pathLst>
                <a:path w="35461" h="15126" extrusionOk="0">
                  <a:moveTo>
                    <a:pt x="34444" y="0"/>
                  </a:moveTo>
                  <a:cubicBezTo>
                    <a:pt x="34375" y="0"/>
                    <a:pt x="34302" y="11"/>
                    <a:pt x="34226" y="33"/>
                  </a:cubicBezTo>
                  <a:cubicBezTo>
                    <a:pt x="22372" y="3681"/>
                    <a:pt x="10973" y="8635"/>
                    <a:pt x="213" y="14836"/>
                  </a:cubicBezTo>
                  <a:cubicBezTo>
                    <a:pt x="122" y="14897"/>
                    <a:pt x="61" y="14957"/>
                    <a:pt x="1" y="15049"/>
                  </a:cubicBezTo>
                  <a:cubicBezTo>
                    <a:pt x="272" y="15101"/>
                    <a:pt x="533" y="15125"/>
                    <a:pt x="785" y="15125"/>
                  </a:cubicBezTo>
                  <a:cubicBezTo>
                    <a:pt x="4292" y="15125"/>
                    <a:pt x="6100" y="10412"/>
                    <a:pt x="9781" y="10412"/>
                  </a:cubicBezTo>
                  <a:cubicBezTo>
                    <a:pt x="9990" y="10412"/>
                    <a:pt x="10205" y="10427"/>
                    <a:pt x="10426" y="10459"/>
                  </a:cubicBezTo>
                  <a:cubicBezTo>
                    <a:pt x="10639" y="10489"/>
                    <a:pt x="10852" y="10520"/>
                    <a:pt x="11065" y="10580"/>
                  </a:cubicBezTo>
                  <a:cubicBezTo>
                    <a:pt x="18694" y="6872"/>
                    <a:pt x="26627" y="3741"/>
                    <a:pt x="34743" y="1219"/>
                  </a:cubicBezTo>
                  <a:cubicBezTo>
                    <a:pt x="35460" y="998"/>
                    <a:pt x="35126" y="0"/>
                    <a:pt x="34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1276741" y="11193094"/>
              <a:ext cx="397140" cy="147284"/>
            </a:xfrm>
            <a:custGeom>
              <a:avLst/>
              <a:gdLst/>
              <a:ahLst/>
              <a:cxnLst/>
              <a:rect l="l" t="t" r="r" b="b"/>
              <a:pathLst>
                <a:path w="10001" h="3709" extrusionOk="0">
                  <a:moveTo>
                    <a:pt x="6688" y="0"/>
                  </a:moveTo>
                  <a:cubicBezTo>
                    <a:pt x="4530" y="0"/>
                    <a:pt x="2463" y="942"/>
                    <a:pt x="1034" y="2523"/>
                  </a:cubicBezTo>
                  <a:lnTo>
                    <a:pt x="760" y="2827"/>
                  </a:lnTo>
                  <a:cubicBezTo>
                    <a:pt x="487" y="3100"/>
                    <a:pt x="244" y="3404"/>
                    <a:pt x="1" y="3708"/>
                  </a:cubicBezTo>
                  <a:cubicBezTo>
                    <a:pt x="3344" y="2645"/>
                    <a:pt x="6657" y="1459"/>
                    <a:pt x="10001" y="486"/>
                  </a:cubicBezTo>
                  <a:cubicBezTo>
                    <a:pt x="8937" y="182"/>
                    <a:pt x="7812" y="0"/>
                    <a:pt x="6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105912" y="11257584"/>
              <a:ext cx="854599" cy="342141"/>
            </a:xfrm>
            <a:custGeom>
              <a:avLst/>
              <a:gdLst/>
              <a:ahLst/>
              <a:cxnLst/>
              <a:rect l="l" t="t" r="r" b="b"/>
              <a:pathLst>
                <a:path w="21521" h="8616" extrusionOk="0">
                  <a:moveTo>
                    <a:pt x="13922" y="2358"/>
                  </a:moveTo>
                  <a:cubicBezTo>
                    <a:pt x="13896" y="2358"/>
                    <a:pt x="13872" y="2360"/>
                    <a:pt x="13848" y="2363"/>
                  </a:cubicBezTo>
                  <a:lnTo>
                    <a:pt x="13848" y="2363"/>
                  </a:lnTo>
                  <a:cubicBezTo>
                    <a:pt x="13878" y="2370"/>
                    <a:pt x="13907" y="2373"/>
                    <a:pt x="13937" y="2373"/>
                  </a:cubicBezTo>
                  <a:cubicBezTo>
                    <a:pt x="13974" y="2373"/>
                    <a:pt x="14010" y="2368"/>
                    <a:pt x="14046" y="2358"/>
                  </a:cubicBezTo>
                  <a:close/>
                  <a:moveTo>
                    <a:pt x="15503" y="1606"/>
                  </a:moveTo>
                  <a:cubicBezTo>
                    <a:pt x="15601" y="1606"/>
                    <a:pt x="15700" y="1644"/>
                    <a:pt x="15776" y="1720"/>
                  </a:cubicBezTo>
                  <a:lnTo>
                    <a:pt x="16050" y="1993"/>
                  </a:lnTo>
                  <a:cubicBezTo>
                    <a:pt x="16306" y="2273"/>
                    <a:pt x="16044" y="2661"/>
                    <a:pt x="15743" y="2661"/>
                  </a:cubicBezTo>
                  <a:cubicBezTo>
                    <a:pt x="15652" y="2661"/>
                    <a:pt x="15557" y="2625"/>
                    <a:pt x="15472" y="2540"/>
                  </a:cubicBezTo>
                  <a:lnTo>
                    <a:pt x="15229" y="2267"/>
                  </a:lnTo>
                  <a:cubicBezTo>
                    <a:pt x="15077" y="2115"/>
                    <a:pt x="15077" y="1872"/>
                    <a:pt x="15229" y="1720"/>
                  </a:cubicBezTo>
                  <a:cubicBezTo>
                    <a:pt x="15305" y="1644"/>
                    <a:pt x="15404" y="1606"/>
                    <a:pt x="15503" y="1606"/>
                  </a:cubicBezTo>
                  <a:close/>
                  <a:moveTo>
                    <a:pt x="13929" y="1579"/>
                  </a:moveTo>
                  <a:cubicBezTo>
                    <a:pt x="14118" y="1579"/>
                    <a:pt x="14310" y="1711"/>
                    <a:pt x="14317" y="1978"/>
                  </a:cubicBezTo>
                  <a:lnTo>
                    <a:pt x="14317" y="1978"/>
                  </a:lnTo>
                  <a:cubicBezTo>
                    <a:pt x="14311" y="2190"/>
                    <a:pt x="14190" y="2316"/>
                    <a:pt x="14046" y="2358"/>
                  </a:cubicBezTo>
                  <a:lnTo>
                    <a:pt x="14165" y="2358"/>
                  </a:lnTo>
                  <a:cubicBezTo>
                    <a:pt x="14682" y="2358"/>
                    <a:pt x="14682" y="3148"/>
                    <a:pt x="14165" y="3148"/>
                  </a:cubicBezTo>
                  <a:lnTo>
                    <a:pt x="13922" y="3148"/>
                  </a:lnTo>
                  <a:cubicBezTo>
                    <a:pt x="13401" y="3148"/>
                    <a:pt x="13376" y="2430"/>
                    <a:pt x="13848" y="2363"/>
                  </a:cubicBezTo>
                  <a:lnTo>
                    <a:pt x="13848" y="2363"/>
                  </a:lnTo>
                  <a:cubicBezTo>
                    <a:pt x="13692" y="2327"/>
                    <a:pt x="13557" y="2193"/>
                    <a:pt x="13557" y="1963"/>
                  </a:cubicBezTo>
                  <a:cubicBezTo>
                    <a:pt x="13557" y="1708"/>
                    <a:pt x="13742" y="1579"/>
                    <a:pt x="13929" y="1579"/>
                  </a:cubicBezTo>
                  <a:close/>
                  <a:moveTo>
                    <a:pt x="14067" y="1"/>
                  </a:moveTo>
                  <a:cubicBezTo>
                    <a:pt x="10386" y="1"/>
                    <a:pt x="8577" y="4714"/>
                    <a:pt x="5046" y="4714"/>
                  </a:cubicBezTo>
                  <a:cubicBezTo>
                    <a:pt x="4792" y="4714"/>
                    <a:pt x="4529" y="4690"/>
                    <a:pt x="4256" y="4638"/>
                  </a:cubicBezTo>
                  <a:cubicBezTo>
                    <a:pt x="4043" y="4607"/>
                    <a:pt x="3831" y="4546"/>
                    <a:pt x="3648" y="4486"/>
                  </a:cubicBezTo>
                  <a:lnTo>
                    <a:pt x="3375" y="4394"/>
                  </a:lnTo>
                  <a:cubicBezTo>
                    <a:pt x="2493" y="5549"/>
                    <a:pt x="1338" y="6461"/>
                    <a:pt x="1" y="7100"/>
                  </a:cubicBezTo>
                  <a:cubicBezTo>
                    <a:pt x="396" y="7282"/>
                    <a:pt x="730" y="7464"/>
                    <a:pt x="1065" y="7647"/>
                  </a:cubicBezTo>
                  <a:cubicBezTo>
                    <a:pt x="2257" y="8290"/>
                    <a:pt x="3590" y="8615"/>
                    <a:pt x="4933" y="8615"/>
                  </a:cubicBezTo>
                  <a:cubicBezTo>
                    <a:pt x="5747" y="8615"/>
                    <a:pt x="6565" y="8496"/>
                    <a:pt x="7357" y="8255"/>
                  </a:cubicBezTo>
                  <a:cubicBezTo>
                    <a:pt x="9271" y="7647"/>
                    <a:pt x="10548" y="6127"/>
                    <a:pt x="12281" y="5154"/>
                  </a:cubicBezTo>
                  <a:cubicBezTo>
                    <a:pt x="13149" y="4658"/>
                    <a:pt x="14009" y="4463"/>
                    <a:pt x="14870" y="4463"/>
                  </a:cubicBezTo>
                  <a:cubicBezTo>
                    <a:pt x="15696" y="4463"/>
                    <a:pt x="16523" y="4643"/>
                    <a:pt x="17357" y="4911"/>
                  </a:cubicBezTo>
                  <a:cubicBezTo>
                    <a:pt x="18755" y="4759"/>
                    <a:pt x="20153" y="4546"/>
                    <a:pt x="21521" y="4242"/>
                  </a:cubicBezTo>
                  <a:cubicBezTo>
                    <a:pt x="21126" y="3999"/>
                    <a:pt x="20700" y="3695"/>
                    <a:pt x="20275" y="3361"/>
                  </a:cubicBezTo>
                  <a:cubicBezTo>
                    <a:pt x="18694" y="2145"/>
                    <a:pt x="17144" y="686"/>
                    <a:pt x="15351" y="169"/>
                  </a:cubicBezTo>
                  <a:cubicBezTo>
                    <a:pt x="15138" y="109"/>
                    <a:pt x="14925" y="78"/>
                    <a:pt x="14712" y="48"/>
                  </a:cubicBezTo>
                  <a:cubicBezTo>
                    <a:pt x="14491" y="16"/>
                    <a:pt x="14276" y="1"/>
                    <a:pt x="14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411287" y="11235306"/>
              <a:ext cx="1835515" cy="377841"/>
            </a:xfrm>
            <a:custGeom>
              <a:avLst/>
              <a:gdLst/>
              <a:ahLst/>
              <a:cxnLst/>
              <a:rect l="l" t="t" r="r" b="b"/>
              <a:pathLst>
                <a:path w="46223" h="9515" extrusionOk="0">
                  <a:moveTo>
                    <a:pt x="36958" y="2329"/>
                  </a:moveTo>
                  <a:cubicBezTo>
                    <a:pt x="37278" y="2329"/>
                    <a:pt x="37544" y="2725"/>
                    <a:pt x="37236" y="3010"/>
                  </a:cubicBezTo>
                  <a:lnTo>
                    <a:pt x="36962" y="3253"/>
                  </a:lnTo>
                  <a:cubicBezTo>
                    <a:pt x="36888" y="3327"/>
                    <a:pt x="36793" y="3367"/>
                    <a:pt x="36701" y="3367"/>
                  </a:cubicBezTo>
                  <a:cubicBezTo>
                    <a:pt x="36642" y="3367"/>
                    <a:pt x="36584" y="3350"/>
                    <a:pt x="36537" y="3314"/>
                  </a:cubicBezTo>
                  <a:lnTo>
                    <a:pt x="36537" y="3314"/>
                  </a:lnTo>
                  <a:cubicBezTo>
                    <a:pt x="36537" y="3375"/>
                    <a:pt x="36567" y="3436"/>
                    <a:pt x="36567" y="3496"/>
                  </a:cubicBezTo>
                  <a:lnTo>
                    <a:pt x="36567" y="3770"/>
                  </a:lnTo>
                  <a:cubicBezTo>
                    <a:pt x="36567" y="4028"/>
                    <a:pt x="36369" y="4158"/>
                    <a:pt x="36172" y="4158"/>
                  </a:cubicBezTo>
                  <a:cubicBezTo>
                    <a:pt x="35974" y="4158"/>
                    <a:pt x="35777" y="4028"/>
                    <a:pt x="35777" y="3770"/>
                  </a:cubicBezTo>
                  <a:lnTo>
                    <a:pt x="35777" y="3466"/>
                  </a:lnTo>
                  <a:cubicBezTo>
                    <a:pt x="35777" y="3253"/>
                    <a:pt x="35959" y="3101"/>
                    <a:pt x="36172" y="3101"/>
                  </a:cubicBezTo>
                  <a:cubicBezTo>
                    <a:pt x="36233" y="3101"/>
                    <a:pt x="36293" y="3101"/>
                    <a:pt x="36354" y="3162"/>
                  </a:cubicBezTo>
                  <a:cubicBezTo>
                    <a:pt x="36293" y="3010"/>
                    <a:pt x="36324" y="2828"/>
                    <a:pt x="36445" y="2706"/>
                  </a:cubicBezTo>
                  <a:lnTo>
                    <a:pt x="36688" y="2433"/>
                  </a:lnTo>
                  <a:cubicBezTo>
                    <a:pt x="36775" y="2360"/>
                    <a:pt x="36868" y="2329"/>
                    <a:pt x="36958" y="2329"/>
                  </a:cubicBezTo>
                  <a:close/>
                  <a:moveTo>
                    <a:pt x="37752" y="3405"/>
                  </a:moveTo>
                  <a:cubicBezTo>
                    <a:pt x="38269" y="3405"/>
                    <a:pt x="38269" y="4165"/>
                    <a:pt x="37752" y="4165"/>
                  </a:cubicBezTo>
                  <a:lnTo>
                    <a:pt x="37479" y="4165"/>
                  </a:lnTo>
                  <a:cubicBezTo>
                    <a:pt x="36962" y="4165"/>
                    <a:pt x="36962" y="3405"/>
                    <a:pt x="37479" y="3405"/>
                  </a:cubicBezTo>
                  <a:close/>
                  <a:moveTo>
                    <a:pt x="21551" y="5085"/>
                  </a:moveTo>
                  <a:cubicBezTo>
                    <a:pt x="21749" y="5085"/>
                    <a:pt x="21947" y="5214"/>
                    <a:pt x="21947" y="5472"/>
                  </a:cubicBezTo>
                  <a:cubicBezTo>
                    <a:pt x="21947" y="5746"/>
                    <a:pt x="21749" y="5882"/>
                    <a:pt x="21551" y="5882"/>
                  </a:cubicBezTo>
                  <a:cubicBezTo>
                    <a:pt x="21354" y="5882"/>
                    <a:pt x="21156" y="5746"/>
                    <a:pt x="21156" y="5472"/>
                  </a:cubicBezTo>
                  <a:cubicBezTo>
                    <a:pt x="21156" y="5214"/>
                    <a:pt x="21354" y="5085"/>
                    <a:pt x="21551" y="5085"/>
                  </a:cubicBezTo>
                  <a:close/>
                  <a:moveTo>
                    <a:pt x="20503" y="5601"/>
                  </a:moveTo>
                  <a:cubicBezTo>
                    <a:pt x="20693" y="5601"/>
                    <a:pt x="20883" y="5730"/>
                    <a:pt x="20883" y="5989"/>
                  </a:cubicBezTo>
                  <a:cubicBezTo>
                    <a:pt x="20883" y="6247"/>
                    <a:pt x="20693" y="6376"/>
                    <a:pt x="20503" y="6376"/>
                  </a:cubicBezTo>
                  <a:cubicBezTo>
                    <a:pt x="20313" y="6376"/>
                    <a:pt x="20123" y="6247"/>
                    <a:pt x="20123" y="5989"/>
                  </a:cubicBezTo>
                  <a:cubicBezTo>
                    <a:pt x="20123" y="5730"/>
                    <a:pt x="20313" y="5601"/>
                    <a:pt x="20503" y="5601"/>
                  </a:cubicBezTo>
                  <a:close/>
                  <a:moveTo>
                    <a:pt x="33558" y="1"/>
                  </a:moveTo>
                  <a:cubicBezTo>
                    <a:pt x="29150" y="1156"/>
                    <a:pt x="24834" y="2797"/>
                    <a:pt x="20427" y="4165"/>
                  </a:cubicBezTo>
                  <a:cubicBezTo>
                    <a:pt x="19667" y="4986"/>
                    <a:pt x="18694" y="5563"/>
                    <a:pt x="17630" y="5776"/>
                  </a:cubicBezTo>
                  <a:cubicBezTo>
                    <a:pt x="17384" y="5816"/>
                    <a:pt x="17137" y="5836"/>
                    <a:pt x="16892" y="5836"/>
                  </a:cubicBezTo>
                  <a:cubicBezTo>
                    <a:pt x="16380" y="5836"/>
                    <a:pt x="15874" y="5748"/>
                    <a:pt x="15381" y="5563"/>
                  </a:cubicBezTo>
                  <a:cubicBezTo>
                    <a:pt x="14165" y="5867"/>
                    <a:pt x="12949" y="6110"/>
                    <a:pt x="11734" y="6293"/>
                  </a:cubicBezTo>
                  <a:cubicBezTo>
                    <a:pt x="12828" y="6779"/>
                    <a:pt x="13861" y="7326"/>
                    <a:pt x="14864" y="7721"/>
                  </a:cubicBezTo>
                  <a:cubicBezTo>
                    <a:pt x="16120" y="8212"/>
                    <a:pt x="17465" y="8576"/>
                    <a:pt x="18800" y="8576"/>
                  </a:cubicBezTo>
                  <a:cubicBezTo>
                    <a:pt x="19533" y="8576"/>
                    <a:pt x="20263" y="8466"/>
                    <a:pt x="20974" y="8208"/>
                  </a:cubicBezTo>
                  <a:cubicBezTo>
                    <a:pt x="22980" y="7448"/>
                    <a:pt x="23740" y="5472"/>
                    <a:pt x="25077" y="3983"/>
                  </a:cubicBezTo>
                  <a:cubicBezTo>
                    <a:pt x="26566" y="2409"/>
                    <a:pt x="28634" y="1550"/>
                    <a:pt x="30741" y="1550"/>
                  </a:cubicBezTo>
                  <a:cubicBezTo>
                    <a:pt x="31647" y="1550"/>
                    <a:pt x="32559" y="1709"/>
                    <a:pt x="33436" y="2037"/>
                  </a:cubicBezTo>
                  <a:cubicBezTo>
                    <a:pt x="33851" y="2176"/>
                    <a:pt x="33712" y="2817"/>
                    <a:pt x="33340" y="2817"/>
                  </a:cubicBezTo>
                  <a:cubicBezTo>
                    <a:pt x="33304" y="2817"/>
                    <a:pt x="33264" y="2811"/>
                    <a:pt x="33223" y="2797"/>
                  </a:cubicBezTo>
                  <a:cubicBezTo>
                    <a:pt x="32405" y="2485"/>
                    <a:pt x="31556" y="2333"/>
                    <a:pt x="30716" y="2333"/>
                  </a:cubicBezTo>
                  <a:cubicBezTo>
                    <a:pt x="29185" y="2333"/>
                    <a:pt x="27682" y="2839"/>
                    <a:pt x="26445" y="3800"/>
                  </a:cubicBezTo>
                  <a:cubicBezTo>
                    <a:pt x="24773" y="5077"/>
                    <a:pt x="24105" y="7235"/>
                    <a:pt x="22342" y="8390"/>
                  </a:cubicBezTo>
                  <a:cubicBezTo>
                    <a:pt x="21241" y="9121"/>
                    <a:pt x="20087" y="9405"/>
                    <a:pt x="18916" y="9405"/>
                  </a:cubicBezTo>
                  <a:cubicBezTo>
                    <a:pt x="16043" y="9405"/>
                    <a:pt x="13066" y="7694"/>
                    <a:pt x="10518" y="6658"/>
                  </a:cubicBezTo>
                  <a:lnTo>
                    <a:pt x="10183" y="6506"/>
                  </a:lnTo>
                  <a:cubicBezTo>
                    <a:pt x="9788" y="6566"/>
                    <a:pt x="9363" y="6597"/>
                    <a:pt x="8968" y="6627"/>
                  </a:cubicBezTo>
                  <a:cubicBezTo>
                    <a:pt x="8952" y="6628"/>
                    <a:pt x="8937" y="6629"/>
                    <a:pt x="8922" y="6629"/>
                  </a:cubicBezTo>
                  <a:cubicBezTo>
                    <a:pt x="8580" y="6629"/>
                    <a:pt x="8333" y="6308"/>
                    <a:pt x="8420" y="5958"/>
                  </a:cubicBezTo>
                  <a:cubicBezTo>
                    <a:pt x="8009" y="5860"/>
                    <a:pt x="7598" y="5806"/>
                    <a:pt x="7186" y="5806"/>
                  </a:cubicBezTo>
                  <a:cubicBezTo>
                    <a:pt x="6838" y="5806"/>
                    <a:pt x="6489" y="5844"/>
                    <a:pt x="6141" y="5928"/>
                  </a:cubicBezTo>
                  <a:cubicBezTo>
                    <a:pt x="4864" y="6232"/>
                    <a:pt x="3892" y="7144"/>
                    <a:pt x="2888" y="7904"/>
                  </a:cubicBezTo>
                  <a:cubicBezTo>
                    <a:pt x="2007" y="8603"/>
                    <a:pt x="1034" y="9120"/>
                    <a:pt x="1" y="9515"/>
                  </a:cubicBezTo>
                  <a:lnTo>
                    <a:pt x="24804" y="9515"/>
                  </a:lnTo>
                  <a:cubicBezTo>
                    <a:pt x="25564" y="8572"/>
                    <a:pt x="26232" y="7569"/>
                    <a:pt x="27144" y="6779"/>
                  </a:cubicBezTo>
                  <a:cubicBezTo>
                    <a:pt x="28138" y="5936"/>
                    <a:pt x="29286" y="5739"/>
                    <a:pt x="30479" y="5739"/>
                  </a:cubicBezTo>
                  <a:cubicBezTo>
                    <a:pt x="30963" y="5739"/>
                    <a:pt x="31455" y="5771"/>
                    <a:pt x="31947" y="5806"/>
                  </a:cubicBezTo>
                  <a:cubicBezTo>
                    <a:pt x="32556" y="5857"/>
                    <a:pt x="33170" y="5882"/>
                    <a:pt x="33785" y="5882"/>
                  </a:cubicBezTo>
                  <a:cubicBezTo>
                    <a:pt x="34644" y="5882"/>
                    <a:pt x="35504" y="5834"/>
                    <a:pt x="36354" y="5746"/>
                  </a:cubicBezTo>
                  <a:cubicBezTo>
                    <a:pt x="39606" y="5351"/>
                    <a:pt x="42707" y="4256"/>
                    <a:pt x="45807" y="3162"/>
                  </a:cubicBezTo>
                  <a:cubicBezTo>
                    <a:pt x="46222" y="3024"/>
                    <a:pt x="46108" y="2382"/>
                    <a:pt x="45718" y="2382"/>
                  </a:cubicBezTo>
                  <a:cubicBezTo>
                    <a:pt x="45680" y="2382"/>
                    <a:pt x="45638" y="2388"/>
                    <a:pt x="45594" y="2402"/>
                  </a:cubicBezTo>
                  <a:cubicBezTo>
                    <a:pt x="44683" y="2706"/>
                    <a:pt x="43787" y="2835"/>
                    <a:pt x="42902" y="2835"/>
                  </a:cubicBezTo>
                  <a:cubicBezTo>
                    <a:pt x="39716" y="2835"/>
                    <a:pt x="36674" y="1167"/>
                    <a:pt x="3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70926" y="11436242"/>
              <a:ext cx="724231" cy="176908"/>
            </a:xfrm>
            <a:custGeom>
              <a:avLst/>
              <a:gdLst/>
              <a:ahLst/>
              <a:cxnLst/>
              <a:rect l="l" t="t" r="r" b="b"/>
              <a:pathLst>
                <a:path w="18238" h="4455" extrusionOk="0">
                  <a:moveTo>
                    <a:pt x="15807" y="1"/>
                  </a:moveTo>
                  <a:cubicBezTo>
                    <a:pt x="14920" y="1"/>
                    <a:pt x="14033" y="195"/>
                    <a:pt x="13162" y="686"/>
                  </a:cubicBezTo>
                  <a:cubicBezTo>
                    <a:pt x="11490" y="1598"/>
                    <a:pt x="10183" y="3148"/>
                    <a:pt x="8238" y="3786"/>
                  </a:cubicBezTo>
                  <a:cubicBezTo>
                    <a:pt x="7446" y="4027"/>
                    <a:pt x="6632" y="4147"/>
                    <a:pt x="5822" y="4147"/>
                  </a:cubicBezTo>
                  <a:cubicBezTo>
                    <a:pt x="4485" y="4147"/>
                    <a:pt x="3156" y="3821"/>
                    <a:pt x="1946" y="3178"/>
                  </a:cubicBezTo>
                  <a:cubicBezTo>
                    <a:pt x="1611" y="2996"/>
                    <a:pt x="1277" y="2813"/>
                    <a:pt x="912" y="2631"/>
                  </a:cubicBezTo>
                  <a:cubicBezTo>
                    <a:pt x="608" y="2753"/>
                    <a:pt x="304" y="2905"/>
                    <a:pt x="0" y="2996"/>
                  </a:cubicBezTo>
                  <a:lnTo>
                    <a:pt x="608" y="3330"/>
                  </a:lnTo>
                  <a:cubicBezTo>
                    <a:pt x="1398" y="3786"/>
                    <a:pt x="2189" y="4151"/>
                    <a:pt x="3009" y="4455"/>
                  </a:cubicBezTo>
                  <a:lnTo>
                    <a:pt x="8602" y="4455"/>
                  </a:lnTo>
                  <a:cubicBezTo>
                    <a:pt x="9636" y="4090"/>
                    <a:pt x="10608" y="3543"/>
                    <a:pt x="11459" y="2874"/>
                  </a:cubicBezTo>
                  <a:cubicBezTo>
                    <a:pt x="12493" y="2053"/>
                    <a:pt x="13496" y="1142"/>
                    <a:pt x="14742" y="838"/>
                  </a:cubicBezTo>
                  <a:cubicBezTo>
                    <a:pt x="15105" y="765"/>
                    <a:pt x="15467" y="727"/>
                    <a:pt x="15830" y="727"/>
                  </a:cubicBezTo>
                  <a:cubicBezTo>
                    <a:pt x="16227" y="727"/>
                    <a:pt x="16625" y="773"/>
                    <a:pt x="17022" y="868"/>
                  </a:cubicBezTo>
                  <a:cubicBezTo>
                    <a:pt x="17052" y="655"/>
                    <a:pt x="17235" y="503"/>
                    <a:pt x="17478" y="503"/>
                  </a:cubicBezTo>
                  <a:cubicBezTo>
                    <a:pt x="17721" y="473"/>
                    <a:pt x="17995" y="443"/>
                    <a:pt x="18238" y="412"/>
                  </a:cubicBezTo>
                  <a:cubicBezTo>
                    <a:pt x="17437" y="165"/>
                    <a:pt x="16622" y="1"/>
                    <a:pt x="1580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15660" y="11296182"/>
              <a:ext cx="940690" cy="312399"/>
            </a:xfrm>
            <a:custGeom>
              <a:avLst/>
              <a:gdLst/>
              <a:ahLst/>
              <a:cxnLst/>
              <a:rect l="l" t="t" r="r" b="b"/>
              <a:pathLst>
                <a:path w="23689" h="7867" extrusionOk="0">
                  <a:moveTo>
                    <a:pt x="20577" y="1"/>
                  </a:moveTo>
                  <a:cubicBezTo>
                    <a:pt x="18472" y="1"/>
                    <a:pt x="16407" y="852"/>
                    <a:pt x="14894" y="2450"/>
                  </a:cubicBezTo>
                  <a:cubicBezTo>
                    <a:pt x="13557" y="3909"/>
                    <a:pt x="12797" y="5915"/>
                    <a:pt x="10821" y="6644"/>
                  </a:cubicBezTo>
                  <a:cubicBezTo>
                    <a:pt x="10107" y="6915"/>
                    <a:pt x="9371" y="7027"/>
                    <a:pt x="8631" y="7027"/>
                  </a:cubicBezTo>
                  <a:cubicBezTo>
                    <a:pt x="7292" y="7027"/>
                    <a:pt x="5945" y="6658"/>
                    <a:pt x="4712" y="6188"/>
                  </a:cubicBezTo>
                  <a:cubicBezTo>
                    <a:pt x="3709" y="5793"/>
                    <a:pt x="2645" y="5246"/>
                    <a:pt x="1551" y="4760"/>
                  </a:cubicBezTo>
                  <a:cubicBezTo>
                    <a:pt x="1034" y="4821"/>
                    <a:pt x="517" y="4912"/>
                    <a:pt x="0" y="4973"/>
                  </a:cubicBezTo>
                  <a:lnTo>
                    <a:pt x="365" y="5094"/>
                  </a:lnTo>
                  <a:cubicBezTo>
                    <a:pt x="2920" y="6133"/>
                    <a:pt x="5890" y="7866"/>
                    <a:pt x="8761" y="7866"/>
                  </a:cubicBezTo>
                  <a:cubicBezTo>
                    <a:pt x="9921" y="7866"/>
                    <a:pt x="11065" y="7583"/>
                    <a:pt x="12159" y="6857"/>
                  </a:cubicBezTo>
                  <a:cubicBezTo>
                    <a:pt x="13922" y="5672"/>
                    <a:pt x="14621" y="3514"/>
                    <a:pt x="16262" y="2237"/>
                  </a:cubicBezTo>
                  <a:cubicBezTo>
                    <a:pt x="17517" y="1276"/>
                    <a:pt x="19026" y="783"/>
                    <a:pt x="20551" y="783"/>
                  </a:cubicBezTo>
                  <a:cubicBezTo>
                    <a:pt x="21389" y="783"/>
                    <a:pt x="22232" y="932"/>
                    <a:pt x="23040" y="1234"/>
                  </a:cubicBezTo>
                  <a:cubicBezTo>
                    <a:pt x="23092" y="1253"/>
                    <a:pt x="23140" y="1262"/>
                    <a:pt x="23185" y="1262"/>
                  </a:cubicBezTo>
                  <a:cubicBezTo>
                    <a:pt x="23564" y="1262"/>
                    <a:pt x="23688" y="637"/>
                    <a:pt x="23253" y="474"/>
                  </a:cubicBezTo>
                  <a:cubicBezTo>
                    <a:pt x="22380" y="156"/>
                    <a:pt x="21475" y="1"/>
                    <a:pt x="205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1883877" y="11369290"/>
              <a:ext cx="45905" cy="31450"/>
            </a:xfrm>
            <a:custGeom>
              <a:avLst/>
              <a:gdLst/>
              <a:ahLst/>
              <a:cxnLst/>
              <a:rect l="l" t="t" r="r" b="b"/>
              <a:pathLst>
                <a:path w="1156" h="792" extrusionOk="0">
                  <a:moveTo>
                    <a:pt x="365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09"/>
                    <a:pt x="153" y="791"/>
                    <a:pt x="365" y="791"/>
                  </a:cubicBezTo>
                  <a:lnTo>
                    <a:pt x="639" y="791"/>
                  </a:lnTo>
                  <a:cubicBezTo>
                    <a:pt x="1156" y="791"/>
                    <a:pt x="1156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1831975" y="11327276"/>
              <a:ext cx="69215" cy="72232"/>
            </a:xfrm>
            <a:custGeom>
              <a:avLst/>
              <a:gdLst/>
              <a:ahLst/>
              <a:cxnLst/>
              <a:rect l="l" t="t" r="r" b="b"/>
              <a:pathLst>
                <a:path w="1743" h="1819" extrusionOk="0">
                  <a:moveTo>
                    <a:pt x="1186" y="0"/>
                  </a:moveTo>
                  <a:cubicBezTo>
                    <a:pt x="1096" y="0"/>
                    <a:pt x="1001" y="35"/>
                    <a:pt x="912" y="117"/>
                  </a:cubicBezTo>
                  <a:lnTo>
                    <a:pt x="669" y="390"/>
                  </a:lnTo>
                  <a:cubicBezTo>
                    <a:pt x="517" y="481"/>
                    <a:pt x="487" y="664"/>
                    <a:pt x="578" y="816"/>
                  </a:cubicBezTo>
                  <a:cubicBezTo>
                    <a:pt x="517" y="785"/>
                    <a:pt x="457" y="785"/>
                    <a:pt x="396" y="785"/>
                  </a:cubicBezTo>
                  <a:cubicBezTo>
                    <a:pt x="380" y="783"/>
                    <a:pt x="365" y="782"/>
                    <a:pt x="349" y="782"/>
                  </a:cubicBezTo>
                  <a:cubicBezTo>
                    <a:pt x="157" y="782"/>
                    <a:pt x="1" y="953"/>
                    <a:pt x="1" y="1150"/>
                  </a:cubicBezTo>
                  <a:lnTo>
                    <a:pt x="1" y="1424"/>
                  </a:lnTo>
                  <a:cubicBezTo>
                    <a:pt x="1" y="1636"/>
                    <a:pt x="153" y="1819"/>
                    <a:pt x="396" y="1819"/>
                  </a:cubicBezTo>
                  <a:cubicBezTo>
                    <a:pt x="609" y="1819"/>
                    <a:pt x="791" y="1667"/>
                    <a:pt x="791" y="1454"/>
                  </a:cubicBezTo>
                  <a:lnTo>
                    <a:pt x="791" y="1180"/>
                  </a:lnTo>
                  <a:cubicBezTo>
                    <a:pt x="791" y="1120"/>
                    <a:pt x="761" y="1059"/>
                    <a:pt x="730" y="998"/>
                  </a:cubicBezTo>
                  <a:lnTo>
                    <a:pt x="730" y="998"/>
                  </a:lnTo>
                  <a:cubicBezTo>
                    <a:pt x="790" y="1034"/>
                    <a:pt x="855" y="1051"/>
                    <a:pt x="919" y="1051"/>
                  </a:cubicBezTo>
                  <a:cubicBezTo>
                    <a:pt x="1017" y="1051"/>
                    <a:pt x="1112" y="1011"/>
                    <a:pt x="1186" y="937"/>
                  </a:cubicBezTo>
                  <a:lnTo>
                    <a:pt x="1460" y="694"/>
                  </a:lnTo>
                  <a:cubicBezTo>
                    <a:pt x="1743" y="411"/>
                    <a:pt x="1495" y="0"/>
                    <a:pt x="1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98514" y="11321597"/>
              <a:ext cx="54562" cy="41815"/>
            </a:xfrm>
            <a:custGeom>
              <a:avLst/>
              <a:gdLst/>
              <a:ahLst/>
              <a:cxnLst/>
              <a:rect l="l" t="t" r="r" b="b"/>
              <a:pathLst>
                <a:path w="1374" h="1053" extrusionOk="0">
                  <a:moveTo>
                    <a:pt x="563" y="1"/>
                  </a:moveTo>
                  <a:cubicBezTo>
                    <a:pt x="261" y="1"/>
                    <a:pt x="0" y="380"/>
                    <a:pt x="276" y="655"/>
                  </a:cubicBezTo>
                  <a:lnTo>
                    <a:pt x="549" y="928"/>
                  </a:lnTo>
                  <a:cubicBezTo>
                    <a:pt x="637" y="1016"/>
                    <a:pt x="734" y="1052"/>
                    <a:pt x="828" y="1052"/>
                  </a:cubicBezTo>
                  <a:cubicBezTo>
                    <a:pt x="1124" y="1052"/>
                    <a:pt x="1374" y="682"/>
                    <a:pt x="1096" y="381"/>
                  </a:cubicBezTo>
                  <a:lnTo>
                    <a:pt x="853" y="138"/>
                  </a:lnTo>
                  <a:cubicBezTo>
                    <a:pt x="764" y="41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44269" y="11320128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0" y="0"/>
                  </a:moveTo>
                  <a:cubicBezTo>
                    <a:pt x="190" y="0"/>
                    <a:pt x="0" y="129"/>
                    <a:pt x="0" y="388"/>
                  </a:cubicBezTo>
                  <a:cubicBezTo>
                    <a:pt x="0" y="646"/>
                    <a:pt x="190" y="775"/>
                    <a:pt x="380" y="775"/>
                  </a:cubicBezTo>
                  <a:cubicBezTo>
                    <a:pt x="570" y="775"/>
                    <a:pt x="760" y="646"/>
                    <a:pt x="760" y="388"/>
                  </a:cubicBezTo>
                  <a:cubicBezTo>
                    <a:pt x="760" y="129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638233" y="11351182"/>
              <a:ext cx="51941" cy="3145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517" y="1"/>
                  </a:moveTo>
                  <a:cubicBezTo>
                    <a:pt x="0" y="1"/>
                    <a:pt x="0" y="791"/>
                    <a:pt x="517" y="791"/>
                  </a:cubicBezTo>
                  <a:lnTo>
                    <a:pt x="791" y="791"/>
                  </a:lnTo>
                  <a:cubicBezTo>
                    <a:pt x="1307" y="791"/>
                    <a:pt x="1307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251405" y="11437195"/>
              <a:ext cx="31411" cy="31728"/>
            </a:xfrm>
            <a:custGeom>
              <a:avLst/>
              <a:gdLst/>
              <a:ahLst/>
              <a:cxnLst/>
              <a:rect l="l" t="t" r="r" b="b"/>
              <a:pathLst>
                <a:path w="791" h="799" extrusionOk="0">
                  <a:moveTo>
                    <a:pt x="395" y="1"/>
                  </a:moveTo>
                  <a:cubicBezTo>
                    <a:pt x="198" y="1"/>
                    <a:pt x="0" y="130"/>
                    <a:pt x="0" y="388"/>
                  </a:cubicBezTo>
                  <a:cubicBezTo>
                    <a:pt x="0" y="662"/>
                    <a:pt x="198" y="798"/>
                    <a:pt x="395" y="798"/>
                  </a:cubicBezTo>
                  <a:cubicBezTo>
                    <a:pt x="593" y="798"/>
                    <a:pt x="791" y="662"/>
                    <a:pt x="791" y="388"/>
                  </a:cubicBezTo>
                  <a:cubicBezTo>
                    <a:pt x="791" y="130"/>
                    <a:pt x="593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1210345" y="11457725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1" y="0"/>
                  </a:moveTo>
                  <a:cubicBezTo>
                    <a:pt x="191" y="0"/>
                    <a:pt x="1" y="129"/>
                    <a:pt x="1" y="388"/>
                  </a:cubicBezTo>
                  <a:cubicBezTo>
                    <a:pt x="1" y="646"/>
                    <a:pt x="191" y="775"/>
                    <a:pt x="381" y="775"/>
                  </a:cubicBezTo>
                  <a:cubicBezTo>
                    <a:pt x="571" y="775"/>
                    <a:pt x="761" y="646"/>
                    <a:pt x="761" y="388"/>
                  </a:cubicBezTo>
                  <a:cubicBezTo>
                    <a:pt x="761" y="129"/>
                    <a:pt x="571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743387" y="10846658"/>
              <a:ext cx="1865933" cy="650688"/>
            </a:xfrm>
            <a:custGeom>
              <a:avLst/>
              <a:gdLst/>
              <a:ahLst/>
              <a:cxnLst/>
              <a:rect l="l" t="t" r="r" b="b"/>
              <a:pathLst>
                <a:path w="46989" h="16386" extrusionOk="0">
                  <a:moveTo>
                    <a:pt x="46381" y="1"/>
                  </a:moveTo>
                  <a:lnTo>
                    <a:pt x="46381" y="1"/>
                  </a:lnTo>
                  <a:cubicBezTo>
                    <a:pt x="42520" y="791"/>
                    <a:pt x="38326" y="2675"/>
                    <a:pt x="38386" y="7235"/>
                  </a:cubicBezTo>
                  <a:cubicBezTo>
                    <a:pt x="38386" y="7295"/>
                    <a:pt x="38386" y="7356"/>
                    <a:pt x="38417" y="7387"/>
                  </a:cubicBezTo>
                  <a:lnTo>
                    <a:pt x="38417" y="7417"/>
                  </a:lnTo>
                  <a:cubicBezTo>
                    <a:pt x="38326" y="7417"/>
                    <a:pt x="38265" y="7417"/>
                    <a:pt x="38174" y="7447"/>
                  </a:cubicBezTo>
                  <a:cubicBezTo>
                    <a:pt x="37185" y="7351"/>
                    <a:pt x="36190" y="7303"/>
                    <a:pt x="35194" y="7303"/>
                  </a:cubicBezTo>
                  <a:cubicBezTo>
                    <a:pt x="33067" y="7303"/>
                    <a:pt x="30933" y="7520"/>
                    <a:pt x="28842" y="7934"/>
                  </a:cubicBezTo>
                  <a:cubicBezTo>
                    <a:pt x="27018" y="8268"/>
                    <a:pt x="25225" y="8694"/>
                    <a:pt x="23432" y="9210"/>
                  </a:cubicBezTo>
                  <a:cubicBezTo>
                    <a:pt x="20088" y="10183"/>
                    <a:pt x="16775" y="11369"/>
                    <a:pt x="13401" y="12432"/>
                  </a:cubicBezTo>
                  <a:cubicBezTo>
                    <a:pt x="10818" y="13314"/>
                    <a:pt x="8173" y="14043"/>
                    <a:pt x="5498" y="14621"/>
                  </a:cubicBezTo>
                  <a:cubicBezTo>
                    <a:pt x="4100" y="14894"/>
                    <a:pt x="2732" y="15107"/>
                    <a:pt x="1304" y="15259"/>
                  </a:cubicBezTo>
                  <a:cubicBezTo>
                    <a:pt x="1061" y="15290"/>
                    <a:pt x="787" y="15320"/>
                    <a:pt x="544" y="15320"/>
                  </a:cubicBezTo>
                  <a:cubicBezTo>
                    <a:pt x="301" y="15320"/>
                    <a:pt x="118" y="15502"/>
                    <a:pt x="88" y="15715"/>
                  </a:cubicBezTo>
                  <a:cubicBezTo>
                    <a:pt x="0" y="16036"/>
                    <a:pt x="249" y="16386"/>
                    <a:pt x="592" y="16386"/>
                  </a:cubicBezTo>
                  <a:cubicBezTo>
                    <a:pt x="606" y="16386"/>
                    <a:pt x="621" y="16385"/>
                    <a:pt x="635" y="16384"/>
                  </a:cubicBezTo>
                  <a:cubicBezTo>
                    <a:pt x="1030" y="16353"/>
                    <a:pt x="1425" y="16323"/>
                    <a:pt x="1851" y="16262"/>
                  </a:cubicBezTo>
                  <a:cubicBezTo>
                    <a:pt x="2368" y="16201"/>
                    <a:pt x="2884" y="16141"/>
                    <a:pt x="3401" y="16049"/>
                  </a:cubicBezTo>
                  <a:cubicBezTo>
                    <a:pt x="4617" y="15867"/>
                    <a:pt x="5833" y="15624"/>
                    <a:pt x="7049" y="15350"/>
                  </a:cubicBezTo>
                  <a:cubicBezTo>
                    <a:pt x="8720" y="14925"/>
                    <a:pt x="10392" y="14469"/>
                    <a:pt x="12064" y="13922"/>
                  </a:cubicBezTo>
                  <a:cubicBezTo>
                    <a:pt x="16471" y="12554"/>
                    <a:pt x="20818" y="10913"/>
                    <a:pt x="25225" y="9788"/>
                  </a:cubicBezTo>
                  <a:cubicBezTo>
                    <a:pt x="28455" y="8927"/>
                    <a:pt x="31741" y="8348"/>
                    <a:pt x="35113" y="8348"/>
                  </a:cubicBezTo>
                  <a:cubicBezTo>
                    <a:pt x="36025" y="8348"/>
                    <a:pt x="36944" y="8390"/>
                    <a:pt x="37870" y="8481"/>
                  </a:cubicBezTo>
                  <a:cubicBezTo>
                    <a:pt x="37870" y="8572"/>
                    <a:pt x="37931" y="8633"/>
                    <a:pt x="37991" y="8694"/>
                  </a:cubicBezTo>
                  <a:cubicBezTo>
                    <a:pt x="38998" y="12661"/>
                    <a:pt x="42542" y="15417"/>
                    <a:pt x="46602" y="15417"/>
                  </a:cubicBezTo>
                  <a:cubicBezTo>
                    <a:pt x="46710" y="15417"/>
                    <a:pt x="46819" y="15415"/>
                    <a:pt x="46928" y="15411"/>
                  </a:cubicBezTo>
                  <a:cubicBezTo>
                    <a:pt x="46654" y="15350"/>
                    <a:pt x="46411" y="15198"/>
                    <a:pt x="46229" y="14986"/>
                  </a:cubicBezTo>
                  <a:cubicBezTo>
                    <a:pt x="46077" y="14803"/>
                    <a:pt x="46077" y="14530"/>
                    <a:pt x="46229" y="14317"/>
                  </a:cubicBezTo>
                  <a:cubicBezTo>
                    <a:pt x="43280" y="14195"/>
                    <a:pt x="40666" y="12432"/>
                    <a:pt x="39450" y="9727"/>
                  </a:cubicBezTo>
                  <a:lnTo>
                    <a:pt x="39450" y="9727"/>
                  </a:lnTo>
                  <a:cubicBezTo>
                    <a:pt x="41389" y="10895"/>
                    <a:pt x="43629" y="11530"/>
                    <a:pt x="45886" y="11530"/>
                  </a:cubicBezTo>
                  <a:cubicBezTo>
                    <a:pt x="46213" y="11530"/>
                    <a:pt x="46540" y="11517"/>
                    <a:pt x="46867" y="11490"/>
                  </a:cubicBezTo>
                  <a:cubicBezTo>
                    <a:pt x="46624" y="11308"/>
                    <a:pt x="46472" y="11034"/>
                    <a:pt x="46441" y="10730"/>
                  </a:cubicBezTo>
                  <a:cubicBezTo>
                    <a:pt x="46441" y="10639"/>
                    <a:pt x="46472" y="10548"/>
                    <a:pt x="46502" y="10457"/>
                  </a:cubicBezTo>
                  <a:lnTo>
                    <a:pt x="46502" y="10457"/>
                  </a:lnTo>
                  <a:cubicBezTo>
                    <a:pt x="46299" y="10468"/>
                    <a:pt x="46096" y="10473"/>
                    <a:pt x="45893" y="10473"/>
                  </a:cubicBezTo>
                  <a:cubicBezTo>
                    <a:pt x="43880" y="10473"/>
                    <a:pt x="41889" y="9928"/>
                    <a:pt x="40149" y="8906"/>
                  </a:cubicBezTo>
                  <a:lnTo>
                    <a:pt x="40149" y="8906"/>
                  </a:lnTo>
                  <a:cubicBezTo>
                    <a:pt x="40255" y="8908"/>
                    <a:pt x="40360" y="8909"/>
                    <a:pt x="40465" y="8909"/>
                  </a:cubicBezTo>
                  <a:cubicBezTo>
                    <a:pt x="42667" y="8909"/>
                    <a:pt x="44842" y="8605"/>
                    <a:pt x="46988" y="8025"/>
                  </a:cubicBezTo>
                  <a:cubicBezTo>
                    <a:pt x="46593" y="7964"/>
                    <a:pt x="46411" y="7478"/>
                    <a:pt x="46685" y="7174"/>
                  </a:cubicBezTo>
                  <a:cubicBezTo>
                    <a:pt x="46745" y="7113"/>
                    <a:pt x="46836" y="7052"/>
                    <a:pt x="46928" y="6992"/>
                  </a:cubicBezTo>
                  <a:cubicBezTo>
                    <a:pt x="46928" y="6961"/>
                    <a:pt x="46928" y="6961"/>
                    <a:pt x="46928" y="6931"/>
                  </a:cubicBezTo>
                  <a:cubicBezTo>
                    <a:pt x="44782" y="7544"/>
                    <a:pt x="42560" y="7850"/>
                    <a:pt x="40332" y="7850"/>
                  </a:cubicBezTo>
                  <a:cubicBezTo>
                    <a:pt x="40129" y="7850"/>
                    <a:pt x="39927" y="7848"/>
                    <a:pt x="39724" y="7843"/>
                  </a:cubicBezTo>
                  <a:cubicBezTo>
                    <a:pt x="39693" y="7782"/>
                    <a:pt x="39663" y="7721"/>
                    <a:pt x="39602" y="7691"/>
                  </a:cubicBezTo>
                  <a:cubicBezTo>
                    <a:pt x="41669" y="5928"/>
                    <a:pt x="44192" y="4803"/>
                    <a:pt x="46867" y="4438"/>
                  </a:cubicBezTo>
                  <a:lnTo>
                    <a:pt x="46836" y="4378"/>
                  </a:lnTo>
                  <a:cubicBezTo>
                    <a:pt x="46806" y="4378"/>
                    <a:pt x="46776" y="4347"/>
                    <a:pt x="46715" y="4317"/>
                  </a:cubicBezTo>
                  <a:cubicBezTo>
                    <a:pt x="46563" y="4195"/>
                    <a:pt x="46472" y="3922"/>
                    <a:pt x="46563" y="3709"/>
                  </a:cubicBezTo>
                  <a:cubicBezTo>
                    <a:pt x="46563" y="3618"/>
                    <a:pt x="46593" y="3496"/>
                    <a:pt x="46624" y="3374"/>
                  </a:cubicBezTo>
                  <a:lnTo>
                    <a:pt x="46624" y="3374"/>
                  </a:lnTo>
                  <a:cubicBezTo>
                    <a:pt x="44040" y="3770"/>
                    <a:pt x="41578" y="4803"/>
                    <a:pt x="39481" y="6414"/>
                  </a:cubicBezTo>
                  <a:cubicBezTo>
                    <a:pt x="39876" y="3071"/>
                    <a:pt x="43402" y="1733"/>
                    <a:pt x="46472" y="1095"/>
                  </a:cubicBezTo>
                  <a:lnTo>
                    <a:pt x="46411" y="1034"/>
                  </a:lnTo>
                  <a:cubicBezTo>
                    <a:pt x="46259" y="943"/>
                    <a:pt x="46198" y="730"/>
                    <a:pt x="46229" y="548"/>
                  </a:cubicBezTo>
                  <a:cubicBezTo>
                    <a:pt x="46259" y="365"/>
                    <a:pt x="46289" y="183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576709" y="10785385"/>
              <a:ext cx="121949" cy="116152"/>
            </a:xfrm>
            <a:custGeom>
              <a:avLst/>
              <a:gdLst/>
              <a:ahLst/>
              <a:cxnLst/>
              <a:rect l="l" t="t" r="r" b="b"/>
              <a:pathLst>
                <a:path w="3071" h="2925" extrusionOk="0">
                  <a:moveTo>
                    <a:pt x="1752" y="1"/>
                  </a:moveTo>
                  <a:cubicBezTo>
                    <a:pt x="1635" y="1"/>
                    <a:pt x="1521" y="39"/>
                    <a:pt x="1429" y="115"/>
                  </a:cubicBezTo>
                  <a:cubicBezTo>
                    <a:pt x="852" y="449"/>
                    <a:pt x="426" y="966"/>
                    <a:pt x="183" y="1604"/>
                  </a:cubicBezTo>
                  <a:cubicBezTo>
                    <a:pt x="122" y="1756"/>
                    <a:pt x="62" y="1939"/>
                    <a:pt x="31" y="2121"/>
                  </a:cubicBezTo>
                  <a:cubicBezTo>
                    <a:pt x="1" y="2334"/>
                    <a:pt x="92" y="2516"/>
                    <a:pt x="244" y="2638"/>
                  </a:cubicBezTo>
                  <a:lnTo>
                    <a:pt x="305" y="2668"/>
                  </a:lnTo>
                  <a:cubicBezTo>
                    <a:pt x="585" y="2837"/>
                    <a:pt x="901" y="2924"/>
                    <a:pt x="1222" y="2924"/>
                  </a:cubicBezTo>
                  <a:cubicBezTo>
                    <a:pt x="1423" y="2924"/>
                    <a:pt x="1626" y="2890"/>
                    <a:pt x="1825" y="2820"/>
                  </a:cubicBezTo>
                  <a:cubicBezTo>
                    <a:pt x="1946" y="2881"/>
                    <a:pt x="2068" y="2911"/>
                    <a:pt x="2220" y="2911"/>
                  </a:cubicBezTo>
                  <a:cubicBezTo>
                    <a:pt x="2524" y="2881"/>
                    <a:pt x="2736" y="2547"/>
                    <a:pt x="2645" y="2243"/>
                  </a:cubicBezTo>
                  <a:cubicBezTo>
                    <a:pt x="2767" y="2121"/>
                    <a:pt x="2828" y="1969"/>
                    <a:pt x="2888" y="1817"/>
                  </a:cubicBezTo>
                  <a:cubicBezTo>
                    <a:pt x="2949" y="1696"/>
                    <a:pt x="2980" y="1544"/>
                    <a:pt x="2980" y="1422"/>
                  </a:cubicBezTo>
                  <a:cubicBezTo>
                    <a:pt x="3071" y="1209"/>
                    <a:pt x="3010" y="966"/>
                    <a:pt x="2858" y="814"/>
                  </a:cubicBezTo>
                  <a:lnTo>
                    <a:pt x="2098" y="115"/>
                  </a:lnTo>
                  <a:cubicBezTo>
                    <a:pt x="1992" y="39"/>
                    <a:pt x="1870" y="1"/>
                    <a:pt x="1752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590012" y="10945101"/>
              <a:ext cx="107217" cy="94669"/>
            </a:xfrm>
            <a:custGeom>
              <a:avLst/>
              <a:gdLst/>
              <a:ahLst/>
              <a:cxnLst/>
              <a:rect l="l" t="t" r="r" b="b"/>
              <a:pathLst>
                <a:path w="2700" h="2384" extrusionOk="0">
                  <a:moveTo>
                    <a:pt x="1197" y="0"/>
                  </a:moveTo>
                  <a:cubicBezTo>
                    <a:pt x="706" y="0"/>
                    <a:pt x="265" y="426"/>
                    <a:pt x="122" y="926"/>
                  </a:cubicBezTo>
                  <a:cubicBezTo>
                    <a:pt x="91" y="1017"/>
                    <a:pt x="91" y="1139"/>
                    <a:pt x="91" y="1260"/>
                  </a:cubicBezTo>
                  <a:cubicBezTo>
                    <a:pt x="0" y="1473"/>
                    <a:pt x="61" y="1716"/>
                    <a:pt x="243" y="1868"/>
                  </a:cubicBezTo>
                  <a:cubicBezTo>
                    <a:pt x="274" y="1899"/>
                    <a:pt x="304" y="1899"/>
                    <a:pt x="365" y="1929"/>
                  </a:cubicBezTo>
                  <a:lnTo>
                    <a:pt x="395" y="1959"/>
                  </a:lnTo>
                  <a:cubicBezTo>
                    <a:pt x="395" y="1990"/>
                    <a:pt x="426" y="2020"/>
                    <a:pt x="456" y="2020"/>
                  </a:cubicBezTo>
                  <a:cubicBezTo>
                    <a:pt x="486" y="2050"/>
                    <a:pt x="547" y="2081"/>
                    <a:pt x="608" y="2111"/>
                  </a:cubicBezTo>
                  <a:cubicBezTo>
                    <a:pt x="815" y="2299"/>
                    <a:pt x="1065" y="2384"/>
                    <a:pt x="1312" y="2384"/>
                  </a:cubicBezTo>
                  <a:cubicBezTo>
                    <a:pt x="1825" y="2384"/>
                    <a:pt x="2329" y="2017"/>
                    <a:pt x="2432" y="1443"/>
                  </a:cubicBezTo>
                  <a:cubicBezTo>
                    <a:pt x="2432" y="1412"/>
                    <a:pt x="2432" y="1382"/>
                    <a:pt x="2432" y="1351"/>
                  </a:cubicBezTo>
                  <a:cubicBezTo>
                    <a:pt x="2699" y="757"/>
                    <a:pt x="2298" y="104"/>
                    <a:pt x="1655" y="104"/>
                  </a:cubicBezTo>
                  <a:cubicBezTo>
                    <a:pt x="1640" y="104"/>
                    <a:pt x="1626" y="105"/>
                    <a:pt x="1611" y="105"/>
                  </a:cubicBezTo>
                  <a:cubicBezTo>
                    <a:pt x="1473" y="33"/>
                    <a:pt x="1333" y="0"/>
                    <a:pt x="1197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587590" y="11078568"/>
              <a:ext cx="98997" cy="95225"/>
            </a:xfrm>
            <a:custGeom>
              <a:avLst/>
              <a:gdLst/>
              <a:ahLst/>
              <a:cxnLst/>
              <a:rect l="l" t="t" r="r" b="b"/>
              <a:pathLst>
                <a:path w="2493" h="2398" extrusionOk="0">
                  <a:moveTo>
                    <a:pt x="1346" y="0"/>
                  </a:moveTo>
                  <a:cubicBezTo>
                    <a:pt x="858" y="0"/>
                    <a:pt x="467" y="461"/>
                    <a:pt x="547" y="969"/>
                  </a:cubicBezTo>
                  <a:lnTo>
                    <a:pt x="487" y="1152"/>
                  </a:lnTo>
                  <a:cubicBezTo>
                    <a:pt x="395" y="1212"/>
                    <a:pt x="304" y="1273"/>
                    <a:pt x="244" y="1364"/>
                  </a:cubicBezTo>
                  <a:cubicBezTo>
                    <a:pt x="0" y="1668"/>
                    <a:pt x="152" y="2124"/>
                    <a:pt x="547" y="2215"/>
                  </a:cubicBezTo>
                  <a:lnTo>
                    <a:pt x="578" y="2215"/>
                  </a:lnTo>
                  <a:cubicBezTo>
                    <a:pt x="669" y="2231"/>
                    <a:pt x="760" y="2238"/>
                    <a:pt x="848" y="2238"/>
                  </a:cubicBezTo>
                  <a:cubicBezTo>
                    <a:pt x="935" y="2238"/>
                    <a:pt x="1019" y="2231"/>
                    <a:pt x="1095" y="2215"/>
                  </a:cubicBezTo>
                  <a:cubicBezTo>
                    <a:pt x="1277" y="2337"/>
                    <a:pt x="1490" y="2398"/>
                    <a:pt x="1702" y="2398"/>
                  </a:cubicBezTo>
                  <a:cubicBezTo>
                    <a:pt x="1824" y="2367"/>
                    <a:pt x="1946" y="2307"/>
                    <a:pt x="2037" y="2215"/>
                  </a:cubicBezTo>
                  <a:cubicBezTo>
                    <a:pt x="2189" y="2155"/>
                    <a:pt x="2310" y="2063"/>
                    <a:pt x="2371" y="1911"/>
                  </a:cubicBezTo>
                  <a:cubicBezTo>
                    <a:pt x="2462" y="1759"/>
                    <a:pt x="2493" y="1607"/>
                    <a:pt x="2493" y="1425"/>
                  </a:cubicBezTo>
                  <a:cubicBezTo>
                    <a:pt x="2493" y="1243"/>
                    <a:pt x="2432" y="1060"/>
                    <a:pt x="2310" y="939"/>
                  </a:cubicBezTo>
                  <a:cubicBezTo>
                    <a:pt x="2310" y="483"/>
                    <a:pt x="2006" y="118"/>
                    <a:pt x="1551" y="27"/>
                  </a:cubicBezTo>
                  <a:cubicBezTo>
                    <a:pt x="1481" y="9"/>
                    <a:pt x="1413" y="0"/>
                    <a:pt x="1346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587590" y="11219223"/>
              <a:ext cx="114682" cy="99354"/>
            </a:xfrm>
            <a:custGeom>
              <a:avLst/>
              <a:gdLst/>
              <a:ahLst/>
              <a:cxnLst/>
              <a:rect l="l" t="t" r="r" b="b"/>
              <a:pathLst>
                <a:path w="2888" h="2502" extrusionOk="0">
                  <a:moveTo>
                    <a:pt x="1681" y="1"/>
                  </a:moveTo>
                  <a:cubicBezTo>
                    <a:pt x="1176" y="1"/>
                    <a:pt x="671" y="255"/>
                    <a:pt x="517" y="771"/>
                  </a:cubicBezTo>
                  <a:lnTo>
                    <a:pt x="487" y="771"/>
                  </a:lnTo>
                  <a:cubicBezTo>
                    <a:pt x="304" y="801"/>
                    <a:pt x="152" y="923"/>
                    <a:pt x="61" y="1075"/>
                  </a:cubicBezTo>
                  <a:cubicBezTo>
                    <a:pt x="31" y="1166"/>
                    <a:pt x="0" y="1257"/>
                    <a:pt x="0" y="1379"/>
                  </a:cubicBezTo>
                  <a:cubicBezTo>
                    <a:pt x="31" y="1683"/>
                    <a:pt x="183" y="1956"/>
                    <a:pt x="426" y="2138"/>
                  </a:cubicBezTo>
                  <a:cubicBezTo>
                    <a:pt x="665" y="2325"/>
                    <a:pt x="951" y="2418"/>
                    <a:pt x="1223" y="2418"/>
                  </a:cubicBezTo>
                  <a:cubicBezTo>
                    <a:pt x="1261" y="2418"/>
                    <a:pt x="1300" y="2416"/>
                    <a:pt x="1338" y="2412"/>
                  </a:cubicBezTo>
                  <a:cubicBezTo>
                    <a:pt x="1452" y="2473"/>
                    <a:pt x="1573" y="2502"/>
                    <a:pt x="1693" y="2502"/>
                  </a:cubicBezTo>
                  <a:cubicBezTo>
                    <a:pt x="1988" y="2502"/>
                    <a:pt x="2272" y="2328"/>
                    <a:pt x="2402" y="2047"/>
                  </a:cubicBezTo>
                  <a:cubicBezTo>
                    <a:pt x="2462" y="1895"/>
                    <a:pt x="2462" y="1743"/>
                    <a:pt x="2402" y="1622"/>
                  </a:cubicBezTo>
                  <a:cubicBezTo>
                    <a:pt x="2675" y="1591"/>
                    <a:pt x="2888" y="1318"/>
                    <a:pt x="2888" y="1044"/>
                  </a:cubicBezTo>
                  <a:cubicBezTo>
                    <a:pt x="2871" y="353"/>
                    <a:pt x="2277" y="1"/>
                    <a:pt x="1681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573095" y="11389066"/>
              <a:ext cx="127985" cy="97131"/>
            </a:xfrm>
            <a:custGeom>
              <a:avLst/>
              <a:gdLst/>
              <a:ahLst/>
              <a:cxnLst/>
              <a:rect l="l" t="t" r="r" b="b"/>
              <a:pathLst>
                <a:path w="3223" h="2446" extrusionOk="0">
                  <a:moveTo>
                    <a:pt x="1569" y="0"/>
                  </a:moveTo>
                  <a:cubicBezTo>
                    <a:pt x="1038" y="0"/>
                    <a:pt x="509" y="228"/>
                    <a:pt x="153" y="688"/>
                  </a:cubicBezTo>
                  <a:cubicBezTo>
                    <a:pt x="1" y="901"/>
                    <a:pt x="1" y="1144"/>
                    <a:pt x="153" y="1357"/>
                  </a:cubicBezTo>
                  <a:cubicBezTo>
                    <a:pt x="305" y="1570"/>
                    <a:pt x="578" y="1722"/>
                    <a:pt x="852" y="1783"/>
                  </a:cubicBezTo>
                  <a:lnTo>
                    <a:pt x="882" y="1783"/>
                  </a:lnTo>
                  <a:cubicBezTo>
                    <a:pt x="1004" y="1874"/>
                    <a:pt x="1156" y="1934"/>
                    <a:pt x="1308" y="1995"/>
                  </a:cubicBezTo>
                  <a:cubicBezTo>
                    <a:pt x="1472" y="2283"/>
                    <a:pt x="1775" y="2446"/>
                    <a:pt x="2086" y="2446"/>
                  </a:cubicBezTo>
                  <a:cubicBezTo>
                    <a:pt x="2235" y="2446"/>
                    <a:pt x="2386" y="2408"/>
                    <a:pt x="2523" y="2330"/>
                  </a:cubicBezTo>
                  <a:cubicBezTo>
                    <a:pt x="2858" y="2147"/>
                    <a:pt x="3010" y="1813"/>
                    <a:pt x="2979" y="1448"/>
                  </a:cubicBezTo>
                  <a:cubicBezTo>
                    <a:pt x="3162" y="1266"/>
                    <a:pt x="3223" y="962"/>
                    <a:pt x="3040" y="749"/>
                  </a:cubicBezTo>
                  <a:cubicBezTo>
                    <a:pt x="2682" y="251"/>
                    <a:pt x="2125" y="0"/>
                    <a:pt x="1569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868753" y="10756118"/>
              <a:ext cx="22992" cy="44713"/>
            </a:xfrm>
            <a:custGeom>
              <a:avLst/>
              <a:gdLst/>
              <a:ahLst/>
              <a:cxnLst/>
              <a:rect l="l" t="t" r="r" b="b"/>
              <a:pathLst>
                <a:path w="579" h="1126" extrusionOk="0">
                  <a:moveTo>
                    <a:pt x="578" y="1"/>
                  </a:moveTo>
                  <a:cubicBezTo>
                    <a:pt x="335" y="305"/>
                    <a:pt x="153" y="670"/>
                    <a:pt x="31" y="1034"/>
                  </a:cubicBezTo>
                  <a:lnTo>
                    <a:pt x="1" y="1126"/>
                  </a:lnTo>
                  <a:cubicBezTo>
                    <a:pt x="214" y="761"/>
                    <a:pt x="396" y="396"/>
                    <a:pt x="578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939994" y="9727574"/>
              <a:ext cx="488870" cy="776330"/>
            </a:xfrm>
            <a:custGeom>
              <a:avLst/>
              <a:gdLst/>
              <a:ahLst/>
              <a:cxnLst/>
              <a:rect l="l" t="t" r="r" b="b"/>
              <a:pathLst>
                <a:path w="12311" h="19550" extrusionOk="0">
                  <a:moveTo>
                    <a:pt x="9514" y="674"/>
                  </a:moveTo>
                  <a:cubicBezTo>
                    <a:pt x="9575" y="1555"/>
                    <a:pt x="9453" y="2467"/>
                    <a:pt x="9149" y="3288"/>
                  </a:cubicBezTo>
                  <a:cubicBezTo>
                    <a:pt x="8785" y="4321"/>
                    <a:pt x="8085" y="4990"/>
                    <a:pt x="7417" y="5810"/>
                  </a:cubicBezTo>
                  <a:cubicBezTo>
                    <a:pt x="7386" y="5871"/>
                    <a:pt x="7356" y="5962"/>
                    <a:pt x="7386" y="6023"/>
                  </a:cubicBezTo>
                  <a:lnTo>
                    <a:pt x="7295" y="6084"/>
                  </a:lnTo>
                  <a:cubicBezTo>
                    <a:pt x="7569" y="4078"/>
                    <a:pt x="8146" y="2193"/>
                    <a:pt x="9514" y="674"/>
                  </a:cubicBezTo>
                  <a:close/>
                  <a:moveTo>
                    <a:pt x="7599" y="7239"/>
                  </a:moveTo>
                  <a:cubicBezTo>
                    <a:pt x="8633" y="9093"/>
                    <a:pt x="8937" y="11282"/>
                    <a:pt x="8481" y="13379"/>
                  </a:cubicBezTo>
                  <a:cubicBezTo>
                    <a:pt x="7964" y="12558"/>
                    <a:pt x="7599" y="11616"/>
                    <a:pt x="7417" y="10613"/>
                  </a:cubicBezTo>
                  <a:cubicBezTo>
                    <a:pt x="7234" y="9579"/>
                    <a:pt x="7082" y="8120"/>
                    <a:pt x="7599" y="7239"/>
                  </a:cubicBezTo>
                  <a:close/>
                  <a:moveTo>
                    <a:pt x="4295" y="14514"/>
                  </a:moveTo>
                  <a:cubicBezTo>
                    <a:pt x="4433" y="14514"/>
                    <a:pt x="4572" y="14520"/>
                    <a:pt x="4712" y="14534"/>
                  </a:cubicBezTo>
                  <a:cubicBezTo>
                    <a:pt x="4286" y="15233"/>
                    <a:pt x="3708" y="15780"/>
                    <a:pt x="3009" y="16175"/>
                  </a:cubicBezTo>
                  <a:cubicBezTo>
                    <a:pt x="2699" y="16279"/>
                    <a:pt x="2378" y="16333"/>
                    <a:pt x="2059" y="16333"/>
                  </a:cubicBezTo>
                  <a:cubicBezTo>
                    <a:pt x="1816" y="16333"/>
                    <a:pt x="1574" y="16302"/>
                    <a:pt x="1338" y="16236"/>
                  </a:cubicBezTo>
                  <a:cubicBezTo>
                    <a:pt x="1368" y="16054"/>
                    <a:pt x="1398" y="15902"/>
                    <a:pt x="1398" y="15750"/>
                  </a:cubicBezTo>
                  <a:cubicBezTo>
                    <a:pt x="2154" y="14940"/>
                    <a:pt x="3198" y="14514"/>
                    <a:pt x="4295" y="14514"/>
                  </a:cubicBezTo>
                  <a:close/>
                  <a:moveTo>
                    <a:pt x="9633" y="1"/>
                  </a:moveTo>
                  <a:cubicBezTo>
                    <a:pt x="9581" y="1"/>
                    <a:pt x="9528" y="21"/>
                    <a:pt x="9484" y="66"/>
                  </a:cubicBezTo>
                  <a:cubicBezTo>
                    <a:pt x="8085" y="1768"/>
                    <a:pt x="7022" y="3895"/>
                    <a:pt x="7143" y="6145"/>
                  </a:cubicBezTo>
                  <a:cubicBezTo>
                    <a:pt x="5684" y="6844"/>
                    <a:pt x="4408" y="7847"/>
                    <a:pt x="3344" y="9063"/>
                  </a:cubicBezTo>
                  <a:cubicBezTo>
                    <a:pt x="699" y="12133"/>
                    <a:pt x="699" y="15841"/>
                    <a:pt x="0" y="19549"/>
                  </a:cubicBezTo>
                  <a:lnTo>
                    <a:pt x="882" y="19397"/>
                  </a:lnTo>
                  <a:cubicBezTo>
                    <a:pt x="942" y="19215"/>
                    <a:pt x="973" y="19032"/>
                    <a:pt x="1003" y="18850"/>
                  </a:cubicBezTo>
                  <a:cubicBezTo>
                    <a:pt x="1094" y="18212"/>
                    <a:pt x="1155" y="17543"/>
                    <a:pt x="1246" y="16905"/>
                  </a:cubicBezTo>
                  <a:cubicBezTo>
                    <a:pt x="1468" y="16975"/>
                    <a:pt x="1695" y="17009"/>
                    <a:pt x="1920" y="17009"/>
                  </a:cubicBezTo>
                  <a:cubicBezTo>
                    <a:pt x="2282" y="17009"/>
                    <a:pt x="2642" y="16921"/>
                    <a:pt x="2979" y="16753"/>
                  </a:cubicBezTo>
                  <a:cubicBezTo>
                    <a:pt x="3982" y="16297"/>
                    <a:pt x="4651" y="15355"/>
                    <a:pt x="5228" y="14473"/>
                  </a:cubicBezTo>
                  <a:cubicBezTo>
                    <a:pt x="5289" y="14382"/>
                    <a:pt x="5228" y="14230"/>
                    <a:pt x="5107" y="14200"/>
                  </a:cubicBezTo>
                  <a:cubicBezTo>
                    <a:pt x="4904" y="14168"/>
                    <a:pt x="4701" y="14153"/>
                    <a:pt x="4499" y="14153"/>
                  </a:cubicBezTo>
                  <a:cubicBezTo>
                    <a:pt x="3335" y="14153"/>
                    <a:pt x="2206" y="14666"/>
                    <a:pt x="1429" y="15598"/>
                  </a:cubicBezTo>
                  <a:cubicBezTo>
                    <a:pt x="1611" y="14260"/>
                    <a:pt x="1976" y="12984"/>
                    <a:pt x="2553" y="11798"/>
                  </a:cubicBezTo>
                  <a:cubicBezTo>
                    <a:pt x="3556" y="9792"/>
                    <a:pt x="5167" y="8151"/>
                    <a:pt x="7143" y="7117"/>
                  </a:cubicBezTo>
                  <a:lnTo>
                    <a:pt x="7143" y="7117"/>
                  </a:lnTo>
                  <a:cubicBezTo>
                    <a:pt x="7204" y="7361"/>
                    <a:pt x="6870" y="8546"/>
                    <a:pt x="6839" y="8789"/>
                  </a:cubicBezTo>
                  <a:cubicBezTo>
                    <a:pt x="6809" y="9397"/>
                    <a:pt x="6839" y="10005"/>
                    <a:pt x="6930" y="10583"/>
                  </a:cubicBezTo>
                  <a:cubicBezTo>
                    <a:pt x="7113" y="11890"/>
                    <a:pt x="7630" y="13105"/>
                    <a:pt x="8389" y="14169"/>
                  </a:cubicBezTo>
                  <a:cubicBezTo>
                    <a:pt x="8430" y="14250"/>
                    <a:pt x="8512" y="14289"/>
                    <a:pt x="8596" y="14289"/>
                  </a:cubicBezTo>
                  <a:cubicBezTo>
                    <a:pt x="8702" y="14289"/>
                    <a:pt x="8811" y="14227"/>
                    <a:pt x="8845" y="14108"/>
                  </a:cubicBezTo>
                  <a:cubicBezTo>
                    <a:pt x="9727" y="11616"/>
                    <a:pt x="9514" y="8880"/>
                    <a:pt x="8237" y="6601"/>
                  </a:cubicBezTo>
                  <a:cubicBezTo>
                    <a:pt x="9301" y="6145"/>
                    <a:pt x="10456" y="5871"/>
                    <a:pt x="11642" y="5780"/>
                  </a:cubicBezTo>
                  <a:cubicBezTo>
                    <a:pt x="11668" y="5573"/>
                    <a:pt x="11825" y="5432"/>
                    <a:pt x="12022" y="5432"/>
                  </a:cubicBezTo>
                  <a:cubicBezTo>
                    <a:pt x="12056" y="5432"/>
                    <a:pt x="12092" y="5437"/>
                    <a:pt x="12128" y="5446"/>
                  </a:cubicBezTo>
                  <a:lnTo>
                    <a:pt x="12189" y="5446"/>
                  </a:lnTo>
                  <a:cubicBezTo>
                    <a:pt x="12219" y="5446"/>
                    <a:pt x="12250" y="5415"/>
                    <a:pt x="12310" y="5415"/>
                  </a:cubicBezTo>
                  <a:cubicBezTo>
                    <a:pt x="12158" y="5294"/>
                    <a:pt x="12128" y="5111"/>
                    <a:pt x="12219" y="4959"/>
                  </a:cubicBezTo>
                  <a:lnTo>
                    <a:pt x="12250" y="4899"/>
                  </a:lnTo>
                  <a:lnTo>
                    <a:pt x="12250" y="4899"/>
                  </a:lnTo>
                  <a:cubicBezTo>
                    <a:pt x="10912" y="4929"/>
                    <a:pt x="9575" y="5172"/>
                    <a:pt x="8329" y="5658"/>
                  </a:cubicBezTo>
                  <a:cubicBezTo>
                    <a:pt x="9696" y="4291"/>
                    <a:pt x="10122" y="1950"/>
                    <a:pt x="9848" y="157"/>
                  </a:cubicBezTo>
                  <a:cubicBezTo>
                    <a:pt x="9810" y="61"/>
                    <a:pt x="9723" y="1"/>
                    <a:pt x="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372688" y="11161683"/>
              <a:ext cx="160548" cy="85734"/>
            </a:xfrm>
            <a:custGeom>
              <a:avLst/>
              <a:gdLst/>
              <a:ahLst/>
              <a:cxnLst/>
              <a:rect l="l" t="t" r="r" b="b"/>
              <a:pathLst>
                <a:path w="4043" h="2159" extrusionOk="0">
                  <a:moveTo>
                    <a:pt x="4043" y="1"/>
                  </a:moveTo>
                  <a:lnTo>
                    <a:pt x="4043" y="1"/>
                  </a:lnTo>
                  <a:cubicBezTo>
                    <a:pt x="3192" y="244"/>
                    <a:pt x="2341" y="578"/>
                    <a:pt x="1550" y="1004"/>
                  </a:cubicBezTo>
                  <a:cubicBezTo>
                    <a:pt x="973" y="1308"/>
                    <a:pt x="456" y="1703"/>
                    <a:pt x="0" y="2159"/>
                  </a:cubicBezTo>
                  <a:cubicBezTo>
                    <a:pt x="1398" y="1551"/>
                    <a:pt x="2766" y="852"/>
                    <a:pt x="4043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1443327" y="9503606"/>
              <a:ext cx="249895" cy="385902"/>
            </a:xfrm>
            <a:custGeom>
              <a:avLst/>
              <a:gdLst/>
              <a:ahLst/>
              <a:cxnLst/>
              <a:rect l="l" t="t" r="r" b="b"/>
              <a:pathLst>
                <a:path w="6293" h="9718" extrusionOk="0">
                  <a:moveTo>
                    <a:pt x="4631" y="1"/>
                  </a:moveTo>
                  <a:cubicBezTo>
                    <a:pt x="4523" y="1"/>
                    <a:pt x="4423" y="48"/>
                    <a:pt x="4347" y="143"/>
                  </a:cubicBezTo>
                  <a:cubicBezTo>
                    <a:pt x="1854" y="2636"/>
                    <a:pt x="335" y="5949"/>
                    <a:pt x="0" y="9444"/>
                  </a:cubicBezTo>
                  <a:cubicBezTo>
                    <a:pt x="0" y="9566"/>
                    <a:pt x="31" y="9657"/>
                    <a:pt x="91" y="9718"/>
                  </a:cubicBezTo>
                  <a:cubicBezTo>
                    <a:pt x="1216" y="7864"/>
                    <a:pt x="2614" y="6162"/>
                    <a:pt x="4286" y="4763"/>
                  </a:cubicBezTo>
                  <a:cubicBezTo>
                    <a:pt x="4468" y="4399"/>
                    <a:pt x="4681" y="4034"/>
                    <a:pt x="4833" y="3669"/>
                  </a:cubicBezTo>
                  <a:cubicBezTo>
                    <a:pt x="5289" y="2636"/>
                    <a:pt x="6292" y="721"/>
                    <a:pt x="4833" y="52"/>
                  </a:cubicBezTo>
                  <a:cubicBezTo>
                    <a:pt x="4765" y="18"/>
                    <a:pt x="4696" y="1"/>
                    <a:pt x="46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1422797" y="9616464"/>
              <a:ext cx="417670" cy="328600"/>
            </a:xfrm>
            <a:custGeom>
              <a:avLst/>
              <a:gdLst/>
              <a:ahLst/>
              <a:cxnLst/>
              <a:rect l="l" t="t" r="r" b="b"/>
              <a:pathLst>
                <a:path w="10518" h="8275" extrusionOk="0">
                  <a:moveTo>
                    <a:pt x="8600" y="1"/>
                  </a:moveTo>
                  <a:cubicBezTo>
                    <a:pt x="7303" y="1"/>
                    <a:pt x="5554" y="1307"/>
                    <a:pt x="4894" y="1830"/>
                  </a:cubicBezTo>
                  <a:lnTo>
                    <a:pt x="4803" y="1921"/>
                  </a:lnTo>
                  <a:cubicBezTo>
                    <a:pt x="3131" y="3320"/>
                    <a:pt x="1733" y="4991"/>
                    <a:pt x="608" y="6876"/>
                  </a:cubicBezTo>
                  <a:cubicBezTo>
                    <a:pt x="456" y="7149"/>
                    <a:pt x="304" y="7423"/>
                    <a:pt x="122" y="7697"/>
                  </a:cubicBezTo>
                  <a:lnTo>
                    <a:pt x="92" y="7757"/>
                  </a:lnTo>
                  <a:cubicBezTo>
                    <a:pt x="0" y="7879"/>
                    <a:pt x="31" y="8092"/>
                    <a:pt x="152" y="8213"/>
                  </a:cubicBezTo>
                  <a:cubicBezTo>
                    <a:pt x="244" y="8213"/>
                    <a:pt x="335" y="8213"/>
                    <a:pt x="426" y="8274"/>
                  </a:cubicBezTo>
                  <a:cubicBezTo>
                    <a:pt x="2341" y="6572"/>
                    <a:pt x="4590" y="5326"/>
                    <a:pt x="7052" y="4596"/>
                  </a:cubicBezTo>
                  <a:cubicBezTo>
                    <a:pt x="7235" y="4535"/>
                    <a:pt x="7417" y="4505"/>
                    <a:pt x="7691" y="4444"/>
                  </a:cubicBezTo>
                  <a:cubicBezTo>
                    <a:pt x="8846" y="3380"/>
                    <a:pt x="10517" y="1648"/>
                    <a:pt x="9697" y="523"/>
                  </a:cubicBezTo>
                  <a:cubicBezTo>
                    <a:pt x="9421" y="148"/>
                    <a:pt x="9036" y="1"/>
                    <a:pt x="86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1439713" y="9783328"/>
              <a:ext cx="471953" cy="184651"/>
            </a:xfrm>
            <a:custGeom>
              <a:avLst/>
              <a:gdLst/>
              <a:ahLst/>
              <a:cxnLst/>
              <a:rect l="l" t="t" r="r" b="b"/>
              <a:pathLst>
                <a:path w="11885" h="4650" extrusionOk="0">
                  <a:moveTo>
                    <a:pt x="9173" y="1"/>
                  </a:moveTo>
                  <a:cubicBezTo>
                    <a:pt x="8519" y="1"/>
                    <a:pt x="7832" y="115"/>
                    <a:pt x="7265" y="242"/>
                  </a:cubicBezTo>
                  <a:cubicBezTo>
                    <a:pt x="7052" y="303"/>
                    <a:pt x="6809" y="364"/>
                    <a:pt x="6657" y="394"/>
                  </a:cubicBezTo>
                  <a:cubicBezTo>
                    <a:pt x="4164" y="1124"/>
                    <a:pt x="1915" y="2400"/>
                    <a:pt x="0" y="4102"/>
                  </a:cubicBezTo>
                  <a:cubicBezTo>
                    <a:pt x="30" y="4133"/>
                    <a:pt x="61" y="4194"/>
                    <a:pt x="91" y="4224"/>
                  </a:cubicBezTo>
                  <a:cubicBezTo>
                    <a:pt x="456" y="4346"/>
                    <a:pt x="790" y="4498"/>
                    <a:pt x="1125" y="4619"/>
                  </a:cubicBezTo>
                  <a:cubicBezTo>
                    <a:pt x="2039" y="4547"/>
                    <a:pt x="2945" y="4509"/>
                    <a:pt x="3852" y="4509"/>
                  </a:cubicBezTo>
                  <a:cubicBezTo>
                    <a:pt x="4845" y="4509"/>
                    <a:pt x="5838" y="4554"/>
                    <a:pt x="6839" y="4650"/>
                  </a:cubicBezTo>
                  <a:cubicBezTo>
                    <a:pt x="6961" y="4619"/>
                    <a:pt x="7082" y="4589"/>
                    <a:pt x="7204" y="4558"/>
                  </a:cubicBezTo>
                  <a:cubicBezTo>
                    <a:pt x="8420" y="4163"/>
                    <a:pt x="11885" y="3039"/>
                    <a:pt x="11459" y="1336"/>
                  </a:cubicBezTo>
                  <a:cubicBezTo>
                    <a:pt x="11215" y="302"/>
                    <a:pt x="10237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410725" y="9972787"/>
              <a:ext cx="24183" cy="28988"/>
            </a:xfrm>
            <a:custGeom>
              <a:avLst/>
              <a:gdLst/>
              <a:ahLst/>
              <a:cxnLst/>
              <a:rect l="l" t="t" r="r" b="b"/>
              <a:pathLst>
                <a:path w="609" h="730" extrusionOk="0">
                  <a:moveTo>
                    <a:pt x="1" y="0"/>
                  </a:moveTo>
                  <a:cubicBezTo>
                    <a:pt x="1" y="122"/>
                    <a:pt x="61" y="213"/>
                    <a:pt x="183" y="274"/>
                  </a:cubicBezTo>
                  <a:lnTo>
                    <a:pt x="244" y="335"/>
                  </a:lnTo>
                  <a:cubicBezTo>
                    <a:pt x="244" y="395"/>
                    <a:pt x="274" y="456"/>
                    <a:pt x="274" y="486"/>
                  </a:cubicBezTo>
                  <a:cubicBezTo>
                    <a:pt x="335" y="638"/>
                    <a:pt x="456" y="730"/>
                    <a:pt x="608" y="730"/>
                  </a:cubicBezTo>
                  <a:cubicBezTo>
                    <a:pt x="487" y="547"/>
                    <a:pt x="365" y="335"/>
                    <a:pt x="274" y="122"/>
                  </a:cubicBezTo>
                  <a:lnTo>
                    <a:pt x="122" y="61"/>
                  </a:lnTo>
                  <a:cubicBezTo>
                    <a:pt x="6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F69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1484348" y="9962859"/>
              <a:ext cx="423706" cy="205301"/>
            </a:xfrm>
            <a:custGeom>
              <a:avLst/>
              <a:gdLst/>
              <a:ahLst/>
              <a:cxnLst/>
              <a:rect l="l" t="t" r="r" b="b"/>
              <a:pathLst>
                <a:path w="10670" h="5170" extrusionOk="0">
                  <a:moveTo>
                    <a:pt x="2456" y="1"/>
                  </a:moveTo>
                  <a:cubicBezTo>
                    <a:pt x="1635" y="1"/>
                    <a:pt x="815" y="32"/>
                    <a:pt x="1" y="98"/>
                  </a:cubicBezTo>
                  <a:cubicBezTo>
                    <a:pt x="2189" y="980"/>
                    <a:pt x="4226" y="2165"/>
                    <a:pt x="6049" y="3654"/>
                  </a:cubicBezTo>
                  <a:cubicBezTo>
                    <a:pt x="6597" y="4080"/>
                    <a:pt x="7083" y="4566"/>
                    <a:pt x="7508" y="5113"/>
                  </a:cubicBezTo>
                  <a:cubicBezTo>
                    <a:pt x="7756" y="5150"/>
                    <a:pt x="7993" y="5170"/>
                    <a:pt x="8218" y="5170"/>
                  </a:cubicBezTo>
                  <a:cubicBezTo>
                    <a:pt x="9291" y="5170"/>
                    <a:pt x="10079" y="4725"/>
                    <a:pt x="10305" y="3594"/>
                  </a:cubicBezTo>
                  <a:cubicBezTo>
                    <a:pt x="10670" y="1740"/>
                    <a:pt x="8451" y="676"/>
                    <a:pt x="6992" y="372"/>
                  </a:cubicBezTo>
                  <a:cubicBezTo>
                    <a:pt x="6566" y="281"/>
                    <a:pt x="6141" y="220"/>
                    <a:pt x="5685" y="159"/>
                  </a:cubicBezTo>
                  <a:cubicBezTo>
                    <a:pt x="4615" y="55"/>
                    <a:pt x="3535" y="1"/>
                    <a:pt x="24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1402266" y="9943798"/>
              <a:ext cx="427319" cy="399046"/>
            </a:xfrm>
            <a:custGeom>
              <a:avLst/>
              <a:gdLst/>
              <a:ahLst/>
              <a:cxnLst/>
              <a:rect l="l" t="t" r="r" b="b"/>
              <a:pathLst>
                <a:path w="10761" h="10049" extrusionOk="0">
                  <a:moveTo>
                    <a:pt x="669" y="1"/>
                  </a:moveTo>
                  <a:cubicBezTo>
                    <a:pt x="639" y="1"/>
                    <a:pt x="578" y="1"/>
                    <a:pt x="548" y="31"/>
                  </a:cubicBezTo>
                  <a:lnTo>
                    <a:pt x="517" y="31"/>
                  </a:lnTo>
                  <a:cubicBezTo>
                    <a:pt x="481" y="22"/>
                    <a:pt x="445" y="18"/>
                    <a:pt x="409" y="18"/>
                  </a:cubicBezTo>
                  <a:cubicBezTo>
                    <a:pt x="207" y="18"/>
                    <a:pt x="31" y="159"/>
                    <a:pt x="31" y="365"/>
                  </a:cubicBezTo>
                  <a:cubicBezTo>
                    <a:pt x="1" y="517"/>
                    <a:pt x="62" y="669"/>
                    <a:pt x="183" y="761"/>
                  </a:cubicBezTo>
                  <a:cubicBezTo>
                    <a:pt x="214" y="791"/>
                    <a:pt x="274" y="821"/>
                    <a:pt x="305" y="821"/>
                  </a:cubicBezTo>
                  <a:lnTo>
                    <a:pt x="457" y="882"/>
                  </a:lnTo>
                  <a:cubicBezTo>
                    <a:pt x="578" y="1095"/>
                    <a:pt x="700" y="1308"/>
                    <a:pt x="821" y="1490"/>
                  </a:cubicBezTo>
                  <a:cubicBezTo>
                    <a:pt x="2220" y="3952"/>
                    <a:pt x="3861" y="6293"/>
                    <a:pt x="5746" y="8420"/>
                  </a:cubicBezTo>
                  <a:cubicBezTo>
                    <a:pt x="6464" y="9216"/>
                    <a:pt x="7479" y="10049"/>
                    <a:pt x="8443" y="10049"/>
                  </a:cubicBezTo>
                  <a:cubicBezTo>
                    <a:pt x="8990" y="10049"/>
                    <a:pt x="9520" y="9781"/>
                    <a:pt x="9971" y="9089"/>
                  </a:cubicBezTo>
                  <a:cubicBezTo>
                    <a:pt x="10761" y="7873"/>
                    <a:pt x="10335" y="6627"/>
                    <a:pt x="9545" y="5593"/>
                  </a:cubicBezTo>
                  <a:cubicBezTo>
                    <a:pt x="9119" y="5046"/>
                    <a:pt x="8664" y="4560"/>
                    <a:pt x="8116" y="4134"/>
                  </a:cubicBezTo>
                  <a:cubicBezTo>
                    <a:pt x="6293" y="2645"/>
                    <a:pt x="4256" y="1460"/>
                    <a:pt x="2068" y="578"/>
                  </a:cubicBezTo>
                  <a:cubicBezTo>
                    <a:pt x="1733" y="457"/>
                    <a:pt x="1369" y="305"/>
                    <a:pt x="1034" y="213"/>
                  </a:cubicBezTo>
                  <a:cubicBezTo>
                    <a:pt x="1004" y="153"/>
                    <a:pt x="973" y="122"/>
                    <a:pt x="943" y="92"/>
                  </a:cubicBezTo>
                  <a:cubicBezTo>
                    <a:pt x="852" y="31"/>
                    <a:pt x="761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-296000" y="11347568"/>
              <a:ext cx="57937" cy="165392"/>
            </a:xfrm>
            <a:custGeom>
              <a:avLst/>
              <a:gdLst/>
              <a:ahLst/>
              <a:cxnLst/>
              <a:rect l="l" t="t" r="r" b="b"/>
              <a:pathLst>
                <a:path w="1459" h="4165" extrusionOk="0">
                  <a:moveTo>
                    <a:pt x="547" y="1"/>
                  </a:moveTo>
                  <a:cubicBezTo>
                    <a:pt x="334" y="244"/>
                    <a:pt x="152" y="487"/>
                    <a:pt x="0" y="791"/>
                  </a:cubicBezTo>
                  <a:lnTo>
                    <a:pt x="0" y="4165"/>
                  </a:lnTo>
                  <a:cubicBezTo>
                    <a:pt x="486" y="3344"/>
                    <a:pt x="973" y="2493"/>
                    <a:pt x="1459" y="1672"/>
                  </a:cubicBezTo>
                  <a:cubicBezTo>
                    <a:pt x="973" y="1247"/>
                    <a:pt x="638" y="639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-282737" y="10367629"/>
              <a:ext cx="1607778" cy="1209686"/>
            </a:xfrm>
            <a:custGeom>
              <a:avLst/>
              <a:gdLst/>
              <a:ahLst/>
              <a:cxnLst/>
              <a:rect l="l" t="t" r="r" b="b"/>
              <a:pathLst>
                <a:path w="40488" h="30463" extrusionOk="0">
                  <a:moveTo>
                    <a:pt x="35069" y="3983"/>
                  </a:moveTo>
                  <a:cubicBezTo>
                    <a:pt x="35357" y="3983"/>
                    <a:pt x="35555" y="4434"/>
                    <a:pt x="35199" y="4586"/>
                  </a:cubicBezTo>
                  <a:lnTo>
                    <a:pt x="35016" y="4708"/>
                  </a:lnTo>
                  <a:cubicBezTo>
                    <a:pt x="34968" y="4728"/>
                    <a:pt x="34922" y="4737"/>
                    <a:pt x="34878" y="4737"/>
                  </a:cubicBezTo>
                  <a:cubicBezTo>
                    <a:pt x="34590" y="4737"/>
                    <a:pt x="34422" y="4346"/>
                    <a:pt x="34712" y="4161"/>
                  </a:cubicBezTo>
                  <a:lnTo>
                    <a:pt x="34895" y="4039"/>
                  </a:lnTo>
                  <a:cubicBezTo>
                    <a:pt x="34954" y="4000"/>
                    <a:pt x="35013" y="3983"/>
                    <a:pt x="35069" y="3983"/>
                  </a:cubicBezTo>
                  <a:close/>
                  <a:moveTo>
                    <a:pt x="34057" y="3619"/>
                  </a:moveTo>
                  <a:cubicBezTo>
                    <a:pt x="34243" y="3619"/>
                    <a:pt x="34433" y="3769"/>
                    <a:pt x="34378" y="4009"/>
                  </a:cubicBezTo>
                  <a:lnTo>
                    <a:pt x="34317" y="4282"/>
                  </a:lnTo>
                  <a:cubicBezTo>
                    <a:pt x="34256" y="4404"/>
                    <a:pt x="34135" y="4495"/>
                    <a:pt x="34013" y="4495"/>
                  </a:cubicBezTo>
                  <a:cubicBezTo>
                    <a:pt x="34044" y="4525"/>
                    <a:pt x="34104" y="4556"/>
                    <a:pt x="34104" y="4617"/>
                  </a:cubicBezTo>
                  <a:lnTo>
                    <a:pt x="34226" y="4799"/>
                  </a:lnTo>
                  <a:cubicBezTo>
                    <a:pt x="34412" y="5047"/>
                    <a:pt x="34177" y="5295"/>
                    <a:pt x="33950" y="5295"/>
                  </a:cubicBezTo>
                  <a:cubicBezTo>
                    <a:pt x="33843" y="5295"/>
                    <a:pt x="33737" y="5239"/>
                    <a:pt x="33679" y="5103"/>
                  </a:cubicBezTo>
                  <a:lnTo>
                    <a:pt x="33588" y="4921"/>
                  </a:lnTo>
                  <a:cubicBezTo>
                    <a:pt x="33496" y="4769"/>
                    <a:pt x="33527" y="4586"/>
                    <a:pt x="33679" y="4495"/>
                  </a:cubicBezTo>
                  <a:cubicBezTo>
                    <a:pt x="33740" y="4465"/>
                    <a:pt x="33770" y="4465"/>
                    <a:pt x="33831" y="4465"/>
                  </a:cubicBezTo>
                  <a:cubicBezTo>
                    <a:pt x="33709" y="4373"/>
                    <a:pt x="33648" y="4252"/>
                    <a:pt x="33709" y="4130"/>
                  </a:cubicBezTo>
                  <a:lnTo>
                    <a:pt x="33770" y="3826"/>
                  </a:lnTo>
                  <a:cubicBezTo>
                    <a:pt x="33818" y="3683"/>
                    <a:pt x="33937" y="3619"/>
                    <a:pt x="34057" y="3619"/>
                  </a:cubicBezTo>
                  <a:close/>
                  <a:moveTo>
                    <a:pt x="24667" y="11962"/>
                  </a:moveTo>
                  <a:cubicBezTo>
                    <a:pt x="24757" y="11962"/>
                    <a:pt x="24851" y="12001"/>
                    <a:pt x="24925" y="12094"/>
                  </a:cubicBezTo>
                  <a:cubicBezTo>
                    <a:pt x="25030" y="12326"/>
                    <a:pt x="24829" y="12543"/>
                    <a:pt x="24624" y="12543"/>
                  </a:cubicBezTo>
                  <a:cubicBezTo>
                    <a:pt x="24534" y="12543"/>
                    <a:pt x="24443" y="12500"/>
                    <a:pt x="24378" y="12398"/>
                  </a:cubicBezTo>
                  <a:cubicBezTo>
                    <a:pt x="24272" y="12165"/>
                    <a:pt x="24460" y="11962"/>
                    <a:pt x="24667" y="11962"/>
                  </a:cubicBezTo>
                  <a:close/>
                  <a:moveTo>
                    <a:pt x="24158" y="12766"/>
                  </a:moveTo>
                  <a:cubicBezTo>
                    <a:pt x="24244" y="12766"/>
                    <a:pt x="24335" y="12802"/>
                    <a:pt x="24408" y="12884"/>
                  </a:cubicBezTo>
                  <a:cubicBezTo>
                    <a:pt x="24514" y="13117"/>
                    <a:pt x="24311" y="13320"/>
                    <a:pt x="24106" y="13320"/>
                  </a:cubicBezTo>
                  <a:cubicBezTo>
                    <a:pt x="24016" y="13320"/>
                    <a:pt x="23926" y="13281"/>
                    <a:pt x="23861" y="13188"/>
                  </a:cubicBezTo>
                  <a:cubicBezTo>
                    <a:pt x="23776" y="12955"/>
                    <a:pt x="23958" y="12766"/>
                    <a:pt x="24158" y="12766"/>
                  </a:cubicBezTo>
                  <a:close/>
                  <a:moveTo>
                    <a:pt x="25850" y="16113"/>
                  </a:moveTo>
                  <a:cubicBezTo>
                    <a:pt x="25941" y="16113"/>
                    <a:pt x="26036" y="16156"/>
                    <a:pt x="26110" y="16258"/>
                  </a:cubicBezTo>
                  <a:cubicBezTo>
                    <a:pt x="26237" y="16490"/>
                    <a:pt x="26027" y="16707"/>
                    <a:pt x="25816" y="16707"/>
                  </a:cubicBezTo>
                  <a:cubicBezTo>
                    <a:pt x="25722" y="16707"/>
                    <a:pt x="25628" y="16665"/>
                    <a:pt x="25563" y="16562"/>
                  </a:cubicBezTo>
                  <a:cubicBezTo>
                    <a:pt x="25458" y="16330"/>
                    <a:pt x="25645" y="16113"/>
                    <a:pt x="25850" y="16113"/>
                  </a:cubicBezTo>
                  <a:close/>
                  <a:moveTo>
                    <a:pt x="24458" y="16614"/>
                  </a:moveTo>
                  <a:cubicBezTo>
                    <a:pt x="24565" y="16614"/>
                    <a:pt x="24674" y="16669"/>
                    <a:pt x="24742" y="16805"/>
                  </a:cubicBezTo>
                  <a:lnTo>
                    <a:pt x="24834" y="16988"/>
                  </a:lnTo>
                  <a:cubicBezTo>
                    <a:pt x="24925" y="17140"/>
                    <a:pt x="24864" y="17322"/>
                    <a:pt x="24712" y="17413"/>
                  </a:cubicBezTo>
                  <a:cubicBezTo>
                    <a:pt x="24663" y="17442"/>
                    <a:pt x="24612" y="17456"/>
                    <a:pt x="24561" y="17456"/>
                  </a:cubicBezTo>
                  <a:cubicBezTo>
                    <a:pt x="24453" y="17456"/>
                    <a:pt x="24348" y="17395"/>
                    <a:pt x="24287" y="17292"/>
                  </a:cubicBezTo>
                  <a:lnTo>
                    <a:pt x="24195" y="17109"/>
                  </a:lnTo>
                  <a:cubicBezTo>
                    <a:pt x="24009" y="16861"/>
                    <a:pt x="24230" y="16614"/>
                    <a:pt x="24458" y="16614"/>
                  </a:cubicBezTo>
                  <a:close/>
                  <a:moveTo>
                    <a:pt x="10397" y="26979"/>
                  </a:moveTo>
                  <a:cubicBezTo>
                    <a:pt x="10486" y="26979"/>
                    <a:pt x="10575" y="27018"/>
                    <a:pt x="10639" y="27109"/>
                  </a:cubicBezTo>
                  <a:cubicBezTo>
                    <a:pt x="10745" y="27364"/>
                    <a:pt x="10555" y="27574"/>
                    <a:pt x="10347" y="27574"/>
                  </a:cubicBezTo>
                  <a:cubicBezTo>
                    <a:pt x="10258" y="27574"/>
                    <a:pt x="10165" y="27535"/>
                    <a:pt x="10092" y="27444"/>
                  </a:cubicBezTo>
                  <a:cubicBezTo>
                    <a:pt x="9986" y="27189"/>
                    <a:pt x="10191" y="26979"/>
                    <a:pt x="10397" y="26979"/>
                  </a:cubicBezTo>
                  <a:close/>
                  <a:moveTo>
                    <a:pt x="9082" y="27225"/>
                  </a:moveTo>
                  <a:cubicBezTo>
                    <a:pt x="9104" y="27225"/>
                    <a:pt x="9126" y="27227"/>
                    <a:pt x="9149" y="27231"/>
                  </a:cubicBezTo>
                  <a:lnTo>
                    <a:pt x="9423" y="27322"/>
                  </a:lnTo>
                  <a:cubicBezTo>
                    <a:pt x="9833" y="27404"/>
                    <a:pt x="9727" y="27952"/>
                    <a:pt x="9393" y="27952"/>
                  </a:cubicBezTo>
                  <a:cubicBezTo>
                    <a:pt x="9355" y="27952"/>
                    <a:pt x="9314" y="27945"/>
                    <a:pt x="9271" y="27930"/>
                  </a:cubicBezTo>
                  <a:lnTo>
                    <a:pt x="8967" y="27839"/>
                  </a:lnTo>
                  <a:cubicBezTo>
                    <a:pt x="8815" y="27808"/>
                    <a:pt x="8724" y="27626"/>
                    <a:pt x="8785" y="27474"/>
                  </a:cubicBezTo>
                  <a:lnTo>
                    <a:pt x="8754" y="27474"/>
                  </a:lnTo>
                  <a:cubicBezTo>
                    <a:pt x="8807" y="27315"/>
                    <a:pt x="8930" y="27225"/>
                    <a:pt x="9082" y="27225"/>
                  </a:cubicBezTo>
                  <a:close/>
                  <a:moveTo>
                    <a:pt x="9441" y="28255"/>
                  </a:moveTo>
                  <a:cubicBezTo>
                    <a:pt x="9531" y="28255"/>
                    <a:pt x="9623" y="28294"/>
                    <a:pt x="9697" y="28386"/>
                  </a:cubicBezTo>
                  <a:cubicBezTo>
                    <a:pt x="9803" y="28641"/>
                    <a:pt x="9597" y="28851"/>
                    <a:pt x="9391" y="28851"/>
                  </a:cubicBezTo>
                  <a:cubicBezTo>
                    <a:pt x="9303" y="28851"/>
                    <a:pt x="9214" y="28812"/>
                    <a:pt x="9149" y="28720"/>
                  </a:cubicBezTo>
                  <a:cubicBezTo>
                    <a:pt x="9043" y="28466"/>
                    <a:pt x="9234" y="28255"/>
                    <a:pt x="9441" y="28255"/>
                  </a:cubicBezTo>
                  <a:close/>
                  <a:moveTo>
                    <a:pt x="40068" y="1"/>
                  </a:moveTo>
                  <a:cubicBezTo>
                    <a:pt x="39994" y="1"/>
                    <a:pt x="39917" y="35"/>
                    <a:pt x="39849" y="118"/>
                  </a:cubicBezTo>
                  <a:cubicBezTo>
                    <a:pt x="37813" y="2550"/>
                    <a:pt x="34712" y="2823"/>
                    <a:pt x="31703" y="3310"/>
                  </a:cubicBezTo>
                  <a:lnTo>
                    <a:pt x="30822" y="3462"/>
                  </a:lnTo>
                  <a:cubicBezTo>
                    <a:pt x="29363" y="3674"/>
                    <a:pt x="27934" y="4161"/>
                    <a:pt x="26657" y="4890"/>
                  </a:cubicBezTo>
                  <a:cubicBezTo>
                    <a:pt x="25168" y="5802"/>
                    <a:pt x="24165" y="7291"/>
                    <a:pt x="23831" y="8994"/>
                  </a:cubicBezTo>
                  <a:cubicBezTo>
                    <a:pt x="23435" y="10696"/>
                    <a:pt x="23496" y="12884"/>
                    <a:pt x="22068" y="14130"/>
                  </a:cubicBezTo>
                  <a:cubicBezTo>
                    <a:pt x="21224" y="14846"/>
                    <a:pt x="20224" y="15056"/>
                    <a:pt x="19163" y="15056"/>
                  </a:cubicBezTo>
                  <a:cubicBezTo>
                    <a:pt x="17968" y="15056"/>
                    <a:pt x="16694" y="14790"/>
                    <a:pt x="15472" y="14678"/>
                  </a:cubicBezTo>
                  <a:lnTo>
                    <a:pt x="14438" y="15802"/>
                  </a:lnTo>
                  <a:cubicBezTo>
                    <a:pt x="14560" y="15893"/>
                    <a:pt x="14621" y="16015"/>
                    <a:pt x="14590" y="16167"/>
                  </a:cubicBezTo>
                  <a:cubicBezTo>
                    <a:pt x="14537" y="16299"/>
                    <a:pt x="14415" y="16386"/>
                    <a:pt x="14264" y="16386"/>
                  </a:cubicBezTo>
                  <a:cubicBezTo>
                    <a:pt x="14242" y="16386"/>
                    <a:pt x="14219" y="16384"/>
                    <a:pt x="14195" y="16380"/>
                  </a:cubicBezTo>
                  <a:lnTo>
                    <a:pt x="13982" y="16319"/>
                  </a:lnTo>
                  <a:lnTo>
                    <a:pt x="13557" y="16805"/>
                  </a:lnTo>
                  <a:cubicBezTo>
                    <a:pt x="13587" y="16836"/>
                    <a:pt x="13648" y="16866"/>
                    <a:pt x="13678" y="16927"/>
                  </a:cubicBezTo>
                  <a:cubicBezTo>
                    <a:pt x="13770" y="17048"/>
                    <a:pt x="13709" y="17261"/>
                    <a:pt x="13557" y="17352"/>
                  </a:cubicBezTo>
                  <a:lnTo>
                    <a:pt x="13374" y="17444"/>
                  </a:lnTo>
                  <a:cubicBezTo>
                    <a:pt x="13324" y="17482"/>
                    <a:pt x="13267" y="17499"/>
                    <a:pt x="13210" y="17499"/>
                  </a:cubicBezTo>
                  <a:cubicBezTo>
                    <a:pt x="13131" y="17499"/>
                    <a:pt x="13050" y="17466"/>
                    <a:pt x="12979" y="17413"/>
                  </a:cubicBezTo>
                  <a:lnTo>
                    <a:pt x="12706" y="17717"/>
                  </a:lnTo>
                  <a:lnTo>
                    <a:pt x="11125" y="19510"/>
                  </a:lnTo>
                  <a:cubicBezTo>
                    <a:pt x="10852" y="19814"/>
                    <a:pt x="10578" y="20118"/>
                    <a:pt x="10304" y="20422"/>
                  </a:cubicBezTo>
                  <a:cubicBezTo>
                    <a:pt x="9210" y="21669"/>
                    <a:pt x="8116" y="22884"/>
                    <a:pt x="6991" y="24100"/>
                  </a:cubicBezTo>
                  <a:cubicBezTo>
                    <a:pt x="6444" y="24769"/>
                    <a:pt x="5806" y="25407"/>
                    <a:pt x="5137" y="26015"/>
                  </a:cubicBezTo>
                  <a:cubicBezTo>
                    <a:pt x="5593" y="25985"/>
                    <a:pt x="6049" y="25954"/>
                    <a:pt x="6444" y="25924"/>
                  </a:cubicBezTo>
                  <a:cubicBezTo>
                    <a:pt x="8177" y="25833"/>
                    <a:pt x="9818" y="25012"/>
                    <a:pt x="11004" y="23705"/>
                  </a:cubicBezTo>
                  <a:cubicBezTo>
                    <a:pt x="12067" y="22489"/>
                    <a:pt x="12311" y="20909"/>
                    <a:pt x="13071" y="19510"/>
                  </a:cubicBezTo>
                  <a:cubicBezTo>
                    <a:pt x="14621" y="16744"/>
                    <a:pt x="18268" y="17079"/>
                    <a:pt x="20973" y="16592"/>
                  </a:cubicBezTo>
                  <a:cubicBezTo>
                    <a:pt x="22584" y="16319"/>
                    <a:pt x="24287" y="15711"/>
                    <a:pt x="25350" y="14374"/>
                  </a:cubicBezTo>
                  <a:cubicBezTo>
                    <a:pt x="26414" y="13006"/>
                    <a:pt x="26110" y="11334"/>
                    <a:pt x="26384" y="9753"/>
                  </a:cubicBezTo>
                  <a:cubicBezTo>
                    <a:pt x="26931" y="7322"/>
                    <a:pt x="28876" y="5407"/>
                    <a:pt x="31338" y="4921"/>
                  </a:cubicBezTo>
                  <a:cubicBezTo>
                    <a:pt x="31356" y="4918"/>
                    <a:pt x="31373" y="4916"/>
                    <a:pt x="31389" y="4916"/>
                  </a:cubicBezTo>
                  <a:cubicBezTo>
                    <a:pt x="31719" y="4916"/>
                    <a:pt x="31867" y="5471"/>
                    <a:pt x="31490" y="5529"/>
                  </a:cubicBezTo>
                  <a:cubicBezTo>
                    <a:pt x="29575" y="5893"/>
                    <a:pt x="27964" y="7231"/>
                    <a:pt x="27265" y="9054"/>
                  </a:cubicBezTo>
                  <a:cubicBezTo>
                    <a:pt x="26688" y="10635"/>
                    <a:pt x="27113" y="12398"/>
                    <a:pt x="26384" y="13918"/>
                  </a:cubicBezTo>
                  <a:cubicBezTo>
                    <a:pt x="24834" y="17231"/>
                    <a:pt x="20639" y="17170"/>
                    <a:pt x="17569" y="17656"/>
                  </a:cubicBezTo>
                  <a:cubicBezTo>
                    <a:pt x="16384" y="17869"/>
                    <a:pt x="15107" y="18112"/>
                    <a:pt x="14256" y="18994"/>
                  </a:cubicBezTo>
                  <a:cubicBezTo>
                    <a:pt x="13496" y="19723"/>
                    <a:pt x="13222" y="20787"/>
                    <a:pt x="12858" y="21729"/>
                  </a:cubicBezTo>
                  <a:cubicBezTo>
                    <a:pt x="12341" y="23158"/>
                    <a:pt x="11399" y="24404"/>
                    <a:pt x="10153" y="25286"/>
                  </a:cubicBezTo>
                  <a:cubicBezTo>
                    <a:pt x="8785" y="26258"/>
                    <a:pt x="7235" y="26532"/>
                    <a:pt x="5593" y="26593"/>
                  </a:cubicBezTo>
                  <a:cubicBezTo>
                    <a:pt x="5168" y="26593"/>
                    <a:pt x="4651" y="26623"/>
                    <a:pt x="4104" y="26684"/>
                  </a:cubicBezTo>
                  <a:cubicBezTo>
                    <a:pt x="3769" y="26836"/>
                    <a:pt x="3405" y="26957"/>
                    <a:pt x="3040" y="27018"/>
                  </a:cubicBezTo>
                  <a:lnTo>
                    <a:pt x="2645" y="27018"/>
                  </a:lnTo>
                  <a:cubicBezTo>
                    <a:pt x="2250" y="27140"/>
                    <a:pt x="1915" y="27353"/>
                    <a:pt x="1611" y="27626"/>
                  </a:cubicBezTo>
                  <a:lnTo>
                    <a:pt x="1064" y="28538"/>
                  </a:lnTo>
                  <a:cubicBezTo>
                    <a:pt x="1003" y="28720"/>
                    <a:pt x="1003" y="28903"/>
                    <a:pt x="973" y="29085"/>
                  </a:cubicBezTo>
                  <a:cubicBezTo>
                    <a:pt x="973" y="29266"/>
                    <a:pt x="842" y="29403"/>
                    <a:pt x="672" y="29403"/>
                  </a:cubicBezTo>
                  <a:cubicBezTo>
                    <a:pt x="641" y="29403"/>
                    <a:pt x="610" y="29398"/>
                    <a:pt x="578" y="29389"/>
                  </a:cubicBezTo>
                  <a:lnTo>
                    <a:pt x="0" y="30362"/>
                  </a:lnTo>
                  <a:cubicBezTo>
                    <a:pt x="196" y="30433"/>
                    <a:pt x="392" y="30462"/>
                    <a:pt x="582" y="30462"/>
                  </a:cubicBezTo>
                  <a:cubicBezTo>
                    <a:pt x="716" y="30462"/>
                    <a:pt x="847" y="30448"/>
                    <a:pt x="973" y="30422"/>
                  </a:cubicBezTo>
                  <a:cubicBezTo>
                    <a:pt x="1216" y="30362"/>
                    <a:pt x="1459" y="30301"/>
                    <a:pt x="1672" y="30240"/>
                  </a:cubicBezTo>
                  <a:cubicBezTo>
                    <a:pt x="1946" y="30149"/>
                    <a:pt x="2219" y="30088"/>
                    <a:pt x="2523" y="30058"/>
                  </a:cubicBezTo>
                  <a:cubicBezTo>
                    <a:pt x="2645" y="30058"/>
                    <a:pt x="2736" y="30058"/>
                    <a:pt x="2858" y="30027"/>
                  </a:cubicBezTo>
                  <a:cubicBezTo>
                    <a:pt x="3617" y="30058"/>
                    <a:pt x="4377" y="30119"/>
                    <a:pt x="5137" y="30271"/>
                  </a:cubicBezTo>
                  <a:cubicBezTo>
                    <a:pt x="5487" y="30312"/>
                    <a:pt x="5836" y="30333"/>
                    <a:pt x="6184" y="30333"/>
                  </a:cubicBezTo>
                  <a:cubicBezTo>
                    <a:pt x="7108" y="30333"/>
                    <a:pt x="8023" y="30184"/>
                    <a:pt x="8906" y="29875"/>
                  </a:cubicBezTo>
                  <a:cubicBezTo>
                    <a:pt x="9210" y="29784"/>
                    <a:pt x="9514" y="29632"/>
                    <a:pt x="9818" y="29511"/>
                  </a:cubicBezTo>
                  <a:cubicBezTo>
                    <a:pt x="11125" y="28872"/>
                    <a:pt x="12280" y="27960"/>
                    <a:pt x="13192" y="26805"/>
                  </a:cubicBezTo>
                  <a:cubicBezTo>
                    <a:pt x="13374" y="26532"/>
                    <a:pt x="13557" y="26289"/>
                    <a:pt x="13770" y="26015"/>
                  </a:cubicBezTo>
                  <a:cubicBezTo>
                    <a:pt x="14651" y="24647"/>
                    <a:pt x="15381" y="23249"/>
                    <a:pt x="16505" y="22155"/>
                  </a:cubicBezTo>
                  <a:cubicBezTo>
                    <a:pt x="16961" y="21669"/>
                    <a:pt x="17478" y="21304"/>
                    <a:pt x="18055" y="20969"/>
                  </a:cubicBezTo>
                  <a:cubicBezTo>
                    <a:pt x="18846" y="20574"/>
                    <a:pt x="19697" y="20240"/>
                    <a:pt x="20548" y="19966"/>
                  </a:cubicBezTo>
                  <a:cubicBezTo>
                    <a:pt x="21824" y="19632"/>
                    <a:pt x="23071" y="19207"/>
                    <a:pt x="24287" y="18720"/>
                  </a:cubicBezTo>
                  <a:cubicBezTo>
                    <a:pt x="25806" y="18051"/>
                    <a:pt x="27265" y="17079"/>
                    <a:pt x="28025" y="15559"/>
                  </a:cubicBezTo>
                  <a:cubicBezTo>
                    <a:pt x="28755" y="14100"/>
                    <a:pt x="28542" y="12489"/>
                    <a:pt x="28967" y="11000"/>
                  </a:cubicBezTo>
                  <a:lnTo>
                    <a:pt x="28998" y="10909"/>
                  </a:lnTo>
                  <a:lnTo>
                    <a:pt x="29028" y="10787"/>
                  </a:lnTo>
                  <a:cubicBezTo>
                    <a:pt x="29150" y="10453"/>
                    <a:pt x="29332" y="10118"/>
                    <a:pt x="29575" y="9814"/>
                  </a:cubicBezTo>
                  <a:cubicBezTo>
                    <a:pt x="30183" y="9054"/>
                    <a:pt x="31034" y="8598"/>
                    <a:pt x="31916" y="8143"/>
                  </a:cubicBezTo>
                  <a:cubicBezTo>
                    <a:pt x="32980" y="7595"/>
                    <a:pt x="33983" y="6987"/>
                    <a:pt x="34895" y="6258"/>
                  </a:cubicBezTo>
                  <a:cubicBezTo>
                    <a:pt x="36962" y="4617"/>
                    <a:pt x="38664" y="2550"/>
                    <a:pt x="40305" y="544"/>
                  </a:cubicBezTo>
                  <a:cubicBezTo>
                    <a:pt x="40488" y="315"/>
                    <a:pt x="40293" y="1"/>
                    <a:pt x="40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-258593" y="11500851"/>
              <a:ext cx="19339" cy="34031"/>
            </a:xfrm>
            <a:custGeom>
              <a:avLst/>
              <a:gdLst/>
              <a:ahLst/>
              <a:cxnLst/>
              <a:rect l="l" t="t" r="r" b="b"/>
              <a:pathLst>
                <a:path w="487" h="857" extrusionOk="0">
                  <a:moveTo>
                    <a:pt x="487" y="1"/>
                  </a:moveTo>
                  <a:lnTo>
                    <a:pt x="0" y="852"/>
                  </a:lnTo>
                  <a:cubicBezTo>
                    <a:pt x="19" y="855"/>
                    <a:pt x="38" y="857"/>
                    <a:pt x="56" y="857"/>
                  </a:cubicBezTo>
                  <a:cubicBezTo>
                    <a:pt x="218" y="857"/>
                    <a:pt x="368" y="739"/>
                    <a:pt x="395" y="548"/>
                  </a:cubicBezTo>
                  <a:cubicBezTo>
                    <a:pt x="395" y="366"/>
                    <a:pt x="426" y="183"/>
                    <a:pt x="487" y="1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-118573" y="10562648"/>
              <a:ext cx="1101039" cy="864606"/>
            </a:xfrm>
            <a:custGeom>
              <a:avLst/>
              <a:gdLst/>
              <a:ahLst/>
              <a:cxnLst/>
              <a:rect l="l" t="t" r="r" b="b"/>
              <a:pathLst>
                <a:path w="27727" h="21773" extrusionOk="0">
                  <a:moveTo>
                    <a:pt x="27283" y="0"/>
                  </a:moveTo>
                  <a:cubicBezTo>
                    <a:pt x="27258" y="0"/>
                    <a:pt x="27232" y="3"/>
                    <a:pt x="27204" y="10"/>
                  </a:cubicBezTo>
                  <a:cubicBezTo>
                    <a:pt x="24742" y="466"/>
                    <a:pt x="22797" y="2380"/>
                    <a:pt x="22280" y="4842"/>
                  </a:cubicBezTo>
                  <a:cubicBezTo>
                    <a:pt x="21976" y="6423"/>
                    <a:pt x="22280" y="8095"/>
                    <a:pt x="21216" y="9432"/>
                  </a:cubicBezTo>
                  <a:cubicBezTo>
                    <a:pt x="20183" y="10800"/>
                    <a:pt x="18481" y="11378"/>
                    <a:pt x="16839" y="11651"/>
                  </a:cubicBezTo>
                  <a:cubicBezTo>
                    <a:pt x="14134" y="12137"/>
                    <a:pt x="10487" y="11833"/>
                    <a:pt x="8937" y="14599"/>
                  </a:cubicBezTo>
                  <a:cubicBezTo>
                    <a:pt x="8177" y="15967"/>
                    <a:pt x="7933" y="17548"/>
                    <a:pt x="6870" y="18764"/>
                  </a:cubicBezTo>
                  <a:cubicBezTo>
                    <a:pt x="5715" y="20101"/>
                    <a:pt x="4073" y="20891"/>
                    <a:pt x="2310" y="21013"/>
                  </a:cubicBezTo>
                  <a:cubicBezTo>
                    <a:pt x="1945" y="21013"/>
                    <a:pt x="1490" y="21043"/>
                    <a:pt x="1034" y="21074"/>
                  </a:cubicBezTo>
                  <a:cubicBezTo>
                    <a:pt x="699" y="21347"/>
                    <a:pt x="365" y="21560"/>
                    <a:pt x="0" y="21773"/>
                  </a:cubicBezTo>
                  <a:cubicBezTo>
                    <a:pt x="517" y="21682"/>
                    <a:pt x="1034" y="21682"/>
                    <a:pt x="1490" y="21651"/>
                  </a:cubicBezTo>
                  <a:cubicBezTo>
                    <a:pt x="3131" y="21621"/>
                    <a:pt x="4651" y="21347"/>
                    <a:pt x="6049" y="20375"/>
                  </a:cubicBezTo>
                  <a:cubicBezTo>
                    <a:pt x="7265" y="19493"/>
                    <a:pt x="8207" y="18217"/>
                    <a:pt x="8724" y="16788"/>
                  </a:cubicBezTo>
                  <a:cubicBezTo>
                    <a:pt x="9088" y="15846"/>
                    <a:pt x="9392" y="14812"/>
                    <a:pt x="10122" y="14052"/>
                  </a:cubicBezTo>
                  <a:cubicBezTo>
                    <a:pt x="11003" y="13201"/>
                    <a:pt x="12280" y="12928"/>
                    <a:pt x="13435" y="12745"/>
                  </a:cubicBezTo>
                  <a:cubicBezTo>
                    <a:pt x="16505" y="12259"/>
                    <a:pt x="20700" y="12320"/>
                    <a:pt x="22250" y="9007"/>
                  </a:cubicBezTo>
                  <a:cubicBezTo>
                    <a:pt x="22979" y="7487"/>
                    <a:pt x="22554" y="5694"/>
                    <a:pt x="23131" y="4113"/>
                  </a:cubicBezTo>
                  <a:cubicBezTo>
                    <a:pt x="23861" y="2289"/>
                    <a:pt x="25441" y="982"/>
                    <a:pt x="27387" y="618"/>
                  </a:cubicBezTo>
                  <a:cubicBezTo>
                    <a:pt x="27726" y="533"/>
                    <a:pt x="27618" y="0"/>
                    <a:pt x="27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-218763" y="11434494"/>
              <a:ext cx="42291" cy="30219"/>
            </a:xfrm>
            <a:custGeom>
              <a:avLst/>
              <a:gdLst/>
              <a:ahLst/>
              <a:cxnLst/>
              <a:rect l="l" t="t" r="r" b="b"/>
              <a:pathLst>
                <a:path w="1065" h="761" extrusionOk="0">
                  <a:moveTo>
                    <a:pt x="426" y="0"/>
                  </a:moveTo>
                  <a:lnTo>
                    <a:pt x="0" y="760"/>
                  </a:lnTo>
                  <a:cubicBezTo>
                    <a:pt x="304" y="487"/>
                    <a:pt x="669" y="274"/>
                    <a:pt x="1064" y="122"/>
                  </a:cubicBezTo>
                  <a:cubicBezTo>
                    <a:pt x="851" y="122"/>
                    <a:pt x="639" y="91"/>
                    <a:pt x="426" y="0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1083985" y="10525757"/>
              <a:ext cx="44197" cy="29981"/>
            </a:xfrm>
            <a:custGeom>
              <a:avLst/>
              <a:gdLst/>
              <a:ahLst/>
              <a:cxnLst/>
              <a:rect l="l" t="t" r="r" b="b"/>
              <a:pathLst>
                <a:path w="1113" h="755" extrusionOk="0">
                  <a:moveTo>
                    <a:pt x="632" y="1"/>
                  </a:moveTo>
                  <a:cubicBezTo>
                    <a:pt x="574" y="1"/>
                    <a:pt x="512" y="18"/>
                    <a:pt x="447" y="57"/>
                  </a:cubicBezTo>
                  <a:lnTo>
                    <a:pt x="265" y="179"/>
                  </a:lnTo>
                  <a:cubicBezTo>
                    <a:pt x="1" y="364"/>
                    <a:pt x="173" y="755"/>
                    <a:pt x="461" y="755"/>
                  </a:cubicBezTo>
                  <a:cubicBezTo>
                    <a:pt x="505" y="755"/>
                    <a:pt x="551" y="746"/>
                    <a:pt x="599" y="726"/>
                  </a:cubicBezTo>
                  <a:lnTo>
                    <a:pt x="782" y="604"/>
                  </a:lnTo>
                  <a:cubicBezTo>
                    <a:pt x="1112" y="452"/>
                    <a:pt x="932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1047412" y="10511342"/>
              <a:ext cx="36493" cy="66554"/>
            </a:xfrm>
            <a:custGeom>
              <a:avLst/>
              <a:gdLst/>
              <a:ahLst/>
              <a:cxnLst/>
              <a:rect l="l" t="t" r="r" b="b"/>
              <a:pathLst>
                <a:path w="919" h="1676" extrusionOk="0">
                  <a:moveTo>
                    <a:pt x="553" y="0"/>
                  </a:moveTo>
                  <a:cubicBezTo>
                    <a:pt x="436" y="0"/>
                    <a:pt x="322" y="64"/>
                    <a:pt x="274" y="207"/>
                  </a:cubicBezTo>
                  <a:lnTo>
                    <a:pt x="183" y="511"/>
                  </a:lnTo>
                  <a:cubicBezTo>
                    <a:pt x="152" y="633"/>
                    <a:pt x="213" y="754"/>
                    <a:pt x="335" y="846"/>
                  </a:cubicBezTo>
                  <a:cubicBezTo>
                    <a:pt x="274" y="846"/>
                    <a:pt x="244" y="846"/>
                    <a:pt x="183" y="876"/>
                  </a:cubicBezTo>
                  <a:cubicBezTo>
                    <a:pt x="31" y="967"/>
                    <a:pt x="0" y="1150"/>
                    <a:pt x="61" y="1302"/>
                  </a:cubicBezTo>
                  <a:lnTo>
                    <a:pt x="183" y="1484"/>
                  </a:lnTo>
                  <a:cubicBezTo>
                    <a:pt x="241" y="1620"/>
                    <a:pt x="343" y="1676"/>
                    <a:pt x="447" y="1676"/>
                  </a:cubicBezTo>
                  <a:cubicBezTo>
                    <a:pt x="668" y="1676"/>
                    <a:pt x="895" y="1428"/>
                    <a:pt x="730" y="1180"/>
                  </a:cubicBezTo>
                  <a:lnTo>
                    <a:pt x="608" y="998"/>
                  </a:lnTo>
                  <a:cubicBezTo>
                    <a:pt x="578" y="937"/>
                    <a:pt x="548" y="906"/>
                    <a:pt x="517" y="876"/>
                  </a:cubicBezTo>
                  <a:cubicBezTo>
                    <a:pt x="639" y="876"/>
                    <a:pt x="760" y="785"/>
                    <a:pt x="791" y="663"/>
                  </a:cubicBezTo>
                  <a:lnTo>
                    <a:pt x="882" y="390"/>
                  </a:lnTo>
                  <a:cubicBezTo>
                    <a:pt x="919" y="150"/>
                    <a:pt x="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272498" y="10995136"/>
              <a:ext cx="25375" cy="23191"/>
            </a:xfrm>
            <a:custGeom>
              <a:avLst/>
              <a:gdLst/>
              <a:ahLst/>
              <a:cxnLst/>
              <a:rect l="l" t="t" r="r" b="b"/>
              <a:pathLst>
                <a:path w="639" h="584" extrusionOk="0">
                  <a:moveTo>
                    <a:pt x="456" y="0"/>
                  </a:moveTo>
                  <a:lnTo>
                    <a:pt x="0" y="517"/>
                  </a:lnTo>
                  <a:lnTo>
                    <a:pt x="213" y="578"/>
                  </a:lnTo>
                  <a:cubicBezTo>
                    <a:pt x="237" y="582"/>
                    <a:pt x="260" y="584"/>
                    <a:pt x="282" y="584"/>
                  </a:cubicBezTo>
                  <a:cubicBezTo>
                    <a:pt x="433" y="584"/>
                    <a:pt x="555" y="497"/>
                    <a:pt x="608" y="365"/>
                  </a:cubicBezTo>
                  <a:cubicBezTo>
                    <a:pt x="639" y="213"/>
                    <a:pt x="578" y="91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233859" y="11034966"/>
              <a:ext cx="30219" cy="27043"/>
            </a:xfrm>
            <a:custGeom>
              <a:avLst/>
              <a:gdLst/>
              <a:ahLst/>
              <a:cxnLst/>
              <a:rect l="l" t="t" r="r" b="b"/>
              <a:pathLst>
                <a:path w="761" h="681" extrusionOk="0">
                  <a:moveTo>
                    <a:pt x="548" y="0"/>
                  </a:moveTo>
                  <a:lnTo>
                    <a:pt x="1" y="608"/>
                  </a:lnTo>
                  <a:cubicBezTo>
                    <a:pt x="68" y="658"/>
                    <a:pt x="135" y="681"/>
                    <a:pt x="202" y="681"/>
                  </a:cubicBezTo>
                  <a:cubicBezTo>
                    <a:pt x="256" y="681"/>
                    <a:pt x="311" y="666"/>
                    <a:pt x="365" y="639"/>
                  </a:cubicBezTo>
                  <a:lnTo>
                    <a:pt x="548" y="547"/>
                  </a:lnTo>
                  <a:cubicBezTo>
                    <a:pt x="700" y="456"/>
                    <a:pt x="761" y="243"/>
                    <a:pt x="669" y="91"/>
                  </a:cubicBezTo>
                  <a:cubicBezTo>
                    <a:pt x="639" y="61"/>
                    <a:pt x="609" y="31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113774" y="11438942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412" y="1"/>
                  </a:moveTo>
                  <a:cubicBezTo>
                    <a:pt x="206" y="1"/>
                    <a:pt x="1" y="211"/>
                    <a:pt x="107" y="466"/>
                  </a:cubicBezTo>
                  <a:cubicBezTo>
                    <a:pt x="180" y="557"/>
                    <a:pt x="273" y="596"/>
                    <a:pt x="362" y="596"/>
                  </a:cubicBezTo>
                  <a:cubicBezTo>
                    <a:pt x="570" y="596"/>
                    <a:pt x="760" y="386"/>
                    <a:pt x="654" y="131"/>
                  </a:cubicBezTo>
                  <a:cubicBezTo>
                    <a:pt x="590" y="40"/>
                    <a:pt x="501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60800" y="11448790"/>
              <a:ext cx="47334" cy="28591"/>
            </a:xfrm>
            <a:custGeom>
              <a:avLst/>
              <a:gdLst/>
              <a:ahLst/>
              <a:cxnLst/>
              <a:rect l="l" t="t" r="r" b="b"/>
              <a:pathLst>
                <a:path w="1192" h="720" extrusionOk="0">
                  <a:moveTo>
                    <a:pt x="443" y="0"/>
                  </a:moveTo>
                  <a:cubicBezTo>
                    <a:pt x="119" y="0"/>
                    <a:pt x="1" y="498"/>
                    <a:pt x="346" y="613"/>
                  </a:cubicBezTo>
                  <a:lnTo>
                    <a:pt x="620" y="704"/>
                  </a:lnTo>
                  <a:cubicBezTo>
                    <a:pt x="657" y="715"/>
                    <a:pt x="692" y="719"/>
                    <a:pt x="725" y="719"/>
                  </a:cubicBezTo>
                  <a:cubicBezTo>
                    <a:pt x="1073" y="719"/>
                    <a:pt x="1191" y="179"/>
                    <a:pt x="802" y="96"/>
                  </a:cubicBezTo>
                  <a:lnTo>
                    <a:pt x="498" y="5"/>
                  </a:lnTo>
                  <a:cubicBezTo>
                    <a:pt x="479" y="2"/>
                    <a:pt x="461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6367" y="11489653"/>
              <a:ext cx="30180" cy="23707"/>
            </a:xfrm>
            <a:custGeom>
              <a:avLst/>
              <a:gdLst/>
              <a:ahLst/>
              <a:cxnLst/>
              <a:rect l="l" t="t" r="r" b="b"/>
              <a:pathLst>
                <a:path w="760" h="597" extrusionOk="0">
                  <a:moveTo>
                    <a:pt x="398" y="0"/>
                  </a:moveTo>
                  <a:cubicBezTo>
                    <a:pt x="191" y="0"/>
                    <a:pt x="0" y="211"/>
                    <a:pt x="106" y="465"/>
                  </a:cubicBezTo>
                  <a:cubicBezTo>
                    <a:pt x="171" y="557"/>
                    <a:pt x="260" y="596"/>
                    <a:pt x="348" y="596"/>
                  </a:cubicBezTo>
                  <a:cubicBezTo>
                    <a:pt x="554" y="596"/>
                    <a:pt x="760" y="386"/>
                    <a:pt x="654" y="131"/>
                  </a:cubicBezTo>
                  <a:cubicBezTo>
                    <a:pt x="580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681121" y="10842648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5" y="0"/>
                  </a:moveTo>
                  <a:cubicBezTo>
                    <a:pt x="188" y="0"/>
                    <a:pt x="0" y="203"/>
                    <a:pt x="106" y="436"/>
                  </a:cubicBezTo>
                  <a:cubicBezTo>
                    <a:pt x="171" y="538"/>
                    <a:pt x="262" y="581"/>
                    <a:pt x="352" y="581"/>
                  </a:cubicBezTo>
                  <a:cubicBezTo>
                    <a:pt x="557" y="581"/>
                    <a:pt x="758" y="364"/>
                    <a:pt x="653" y="132"/>
                  </a:cubicBezTo>
                  <a:cubicBezTo>
                    <a:pt x="579" y="39"/>
                    <a:pt x="48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660550" y="10874059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399" y="0"/>
                  </a:moveTo>
                  <a:cubicBezTo>
                    <a:pt x="191" y="0"/>
                    <a:pt x="1" y="211"/>
                    <a:pt x="107" y="466"/>
                  </a:cubicBezTo>
                  <a:cubicBezTo>
                    <a:pt x="171" y="557"/>
                    <a:pt x="260" y="596"/>
                    <a:pt x="349" y="596"/>
                  </a:cubicBezTo>
                  <a:cubicBezTo>
                    <a:pt x="555" y="596"/>
                    <a:pt x="760" y="386"/>
                    <a:pt x="654" y="131"/>
                  </a:cubicBezTo>
                  <a:cubicBezTo>
                    <a:pt x="581" y="40"/>
                    <a:pt x="488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728178" y="11007486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3" y="0"/>
                  </a:moveTo>
                  <a:cubicBezTo>
                    <a:pt x="188" y="0"/>
                    <a:pt x="1" y="217"/>
                    <a:pt x="106" y="449"/>
                  </a:cubicBezTo>
                  <a:cubicBezTo>
                    <a:pt x="171" y="542"/>
                    <a:pt x="261" y="581"/>
                    <a:pt x="351" y="581"/>
                  </a:cubicBezTo>
                  <a:cubicBezTo>
                    <a:pt x="556" y="581"/>
                    <a:pt x="759" y="378"/>
                    <a:pt x="653" y="145"/>
                  </a:cubicBezTo>
                  <a:cubicBezTo>
                    <a:pt x="579" y="43"/>
                    <a:pt x="484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670677" y="11027342"/>
              <a:ext cx="40147" cy="34587"/>
            </a:xfrm>
            <a:custGeom>
              <a:avLst/>
              <a:gdLst/>
              <a:ahLst/>
              <a:cxnLst/>
              <a:rect l="l" t="t" r="r" b="b"/>
              <a:pathLst>
                <a:path w="1011" h="871" extrusionOk="0">
                  <a:moveTo>
                    <a:pt x="449" y="1"/>
                  </a:moveTo>
                  <a:cubicBezTo>
                    <a:pt x="221" y="1"/>
                    <a:pt x="0" y="248"/>
                    <a:pt x="186" y="496"/>
                  </a:cubicBezTo>
                  <a:lnTo>
                    <a:pt x="278" y="679"/>
                  </a:lnTo>
                  <a:cubicBezTo>
                    <a:pt x="346" y="815"/>
                    <a:pt x="455" y="870"/>
                    <a:pt x="562" y="870"/>
                  </a:cubicBezTo>
                  <a:cubicBezTo>
                    <a:pt x="790" y="870"/>
                    <a:pt x="1010" y="622"/>
                    <a:pt x="825" y="375"/>
                  </a:cubicBezTo>
                  <a:lnTo>
                    <a:pt x="733" y="192"/>
                  </a:lnTo>
                  <a:cubicBezTo>
                    <a:pt x="665" y="56"/>
                    <a:pt x="55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99081" y="9324591"/>
              <a:ext cx="277255" cy="1023605"/>
            </a:xfrm>
            <a:custGeom>
              <a:avLst/>
              <a:gdLst/>
              <a:ahLst/>
              <a:cxnLst/>
              <a:rect l="l" t="t" r="r" b="b"/>
              <a:pathLst>
                <a:path w="6982" h="25777" extrusionOk="0">
                  <a:moveTo>
                    <a:pt x="6130" y="4378"/>
                  </a:moveTo>
                  <a:cubicBezTo>
                    <a:pt x="6191" y="5776"/>
                    <a:pt x="5492" y="7083"/>
                    <a:pt x="4307" y="7843"/>
                  </a:cubicBezTo>
                  <a:cubicBezTo>
                    <a:pt x="4124" y="7964"/>
                    <a:pt x="3699" y="8056"/>
                    <a:pt x="3334" y="8238"/>
                  </a:cubicBezTo>
                  <a:lnTo>
                    <a:pt x="3304" y="8086"/>
                  </a:lnTo>
                  <a:cubicBezTo>
                    <a:pt x="3820" y="6566"/>
                    <a:pt x="4823" y="5259"/>
                    <a:pt x="6130" y="4378"/>
                  </a:cubicBezTo>
                  <a:close/>
                  <a:moveTo>
                    <a:pt x="951" y="11011"/>
                  </a:moveTo>
                  <a:cubicBezTo>
                    <a:pt x="1778" y="11011"/>
                    <a:pt x="2469" y="11345"/>
                    <a:pt x="3182" y="11794"/>
                  </a:cubicBezTo>
                  <a:cubicBezTo>
                    <a:pt x="3212" y="11977"/>
                    <a:pt x="3243" y="12189"/>
                    <a:pt x="3273" y="12402"/>
                  </a:cubicBezTo>
                  <a:lnTo>
                    <a:pt x="3273" y="12554"/>
                  </a:lnTo>
                  <a:cubicBezTo>
                    <a:pt x="3021" y="12657"/>
                    <a:pt x="2763" y="12706"/>
                    <a:pt x="2510" y="12706"/>
                  </a:cubicBezTo>
                  <a:cubicBezTo>
                    <a:pt x="1572" y="12706"/>
                    <a:pt x="712" y="12040"/>
                    <a:pt x="568" y="11034"/>
                  </a:cubicBezTo>
                  <a:cubicBezTo>
                    <a:pt x="699" y="11018"/>
                    <a:pt x="827" y="11011"/>
                    <a:pt x="951" y="11011"/>
                  </a:cubicBezTo>
                  <a:close/>
                  <a:moveTo>
                    <a:pt x="811" y="1"/>
                  </a:moveTo>
                  <a:cubicBezTo>
                    <a:pt x="902" y="700"/>
                    <a:pt x="993" y="1399"/>
                    <a:pt x="1115" y="2098"/>
                  </a:cubicBezTo>
                  <a:cubicBezTo>
                    <a:pt x="1601" y="5198"/>
                    <a:pt x="2574" y="8238"/>
                    <a:pt x="3121" y="11338"/>
                  </a:cubicBezTo>
                  <a:cubicBezTo>
                    <a:pt x="2467" y="10805"/>
                    <a:pt x="1677" y="10523"/>
                    <a:pt x="860" y="10523"/>
                  </a:cubicBezTo>
                  <a:cubicBezTo>
                    <a:pt x="653" y="10523"/>
                    <a:pt x="443" y="10541"/>
                    <a:pt x="234" y="10578"/>
                  </a:cubicBezTo>
                  <a:cubicBezTo>
                    <a:pt x="142" y="10609"/>
                    <a:pt x="51" y="10700"/>
                    <a:pt x="51" y="10822"/>
                  </a:cubicBezTo>
                  <a:cubicBezTo>
                    <a:pt x="1" y="12208"/>
                    <a:pt x="1288" y="13239"/>
                    <a:pt x="2578" y="13239"/>
                  </a:cubicBezTo>
                  <a:cubicBezTo>
                    <a:pt x="2844" y="13239"/>
                    <a:pt x="3110" y="13195"/>
                    <a:pt x="3364" y="13101"/>
                  </a:cubicBezTo>
                  <a:lnTo>
                    <a:pt x="3364" y="13101"/>
                  </a:lnTo>
                  <a:cubicBezTo>
                    <a:pt x="3851" y="17417"/>
                    <a:pt x="3060" y="21642"/>
                    <a:pt x="1814" y="25776"/>
                  </a:cubicBezTo>
                  <a:lnTo>
                    <a:pt x="2361" y="24500"/>
                  </a:lnTo>
                  <a:lnTo>
                    <a:pt x="3851" y="21217"/>
                  </a:lnTo>
                  <a:cubicBezTo>
                    <a:pt x="4246" y="19180"/>
                    <a:pt x="4428" y="17083"/>
                    <a:pt x="4398" y="14986"/>
                  </a:cubicBezTo>
                  <a:cubicBezTo>
                    <a:pt x="4276" y="12980"/>
                    <a:pt x="4003" y="11004"/>
                    <a:pt x="3547" y="9059"/>
                  </a:cubicBezTo>
                  <a:cubicBezTo>
                    <a:pt x="5674" y="8238"/>
                    <a:pt x="6981" y="6049"/>
                    <a:pt x="6647" y="3770"/>
                  </a:cubicBezTo>
                  <a:cubicBezTo>
                    <a:pt x="6626" y="3644"/>
                    <a:pt x="6518" y="3576"/>
                    <a:pt x="6393" y="3576"/>
                  </a:cubicBezTo>
                  <a:cubicBezTo>
                    <a:pt x="6337" y="3576"/>
                    <a:pt x="6278" y="3590"/>
                    <a:pt x="6222" y="3618"/>
                  </a:cubicBezTo>
                  <a:cubicBezTo>
                    <a:pt x="4793" y="4530"/>
                    <a:pt x="3729" y="5928"/>
                    <a:pt x="3182" y="7569"/>
                  </a:cubicBezTo>
                  <a:cubicBezTo>
                    <a:pt x="2969" y="6688"/>
                    <a:pt x="2756" y="5806"/>
                    <a:pt x="2544" y="4894"/>
                  </a:cubicBezTo>
                  <a:cubicBezTo>
                    <a:pt x="2179" y="3496"/>
                    <a:pt x="1784" y="2098"/>
                    <a:pt x="1480" y="669"/>
                  </a:cubicBezTo>
                  <a:cubicBezTo>
                    <a:pt x="1176" y="548"/>
                    <a:pt x="963" y="305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840434" y="10401582"/>
              <a:ext cx="123141" cy="86449"/>
            </a:xfrm>
            <a:custGeom>
              <a:avLst/>
              <a:gdLst/>
              <a:ahLst/>
              <a:cxnLst/>
              <a:rect l="l" t="t" r="r" b="b"/>
              <a:pathLst>
                <a:path w="3101" h="2177" extrusionOk="0">
                  <a:moveTo>
                    <a:pt x="1712" y="1"/>
                  </a:moveTo>
                  <a:cubicBezTo>
                    <a:pt x="1523" y="1"/>
                    <a:pt x="1312" y="165"/>
                    <a:pt x="1186" y="266"/>
                  </a:cubicBezTo>
                  <a:cubicBezTo>
                    <a:pt x="973" y="418"/>
                    <a:pt x="791" y="570"/>
                    <a:pt x="639" y="783"/>
                  </a:cubicBezTo>
                  <a:cubicBezTo>
                    <a:pt x="608" y="783"/>
                    <a:pt x="578" y="813"/>
                    <a:pt x="548" y="844"/>
                  </a:cubicBezTo>
                  <a:cubicBezTo>
                    <a:pt x="365" y="1026"/>
                    <a:pt x="183" y="1239"/>
                    <a:pt x="61" y="1452"/>
                  </a:cubicBezTo>
                  <a:cubicBezTo>
                    <a:pt x="0" y="1543"/>
                    <a:pt x="31" y="1634"/>
                    <a:pt x="122" y="1664"/>
                  </a:cubicBezTo>
                  <a:cubicBezTo>
                    <a:pt x="576" y="1882"/>
                    <a:pt x="1280" y="2176"/>
                    <a:pt x="1897" y="2176"/>
                  </a:cubicBezTo>
                  <a:cubicBezTo>
                    <a:pt x="2311" y="2176"/>
                    <a:pt x="2686" y="2043"/>
                    <a:pt x="2918" y="1664"/>
                  </a:cubicBezTo>
                  <a:cubicBezTo>
                    <a:pt x="3101" y="1360"/>
                    <a:pt x="2918" y="1148"/>
                    <a:pt x="2614" y="1026"/>
                  </a:cubicBezTo>
                  <a:cubicBezTo>
                    <a:pt x="2432" y="945"/>
                    <a:pt x="2236" y="904"/>
                    <a:pt x="2036" y="904"/>
                  </a:cubicBezTo>
                  <a:cubicBezTo>
                    <a:pt x="1936" y="904"/>
                    <a:pt x="1834" y="915"/>
                    <a:pt x="1733" y="935"/>
                  </a:cubicBezTo>
                  <a:cubicBezTo>
                    <a:pt x="1976" y="570"/>
                    <a:pt x="2189" y="145"/>
                    <a:pt x="1824" y="23"/>
                  </a:cubicBezTo>
                  <a:cubicBezTo>
                    <a:pt x="1788" y="8"/>
                    <a:pt x="1751" y="1"/>
                    <a:pt x="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351595" y="9459329"/>
              <a:ext cx="92961" cy="89625"/>
            </a:xfrm>
            <a:custGeom>
              <a:avLst/>
              <a:gdLst/>
              <a:ahLst/>
              <a:cxnLst/>
              <a:rect l="l" t="t" r="r" b="b"/>
              <a:pathLst>
                <a:path w="2341" h="2257" extrusionOk="0">
                  <a:moveTo>
                    <a:pt x="794" y="0"/>
                  </a:moveTo>
                  <a:cubicBezTo>
                    <a:pt x="663" y="0"/>
                    <a:pt x="535" y="54"/>
                    <a:pt x="456" y="164"/>
                  </a:cubicBezTo>
                  <a:cubicBezTo>
                    <a:pt x="0" y="711"/>
                    <a:pt x="334" y="1684"/>
                    <a:pt x="760" y="2170"/>
                  </a:cubicBezTo>
                  <a:cubicBezTo>
                    <a:pt x="760" y="2213"/>
                    <a:pt x="806" y="2256"/>
                    <a:pt x="854" y="2256"/>
                  </a:cubicBezTo>
                  <a:cubicBezTo>
                    <a:pt x="874" y="2256"/>
                    <a:pt x="894" y="2249"/>
                    <a:pt x="912" y="2231"/>
                  </a:cubicBezTo>
                  <a:cubicBezTo>
                    <a:pt x="1307" y="1927"/>
                    <a:pt x="1672" y="1593"/>
                    <a:pt x="2006" y="1228"/>
                  </a:cubicBezTo>
                  <a:cubicBezTo>
                    <a:pt x="2219" y="1015"/>
                    <a:pt x="2341" y="742"/>
                    <a:pt x="2341" y="438"/>
                  </a:cubicBezTo>
                  <a:cubicBezTo>
                    <a:pt x="2316" y="263"/>
                    <a:pt x="2169" y="110"/>
                    <a:pt x="1999" y="110"/>
                  </a:cubicBezTo>
                  <a:cubicBezTo>
                    <a:pt x="1962" y="110"/>
                    <a:pt x="1923" y="117"/>
                    <a:pt x="1885" y="134"/>
                  </a:cubicBezTo>
                  <a:cubicBezTo>
                    <a:pt x="1642" y="225"/>
                    <a:pt x="1459" y="377"/>
                    <a:pt x="1307" y="590"/>
                  </a:cubicBezTo>
                  <a:cubicBezTo>
                    <a:pt x="1307" y="407"/>
                    <a:pt x="1246" y="255"/>
                    <a:pt x="1125" y="134"/>
                  </a:cubicBezTo>
                  <a:cubicBezTo>
                    <a:pt x="1037" y="46"/>
                    <a:pt x="91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2326850" y="10739996"/>
              <a:ext cx="93001" cy="89864"/>
            </a:xfrm>
            <a:custGeom>
              <a:avLst/>
              <a:gdLst/>
              <a:ahLst/>
              <a:cxnLst/>
              <a:rect l="l" t="t" r="r" b="b"/>
              <a:pathLst>
                <a:path w="2342" h="2263" extrusionOk="0">
                  <a:moveTo>
                    <a:pt x="775" y="0"/>
                  </a:moveTo>
                  <a:cubicBezTo>
                    <a:pt x="649" y="0"/>
                    <a:pt x="521" y="53"/>
                    <a:pt x="426" y="164"/>
                  </a:cubicBezTo>
                  <a:cubicBezTo>
                    <a:pt x="1" y="741"/>
                    <a:pt x="335" y="1684"/>
                    <a:pt x="730" y="2170"/>
                  </a:cubicBezTo>
                  <a:cubicBezTo>
                    <a:pt x="750" y="2229"/>
                    <a:pt x="795" y="2262"/>
                    <a:pt x="841" y="2262"/>
                  </a:cubicBezTo>
                  <a:cubicBezTo>
                    <a:pt x="866" y="2262"/>
                    <a:pt x="891" y="2252"/>
                    <a:pt x="913" y="2231"/>
                  </a:cubicBezTo>
                  <a:cubicBezTo>
                    <a:pt x="1308" y="1927"/>
                    <a:pt x="1673" y="1592"/>
                    <a:pt x="2007" y="1228"/>
                  </a:cubicBezTo>
                  <a:cubicBezTo>
                    <a:pt x="2220" y="1045"/>
                    <a:pt x="2341" y="741"/>
                    <a:pt x="2311" y="468"/>
                  </a:cubicBezTo>
                  <a:cubicBezTo>
                    <a:pt x="2311" y="261"/>
                    <a:pt x="2157" y="120"/>
                    <a:pt x="1961" y="120"/>
                  </a:cubicBezTo>
                  <a:cubicBezTo>
                    <a:pt x="1927" y="120"/>
                    <a:pt x="1891" y="124"/>
                    <a:pt x="1855" y="133"/>
                  </a:cubicBezTo>
                  <a:cubicBezTo>
                    <a:pt x="1642" y="225"/>
                    <a:pt x="1429" y="376"/>
                    <a:pt x="1308" y="589"/>
                  </a:cubicBezTo>
                  <a:cubicBezTo>
                    <a:pt x="1308" y="407"/>
                    <a:pt x="1217" y="255"/>
                    <a:pt x="1095" y="133"/>
                  </a:cubicBezTo>
                  <a:cubicBezTo>
                    <a:pt x="1007" y="46"/>
                    <a:pt x="892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-136948" y="8389830"/>
              <a:ext cx="92961" cy="9038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805" y="0"/>
                  </a:moveTo>
                  <a:cubicBezTo>
                    <a:pt x="679" y="0"/>
                    <a:pt x="551" y="53"/>
                    <a:pt x="456" y="164"/>
                  </a:cubicBezTo>
                  <a:cubicBezTo>
                    <a:pt x="0" y="741"/>
                    <a:pt x="335" y="1683"/>
                    <a:pt x="760" y="2170"/>
                  </a:cubicBezTo>
                  <a:cubicBezTo>
                    <a:pt x="760" y="2229"/>
                    <a:pt x="799" y="2276"/>
                    <a:pt x="851" y="2276"/>
                  </a:cubicBezTo>
                  <a:cubicBezTo>
                    <a:pt x="879" y="2276"/>
                    <a:pt x="911" y="2262"/>
                    <a:pt x="943" y="2231"/>
                  </a:cubicBezTo>
                  <a:cubicBezTo>
                    <a:pt x="1307" y="1927"/>
                    <a:pt x="1672" y="1592"/>
                    <a:pt x="2037" y="1258"/>
                  </a:cubicBezTo>
                  <a:cubicBezTo>
                    <a:pt x="2250" y="1045"/>
                    <a:pt x="2341" y="772"/>
                    <a:pt x="2341" y="468"/>
                  </a:cubicBezTo>
                  <a:cubicBezTo>
                    <a:pt x="2341" y="261"/>
                    <a:pt x="2165" y="120"/>
                    <a:pt x="1981" y="120"/>
                  </a:cubicBezTo>
                  <a:cubicBezTo>
                    <a:pt x="1949" y="120"/>
                    <a:pt x="1917" y="124"/>
                    <a:pt x="1885" y="133"/>
                  </a:cubicBezTo>
                  <a:cubicBezTo>
                    <a:pt x="1642" y="224"/>
                    <a:pt x="1459" y="376"/>
                    <a:pt x="1307" y="589"/>
                  </a:cubicBezTo>
                  <a:cubicBezTo>
                    <a:pt x="1307" y="407"/>
                    <a:pt x="1247" y="255"/>
                    <a:pt x="1125" y="133"/>
                  </a:cubicBezTo>
                  <a:cubicBezTo>
                    <a:pt x="1037" y="46"/>
                    <a:pt x="922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6482" y="9387929"/>
              <a:ext cx="131599" cy="118217"/>
            </a:xfrm>
            <a:custGeom>
              <a:avLst/>
              <a:gdLst/>
              <a:ahLst/>
              <a:cxnLst/>
              <a:rect l="l" t="t" r="r" b="b"/>
              <a:pathLst>
                <a:path w="3314" h="2977" extrusionOk="0">
                  <a:moveTo>
                    <a:pt x="730" y="1"/>
                  </a:moveTo>
                  <a:cubicBezTo>
                    <a:pt x="495" y="1"/>
                    <a:pt x="265" y="126"/>
                    <a:pt x="152" y="351"/>
                  </a:cubicBezTo>
                  <a:cubicBezTo>
                    <a:pt x="0" y="746"/>
                    <a:pt x="0" y="1172"/>
                    <a:pt x="152" y="1597"/>
                  </a:cubicBezTo>
                  <a:cubicBezTo>
                    <a:pt x="274" y="2084"/>
                    <a:pt x="547" y="2509"/>
                    <a:pt x="912" y="2874"/>
                  </a:cubicBezTo>
                  <a:cubicBezTo>
                    <a:pt x="912" y="2942"/>
                    <a:pt x="963" y="2976"/>
                    <a:pt x="1015" y="2976"/>
                  </a:cubicBezTo>
                  <a:cubicBezTo>
                    <a:pt x="1032" y="2976"/>
                    <a:pt x="1049" y="2973"/>
                    <a:pt x="1064" y="2965"/>
                  </a:cubicBezTo>
                  <a:cubicBezTo>
                    <a:pt x="1824" y="2570"/>
                    <a:pt x="3313" y="1719"/>
                    <a:pt x="2979" y="655"/>
                  </a:cubicBezTo>
                  <a:cubicBezTo>
                    <a:pt x="2884" y="347"/>
                    <a:pt x="2623" y="150"/>
                    <a:pt x="2340" y="150"/>
                  </a:cubicBezTo>
                  <a:cubicBezTo>
                    <a:pt x="2260" y="150"/>
                    <a:pt x="2178" y="166"/>
                    <a:pt x="2098" y="199"/>
                  </a:cubicBezTo>
                  <a:cubicBezTo>
                    <a:pt x="1763" y="321"/>
                    <a:pt x="1550" y="564"/>
                    <a:pt x="1459" y="898"/>
                  </a:cubicBezTo>
                  <a:cubicBezTo>
                    <a:pt x="1429" y="564"/>
                    <a:pt x="1247" y="260"/>
                    <a:pt x="973" y="47"/>
                  </a:cubicBezTo>
                  <a:cubicBezTo>
                    <a:pt x="894" y="16"/>
                    <a:pt x="812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205540" y="9337695"/>
              <a:ext cx="132790" cy="117780"/>
            </a:xfrm>
            <a:custGeom>
              <a:avLst/>
              <a:gdLst/>
              <a:ahLst/>
              <a:cxnLst/>
              <a:rect l="l" t="t" r="r" b="b"/>
              <a:pathLst>
                <a:path w="3344" h="2966" extrusionOk="0">
                  <a:moveTo>
                    <a:pt x="699" y="0"/>
                  </a:moveTo>
                  <a:cubicBezTo>
                    <a:pt x="477" y="0"/>
                    <a:pt x="269" y="124"/>
                    <a:pt x="183" y="339"/>
                  </a:cubicBezTo>
                  <a:cubicBezTo>
                    <a:pt x="31" y="735"/>
                    <a:pt x="0" y="1191"/>
                    <a:pt x="152" y="1586"/>
                  </a:cubicBezTo>
                  <a:cubicBezTo>
                    <a:pt x="274" y="2072"/>
                    <a:pt x="547" y="2528"/>
                    <a:pt x="912" y="2893"/>
                  </a:cubicBezTo>
                  <a:cubicBezTo>
                    <a:pt x="934" y="2937"/>
                    <a:pt x="973" y="2965"/>
                    <a:pt x="1028" y="2965"/>
                  </a:cubicBezTo>
                  <a:cubicBezTo>
                    <a:pt x="1048" y="2965"/>
                    <a:pt x="1070" y="2962"/>
                    <a:pt x="1095" y="2953"/>
                  </a:cubicBezTo>
                  <a:cubicBezTo>
                    <a:pt x="1854" y="2558"/>
                    <a:pt x="3344" y="1738"/>
                    <a:pt x="2979" y="643"/>
                  </a:cubicBezTo>
                  <a:cubicBezTo>
                    <a:pt x="2907" y="330"/>
                    <a:pt x="2624" y="150"/>
                    <a:pt x="2328" y="150"/>
                  </a:cubicBezTo>
                  <a:cubicBezTo>
                    <a:pt x="2251" y="150"/>
                    <a:pt x="2173" y="162"/>
                    <a:pt x="2098" y="187"/>
                  </a:cubicBezTo>
                  <a:cubicBezTo>
                    <a:pt x="1794" y="309"/>
                    <a:pt x="1550" y="583"/>
                    <a:pt x="1459" y="887"/>
                  </a:cubicBezTo>
                  <a:cubicBezTo>
                    <a:pt x="1429" y="552"/>
                    <a:pt x="1246" y="248"/>
                    <a:pt x="973" y="66"/>
                  </a:cubicBezTo>
                  <a:cubicBezTo>
                    <a:pt x="884" y="22"/>
                    <a:pt x="790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95949" y="10196556"/>
              <a:ext cx="126794" cy="117502"/>
            </a:xfrm>
            <a:custGeom>
              <a:avLst/>
              <a:gdLst/>
              <a:ahLst/>
              <a:cxnLst/>
              <a:rect l="l" t="t" r="r" b="b"/>
              <a:pathLst>
                <a:path w="3193" h="2959" extrusionOk="0">
                  <a:moveTo>
                    <a:pt x="2172" y="0"/>
                  </a:moveTo>
                  <a:cubicBezTo>
                    <a:pt x="1835" y="0"/>
                    <a:pt x="1507" y="93"/>
                    <a:pt x="1216" y="262"/>
                  </a:cubicBezTo>
                  <a:cubicBezTo>
                    <a:pt x="760" y="505"/>
                    <a:pt x="365" y="839"/>
                    <a:pt x="122" y="1265"/>
                  </a:cubicBezTo>
                  <a:cubicBezTo>
                    <a:pt x="31" y="1295"/>
                    <a:pt x="1" y="1387"/>
                    <a:pt x="61" y="1447"/>
                  </a:cubicBezTo>
                  <a:cubicBezTo>
                    <a:pt x="514" y="1975"/>
                    <a:pt x="1381" y="2959"/>
                    <a:pt x="2217" y="2959"/>
                  </a:cubicBezTo>
                  <a:cubicBezTo>
                    <a:pt x="2393" y="2959"/>
                    <a:pt x="2567" y="2915"/>
                    <a:pt x="2736" y="2815"/>
                  </a:cubicBezTo>
                  <a:cubicBezTo>
                    <a:pt x="3071" y="2633"/>
                    <a:pt x="3192" y="2177"/>
                    <a:pt x="2979" y="1842"/>
                  </a:cubicBezTo>
                  <a:cubicBezTo>
                    <a:pt x="2797" y="1569"/>
                    <a:pt x="2493" y="1417"/>
                    <a:pt x="2159" y="1387"/>
                  </a:cubicBezTo>
                  <a:cubicBezTo>
                    <a:pt x="2493" y="1295"/>
                    <a:pt x="2736" y="1052"/>
                    <a:pt x="2888" y="748"/>
                  </a:cubicBezTo>
                  <a:cubicBezTo>
                    <a:pt x="2949" y="414"/>
                    <a:pt x="2736" y="80"/>
                    <a:pt x="2432" y="19"/>
                  </a:cubicBezTo>
                  <a:cubicBezTo>
                    <a:pt x="2345" y="6"/>
                    <a:pt x="2258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-76321" y="8717654"/>
              <a:ext cx="194341" cy="248505"/>
            </a:xfrm>
            <a:custGeom>
              <a:avLst/>
              <a:gdLst/>
              <a:ahLst/>
              <a:cxnLst/>
              <a:rect l="l" t="t" r="r" b="b"/>
              <a:pathLst>
                <a:path w="4894" h="6258" extrusionOk="0">
                  <a:moveTo>
                    <a:pt x="824" y="0"/>
                  </a:moveTo>
                  <a:cubicBezTo>
                    <a:pt x="733" y="0"/>
                    <a:pt x="641" y="9"/>
                    <a:pt x="547" y="26"/>
                  </a:cubicBezTo>
                  <a:cubicBezTo>
                    <a:pt x="213" y="148"/>
                    <a:pt x="0" y="482"/>
                    <a:pt x="0" y="816"/>
                  </a:cubicBezTo>
                  <a:cubicBezTo>
                    <a:pt x="0" y="1303"/>
                    <a:pt x="122" y="1759"/>
                    <a:pt x="365" y="2184"/>
                  </a:cubicBezTo>
                  <a:cubicBezTo>
                    <a:pt x="669" y="2731"/>
                    <a:pt x="1033" y="3248"/>
                    <a:pt x="1398" y="3765"/>
                  </a:cubicBezTo>
                  <a:cubicBezTo>
                    <a:pt x="2675" y="4342"/>
                    <a:pt x="3799" y="5193"/>
                    <a:pt x="4711" y="6257"/>
                  </a:cubicBezTo>
                  <a:lnTo>
                    <a:pt x="4742" y="6257"/>
                  </a:lnTo>
                  <a:lnTo>
                    <a:pt x="4833" y="6196"/>
                  </a:lnTo>
                  <a:lnTo>
                    <a:pt x="4894" y="6166"/>
                  </a:lnTo>
                  <a:cubicBezTo>
                    <a:pt x="4316" y="4981"/>
                    <a:pt x="3951" y="3704"/>
                    <a:pt x="3739" y="2397"/>
                  </a:cubicBezTo>
                  <a:cubicBezTo>
                    <a:pt x="3222" y="1637"/>
                    <a:pt x="2584" y="968"/>
                    <a:pt x="1854" y="421"/>
                  </a:cubicBezTo>
                  <a:cubicBezTo>
                    <a:pt x="1559" y="151"/>
                    <a:pt x="1205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-206691" y="8968545"/>
              <a:ext cx="300565" cy="112459"/>
            </a:xfrm>
            <a:custGeom>
              <a:avLst/>
              <a:gdLst/>
              <a:ahLst/>
              <a:cxnLst/>
              <a:rect l="l" t="t" r="r" b="b"/>
              <a:pathLst>
                <a:path w="7569" h="2832" extrusionOk="0">
                  <a:moveTo>
                    <a:pt x="3709" y="0"/>
                  </a:moveTo>
                  <a:cubicBezTo>
                    <a:pt x="2797" y="61"/>
                    <a:pt x="1885" y="274"/>
                    <a:pt x="1034" y="638"/>
                  </a:cubicBezTo>
                  <a:cubicBezTo>
                    <a:pt x="608" y="760"/>
                    <a:pt x="243" y="1094"/>
                    <a:pt x="61" y="1550"/>
                  </a:cubicBezTo>
                  <a:cubicBezTo>
                    <a:pt x="0" y="1915"/>
                    <a:pt x="152" y="2280"/>
                    <a:pt x="456" y="2492"/>
                  </a:cubicBezTo>
                  <a:cubicBezTo>
                    <a:pt x="839" y="2711"/>
                    <a:pt x="1246" y="2831"/>
                    <a:pt x="1678" y="2831"/>
                  </a:cubicBezTo>
                  <a:cubicBezTo>
                    <a:pt x="1726" y="2831"/>
                    <a:pt x="1775" y="2830"/>
                    <a:pt x="1824" y="2827"/>
                  </a:cubicBezTo>
                  <a:cubicBezTo>
                    <a:pt x="2462" y="2827"/>
                    <a:pt x="3070" y="2796"/>
                    <a:pt x="3709" y="2705"/>
                  </a:cubicBezTo>
                  <a:cubicBezTo>
                    <a:pt x="4864" y="1915"/>
                    <a:pt x="6171" y="1368"/>
                    <a:pt x="7569" y="1125"/>
                  </a:cubicBezTo>
                  <a:cubicBezTo>
                    <a:pt x="7538" y="1033"/>
                    <a:pt x="7538" y="973"/>
                    <a:pt x="7538" y="882"/>
                  </a:cubicBezTo>
                  <a:cubicBezTo>
                    <a:pt x="6201" y="790"/>
                    <a:pt x="4924" y="486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-28072" y="9045783"/>
              <a:ext cx="152129" cy="281107"/>
            </a:xfrm>
            <a:custGeom>
              <a:avLst/>
              <a:gdLst/>
              <a:ahLst/>
              <a:cxnLst/>
              <a:rect l="l" t="t" r="r" b="b"/>
              <a:pathLst>
                <a:path w="3831" h="7079" extrusionOk="0">
                  <a:moveTo>
                    <a:pt x="3648" y="0"/>
                  </a:moveTo>
                  <a:cubicBezTo>
                    <a:pt x="2888" y="1095"/>
                    <a:pt x="1946" y="2098"/>
                    <a:pt x="913" y="2918"/>
                  </a:cubicBezTo>
                  <a:cubicBezTo>
                    <a:pt x="487" y="3739"/>
                    <a:pt x="214" y="4620"/>
                    <a:pt x="122" y="5563"/>
                  </a:cubicBezTo>
                  <a:cubicBezTo>
                    <a:pt x="1" y="6019"/>
                    <a:pt x="122" y="6505"/>
                    <a:pt x="426" y="6870"/>
                  </a:cubicBezTo>
                  <a:cubicBezTo>
                    <a:pt x="583" y="7009"/>
                    <a:pt x="789" y="7078"/>
                    <a:pt x="999" y="7078"/>
                  </a:cubicBezTo>
                  <a:cubicBezTo>
                    <a:pt x="1157" y="7078"/>
                    <a:pt x="1317" y="7039"/>
                    <a:pt x="1460" y="6961"/>
                  </a:cubicBezTo>
                  <a:cubicBezTo>
                    <a:pt x="1885" y="6718"/>
                    <a:pt x="2220" y="6353"/>
                    <a:pt x="2433" y="5927"/>
                  </a:cubicBezTo>
                  <a:cubicBezTo>
                    <a:pt x="2767" y="5411"/>
                    <a:pt x="3040" y="4833"/>
                    <a:pt x="3284" y="4256"/>
                  </a:cubicBezTo>
                  <a:cubicBezTo>
                    <a:pt x="3162" y="2858"/>
                    <a:pt x="3344" y="1429"/>
                    <a:pt x="3831" y="92"/>
                  </a:cubicBezTo>
                  <a:cubicBezTo>
                    <a:pt x="3770" y="61"/>
                    <a:pt x="3679" y="31"/>
                    <a:pt x="3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162658" y="9042169"/>
              <a:ext cx="197994" cy="252119"/>
            </a:xfrm>
            <a:custGeom>
              <a:avLst/>
              <a:gdLst/>
              <a:ahLst/>
              <a:cxnLst/>
              <a:rect l="l" t="t" r="r" b="b"/>
              <a:pathLst>
                <a:path w="4986" h="6349" extrusionOk="0">
                  <a:moveTo>
                    <a:pt x="152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0" y="61"/>
                  </a:lnTo>
                  <a:cubicBezTo>
                    <a:pt x="578" y="1307"/>
                    <a:pt x="973" y="2614"/>
                    <a:pt x="1186" y="3952"/>
                  </a:cubicBezTo>
                  <a:cubicBezTo>
                    <a:pt x="1703" y="4711"/>
                    <a:pt x="2341" y="5380"/>
                    <a:pt x="3070" y="5958"/>
                  </a:cubicBezTo>
                  <a:cubicBezTo>
                    <a:pt x="3364" y="6203"/>
                    <a:pt x="3717" y="6349"/>
                    <a:pt x="4097" y="6349"/>
                  </a:cubicBezTo>
                  <a:cubicBezTo>
                    <a:pt x="4189" y="6349"/>
                    <a:pt x="4283" y="6340"/>
                    <a:pt x="4377" y="6322"/>
                  </a:cubicBezTo>
                  <a:cubicBezTo>
                    <a:pt x="4742" y="6201"/>
                    <a:pt x="4985" y="5867"/>
                    <a:pt x="4985" y="5471"/>
                  </a:cubicBezTo>
                  <a:cubicBezTo>
                    <a:pt x="4985" y="5015"/>
                    <a:pt x="4864" y="4529"/>
                    <a:pt x="4621" y="4134"/>
                  </a:cubicBezTo>
                  <a:cubicBezTo>
                    <a:pt x="4286" y="3587"/>
                    <a:pt x="3952" y="3040"/>
                    <a:pt x="3557" y="2553"/>
                  </a:cubicBezTo>
                  <a:cubicBezTo>
                    <a:pt x="2250" y="1945"/>
                    <a:pt x="1095" y="1064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186802" y="8930940"/>
              <a:ext cx="304179" cy="113650"/>
            </a:xfrm>
            <a:custGeom>
              <a:avLst/>
              <a:gdLst/>
              <a:ahLst/>
              <a:cxnLst/>
              <a:rect l="l" t="t" r="r" b="b"/>
              <a:pathLst>
                <a:path w="7660" h="2862" extrusionOk="0">
                  <a:moveTo>
                    <a:pt x="5923" y="0"/>
                  </a:moveTo>
                  <a:cubicBezTo>
                    <a:pt x="5874" y="0"/>
                    <a:pt x="5825" y="2"/>
                    <a:pt x="5775" y="5"/>
                  </a:cubicBezTo>
                  <a:cubicBezTo>
                    <a:pt x="5168" y="5"/>
                    <a:pt x="4529" y="35"/>
                    <a:pt x="3921" y="126"/>
                  </a:cubicBezTo>
                  <a:cubicBezTo>
                    <a:pt x="2736" y="917"/>
                    <a:pt x="1398" y="1464"/>
                    <a:pt x="0" y="1737"/>
                  </a:cubicBezTo>
                  <a:cubicBezTo>
                    <a:pt x="31" y="1768"/>
                    <a:pt x="31" y="1798"/>
                    <a:pt x="31" y="1829"/>
                  </a:cubicBezTo>
                  <a:cubicBezTo>
                    <a:pt x="31" y="1859"/>
                    <a:pt x="31" y="1920"/>
                    <a:pt x="31" y="1950"/>
                  </a:cubicBezTo>
                  <a:cubicBezTo>
                    <a:pt x="1368" y="2041"/>
                    <a:pt x="2705" y="2345"/>
                    <a:pt x="3952" y="2862"/>
                  </a:cubicBezTo>
                  <a:cubicBezTo>
                    <a:pt x="4864" y="2801"/>
                    <a:pt x="5745" y="2588"/>
                    <a:pt x="6596" y="2224"/>
                  </a:cubicBezTo>
                  <a:cubicBezTo>
                    <a:pt x="7052" y="2072"/>
                    <a:pt x="7417" y="1737"/>
                    <a:pt x="7569" y="1281"/>
                  </a:cubicBezTo>
                  <a:cubicBezTo>
                    <a:pt x="7660" y="917"/>
                    <a:pt x="7478" y="522"/>
                    <a:pt x="7143" y="339"/>
                  </a:cubicBezTo>
                  <a:cubicBezTo>
                    <a:pt x="6788" y="121"/>
                    <a:pt x="6359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160236" y="8685488"/>
              <a:ext cx="150938" cy="279439"/>
            </a:xfrm>
            <a:custGeom>
              <a:avLst/>
              <a:gdLst/>
              <a:ahLst/>
              <a:cxnLst/>
              <a:rect l="l" t="t" r="r" b="b"/>
              <a:pathLst>
                <a:path w="3801" h="7037" extrusionOk="0">
                  <a:moveTo>
                    <a:pt x="2764" y="1"/>
                  </a:moveTo>
                  <a:cubicBezTo>
                    <a:pt x="2619" y="1"/>
                    <a:pt x="2473" y="35"/>
                    <a:pt x="2341" y="107"/>
                  </a:cubicBezTo>
                  <a:cubicBezTo>
                    <a:pt x="1916" y="350"/>
                    <a:pt x="1581" y="715"/>
                    <a:pt x="1368" y="1140"/>
                  </a:cubicBezTo>
                  <a:cubicBezTo>
                    <a:pt x="1034" y="1657"/>
                    <a:pt x="760" y="2234"/>
                    <a:pt x="517" y="2812"/>
                  </a:cubicBezTo>
                  <a:cubicBezTo>
                    <a:pt x="639" y="4210"/>
                    <a:pt x="457" y="5608"/>
                    <a:pt x="1" y="6915"/>
                  </a:cubicBezTo>
                  <a:cubicBezTo>
                    <a:pt x="61" y="6946"/>
                    <a:pt x="153" y="7006"/>
                    <a:pt x="213" y="7037"/>
                  </a:cubicBezTo>
                  <a:cubicBezTo>
                    <a:pt x="943" y="5943"/>
                    <a:pt x="1855" y="4970"/>
                    <a:pt x="2888" y="4180"/>
                  </a:cubicBezTo>
                  <a:cubicBezTo>
                    <a:pt x="3314" y="3329"/>
                    <a:pt x="3587" y="2447"/>
                    <a:pt x="3678" y="1535"/>
                  </a:cubicBezTo>
                  <a:cubicBezTo>
                    <a:pt x="3800" y="1079"/>
                    <a:pt x="3678" y="593"/>
                    <a:pt x="3374" y="228"/>
                  </a:cubicBezTo>
                  <a:cubicBezTo>
                    <a:pt x="3209" y="81"/>
                    <a:pt x="2987" y="1"/>
                    <a:pt x="2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110756" y="8966123"/>
              <a:ext cx="1231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115561" y="8963701"/>
              <a:ext cx="1271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91457" y="9003530"/>
              <a:ext cx="2422" cy="9689"/>
            </a:xfrm>
            <a:custGeom>
              <a:avLst/>
              <a:gdLst/>
              <a:ahLst/>
              <a:cxnLst/>
              <a:rect l="l" t="t" r="r" b="b"/>
              <a:pathLst>
                <a:path w="61" h="244" extrusionOk="0">
                  <a:moveTo>
                    <a:pt x="30" y="1"/>
                  </a:moveTo>
                  <a:cubicBezTo>
                    <a:pt x="0" y="92"/>
                    <a:pt x="0" y="152"/>
                    <a:pt x="30" y="244"/>
                  </a:cubicBezTo>
                  <a:lnTo>
                    <a:pt x="61" y="244"/>
                  </a:lnTo>
                  <a:cubicBezTo>
                    <a:pt x="30" y="152"/>
                    <a:pt x="30" y="92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116792" y="9044552"/>
              <a:ext cx="7267" cy="4884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0" y="1"/>
                  </a:moveTo>
                  <a:lnTo>
                    <a:pt x="0" y="31"/>
                  </a:lnTo>
                  <a:cubicBezTo>
                    <a:pt x="61" y="62"/>
                    <a:pt x="122" y="92"/>
                    <a:pt x="183" y="123"/>
                  </a:cubicBezTo>
                  <a:lnTo>
                    <a:pt x="183" y="92"/>
                  </a:lnTo>
                  <a:cubicBezTo>
                    <a:pt x="122" y="62"/>
                    <a:pt x="61" y="31"/>
                    <a:pt x="0" y="1"/>
                  </a:cubicBez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162658" y="9043360"/>
              <a:ext cx="2462" cy="2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0" y="61"/>
                  </a:lnTo>
                  <a:lnTo>
                    <a:pt x="3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8504" y="8658485"/>
              <a:ext cx="117105" cy="302828"/>
            </a:xfrm>
            <a:custGeom>
              <a:avLst/>
              <a:gdLst/>
              <a:ahLst/>
              <a:cxnLst/>
              <a:rect l="l" t="t" r="r" b="b"/>
              <a:pathLst>
                <a:path w="2949" h="7626" extrusionOk="0">
                  <a:moveTo>
                    <a:pt x="1114" y="1"/>
                  </a:moveTo>
                  <a:cubicBezTo>
                    <a:pt x="808" y="1"/>
                    <a:pt x="537" y="152"/>
                    <a:pt x="365" y="422"/>
                  </a:cubicBezTo>
                  <a:cubicBezTo>
                    <a:pt x="122" y="847"/>
                    <a:pt x="1" y="1334"/>
                    <a:pt x="31" y="1790"/>
                  </a:cubicBezTo>
                  <a:cubicBezTo>
                    <a:pt x="1" y="2489"/>
                    <a:pt x="31" y="3188"/>
                    <a:pt x="122" y="3887"/>
                  </a:cubicBezTo>
                  <a:cubicBezTo>
                    <a:pt x="335" y="5164"/>
                    <a:pt x="700" y="6440"/>
                    <a:pt x="1277" y="7626"/>
                  </a:cubicBezTo>
                  <a:cubicBezTo>
                    <a:pt x="1436" y="7530"/>
                    <a:pt x="1620" y="7485"/>
                    <a:pt x="1807" y="7485"/>
                  </a:cubicBezTo>
                  <a:cubicBezTo>
                    <a:pt x="1978" y="7485"/>
                    <a:pt x="2151" y="7523"/>
                    <a:pt x="2311" y="7595"/>
                  </a:cubicBezTo>
                  <a:cubicBezTo>
                    <a:pt x="2767" y="6288"/>
                    <a:pt x="2949" y="4890"/>
                    <a:pt x="2827" y="3492"/>
                  </a:cubicBezTo>
                  <a:cubicBezTo>
                    <a:pt x="2767" y="2641"/>
                    <a:pt x="2584" y="1790"/>
                    <a:pt x="2250" y="999"/>
                  </a:cubicBezTo>
                  <a:cubicBezTo>
                    <a:pt x="2098" y="543"/>
                    <a:pt x="1763" y="179"/>
                    <a:pt x="1338" y="27"/>
                  </a:cubicBezTo>
                  <a:cubicBezTo>
                    <a:pt x="1262" y="9"/>
                    <a:pt x="1187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-182547" y="8836825"/>
              <a:ext cx="293338" cy="166742"/>
            </a:xfrm>
            <a:custGeom>
              <a:avLst/>
              <a:gdLst/>
              <a:ahLst/>
              <a:cxnLst/>
              <a:rect l="l" t="t" r="r" b="b"/>
              <a:pathLst>
                <a:path w="7387" h="4199" extrusionOk="0">
                  <a:moveTo>
                    <a:pt x="1290" y="1"/>
                  </a:moveTo>
                  <a:cubicBezTo>
                    <a:pt x="937" y="1"/>
                    <a:pt x="610" y="109"/>
                    <a:pt x="335" y="338"/>
                  </a:cubicBezTo>
                  <a:cubicBezTo>
                    <a:pt x="61" y="642"/>
                    <a:pt x="0" y="1037"/>
                    <a:pt x="213" y="1372"/>
                  </a:cubicBezTo>
                  <a:cubicBezTo>
                    <a:pt x="426" y="1797"/>
                    <a:pt x="790" y="2132"/>
                    <a:pt x="1216" y="2375"/>
                  </a:cubicBezTo>
                  <a:cubicBezTo>
                    <a:pt x="1794" y="2740"/>
                    <a:pt x="2432" y="3043"/>
                    <a:pt x="3070" y="3317"/>
                  </a:cubicBezTo>
                  <a:cubicBezTo>
                    <a:pt x="4286" y="3803"/>
                    <a:pt x="5593" y="4107"/>
                    <a:pt x="6930" y="4199"/>
                  </a:cubicBezTo>
                  <a:lnTo>
                    <a:pt x="6961" y="4199"/>
                  </a:lnTo>
                  <a:cubicBezTo>
                    <a:pt x="6961" y="3834"/>
                    <a:pt x="7113" y="3499"/>
                    <a:pt x="7386" y="3287"/>
                  </a:cubicBezTo>
                  <a:cubicBezTo>
                    <a:pt x="6474" y="2223"/>
                    <a:pt x="5350" y="1372"/>
                    <a:pt x="4104" y="764"/>
                  </a:cubicBezTo>
                  <a:cubicBezTo>
                    <a:pt x="3313" y="399"/>
                    <a:pt x="2493" y="156"/>
                    <a:pt x="1642" y="34"/>
                  </a:cubicBezTo>
                  <a:cubicBezTo>
                    <a:pt x="1522" y="12"/>
                    <a:pt x="1405" y="1"/>
                    <a:pt x="1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-151175" y="9011989"/>
              <a:ext cx="268003" cy="210066"/>
            </a:xfrm>
            <a:custGeom>
              <a:avLst/>
              <a:gdLst/>
              <a:ahLst/>
              <a:cxnLst/>
              <a:rect l="l" t="t" r="r" b="b"/>
              <a:pathLst>
                <a:path w="6749" h="5290" extrusionOk="0">
                  <a:moveTo>
                    <a:pt x="6140" y="0"/>
                  </a:moveTo>
                  <a:cubicBezTo>
                    <a:pt x="4773" y="274"/>
                    <a:pt x="3466" y="821"/>
                    <a:pt x="2311" y="1611"/>
                  </a:cubicBezTo>
                  <a:cubicBezTo>
                    <a:pt x="1611" y="2098"/>
                    <a:pt x="973" y="2705"/>
                    <a:pt x="456" y="3374"/>
                  </a:cubicBezTo>
                  <a:cubicBezTo>
                    <a:pt x="152" y="3739"/>
                    <a:pt x="0" y="4195"/>
                    <a:pt x="92" y="4681"/>
                  </a:cubicBezTo>
                  <a:cubicBezTo>
                    <a:pt x="213" y="5046"/>
                    <a:pt x="548" y="5289"/>
                    <a:pt x="912" y="5289"/>
                  </a:cubicBezTo>
                  <a:cubicBezTo>
                    <a:pt x="1399" y="5289"/>
                    <a:pt x="1885" y="5168"/>
                    <a:pt x="2280" y="4924"/>
                  </a:cubicBezTo>
                  <a:cubicBezTo>
                    <a:pt x="2888" y="4590"/>
                    <a:pt x="3466" y="4195"/>
                    <a:pt x="4013" y="3769"/>
                  </a:cubicBezTo>
                  <a:cubicBezTo>
                    <a:pt x="5077" y="2949"/>
                    <a:pt x="5988" y="1946"/>
                    <a:pt x="6748" y="851"/>
                  </a:cubicBezTo>
                  <a:lnTo>
                    <a:pt x="6748" y="821"/>
                  </a:lnTo>
                  <a:cubicBezTo>
                    <a:pt x="6444" y="639"/>
                    <a:pt x="6232" y="365"/>
                    <a:pt x="61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98684" y="9046974"/>
              <a:ext cx="115913" cy="307554"/>
            </a:xfrm>
            <a:custGeom>
              <a:avLst/>
              <a:gdLst/>
              <a:ahLst/>
              <a:cxnLst/>
              <a:rect l="l" t="t" r="r" b="b"/>
              <a:pathLst>
                <a:path w="2919" h="7745" extrusionOk="0">
                  <a:moveTo>
                    <a:pt x="1611" y="1"/>
                  </a:moveTo>
                  <a:cubicBezTo>
                    <a:pt x="1440" y="86"/>
                    <a:pt x="1259" y="124"/>
                    <a:pt x="1074" y="124"/>
                  </a:cubicBezTo>
                  <a:cubicBezTo>
                    <a:pt x="931" y="124"/>
                    <a:pt x="785" y="101"/>
                    <a:pt x="639" y="62"/>
                  </a:cubicBezTo>
                  <a:cubicBezTo>
                    <a:pt x="183" y="1399"/>
                    <a:pt x="0" y="2828"/>
                    <a:pt x="92" y="4256"/>
                  </a:cubicBezTo>
                  <a:cubicBezTo>
                    <a:pt x="183" y="5107"/>
                    <a:pt x="365" y="5958"/>
                    <a:pt x="699" y="6749"/>
                  </a:cubicBezTo>
                  <a:cubicBezTo>
                    <a:pt x="730" y="6840"/>
                    <a:pt x="791" y="6931"/>
                    <a:pt x="821" y="7022"/>
                  </a:cubicBezTo>
                  <a:cubicBezTo>
                    <a:pt x="973" y="7326"/>
                    <a:pt x="1216" y="7539"/>
                    <a:pt x="1490" y="7691"/>
                  </a:cubicBezTo>
                  <a:cubicBezTo>
                    <a:pt x="1520" y="7691"/>
                    <a:pt x="1551" y="7721"/>
                    <a:pt x="1611" y="7721"/>
                  </a:cubicBezTo>
                  <a:cubicBezTo>
                    <a:pt x="1675" y="7737"/>
                    <a:pt x="1739" y="7745"/>
                    <a:pt x="1803" y="7745"/>
                  </a:cubicBezTo>
                  <a:cubicBezTo>
                    <a:pt x="2107" y="7745"/>
                    <a:pt x="2403" y="7572"/>
                    <a:pt x="2554" y="7296"/>
                  </a:cubicBezTo>
                  <a:cubicBezTo>
                    <a:pt x="2797" y="6870"/>
                    <a:pt x="2918" y="6414"/>
                    <a:pt x="2918" y="5928"/>
                  </a:cubicBezTo>
                  <a:cubicBezTo>
                    <a:pt x="2918" y="5229"/>
                    <a:pt x="2888" y="4560"/>
                    <a:pt x="2797" y="3861"/>
                  </a:cubicBezTo>
                  <a:cubicBezTo>
                    <a:pt x="2584" y="2524"/>
                    <a:pt x="2189" y="1217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168694" y="9008375"/>
              <a:ext cx="295760" cy="167219"/>
            </a:xfrm>
            <a:custGeom>
              <a:avLst/>
              <a:gdLst/>
              <a:ahLst/>
              <a:cxnLst/>
              <a:rect l="l" t="t" r="r" b="b"/>
              <a:pathLst>
                <a:path w="7448" h="4211" extrusionOk="0">
                  <a:moveTo>
                    <a:pt x="487" y="0"/>
                  </a:moveTo>
                  <a:cubicBezTo>
                    <a:pt x="456" y="334"/>
                    <a:pt x="274" y="638"/>
                    <a:pt x="0" y="851"/>
                  </a:cubicBezTo>
                  <a:cubicBezTo>
                    <a:pt x="943" y="1945"/>
                    <a:pt x="2098" y="2827"/>
                    <a:pt x="3405" y="3435"/>
                  </a:cubicBezTo>
                  <a:cubicBezTo>
                    <a:pt x="4165" y="3800"/>
                    <a:pt x="4985" y="4043"/>
                    <a:pt x="5836" y="4164"/>
                  </a:cubicBezTo>
                  <a:cubicBezTo>
                    <a:pt x="5954" y="4196"/>
                    <a:pt x="6074" y="4211"/>
                    <a:pt x="6193" y="4211"/>
                  </a:cubicBezTo>
                  <a:cubicBezTo>
                    <a:pt x="6535" y="4211"/>
                    <a:pt x="6873" y="4086"/>
                    <a:pt x="7143" y="3860"/>
                  </a:cubicBezTo>
                  <a:cubicBezTo>
                    <a:pt x="7417" y="3587"/>
                    <a:pt x="7447" y="3161"/>
                    <a:pt x="7265" y="2827"/>
                  </a:cubicBezTo>
                  <a:cubicBezTo>
                    <a:pt x="7022" y="2401"/>
                    <a:pt x="6687" y="2067"/>
                    <a:pt x="6262" y="1854"/>
                  </a:cubicBezTo>
                  <a:cubicBezTo>
                    <a:pt x="5684" y="1489"/>
                    <a:pt x="5046" y="1155"/>
                    <a:pt x="4408" y="912"/>
                  </a:cubicBezTo>
                  <a:cubicBezTo>
                    <a:pt x="3161" y="395"/>
                    <a:pt x="1824" y="91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168694" y="8789887"/>
              <a:ext cx="266772" cy="210066"/>
            </a:xfrm>
            <a:custGeom>
              <a:avLst/>
              <a:gdLst/>
              <a:ahLst/>
              <a:cxnLst/>
              <a:rect l="l" t="t" r="r" b="b"/>
              <a:pathLst>
                <a:path w="6718" h="5290" extrusionOk="0">
                  <a:moveTo>
                    <a:pt x="5806" y="0"/>
                  </a:moveTo>
                  <a:cubicBezTo>
                    <a:pt x="5320" y="0"/>
                    <a:pt x="4833" y="122"/>
                    <a:pt x="4438" y="396"/>
                  </a:cubicBezTo>
                  <a:cubicBezTo>
                    <a:pt x="3830" y="730"/>
                    <a:pt x="3253" y="1095"/>
                    <a:pt x="2706" y="1520"/>
                  </a:cubicBezTo>
                  <a:cubicBezTo>
                    <a:pt x="1672" y="2341"/>
                    <a:pt x="760" y="3314"/>
                    <a:pt x="0" y="4408"/>
                  </a:cubicBezTo>
                  <a:cubicBezTo>
                    <a:pt x="304" y="4621"/>
                    <a:pt x="487" y="4955"/>
                    <a:pt x="487" y="5289"/>
                  </a:cubicBezTo>
                  <a:cubicBezTo>
                    <a:pt x="1915" y="5046"/>
                    <a:pt x="3222" y="4469"/>
                    <a:pt x="4408" y="3678"/>
                  </a:cubicBezTo>
                  <a:cubicBezTo>
                    <a:pt x="5107" y="3192"/>
                    <a:pt x="5745" y="2584"/>
                    <a:pt x="6262" y="1915"/>
                  </a:cubicBezTo>
                  <a:cubicBezTo>
                    <a:pt x="6566" y="1581"/>
                    <a:pt x="6718" y="1095"/>
                    <a:pt x="6627" y="639"/>
                  </a:cubicBezTo>
                  <a:cubicBezTo>
                    <a:pt x="6505" y="274"/>
                    <a:pt x="6171" y="0"/>
                    <a:pt x="58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93840" y="8955917"/>
              <a:ext cx="94192" cy="94470"/>
            </a:xfrm>
            <a:custGeom>
              <a:avLst/>
              <a:gdLst/>
              <a:ahLst/>
              <a:cxnLst/>
              <a:rect l="l" t="t" r="r" b="b"/>
              <a:pathLst>
                <a:path w="2372" h="2379" extrusionOk="0">
                  <a:moveTo>
                    <a:pt x="1185" y="1"/>
                  </a:moveTo>
                  <a:cubicBezTo>
                    <a:pt x="1003" y="1"/>
                    <a:pt x="817" y="43"/>
                    <a:pt x="639" y="136"/>
                  </a:cubicBezTo>
                  <a:lnTo>
                    <a:pt x="548" y="196"/>
                  </a:lnTo>
                  <a:lnTo>
                    <a:pt x="457" y="227"/>
                  </a:lnTo>
                  <a:lnTo>
                    <a:pt x="426" y="257"/>
                  </a:lnTo>
                  <a:cubicBezTo>
                    <a:pt x="153" y="470"/>
                    <a:pt x="1" y="835"/>
                    <a:pt x="1" y="1200"/>
                  </a:cubicBezTo>
                  <a:cubicBezTo>
                    <a:pt x="1" y="1625"/>
                    <a:pt x="214" y="2020"/>
                    <a:pt x="578" y="2203"/>
                  </a:cubicBezTo>
                  <a:cubicBezTo>
                    <a:pt x="774" y="2317"/>
                    <a:pt x="986" y="2378"/>
                    <a:pt x="1198" y="2378"/>
                  </a:cubicBezTo>
                  <a:cubicBezTo>
                    <a:pt x="1381" y="2378"/>
                    <a:pt x="1564" y="2332"/>
                    <a:pt x="1733" y="2233"/>
                  </a:cubicBezTo>
                  <a:lnTo>
                    <a:pt x="1825" y="2203"/>
                  </a:lnTo>
                  <a:lnTo>
                    <a:pt x="1885" y="2172"/>
                  </a:lnTo>
                  <a:cubicBezTo>
                    <a:pt x="2159" y="1959"/>
                    <a:pt x="2341" y="1655"/>
                    <a:pt x="2372" y="1321"/>
                  </a:cubicBezTo>
                  <a:cubicBezTo>
                    <a:pt x="2372" y="1291"/>
                    <a:pt x="2372" y="1230"/>
                    <a:pt x="2372" y="1200"/>
                  </a:cubicBezTo>
                  <a:lnTo>
                    <a:pt x="2372" y="1108"/>
                  </a:lnTo>
                  <a:cubicBezTo>
                    <a:pt x="2325" y="456"/>
                    <a:pt x="1779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043798" y="8313162"/>
              <a:ext cx="92008" cy="286031"/>
            </a:xfrm>
            <a:custGeom>
              <a:avLst/>
              <a:gdLst/>
              <a:ahLst/>
              <a:cxnLst/>
              <a:rect l="l" t="t" r="r" b="b"/>
              <a:pathLst>
                <a:path w="2317" h="7203" extrusionOk="0">
                  <a:moveTo>
                    <a:pt x="973" y="546"/>
                  </a:moveTo>
                  <a:cubicBezTo>
                    <a:pt x="1125" y="546"/>
                    <a:pt x="1125" y="638"/>
                    <a:pt x="1155" y="729"/>
                  </a:cubicBezTo>
                  <a:cubicBezTo>
                    <a:pt x="1003" y="790"/>
                    <a:pt x="851" y="820"/>
                    <a:pt x="730" y="850"/>
                  </a:cubicBezTo>
                  <a:cubicBezTo>
                    <a:pt x="730" y="698"/>
                    <a:pt x="851" y="546"/>
                    <a:pt x="973" y="546"/>
                  </a:cubicBezTo>
                  <a:close/>
                  <a:moveTo>
                    <a:pt x="970" y="1"/>
                  </a:moveTo>
                  <a:cubicBezTo>
                    <a:pt x="803" y="1"/>
                    <a:pt x="632" y="58"/>
                    <a:pt x="487" y="182"/>
                  </a:cubicBezTo>
                  <a:cubicBezTo>
                    <a:pt x="183" y="425"/>
                    <a:pt x="0" y="1033"/>
                    <a:pt x="304" y="1367"/>
                  </a:cubicBezTo>
                  <a:lnTo>
                    <a:pt x="335" y="1367"/>
                  </a:lnTo>
                  <a:cubicBezTo>
                    <a:pt x="208" y="1569"/>
                    <a:pt x="376" y="1792"/>
                    <a:pt x="593" y="1792"/>
                  </a:cubicBezTo>
                  <a:cubicBezTo>
                    <a:pt x="637" y="1792"/>
                    <a:pt x="683" y="1783"/>
                    <a:pt x="730" y="1762"/>
                  </a:cubicBezTo>
                  <a:lnTo>
                    <a:pt x="760" y="1732"/>
                  </a:lnTo>
                  <a:lnTo>
                    <a:pt x="639" y="2127"/>
                  </a:lnTo>
                  <a:cubicBezTo>
                    <a:pt x="554" y="2339"/>
                    <a:pt x="705" y="2506"/>
                    <a:pt x="877" y="2506"/>
                  </a:cubicBezTo>
                  <a:cubicBezTo>
                    <a:pt x="951" y="2506"/>
                    <a:pt x="1030" y="2474"/>
                    <a:pt x="1094" y="2400"/>
                  </a:cubicBezTo>
                  <a:lnTo>
                    <a:pt x="1094" y="2400"/>
                  </a:lnTo>
                  <a:cubicBezTo>
                    <a:pt x="1034" y="4042"/>
                    <a:pt x="760" y="5653"/>
                    <a:pt x="243" y="7203"/>
                  </a:cubicBezTo>
                  <a:cubicBezTo>
                    <a:pt x="456" y="7142"/>
                    <a:pt x="699" y="7051"/>
                    <a:pt x="942" y="6960"/>
                  </a:cubicBezTo>
                  <a:cubicBezTo>
                    <a:pt x="1398" y="5379"/>
                    <a:pt x="1642" y="3768"/>
                    <a:pt x="1672" y="2127"/>
                  </a:cubicBezTo>
                  <a:cubicBezTo>
                    <a:pt x="1672" y="1945"/>
                    <a:pt x="1520" y="1823"/>
                    <a:pt x="1338" y="1823"/>
                  </a:cubicBezTo>
                  <a:lnTo>
                    <a:pt x="1550" y="1306"/>
                  </a:lnTo>
                  <a:cubicBezTo>
                    <a:pt x="1581" y="1276"/>
                    <a:pt x="1611" y="1215"/>
                    <a:pt x="1642" y="1154"/>
                  </a:cubicBezTo>
                  <a:cubicBezTo>
                    <a:pt x="1794" y="1063"/>
                    <a:pt x="1976" y="942"/>
                    <a:pt x="2098" y="820"/>
                  </a:cubicBezTo>
                  <a:cubicBezTo>
                    <a:pt x="2316" y="625"/>
                    <a:pt x="2146" y="334"/>
                    <a:pt x="1929" y="334"/>
                  </a:cubicBezTo>
                  <a:cubicBezTo>
                    <a:pt x="1875" y="334"/>
                    <a:pt x="1818" y="352"/>
                    <a:pt x="1763" y="394"/>
                  </a:cubicBezTo>
                  <a:lnTo>
                    <a:pt x="1642" y="455"/>
                  </a:lnTo>
                  <a:cubicBezTo>
                    <a:pt x="1527" y="168"/>
                    <a:pt x="1254" y="1"/>
                    <a:pt x="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172937" y="8377175"/>
              <a:ext cx="94192" cy="217214"/>
            </a:xfrm>
            <a:custGeom>
              <a:avLst/>
              <a:gdLst/>
              <a:ahLst/>
              <a:cxnLst/>
              <a:rect l="l" t="t" r="r" b="b"/>
              <a:pathLst>
                <a:path w="2372" h="5470" extrusionOk="0">
                  <a:moveTo>
                    <a:pt x="1327" y="1"/>
                  </a:moveTo>
                  <a:cubicBezTo>
                    <a:pt x="1192" y="1"/>
                    <a:pt x="1064" y="86"/>
                    <a:pt x="1064" y="272"/>
                  </a:cubicBezTo>
                  <a:lnTo>
                    <a:pt x="1064" y="1396"/>
                  </a:lnTo>
                  <a:cubicBezTo>
                    <a:pt x="1004" y="1700"/>
                    <a:pt x="1034" y="2004"/>
                    <a:pt x="1156" y="2278"/>
                  </a:cubicBezTo>
                  <a:lnTo>
                    <a:pt x="1" y="4588"/>
                  </a:lnTo>
                  <a:cubicBezTo>
                    <a:pt x="92" y="4862"/>
                    <a:pt x="153" y="5165"/>
                    <a:pt x="183" y="5469"/>
                  </a:cubicBezTo>
                  <a:lnTo>
                    <a:pt x="1855" y="2187"/>
                  </a:lnTo>
                  <a:cubicBezTo>
                    <a:pt x="1885" y="2096"/>
                    <a:pt x="1885" y="2004"/>
                    <a:pt x="1855" y="1944"/>
                  </a:cubicBezTo>
                  <a:lnTo>
                    <a:pt x="2037" y="1336"/>
                  </a:lnTo>
                  <a:cubicBezTo>
                    <a:pt x="2067" y="1244"/>
                    <a:pt x="2067" y="1184"/>
                    <a:pt x="2037" y="1123"/>
                  </a:cubicBezTo>
                  <a:cubicBezTo>
                    <a:pt x="2189" y="1123"/>
                    <a:pt x="2341" y="1032"/>
                    <a:pt x="2371" y="880"/>
                  </a:cubicBezTo>
                  <a:cubicBezTo>
                    <a:pt x="2371" y="697"/>
                    <a:pt x="2250" y="576"/>
                    <a:pt x="2098" y="545"/>
                  </a:cubicBezTo>
                  <a:lnTo>
                    <a:pt x="1946" y="545"/>
                  </a:lnTo>
                  <a:cubicBezTo>
                    <a:pt x="1879" y="501"/>
                    <a:pt x="1796" y="473"/>
                    <a:pt x="1721" y="473"/>
                  </a:cubicBezTo>
                  <a:cubicBezTo>
                    <a:pt x="1693" y="473"/>
                    <a:pt x="1666" y="476"/>
                    <a:pt x="1642" y="485"/>
                  </a:cubicBezTo>
                  <a:lnTo>
                    <a:pt x="1642" y="302"/>
                  </a:lnTo>
                  <a:cubicBezTo>
                    <a:pt x="1642" y="109"/>
                    <a:pt x="1480" y="1"/>
                    <a:pt x="1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1189854" y="8518227"/>
              <a:ext cx="226943" cy="150977"/>
            </a:xfrm>
            <a:custGeom>
              <a:avLst/>
              <a:gdLst/>
              <a:ahLst/>
              <a:cxnLst/>
              <a:rect l="l" t="t" r="r" b="b"/>
              <a:pathLst>
                <a:path w="5715" h="3802" extrusionOk="0">
                  <a:moveTo>
                    <a:pt x="5247" y="1"/>
                  </a:moveTo>
                  <a:cubicBezTo>
                    <a:pt x="5122" y="1"/>
                    <a:pt x="4999" y="78"/>
                    <a:pt x="4985" y="246"/>
                  </a:cubicBezTo>
                  <a:lnTo>
                    <a:pt x="4985" y="337"/>
                  </a:lnTo>
                  <a:cubicBezTo>
                    <a:pt x="4772" y="337"/>
                    <a:pt x="4559" y="458"/>
                    <a:pt x="4499" y="641"/>
                  </a:cubicBezTo>
                  <a:cubicBezTo>
                    <a:pt x="4499" y="671"/>
                    <a:pt x="4499" y="732"/>
                    <a:pt x="4499" y="762"/>
                  </a:cubicBezTo>
                  <a:cubicBezTo>
                    <a:pt x="2766" y="1370"/>
                    <a:pt x="1216" y="2434"/>
                    <a:pt x="0" y="3802"/>
                  </a:cubicBezTo>
                  <a:cubicBezTo>
                    <a:pt x="334" y="3711"/>
                    <a:pt x="669" y="3650"/>
                    <a:pt x="1003" y="3589"/>
                  </a:cubicBezTo>
                  <a:cubicBezTo>
                    <a:pt x="2067" y="2556"/>
                    <a:pt x="3344" y="1765"/>
                    <a:pt x="4772" y="1279"/>
                  </a:cubicBezTo>
                  <a:cubicBezTo>
                    <a:pt x="4803" y="1249"/>
                    <a:pt x="4833" y="1218"/>
                    <a:pt x="4863" y="1188"/>
                  </a:cubicBezTo>
                  <a:lnTo>
                    <a:pt x="4863" y="1188"/>
                  </a:lnTo>
                  <a:lnTo>
                    <a:pt x="4772" y="2100"/>
                  </a:lnTo>
                  <a:cubicBezTo>
                    <a:pt x="4752" y="2299"/>
                    <a:pt x="4902" y="2420"/>
                    <a:pt x="5059" y="2420"/>
                  </a:cubicBezTo>
                  <a:cubicBezTo>
                    <a:pt x="5141" y="2420"/>
                    <a:pt x="5226" y="2386"/>
                    <a:pt x="5289" y="2313"/>
                  </a:cubicBezTo>
                  <a:cubicBezTo>
                    <a:pt x="5654" y="1887"/>
                    <a:pt x="5715" y="1310"/>
                    <a:pt x="5502" y="854"/>
                  </a:cubicBezTo>
                  <a:lnTo>
                    <a:pt x="5532" y="306"/>
                  </a:lnTo>
                  <a:cubicBezTo>
                    <a:pt x="5549" y="109"/>
                    <a:pt x="5396" y="1"/>
                    <a:pt x="5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519935" y="8893294"/>
              <a:ext cx="602321" cy="489267"/>
            </a:xfrm>
            <a:custGeom>
              <a:avLst/>
              <a:gdLst/>
              <a:ahLst/>
              <a:cxnLst/>
              <a:rect l="l" t="t" r="r" b="b"/>
              <a:pathLst>
                <a:path w="15168" h="12321" extrusionOk="0">
                  <a:moveTo>
                    <a:pt x="4833" y="1014"/>
                  </a:moveTo>
                  <a:cubicBezTo>
                    <a:pt x="6080" y="1287"/>
                    <a:pt x="7174" y="2047"/>
                    <a:pt x="7873" y="3111"/>
                  </a:cubicBezTo>
                  <a:cubicBezTo>
                    <a:pt x="7903" y="3172"/>
                    <a:pt x="7964" y="3202"/>
                    <a:pt x="8055" y="3232"/>
                  </a:cubicBezTo>
                  <a:cubicBezTo>
                    <a:pt x="7751" y="3810"/>
                    <a:pt x="7508" y="4357"/>
                    <a:pt x="7265" y="4935"/>
                  </a:cubicBezTo>
                  <a:cubicBezTo>
                    <a:pt x="5776" y="4175"/>
                    <a:pt x="4864" y="2655"/>
                    <a:pt x="4833" y="1014"/>
                  </a:cubicBezTo>
                  <a:close/>
                  <a:moveTo>
                    <a:pt x="9892" y="3562"/>
                  </a:moveTo>
                  <a:cubicBezTo>
                    <a:pt x="11247" y="3562"/>
                    <a:pt x="12585" y="3893"/>
                    <a:pt x="13770" y="4570"/>
                  </a:cubicBezTo>
                  <a:cubicBezTo>
                    <a:pt x="12412" y="5319"/>
                    <a:pt x="10873" y="5708"/>
                    <a:pt x="9321" y="5708"/>
                  </a:cubicBezTo>
                  <a:cubicBezTo>
                    <a:pt x="8858" y="5708"/>
                    <a:pt x="8395" y="5673"/>
                    <a:pt x="7934" y="5603"/>
                  </a:cubicBezTo>
                  <a:cubicBezTo>
                    <a:pt x="8207" y="4935"/>
                    <a:pt x="8511" y="4266"/>
                    <a:pt x="8846" y="3628"/>
                  </a:cubicBezTo>
                  <a:cubicBezTo>
                    <a:pt x="9194" y="3584"/>
                    <a:pt x="9544" y="3562"/>
                    <a:pt x="9892" y="3562"/>
                  </a:cubicBezTo>
                  <a:close/>
                  <a:moveTo>
                    <a:pt x="1216" y="9524"/>
                  </a:moveTo>
                  <a:lnTo>
                    <a:pt x="1216" y="9524"/>
                  </a:lnTo>
                  <a:cubicBezTo>
                    <a:pt x="2675" y="9707"/>
                    <a:pt x="4013" y="10375"/>
                    <a:pt x="5016" y="11409"/>
                  </a:cubicBezTo>
                  <a:cubicBezTo>
                    <a:pt x="4846" y="11433"/>
                    <a:pt x="4676" y="11444"/>
                    <a:pt x="4507" y="11444"/>
                  </a:cubicBezTo>
                  <a:cubicBezTo>
                    <a:pt x="3165" y="11444"/>
                    <a:pt x="1891" y="10712"/>
                    <a:pt x="1216" y="9524"/>
                  </a:cubicBezTo>
                  <a:close/>
                  <a:moveTo>
                    <a:pt x="4425" y="0"/>
                  </a:moveTo>
                  <a:cubicBezTo>
                    <a:pt x="4166" y="0"/>
                    <a:pt x="3952" y="194"/>
                    <a:pt x="3952" y="436"/>
                  </a:cubicBezTo>
                  <a:cubicBezTo>
                    <a:pt x="3770" y="2533"/>
                    <a:pt x="4803" y="4539"/>
                    <a:pt x="6627" y="5603"/>
                  </a:cubicBezTo>
                  <a:cubicBezTo>
                    <a:pt x="6475" y="5816"/>
                    <a:pt x="6536" y="6090"/>
                    <a:pt x="6748" y="6242"/>
                  </a:cubicBezTo>
                  <a:cubicBezTo>
                    <a:pt x="6201" y="7670"/>
                    <a:pt x="5806" y="9129"/>
                    <a:pt x="5533" y="10619"/>
                  </a:cubicBezTo>
                  <a:cubicBezTo>
                    <a:pt x="4165" y="9342"/>
                    <a:pt x="2402" y="8612"/>
                    <a:pt x="517" y="8552"/>
                  </a:cubicBezTo>
                  <a:cubicBezTo>
                    <a:pt x="213" y="8552"/>
                    <a:pt x="0" y="8856"/>
                    <a:pt x="92" y="9129"/>
                  </a:cubicBezTo>
                  <a:cubicBezTo>
                    <a:pt x="700" y="10983"/>
                    <a:pt x="2432" y="12260"/>
                    <a:pt x="4377" y="12321"/>
                  </a:cubicBezTo>
                  <a:cubicBezTo>
                    <a:pt x="4621" y="12138"/>
                    <a:pt x="4864" y="11986"/>
                    <a:pt x="5137" y="11834"/>
                  </a:cubicBezTo>
                  <a:cubicBezTo>
                    <a:pt x="5441" y="11652"/>
                    <a:pt x="5776" y="11500"/>
                    <a:pt x="6080" y="11348"/>
                  </a:cubicBezTo>
                  <a:lnTo>
                    <a:pt x="6353" y="11226"/>
                  </a:lnTo>
                  <a:cubicBezTo>
                    <a:pt x="6627" y="9585"/>
                    <a:pt x="7052" y="7974"/>
                    <a:pt x="7630" y="6424"/>
                  </a:cubicBezTo>
                  <a:cubicBezTo>
                    <a:pt x="8211" y="6529"/>
                    <a:pt x="8796" y="6581"/>
                    <a:pt x="9378" y="6581"/>
                  </a:cubicBezTo>
                  <a:cubicBezTo>
                    <a:pt x="11321" y="6581"/>
                    <a:pt x="13234" y="6004"/>
                    <a:pt x="14894" y="4904"/>
                  </a:cubicBezTo>
                  <a:cubicBezTo>
                    <a:pt x="15168" y="4722"/>
                    <a:pt x="15168" y="4327"/>
                    <a:pt x="14894" y="4144"/>
                  </a:cubicBezTo>
                  <a:cubicBezTo>
                    <a:pt x="13410" y="3182"/>
                    <a:pt x="11653" y="2668"/>
                    <a:pt x="9892" y="2668"/>
                  </a:cubicBezTo>
                  <a:cubicBezTo>
                    <a:pt x="9705" y="2668"/>
                    <a:pt x="9519" y="2674"/>
                    <a:pt x="9332" y="2685"/>
                  </a:cubicBezTo>
                  <a:cubicBezTo>
                    <a:pt x="9476" y="2356"/>
                    <a:pt x="9188" y="2068"/>
                    <a:pt x="8902" y="2068"/>
                  </a:cubicBezTo>
                  <a:cubicBezTo>
                    <a:pt x="8766" y="2068"/>
                    <a:pt x="8630" y="2133"/>
                    <a:pt x="8542" y="2290"/>
                  </a:cubicBezTo>
                  <a:lnTo>
                    <a:pt x="8481" y="2412"/>
                  </a:lnTo>
                  <a:cubicBezTo>
                    <a:pt x="8025" y="1773"/>
                    <a:pt x="7447" y="1257"/>
                    <a:pt x="6809" y="862"/>
                  </a:cubicBezTo>
                  <a:cubicBezTo>
                    <a:pt x="6110" y="406"/>
                    <a:pt x="5320" y="132"/>
                    <a:pt x="4529" y="11"/>
                  </a:cubicBezTo>
                  <a:cubicBezTo>
                    <a:pt x="4494" y="3"/>
                    <a:pt x="4459" y="0"/>
                    <a:pt x="4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206102" y="10391615"/>
              <a:ext cx="596325" cy="400753"/>
            </a:xfrm>
            <a:custGeom>
              <a:avLst/>
              <a:gdLst/>
              <a:ahLst/>
              <a:cxnLst/>
              <a:rect l="l" t="t" r="r" b="b"/>
              <a:pathLst>
                <a:path w="15017" h="10092" extrusionOk="0">
                  <a:moveTo>
                    <a:pt x="15016" y="0"/>
                  </a:moveTo>
                  <a:lnTo>
                    <a:pt x="15016" y="0"/>
                  </a:lnTo>
                  <a:cubicBezTo>
                    <a:pt x="11977" y="92"/>
                    <a:pt x="8937" y="274"/>
                    <a:pt x="5867" y="548"/>
                  </a:cubicBezTo>
                  <a:cubicBezTo>
                    <a:pt x="5107" y="1703"/>
                    <a:pt x="4347" y="2888"/>
                    <a:pt x="3618" y="4043"/>
                  </a:cubicBezTo>
                  <a:lnTo>
                    <a:pt x="2280" y="6140"/>
                  </a:lnTo>
                  <a:cubicBezTo>
                    <a:pt x="2250" y="6201"/>
                    <a:pt x="2219" y="6262"/>
                    <a:pt x="2159" y="6323"/>
                  </a:cubicBezTo>
                  <a:lnTo>
                    <a:pt x="1" y="9697"/>
                  </a:lnTo>
                  <a:lnTo>
                    <a:pt x="6657" y="10092"/>
                  </a:lnTo>
                  <a:cubicBezTo>
                    <a:pt x="9545" y="6809"/>
                    <a:pt x="12372" y="3466"/>
                    <a:pt x="1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423359" y="9363229"/>
              <a:ext cx="418901" cy="750797"/>
            </a:xfrm>
            <a:custGeom>
              <a:avLst/>
              <a:gdLst/>
              <a:ahLst/>
              <a:cxnLst/>
              <a:rect l="l" t="t" r="r" b="b"/>
              <a:pathLst>
                <a:path w="10549" h="18907" extrusionOk="0">
                  <a:moveTo>
                    <a:pt x="7569" y="0"/>
                  </a:moveTo>
                  <a:cubicBezTo>
                    <a:pt x="7296" y="152"/>
                    <a:pt x="7053" y="304"/>
                    <a:pt x="6809" y="487"/>
                  </a:cubicBezTo>
                  <a:cubicBezTo>
                    <a:pt x="5989" y="1064"/>
                    <a:pt x="5229" y="1733"/>
                    <a:pt x="4591" y="2493"/>
                  </a:cubicBezTo>
                  <a:cubicBezTo>
                    <a:pt x="2615" y="4772"/>
                    <a:pt x="1217" y="7599"/>
                    <a:pt x="1" y="10456"/>
                  </a:cubicBezTo>
                  <a:cubicBezTo>
                    <a:pt x="1369" y="13253"/>
                    <a:pt x="2676" y="16049"/>
                    <a:pt x="3922" y="18906"/>
                  </a:cubicBezTo>
                  <a:lnTo>
                    <a:pt x="10548" y="8572"/>
                  </a:lnTo>
                  <a:cubicBezTo>
                    <a:pt x="10518" y="8511"/>
                    <a:pt x="10487" y="8450"/>
                    <a:pt x="10457" y="8390"/>
                  </a:cubicBezTo>
                  <a:cubicBezTo>
                    <a:pt x="9819" y="5502"/>
                    <a:pt x="8846" y="2675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-200655" y="11144806"/>
              <a:ext cx="328322" cy="295442"/>
            </a:xfrm>
            <a:custGeom>
              <a:avLst/>
              <a:gdLst/>
              <a:ahLst/>
              <a:cxnLst/>
              <a:rect l="l" t="t" r="r" b="b"/>
              <a:pathLst>
                <a:path w="8268" h="7440" extrusionOk="0">
                  <a:moveTo>
                    <a:pt x="4408" y="0"/>
                  </a:moveTo>
                  <a:cubicBezTo>
                    <a:pt x="3709" y="1155"/>
                    <a:pt x="2979" y="2310"/>
                    <a:pt x="2280" y="3496"/>
                  </a:cubicBezTo>
                  <a:cubicBezTo>
                    <a:pt x="2250" y="3587"/>
                    <a:pt x="2219" y="3648"/>
                    <a:pt x="2158" y="3709"/>
                  </a:cubicBezTo>
                  <a:cubicBezTo>
                    <a:pt x="1429" y="4924"/>
                    <a:pt x="699" y="6110"/>
                    <a:pt x="0" y="7326"/>
                  </a:cubicBezTo>
                  <a:cubicBezTo>
                    <a:pt x="183" y="7386"/>
                    <a:pt x="395" y="7417"/>
                    <a:pt x="608" y="7417"/>
                  </a:cubicBezTo>
                  <a:cubicBezTo>
                    <a:pt x="669" y="7432"/>
                    <a:pt x="730" y="7440"/>
                    <a:pt x="791" y="7440"/>
                  </a:cubicBezTo>
                  <a:cubicBezTo>
                    <a:pt x="851" y="7440"/>
                    <a:pt x="912" y="7432"/>
                    <a:pt x="973" y="7417"/>
                  </a:cubicBezTo>
                  <a:cubicBezTo>
                    <a:pt x="1368" y="7386"/>
                    <a:pt x="1733" y="7265"/>
                    <a:pt x="2067" y="7113"/>
                  </a:cubicBezTo>
                  <a:cubicBezTo>
                    <a:pt x="2432" y="6930"/>
                    <a:pt x="2797" y="6687"/>
                    <a:pt x="3101" y="6444"/>
                  </a:cubicBezTo>
                  <a:cubicBezTo>
                    <a:pt x="3769" y="5836"/>
                    <a:pt x="4408" y="5198"/>
                    <a:pt x="4955" y="4529"/>
                  </a:cubicBezTo>
                  <a:cubicBezTo>
                    <a:pt x="6079" y="3313"/>
                    <a:pt x="7174" y="2067"/>
                    <a:pt x="8268" y="851"/>
                  </a:cubicBezTo>
                  <a:cubicBezTo>
                    <a:pt x="6961" y="608"/>
                    <a:pt x="5684" y="304"/>
                    <a:pt x="4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-1506" y="10818901"/>
              <a:ext cx="436969" cy="322326"/>
            </a:xfrm>
            <a:custGeom>
              <a:avLst/>
              <a:gdLst/>
              <a:ahLst/>
              <a:cxnLst/>
              <a:rect l="l" t="t" r="r" b="b"/>
              <a:pathLst>
                <a:path w="11004" h="8117" extrusionOk="0">
                  <a:moveTo>
                    <a:pt x="4560" y="0"/>
                  </a:moveTo>
                  <a:cubicBezTo>
                    <a:pt x="3922" y="1004"/>
                    <a:pt x="3283" y="2007"/>
                    <a:pt x="2645" y="3010"/>
                  </a:cubicBezTo>
                  <a:cubicBezTo>
                    <a:pt x="2645" y="3070"/>
                    <a:pt x="2675" y="3162"/>
                    <a:pt x="2706" y="3253"/>
                  </a:cubicBezTo>
                  <a:cubicBezTo>
                    <a:pt x="2790" y="3560"/>
                    <a:pt x="2513" y="3868"/>
                    <a:pt x="2185" y="3868"/>
                  </a:cubicBezTo>
                  <a:cubicBezTo>
                    <a:pt x="2156" y="3868"/>
                    <a:pt x="2127" y="3866"/>
                    <a:pt x="2098" y="3861"/>
                  </a:cubicBezTo>
                  <a:cubicBezTo>
                    <a:pt x="1399" y="4985"/>
                    <a:pt x="700" y="6110"/>
                    <a:pt x="1" y="7235"/>
                  </a:cubicBezTo>
                  <a:cubicBezTo>
                    <a:pt x="1368" y="7569"/>
                    <a:pt x="2706" y="7873"/>
                    <a:pt x="4074" y="8116"/>
                  </a:cubicBezTo>
                  <a:lnTo>
                    <a:pt x="5654" y="6353"/>
                  </a:lnTo>
                  <a:lnTo>
                    <a:pt x="5928" y="6019"/>
                  </a:lnTo>
                  <a:lnTo>
                    <a:pt x="6475" y="5441"/>
                  </a:lnTo>
                  <a:lnTo>
                    <a:pt x="6900" y="4955"/>
                  </a:lnTo>
                  <a:lnTo>
                    <a:pt x="7356" y="4438"/>
                  </a:lnTo>
                  <a:lnTo>
                    <a:pt x="8390" y="3314"/>
                  </a:lnTo>
                  <a:cubicBezTo>
                    <a:pt x="9271" y="2341"/>
                    <a:pt x="10122" y="1368"/>
                    <a:pt x="11004" y="365"/>
                  </a:cubicBezTo>
                  <a:lnTo>
                    <a:pt x="4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-184969" y="10756118"/>
              <a:ext cx="242628" cy="479220"/>
            </a:xfrm>
            <a:custGeom>
              <a:avLst/>
              <a:gdLst/>
              <a:ahLst/>
              <a:cxnLst/>
              <a:rect l="l" t="t" r="r" b="b"/>
              <a:pathLst>
                <a:path w="6110" h="12068" extrusionOk="0">
                  <a:moveTo>
                    <a:pt x="4317" y="1"/>
                  </a:moveTo>
                  <a:lnTo>
                    <a:pt x="2827" y="3253"/>
                  </a:lnTo>
                  <a:lnTo>
                    <a:pt x="1946" y="5199"/>
                  </a:lnTo>
                  <a:lnTo>
                    <a:pt x="0" y="9545"/>
                  </a:lnTo>
                  <a:cubicBezTo>
                    <a:pt x="456" y="10396"/>
                    <a:pt x="912" y="11217"/>
                    <a:pt x="1368" y="12068"/>
                  </a:cubicBezTo>
                  <a:cubicBezTo>
                    <a:pt x="1976" y="11065"/>
                    <a:pt x="2584" y="10062"/>
                    <a:pt x="3222" y="9059"/>
                  </a:cubicBezTo>
                  <a:cubicBezTo>
                    <a:pt x="3222" y="8937"/>
                    <a:pt x="3314" y="8816"/>
                    <a:pt x="3405" y="8724"/>
                  </a:cubicBezTo>
                  <a:cubicBezTo>
                    <a:pt x="4317" y="7296"/>
                    <a:pt x="5198" y="5837"/>
                    <a:pt x="6110" y="4408"/>
                  </a:cubicBezTo>
                  <a:cubicBezTo>
                    <a:pt x="5715" y="2888"/>
                    <a:pt x="5107" y="1399"/>
                    <a:pt x="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6953" y="10351785"/>
              <a:ext cx="246281" cy="531121"/>
            </a:xfrm>
            <a:custGeom>
              <a:avLst/>
              <a:gdLst/>
              <a:ahLst/>
              <a:cxnLst/>
              <a:rect l="l" t="t" r="r" b="b"/>
              <a:pathLst>
                <a:path w="6202" h="13375" extrusionOk="0">
                  <a:moveTo>
                    <a:pt x="4073" y="0"/>
                  </a:moveTo>
                  <a:lnTo>
                    <a:pt x="2554" y="3344"/>
                  </a:lnTo>
                  <a:lnTo>
                    <a:pt x="699" y="7417"/>
                  </a:lnTo>
                  <a:lnTo>
                    <a:pt x="517" y="7842"/>
                  </a:lnTo>
                  <a:lnTo>
                    <a:pt x="0" y="8997"/>
                  </a:lnTo>
                  <a:cubicBezTo>
                    <a:pt x="851" y="10365"/>
                    <a:pt x="1551" y="11855"/>
                    <a:pt x="2037" y="13374"/>
                  </a:cubicBezTo>
                  <a:lnTo>
                    <a:pt x="3313" y="11338"/>
                  </a:lnTo>
                  <a:cubicBezTo>
                    <a:pt x="3161" y="11004"/>
                    <a:pt x="3405" y="10608"/>
                    <a:pt x="3800" y="10608"/>
                  </a:cubicBezTo>
                  <a:cubicBezTo>
                    <a:pt x="4590" y="9332"/>
                    <a:pt x="5380" y="8086"/>
                    <a:pt x="6201" y="6839"/>
                  </a:cubicBezTo>
                  <a:cubicBezTo>
                    <a:pt x="5654" y="4499"/>
                    <a:pt x="4955" y="2219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-276701" y="11184635"/>
              <a:ext cx="120718" cy="229365"/>
            </a:xfrm>
            <a:custGeom>
              <a:avLst/>
              <a:gdLst/>
              <a:ahLst/>
              <a:cxnLst/>
              <a:rect l="l" t="t" r="r" b="b"/>
              <a:pathLst>
                <a:path w="3040" h="5776" extrusionOk="0">
                  <a:moveTo>
                    <a:pt x="1733" y="0"/>
                  </a:moveTo>
                  <a:lnTo>
                    <a:pt x="943" y="1763"/>
                  </a:lnTo>
                  <a:lnTo>
                    <a:pt x="517" y="2736"/>
                  </a:lnTo>
                  <a:cubicBezTo>
                    <a:pt x="152" y="3101"/>
                    <a:pt x="0" y="3587"/>
                    <a:pt x="61" y="4104"/>
                  </a:cubicBezTo>
                  <a:cubicBezTo>
                    <a:pt x="152" y="4742"/>
                    <a:pt x="487" y="5350"/>
                    <a:pt x="973" y="5775"/>
                  </a:cubicBezTo>
                  <a:cubicBezTo>
                    <a:pt x="1672" y="4620"/>
                    <a:pt x="2341" y="3465"/>
                    <a:pt x="3040" y="2341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194030" y="9830345"/>
              <a:ext cx="358542" cy="744761"/>
            </a:xfrm>
            <a:custGeom>
              <a:avLst/>
              <a:gdLst/>
              <a:ahLst/>
              <a:cxnLst/>
              <a:rect l="l" t="t" r="r" b="b"/>
              <a:pathLst>
                <a:path w="9029" h="18755" extrusionOk="0">
                  <a:moveTo>
                    <a:pt x="5229" y="0"/>
                  </a:moveTo>
                  <a:cubicBezTo>
                    <a:pt x="4712" y="1247"/>
                    <a:pt x="4195" y="2523"/>
                    <a:pt x="3648" y="3739"/>
                  </a:cubicBezTo>
                  <a:lnTo>
                    <a:pt x="1490" y="8481"/>
                  </a:lnTo>
                  <a:lnTo>
                    <a:pt x="1" y="11764"/>
                  </a:lnTo>
                  <a:cubicBezTo>
                    <a:pt x="913" y="14043"/>
                    <a:pt x="1672" y="16353"/>
                    <a:pt x="2280" y="18755"/>
                  </a:cubicBezTo>
                  <a:lnTo>
                    <a:pt x="3040" y="17569"/>
                  </a:lnTo>
                  <a:lnTo>
                    <a:pt x="5168" y="14256"/>
                  </a:lnTo>
                  <a:cubicBezTo>
                    <a:pt x="5077" y="13982"/>
                    <a:pt x="5259" y="13678"/>
                    <a:pt x="5563" y="13678"/>
                  </a:cubicBezTo>
                  <a:lnTo>
                    <a:pt x="9028" y="8207"/>
                  </a:lnTo>
                  <a:cubicBezTo>
                    <a:pt x="7843" y="5441"/>
                    <a:pt x="6566" y="2706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766181" y="9392178"/>
              <a:ext cx="428511" cy="509400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8207" y="1"/>
                  </a:moveTo>
                  <a:lnTo>
                    <a:pt x="0" y="12828"/>
                  </a:lnTo>
                  <a:cubicBezTo>
                    <a:pt x="3222" y="12190"/>
                    <a:pt x="6475" y="11734"/>
                    <a:pt x="9727" y="11399"/>
                  </a:cubicBezTo>
                  <a:cubicBezTo>
                    <a:pt x="10456" y="9636"/>
                    <a:pt x="10791" y="7752"/>
                    <a:pt x="10700" y="5837"/>
                  </a:cubicBezTo>
                  <a:cubicBezTo>
                    <a:pt x="10578" y="3679"/>
                    <a:pt x="9666" y="1612"/>
                    <a:pt x="8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466842" y="9890705"/>
              <a:ext cx="667485" cy="477989"/>
            </a:xfrm>
            <a:custGeom>
              <a:avLst/>
              <a:gdLst/>
              <a:ahLst/>
              <a:cxnLst/>
              <a:rect l="l" t="t" r="r" b="b"/>
              <a:pathLst>
                <a:path w="16809" h="12037" extrusionOk="0">
                  <a:moveTo>
                    <a:pt x="16809" y="0"/>
                  </a:moveTo>
                  <a:lnTo>
                    <a:pt x="16809" y="0"/>
                  </a:lnTo>
                  <a:cubicBezTo>
                    <a:pt x="13526" y="304"/>
                    <a:pt x="10243" y="821"/>
                    <a:pt x="6991" y="1459"/>
                  </a:cubicBezTo>
                  <a:lnTo>
                    <a:pt x="6778" y="1459"/>
                  </a:lnTo>
                  <a:lnTo>
                    <a:pt x="0" y="12037"/>
                  </a:lnTo>
                  <a:cubicBezTo>
                    <a:pt x="3070" y="11763"/>
                    <a:pt x="6170" y="11611"/>
                    <a:pt x="9240" y="11551"/>
                  </a:cubicBezTo>
                  <a:cubicBezTo>
                    <a:pt x="10608" y="9757"/>
                    <a:pt x="11915" y="7934"/>
                    <a:pt x="13161" y="6079"/>
                  </a:cubicBezTo>
                  <a:cubicBezTo>
                    <a:pt x="14529" y="4134"/>
                    <a:pt x="15745" y="2098"/>
                    <a:pt x="16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61336" y="9311883"/>
              <a:ext cx="298182" cy="343491"/>
            </a:xfrm>
            <a:custGeom>
              <a:avLst/>
              <a:gdLst/>
              <a:ahLst/>
              <a:cxnLst/>
              <a:rect l="l" t="t" r="r" b="b"/>
              <a:pathLst>
                <a:path w="7509" h="8650" extrusionOk="0">
                  <a:moveTo>
                    <a:pt x="3427" y="0"/>
                  </a:moveTo>
                  <a:cubicBezTo>
                    <a:pt x="2345" y="0"/>
                    <a:pt x="1265" y="227"/>
                    <a:pt x="274" y="685"/>
                  </a:cubicBezTo>
                  <a:lnTo>
                    <a:pt x="1" y="807"/>
                  </a:lnTo>
                  <a:cubicBezTo>
                    <a:pt x="1216" y="3300"/>
                    <a:pt x="2159" y="5944"/>
                    <a:pt x="2797" y="8649"/>
                  </a:cubicBezTo>
                  <a:lnTo>
                    <a:pt x="7508" y="1324"/>
                  </a:lnTo>
                  <a:cubicBezTo>
                    <a:pt x="6900" y="868"/>
                    <a:pt x="6232" y="534"/>
                    <a:pt x="5533" y="290"/>
                  </a:cubicBezTo>
                  <a:cubicBezTo>
                    <a:pt x="4846" y="98"/>
                    <a:pt x="4136" y="0"/>
                    <a:pt x="3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-296000" y="9343930"/>
              <a:ext cx="1449653" cy="2253503"/>
            </a:xfrm>
            <a:custGeom>
              <a:avLst/>
              <a:gdLst/>
              <a:ahLst/>
              <a:cxnLst/>
              <a:rect l="l" t="t" r="r" b="b"/>
              <a:pathLst>
                <a:path w="36506" h="56749" extrusionOk="0">
                  <a:moveTo>
                    <a:pt x="26627" y="0"/>
                  </a:moveTo>
                  <a:cubicBezTo>
                    <a:pt x="26292" y="152"/>
                    <a:pt x="25988" y="334"/>
                    <a:pt x="25684" y="517"/>
                  </a:cubicBezTo>
                  <a:cubicBezTo>
                    <a:pt x="26961" y="3192"/>
                    <a:pt x="27934" y="5988"/>
                    <a:pt x="28572" y="8906"/>
                  </a:cubicBezTo>
                  <a:cubicBezTo>
                    <a:pt x="28602" y="8967"/>
                    <a:pt x="28633" y="9028"/>
                    <a:pt x="28663" y="9088"/>
                  </a:cubicBezTo>
                  <a:lnTo>
                    <a:pt x="22037" y="19392"/>
                  </a:lnTo>
                  <a:cubicBezTo>
                    <a:pt x="20791" y="16535"/>
                    <a:pt x="19484" y="13708"/>
                    <a:pt x="18116" y="10942"/>
                  </a:cubicBezTo>
                  <a:cubicBezTo>
                    <a:pt x="17933" y="11368"/>
                    <a:pt x="17721" y="11794"/>
                    <a:pt x="17538" y="12219"/>
                  </a:cubicBezTo>
                  <a:cubicBezTo>
                    <a:pt x="18876" y="14955"/>
                    <a:pt x="20152" y="17690"/>
                    <a:pt x="21338" y="20456"/>
                  </a:cubicBezTo>
                  <a:lnTo>
                    <a:pt x="17873" y="25927"/>
                  </a:lnTo>
                  <a:cubicBezTo>
                    <a:pt x="17569" y="25927"/>
                    <a:pt x="17386" y="26231"/>
                    <a:pt x="17478" y="26505"/>
                  </a:cubicBezTo>
                  <a:lnTo>
                    <a:pt x="15350" y="29818"/>
                  </a:lnTo>
                  <a:lnTo>
                    <a:pt x="14590" y="30973"/>
                  </a:lnTo>
                  <a:cubicBezTo>
                    <a:pt x="13982" y="28602"/>
                    <a:pt x="13222" y="26292"/>
                    <a:pt x="12280" y="24013"/>
                  </a:cubicBezTo>
                  <a:lnTo>
                    <a:pt x="11733" y="25259"/>
                  </a:lnTo>
                  <a:lnTo>
                    <a:pt x="11672" y="25380"/>
                  </a:lnTo>
                  <a:cubicBezTo>
                    <a:pt x="12553" y="27599"/>
                    <a:pt x="13253" y="29909"/>
                    <a:pt x="13800" y="32219"/>
                  </a:cubicBezTo>
                  <a:cubicBezTo>
                    <a:pt x="12979" y="33496"/>
                    <a:pt x="12189" y="34742"/>
                    <a:pt x="11398" y="36019"/>
                  </a:cubicBezTo>
                  <a:cubicBezTo>
                    <a:pt x="11034" y="36019"/>
                    <a:pt x="10821" y="36414"/>
                    <a:pt x="10942" y="36718"/>
                  </a:cubicBezTo>
                  <a:lnTo>
                    <a:pt x="9666" y="38754"/>
                  </a:lnTo>
                  <a:cubicBezTo>
                    <a:pt x="9180" y="37204"/>
                    <a:pt x="8480" y="35745"/>
                    <a:pt x="7629" y="34347"/>
                  </a:cubicBezTo>
                  <a:lnTo>
                    <a:pt x="7113" y="35563"/>
                  </a:lnTo>
                  <a:cubicBezTo>
                    <a:pt x="7872" y="36931"/>
                    <a:pt x="8480" y="38420"/>
                    <a:pt x="8906" y="39970"/>
                  </a:cubicBezTo>
                  <a:cubicBezTo>
                    <a:pt x="7994" y="41399"/>
                    <a:pt x="7113" y="42827"/>
                    <a:pt x="6201" y="44286"/>
                  </a:cubicBezTo>
                  <a:cubicBezTo>
                    <a:pt x="6110" y="44347"/>
                    <a:pt x="6018" y="44469"/>
                    <a:pt x="5988" y="44621"/>
                  </a:cubicBezTo>
                  <a:cubicBezTo>
                    <a:pt x="5380" y="45624"/>
                    <a:pt x="4772" y="46596"/>
                    <a:pt x="4164" y="47600"/>
                  </a:cubicBezTo>
                  <a:cubicBezTo>
                    <a:pt x="3708" y="46779"/>
                    <a:pt x="3252" y="45928"/>
                    <a:pt x="2766" y="45107"/>
                  </a:cubicBezTo>
                  <a:lnTo>
                    <a:pt x="2675" y="45350"/>
                  </a:lnTo>
                  <a:lnTo>
                    <a:pt x="2219" y="46323"/>
                  </a:lnTo>
                  <a:lnTo>
                    <a:pt x="3526" y="48663"/>
                  </a:lnTo>
                  <a:cubicBezTo>
                    <a:pt x="2827" y="49818"/>
                    <a:pt x="2158" y="50943"/>
                    <a:pt x="1459" y="52098"/>
                  </a:cubicBezTo>
                  <a:cubicBezTo>
                    <a:pt x="973" y="52919"/>
                    <a:pt x="486" y="53770"/>
                    <a:pt x="0" y="54591"/>
                  </a:cubicBezTo>
                  <a:lnTo>
                    <a:pt x="0" y="56749"/>
                  </a:lnTo>
                  <a:lnTo>
                    <a:pt x="365" y="56110"/>
                  </a:lnTo>
                  <a:lnTo>
                    <a:pt x="942" y="55138"/>
                  </a:lnTo>
                  <a:lnTo>
                    <a:pt x="1429" y="54317"/>
                  </a:lnTo>
                  <a:lnTo>
                    <a:pt x="1945" y="53405"/>
                  </a:lnTo>
                  <a:lnTo>
                    <a:pt x="2401" y="52645"/>
                  </a:lnTo>
                  <a:cubicBezTo>
                    <a:pt x="3100" y="51460"/>
                    <a:pt x="3830" y="50244"/>
                    <a:pt x="4559" y="49059"/>
                  </a:cubicBezTo>
                  <a:cubicBezTo>
                    <a:pt x="4620" y="48998"/>
                    <a:pt x="4651" y="48907"/>
                    <a:pt x="4681" y="48846"/>
                  </a:cubicBezTo>
                  <a:cubicBezTo>
                    <a:pt x="5380" y="47660"/>
                    <a:pt x="6110" y="46505"/>
                    <a:pt x="6839" y="45320"/>
                  </a:cubicBezTo>
                  <a:cubicBezTo>
                    <a:pt x="8085" y="45654"/>
                    <a:pt x="9362" y="45928"/>
                    <a:pt x="10669" y="46201"/>
                  </a:cubicBezTo>
                  <a:cubicBezTo>
                    <a:pt x="10942" y="45867"/>
                    <a:pt x="11216" y="45563"/>
                    <a:pt x="11490" y="45259"/>
                  </a:cubicBezTo>
                  <a:cubicBezTo>
                    <a:pt x="10122" y="45016"/>
                    <a:pt x="8754" y="44712"/>
                    <a:pt x="7417" y="44378"/>
                  </a:cubicBezTo>
                  <a:cubicBezTo>
                    <a:pt x="8116" y="43253"/>
                    <a:pt x="8815" y="42128"/>
                    <a:pt x="9514" y="41004"/>
                  </a:cubicBezTo>
                  <a:cubicBezTo>
                    <a:pt x="9543" y="41009"/>
                    <a:pt x="9572" y="41011"/>
                    <a:pt x="9600" y="41011"/>
                  </a:cubicBezTo>
                  <a:cubicBezTo>
                    <a:pt x="9929" y="41011"/>
                    <a:pt x="10206" y="40701"/>
                    <a:pt x="10122" y="40365"/>
                  </a:cubicBezTo>
                  <a:cubicBezTo>
                    <a:pt x="10122" y="40305"/>
                    <a:pt x="10091" y="40213"/>
                    <a:pt x="10061" y="40153"/>
                  </a:cubicBezTo>
                  <a:cubicBezTo>
                    <a:pt x="10699" y="39119"/>
                    <a:pt x="11338" y="38116"/>
                    <a:pt x="11976" y="37113"/>
                  </a:cubicBezTo>
                  <a:lnTo>
                    <a:pt x="18389" y="37478"/>
                  </a:lnTo>
                  <a:lnTo>
                    <a:pt x="19301" y="36475"/>
                  </a:lnTo>
                  <a:lnTo>
                    <a:pt x="12645" y="36080"/>
                  </a:lnTo>
                  <a:lnTo>
                    <a:pt x="14803" y="32706"/>
                  </a:lnTo>
                  <a:cubicBezTo>
                    <a:pt x="14863" y="32645"/>
                    <a:pt x="14894" y="32584"/>
                    <a:pt x="14924" y="32523"/>
                  </a:cubicBezTo>
                  <a:lnTo>
                    <a:pt x="16262" y="30426"/>
                  </a:lnTo>
                  <a:cubicBezTo>
                    <a:pt x="17022" y="29271"/>
                    <a:pt x="17751" y="28086"/>
                    <a:pt x="18511" y="26931"/>
                  </a:cubicBezTo>
                  <a:cubicBezTo>
                    <a:pt x="21551" y="26657"/>
                    <a:pt x="24590" y="26475"/>
                    <a:pt x="27630" y="26383"/>
                  </a:cubicBezTo>
                  <a:cubicBezTo>
                    <a:pt x="27934" y="26019"/>
                    <a:pt x="28207" y="25654"/>
                    <a:pt x="28481" y="25320"/>
                  </a:cubicBezTo>
                  <a:lnTo>
                    <a:pt x="28481" y="25320"/>
                  </a:lnTo>
                  <a:cubicBezTo>
                    <a:pt x="25380" y="25380"/>
                    <a:pt x="22310" y="25532"/>
                    <a:pt x="19210" y="25806"/>
                  </a:cubicBezTo>
                  <a:lnTo>
                    <a:pt x="25988" y="15228"/>
                  </a:lnTo>
                  <a:lnTo>
                    <a:pt x="26201" y="15228"/>
                  </a:lnTo>
                  <a:cubicBezTo>
                    <a:pt x="29453" y="14590"/>
                    <a:pt x="32736" y="14073"/>
                    <a:pt x="36019" y="13739"/>
                  </a:cubicBezTo>
                  <a:cubicBezTo>
                    <a:pt x="36201" y="13344"/>
                    <a:pt x="36353" y="13009"/>
                    <a:pt x="36505" y="12614"/>
                  </a:cubicBezTo>
                  <a:lnTo>
                    <a:pt x="36505" y="12614"/>
                  </a:lnTo>
                  <a:cubicBezTo>
                    <a:pt x="33223" y="12949"/>
                    <a:pt x="30001" y="13405"/>
                    <a:pt x="26748" y="14043"/>
                  </a:cubicBezTo>
                  <a:lnTo>
                    <a:pt x="34955" y="1216"/>
                  </a:lnTo>
                  <a:cubicBezTo>
                    <a:pt x="34681" y="973"/>
                    <a:pt x="34408" y="730"/>
                    <a:pt x="34134" y="517"/>
                  </a:cubicBezTo>
                  <a:lnTo>
                    <a:pt x="29423" y="7842"/>
                  </a:lnTo>
                  <a:cubicBezTo>
                    <a:pt x="28785" y="5137"/>
                    <a:pt x="27842" y="2523"/>
                    <a:pt x="26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66181" y="8423954"/>
              <a:ext cx="580600" cy="589257"/>
            </a:xfrm>
            <a:custGeom>
              <a:avLst/>
              <a:gdLst/>
              <a:ahLst/>
              <a:cxnLst/>
              <a:rect l="l" t="t" r="r" b="b"/>
              <a:pathLst>
                <a:path w="14621" h="14839" extrusionOk="0">
                  <a:moveTo>
                    <a:pt x="4316" y="522"/>
                  </a:moveTo>
                  <a:lnTo>
                    <a:pt x="4316" y="522"/>
                  </a:lnTo>
                  <a:cubicBezTo>
                    <a:pt x="4438" y="583"/>
                    <a:pt x="4529" y="614"/>
                    <a:pt x="4620" y="705"/>
                  </a:cubicBezTo>
                  <a:cubicBezTo>
                    <a:pt x="4560" y="705"/>
                    <a:pt x="4529" y="735"/>
                    <a:pt x="4529" y="796"/>
                  </a:cubicBezTo>
                  <a:lnTo>
                    <a:pt x="4408" y="1039"/>
                  </a:lnTo>
                  <a:cubicBezTo>
                    <a:pt x="4377" y="887"/>
                    <a:pt x="4347" y="705"/>
                    <a:pt x="4316" y="522"/>
                  </a:cubicBezTo>
                  <a:close/>
                  <a:moveTo>
                    <a:pt x="4087" y="1"/>
                  </a:moveTo>
                  <a:cubicBezTo>
                    <a:pt x="3952" y="1"/>
                    <a:pt x="3833" y="113"/>
                    <a:pt x="3860" y="249"/>
                  </a:cubicBezTo>
                  <a:cubicBezTo>
                    <a:pt x="3921" y="705"/>
                    <a:pt x="4012" y="1191"/>
                    <a:pt x="4073" y="1647"/>
                  </a:cubicBezTo>
                  <a:cubicBezTo>
                    <a:pt x="4073" y="1677"/>
                    <a:pt x="4073" y="1677"/>
                    <a:pt x="4073" y="1708"/>
                  </a:cubicBezTo>
                  <a:cubicBezTo>
                    <a:pt x="3192" y="3592"/>
                    <a:pt x="2280" y="5507"/>
                    <a:pt x="1398" y="7422"/>
                  </a:cubicBezTo>
                  <a:cubicBezTo>
                    <a:pt x="639" y="9064"/>
                    <a:pt x="0" y="10918"/>
                    <a:pt x="578" y="12681"/>
                  </a:cubicBezTo>
                  <a:cubicBezTo>
                    <a:pt x="1216" y="13106"/>
                    <a:pt x="1794" y="13623"/>
                    <a:pt x="2280" y="14231"/>
                  </a:cubicBezTo>
                  <a:lnTo>
                    <a:pt x="2341" y="14109"/>
                  </a:lnTo>
                  <a:cubicBezTo>
                    <a:pt x="2417" y="13957"/>
                    <a:pt x="2543" y="13894"/>
                    <a:pt x="2674" y="13894"/>
                  </a:cubicBezTo>
                  <a:cubicBezTo>
                    <a:pt x="2963" y="13894"/>
                    <a:pt x="3277" y="14200"/>
                    <a:pt x="3131" y="14535"/>
                  </a:cubicBezTo>
                  <a:cubicBezTo>
                    <a:pt x="3353" y="14515"/>
                    <a:pt x="3576" y="14505"/>
                    <a:pt x="3801" y="14505"/>
                  </a:cubicBezTo>
                  <a:cubicBezTo>
                    <a:pt x="4590" y="14505"/>
                    <a:pt x="5389" y="14626"/>
                    <a:pt x="6171" y="14839"/>
                  </a:cubicBezTo>
                  <a:cubicBezTo>
                    <a:pt x="6444" y="14747"/>
                    <a:pt x="6718" y="14626"/>
                    <a:pt x="6961" y="14474"/>
                  </a:cubicBezTo>
                  <a:cubicBezTo>
                    <a:pt x="7782" y="13896"/>
                    <a:pt x="8481" y="13137"/>
                    <a:pt x="8937" y="12225"/>
                  </a:cubicBezTo>
                  <a:cubicBezTo>
                    <a:pt x="9575" y="11070"/>
                    <a:pt x="10335" y="10006"/>
                    <a:pt x="11216" y="9033"/>
                  </a:cubicBezTo>
                  <a:cubicBezTo>
                    <a:pt x="12128" y="8060"/>
                    <a:pt x="13253" y="7240"/>
                    <a:pt x="14438" y="6632"/>
                  </a:cubicBezTo>
                  <a:cubicBezTo>
                    <a:pt x="14621" y="6541"/>
                    <a:pt x="14621" y="6328"/>
                    <a:pt x="14438" y="6237"/>
                  </a:cubicBezTo>
                  <a:cubicBezTo>
                    <a:pt x="13794" y="6027"/>
                    <a:pt x="13124" y="5920"/>
                    <a:pt x="12451" y="5920"/>
                  </a:cubicBezTo>
                  <a:cubicBezTo>
                    <a:pt x="11854" y="5920"/>
                    <a:pt x="11255" y="6004"/>
                    <a:pt x="10669" y="6176"/>
                  </a:cubicBezTo>
                  <a:cubicBezTo>
                    <a:pt x="10578" y="6206"/>
                    <a:pt x="10487" y="6206"/>
                    <a:pt x="10396" y="6237"/>
                  </a:cubicBezTo>
                  <a:cubicBezTo>
                    <a:pt x="10578" y="5325"/>
                    <a:pt x="10517" y="4352"/>
                    <a:pt x="10244" y="3410"/>
                  </a:cubicBezTo>
                  <a:cubicBezTo>
                    <a:pt x="10183" y="3288"/>
                    <a:pt x="10152" y="3136"/>
                    <a:pt x="10092" y="3015"/>
                  </a:cubicBezTo>
                  <a:cubicBezTo>
                    <a:pt x="10051" y="2934"/>
                    <a:pt x="9970" y="2880"/>
                    <a:pt x="9884" y="2880"/>
                  </a:cubicBezTo>
                  <a:cubicBezTo>
                    <a:pt x="9842" y="2880"/>
                    <a:pt x="9798" y="2893"/>
                    <a:pt x="9757" y="2924"/>
                  </a:cubicBezTo>
                  <a:cubicBezTo>
                    <a:pt x="9058" y="3623"/>
                    <a:pt x="8177" y="4139"/>
                    <a:pt x="7234" y="4413"/>
                  </a:cubicBezTo>
                  <a:cubicBezTo>
                    <a:pt x="7143" y="4443"/>
                    <a:pt x="7082" y="4474"/>
                    <a:pt x="6991" y="4504"/>
                  </a:cubicBezTo>
                  <a:cubicBezTo>
                    <a:pt x="7143" y="2528"/>
                    <a:pt x="5958" y="705"/>
                    <a:pt x="4134" y="6"/>
                  </a:cubicBezTo>
                  <a:cubicBezTo>
                    <a:pt x="4118" y="2"/>
                    <a:pt x="4102" y="1"/>
                    <a:pt x="4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31"/>
          <p:cNvGrpSpPr/>
          <p:nvPr/>
        </p:nvGrpSpPr>
        <p:grpSpPr>
          <a:xfrm rot="9859095" flipH="1">
            <a:off x="-459042" y="-395237"/>
            <a:ext cx="2998341" cy="3300064"/>
            <a:chOff x="-296000" y="8313162"/>
            <a:chExt cx="2998272" cy="3299988"/>
          </a:xfrm>
        </p:grpSpPr>
        <p:sp>
          <p:nvSpPr>
            <p:cNvPr id="854" name="Google Shape;854;p31"/>
            <p:cNvSpPr/>
            <p:nvPr/>
          </p:nvSpPr>
          <p:spPr>
            <a:xfrm>
              <a:off x="239895" y="10591677"/>
              <a:ext cx="2026640" cy="850072"/>
            </a:xfrm>
            <a:custGeom>
              <a:avLst/>
              <a:gdLst/>
              <a:ahLst/>
              <a:cxnLst/>
              <a:rect l="l" t="t" r="r" b="b"/>
              <a:pathLst>
                <a:path w="51036" h="21407" extrusionOk="0">
                  <a:moveTo>
                    <a:pt x="37925" y="1"/>
                  </a:moveTo>
                  <a:cubicBezTo>
                    <a:pt x="30275" y="1"/>
                    <a:pt x="22692" y="2080"/>
                    <a:pt x="15806" y="5358"/>
                  </a:cubicBezTo>
                  <a:cubicBezTo>
                    <a:pt x="15381" y="6877"/>
                    <a:pt x="15594" y="8488"/>
                    <a:pt x="14864" y="9917"/>
                  </a:cubicBezTo>
                  <a:cubicBezTo>
                    <a:pt x="14104" y="11437"/>
                    <a:pt x="12615" y="12440"/>
                    <a:pt x="11126" y="13109"/>
                  </a:cubicBezTo>
                  <a:cubicBezTo>
                    <a:pt x="9910" y="13595"/>
                    <a:pt x="8663" y="13990"/>
                    <a:pt x="7387" y="14355"/>
                  </a:cubicBezTo>
                  <a:cubicBezTo>
                    <a:pt x="6110" y="15206"/>
                    <a:pt x="4742" y="15905"/>
                    <a:pt x="3344" y="16513"/>
                  </a:cubicBezTo>
                  <a:cubicBezTo>
                    <a:pt x="2220" y="17607"/>
                    <a:pt x="1490" y="19005"/>
                    <a:pt x="578" y="20373"/>
                  </a:cubicBezTo>
                  <a:cubicBezTo>
                    <a:pt x="396" y="20647"/>
                    <a:pt x="213" y="20920"/>
                    <a:pt x="1" y="21163"/>
                  </a:cubicBezTo>
                  <a:lnTo>
                    <a:pt x="274" y="21255"/>
                  </a:lnTo>
                  <a:cubicBezTo>
                    <a:pt x="487" y="21315"/>
                    <a:pt x="669" y="21376"/>
                    <a:pt x="882" y="21407"/>
                  </a:cubicBezTo>
                  <a:cubicBezTo>
                    <a:pt x="943" y="21346"/>
                    <a:pt x="1034" y="21285"/>
                    <a:pt x="1125" y="21224"/>
                  </a:cubicBezTo>
                  <a:cubicBezTo>
                    <a:pt x="11885" y="15024"/>
                    <a:pt x="23284" y="10069"/>
                    <a:pt x="35138" y="6391"/>
                  </a:cubicBezTo>
                  <a:cubicBezTo>
                    <a:pt x="35212" y="6369"/>
                    <a:pt x="35283" y="6359"/>
                    <a:pt x="35351" y="6359"/>
                  </a:cubicBezTo>
                  <a:cubicBezTo>
                    <a:pt x="36036" y="6359"/>
                    <a:pt x="36374" y="7386"/>
                    <a:pt x="35655" y="7607"/>
                  </a:cubicBezTo>
                  <a:cubicBezTo>
                    <a:pt x="27539" y="10130"/>
                    <a:pt x="19606" y="13230"/>
                    <a:pt x="11977" y="16969"/>
                  </a:cubicBezTo>
                  <a:cubicBezTo>
                    <a:pt x="13800" y="17455"/>
                    <a:pt x="15320" y="18914"/>
                    <a:pt x="16901" y="20130"/>
                  </a:cubicBezTo>
                  <a:lnTo>
                    <a:pt x="20335" y="19370"/>
                  </a:lnTo>
                  <a:cubicBezTo>
                    <a:pt x="22494" y="18884"/>
                    <a:pt x="24682" y="18428"/>
                    <a:pt x="26870" y="17972"/>
                  </a:cubicBezTo>
                  <a:lnTo>
                    <a:pt x="27114" y="17668"/>
                  </a:lnTo>
                  <a:cubicBezTo>
                    <a:pt x="28573" y="16057"/>
                    <a:pt x="30640" y="15145"/>
                    <a:pt x="32798" y="15145"/>
                  </a:cubicBezTo>
                  <a:cubicBezTo>
                    <a:pt x="33922" y="15145"/>
                    <a:pt x="35017" y="15297"/>
                    <a:pt x="36111" y="15631"/>
                  </a:cubicBezTo>
                  <a:cubicBezTo>
                    <a:pt x="37904" y="15115"/>
                    <a:pt x="39697" y="14659"/>
                    <a:pt x="41521" y="14324"/>
                  </a:cubicBezTo>
                  <a:cubicBezTo>
                    <a:pt x="43619" y="13595"/>
                    <a:pt x="45564" y="12561"/>
                    <a:pt x="47357" y="11254"/>
                  </a:cubicBezTo>
                  <a:cubicBezTo>
                    <a:pt x="48634" y="10282"/>
                    <a:pt x="49667" y="9036"/>
                    <a:pt x="50366" y="7577"/>
                  </a:cubicBezTo>
                  <a:cubicBezTo>
                    <a:pt x="51035" y="6118"/>
                    <a:pt x="50822" y="4385"/>
                    <a:pt x="49758" y="3169"/>
                  </a:cubicBezTo>
                  <a:cubicBezTo>
                    <a:pt x="47874" y="890"/>
                    <a:pt x="44530" y="342"/>
                    <a:pt x="41612" y="130"/>
                  </a:cubicBezTo>
                  <a:cubicBezTo>
                    <a:pt x="41187" y="99"/>
                    <a:pt x="40731" y="69"/>
                    <a:pt x="40305" y="69"/>
                  </a:cubicBezTo>
                  <a:cubicBezTo>
                    <a:pt x="39512" y="23"/>
                    <a:pt x="38718" y="1"/>
                    <a:pt x="37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76111" y="10844157"/>
              <a:ext cx="1408156" cy="600653"/>
            </a:xfrm>
            <a:custGeom>
              <a:avLst/>
              <a:gdLst/>
              <a:ahLst/>
              <a:cxnLst/>
              <a:rect l="l" t="t" r="r" b="b"/>
              <a:pathLst>
                <a:path w="35461" h="15126" extrusionOk="0">
                  <a:moveTo>
                    <a:pt x="34444" y="0"/>
                  </a:moveTo>
                  <a:cubicBezTo>
                    <a:pt x="34375" y="0"/>
                    <a:pt x="34302" y="11"/>
                    <a:pt x="34226" y="33"/>
                  </a:cubicBezTo>
                  <a:cubicBezTo>
                    <a:pt x="22372" y="3681"/>
                    <a:pt x="10973" y="8635"/>
                    <a:pt x="213" y="14836"/>
                  </a:cubicBezTo>
                  <a:cubicBezTo>
                    <a:pt x="122" y="14897"/>
                    <a:pt x="61" y="14957"/>
                    <a:pt x="1" y="15049"/>
                  </a:cubicBezTo>
                  <a:cubicBezTo>
                    <a:pt x="272" y="15101"/>
                    <a:pt x="533" y="15125"/>
                    <a:pt x="785" y="15125"/>
                  </a:cubicBezTo>
                  <a:cubicBezTo>
                    <a:pt x="4292" y="15125"/>
                    <a:pt x="6100" y="10412"/>
                    <a:pt x="9781" y="10412"/>
                  </a:cubicBezTo>
                  <a:cubicBezTo>
                    <a:pt x="9990" y="10412"/>
                    <a:pt x="10205" y="10427"/>
                    <a:pt x="10426" y="10459"/>
                  </a:cubicBezTo>
                  <a:cubicBezTo>
                    <a:pt x="10639" y="10489"/>
                    <a:pt x="10852" y="10520"/>
                    <a:pt x="11065" y="10580"/>
                  </a:cubicBezTo>
                  <a:cubicBezTo>
                    <a:pt x="18694" y="6872"/>
                    <a:pt x="26627" y="3741"/>
                    <a:pt x="34743" y="1219"/>
                  </a:cubicBezTo>
                  <a:cubicBezTo>
                    <a:pt x="35460" y="998"/>
                    <a:pt x="35126" y="0"/>
                    <a:pt x="34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1276741" y="11193094"/>
              <a:ext cx="397140" cy="147284"/>
            </a:xfrm>
            <a:custGeom>
              <a:avLst/>
              <a:gdLst/>
              <a:ahLst/>
              <a:cxnLst/>
              <a:rect l="l" t="t" r="r" b="b"/>
              <a:pathLst>
                <a:path w="10001" h="3709" extrusionOk="0">
                  <a:moveTo>
                    <a:pt x="6688" y="0"/>
                  </a:moveTo>
                  <a:cubicBezTo>
                    <a:pt x="4530" y="0"/>
                    <a:pt x="2463" y="942"/>
                    <a:pt x="1034" y="2523"/>
                  </a:cubicBezTo>
                  <a:lnTo>
                    <a:pt x="760" y="2827"/>
                  </a:lnTo>
                  <a:cubicBezTo>
                    <a:pt x="487" y="3100"/>
                    <a:pt x="244" y="3404"/>
                    <a:pt x="1" y="3708"/>
                  </a:cubicBezTo>
                  <a:cubicBezTo>
                    <a:pt x="3344" y="2645"/>
                    <a:pt x="6657" y="1459"/>
                    <a:pt x="10001" y="486"/>
                  </a:cubicBezTo>
                  <a:cubicBezTo>
                    <a:pt x="8937" y="182"/>
                    <a:pt x="7812" y="0"/>
                    <a:pt x="6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105912" y="11257584"/>
              <a:ext cx="854599" cy="342141"/>
            </a:xfrm>
            <a:custGeom>
              <a:avLst/>
              <a:gdLst/>
              <a:ahLst/>
              <a:cxnLst/>
              <a:rect l="l" t="t" r="r" b="b"/>
              <a:pathLst>
                <a:path w="21521" h="8616" extrusionOk="0">
                  <a:moveTo>
                    <a:pt x="13922" y="2358"/>
                  </a:moveTo>
                  <a:cubicBezTo>
                    <a:pt x="13896" y="2358"/>
                    <a:pt x="13872" y="2360"/>
                    <a:pt x="13848" y="2363"/>
                  </a:cubicBezTo>
                  <a:lnTo>
                    <a:pt x="13848" y="2363"/>
                  </a:lnTo>
                  <a:cubicBezTo>
                    <a:pt x="13878" y="2370"/>
                    <a:pt x="13907" y="2373"/>
                    <a:pt x="13937" y="2373"/>
                  </a:cubicBezTo>
                  <a:cubicBezTo>
                    <a:pt x="13974" y="2373"/>
                    <a:pt x="14010" y="2368"/>
                    <a:pt x="14046" y="2358"/>
                  </a:cubicBezTo>
                  <a:close/>
                  <a:moveTo>
                    <a:pt x="15503" y="1606"/>
                  </a:moveTo>
                  <a:cubicBezTo>
                    <a:pt x="15601" y="1606"/>
                    <a:pt x="15700" y="1644"/>
                    <a:pt x="15776" y="1720"/>
                  </a:cubicBezTo>
                  <a:lnTo>
                    <a:pt x="16050" y="1993"/>
                  </a:lnTo>
                  <a:cubicBezTo>
                    <a:pt x="16306" y="2273"/>
                    <a:pt x="16044" y="2661"/>
                    <a:pt x="15743" y="2661"/>
                  </a:cubicBezTo>
                  <a:cubicBezTo>
                    <a:pt x="15652" y="2661"/>
                    <a:pt x="15557" y="2625"/>
                    <a:pt x="15472" y="2540"/>
                  </a:cubicBezTo>
                  <a:lnTo>
                    <a:pt x="15229" y="2267"/>
                  </a:lnTo>
                  <a:cubicBezTo>
                    <a:pt x="15077" y="2115"/>
                    <a:pt x="15077" y="1872"/>
                    <a:pt x="15229" y="1720"/>
                  </a:cubicBezTo>
                  <a:cubicBezTo>
                    <a:pt x="15305" y="1644"/>
                    <a:pt x="15404" y="1606"/>
                    <a:pt x="15503" y="1606"/>
                  </a:cubicBezTo>
                  <a:close/>
                  <a:moveTo>
                    <a:pt x="13929" y="1579"/>
                  </a:moveTo>
                  <a:cubicBezTo>
                    <a:pt x="14118" y="1579"/>
                    <a:pt x="14310" y="1711"/>
                    <a:pt x="14317" y="1978"/>
                  </a:cubicBezTo>
                  <a:lnTo>
                    <a:pt x="14317" y="1978"/>
                  </a:lnTo>
                  <a:cubicBezTo>
                    <a:pt x="14311" y="2190"/>
                    <a:pt x="14190" y="2316"/>
                    <a:pt x="14046" y="2358"/>
                  </a:cubicBezTo>
                  <a:lnTo>
                    <a:pt x="14165" y="2358"/>
                  </a:lnTo>
                  <a:cubicBezTo>
                    <a:pt x="14682" y="2358"/>
                    <a:pt x="14682" y="3148"/>
                    <a:pt x="14165" y="3148"/>
                  </a:cubicBezTo>
                  <a:lnTo>
                    <a:pt x="13922" y="3148"/>
                  </a:lnTo>
                  <a:cubicBezTo>
                    <a:pt x="13401" y="3148"/>
                    <a:pt x="13376" y="2430"/>
                    <a:pt x="13848" y="2363"/>
                  </a:cubicBezTo>
                  <a:lnTo>
                    <a:pt x="13848" y="2363"/>
                  </a:lnTo>
                  <a:cubicBezTo>
                    <a:pt x="13692" y="2327"/>
                    <a:pt x="13557" y="2193"/>
                    <a:pt x="13557" y="1963"/>
                  </a:cubicBezTo>
                  <a:cubicBezTo>
                    <a:pt x="13557" y="1708"/>
                    <a:pt x="13742" y="1579"/>
                    <a:pt x="13929" y="1579"/>
                  </a:cubicBezTo>
                  <a:close/>
                  <a:moveTo>
                    <a:pt x="14067" y="1"/>
                  </a:moveTo>
                  <a:cubicBezTo>
                    <a:pt x="10386" y="1"/>
                    <a:pt x="8577" y="4714"/>
                    <a:pt x="5046" y="4714"/>
                  </a:cubicBezTo>
                  <a:cubicBezTo>
                    <a:pt x="4792" y="4714"/>
                    <a:pt x="4529" y="4690"/>
                    <a:pt x="4256" y="4638"/>
                  </a:cubicBezTo>
                  <a:cubicBezTo>
                    <a:pt x="4043" y="4607"/>
                    <a:pt x="3831" y="4546"/>
                    <a:pt x="3648" y="4486"/>
                  </a:cubicBezTo>
                  <a:lnTo>
                    <a:pt x="3375" y="4394"/>
                  </a:lnTo>
                  <a:cubicBezTo>
                    <a:pt x="2493" y="5549"/>
                    <a:pt x="1338" y="6461"/>
                    <a:pt x="1" y="7100"/>
                  </a:cubicBezTo>
                  <a:cubicBezTo>
                    <a:pt x="396" y="7282"/>
                    <a:pt x="730" y="7464"/>
                    <a:pt x="1065" y="7647"/>
                  </a:cubicBezTo>
                  <a:cubicBezTo>
                    <a:pt x="2257" y="8290"/>
                    <a:pt x="3590" y="8615"/>
                    <a:pt x="4933" y="8615"/>
                  </a:cubicBezTo>
                  <a:cubicBezTo>
                    <a:pt x="5747" y="8615"/>
                    <a:pt x="6565" y="8496"/>
                    <a:pt x="7357" y="8255"/>
                  </a:cubicBezTo>
                  <a:cubicBezTo>
                    <a:pt x="9271" y="7647"/>
                    <a:pt x="10548" y="6127"/>
                    <a:pt x="12281" y="5154"/>
                  </a:cubicBezTo>
                  <a:cubicBezTo>
                    <a:pt x="13149" y="4658"/>
                    <a:pt x="14009" y="4463"/>
                    <a:pt x="14870" y="4463"/>
                  </a:cubicBezTo>
                  <a:cubicBezTo>
                    <a:pt x="15696" y="4463"/>
                    <a:pt x="16523" y="4643"/>
                    <a:pt x="17357" y="4911"/>
                  </a:cubicBezTo>
                  <a:cubicBezTo>
                    <a:pt x="18755" y="4759"/>
                    <a:pt x="20153" y="4546"/>
                    <a:pt x="21521" y="4242"/>
                  </a:cubicBezTo>
                  <a:cubicBezTo>
                    <a:pt x="21126" y="3999"/>
                    <a:pt x="20700" y="3695"/>
                    <a:pt x="20275" y="3361"/>
                  </a:cubicBezTo>
                  <a:cubicBezTo>
                    <a:pt x="18694" y="2145"/>
                    <a:pt x="17144" y="686"/>
                    <a:pt x="15351" y="169"/>
                  </a:cubicBezTo>
                  <a:cubicBezTo>
                    <a:pt x="15138" y="109"/>
                    <a:pt x="14925" y="78"/>
                    <a:pt x="14712" y="48"/>
                  </a:cubicBezTo>
                  <a:cubicBezTo>
                    <a:pt x="14491" y="16"/>
                    <a:pt x="14276" y="1"/>
                    <a:pt x="14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11287" y="11235306"/>
              <a:ext cx="1835515" cy="377841"/>
            </a:xfrm>
            <a:custGeom>
              <a:avLst/>
              <a:gdLst/>
              <a:ahLst/>
              <a:cxnLst/>
              <a:rect l="l" t="t" r="r" b="b"/>
              <a:pathLst>
                <a:path w="46223" h="9515" extrusionOk="0">
                  <a:moveTo>
                    <a:pt x="36958" y="2329"/>
                  </a:moveTo>
                  <a:cubicBezTo>
                    <a:pt x="37278" y="2329"/>
                    <a:pt x="37544" y="2725"/>
                    <a:pt x="37236" y="3010"/>
                  </a:cubicBezTo>
                  <a:lnTo>
                    <a:pt x="36962" y="3253"/>
                  </a:lnTo>
                  <a:cubicBezTo>
                    <a:pt x="36888" y="3327"/>
                    <a:pt x="36793" y="3367"/>
                    <a:pt x="36701" y="3367"/>
                  </a:cubicBezTo>
                  <a:cubicBezTo>
                    <a:pt x="36642" y="3367"/>
                    <a:pt x="36584" y="3350"/>
                    <a:pt x="36537" y="3314"/>
                  </a:cubicBezTo>
                  <a:lnTo>
                    <a:pt x="36537" y="3314"/>
                  </a:lnTo>
                  <a:cubicBezTo>
                    <a:pt x="36537" y="3375"/>
                    <a:pt x="36567" y="3436"/>
                    <a:pt x="36567" y="3496"/>
                  </a:cubicBezTo>
                  <a:lnTo>
                    <a:pt x="36567" y="3770"/>
                  </a:lnTo>
                  <a:cubicBezTo>
                    <a:pt x="36567" y="4028"/>
                    <a:pt x="36369" y="4158"/>
                    <a:pt x="36172" y="4158"/>
                  </a:cubicBezTo>
                  <a:cubicBezTo>
                    <a:pt x="35974" y="4158"/>
                    <a:pt x="35777" y="4028"/>
                    <a:pt x="35777" y="3770"/>
                  </a:cubicBezTo>
                  <a:lnTo>
                    <a:pt x="35777" y="3466"/>
                  </a:lnTo>
                  <a:cubicBezTo>
                    <a:pt x="35777" y="3253"/>
                    <a:pt x="35959" y="3101"/>
                    <a:pt x="36172" y="3101"/>
                  </a:cubicBezTo>
                  <a:cubicBezTo>
                    <a:pt x="36233" y="3101"/>
                    <a:pt x="36293" y="3101"/>
                    <a:pt x="36354" y="3162"/>
                  </a:cubicBezTo>
                  <a:cubicBezTo>
                    <a:pt x="36293" y="3010"/>
                    <a:pt x="36324" y="2828"/>
                    <a:pt x="36445" y="2706"/>
                  </a:cubicBezTo>
                  <a:lnTo>
                    <a:pt x="36688" y="2433"/>
                  </a:lnTo>
                  <a:cubicBezTo>
                    <a:pt x="36775" y="2360"/>
                    <a:pt x="36868" y="2329"/>
                    <a:pt x="36958" y="2329"/>
                  </a:cubicBezTo>
                  <a:close/>
                  <a:moveTo>
                    <a:pt x="37752" y="3405"/>
                  </a:moveTo>
                  <a:cubicBezTo>
                    <a:pt x="38269" y="3405"/>
                    <a:pt x="38269" y="4165"/>
                    <a:pt x="37752" y="4165"/>
                  </a:cubicBezTo>
                  <a:lnTo>
                    <a:pt x="37479" y="4165"/>
                  </a:lnTo>
                  <a:cubicBezTo>
                    <a:pt x="36962" y="4165"/>
                    <a:pt x="36962" y="3405"/>
                    <a:pt x="37479" y="3405"/>
                  </a:cubicBezTo>
                  <a:close/>
                  <a:moveTo>
                    <a:pt x="21551" y="5085"/>
                  </a:moveTo>
                  <a:cubicBezTo>
                    <a:pt x="21749" y="5085"/>
                    <a:pt x="21947" y="5214"/>
                    <a:pt x="21947" y="5472"/>
                  </a:cubicBezTo>
                  <a:cubicBezTo>
                    <a:pt x="21947" y="5746"/>
                    <a:pt x="21749" y="5882"/>
                    <a:pt x="21551" y="5882"/>
                  </a:cubicBezTo>
                  <a:cubicBezTo>
                    <a:pt x="21354" y="5882"/>
                    <a:pt x="21156" y="5746"/>
                    <a:pt x="21156" y="5472"/>
                  </a:cubicBezTo>
                  <a:cubicBezTo>
                    <a:pt x="21156" y="5214"/>
                    <a:pt x="21354" y="5085"/>
                    <a:pt x="21551" y="5085"/>
                  </a:cubicBezTo>
                  <a:close/>
                  <a:moveTo>
                    <a:pt x="20503" y="5601"/>
                  </a:moveTo>
                  <a:cubicBezTo>
                    <a:pt x="20693" y="5601"/>
                    <a:pt x="20883" y="5730"/>
                    <a:pt x="20883" y="5989"/>
                  </a:cubicBezTo>
                  <a:cubicBezTo>
                    <a:pt x="20883" y="6247"/>
                    <a:pt x="20693" y="6376"/>
                    <a:pt x="20503" y="6376"/>
                  </a:cubicBezTo>
                  <a:cubicBezTo>
                    <a:pt x="20313" y="6376"/>
                    <a:pt x="20123" y="6247"/>
                    <a:pt x="20123" y="5989"/>
                  </a:cubicBezTo>
                  <a:cubicBezTo>
                    <a:pt x="20123" y="5730"/>
                    <a:pt x="20313" y="5601"/>
                    <a:pt x="20503" y="5601"/>
                  </a:cubicBezTo>
                  <a:close/>
                  <a:moveTo>
                    <a:pt x="33558" y="1"/>
                  </a:moveTo>
                  <a:cubicBezTo>
                    <a:pt x="29150" y="1156"/>
                    <a:pt x="24834" y="2797"/>
                    <a:pt x="20427" y="4165"/>
                  </a:cubicBezTo>
                  <a:cubicBezTo>
                    <a:pt x="19667" y="4986"/>
                    <a:pt x="18694" y="5563"/>
                    <a:pt x="17630" y="5776"/>
                  </a:cubicBezTo>
                  <a:cubicBezTo>
                    <a:pt x="17384" y="5816"/>
                    <a:pt x="17137" y="5836"/>
                    <a:pt x="16892" y="5836"/>
                  </a:cubicBezTo>
                  <a:cubicBezTo>
                    <a:pt x="16380" y="5836"/>
                    <a:pt x="15874" y="5748"/>
                    <a:pt x="15381" y="5563"/>
                  </a:cubicBezTo>
                  <a:cubicBezTo>
                    <a:pt x="14165" y="5867"/>
                    <a:pt x="12949" y="6110"/>
                    <a:pt x="11734" y="6293"/>
                  </a:cubicBezTo>
                  <a:cubicBezTo>
                    <a:pt x="12828" y="6779"/>
                    <a:pt x="13861" y="7326"/>
                    <a:pt x="14864" y="7721"/>
                  </a:cubicBezTo>
                  <a:cubicBezTo>
                    <a:pt x="16120" y="8212"/>
                    <a:pt x="17465" y="8576"/>
                    <a:pt x="18800" y="8576"/>
                  </a:cubicBezTo>
                  <a:cubicBezTo>
                    <a:pt x="19533" y="8576"/>
                    <a:pt x="20263" y="8466"/>
                    <a:pt x="20974" y="8208"/>
                  </a:cubicBezTo>
                  <a:cubicBezTo>
                    <a:pt x="22980" y="7448"/>
                    <a:pt x="23740" y="5472"/>
                    <a:pt x="25077" y="3983"/>
                  </a:cubicBezTo>
                  <a:cubicBezTo>
                    <a:pt x="26566" y="2409"/>
                    <a:pt x="28634" y="1550"/>
                    <a:pt x="30741" y="1550"/>
                  </a:cubicBezTo>
                  <a:cubicBezTo>
                    <a:pt x="31647" y="1550"/>
                    <a:pt x="32559" y="1709"/>
                    <a:pt x="33436" y="2037"/>
                  </a:cubicBezTo>
                  <a:cubicBezTo>
                    <a:pt x="33851" y="2176"/>
                    <a:pt x="33712" y="2817"/>
                    <a:pt x="33340" y="2817"/>
                  </a:cubicBezTo>
                  <a:cubicBezTo>
                    <a:pt x="33304" y="2817"/>
                    <a:pt x="33264" y="2811"/>
                    <a:pt x="33223" y="2797"/>
                  </a:cubicBezTo>
                  <a:cubicBezTo>
                    <a:pt x="32405" y="2485"/>
                    <a:pt x="31556" y="2333"/>
                    <a:pt x="30716" y="2333"/>
                  </a:cubicBezTo>
                  <a:cubicBezTo>
                    <a:pt x="29185" y="2333"/>
                    <a:pt x="27682" y="2839"/>
                    <a:pt x="26445" y="3800"/>
                  </a:cubicBezTo>
                  <a:cubicBezTo>
                    <a:pt x="24773" y="5077"/>
                    <a:pt x="24105" y="7235"/>
                    <a:pt x="22342" y="8390"/>
                  </a:cubicBezTo>
                  <a:cubicBezTo>
                    <a:pt x="21241" y="9121"/>
                    <a:pt x="20087" y="9405"/>
                    <a:pt x="18916" y="9405"/>
                  </a:cubicBezTo>
                  <a:cubicBezTo>
                    <a:pt x="16043" y="9405"/>
                    <a:pt x="13066" y="7694"/>
                    <a:pt x="10518" y="6658"/>
                  </a:cubicBezTo>
                  <a:lnTo>
                    <a:pt x="10183" y="6506"/>
                  </a:lnTo>
                  <a:cubicBezTo>
                    <a:pt x="9788" y="6566"/>
                    <a:pt x="9363" y="6597"/>
                    <a:pt x="8968" y="6627"/>
                  </a:cubicBezTo>
                  <a:cubicBezTo>
                    <a:pt x="8952" y="6628"/>
                    <a:pt x="8937" y="6629"/>
                    <a:pt x="8922" y="6629"/>
                  </a:cubicBezTo>
                  <a:cubicBezTo>
                    <a:pt x="8580" y="6629"/>
                    <a:pt x="8333" y="6308"/>
                    <a:pt x="8420" y="5958"/>
                  </a:cubicBezTo>
                  <a:cubicBezTo>
                    <a:pt x="8009" y="5860"/>
                    <a:pt x="7598" y="5806"/>
                    <a:pt x="7186" y="5806"/>
                  </a:cubicBezTo>
                  <a:cubicBezTo>
                    <a:pt x="6838" y="5806"/>
                    <a:pt x="6489" y="5844"/>
                    <a:pt x="6141" y="5928"/>
                  </a:cubicBezTo>
                  <a:cubicBezTo>
                    <a:pt x="4864" y="6232"/>
                    <a:pt x="3892" y="7144"/>
                    <a:pt x="2888" y="7904"/>
                  </a:cubicBezTo>
                  <a:cubicBezTo>
                    <a:pt x="2007" y="8603"/>
                    <a:pt x="1034" y="9120"/>
                    <a:pt x="1" y="9515"/>
                  </a:cubicBezTo>
                  <a:lnTo>
                    <a:pt x="24804" y="9515"/>
                  </a:lnTo>
                  <a:cubicBezTo>
                    <a:pt x="25564" y="8572"/>
                    <a:pt x="26232" y="7569"/>
                    <a:pt x="27144" y="6779"/>
                  </a:cubicBezTo>
                  <a:cubicBezTo>
                    <a:pt x="28138" y="5936"/>
                    <a:pt x="29286" y="5739"/>
                    <a:pt x="30479" y="5739"/>
                  </a:cubicBezTo>
                  <a:cubicBezTo>
                    <a:pt x="30963" y="5739"/>
                    <a:pt x="31455" y="5771"/>
                    <a:pt x="31947" y="5806"/>
                  </a:cubicBezTo>
                  <a:cubicBezTo>
                    <a:pt x="32556" y="5857"/>
                    <a:pt x="33170" y="5882"/>
                    <a:pt x="33785" y="5882"/>
                  </a:cubicBezTo>
                  <a:cubicBezTo>
                    <a:pt x="34644" y="5882"/>
                    <a:pt x="35504" y="5834"/>
                    <a:pt x="36354" y="5746"/>
                  </a:cubicBezTo>
                  <a:cubicBezTo>
                    <a:pt x="39606" y="5351"/>
                    <a:pt x="42707" y="4256"/>
                    <a:pt x="45807" y="3162"/>
                  </a:cubicBezTo>
                  <a:cubicBezTo>
                    <a:pt x="46222" y="3024"/>
                    <a:pt x="46108" y="2382"/>
                    <a:pt x="45718" y="2382"/>
                  </a:cubicBezTo>
                  <a:cubicBezTo>
                    <a:pt x="45680" y="2382"/>
                    <a:pt x="45638" y="2388"/>
                    <a:pt x="45594" y="2402"/>
                  </a:cubicBezTo>
                  <a:cubicBezTo>
                    <a:pt x="44683" y="2706"/>
                    <a:pt x="43787" y="2835"/>
                    <a:pt x="42902" y="2835"/>
                  </a:cubicBezTo>
                  <a:cubicBezTo>
                    <a:pt x="39716" y="2835"/>
                    <a:pt x="36674" y="1167"/>
                    <a:pt x="3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0926" y="11436242"/>
              <a:ext cx="724231" cy="176908"/>
            </a:xfrm>
            <a:custGeom>
              <a:avLst/>
              <a:gdLst/>
              <a:ahLst/>
              <a:cxnLst/>
              <a:rect l="l" t="t" r="r" b="b"/>
              <a:pathLst>
                <a:path w="18238" h="4455" extrusionOk="0">
                  <a:moveTo>
                    <a:pt x="15807" y="1"/>
                  </a:moveTo>
                  <a:cubicBezTo>
                    <a:pt x="14920" y="1"/>
                    <a:pt x="14033" y="195"/>
                    <a:pt x="13162" y="686"/>
                  </a:cubicBezTo>
                  <a:cubicBezTo>
                    <a:pt x="11490" y="1598"/>
                    <a:pt x="10183" y="3148"/>
                    <a:pt x="8238" y="3786"/>
                  </a:cubicBezTo>
                  <a:cubicBezTo>
                    <a:pt x="7446" y="4027"/>
                    <a:pt x="6632" y="4147"/>
                    <a:pt x="5822" y="4147"/>
                  </a:cubicBezTo>
                  <a:cubicBezTo>
                    <a:pt x="4485" y="4147"/>
                    <a:pt x="3156" y="3821"/>
                    <a:pt x="1946" y="3178"/>
                  </a:cubicBezTo>
                  <a:cubicBezTo>
                    <a:pt x="1611" y="2996"/>
                    <a:pt x="1277" y="2813"/>
                    <a:pt x="912" y="2631"/>
                  </a:cubicBezTo>
                  <a:cubicBezTo>
                    <a:pt x="608" y="2753"/>
                    <a:pt x="304" y="2905"/>
                    <a:pt x="0" y="2996"/>
                  </a:cubicBezTo>
                  <a:lnTo>
                    <a:pt x="608" y="3330"/>
                  </a:lnTo>
                  <a:cubicBezTo>
                    <a:pt x="1398" y="3786"/>
                    <a:pt x="2189" y="4151"/>
                    <a:pt x="3009" y="4455"/>
                  </a:cubicBezTo>
                  <a:lnTo>
                    <a:pt x="8602" y="4455"/>
                  </a:lnTo>
                  <a:cubicBezTo>
                    <a:pt x="9636" y="4090"/>
                    <a:pt x="10608" y="3543"/>
                    <a:pt x="11459" y="2874"/>
                  </a:cubicBezTo>
                  <a:cubicBezTo>
                    <a:pt x="12493" y="2053"/>
                    <a:pt x="13496" y="1142"/>
                    <a:pt x="14742" y="838"/>
                  </a:cubicBezTo>
                  <a:cubicBezTo>
                    <a:pt x="15105" y="765"/>
                    <a:pt x="15467" y="727"/>
                    <a:pt x="15830" y="727"/>
                  </a:cubicBezTo>
                  <a:cubicBezTo>
                    <a:pt x="16227" y="727"/>
                    <a:pt x="16625" y="773"/>
                    <a:pt x="17022" y="868"/>
                  </a:cubicBezTo>
                  <a:cubicBezTo>
                    <a:pt x="17052" y="655"/>
                    <a:pt x="17235" y="503"/>
                    <a:pt x="17478" y="503"/>
                  </a:cubicBezTo>
                  <a:cubicBezTo>
                    <a:pt x="17721" y="473"/>
                    <a:pt x="17995" y="443"/>
                    <a:pt x="18238" y="412"/>
                  </a:cubicBezTo>
                  <a:cubicBezTo>
                    <a:pt x="17437" y="165"/>
                    <a:pt x="16622" y="1"/>
                    <a:pt x="1580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15660" y="11296182"/>
              <a:ext cx="940690" cy="312399"/>
            </a:xfrm>
            <a:custGeom>
              <a:avLst/>
              <a:gdLst/>
              <a:ahLst/>
              <a:cxnLst/>
              <a:rect l="l" t="t" r="r" b="b"/>
              <a:pathLst>
                <a:path w="23689" h="7867" extrusionOk="0">
                  <a:moveTo>
                    <a:pt x="20577" y="1"/>
                  </a:moveTo>
                  <a:cubicBezTo>
                    <a:pt x="18472" y="1"/>
                    <a:pt x="16407" y="852"/>
                    <a:pt x="14894" y="2450"/>
                  </a:cubicBezTo>
                  <a:cubicBezTo>
                    <a:pt x="13557" y="3909"/>
                    <a:pt x="12797" y="5915"/>
                    <a:pt x="10821" y="6644"/>
                  </a:cubicBezTo>
                  <a:cubicBezTo>
                    <a:pt x="10107" y="6915"/>
                    <a:pt x="9371" y="7027"/>
                    <a:pt x="8631" y="7027"/>
                  </a:cubicBezTo>
                  <a:cubicBezTo>
                    <a:pt x="7292" y="7027"/>
                    <a:pt x="5945" y="6658"/>
                    <a:pt x="4712" y="6188"/>
                  </a:cubicBezTo>
                  <a:cubicBezTo>
                    <a:pt x="3709" y="5793"/>
                    <a:pt x="2645" y="5246"/>
                    <a:pt x="1551" y="4760"/>
                  </a:cubicBezTo>
                  <a:cubicBezTo>
                    <a:pt x="1034" y="4821"/>
                    <a:pt x="517" y="4912"/>
                    <a:pt x="0" y="4973"/>
                  </a:cubicBezTo>
                  <a:lnTo>
                    <a:pt x="365" y="5094"/>
                  </a:lnTo>
                  <a:cubicBezTo>
                    <a:pt x="2920" y="6133"/>
                    <a:pt x="5890" y="7866"/>
                    <a:pt x="8761" y="7866"/>
                  </a:cubicBezTo>
                  <a:cubicBezTo>
                    <a:pt x="9921" y="7866"/>
                    <a:pt x="11065" y="7583"/>
                    <a:pt x="12159" y="6857"/>
                  </a:cubicBezTo>
                  <a:cubicBezTo>
                    <a:pt x="13922" y="5672"/>
                    <a:pt x="14621" y="3514"/>
                    <a:pt x="16262" y="2237"/>
                  </a:cubicBezTo>
                  <a:cubicBezTo>
                    <a:pt x="17517" y="1276"/>
                    <a:pt x="19026" y="783"/>
                    <a:pt x="20551" y="783"/>
                  </a:cubicBezTo>
                  <a:cubicBezTo>
                    <a:pt x="21389" y="783"/>
                    <a:pt x="22232" y="932"/>
                    <a:pt x="23040" y="1234"/>
                  </a:cubicBezTo>
                  <a:cubicBezTo>
                    <a:pt x="23092" y="1253"/>
                    <a:pt x="23140" y="1262"/>
                    <a:pt x="23185" y="1262"/>
                  </a:cubicBezTo>
                  <a:cubicBezTo>
                    <a:pt x="23564" y="1262"/>
                    <a:pt x="23688" y="637"/>
                    <a:pt x="23253" y="474"/>
                  </a:cubicBezTo>
                  <a:cubicBezTo>
                    <a:pt x="22380" y="156"/>
                    <a:pt x="21475" y="1"/>
                    <a:pt x="205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883877" y="11369290"/>
              <a:ext cx="45905" cy="31450"/>
            </a:xfrm>
            <a:custGeom>
              <a:avLst/>
              <a:gdLst/>
              <a:ahLst/>
              <a:cxnLst/>
              <a:rect l="l" t="t" r="r" b="b"/>
              <a:pathLst>
                <a:path w="1156" h="792" extrusionOk="0">
                  <a:moveTo>
                    <a:pt x="365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09"/>
                    <a:pt x="153" y="791"/>
                    <a:pt x="365" y="791"/>
                  </a:cubicBezTo>
                  <a:lnTo>
                    <a:pt x="639" y="791"/>
                  </a:lnTo>
                  <a:cubicBezTo>
                    <a:pt x="1156" y="791"/>
                    <a:pt x="1156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831975" y="11327276"/>
              <a:ext cx="69215" cy="72232"/>
            </a:xfrm>
            <a:custGeom>
              <a:avLst/>
              <a:gdLst/>
              <a:ahLst/>
              <a:cxnLst/>
              <a:rect l="l" t="t" r="r" b="b"/>
              <a:pathLst>
                <a:path w="1743" h="1819" extrusionOk="0">
                  <a:moveTo>
                    <a:pt x="1186" y="0"/>
                  </a:moveTo>
                  <a:cubicBezTo>
                    <a:pt x="1096" y="0"/>
                    <a:pt x="1001" y="35"/>
                    <a:pt x="912" y="117"/>
                  </a:cubicBezTo>
                  <a:lnTo>
                    <a:pt x="669" y="390"/>
                  </a:lnTo>
                  <a:cubicBezTo>
                    <a:pt x="517" y="481"/>
                    <a:pt x="487" y="664"/>
                    <a:pt x="578" y="816"/>
                  </a:cubicBezTo>
                  <a:cubicBezTo>
                    <a:pt x="517" y="785"/>
                    <a:pt x="457" y="785"/>
                    <a:pt x="396" y="785"/>
                  </a:cubicBezTo>
                  <a:cubicBezTo>
                    <a:pt x="380" y="783"/>
                    <a:pt x="365" y="782"/>
                    <a:pt x="349" y="782"/>
                  </a:cubicBezTo>
                  <a:cubicBezTo>
                    <a:pt x="157" y="782"/>
                    <a:pt x="1" y="953"/>
                    <a:pt x="1" y="1150"/>
                  </a:cubicBezTo>
                  <a:lnTo>
                    <a:pt x="1" y="1424"/>
                  </a:lnTo>
                  <a:cubicBezTo>
                    <a:pt x="1" y="1636"/>
                    <a:pt x="153" y="1819"/>
                    <a:pt x="396" y="1819"/>
                  </a:cubicBezTo>
                  <a:cubicBezTo>
                    <a:pt x="609" y="1819"/>
                    <a:pt x="791" y="1667"/>
                    <a:pt x="791" y="1454"/>
                  </a:cubicBezTo>
                  <a:lnTo>
                    <a:pt x="791" y="1180"/>
                  </a:lnTo>
                  <a:cubicBezTo>
                    <a:pt x="791" y="1120"/>
                    <a:pt x="761" y="1059"/>
                    <a:pt x="730" y="998"/>
                  </a:cubicBezTo>
                  <a:lnTo>
                    <a:pt x="730" y="998"/>
                  </a:lnTo>
                  <a:cubicBezTo>
                    <a:pt x="790" y="1034"/>
                    <a:pt x="855" y="1051"/>
                    <a:pt x="919" y="1051"/>
                  </a:cubicBezTo>
                  <a:cubicBezTo>
                    <a:pt x="1017" y="1051"/>
                    <a:pt x="1112" y="1011"/>
                    <a:pt x="1186" y="937"/>
                  </a:cubicBezTo>
                  <a:lnTo>
                    <a:pt x="1460" y="694"/>
                  </a:lnTo>
                  <a:cubicBezTo>
                    <a:pt x="1743" y="411"/>
                    <a:pt x="1495" y="0"/>
                    <a:pt x="1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698514" y="11321597"/>
              <a:ext cx="54562" cy="41815"/>
            </a:xfrm>
            <a:custGeom>
              <a:avLst/>
              <a:gdLst/>
              <a:ahLst/>
              <a:cxnLst/>
              <a:rect l="l" t="t" r="r" b="b"/>
              <a:pathLst>
                <a:path w="1374" h="1053" extrusionOk="0">
                  <a:moveTo>
                    <a:pt x="563" y="1"/>
                  </a:moveTo>
                  <a:cubicBezTo>
                    <a:pt x="261" y="1"/>
                    <a:pt x="0" y="380"/>
                    <a:pt x="276" y="655"/>
                  </a:cubicBezTo>
                  <a:lnTo>
                    <a:pt x="549" y="928"/>
                  </a:lnTo>
                  <a:cubicBezTo>
                    <a:pt x="637" y="1016"/>
                    <a:pt x="734" y="1052"/>
                    <a:pt x="828" y="1052"/>
                  </a:cubicBezTo>
                  <a:cubicBezTo>
                    <a:pt x="1124" y="1052"/>
                    <a:pt x="1374" y="682"/>
                    <a:pt x="1096" y="381"/>
                  </a:cubicBezTo>
                  <a:lnTo>
                    <a:pt x="853" y="138"/>
                  </a:lnTo>
                  <a:cubicBezTo>
                    <a:pt x="764" y="41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44269" y="11320128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0" y="0"/>
                  </a:moveTo>
                  <a:cubicBezTo>
                    <a:pt x="190" y="0"/>
                    <a:pt x="0" y="129"/>
                    <a:pt x="0" y="388"/>
                  </a:cubicBezTo>
                  <a:cubicBezTo>
                    <a:pt x="0" y="646"/>
                    <a:pt x="190" y="775"/>
                    <a:pt x="380" y="775"/>
                  </a:cubicBezTo>
                  <a:cubicBezTo>
                    <a:pt x="570" y="775"/>
                    <a:pt x="760" y="646"/>
                    <a:pt x="760" y="388"/>
                  </a:cubicBezTo>
                  <a:cubicBezTo>
                    <a:pt x="760" y="129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38233" y="11351182"/>
              <a:ext cx="51941" cy="3145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517" y="1"/>
                  </a:moveTo>
                  <a:cubicBezTo>
                    <a:pt x="0" y="1"/>
                    <a:pt x="0" y="791"/>
                    <a:pt x="517" y="791"/>
                  </a:cubicBezTo>
                  <a:lnTo>
                    <a:pt x="791" y="791"/>
                  </a:lnTo>
                  <a:cubicBezTo>
                    <a:pt x="1307" y="791"/>
                    <a:pt x="1307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251405" y="11437195"/>
              <a:ext cx="31411" cy="31728"/>
            </a:xfrm>
            <a:custGeom>
              <a:avLst/>
              <a:gdLst/>
              <a:ahLst/>
              <a:cxnLst/>
              <a:rect l="l" t="t" r="r" b="b"/>
              <a:pathLst>
                <a:path w="791" h="799" extrusionOk="0">
                  <a:moveTo>
                    <a:pt x="395" y="1"/>
                  </a:moveTo>
                  <a:cubicBezTo>
                    <a:pt x="198" y="1"/>
                    <a:pt x="0" y="130"/>
                    <a:pt x="0" y="388"/>
                  </a:cubicBezTo>
                  <a:cubicBezTo>
                    <a:pt x="0" y="662"/>
                    <a:pt x="198" y="798"/>
                    <a:pt x="395" y="798"/>
                  </a:cubicBezTo>
                  <a:cubicBezTo>
                    <a:pt x="593" y="798"/>
                    <a:pt x="791" y="662"/>
                    <a:pt x="791" y="388"/>
                  </a:cubicBezTo>
                  <a:cubicBezTo>
                    <a:pt x="791" y="130"/>
                    <a:pt x="593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210345" y="11457725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1" y="0"/>
                  </a:moveTo>
                  <a:cubicBezTo>
                    <a:pt x="191" y="0"/>
                    <a:pt x="1" y="129"/>
                    <a:pt x="1" y="388"/>
                  </a:cubicBezTo>
                  <a:cubicBezTo>
                    <a:pt x="1" y="646"/>
                    <a:pt x="191" y="775"/>
                    <a:pt x="381" y="775"/>
                  </a:cubicBezTo>
                  <a:cubicBezTo>
                    <a:pt x="571" y="775"/>
                    <a:pt x="761" y="646"/>
                    <a:pt x="761" y="388"/>
                  </a:cubicBezTo>
                  <a:cubicBezTo>
                    <a:pt x="761" y="129"/>
                    <a:pt x="571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743387" y="10846658"/>
              <a:ext cx="1865933" cy="650688"/>
            </a:xfrm>
            <a:custGeom>
              <a:avLst/>
              <a:gdLst/>
              <a:ahLst/>
              <a:cxnLst/>
              <a:rect l="l" t="t" r="r" b="b"/>
              <a:pathLst>
                <a:path w="46989" h="16386" extrusionOk="0">
                  <a:moveTo>
                    <a:pt x="46381" y="1"/>
                  </a:moveTo>
                  <a:lnTo>
                    <a:pt x="46381" y="1"/>
                  </a:lnTo>
                  <a:cubicBezTo>
                    <a:pt x="42520" y="791"/>
                    <a:pt x="38326" y="2675"/>
                    <a:pt x="38386" y="7235"/>
                  </a:cubicBezTo>
                  <a:cubicBezTo>
                    <a:pt x="38386" y="7295"/>
                    <a:pt x="38386" y="7356"/>
                    <a:pt x="38417" y="7387"/>
                  </a:cubicBezTo>
                  <a:lnTo>
                    <a:pt x="38417" y="7417"/>
                  </a:lnTo>
                  <a:cubicBezTo>
                    <a:pt x="38326" y="7417"/>
                    <a:pt x="38265" y="7417"/>
                    <a:pt x="38174" y="7447"/>
                  </a:cubicBezTo>
                  <a:cubicBezTo>
                    <a:pt x="37185" y="7351"/>
                    <a:pt x="36190" y="7303"/>
                    <a:pt x="35194" y="7303"/>
                  </a:cubicBezTo>
                  <a:cubicBezTo>
                    <a:pt x="33067" y="7303"/>
                    <a:pt x="30933" y="7520"/>
                    <a:pt x="28842" y="7934"/>
                  </a:cubicBezTo>
                  <a:cubicBezTo>
                    <a:pt x="27018" y="8268"/>
                    <a:pt x="25225" y="8694"/>
                    <a:pt x="23432" y="9210"/>
                  </a:cubicBezTo>
                  <a:cubicBezTo>
                    <a:pt x="20088" y="10183"/>
                    <a:pt x="16775" y="11369"/>
                    <a:pt x="13401" y="12432"/>
                  </a:cubicBezTo>
                  <a:cubicBezTo>
                    <a:pt x="10818" y="13314"/>
                    <a:pt x="8173" y="14043"/>
                    <a:pt x="5498" y="14621"/>
                  </a:cubicBezTo>
                  <a:cubicBezTo>
                    <a:pt x="4100" y="14894"/>
                    <a:pt x="2732" y="15107"/>
                    <a:pt x="1304" y="15259"/>
                  </a:cubicBezTo>
                  <a:cubicBezTo>
                    <a:pt x="1061" y="15290"/>
                    <a:pt x="787" y="15320"/>
                    <a:pt x="544" y="15320"/>
                  </a:cubicBezTo>
                  <a:cubicBezTo>
                    <a:pt x="301" y="15320"/>
                    <a:pt x="118" y="15502"/>
                    <a:pt x="88" y="15715"/>
                  </a:cubicBezTo>
                  <a:cubicBezTo>
                    <a:pt x="0" y="16036"/>
                    <a:pt x="249" y="16386"/>
                    <a:pt x="592" y="16386"/>
                  </a:cubicBezTo>
                  <a:cubicBezTo>
                    <a:pt x="606" y="16386"/>
                    <a:pt x="621" y="16385"/>
                    <a:pt x="635" y="16384"/>
                  </a:cubicBezTo>
                  <a:cubicBezTo>
                    <a:pt x="1030" y="16353"/>
                    <a:pt x="1425" y="16323"/>
                    <a:pt x="1851" y="16262"/>
                  </a:cubicBezTo>
                  <a:cubicBezTo>
                    <a:pt x="2368" y="16201"/>
                    <a:pt x="2884" y="16141"/>
                    <a:pt x="3401" y="16049"/>
                  </a:cubicBezTo>
                  <a:cubicBezTo>
                    <a:pt x="4617" y="15867"/>
                    <a:pt x="5833" y="15624"/>
                    <a:pt x="7049" y="15350"/>
                  </a:cubicBezTo>
                  <a:cubicBezTo>
                    <a:pt x="8720" y="14925"/>
                    <a:pt x="10392" y="14469"/>
                    <a:pt x="12064" y="13922"/>
                  </a:cubicBezTo>
                  <a:cubicBezTo>
                    <a:pt x="16471" y="12554"/>
                    <a:pt x="20818" y="10913"/>
                    <a:pt x="25225" y="9788"/>
                  </a:cubicBezTo>
                  <a:cubicBezTo>
                    <a:pt x="28455" y="8927"/>
                    <a:pt x="31741" y="8348"/>
                    <a:pt x="35113" y="8348"/>
                  </a:cubicBezTo>
                  <a:cubicBezTo>
                    <a:pt x="36025" y="8348"/>
                    <a:pt x="36944" y="8390"/>
                    <a:pt x="37870" y="8481"/>
                  </a:cubicBezTo>
                  <a:cubicBezTo>
                    <a:pt x="37870" y="8572"/>
                    <a:pt x="37931" y="8633"/>
                    <a:pt x="37991" y="8694"/>
                  </a:cubicBezTo>
                  <a:cubicBezTo>
                    <a:pt x="38998" y="12661"/>
                    <a:pt x="42542" y="15417"/>
                    <a:pt x="46602" y="15417"/>
                  </a:cubicBezTo>
                  <a:cubicBezTo>
                    <a:pt x="46710" y="15417"/>
                    <a:pt x="46819" y="15415"/>
                    <a:pt x="46928" y="15411"/>
                  </a:cubicBezTo>
                  <a:cubicBezTo>
                    <a:pt x="46654" y="15350"/>
                    <a:pt x="46411" y="15198"/>
                    <a:pt x="46229" y="14986"/>
                  </a:cubicBezTo>
                  <a:cubicBezTo>
                    <a:pt x="46077" y="14803"/>
                    <a:pt x="46077" y="14530"/>
                    <a:pt x="46229" y="14317"/>
                  </a:cubicBezTo>
                  <a:cubicBezTo>
                    <a:pt x="43280" y="14195"/>
                    <a:pt x="40666" y="12432"/>
                    <a:pt x="39450" y="9727"/>
                  </a:cubicBezTo>
                  <a:lnTo>
                    <a:pt x="39450" y="9727"/>
                  </a:lnTo>
                  <a:cubicBezTo>
                    <a:pt x="41389" y="10895"/>
                    <a:pt x="43629" y="11530"/>
                    <a:pt x="45886" y="11530"/>
                  </a:cubicBezTo>
                  <a:cubicBezTo>
                    <a:pt x="46213" y="11530"/>
                    <a:pt x="46540" y="11517"/>
                    <a:pt x="46867" y="11490"/>
                  </a:cubicBezTo>
                  <a:cubicBezTo>
                    <a:pt x="46624" y="11308"/>
                    <a:pt x="46472" y="11034"/>
                    <a:pt x="46441" y="10730"/>
                  </a:cubicBezTo>
                  <a:cubicBezTo>
                    <a:pt x="46441" y="10639"/>
                    <a:pt x="46472" y="10548"/>
                    <a:pt x="46502" y="10457"/>
                  </a:cubicBezTo>
                  <a:lnTo>
                    <a:pt x="46502" y="10457"/>
                  </a:lnTo>
                  <a:cubicBezTo>
                    <a:pt x="46299" y="10468"/>
                    <a:pt x="46096" y="10473"/>
                    <a:pt x="45893" y="10473"/>
                  </a:cubicBezTo>
                  <a:cubicBezTo>
                    <a:pt x="43880" y="10473"/>
                    <a:pt x="41889" y="9928"/>
                    <a:pt x="40149" y="8906"/>
                  </a:cubicBezTo>
                  <a:lnTo>
                    <a:pt x="40149" y="8906"/>
                  </a:lnTo>
                  <a:cubicBezTo>
                    <a:pt x="40255" y="8908"/>
                    <a:pt x="40360" y="8909"/>
                    <a:pt x="40465" y="8909"/>
                  </a:cubicBezTo>
                  <a:cubicBezTo>
                    <a:pt x="42667" y="8909"/>
                    <a:pt x="44842" y="8605"/>
                    <a:pt x="46988" y="8025"/>
                  </a:cubicBezTo>
                  <a:cubicBezTo>
                    <a:pt x="46593" y="7964"/>
                    <a:pt x="46411" y="7478"/>
                    <a:pt x="46685" y="7174"/>
                  </a:cubicBezTo>
                  <a:cubicBezTo>
                    <a:pt x="46745" y="7113"/>
                    <a:pt x="46836" y="7052"/>
                    <a:pt x="46928" y="6992"/>
                  </a:cubicBezTo>
                  <a:cubicBezTo>
                    <a:pt x="46928" y="6961"/>
                    <a:pt x="46928" y="6961"/>
                    <a:pt x="46928" y="6931"/>
                  </a:cubicBezTo>
                  <a:cubicBezTo>
                    <a:pt x="44782" y="7544"/>
                    <a:pt x="42560" y="7850"/>
                    <a:pt x="40332" y="7850"/>
                  </a:cubicBezTo>
                  <a:cubicBezTo>
                    <a:pt x="40129" y="7850"/>
                    <a:pt x="39927" y="7848"/>
                    <a:pt x="39724" y="7843"/>
                  </a:cubicBezTo>
                  <a:cubicBezTo>
                    <a:pt x="39693" y="7782"/>
                    <a:pt x="39663" y="7721"/>
                    <a:pt x="39602" y="7691"/>
                  </a:cubicBezTo>
                  <a:cubicBezTo>
                    <a:pt x="41669" y="5928"/>
                    <a:pt x="44192" y="4803"/>
                    <a:pt x="46867" y="4438"/>
                  </a:cubicBezTo>
                  <a:lnTo>
                    <a:pt x="46836" y="4378"/>
                  </a:lnTo>
                  <a:cubicBezTo>
                    <a:pt x="46806" y="4378"/>
                    <a:pt x="46776" y="4347"/>
                    <a:pt x="46715" y="4317"/>
                  </a:cubicBezTo>
                  <a:cubicBezTo>
                    <a:pt x="46563" y="4195"/>
                    <a:pt x="46472" y="3922"/>
                    <a:pt x="46563" y="3709"/>
                  </a:cubicBezTo>
                  <a:cubicBezTo>
                    <a:pt x="46563" y="3618"/>
                    <a:pt x="46593" y="3496"/>
                    <a:pt x="46624" y="3374"/>
                  </a:cubicBezTo>
                  <a:lnTo>
                    <a:pt x="46624" y="3374"/>
                  </a:lnTo>
                  <a:cubicBezTo>
                    <a:pt x="44040" y="3770"/>
                    <a:pt x="41578" y="4803"/>
                    <a:pt x="39481" y="6414"/>
                  </a:cubicBezTo>
                  <a:cubicBezTo>
                    <a:pt x="39876" y="3071"/>
                    <a:pt x="43402" y="1733"/>
                    <a:pt x="46472" y="1095"/>
                  </a:cubicBezTo>
                  <a:lnTo>
                    <a:pt x="46411" y="1034"/>
                  </a:lnTo>
                  <a:cubicBezTo>
                    <a:pt x="46259" y="943"/>
                    <a:pt x="46198" y="730"/>
                    <a:pt x="46229" y="548"/>
                  </a:cubicBezTo>
                  <a:cubicBezTo>
                    <a:pt x="46259" y="365"/>
                    <a:pt x="46289" y="183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576709" y="10785385"/>
              <a:ext cx="121949" cy="116152"/>
            </a:xfrm>
            <a:custGeom>
              <a:avLst/>
              <a:gdLst/>
              <a:ahLst/>
              <a:cxnLst/>
              <a:rect l="l" t="t" r="r" b="b"/>
              <a:pathLst>
                <a:path w="3071" h="2925" extrusionOk="0">
                  <a:moveTo>
                    <a:pt x="1752" y="1"/>
                  </a:moveTo>
                  <a:cubicBezTo>
                    <a:pt x="1635" y="1"/>
                    <a:pt x="1521" y="39"/>
                    <a:pt x="1429" y="115"/>
                  </a:cubicBezTo>
                  <a:cubicBezTo>
                    <a:pt x="852" y="449"/>
                    <a:pt x="426" y="966"/>
                    <a:pt x="183" y="1604"/>
                  </a:cubicBezTo>
                  <a:cubicBezTo>
                    <a:pt x="122" y="1756"/>
                    <a:pt x="62" y="1939"/>
                    <a:pt x="31" y="2121"/>
                  </a:cubicBezTo>
                  <a:cubicBezTo>
                    <a:pt x="1" y="2334"/>
                    <a:pt x="92" y="2516"/>
                    <a:pt x="244" y="2638"/>
                  </a:cubicBezTo>
                  <a:lnTo>
                    <a:pt x="305" y="2668"/>
                  </a:lnTo>
                  <a:cubicBezTo>
                    <a:pt x="585" y="2837"/>
                    <a:pt x="901" y="2924"/>
                    <a:pt x="1222" y="2924"/>
                  </a:cubicBezTo>
                  <a:cubicBezTo>
                    <a:pt x="1423" y="2924"/>
                    <a:pt x="1626" y="2890"/>
                    <a:pt x="1825" y="2820"/>
                  </a:cubicBezTo>
                  <a:cubicBezTo>
                    <a:pt x="1946" y="2881"/>
                    <a:pt x="2068" y="2911"/>
                    <a:pt x="2220" y="2911"/>
                  </a:cubicBezTo>
                  <a:cubicBezTo>
                    <a:pt x="2524" y="2881"/>
                    <a:pt x="2736" y="2547"/>
                    <a:pt x="2645" y="2243"/>
                  </a:cubicBezTo>
                  <a:cubicBezTo>
                    <a:pt x="2767" y="2121"/>
                    <a:pt x="2828" y="1969"/>
                    <a:pt x="2888" y="1817"/>
                  </a:cubicBezTo>
                  <a:cubicBezTo>
                    <a:pt x="2949" y="1696"/>
                    <a:pt x="2980" y="1544"/>
                    <a:pt x="2980" y="1422"/>
                  </a:cubicBezTo>
                  <a:cubicBezTo>
                    <a:pt x="3071" y="1209"/>
                    <a:pt x="3010" y="966"/>
                    <a:pt x="2858" y="814"/>
                  </a:cubicBezTo>
                  <a:lnTo>
                    <a:pt x="2098" y="115"/>
                  </a:lnTo>
                  <a:cubicBezTo>
                    <a:pt x="1992" y="39"/>
                    <a:pt x="1870" y="1"/>
                    <a:pt x="1752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590012" y="10945101"/>
              <a:ext cx="107217" cy="94669"/>
            </a:xfrm>
            <a:custGeom>
              <a:avLst/>
              <a:gdLst/>
              <a:ahLst/>
              <a:cxnLst/>
              <a:rect l="l" t="t" r="r" b="b"/>
              <a:pathLst>
                <a:path w="2700" h="2384" extrusionOk="0">
                  <a:moveTo>
                    <a:pt x="1197" y="0"/>
                  </a:moveTo>
                  <a:cubicBezTo>
                    <a:pt x="706" y="0"/>
                    <a:pt x="265" y="426"/>
                    <a:pt x="122" y="926"/>
                  </a:cubicBezTo>
                  <a:cubicBezTo>
                    <a:pt x="91" y="1017"/>
                    <a:pt x="91" y="1139"/>
                    <a:pt x="91" y="1260"/>
                  </a:cubicBezTo>
                  <a:cubicBezTo>
                    <a:pt x="0" y="1473"/>
                    <a:pt x="61" y="1716"/>
                    <a:pt x="243" y="1868"/>
                  </a:cubicBezTo>
                  <a:cubicBezTo>
                    <a:pt x="274" y="1899"/>
                    <a:pt x="304" y="1899"/>
                    <a:pt x="365" y="1929"/>
                  </a:cubicBezTo>
                  <a:lnTo>
                    <a:pt x="395" y="1959"/>
                  </a:lnTo>
                  <a:cubicBezTo>
                    <a:pt x="395" y="1990"/>
                    <a:pt x="426" y="2020"/>
                    <a:pt x="456" y="2020"/>
                  </a:cubicBezTo>
                  <a:cubicBezTo>
                    <a:pt x="486" y="2050"/>
                    <a:pt x="547" y="2081"/>
                    <a:pt x="608" y="2111"/>
                  </a:cubicBezTo>
                  <a:cubicBezTo>
                    <a:pt x="815" y="2299"/>
                    <a:pt x="1065" y="2384"/>
                    <a:pt x="1312" y="2384"/>
                  </a:cubicBezTo>
                  <a:cubicBezTo>
                    <a:pt x="1825" y="2384"/>
                    <a:pt x="2329" y="2017"/>
                    <a:pt x="2432" y="1443"/>
                  </a:cubicBezTo>
                  <a:cubicBezTo>
                    <a:pt x="2432" y="1412"/>
                    <a:pt x="2432" y="1382"/>
                    <a:pt x="2432" y="1351"/>
                  </a:cubicBezTo>
                  <a:cubicBezTo>
                    <a:pt x="2699" y="757"/>
                    <a:pt x="2298" y="104"/>
                    <a:pt x="1655" y="104"/>
                  </a:cubicBezTo>
                  <a:cubicBezTo>
                    <a:pt x="1640" y="104"/>
                    <a:pt x="1626" y="105"/>
                    <a:pt x="1611" y="105"/>
                  </a:cubicBezTo>
                  <a:cubicBezTo>
                    <a:pt x="1473" y="33"/>
                    <a:pt x="1333" y="0"/>
                    <a:pt x="1197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587590" y="11078568"/>
              <a:ext cx="98997" cy="95225"/>
            </a:xfrm>
            <a:custGeom>
              <a:avLst/>
              <a:gdLst/>
              <a:ahLst/>
              <a:cxnLst/>
              <a:rect l="l" t="t" r="r" b="b"/>
              <a:pathLst>
                <a:path w="2493" h="2398" extrusionOk="0">
                  <a:moveTo>
                    <a:pt x="1346" y="0"/>
                  </a:moveTo>
                  <a:cubicBezTo>
                    <a:pt x="858" y="0"/>
                    <a:pt x="467" y="461"/>
                    <a:pt x="547" y="969"/>
                  </a:cubicBezTo>
                  <a:lnTo>
                    <a:pt x="487" y="1152"/>
                  </a:lnTo>
                  <a:cubicBezTo>
                    <a:pt x="395" y="1212"/>
                    <a:pt x="304" y="1273"/>
                    <a:pt x="244" y="1364"/>
                  </a:cubicBezTo>
                  <a:cubicBezTo>
                    <a:pt x="0" y="1668"/>
                    <a:pt x="152" y="2124"/>
                    <a:pt x="547" y="2215"/>
                  </a:cubicBezTo>
                  <a:lnTo>
                    <a:pt x="578" y="2215"/>
                  </a:lnTo>
                  <a:cubicBezTo>
                    <a:pt x="669" y="2231"/>
                    <a:pt x="760" y="2238"/>
                    <a:pt x="848" y="2238"/>
                  </a:cubicBezTo>
                  <a:cubicBezTo>
                    <a:pt x="935" y="2238"/>
                    <a:pt x="1019" y="2231"/>
                    <a:pt x="1095" y="2215"/>
                  </a:cubicBezTo>
                  <a:cubicBezTo>
                    <a:pt x="1277" y="2337"/>
                    <a:pt x="1490" y="2398"/>
                    <a:pt x="1702" y="2398"/>
                  </a:cubicBezTo>
                  <a:cubicBezTo>
                    <a:pt x="1824" y="2367"/>
                    <a:pt x="1946" y="2307"/>
                    <a:pt x="2037" y="2215"/>
                  </a:cubicBezTo>
                  <a:cubicBezTo>
                    <a:pt x="2189" y="2155"/>
                    <a:pt x="2310" y="2063"/>
                    <a:pt x="2371" y="1911"/>
                  </a:cubicBezTo>
                  <a:cubicBezTo>
                    <a:pt x="2462" y="1759"/>
                    <a:pt x="2493" y="1607"/>
                    <a:pt x="2493" y="1425"/>
                  </a:cubicBezTo>
                  <a:cubicBezTo>
                    <a:pt x="2493" y="1243"/>
                    <a:pt x="2432" y="1060"/>
                    <a:pt x="2310" y="939"/>
                  </a:cubicBezTo>
                  <a:cubicBezTo>
                    <a:pt x="2310" y="483"/>
                    <a:pt x="2006" y="118"/>
                    <a:pt x="1551" y="27"/>
                  </a:cubicBezTo>
                  <a:cubicBezTo>
                    <a:pt x="1481" y="9"/>
                    <a:pt x="1413" y="0"/>
                    <a:pt x="1346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2587590" y="11219223"/>
              <a:ext cx="114682" cy="99354"/>
            </a:xfrm>
            <a:custGeom>
              <a:avLst/>
              <a:gdLst/>
              <a:ahLst/>
              <a:cxnLst/>
              <a:rect l="l" t="t" r="r" b="b"/>
              <a:pathLst>
                <a:path w="2888" h="2502" extrusionOk="0">
                  <a:moveTo>
                    <a:pt x="1681" y="1"/>
                  </a:moveTo>
                  <a:cubicBezTo>
                    <a:pt x="1176" y="1"/>
                    <a:pt x="671" y="255"/>
                    <a:pt x="517" y="771"/>
                  </a:cubicBezTo>
                  <a:lnTo>
                    <a:pt x="487" y="771"/>
                  </a:lnTo>
                  <a:cubicBezTo>
                    <a:pt x="304" y="801"/>
                    <a:pt x="152" y="923"/>
                    <a:pt x="61" y="1075"/>
                  </a:cubicBezTo>
                  <a:cubicBezTo>
                    <a:pt x="31" y="1166"/>
                    <a:pt x="0" y="1257"/>
                    <a:pt x="0" y="1379"/>
                  </a:cubicBezTo>
                  <a:cubicBezTo>
                    <a:pt x="31" y="1683"/>
                    <a:pt x="183" y="1956"/>
                    <a:pt x="426" y="2138"/>
                  </a:cubicBezTo>
                  <a:cubicBezTo>
                    <a:pt x="665" y="2325"/>
                    <a:pt x="951" y="2418"/>
                    <a:pt x="1223" y="2418"/>
                  </a:cubicBezTo>
                  <a:cubicBezTo>
                    <a:pt x="1261" y="2418"/>
                    <a:pt x="1300" y="2416"/>
                    <a:pt x="1338" y="2412"/>
                  </a:cubicBezTo>
                  <a:cubicBezTo>
                    <a:pt x="1452" y="2473"/>
                    <a:pt x="1573" y="2502"/>
                    <a:pt x="1693" y="2502"/>
                  </a:cubicBezTo>
                  <a:cubicBezTo>
                    <a:pt x="1988" y="2502"/>
                    <a:pt x="2272" y="2328"/>
                    <a:pt x="2402" y="2047"/>
                  </a:cubicBezTo>
                  <a:cubicBezTo>
                    <a:pt x="2462" y="1895"/>
                    <a:pt x="2462" y="1743"/>
                    <a:pt x="2402" y="1622"/>
                  </a:cubicBezTo>
                  <a:cubicBezTo>
                    <a:pt x="2675" y="1591"/>
                    <a:pt x="2888" y="1318"/>
                    <a:pt x="2888" y="1044"/>
                  </a:cubicBezTo>
                  <a:cubicBezTo>
                    <a:pt x="2871" y="353"/>
                    <a:pt x="2277" y="1"/>
                    <a:pt x="1681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573095" y="11389066"/>
              <a:ext cx="127985" cy="97131"/>
            </a:xfrm>
            <a:custGeom>
              <a:avLst/>
              <a:gdLst/>
              <a:ahLst/>
              <a:cxnLst/>
              <a:rect l="l" t="t" r="r" b="b"/>
              <a:pathLst>
                <a:path w="3223" h="2446" extrusionOk="0">
                  <a:moveTo>
                    <a:pt x="1569" y="0"/>
                  </a:moveTo>
                  <a:cubicBezTo>
                    <a:pt x="1038" y="0"/>
                    <a:pt x="509" y="228"/>
                    <a:pt x="153" y="688"/>
                  </a:cubicBezTo>
                  <a:cubicBezTo>
                    <a:pt x="1" y="901"/>
                    <a:pt x="1" y="1144"/>
                    <a:pt x="153" y="1357"/>
                  </a:cubicBezTo>
                  <a:cubicBezTo>
                    <a:pt x="305" y="1570"/>
                    <a:pt x="578" y="1722"/>
                    <a:pt x="852" y="1783"/>
                  </a:cubicBezTo>
                  <a:lnTo>
                    <a:pt x="882" y="1783"/>
                  </a:lnTo>
                  <a:cubicBezTo>
                    <a:pt x="1004" y="1874"/>
                    <a:pt x="1156" y="1934"/>
                    <a:pt x="1308" y="1995"/>
                  </a:cubicBezTo>
                  <a:cubicBezTo>
                    <a:pt x="1472" y="2283"/>
                    <a:pt x="1775" y="2446"/>
                    <a:pt x="2086" y="2446"/>
                  </a:cubicBezTo>
                  <a:cubicBezTo>
                    <a:pt x="2235" y="2446"/>
                    <a:pt x="2386" y="2408"/>
                    <a:pt x="2523" y="2330"/>
                  </a:cubicBezTo>
                  <a:cubicBezTo>
                    <a:pt x="2858" y="2147"/>
                    <a:pt x="3010" y="1813"/>
                    <a:pt x="2979" y="1448"/>
                  </a:cubicBezTo>
                  <a:cubicBezTo>
                    <a:pt x="3162" y="1266"/>
                    <a:pt x="3223" y="962"/>
                    <a:pt x="3040" y="749"/>
                  </a:cubicBezTo>
                  <a:cubicBezTo>
                    <a:pt x="2682" y="251"/>
                    <a:pt x="2125" y="0"/>
                    <a:pt x="1569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68753" y="10756118"/>
              <a:ext cx="22992" cy="44713"/>
            </a:xfrm>
            <a:custGeom>
              <a:avLst/>
              <a:gdLst/>
              <a:ahLst/>
              <a:cxnLst/>
              <a:rect l="l" t="t" r="r" b="b"/>
              <a:pathLst>
                <a:path w="579" h="1126" extrusionOk="0">
                  <a:moveTo>
                    <a:pt x="578" y="1"/>
                  </a:moveTo>
                  <a:cubicBezTo>
                    <a:pt x="335" y="305"/>
                    <a:pt x="153" y="670"/>
                    <a:pt x="31" y="1034"/>
                  </a:cubicBezTo>
                  <a:lnTo>
                    <a:pt x="1" y="1126"/>
                  </a:lnTo>
                  <a:cubicBezTo>
                    <a:pt x="214" y="761"/>
                    <a:pt x="396" y="396"/>
                    <a:pt x="578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939994" y="9727574"/>
              <a:ext cx="488870" cy="776330"/>
            </a:xfrm>
            <a:custGeom>
              <a:avLst/>
              <a:gdLst/>
              <a:ahLst/>
              <a:cxnLst/>
              <a:rect l="l" t="t" r="r" b="b"/>
              <a:pathLst>
                <a:path w="12311" h="19550" extrusionOk="0">
                  <a:moveTo>
                    <a:pt x="9514" y="674"/>
                  </a:moveTo>
                  <a:cubicBezTo>
                    <a:pt x="9575" y="1555"/>
                    <a:pt x="9453" y="2467"/>
                    <a:pt x="9149" y="3288"/>
                  </a:cubicBezTo>
                  <a:cubicBezTo>
                    <a:pt x="8785" y="4321"/>
                    <a:pt x="8085" y="4990"/>
                    <a:pt x="7417" y="5810"/>
                  </a:cubicBezTo>
                  <a:cubicBezTo>
                    <a:pt x="7386" y="5871"/>
                    <a:pt x="7356" y="5962"/>
                    <a:pt x="7386" y="6023"/>
                  </a:cubicBezTo>
                  <a:lnTo>
                    <a:pt x="7295" y="6084"/>
                  </a:lnTo>
                  <a:cubicBezTo>
                    <a:pt x="7569" y="4078"/>
                    <a:pt x="8146" y="2193"/>
                    <a:pt x="9514" y="674"/>
                  </a:cubicBezTo>
                  <a:close/>
                  <a:moveTo>
                    <a:pt x="7599" y="7239"/>
                  </a:moveTo>
                  <a:cubicBezTo>
                    <a:pt x="8633" y="9093"/>
                    <a:pt x="8937" y="11282"/>
                    <a:pt x="8481" y="13379"/>
                  </a:cubicBezTo>
                  <a:cubicBezTo>
                    <a:pt x="7964" y="12558"/>
                    <a:pt x="7599" y="11616"/>
                    <a:pt x="7417" y="10613"/>
                  </a:cubicBezTo>
                  <a:cubicBezTo>
                    <a:pt x="7234" y="9579"/>
                    <a:pt x="7082" y="8120"/>
                    <a:pt x="7599" y="7239"/>
                  </a:cubicBezTo>
                  <a:close/>
                  <a:moveTo>
                    <a:pt x="4295" y="14514"/>
                  </a:moveTo>
                  <a:cubicBezTo>
                    <a:pt x="4433" y="14514"/>
                    <a:pt x="4572" y="14520"/>
                    <a:pt x="4712" y="14534"/>
                  </a:cubicBezTo>
                  <a:cubicBezTo>
                    <a:pt x="4286" y="15233"/>
                    <a:pt x="3708" y="15780"/>
                    <a:pt x="3009" y="16175"/>
                  </a:cubicBezTo>
                  <a:cubicBezTo>
                    <a:pt x="2699" y="16279"/>
                    <a:pt x="2378" y="16333"/>
                    <a:pt x="2059" y="16333"/>
                  </a:cubicBezTo>
                  <a:cubicBezTo>
                    <a:pt x="1816" y="16333"/>
                    <a:pt x="1574" y="16302"/>
                    <a:pt x="1338" y="16236"/>
                  </a:cubicBezTo>
                  <a:cubicBezTo>
                    <a:pt x="1368" y="16054"/>
                    <a:pt x="1398" y="15902"/>
                    <a:pt x="1398" y="15750"/>
                  </a:cubicBezTo>
                  <a:cubicBezTo>
                    <a:pt x="2154" y="14940"/>
                    <a:pt x="3198" y="14514"/>
                    <a:pt x="4295" y="14514"/>
                  </a:cubicBezTo>
                  <a:close/>
                  <a:moveTo>
                    <a:pt x="9633" y="1"/>
                  </a:moveTo>
                  <a:cubicBezTo>
                    <a:pt x="9581" y="1"/>
                    <a:pt x="9528" y="21"/>
                    <a:pt x="9484" y="66"/>
                  </a:cubicBezTo>
                  <a:cubicBezTo>
                    <a:pt x="8085" y="1768"/>
                    <a:pt x="7022" y="3895"/>
                    <a:pt x="7143" y="6145"/>
                  </a:cubicBezTo>
                  <a:cubicBezTo>
                    <a:pt x="5684" y="6844"/>
                    <a:pt x="4408" y="7847"/>
                    <a:pt x="3344" y="9063"/>
                  </a:cubicBezTo>
                  <a:cubicBezTo>
                    <a:pt x="699" y="12133"/>
                    <a:pt x="699" y="15841"/>
                    <a:pt x="0" y="19549"/>
                  </a:cubicBezTo>
                  <a:lnTo>
                    <a:pt x="882" y="19397"/>
                  </a:lnTo>
                  <a:cubicBezTo>
                    <a:pt x="942" y="19215"/>
                    <a:pt x="973" y="19032"/>
                    <a:pt x="1003" y="18850"/>
                  </a:cubicBezTo>
                  <a:cubicBezTo>
                    <a:pt x="1094" y="18212"/>
                    <a:pt x="1155" y="17543"/>
                    <a:pt x="1246" y="16905"/>
                  </a:cubicBezTo>
                  <a:cubicBezTo>
                    <a:pt x="1468" y="16975"/>
                    <a:pt x="1695" y="17009"/>
                    <a:pt x="1920" y="17009"/>
                  </a:cubicBezTo>
                  <a:cubicBezTo>
                    <a:pt x="2282" y="17009"/>
                    <a:pt x="2642" y="16921"/>
                    <a:pt x="2979" y="16753"/>
                  </a:cubicBezTo>
                  <a:cubicBezTo>
                    <a:pt x="3982" y="16297"/>
                    <a:pt x="4651" y="15355"/>
                    <a:pt x="5228" y="14473"/>
                  </a:cubicBezTo>
                  <a:cubicBezTo>
                    <a:pt x="5289" y="14382"/>
                    <a:pt x="5228" y="14230"/>
                    <a:pt x="5107" y="14200"/>
                  </a:cubicBezTo>
                  <a:cubicBezTo>
                    <a:pt x="4904" y="14168"/>
                    <a:pt x="4701" y="14153"/>
                    <a:pt x="4499" y="14153"/>
                  </a:cubicBezTo>
                  <a:cubicBezTo>
                    <a:pt x="3335" y="14153"/>
                    <a:pt x="2206" y="14666"/>
                    <a:pt x="1429" y="15598"/>
                  </a:cubicBezTo>
                  <a:cubicBezTo>
                    <a:pt x="1611" y="14260"/>
                    <a:pt x="1976" y="12984"/>
                    <a:pt x="2553" y="11798"/>
                  </a:cubicBezTo>
                  <a:cubicBezTo>
                    <a:pt x="3556" y="9792"/>
                    <a:pt x="5167" y="8151"/>
                    <a:pt x="7143" y="7117"/>
                  </a:cubicBezTo>
                  <a:lnTo>
                    <a:pt x="7143" y="7117"/>
                  </a:lnTo>
                  <a:cubicBezTo>
                    <a:pt x="7204" y="7361"/>
                    <a:pt x="6870" y="8546"/>
                    <a:pt x="6839" y="8789"/>
                  </a:cubicBezTo>
                  <a:cubicBezTo>
                    <a:pt x="6809" y="9397"/>
                    <a:pt x="6839" y="10005"/>
                    <a:pt x="6930" y="10583"/>
                  </a:cubicBezTo>
                  <a:cubicBezTo>
                    <a:pt x="7113" y="11890"/>
                    <a:pt x="7630" y="13105"/>
                    <a:pt x="8389" y="14169"/>
                  </a:cubicBezTo>
                  <a:cubicBezTo>
                    <a:pt x="8430" y="14250"/>
                    <a:pt x="8512" y="14289"/>
                    <a:pt x="8596" y="14289"/>
                  </a:cubicBezTo>
                  <a:cubicBezTo>
                    <a:pt x="8702" y="14289"/>
                    <a:pt x="8811" y="14227"/>
                    <a:pt x="8845" y="14108"/>
                  </a:cubicBezTo>
                  <a:cubicBezTo>
                    <a:pt x="9727" y="11616"/>
                    <a:pt x="9514" y="8880"/>
                    <a:pt x="8237" y="6601"/>
                  </a:cubicBezTo>
                  <a:cubicBezTo>
                    <a:pt x="9301" y="6145"/>
                    <a:pt x="10456" y="5871"/>
                    <a:pt x="11642" y="5780"/>
                  </a:cubicBezTo>
                  <a:cubicBezTo>
                    <a:pt x="11668" y="5573"/>
                    <a:pt x="11825" y="5432"/>
                    <a:pt x="12022" y="5432"/>
                  </a:cubicBezTo>
                  <a:cubicBezTo>
                    <a:pt x="12056" y="5432"/>
                    <a:pt x="12092" y="5437"/>
                    <a:pt x="12128" y="5446"/>
                  </a:cubicBezTo>
                  <a:lnTo>
                    <a:pt x="12189" y="5446"/>
                  </a:lnTo>
                  <a:cubicBezTo>
                    <a:pt x="12219" y="5446"/>
                    <a:pt x="12250" y="5415"/>
                    <a:pt x="12310" y="5415"/>
                  </a:cubicBezTo>
                  <a:cubicBezTo>
                    <a:pt x="12158" y="5294"/>
                    <a:pt x="12128" y="5111"/>
                    <a:pt x="12219" y="4959"/>
                  </a:cubicBezTo>
                  <a:lnTo>
                    <a:pt x="12250" y="4899"/>
                  </a:lnTo>
                  <a:lnTo>
                    <a:pt x="12250" y="4899"/>
                  </a:lnTo>
                  <a:cubicBezTo>
                    <a:pt x="10912" y="4929"/>
                    <a:pt x="9575" y="5172"/>
                    <a:pt x="8329" y="5658"/>
                  </a:cubicBezTo>
                  <a:cubicBezTo>
                    <a:pt x="9696" y="4291"/>
                    <a:pt x="10122" y="1950"/>
                    <a:pt x="9848" y="157"/>
                  </a:cubicBezTo>
                  <a:cubicBezTo>
                    <a:pt x="9810" y="61"/>
                    <a:pt x="9723" y="1"/>
                    <a:pt x="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688" y="11161683"/>
              <a:ext cx="160548" cy="85734"/>
            </a:xfrm>
            <a:custGeom>
              <a:avLst/>
              <a:gdLst/>
              <a:ahLst/>
              <a:cxnLst/>
              <a:rect l="l" t="t" r="r" b="b"/>
              <a:pathLst>
                <a:path w="4043" h="2159" extrusionOk="0">
                  <a:moveTo>
                    <a:pt x="4043" y="1"/>
                  </a:moveTo>
                  <a:lnTo>
                    <a:pt x="4043" y="1"/>
                  </a:lnTo>
                  <a:cubicBezTo>
                    <a:pt x="3192" y="244"/>
                    <a:pt x="2341" y="578"/>
                    <a:pt x="1550" y="1004"/>
                  </a:cubicBezTo>
                  <a:cubicBezTo>
                    <a:pt x="973" y="1308"/>
                    <a:pt x="456" y="1703"/>
                    <a:pt x="0" y="2159"/>
                  </a:cubicBezTo>
                  <a:cubicBezTo>
                    <a:pt x="1398" y="1551"/>
                    <a:pt x="2766" y="852"/>
                    <a:pt x="4043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443327" y="9503606"/>
              <a:ext cx="249895" cy="385902"/>
            </a:xfrm>
            <a:custGeom>
              <a:avLst/>
              <a:gdLst/>
              <a:ahLst/>
              <a:cxnLst/>
              <a:rect l="l" t="t" r="r" b="b"/>
              <a:pathLst>
                <a:path w="6293" h="9718" extrusionOk="0">
                  <a:moveTo>
                    <a:pt x="4631" y="1"/>
                  </a:moveTo>
                  <a:cubicBezTo>
                    <a:pt x="4523" y="1"/>
                    <a:pt x="4423" y="48"/>
                    <a:pt x="4347" y="143"/>
                  </a:cubicBezTo>
                  <a:cubicBezTo>
                    <a:pt x="1854" y="2636"/>
                    <a:pt x="335" y="5949"/>
                    <a:pt x="0" y="9444"/>
                  </a:cubicBezTo>
                  <a:cubicBezTo>
                    <a:pt x="0" y="9566"/>
                    <a:pt x="31" y="9657"/>
                    <a:pt x="91" y="9718"/>
                  </a:cubicBezTo>
                  <a:cubicBezTo>
                    <a:pt x="1216" y="7864"/>
                    <a:pt x="2614" y="6162"/>
                    <a:pt x="4286" y="4763"/>
                  </a:cubicBezTo>
                  <a:cubicBezTo>
                    <a:pt x="4468" y="4399"/>
                    <a:pt x="4681" y="4034"/>
                    <a:pt x="4833" y="3669"/>
                  </a:cubicBezTo>
                  <a:cubicBezTo>
                    <a:pt x="5289" y="2636"/>
                    <a:pt x="6292" y="721"/>
                    <a:pt x="4833" y="52"/>
                  </a:cubicBezTo>
                  <a:cubicBezTo>
                    <a:pt x="4765" y="18"/>
                    <a:pt x="4696" y="1"/>
                    <a:pt x="46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422797" y="9616464"/>
              <a:ext cx="417670" cy="328600"/>
            </a:xfrm>
            <a:custGeom>
              <a:avLst/>
              <a:gdLst/>
              <a:ahLst/>
              <a:cxnLst/>
              <a:rect l="l" t="t" r="r" b="b"/>
              <a:pathLst>
                <a:path w="10518" h="8275" extrusionOk="0">
                  <a:moveTo>
                    <a:pt x="8600" y="1"/>
                  </a:moveTo>
                  <a:cubicBezTo>
                    <a:pt x="7303" y="1"/>
                    <a:pt x="5554" y="1307"/>
                    <a:pt x="4894" y="1830"/>
                  </a:cubicBezTo>
                  <a:lnTo>
                    <a:pt x="4803" y="1921"/>
                  </a:lnTo>
                  <a:cubicBezTo>
                    <a:pt x="3131" y="3320"/>
                    <a:pt x="1733" y="4991"/>
                    <a:pt x="608" y="6876"/>
                  </a:cubicBezTo>
                  <a:cubicBezTo>
                    <a:pt x="456" y="7149"/>
                    <a:pt x="304" y="7423"/>
                    <a:pt x="122" y="7697"/>
                  </a:cubicBezTo>
                  <a:lnTo>
                    <a:pt x="92" y="7757"/>
                  </a:lnTo>
                  <a:cubicBezTo>
                    <a:pt x="0" y="7879"/>
                    <a:pt x="31" y="8092"/>
                    <a:pt x="152" y="8213"/>
                  </a:cubicBezTo>
                  <a:cubicBezTo>
                    <a:pt x="244" y="8213"/>
                    <a:pt x="335" y="8213"/>
                    <a:pt x="426" y="8274"/>
                  </a:cubicBezTo>
                  <a:cubicBezTo>
                    <a:pt x="2341" y="6572"/>
                    <a:pt x="4590" y="5326"/>
                    <a:pt x="7052" y="4596"/>
                  </a:cubicBezTo>
                  <a:cubicBezTo>
                    <a:pt x="7235" y="4535"/>
                    <a:pt x="7417" y="4505"/>
                    <a:pt x="7691" y="4444"/>
                  </a:cubicBezTo>
                  <a:cubicBezTo>
                    <a:pt x="8846" y="3380"/>
                    <a:pt x="10517" y="1648"/>
                    <a:pt x="9697" y="523"/>
                  </a:cubicBezTo>
                  <a:cubicBezTo>
                    <a:pt x="9421" y="148"/>
                    <a:pt x="9036" y="1"/>
                    <a:pt x="86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1439713" y="9783328"/>
              <a:ext cx="471953" cy="184651"/>
            </a:xfrm>
            <a:custGeom>
              <a:avLst/>
              <a:gdLst/>
              <a:ahLst/>
              <a:cxnLst/>
              <a:rect l="l" t="t" r="r" b="b"/>
              <a:pathLst>
                <a:path w="11885" h="4650" extrusionOk="0">
                  <a:moveTo>
                    <a:pt x="9173" y="1"/>
                  </a:moveTo>
                  <a:cubicBezTo>
                    <a:pt x="8519" y="1"/>
                    <a:pt x="7832" y="115"/>
                    <a:pt x="7265" y="242"/>
                  </a:cubicBezTo>
                  <a:cubicBezTo>
                    <a:pt x="7052" y="303"/>
                    <a:pt x="6809" y="364"/>
                    <a:pt x="6657" y="394"/>
                  </a:cubicBezTo>
                  <a:cubicBezTo>
                    <a:pt x="4164" y="1124"/>
                    <a:pt x="1915" y="2400"/>
                    <a:pt x="0" y="4102"/>
                  </a:cubicBezTo>
                  <a:cubicBezTo>
                    <a:pt x="30" y="4133"/>
                    <a:pt x="61" y="4194"/>
                    <a:pt x="91" y="4224"/>
                  </a:cubicBezTo>
                  <a:cubicBezTo>
                    <a:pt x="456" y="4346"/>
                    <a:pt x="790" y="4498"/>
                    <a:pt x="1125" y="4619"/>
                  </a:cubicBezTo>
                  <a:cubicBezTo>
                    <a:pt x="2039" y="4547"/>
                    <a:pt x="2945" y="4509"/>
                    <a:pt x="3852" y="4509"/>
                  </a:cubicBezTo>
                  <a:cubicBezTo>
                    <a:pt x="4845" y="4509"/>
                    <a:pt x="5838" y="4554"/>
                    <a:pt x="6839" y="4650"/>
                  </a:cubicBezTo>
                  <a:cubicBezTo>
                    <a:pt x="6961" y="4619"/>
                    <a:pt x="7082" y="4589"/>
                    <a:pt x="7204" y="4558"/>
                  </a:cubicBezTo>
                  <a:cubicBezTo>
                    <a:pt x="8420" y="4163"/>
                    <a:pt x="11885" y="3039"/>
                    <a:pt x="11459" y="1336"/>
                  </a:cubicBezTo>
                  <a:cubicBezTo>
                    <a:pt x="11215" y="302"/>
                    <a:pt x="10237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410725" y="9972787"/>
              <a:ext cx="24183" cy="28988"/>
            </a:xfrm>
            <a:custGeom>
              <a:avLst/>
              <a:gdLst/>
              <a:ahLst/>
              <a:cxnLst/>
              <a:rect l="l" t="t" r="r" b="b"/>
              <a:pathLst>
                <a:path w="609" h="730" extrusionOk="0">
                  <a:moveTo>
                    <a:pt x="1" y="0"/>
                  </a:moveTo>
                  <a:cubicBezTo>
                    <a:pt x="1" y="122"/>
                    <a:pt x="61" y="213"/>
                    <a:pt x="183" y="274"/>
                  </a:cubicBezTo>
                  <a:lnTo>
                    <a:pt x="244" y="335"/>
                  </a:lnTo>
                  <a:cubicBezTo>
                    <a:pt x="244" y="395"/>
                    <a:pt x="274" y="456"/>
                    <a:pt x="274" y="486"/>
                  </a:cubicBezTo>
                  <a:cubicBezTo>
                    <a:pt x="335" y="638"/>
                    <a:pt x="456" y="730"/>
                    <a:pt x="608" y="730"/>
                  </a:cubicBezTo>
                  <a:cubicBezTo>
                    <a:pt x="487" y="547"/>
                    <a:pt x="365" y="335"/>
                    <a:pt x="274" y="122"/>
                  </a:cubicBezTo>
                  <a:lnTo>
                    <a:pt x="122" y="61"/>
                  </a:lnTo>
                  <a:cubicBezTo>
                    <a:pt x="6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F69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1484348" y="9962859"/>
              <a:ext cx="423706" cy="205301"/>
            </a:xfrm>
            <a:custGeom>
              <a:avLst/>
              <a:gdLst/>
              <a:ahLst/>
              <a:cxnLst/>
              <a:rect l="l" t="t" r="r" b="b"/>
              <a:pathLst>
                <a:path w="10670" h="5170" extrusionOk="0">
                  <a:moveTo>
                    <a:pt x="2456" y="1"/>
                  </a:moveTo>
                  <a:cubicBezTo>
                    <a:pt x="1635" y="1"/>
                    <a:pt x="815" y="32"/>
                    <a:pt x="1" y="98"/>
                  </a:cubicBezTo>
                  <a:cubicBezTo>
                    <a:pt x="2189" y="980"/>
                    <a:pt x="4226" y="2165"/>
                    <a:pt x="6049" y="3654"/>
                  </a:cubicBezTo>
                  <a:cubicBezTo>
                    <a:pt x="6597" y="4080"/>
                    <a:pt x="7083" y="4566"/>
                    <a:pt x="7508" y="5113"/>
                  </a:cubicBezTo>
                  <a:cubicBezTo>
                    <a:pt x="7756" y="5150"/>
                    <a:pt x="7993" y="5170"/>
                    <a:pt x="8218" y="5170"/>
                  </a:cubicBezTo>
                  <a:cubicBezTo>
                    <a:pt x="9291" y="5170"/>
                    <a:pt x="10079" y="4725"/>
                    <a:pt x="10305" y="3594"/>
                  </a:cubicBezTo>
                  <a:cubicBezTo>
                    <a:pt x="10670" y="1740"/>
                    <a:pt x="8451" y="676"/>
                    <a:pt x="6992" y="372"/>
                  </a:cubicBezTo>
                  <a:cubicBezTo>
                    <a:pt x="6566" y="281"/>
                    <a:pt x="6141" y="220"/>
                    <a:pt x="5685" y="159"/>
                  </a:cubicBezTo>
                  <a:cubicBezTo>
                    <a:pt x="4615" y="55"/>
                    <a:pt x="3535" y="1"/>
                    <a:pt x="24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1402266" y="9943798"/>
              <a:ext cx="427319" cy="399046"/>
            </a:xfrm>
            <a:custGeom>
              <a:avLst/>
              <a:gdLst/>
              <a:ahLst/>
              <a:cxnLst/>
              <a:rect l="l" t="t" r="r" b="b"/>
              <a:pathLst>
                <a:path w="10761" h="10049" extrusionOk="0">
                  <a:moveTo>
                    <a:pt x="669" y="1"/>
                  </a:moveTo>
                  <a:cubicBezTo>
                    <a:pt x="639" y="1"/>
                    <a:pt x="578" y="1"/>
                    <a:pt x="548" y="31"/>
                  </a:cubicBezTo>
                  <a:lnTo>
                    <a:pt x="517" y="31"/>
                  </a:lnTo>
                  <a:cubicBezTo>
                    <a:pt x="481" y="22"/>
                    <a:pt x="445" y="18"/>
                    <a:pt x="409" y="18"/>
                  </a:cubicBezTo>
                  <a:cubicBezTo>
                    <a:pt x="207" y="18"/>
                    <a:pt x="31" y="159"/>
                    <a:pt x="31" y="365"/>
                  </a:cubicBezTo>
                  <a:cubicBezTo>
                    <a:pt x="1" y="517"/>
                    <a:pt x="62" y="669"/>
                    <a:pt x="183" y="761"/>
                  </a:cubicBezTo>
                  <a:cubicBezTo>
                    <a:pt x="214" y="791"/>
                    <a:pt x="274" y="821"/>
                    <a:pt x="305" y="821"/>
                  </a:cubicBezTo>
                  <a:lnTo>
                    <a:pt x="457" y="882"/>
                  </a:lnTo>
                  <a:cubicBezTo>
                    <a:pt x="578" y="1095"/>
                    <a:pt x="700" y="1308"/>
                    <a:pt x="821" y="1490"/>
                  </a:cubicBezTo>
                  <a:cubicBezTo>
                    <a:pt x="2220" y="3952"/>
                    <a:pt x="3861" y="6293"/>
                    <a:pt x="5746" y="8420"/>
                  </a:cubicBezTo>
                  <a:cubicBezTo>
                    <a:pt x="6464" y="9216"/>
                    <a:pt x="7479" y="10049"/>
                    <a:pt x="8443" y="10049"/>
                  </a:cubicBezTo>
                  <a:cubicBezTo>
                    <a:pt x="8990" y="10049"/>
                    <a:pt x="9520" y="9781"/>
                    <a:pt x="9971" y="9089"/>
                  </a:cubicBezTo>
                  <a:cubicBezTo>
                    <a:pt x="10761" y="7873"/>
                    <a:pt x="10335" y="6627"/>
                    <a:pt x="9545" y="5593"/>
                  </a:cubicBezTo>
                  <a:cubicBezTo>
                    <a:pt x="9119" y="5046"/>
                    <a:pt x="8664" y="4560"/>
                    <a:pt x="8116" y="4134"/>
                  </a:cubicBezTo>
                  <a:cubicBezTo>
                    <a:pt x="6293" y="2645"/>
                    <a:pt x="4256" y="1460"/>
                    <a:pt x="2068" y="578"/>
                  </a:cubicBezTo>
                  <a:cubicBezTo>
                    <a:pt x="1733" y="457"/>
                    <a:pt x="1369" y="305"/>
                    <a:pt x="1034" y="213"/>
                  </a:cubicBezTo>
                  <a:cubicBezTo>
                    <a:pt x="1004" y="153"/>
                    <a:pt x="973" y="122"/>
                    <a:pt x="943" y="92"/>
                  </a:cubicBezTo>
                  <a:cubicBezTo>
                    <a:pt x="852" y="31"/>
                    <a:pt x="761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-296000" y="11347568"/>
              <a:ext cx="57937" cy="165392"/>
            </a:xfrm>
            <a:custGeom>
              <a:avLst/>
              <a:gdLst/>
              <a:ahLst/>
              <a:cxnLst/>
              <a:rect l="l" t="t" r="r" b="b"/>
              <a:pathLst>
                <a:path w="1459" h="4165" extrusionOk="0">
                  <a:moveTo>
                    <a:pt x="547" y="1"/>
                  </a:moveTo>
                  <a:cubicBezTo>
                    <a:pt x="334" y="244"/>
                    <a:pt x="152" y="487"/>
                    <a:pt x="0" y="791"/>
                  </a:cubicBezTo>
                  <a:lnTo>
                    <a:pt x="0" y="4165"/>
                  </a:lnTo>
                  <a:cubicBezTo>
                    <a:pt x="486" y="3344"/>
                    <a:pt x="973" y="2493"/>
                    <a:pt x="1459" y="1672"/>
                  </a:cubicBezTo>
                  <a:cubicBezTo>
                    <a:pt x="973" y="1247"/>
                    <a:pt x="638" y="639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-282737" y="10367629"/>
              <a:ext cx="1607778" cy="1209686"/>
            </a:xfrm>
            <a:custGeom>
              <a:avLst/>
              <a:gdLst/>
              <a:ahLst/>
              <a:cxnLst/>
              <a:rect l="l" t="t" r="r" b="b"/>
              <a:pathLst>
                <a:path w="40488" h="30463" extrusionOk="0">
                  <a:moveTo>
                    <a:pt x="35069" y="3983"/>
                  </a:moveTo>
                  <a:cubicBezTo>
                    <a:pt x="35357" y="3983"/>
                    <a:pt x="35555" y="4434"/>
                    <a:pt x="35199" y="4586"/>
                  </a:cubicBezTo>
                  <a:lnTo>
                    <a:pt x="35016" y="4708"/>
                  </a:lnTo>
                  <a:cubicBezTo>
                    <a:pt x="34968" y="4728"/>
                    <a:pt x="34922" y="4737"/>
                    <a:pt x="34878" y="4737"/>
                  </a:cubicBezTo>
                  <a:cubicBezTo>
                    <a:pt x="34590" y="4737"/>
                    <a:pt x="34422" y="4346"/>
                    <a:pt x="34712" y="4161"/>
                  </a:cubicBezTo>
                  <a:lnTo>
                    <a:pt x="34895" y="4039"/>
                  </a:lnTo>
                  <a:cubicBezTo>
                    <a:pt x="34954" y="4000"/>
                    <a:pt x="35013" y="3983"/>
                    <a:pt x="35069" y="3983"/>
                  </a:cubicBezTo>
                  <a:close/>
                  <a:moveTo>
                    <a:pt x="34057" y="3619"/>
                  </a:moveTo>
                  <a:cubicBezTo>
                    <a:pt x="34243" y="3619"/>
                    <a:pt x="34433" y="3769"/>
                    <a:pt x="34378" y="4009"/>
                  </a:cubicBezTo>
                  <a:lnTo>
                    <a:pt x="34317" y="4282"/>
                  </a:lnTo>
                  <a:cubicBezTo>
                    <a:pt x="34256" y="4404"/>
                    <a:pt x="34135" y="4495"/>
                    <a:pt x="34013" y="4495"/>
                  </a:cubicBezTo>
                  <a:cubicBezTo>
                    <a:pt x="34044" y="4525"/>
                    <a:pt x="34104" y="4556"/>
                    <a:pt x="34104" y="4617"/>
                  </a:cubicBezTo>
                  <a:lnTo>
                    <a:pt x="34226" y="4799"/>
                  </a:lnTo>
                  <a:cubicBezTo>
                    <a:pt x="34412" y="5047"/>
                    <a:pt x="34177" y="5295"/>
                    <a:pt x="33950" y="5295"/>
                  </a:cubicBezTo>
                  <a:cubicBezTo>
                    <a:pt x="33843" y="5295"/>
                    <a:pt x="33737" y="5239"/>
                    <a:pt x="33679" y="5103"/>
                  </a:cubicBezTo>
                  <a:lnTo>
                    <a:pt x="33588" y="4921"/>
                  </a:lnTo>
                  <a:cubicBezTo>
                    <a:pt x="33496" y="4769"/>
                    <a:pt x="33527" y="4586"/>
                    <a:pt x="33679" y="4495"/>
                  </a:cubicBezTo>
                  <a:cubicBezTo>
                    <a:pt x="33740" y="4465"/>
                    <a:pt x="33770" y="4465"/>
                    <a:pt x="33831" y="4465"/>
                  </a:cubicBezTo>
                  <a:cubicBezTo>
                    <a:pt x="33709" y="4373"/>
                    <a:pt x="33648" y="4252"/>
                    <a:pt x="33709" y="4130"/>
                  </a:cubicBezTo>
                  <a:lnTo>
                    <a:pt x="33770" y="3826"/>
                  </a:lnTo>
                  <a:cubicBezTo>
                    <a:pt x="33818" y="3683"/>
                    <a:pt x="33937" y="3619"/>
                    <a:pt x="34057" y="3619"/>
                  </a:cubicBezTo>
                  <a:close/>
                  <a:moveTo>
                    <a:pt x="24667" y="11962"/>
                  </a:moveTo>
                  <a:cubicBezTo>
                    <a:pt x="24757" y="11962"/>
                    <a:pt x="24851" y="12001"/>
                    <a:pt x="24925" y="12094"/>
                  </a:cubicBezTo>
                  <a:cubicBezTo>
                    <a:pt x="25030" y="12326"/>
                    <a:pt x="24829" y="12543"/>
                    <a:pt x="24624" y="12543"/>
                  </a:cubicBezTo>
                  <a:cubicBezTo>
                    <a:pt x="24534" y="12543"/>
                    <a:pt x="24443" y="12500"/>
                    <a:pt x="24378" y="12398"/>
                  </a:cubicBezTo>
                  <a:cubicBezTo>
                    <a:pt x="24272" y="12165"/>
                    <a:pt x="24460" y="11962"/>
                    <a:pt x="24667" y="11962"/>
                  </a:cubicBezTo>
                  <a:close/>
                  <a:moveTo>
                    <a:pt x="24158" y="12766"/>
                  </a:moveTo>
                  <a:cubicBezTo>
                    <a:pt x="24244" y="12766"/>
                    <a:pt x="24335" y="12802"/>
                    <a:pt x="24408" y="12884"/>
                  </a:cubicBezTo>
                  <a:cubicBezTo>
                    <a:pt x="24514" y="13117"/>
                    <a:pt x="24311" y="13320"/>
                    <a:pt x="24106" y="13320"/>
                  </a:cubicBezTo>
                  <a:cubicBezTo>
                    <a:pt x="24016" y="13320"/>
                    <a:pt x="23926" y="13281"/>
                    <a:pt x="23861" y="13188"/>
                  </a:cubicBezTo>
                  <a:cubicBezTo>
                    <a:pt x="23776" y="12955"/>
                    <a:pt x="23958" y="12766"/>
                    <a:pt x="24158" y="12766"/>
                  </a:cubicBezTo>
                  <a:close/>
                  <a:moveTo>
                    <a:pt x="25850" y="16113"/>
                  </a:moveTo>
                  <a:cubicBezTo>
                    <a:pt x="25941" y="16113"/>
                    <a:pt x="26036" y="16156"/>
                    <a:pt x="26110" y="16258"/>
                  </a:cubicBezTo>
                  <a:cubicBezTo>
                    <a:pt x="26237" y="16490"/>
                    <a:pt x="26027" y="16707"/>
                    <a:pt x="25816" y="16707"/>
                  </a:cubicBezTo>
                  <a:cubicBezTo>
                    <a:pt x="25722" y="16707"/>
                    <a:pt x="25628" y="16665"/>
                    <a:pt x="25563" y="16562"/>
                  </a:cubicBezTo>
                  <a:cubicBezTo>
                    <a:pt x="25458" y="16330"/>
                    <a:pt x="25645" y="16113"/>
                    <a:pt x="25850" y="16113"/>
                  </a:cubicBezTo>
                  <a:close/>
                  <a:moveTo>
                    <a:pt x="24458" y="16614"/>
                  </a:moveTo>
                  <a:cubicBezTo>
                    <a:pt x="24565" y="16614"/>
                    <a:pt x="24674" y="16669"/>
                    <a:pt x="24742" y="16805"/>
                  </a:cubicBezTo>
                  <a:lnTo>
                    <a:pt x="24834" y="16988"/>
                  </a:lnTo>
                  <a:cubicBezTo>
                    <a:pt x="24925" y="17140"/>
                    <a:pt x="24864" y="17322"/>
                    <a:pt x="24712" y="17413"/>
                  </a:cubicBezTo>
                  <a:cubicBezTo>
                    <a:pt x="24663" y="17442"/>
                    <a:pt x="24612" y="17456"/>
                    <a:pt x="24561" y="17456"/>
                  </a:cubicBezTo>
                  <a:cubicBezTo>
                    <a:pt x="24453" y="17456"/>
                    <a:pt x="24348" y="17395"/>
                    <a:pt x="24287" y="17292"/>
                  </a:cubicBezTo>
                  <a:lnTo>
                    <a:pt x="24195" y="17109"/>
                  </a:lnTo>
                  <a:cubicBezTo>
                    <a:pt x="24009" y="16861"/>
                    <a:pt x="24230" y="16614"/>
                    <a:pt x="24458" y="16614"/>
                  </a:cubicBezTo>
                  <a:close/>
                  <a:moveTo>
                    <a:pt x="10397" y="26979"/>
                  </a:moveTo>
                  <a:cubicBezTo>
                    <a:pt x="10486" y="26979"/>
                    <a:pt x="10575" y="27018"/>
                    <a:pt x="10639" y="27109"/>
                  </a:cubicBezTo>
                  <a:cubicBezTo>
                    <a:pt x="10745" y="27364"/>
                    <a:pt x="10555" y="27574"/>
                    <a:pt x="10347" y="27574"/>
                  </a:cubicBezTo>
                  <a:cubicBezTo>
                    <a:pt x="10258" y="27574"/>
                    <a:pt x="10165" y="27535"/>
                    <a:pt x="10092" y="27444"/>
                  </a:cubicBezTo>
                  <a:cubicBezTo>
                    <a:pt x="9986" y="27189"/>
                    <a:pt x="10191" y="26979"/>
                    <a:pt x="10397" y="26979"/>
                  </a:cubicBezTo>
                  <a:close/>
                  <a:moveTo>
                    <a:pt x="9082" y="27225"/>
                  </a:moveTo>
                  <a:cubicBezTo>
                    <a:pt x="9104" y="27225"/>
                    <a:pt x="9126" y="27227"/>
                    <a:pt x="9149" y="27231"/>
                  </a:cubicBezTo>
                  <a:lnTo>
                    <a:pt x="9423" y="27322"/>
                  </a:lnTo>
                  <a:cubicBezTo>
                    <a:pt x="9833" y="27404"/>
                    <a:pt x="9727" y="27952"/>
                    <a:pt x="9393" y="27952"/>
                  </a:cubicBezTo>
                  <a:cubicBezTo>
                    <a:pt x="9355" y="27952"/>
                    <a:pt x="9314" y="27945"/>
                    <a:pt x="9271" y="27930"/>
                  </a:cubicBezTo>
                  <a:lnTo>
                    <a:pt x="8967" y="27839"/>
                  </a:lnTo>
                  <a:cubicBezTo>
                    <a:pt x="8815" y="27808"/>
                    <a:pt x="8724" y="27626"/>
                    <a:pt x="8785" y="27474"/>
                  </a:cubicBezTo>
                  <a:lnTo>
                    <a:pt x="8754" y="27474"/>
                  </a:lnTo>
                  <a:cubicBezTo>
                    <a:pt x="8807" y="27315"/>
                    <a:pt x="8930" y="27225"/>
                    <a:pt x="9082" y="27225"/>
                  </a:cubicBezTo>
                  <a:close/>
                  <a:moveTo>
                    <a:pt x="9441" y="28255"/>
                  </a:moveTo>
                  <a:cubicBezTo>
                    <a:pt x="9531" y="28255"/>
                    <a:pt x="9623" y="28294"/>
                    <a:pt x="9697" y="28386"/>
                  </a:cubicBezTo>
                  <a:cubicBezTo>
                    <a:pt x="9803" y="28641"/>
                    <a:pt x="9597" y="28851"/>
                    <a:pt x="9391" y="28851"/>
                  </a:cubicBezTo>
                  <a:cubicBezTo>
                    <a:pt x="9303" y="28851"/>
                    <a:pt x="9214" y="28812"/>
                    <a:pt x="9149" y="28720"/>
                  </a:cubicBezTo>
                  <a:cubicBezTo>
                    <a:pt x="9043" y="28466"/>
                    <a:pt x="9234" y="28255"/>
                    <a:pt x="9441" y="28255"/>
                  </a:cubicBezTo>
                  <a:close/>
                  <a:moveTo>
                    <a:pt x="40068" y="1"/>
                  </a:moveTo>
                  <a:cubicBezTo>
                    <a:pt x="39994" y="1"/>
                    <a:pt x="39917" y="35"/>
                    <a:pt x="39849" y="118"/>
                  </a:cubicBezTo>
                  <a:cubicBezTo>
                    <a:pt x="37813" y="2550"/>
                    <a:pt x="34712" y="2823"/>
                    <a:pt x="31703" y="3310"/>
                  </a:cubicBezTo>
                  <a:lnTo>
                    <a:pt x="30822" y="3462"/>
                  </a:lnTo>
                  <a:cubicBezTo>
                    <a:pt x="29363" y="3674"/>
                    <a:pt x="27934" y="4161"/>
                    <a:pt x="26657" y="4890"/>
                  </a:cubicBezTo>
                  <a:cubicBezTo>
                    <a:pt x="25168" y="5802"/>
                    <a:pt x="24165" y="7291"/>
                    <a:pt x="23831" y="8994"/>
                  </a:cubicBezTo>
                  <a:cubicBezTo>
                    <a:pt x="23435" y="10696"/>
                    <a:pt x="23496" y="12884"/>
                    <a:pt x="22068" y="14130"/>
                  </a:cubicBezTo>
                  <a:cubicBezTo>
                    <a:pt x="21224" y="14846"/>
                    <a:pt x="20224" y="15056"/>
                    <a:pt x="19163" y="15056"/>
                  </a:cubicBezTo>
                  <a:cubicBezTo>
                    <a:pt x="17968" y="15056"/>
                    <a:pt x="16694" y="14790"/>
                    <a:pt x="15472" y="14678"/>
                  </a:cubicBezTo>
                  <a:lnTo>
                    <a:pt x="14438" y="15802"/>
                  </a:lnTo>
                  <a:cubicBezTo>
                    <a:pt x="14560" y="15893"/>
                    <a:pt x="14621" y="16015"/>
                    <a:pt x="14590" y="16167"/>
                  </a:cubicBezTo>
                  <a:cubicBezTo>
                    <a:pt x="14537" y="16299"/>
                    <a:pt x="14415" y="16386"/>
                    <a:pt x="14264" y="16386"/>
                  </a:cubicBezTo>
                  <a:cubicBezTo>
                    <a:pt x="14242" y="16386"/>
                    <a:pt x="14219" y="16384"/>
                    <a:pt x="14195" y="16380"/>
                  </a:cubicBezTo>
                  <a:lnTo>
                    <a:pt x="13982" y="16319"/>
                  </a:lnTo>
                  <a:lnTo>
                    <a:pt x="13557" y="16805"/>
                  </a:lnTo>
                  <a:cubicBezTo>
                    <a:pt x="13587" y="16836"/>
                    <a:pt x="13648" y="16866"/>
                    <a:pt x="13678" y="16927"/>
                  </a:cubicBezTo>
                  <a:cubicBezTo>
                    <a:pt x="13770" y="17048"/>
                    <a:pt x="13709" y="17261"/>
                    <a:pt x="13557" y="17352"/>
                  </a:cubicBezTo>
                  <a:lnTo>
                    <a:pt x="13374" y="17444"/>
                  </a:lnTo>
                  <a:cubicBezTo>
                    <a:pt x="13324" y="17482"/>
                    <a:pt x="13267" y="17499"/>
                    <a:pt x="13210" y="17499"/>
                  </a:cubicBezTo>
                  <a:cubicBezTo>
                    <a:pt x="13131" y="17499"/>
                    <a:pt x="13050" y="17466"/>
                    <a:pt x="12979" y="17413"/>
                  </a:cubicBezTo>
                  <a:lnTo>
                    <a:pt x="12706" y="17717"/>
                  </a:lnTo>
                  <a:lnTo>
                    <a:pt x="11125" y="19510"/>
                  </a:lnTo>
                  <a:cubicBezTo>
                    <a:pt x="10852" y="19814"/>
                    <a:pt x="10578" y="20118"/>
                    <a:pt x="10304" y="20422"/>
                  </a:cubicBezTo>
                  <a:cubicBezTo>
                    <a:pt x="9210" y="21669"/>
                    <a:pt x="8116" y="22884"/>
                    <a:pt x="6991" y="24100"/>
                  </a:cubicBezTo>
                  <a:cubicBezTo>
                    <a:pt x="6444" y="24769"/>
                    <a:pt x="5806" y="25407"/>
                    <a:pt x="5137" y="26015"/>
                  </a:cubicBezTo>
                  <a:cubicBezTo>
                    <a:pt x="5593" y="25985"/>
                    <a:pt x="6049" y="25954"/>
                    <a:pt x="6444" y="25924"/>
                  </a:cubicBezTo>
                  <a:cubicBezTo>
                    <a:pt x="8177" y="25833"/>
                    <a:pt x="9818" y="25012"/>
                    <a:pt x="11004" y="23705"/>
                  </a:cubicBezTo>
                  <a:cubicBezTo>
                    <a:pt x="12067" y="22489"/>
                    <a:pt x="12311" y="20909"/>
                    <a:pt x="13071" y="19510"/>
                  </a:cubicBezTo>
                  <a:cubicBezTo>
                    <a:pt x="14621" y="16744"/>
                    <a:pt x="18268" y="17079"/>
                    <a:pt x="20973" y="16592"/>
                  </a:cubicBezTo>
                  <a:cubicBezTo>
                    <a:pt x="22584" y="16319"/>
                    <a:pt x="24287" y="15711"/>
                    <a:pt x="25350" y="14374"/>
                  </a:cubicBezTo>
                  <a:cubicBezTo>
                    <a:pt x="26414" y="13006"/>
                    <a:pt x="26110" y="11334"/>
                    <a:pt x="26384" y="9753"/>
                  </a:cubicBezTo>
                  <a:cubicBezTo>
                    <a:pt x="26931" y="7322"/>
                    <a:pt x="28876" y="5407"/>
                    <a:pt x="31338" y="4921"/>
                  </a:cubicBezTo>
                  <a:cubicBezTo>
                    <a:pt x="31356" y="4918"/>
                    <a:pt x="31373" y="4916"/>
                    <a:pt x="31389" y="4916"/>
                  </a:cubicBezTo>
                  <a:cubicBezTo>
                    <a:pt x="31719" y="4916"/>
                    <a:pt x="31867" y="5471"/>
                    <a:pt x="31490" y="5529"/>
                  </a:cubicBezTo>
                  <a:cubicBezTo>
                    <a:pt x="29575" y="5893"/>
                    <a:pt x="27964" y="7231"/>
                    <a:pt x="27265" y="9054"/>
                  </a:cubicBezTo>
                  <a:cubicBezTo>
                    <a:pt x="26688" y="10635"/>
                    <a:pt x="27113" y="12398"/>
                    <a:pt x="26384" y="13918"/>
                  </a:cubicBezTo>
                  <a:cubicBezTo>
                    <a:pt x="24834" y="17231"/>
                    <a:pt x="20639" y="17170"/>
                    <a:pt x="17569" y="17656"/>
                  </a:cubicBezTo>
                  <a:cubicBezTo>
                    <a:pt x="16384" y="17869"/>
                    <a:pt x="15107" y="18112"/>
                    <a:pt x="14256" y="18994"/>
                  </a:cubicBezTo>
                  <a:cubicBezTo>
                    <a:pt x="13496" y="19723"/>
                    <a:pt x="13222" y="20787"/>
                    <a:pt x="12858" y="21729"/>
                  </a:cubicBezTo>
                  <a:cubicBezTo>
                    <a:pt x="12341" y="23158"/>
                    <a:pt x="11399" y="24404"/>
                    <a:pt x="10153" y="25286"/>
                  </a:cubicBezTo>
                  <a:cubicBezTo>
                    <a:pt x="8785" y="26258"/>
                    <a:pt x="7235" y="26532"/>
                    <a:pt x="5593" y="26593"/>
                  </a:cubicBezTo>
                  <a:cubicBezTo>
                    <a:pt x="5168" y="26593"/>
                    <a:pt x="4651" y="26623"/>
                    <a:pt x="4104" y="26684"/>
                  </a:cubicBezTo>
                  <a:cubicBezTo>
                    <a:pt x="3769" y="26836"/>
                    <a:pt x="3405" y="26957"/>
                    <a:pt x="3040" y="27018"/>
                  </a:cubicBezTo>
                  <a:lnTo>
                    <a:pt x="2645" y="27018"/>
                  </a:lnTo>
                  <a:cubicBezTo>
                    <a:pt x="2250" y="27140"/>
                    <a:pt x="1915" y="27353"/>
                    <a:pt x="1611" y="27626"/>
                  </a:cubicBezTo>
                  <a:lnTo>
                    <a:pt x="1064" y="28538"/>
                  </a:lnTo>
                  <a:cubicBezTo>
                    <a:pt x="1003" y="28720"/>
                    <a:pt x="1003" y="28903"/>
                    <a:pt x="973" y="29085"/>
                  </a:cubicBezTo>
                  <a:cubicBezTo>
                    <a:pt x="973" y="29266"/>
                    <a:pt x="842" y="29403"/>
                    <a:pt x="672" y="29403"/>
                  </a:cubicBezTo>
                  <a:cubicBezTo>
                    <a:pt x="641" y="29403"/>
                    <a:pt x="610" y="29398"/>
                    <a:pt x="578" y="29389"/>
                  </a:cubicBezTo>
                  <a:lnTo>
                    <a:pt x="0" y="30362"/>
                  </a:lnTo>
                  <a:cubicBezTo>
                    <a:pt x="196" y="30433"/>
                    <a:pt x="392" y="30462"/>
                    <a:pt x="582" y="30462"/>
                  </a:cubicBezTo>
                  <a:cubicBezTo>
                    <a:pt x="716" y="30462"/>
                    <a:pt x="847" y="30448"/>
                    <a:pt x="973" y="30422"/>
                  </a:cubicBezTo>
                  <a:cubicBezTo>
                    <a:pt x="1216" y="30362"/>
                    <a:pt x="1459" y="30301"/>
                    <a:pt x="1672" y="30240"/>
                  </a:cubicBezTo>
                  <a:cubicBezTo>
                    <a:pt x="1946" y="30149"/>
                    <a:pt x="2219" y="30088"/>
                    <a:pt x="2523" y="30058"/>
                  </a:cubicBezTo>
                  <a:cubicBezTo>
                    <a:pt x="2645" y="30058"/>
                    <a:pt x="2736" y="30058"/>
                    <a:pt x="2858" y="30027"/>
                  </a:cubicBezTo>
                  <a:cubicBezTo>
                    <a:pt x="3617" y="30058"/>
                    <a:pt x="4377" y="30119"/>
                    <a:pt x="5137" y="30271"/>
                  </a:cubicBezTo>
                  <a:cubicBezTo>
                    <a:pt x="5487" y="30312"/>
                    <a:pt x="5836" y="30333"/>
                    <a:pt x="6184" y="30333"/>
                  </a:cubicBezTo>
                  <a:cubicBezTo>
                    <a:pt x="7108" y="30333"/>
                    <a:pt x="8023" y="30184"/>
                    <a:pt x="8906" y="29875"/>
                  </a:cubicBezTo>
                  <a:cubicBezTo>
                    <a:pt x="9210" y="29784"/>
                    <a:pt x="9514" y="29632"/>
                    <a:pt x="9818" y="29511"/>
                  </a:cubicBezTo>
                  <a:cubicBezTo>
                    <a:pt x="11125" y="28872"/>
                    <a:pt x="12280" y="27960"/>
                    <a:pt x="13192" y="26805"/>
                  </a:cubicBezTo>
                  <a:cubicBezTo>
                    <a:pt x="13374" y="26532"/>
                    <a:pt x="13557" y="26289"/>
                    <a:pt x="13770" y="26015"/>
                  </a:cubicBezTo>
                  <a:cubicBezTo>
                    <a:pt x="14651" y="24647"/>
                    <a:pt x="15381" y="23249"/>
                    <a:pt x="16505" y="22155"/>
                  </a:cubicBezTo>
                  <a:cubicBezTo>
                    <a:pt x="16961" y="21669"/>
                    <a:pt x="17478" y="21304"/>
                    <a:pt x="18055" y="20969"/>
                  </a:cubicBezTo>
                  <a:cubicBezTo>
                    <a:pt x="18846" y="20574"/>
                    <a:pt x="19697" y="20240"/>
                    <a:pt x="20548" y="19966"/>
                  </a:cubicBezTo>
                  <a:cubicBezTo>
                    <a:pt x="21824" y="19632"/>
                    <a:pt x="23071" y="19207"/>
                    <a:pt x="24287" y="18720"/>
                  </a:cubicBezTo>
                  <a:cubicBezTo>
                    <a:pt x="25806" y="18051"/>
                    <a:pt x="27265" y="17079"/>
                    <a:pt x="28025" y="15559"/>
                  </a:cubicBezTo>
                  <a:cubicBezTo>
                    <a:pt x="28755" y="14100"/>
                    <a:pt x="28542" y="12489"/>
                    <a:pt x="28967" y="11000"/>
                  </a:cubicBezTo>
                  <a:lnTo>
                    <a:pt x="28998" y="10909"/>
                  </a:lnTo>
                  <a:lnTo>
                    <a:pt x="29028" y="10787"/>
                  </a:lnTo>
                  <a:cubicBezTo>
                    <a:pt x="29150" y="10453"/>
                    <a:pt x="29332" y="10118"/>
                    <a:pt x="29575" y="9814"/>
                  </a:cubicBezTo>
                  <a:cubicBezTo>
                    <a:pt x="30183" y="9054"/>
                    <a:pt x="31034" y="8598"/>
                    <a:pt x="31916" y="8143"/>
                  </a:cubicBezTo>
                  <a:cubicBezTo>
                    <a:pt x="32980" y="7595"/>
                    <a:pt x="33983" y="6987"/>
                    <a:pt x="34895" y="6258"/>
                  </a:cubicBezTo>
                  <a:cubicBezTo>
                    <a:pt x="36962" y="4617"/>
                    <a:pt x="38664" y="2550"/>
                    <a:pt x="40305" y="544"/>
                  </a:cubicBezTo>
                  <a:cubicBezTo>
                    <a:pt x="40488" y="315"/>
                    <a:pt x="40293" y="1"/>
                    <a:pt x="40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-258593" y="11500851"/>
              <a:ext cx="19339" cy="34031"/>
            </a:xfrm>
            <a:custGeom>
              <a:avLst/>
              <a:gdLst/>
              <a:ahLst/>
              <a:cxnLst/>
              <a:rect l="l" t="t" r="r" b="b"/>
              <a:pathLst>
                <a:path w="487" h="857" extrusionOk="0">
                  <a:moveTo>
                    <a:pt x="487" y="1"/>
                  </a:moveTo>
                  <a:lnTo>
                    <a:pt x="0" y="852"/>
                  </a:lnTo>
                  <a:cubicBezTo>
                    <a:pt x="19" y="855"/>
                    <a:pt x="38" y="857"/>
                    <a:pt x="56" y="857"/>
                  </a:cubicBezTo>
                  <a:cubicBezTo>
                    <a:pt x="218" y="857"/>
                    <a:pt x="368" y="739"/>
                    <a:pt x="395" y="548"/>
                  </a:cubicBezTo>
                  <a:cubicBezTo>
                    <a:pt x="395" y="366"/>
                    <a:pt x="426" y="183"/>
                    <a:pt x="487" y="1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-118573" y="10562648"/>
              <a:ext cx="1101039" cy="864606"/>
            </a:xfrm>
            <a:custGeom>
              <a:avLst/>
              <a:gdLst/>
              <a:ahLst/>
              <a:cxnLst/>
              <a:rect l="l" t="t" r="r" b="b"/>
              <a:pathLst>
                <a:path w="27727" h="21773" extrusionOk="0">
                  <a:moveTo>
                    <a:pt x="27283" y="0"/>
                  </a:moveTo>
                  <a:cubicBezTo>
                    <a:pt x="27258" y="0"/>
                    <a:pt x="27232" y="3"/>
                    <a:pt x="27204" y="10"/>
                  </a:cubicBezTo>
                  <a:cubicBezTo>
                    <a:pt x="24742" y="466"/>
                    <a:pt x="22797" y="2380"/>
                    <a:pt x="22280" y="4842"/>
                  </a:cubicBezTo>
                  <a:cubicBezTo>
                    <a:pt x="21976" y="6423"/>
                    <a:pt x="22280" y="8095"/>
                    <a:pt x="21216" y="9432"/>
                  </a:cubicBezTo>
                  <a:cubicBezTo>
                    <a:pt x="20183" y="10800"/>
                    <a:pt x="18481" y="11378"/>
                    <a:pt x="16839" y="11651"/>
                  </a:cubicBezTo>
                  <a:cubicBezTo>
                    <a:pt x="14134" y="12137"/>
                    <a:pt x="10487" y="11833"/>
                    <a:pt x="8937" y="14599"/>
                  </a:cubicBezTo>
                  <a:cubicBezTo>
                    <a:pt x="8177" y="15967"/>
                    <a:pt x="7933" y="17548"/>
                    <a:pt x="6870" y="18764"/>
                  </a:cubicBezTo>
                  <a:cubicBezTo>
                    <a:pt x="5715" y="20101"/>
                    <a:pt x="4073" y="20891"/>
                    <a:pt x="2310" y="21013"/>
                  </a:cubicBezTo>
                  <a:cubicBezTo>
                    <a:pt x="1945" y="21013"/>
                    <a:pt x="1490" y="21043"/>
                    <a:pt x="1034" y="21074"/>
                  </a:cubicBezTo>
                  <a:cubicBezTo>
                    <a:pt x="699" y="21347"/>
                    <a:pt x="365" y="21560"/>
                    <a:pt x="0" y="21773"/>
                  </a:cubicBezTo>
                  <a:cubicBezTo>
                    <a:pt x="517" y="21682"/>
                    <a:pt x="1034" y="21682"/>
                    <a:pt x="1490" y="21651"/>
                  </a:cubicBezTo>
                  <a:cubicBezTo>
                    <a:pt x="3131" y="21621"/>
                    <a:pt x="4651" y="21347"/>
                    <a:pt x="6049" y="20375"/>
                  </a:cubicBezTo>
                  <a:cubicBezTo>
                    <a:pt x="7265" y="19493"/>
                    <a:pt x="8207" y="18217"/>
                    <a:pt x="8724" y="16788"/>
                  </a:cubicBezTo>
                  <a:cubicBezTo>
                    <a:pt x="9088" y="15846"/>
                    <a:pt x="9392" y="14812"/>
                    <a:pt x="10122" y="14052"/>
                  </a:cubicBezTo>
                  <a:cubicBezTo>
                    <a:pt x="11003" y="13201"/>
                    <a:pt x="12280" y="12928"/>
                    <a:pt x="13435" y="12745"/>
                  </a:cubicBezTo>
                  <a:cubicBezTo>
                    <a:pt x="16505" y="12259"/>
                    <a:pt x="20700" y="12320"/>
                    <a:pt x="22250" y="9007"/>
                  </a:cubicBezTo>
                  <a:cubicBezTo>
                    <a:pt x="22979" y="7487"/>
                    <a:pt x="22554" y="5694"/>
                    <a:pt x="23131" y="4113"/>
                  </a:cubicBezTo>
                  <a:cubicBezTo>
                    <a:pt x="23861" y="2289"/>
                    <a:pt x="25441" y="982"/>
                    <a:pt x="27387" y="618"/>
                  </a:cubicBezTo>
                  <a:cubicBezTo>
                    <a:pt x="27726" y="533"/>
                    <a:pt x="27618" y="0"/>
                    <a:pt x="27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-218763" y="11434494"/>
              <a:ext cx="42291" cy="30219"/>
            </a:xfrm>
            <a:custGeom>
              <a:avLst/>
              <a:gdLst/>
              <a:ahLst/>
              <a:cxnLst/>
              <a:rect l="l" t="t" r="r" b="b"/>
              <a:pathLst>
                <a:path w="1065" h="761" extrusionOk="0">
                  <a:moveTo>
                    <a:pt x="426" y="0"/>
                  </a:moveTo>
                  <a:lnTo>
                    <a:pt x="0" y="760"/>
                  </a:lnTo>
                  <a:cubicBezTo>
                    <a:pt x="304" y="487"/>
                    <a:pt x="669" y="274"/>
                    <a:pt x="1064" y="122"/>
                  </a:cubicBezTo>
                  <a:cubicBezTo>
                    <a:pt x="851" y="122"/>
                    <a:pt x="639" y="91"/>
                    <a:pt x="426" y="0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083985" y="10525757"/>
              <a:ext cx="44197" cy="29981"/>
            </a:xfrm>
            <a:custGeom>
              <a:avLst/>
              <a:gdLst/>
              <a:ahLst/>
              <a:cxnLst/>
              <a:rect l="l" t="t" r="r" b="b"/>
              <a:pathLst>
                <a:path w="1113" h="755" extrusionOk="0">
                  <a:moveTo>
                    <a:pt x="632" y="1"/>
                  </a:moveTo>
                  <a:cubicBezTo>
                    <a:pt x="574" y="1"/>
                    <a:pt x="512" y="18"/>
                    <a:pt x="447" y="57"/>
                  </a:cubicBezTo>
                  <a:lnTo>
                    <a:pt x="265" y="179"/>
                  </a:lnTo>
                  <a:cubicBezTo>
                    <a:pt x="1" y="364"/>
                    <a:pt x="173" y="755"/>
                    <a:pt x="461" y="755"/>
                  </a:cubicBezTo>
                  <a:cubicBezTo>
                    <a:pt x="505" y="755"/>
                    <a:pt x="551" y="746"/>
                    <a:pt x="599" y="726"/>
                  </a:cubicBezTo>
                  <a:lnTo>
                    <a:pt x="782" y="604"/>
                  </a:lnTo>
                  <a:cubicBezTo>
                    <a:pt x="1112" y="452"/>
                    <a:pt x="932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047412" y="10511342"/>
              <a:ext cx="36493" cy="66554"/>
            </a:xfrm>
            <a:custGeom>
              <a:avLst/>
              <a:gdLst/>
              <a:ahLst/>
              <a:cxnLst/>
              <a:rect l="l" t="t" r="r" b="b"/>
              <a:pathLst>
                <a:path w="919" h="1676" extrusionOk="0">
                  <a:moveTo>
                    <a:pt x="553" y="0"/>
                  </a:moveTo>
                  <a:cubicBezTo>
                    <a:pt x="436" y="0"/>
                    <a:pt x="322" y="64"/>
                    <a:pt x="274" y="207"/>
                  </a:cubicBezTo>
                  <a:lnTo>
                    <a:pt x="183" y="511"/>
                  </a:lnTo>
                  <a:cubicBezTo>
                    <a:pt x="152" y="633"/>
                    <a:pt x="213" y="754"/>
                    <a:pt x="335" y="846"/>
                  </a:cubicBezTo>
                  <a:cubicBezTo>
                    <a:pt x="274" y="846"/>
                    <a:pt x="244" y="846"/>
                    <a:pt x="183" y="876"/>
                  </a:cubicBezTo>
                  <a:cubicBezTo>
                    <a:pt x="31" y="967"/>
                    <a:pt x="0" y="1150"/>
                    <a:pt x="61" y="1302"/>
                  </a:cubicBezTo>
                  <a:lnTo>
                    <a:pt x="183" y="1484"/>
                  </a:lnTo>
                  <a:cubicBezTo>
                    <a:pt x="241" y="1620"/>
                    <a:pt x="343" y="1676"/>
                    <a:pt x="447" y="1676"/>
                  </a:cubicBezTo>
                  <a:cubicBezTo>
                    <a:pt x="668" y="1676"/>
                    <a:pt x="895" y="1428"/>
                    <a:pt x="730" y="1180"/>
                  </a:cubicBezTo>
                  <a:lnTo>
                    <a:pt x="608" y="998"/>
                  </a:lnTo>
                  <a:cubicBezTo>
                    <a:pt x="578" y="937"/>
                    <a:pt x="548" y="906"/>
                    <a:pt x="517" y="876"/>
                  </a:cubicBezTo>
                  <a:cubicBezTo>
                    <a:pt x="639" y="876"/>
                    <a:pt x="760" y="785"/>
                    <a:pt x="791" y="663"/>
                  </a:cubicBezTo>
                  <a:lnTo>
                    <a:pt x="882" y="390"/>
                  </a:lnTo>
                  <a:cubicBezTo>
                    <a:pt x="919" y="150"/>
                    <a:pt x="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2498" y="10995136"/>
              <a:ext cx="25375" cy="23191"/>
            </a:xfrm>
            <a:custGeom>
              <a:avLst/>
              <a:gdLst/>
              <a:ahLst/>
              <a:cxnLst/>
              <a:rect l="l" t="t" r="r" b="b"/>
              <a:pathLst>
                <a:path w="639" h="584" extrusionOk="0">
                  <a:moveTo>
                    <a:pt x="456" y="0"/>
                  </a:moveTo>
                  <a:lnTo>
                    <a:pt x="0" y="517"/>
                  </a:lnTo>
                  <a:lnTo>
                    <a:pt x="213" y="578"/>
                  </a:lnTo>
                  <a:cubicBezTo>
                    <a:pt x="237" y="582"/>
                    <a:pt x="260" y="584"/>
                    <a:pt x="282" y="584"/>
                  </a:cubicBezTo>
                  <a:cubicBezTo>
                    <a:pt x="433" y="584"/>
                    <a:pt x="555" y="497"/>
                    <a:pt x="608" y="365"/>
                  </a:cubicBezTo>
                  <a:cubicBezTo>
                    <a:pt x="639" y="213"/>
                    <a:pt x="578" y="91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33859" y="11034966"/>
              <a:ext cx="30219" cy="27043"/>
            </a:xfrm>
            <a:custGeom>
              <a:avLst/>
              <a:gdLst/>
              <a:ahLst/>
              <a:cxnLst/>
              <a:rect l="l" t="t" r="r" b="b"/>
              <a:pathLst>
                <a:path w="761" h="681" extrusionOk="0">
                  <a:moveTo>
                    <a:pt x="548" y="0"/>
                  </a:moveTo>
                  <a:lnTo>
                    <a:pt x="1" y="608"/>
                  </a:lnTo>
                  <a:cubicBezTo>
                    <a:pt x="68" y="658"/>
                    <a:pt x="135" y="681"/>
                    <a:pt x="202" y="681"/>
                  </a:cubicBezTo>
                  <a:cubicBezTo>
                    <a:pt x="256" y="681"/>
                    <a:pt x="311" y="666"/>
                    <a:pt x="365" y="639"/>
                  </a:cubicBezTo>
                  <a:lnTo>
                    <a:pt x="548" y="547"/>
                  </a:lnTo>
                  <a:cubicBezTo>
                    <a:pt x="700" y="456"/>
                    <a:pt x="761" y="243"/>
                    <a:pt x="669" y="91"/>
                  </a:cubicBezTo>
                  <a:cubicBezTo>
                    <a:pt x="639" y="61"/>
                    <a:pt x="609" y="31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113774" y="11438942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412" y="1"/>
                  </a:moveTo>
                  <a:cubicBezTo>
                    <a:pt x="206" y="1"/>
                    <a:pt x="1" y="211"/>
                    <a:pt x="107" y="466"/>
                  </a:cubicBezTo>
                  <a:cubicBezTo>
                    <a:pt x="180" y="557"/>
                    <a:pt x="273" y="596"/>
                    <a:pt x="362" y="596"/>
                  </a:cubicBezTo>
                  <a:cubicBezTo>
                    <a:pt x="570" y="596"/>
                    <a:pt x="760" y="386"/>
                    <a:pt x="654" y="131"/>
                  </a:cubicBezTo>
                  <a:cubicBezTo>
                    <a:pt x="590" y="40"/>
                    <a:pt x="501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60800" y="11448790"/>
              <a:ext cx="47334" cy="28591"/>
            </a:xfrm>
            <a:custGeom>
              <a:avLst/>
              <a:gdLst/>
              <a:ahLst/>
              <a:cxnLst/>
              <a:rect l="l" t="t" r="r" b="b"/>
              <a:pathLst>
                <a:path w="1192" h="720" extrusionOk="0">
                  <a:moveTo>
                    <a:pt x="443" y="0"/>
                  </a:moveTo>
                  <a:cubicBezTo>
                    <a:pt x="119" y="0"/>
                    <a:pt x="1" y="498"/>
                    <a:pt x="346" y="613"/>
                  </a:cubicBezTo>
                  <a:lnTo>
                    <a:pt x="620" y="704"/>
                  </a:lnTo>
                  <a:cubicBezTo>
                    <a:pt x="657" y="715"/>
                    <a:pt x="692" y="719"/>
                    <a:pt x="725" y="719"/>
                  </a:cubicBezTo>
                  <a:cubicBezTo>
                    <a:pt x="1073" y="719"/>
                    <a:pt x="1191" y="179"/>
                    <a:pt x="802" y="96"/>
                  </a:cubicBezTo>
                  <a:lnTo>
                    <a:pt x="498" y="5"/>
                  </a:lnTo>
                  <a:cubicBezTo>
                    <a:pt x="479" y="2"/>
                    <a:pt x="461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76367" y="11489653"/>
              <a:ext cx="30180" cy="23707"/>
            </a:xfrm>
            <a:custGeom>
              <a:avLst/>
              <a:gdLst/>
              <a:ahLst/>
              <a:cxnLst/>
              <a:rect l="l" t="t" r="r" b="b"/>
              <a:pathLst>
                <a:path w="760" h="597" extrusionOk="0">
                  <a:moveTo>
                    <a:pt x="398" y="0"/>
                  </a:moveTo>
                  <a:cubicBezTo>
                    <a:pt x="191" y="0"/>
                    <a:pt x="0" y="211"/>
                    <a:pt x="106" y="465"/>
                  </a:cubicBezTo>
                  <a:cubicBezTo>
                    <a:pt x="171" y="557"/>
                    <a:pt x="260" y="596"/>
                    <a:pt x="348" y="596"/>
                  </a:cubicBezTo>
                  <a:cubicBezTo>
                    <a:pt x="554" y="596"/>
                    <a:pt x="760" y="386"/>
                    <a:pt x="654" y="131"/>
                  </a:cubicBezTo>
                  <a:cubicBezTo>
                    <a:pt x="580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681121" y="10842648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5" y="0"/>
                  </a:moveTo>
                  <a:cubicBezTo>
                    <a:pt x="188" y="0"/>
                    <a:pt x="0" y="203"/>
                    <a:pt x="106" y="436"/>
                  </a:cubicBezTo>
                  <a:cubicBezTo>
                    <a:pt x="171" y="538"/>
                    <a:pt x="262" y="581"/>
                    <a:pt x="352" y="581"/>
                  </a:cubicBezTo>
                  <a:cubicBezTo>
                    <a:pt x="557" y="581"/>
                    <a:pt x="758" y="364"/>
                    <a:pt x="653" y="132"/>
                  </a:cubicBezTo>
                  <a:cubicBezTo>
                    <a:pt x="579" y="39"/>
                    <a:pt x="48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660550" y="10874059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399" y="0"/>
                  </a:moveTo>
                  <a:cubicBezTo>
                    <a:pt x="191" y="0"/>
                    <a:pt x="1" y="211"/>
                    <a:pt x="107" y="466"/>
                  </a:cubicBezTo>
                  <a:cubicBezTo>
                    <a:pt x="171" y="557"/>
                    <a:pt x="260" y="596"/>
                    <a:pt x="349" y="596"/>
                  </a:cubicBezTo>
                  <a:cubicBezTo>
                    <a:pt x="555" y="596"/>
                    <a:pt x="760" y="386"/>
                    <a:pt x="654" y="131"/>
                  </a:cubicBezTo>
                  <a:cubicBezTo>
                    <a:pt x="581" y="40"/>
                    <a:pt x="488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728178" y="11007486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3" y="0"/>
                  </a:moveTo>
                  <a:cubicBezTo>
                    <a:pt x="188" y="0"/>
                    <a:pt x="1" y="217"/>
                    <a:pt x="106" y="449"/>
                  </a:cubicBezTo>
                  <a:cubicBezTo>
                    <a:pt x="171" y="542"/>
                    <a:pt x="261" y="581"/>
                    <a:pt x="351" y="581"/>
                  </a:cubicBezTo>
                  <a:cubicBezTo>
                    <a:pt x="556" y="581"/>
                    <a:pt x="759" y="378"/>
                    <a:pt x="653" y="145"/>
                  </a:cubicBezTo>
                  <a:cubicBezTo>
                    <a:pt x="579" y="43"/>
                    <a:pt x="484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670677" y="11027342"/>
              <a:ext cx="40147" cy="34587"/>
            </a:xfrm>
            <a:custGeom>
              <a:avLst/>
              <a:gdLst/>
              <a:ahLst/>
              <a:cxnLst/>
              <a:rect l="l" t="t" r="r" b="b"/>
              <a:pathLst>
                <a:path w="1011" h="871" extrusionOk="0">
                  <a:moveTo>
                    <a:pt x="449" y="1"/>
                  </a:moveTo>
                  <a:cubicBezTo>
                    <a:pt x="221" y="1"/>
                    <a:pt x="0" y="248"/>
                    <a:pt x="186" y="496"/>
                  </a:cubicBezTo>
                  <a:lnTo>
                    <a:pt x="278" y="679"/>
                  </a:lnTo>
                  <a:cubicBezTo>
                    <a:pt x="346" y="815"/>
                    <a:pt x="455" y="870"/>
                    <a:pt x="562" y="870"/>
                  </a:cubicBezTo>
                  <a:cubicBezTo>
                    <a:pt x="790" y="870"/>
                    <a:pt x="1010" y="622"/>
                    <a:pt x="825" y="375"/>
                  </a:cubicBezTo>
                  <a:lnTo>
                    <a:pt x="733" y="192"/>
                  </a:lnTo>
                  <a:cubicBezTo>
                    <a:pt x="665" y="56"/>
                    <a:pt x="55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99081" y="9324591"/>
              <a:ext cx="277255" cy="1023605"/>
            </a:xfrm>
            <a:custGeom>
              <a:avLst/>
              <a:gdLst/>
              <a:ahLst/>
              <a:cxnLst/>
              <a:rect l="l" t="t" r="r" b="b"/>
              <a:pathLst>
                <a:path w="6982" h="25777" extrusionOk="0">
                  <a:moveTo>
                    <a:pt x="6130" y="4378"/>
                  </a:moveTo>
                  <a:cubicBezTo>
                    <a:pt x="6191" y="5776"/>
                    <a:pt x="5492" y="7083"/>
                    <a:pt x="4307" y="7843"/>
                  </a:cubicBezTo>
                  <a:cubicBezTo>
                    <a:pt x="4124" y="7964"/>
                    <a:pt x="3699" y="8056"/>
                    <a:pt x="3334" y="8238"/>
                  </a:cubicBezTo>
                  <a:lnTo>
                    <a:pt x="3304" y="8086"/>
                  </a:lnTo>
                  <a:cubicBezTo>
                    <a:pt x="3820" y="6566"/>
                    <a:pt x="4823" y="5259"/>
                    <a:pt x="6130" y="4378"/>
                  </a:cubicBezTo>
                  <a:close/>
                  <a:moveTo>
                    <a:pt x="951" y="11011"/>
                  </a:moveTo>
                  <a:cubicBezTo>
                    <a:pt x="1778" y="11011"/>
                    <a:pt x="2469" y="11345"/>
                    <a:pt x="3182" y="11794"/>
                  </a:cubicBezTo>
                  <a:cubicBezTo>
                    <a:pt x="3212" y="11977"/>
                    <a:pt x="3243" y="12189"/>
                    <a:pt x="3273" y="12402"/>
                  </a:cubicBezTo>
                  <a:lnTo>
                    <a:pt x="3273" y="12554"/>
                  </a:lnTo>
                  <a:cubicBezTo>
                    <a:pt x="3021" y="12657"/>
                    <a:pt x="2763" y="12706"/>
                    <a:pt x="2510" y="12706"/>
                  </a:cubicBezTo>
                  <a:cubicBezTo>
                    <a:pt x="1572" y="12706"/>
                    <a:pt x="712" y="12040"/>
                    <a:pt x="568" y="11034"/>
                  </a:cubicBezTo>
                  <a:cubicBezTo>
                    <a:pt x="699" y="11018"/>
                    <a:pt x="827" y="11011"/>
                    <a:pt x="951" y="11011"/>
                  </a:cubicBezTo>
                  <a:close/>
                  <a:moveTo>
                    <a:pt x="811" y="1"/>
                  </a:moveTo>
                  <a:cubicBezTo>
                    <a:pt x="902" y="700"/>
                    <a:pt x="993" y="1399"/>
                    <a:pt x="1115" y="2098"/>
                  </a:cubicBezTo>
                  <a:cubicBezTo>
                    <a:pt x="1601" y="5198"/>
                    <a:pt x="2574" y="8238"/>
                    <a:pt x="3121" y="11338"/>
                  </a:cubicBezTo>
                  <a:cubicBezTo>
                    <a:pt x="2467" y="10805"/>
                    <a:pt x="1677" y="10523"/>
                    <a:pt x="860" y="10523"/>
                  </a:cubicBezTo>
                  <a:cubicBezTo>
                    <a:pt x="653" y="10523"/>
                    <a:pt x="443" y="10541"/>
                    <a:pt x="234" y="10578"/>
                  </a:cubicBezTo>
                  <a:cubicBezTo>
                    <a:pt x="142" y="10609"/>
                    <a:pt x="51" y="10700"/>
                    <a:pt x="51" y="10822"/>
                  </a:cubicBezTo>
                  <a:cubicBezTo>
                    <a:pt x="1" y="12208"/>
                    <a:pt x="1288" y="13239"/>
                    <a:pt x="2578" y="13239"/>
                  </a:cubicBezTo>
                  <a:cubicBezTo>
                    <a:pt x="2844" y="13239"/>
                    <a:pt x="3110" y="13195"/>
                    <a:pt x="3364" y="13101"/>
                  </a:cubicBezTo>
                  <a:lnTo>
                    <a:pt x="3364" y="13101"/>
                  </a:lnTo>
                  <a:cubicBezTo>
                    <a:pt x="3851" y="17417"/>
                    <a:pt x="3060" y="21642"/>
                    <a:pt x="1814" y="25776"/>
                  </a:cubicBezTo>
                  <a:lnTo>
                    <a:pt x="2361" y="24500"/>
                  </a:lnTo>
                  <a:lnTo>
                    <a:pt x="3851" y="21217"/>
                  </a:lnTo>
                  <a:cubicBezTo>
                    <a:pt x="4246" y="19180"/>
                    <a:pt x="4428" y="17083"/>
                    <a:pt x="4398" y="14986"/>
                  </a:cubicBezTo>
                  <a:cubicBezTo>
                    <a:pt x="4276" y="12980"/>
                    <a:pt x="4003" y="11004"/>
                    <a:pt x="3547" y="9059"/>
                  </a:cubicBezTo>
                  <a:cubicBezTo>
                    <a:pt x="5674" y="8238"/>
                    <a:pt x="6981" y="6049"/>
                    <a:pt x="6647" y="3770"/>
                  </a:cubicBezTo>
                  <a:cubicBezTo>
                    <a:pt x="6626" y="3644"/>
                    <a:pt x="6518" y="3576"/>
                    <a:pt x="6393" y="3576"/>
                  </a:cubicBezTo>
                  <a:cubicBezTo>
                    <a:pt x="6337" y="3576"/>
                    <a:pt x="6278" y="3590"/>
                    <a:pt x="6222" y="3618"/>
                  </a:cubicBezTo>
                  <a:cubicBezTo>
                    <a:pt x="4793" y="4530"/>
                    <a:pt x="3729" y="5928"/>
                    <a:pt x="3182" y="7569"/>
                  </a:cubicBezTo>
                  <a:cubicBezTo>
                    <a:pt x="2969" y="6688"/>
                    <a:pt x="2756" y="5806"/>
                    <a:pt x="2544" y="4894"/>
                  </a:cubicBezTo>
                  <a:cubicBezTo>
                    <a:pt x="2179" y="3496"/>
                    <a:pt x="1784" y="2098"/>
                    <a:pt x="1480" y="669"/>
                  </a:cubicBezTo>
                  <a:cubicBezTo>
                    <a:pt x="1176" y="548"/>
                    <a:pt x="963" y="305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840434" y="10401582"/>
              <a:ext cx="123141" cy="86449"/>
            </a:xfrm>
            <a:custGeom>
              <a:avLst/>
              <a:gdLst/>
              <a:ahLst/>
              <a:cxnLst/>
              <a:rect l="l" t="t" r="r" b="b"/>
              <a:pathLst>
                <a:path w="3101" h="2177" extrusionOk="0">
                  <a:moveTo>
                    <a:pt x="1712" y="1"/>
                  </a:moveTo>
                  <a:cubicBezTo>
                    <a:pt x="1523" y="1"/>
                    <a:pt x="1312" y="165"/>
                    <a:pt x="1186" y="266"/>
                  </a:cubicBezTo>
                  <a:cubicBezTo>
                    <a:pt x="973" y="418"/>
                    <a:pt x="791" y="570"/>
                    <a:pt x="639" y="783"/>
                  </a:cubicBezTo>
                  <a:cubicBezTo>
                    <a:pt x="608" y="783"/>
                    <a:pt x="578" y="813"/>
                    <a:pt x="548" y="844"/>
                  </a:cubicBezTo>
                  <a:cubicBezTo>
                    <a:pt x="365" y="1026"/>
                    <a:pt x="183" y="1239"/>
                    <a:pt x="61" y="1452"/>
                  </a:cubicBezTo>
                  <a:cubicBezTo>
                    <a:pt x="0" y="1543"/>
                    <a:pt x="31" y="1634"/>
                    <a:pt x="122" y="1664"/>
                  </a:cubicBezTo>
                  <a:cubicBezTo>
                    <a:pt x="576" y="1882"/>
                    <a:pt x="1280" y="2176"/>
                    <a:pt x="1897" y="2176"/>
                  </a:cubicBezTo>
                  <a:cubicBezTo>
                    <a:pt x="2311" y="2176"/>
                    <a:pt x="2686" y="2043"/>
                    <a:pt x="2918" y="1664"/>
                  </a:cubicBezTo>
                  <a:cubicBezTo>
                    <a:pt x="3101" y="1360"/>
                    <a:pt x="2918" y="1148"/>
                    <a:pt x="2614" y="1026"/>
                  </a:cubicBezTo>
                  <a:cubicBezTo>
                    <a:pt x="2432" y="945"/>
                    <a:pt x="2236" y="904"/>
                    <a:pt x="2036" y="904"/>
                  </a:cubicBezTo>
                  <a:cubicBezTo>
                    <a:pt x="1936" y="904"/>
                    <a:pt x="1834" y="915"/>
                    <a:pt x="1733" y="935"/>
                  </a:cubicBezTo>
                  <a:cubicBezTo>
                    <a:pt x="1976" y="570"/>
                    <a:pt x="2189" y="145"/>
                    <a:pt x="1824" y="23"/>
                  </a:cubicBezTo>
                  <a:cubicBezTo>
                    <a:pt x="1788" y="8"/>
                    <a:pt x="1751" y="1"/>
                    <a:pt x="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1351595" y="9459329"/>
              <a:ext cx="92961" cy="89625"/>
            </a:xfrm>
            <a:custGeom>
              <a:avLst/>
              <a:gdLst/>
              <a:ahLst/>
              <a:cxnLst/>
              <a:rect l="l" t="t" r="r" b="b"/>
              <a:pathLst>
                <a:path w="2341" h="2257" extrusionOk="0">
                  <a:moveTo>
                    <a:pt x="794" y="0"/>
                  </a:moveTo>
                  <a:cubicBezTo>
                    <a:pt x="663" y="0"/>
                    <a:pt x="535" y="54"/>
                    <a:pt x="456" y="164"/>
                  </a:cubicBezTo>
                  <a:cubicBezTo>
                    <a:pt x="0" y="711"/>
                    <a:pt x="334" y="1684"/>
                    <a:pt x="760" y="2170"/>
                  </a:cubicBezTo>
                  <a:cubicBezTo>
                    <a:pt x="760" y="2213"/>
                    <a:pt x="806" y="2256"/>
                    <a:pt x="854" y="2256"/>
                  </a:cubicBezTo>
                  <a:cubicBezTo>
                    <a:pt x="874" y="2256"/>
                    <a:pt x="894" y="2249"/>
                    <a:pt x="912" y="2231"/>
                  </a:cubicBezTo>
                  <a:cubicBezTo>
                    <a:pt x="1307" y="1927"/>
                    <a:pt x="1672" y="1593"/>
                    <a:pt x="2006" y="1228"/>
                  </a:cubicBezTo>
                  <a:cubicBezTo>
                    <a:pt x="2219" y="1015"/>
                    <a:pt x="2341" y="742"/>
                    <a:pt x="2341" y="438"/>
                  </a:cubicBezTo>
                  <a:cubicBezTo>
                    <a:pt x="2316" y="263"/>
                    <a:pt x="2169" y="110"/>
                    <a:pt x="1999" y="110"/>
                  </a:cubicBezTo>
                  <a:cubicBezTo>
                    <a:pt x="1962" y="110"/>
                    <a:pt x="1923" y="117"/>
                    <a:pt x="1885" y="134"/>
                  </a:cubicBezTo>
                  <a:cubicBezTo>
                    <a:pt x="1642" y="225"/>
                    <a:pt x="1459" y="377"/>
                    <a:pt x="1307" y="590"/>
                  </a:cubicBezTo>
                  <a:cubicBezTo>
                    <a:pt x="1307" y="407"/>
                    <a:pt x="1246" y="255"/>
                    <a:pt x="1125" y="134"/>
                  </a:cubicBezTo>
                  <a:cubicBezTo>
                    <a:pt x="1037" y="46"/>
                    <a:pt x="91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2326850" y="10739996"/>
              <a:ext cx="93001" cy="89864"/>
            </a:xfrm>
            <a:custGeom>
              <a:avLst/>
              <a:gdLst/>
              <a:ahLst/>
              <a:cxnLst/>
              <a:rect l="l" t="t" r="r" b="b"/>
              <a:pathLst>
                <a:path w="2342" h="2263" extrusionOk="0">
                  <a:moveTo>
                    <a:pt x="775" y="0"/>
                  </a:moveTo>
                  <a:cubicBezTo>
                    <a:pt x="649" y="0"/>
                    <a:pt x="521" y="53"/>
                    <a:pt x="426" y="164"/>
                  </a:cubicBezTo>
                  <a:cubicBezTo>
                    <a:pt x="1" y="741"/>
                    <a:pt x="335" y="1684"/>
                    <a:pt x="730" y="2170"/>
                  </a:cubicBezTo>
                  <a:cubicBezTo>
                    <a:pt x="750" y="2229"/>
                    <a:pt x="795" y="2262"/>
                    <a:pt x="841" y="2262"/>
                  </a:cubicBezTo>
                  <a:cubicBezTo>
                    <a:pt x="866" y="2262"/>
                    <a:pt x="891" y="2252"/>
                    <a:pt x="913" y="2231"/>
                  </a:cubicBezTo>
                  <a:cubicBezTo>
                    <a:pt x="1308" y="1927"/>
                    <a:pt x="1673" y="1592"/>
                    <a:pt x="2007" y="1228"/>
                  </a:cubicBezTo>
                  <a:cubicBezTo>
                    <a:pt x="2220" y="1045"/>
                    <a:pt x="2341" y="741"/>
                    <a:pt x="2311" y="468"/>
                  </a:cubicBezTo>
                  <a:cubicBezTo>
                    <a:pt x="2311" y="261"/>
                    <a:pt x="2157" y="120"/>
                    <a:pt x="1961" y="120"/>
                  </a:cubicBezTo>
                  <a:cubicBezTo>
                    <a:pt x="1927" y="120"/>
                    <a:pt x="1891" y="124"/>
                    <a:pt x="1855" y="133"/>
                  </a:cubicBezTo>
                  <a:cubicBezTo>
                    <a:pt x="1642" y="225"/>
                    <a:pt x="1429" y="376"/>
                    <a:pt x="1308" y="589"/>
                  </a:cubicBezTo>
                  <a:cubicBezTo>
                    <a:pt x="1308" y="407"/>
                    <a:pt x="1217" y="255"/>
                    <a:pt x="1095" y="133"/>
                  </a:cubicBezTo>
                  <a:cubicBezTo>
                    <a:pt x="1007" y="46"/>
                    <a:pt x="892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-136948" y="8389830"/>
              <a:ext cx="92961" cy="9038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805" y="0"/>
                  </a:moveTo>
                  <a:cubicBezTo>
                    <a:pt x="679" y="0"/>
                    <a:pt x="551" y="53"/>
                    <a:pt x="456" y="164"/>
                  </a:cubicBezTo>
                  <a:cubicBezTo>
                    <a:pt x="0" y="741"/>
                    <a:pt x="335" y="1683"/>
                    <a:pt x="760" y="2170"/>
                  </a:cubicBezTo>
                  <a:cubicBezTo>
                    <a:pt x="760" y="2229"/>
                    <a:pt x="799" y="2276"/>
                    <a:pt x="851" y="2276"/>
                  </a:cubicBezTo>
                  <a:cubicBezTo>
                    <a:pt x="879" y="2276"/>
                    <a:pt x="911" y="2262"/>
                    <a:pt x="943" y="2231"/>
                  </a:cubicBezTo>
                  <a:cubicBezTo>
                    <a:pt x="1307" y="1927"/>
                    <a:pt x="1672" y="1592"/>
                    <a:pt x="2037" y="1258"/>
                  </a:cubicBezTo>
                  <a:cubicBezTo>
                    <a:pt x="2250" y="1045"/>
                    <a:pt x="2341" y="772"/>
                    <a:pt x="2341" y="468"/>
                  </a:cubicBezTo>
                  <a:cubicBezTo>
                    <a:pt x="2341" y="261"/>
                    <a:pt x="2165" y="120"/>
                    <a:pt x="1981" y="120"/>
                  </a:cubicBezTo>
                  <a:cubicBezTo>
                    <a:pt x="1949" y="120"/>
                    <a:pt x="1917" y="124"/>
                    <a:pt x="1885" y="133"/>
                  </a:cubicBezTo>
                  <a:cubicBezTo>
                    <a:pt x="1642" y="224"/>
                    <a:pt x="1459" y="376"/>
                    <a:pt x="1307" y="589"/>
                  </a:cubicBezTo>
                  <a:cubicBezTo>
                    <a:pt x="1307" y="407"/>
                    <a:pt x="1247" y="255"/>
                    <a:pt x="1125" y="133"/>
                  </a:cubicBezTo>
                  <a:cubicBezTo>
                    <a:pt x="1037" y="46"/>
                    <a:pt x="922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406482" y="9387929"/>
              <a:ext cx="131599" cy="118217"/>
            </a:xfrm>
            <a:custGeom>
              <a:avLst/>
              <a:gdLst/>
              <a:ahLst/>
              <a:cxnLst/>
              <a:rect l="l" t="t" r="r" b="b"/>
              <a:pathLst>
                <a:path w="3314" h="2977" extrusionOk="0">
                  <a:moveTo>
                    <a:pt x="730" y="1"/>
                  </a:moveTo>
                  <a:cubicBezTo>
                    <a:pt x="495" y="1"/>
                    <a:pt x="265" y="126"/>
                    <a:pt x="152" y="351"/>
                  </a:cubicBezTo>
                  <a:cubicBezTo>
                    <a:pt x="0" y="746"/>
                    <a:pt x="0" y="1172"/>
                    <a:pt x="152" y="1597"/>
                  </a:cubicBezTo>
                  <a:cubicBezTo>
                    <a:pt x="274" y="2084"/>
                    <a:pt x="547" y="2509"/>
                    <a:pt x="912" y="2874"/>
                  </a:cubicBezTo>
                  <a:cubicBezTo>
                    <a:pt x="912" y="2942"/>
                    <a:pt x="963" y="2976"/>
                    <a:pt x="1015" y="2976"/>
                  </a:cubicBezTo>
                  <a:cubicBezTo>
                    <a:pt x="1032" y="2976"/>
                    <a:pt x="1049" y="2973"/>
                    <a:pt x="1064" y="2965"/>
                  </a:cubicBezTo>
                  <a:cubicBezTo>
                    <a:pt x="1824" y="2570"/>
                    <a:pt x="3313" y="1719"/>
                    <a:pt x="2979" y="655"/>
                  </a:cubicBezTo>
                  <a:cubicBezTo>
                    <a:pt x="2884" y="347"/>
                    <a:pt x="2623" y="150"/>
                    <a:pt x="2340" y="150"/>
                  </a:cubicBezTo>
                  <a:cubicBezTo>
                    <a:pt x="2260" y="150"/>
                    <a:pt x="2178" y="166"/>
                    <a:pt x="2098" y="199"/>
                  </a:cubicBezTo>
                  <a:cubicBezTo>
                    <a:pt x="1763" y="321"/>
                    <a:pt x="1550" y="564"/>
                    <a:pt x="1459" y="898"/>
                  </a:cubicBezTo>
                  <a:cubicBezTo>
                    <a:pt x="1429" y="564"/>
                    <a:pt x="1247" y="260"/>
                    <a:pt x="973" y="47"/>
                  </a:cubicBezTo>
                  <a:cubicBezTo>
                    <a:pt x="894" y="16"/>
                    <a:pt x="812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205540" y="9337695"/>
              <a:ext cx="132790" cy="117780"/>
            </a:xfrm>
            <a:custGeom>
              <a:avLst/>
              <a:gdLst/>
              <a:ahLst/>
              <a:cxnLst/>
              <a:rect l="l" t="t" r="r" b="b"/>
              <a:pathLst>
                <a:path w="3344" h="2966" extrusionOk="0">
                  <a:moveTo>
                    <a:pt x="699" y="0"/>
                  </a:moveTo>
                  <a:cubicBezTo>
                    <a:pt x="477" y="0"/>
                    <a:pt x="269" y="124"/>
                    <a:pt x="183" y="339"/>
                  </a:cubicBezTo>
                  <a:cubicBezTo>
                    <a:pt x="31" y="735"/>
                    <a:pt x="0" y="1191"/>
                    <a:pt x="152" y="1586"/>
                  </a:cubicBezTo>
                  <a:cubicBezTo>
                    <a:pt x="274" y="2072"/>
                    <a:pt x="547" y="2528"/>
                    <a:pt x="912" y="2893"/>
                  </a:cubicBezTo>
                  <a:cubicBezTo>
                    <a:pt x="934" y="2937"/>
                    <a:pt x="973" y="2965"/>
                    <a:pt x="1028" y="2965"/>
                  </a:cubicBezTo>
                  <a:cubicBezTo>
                    <a:pt x="1048" y="2965"/>
                    <a:pt x="1070" y="2962"/>
                    <a:pt x="1095" y="2953"/>
                  </a:cubicBezTo>
                  <a:cubicBezTo>
                    <a:pt x="1854" y="2558"/>
                    <a:pt x="3344" y="1738"/>
                    <a:pt x="2979" y="643"/>
                  </a:cubicBezTo>
                  <a:cubicBezTo>
                    <a:pt x="2907" y="330"/>
                    <a:pt x="2624" y="150"/>
                    <a:pt x="2328" y="150"/>
                  </a:cubicBezTo>
                  <a:cubicBezTo>
                    <a:pt x="2251" y="150"/>
                    <a:pt x="2173" y="162"/>
                    <a:pt x="2098" y="187"/>
                  </a:cubicBezTo>
                  <a:cubicBezTo>
                    <a:pt x="1794" y="309"/>
                    <a:pt x="1550" y="583"/>
                    <a:pt x="1459" y="887"/>
                  </a:cubicBezTo>
                  <a:cubicBezTo>
                    <a:pt x="1429" y="552"/>
                    <a:pt x="1246" y="248"/>
                    <a:pt x="973" y="66"/>
                  </a:cubicBezTo>
                  <a:cubicBezTo>
                    <a:pt x="884" y="22"/>
                    <a:pt x="790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895949" y="10196556"/>
              <a:ext cx="126794" cy="117502"/>
            </a:xfrm>
            <a:custGeom>
              <a:avLst/>
              <a:gdLst/>
              <a:ahLst/>
              <a:cxnLst/>
              <a:rect l="l" t="t" r="r" b="b"/>
              <a:pathLst>
                <a:path w="3193" h="2959" extrusionOk="0">
                  <a:moveTo>
                    <a:pt x="2172" y="0"/>
                  </a:moveTo>
                  <a:cubicBezTo>
                    <a:pt x="1835" y="0"/>
                    <a:pt x="1507" y="93"/>
                    <a:pt x="1216" y="262"/>
                  </a:cubicBezTo>
                  <a:cubicBezTo>
                    <a:pt x="760" y="505"/>
                    <a:pt x="365" y="839"/>
                    <a:pt x="122" y="1265"/>
                  </a:cubicBezTo>
                  <a:cubicBezTo>
                    <a:pt x="31" y="1295"/>
                    <a:pt x="1" y="1387"/>
                    <a:pt x="61" y="1447"/>
                  </a:cubicBezTo>
                  <a:cubicBezTo>
                    <a:pt x="514" y="1975"/>
                    <a:pt x="1381" y="2959"/>
                    <a:pt x="2217" y="2959"/>
                  </a:cubicBezTo>
                  <a:cubicBezTo>
                    <a:pt x="2393" y="2959"/>
                    <a:pt x="2567" y="2915"/>
                    <a:pt x="2736" y="2815"/>
                  </a:cubicBezTo>
                  <a:cubicBezTo>
                    <a:pt x="3071" y="2633"/>
                    <a:pt x="3192" y="2177"/>
                    <a:pt x="2979" y="1842"/>
                  </a:cubicBezTo>
                  <a:cubicBezTo>
                    <a:pt x="2797" y="1569"/>
                    <a:pt x="2493" y="1417"/>
                    <a:pt x="2159" y="1387"/>
                  </a:cubicBezTo>
                  <a:cubicBezTo>
                    <a:pt x="2493" y="1295"/>
                    <a:pt x="2736" y="1052"/>
                    <a:pt x="2888" y="748"/>
                  </a:cubicBezTo>
                  <a:cubicBezTo>
                    <a:pt x="2949" y="414"/>
                    <a:pt x="2736" y="80"/>
                    <a:pt x="2432" y="19"/>
                  </a:cubicBezTo>
                  <a:cubicBezTo>
                    <a:pt x="2345" y="6"/>
                    <a:pt x="2258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-76321" y="8717654"/>
              <a:ext cx="194341" cy="248505"/>
            </a:xfrm>
            <a:custGeom>
              <a:avLst/>
              <a:gdLst/>
              <a:ahLst/>
              <a:cxnLst/>
              <a:rect l="l" t="t" r="r" b="b"/>
              <a:pathLst>
                <a:path w="4894" h="6258" extrusionOk="0">
                  <a:moveTo>
                    <a:pt x="824" y="0"/>
                  </a:moveTo>
                  <a:cubicBezTo>
                    <a:pt x="733" y="0"/>
                    <a:pt x="641" y="9"/>
                    <a:pt x="547" y="26"/>
                  </a:cubicBezTo>
                  <a:cubicBezTo>
                    <a:pt x="213" y="148"/>
                    <a:pt x="0" y="482"/>
                    <a:pt x="0" y="816"/>
                  </a:cubicBezTo>
                  <a:cubicBezTo>
                    <a:pt x="0" y="1303"/>
                    <a:pt x="122" y="1759"/>
                    <a:pt x="365" y="2184"/>
                  </a:cubicBezTo>
                  <a:cubicBezTo>
                    <a:pt x="669" y="2731"/>
                    <a:pt x="1033" y="3248"/>
                    <a:pt x="1398" y="3765"/>
                  </a:cubicBezTo>
                  <a:cubicBezTo>
                    <a:pt x="2675" y="4342"/>
                    <a:pt x="3799" y="5193"/>
                    <a:pt x="4711" y="6257"/>
                  </a:cubicBezTo>
                  <a:lnTo>
                    <a:pt x="4742" y="6257"/>
                  </a:lnTo>
                  <a:lnTo>
                    <a:pt x="4833" y="6196"/>
                  </a:lnTo>
                  <a:lnTo>
                    <a:pt x="4894" y="6166"/>
                  </a:lnTo>
                  <a:cubicBezTo>
                    <a:pt x="4316" y="4981"/>
                    <a:pt x="3951" y="3704"/>
                    <a:pt x="3739" y="2397"/>
                  </a:cubicBezTo>
                  <a:cubicBezTo>
                    <a:pt x="3222" y="1637"/>
                    <a:pt x="2584" y="968"/>
                    <a:pt x="1854" y="421"/>
                  </a:cubicBezTo>
                  <a:cubicBezTo>
                    <a:pt x="1559" y="151"/>
                    <a:pt x="1205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-206691" y="8968545"/>
              <a:ext cx="300565" cy="112459"/>
            </a:xfrm>
            <a:custGeom>
              <a:avLst/>
              <a:gdLst/>
              <a:ahLst/>
              <a:cxnLst/>
              <a:rect l="l" t="t" r="r" b="b"/>
              <a:pathLst>
                <a:path w="7569" h="2832" extrusionOk="0">
                  <a:moveTo>
                    <a:pt x="3709" y="0"/>
                  </a:moveTo>
                  <a:cubicBezTo>
                    <a:pt x="2797" y="61"/>
                    <a:pt x="1885" y="274"/>
                    <a:pt x="1034" y="638"/>
                  </a:cubicBezTo>
                  <a:cubicBezTo>
                    <a:pt x="608" y="760"/>
                    <a:pt x="243" y="1094"/>
                    <a:pt x="61" y="1550"/>
                  </a:cubicBezTo>
                  <a:cubicBezTo>
                    <a:pt x="0" y="1915"/>
                    <a:pt x="152" y="2280"/>
                    <a:pt x="456" y="2492"/>
                  </a:cubicBezTo>
                  <a:cubicBezTo>
                    <a:pt x="839" y="2711"/>
                    <a:pt x="1246" y="2831"/>
                    <a:pt x="1678" y="2831"/>
                  </a:cubicBezTo>
                  <a:cubicBezTo>
                    <a:pt x="1726" y="2831"/>
                    <a:pt x="1775" y="2830"/>
                    <a:pt x="1824" y="2827"/>
                  </a:cubicBezTo>
                  <a:cubicBezTo>
                    <a:pt x="2462" y="2827"/>
                    <a:pt x="3070" y="2796"/>
                    <a:pt x="3709" y="2705"/>
                  </a:cubicBezTo>
                  <a:cubicBezTo>
                    <a:pt x="4864" y="1915"/>
                    <a:pt x="6171" y="1368"/>
                    <a:pt x="7569" y="1125"/>
                  </a:cubicBezTo>
                  <a:cubicBezTo>
                    <a:pt x="7538" y="1033"/>
                    <a:pt x="7538" y="973"/>
                    <a:pt x="7538" y="882"/>
                  </a:cubicBezTo>
                  <a:cubicBezTo>
                    <a:pt x="6201" y="790"/>
                    <a:pt x="4924" y="486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-28072" y="9045783"/>
              <a:ext cx="152129" cy="281107"/>
            </a:xfrm>
            <a:custGeom>
              <a:avLst/>
              <a:gdLst/>
              <a:ahLst/>
              <a:cxnLst/>
              <a:rect l="l" t="t" r="r" b="b"/>
              <a:pathLst>
                <a:path w="3831" h="7079" extrusionOk="0">
                  <a:moveTo>
                    <a:pt x="3648" y="0"/>
                  </a:moveTo>
                  <a:cubicBezTo>
                    <a:pt x="2888" y="1095"/>
                    <a:pt x="1946" y="2098"/>
                    <a:pt x="913" y="2918"/>
                  </a:cubicBezTo>
                  <a:cubicBezTo>
                    <a:pt x="487" y="3739"/>
                    <a:pt x="214" y="4620"/>
                    <a:pt x="122" y="5563"/>
                  </a:cubicBezTo>
                  <a:cubicBezTo>
                    <a:pt x="1" y="6019"/>
                    <a:pt x="122" y="6505"/>
                    <a:pt x="426" y="6870"/>
                  </a:cubicBezTo>
                  <a:cubicBezTo>
                    <a:pt x="583" y="7009"/>
                    <a:pt x="789" y="7078"/>
                    <a:pt x="999" y="7078"/>
                  </a:cubicBezTo>
                  <a:cubicBezTo>
                    <a:pt x="1157" y="7078"/>
                    <a:pt x="1317" y="7039"/>
                    <a:pt x="1460" y="6961"/>
                  </a:cubicBezTo>
                  <a:cubicBezTo>
                    <a:pt x="1885" y="6718"/>
                    <a:pt x="2220" y="6353"/>
                    <a:pt x="2433" y="5927"/>
                  </a:cubicBezTo>
                  <a:cubicBezTo>
                    <a:pt x="2767" y="5411"/>
                    <a:pt x="3040" y="4833"/>
                    <a:pt x="3284" y="4256"/>
                  </a:cubicBezTo>
                  <a:cubicBezTo>
                    <a:pt x="3162" y="2858"/>
                    <a:pt x="3344" y="1429"/>
                    <a:pt x="3831" y="92"/>
                  </a:cubicBezTo>
                  <a:cubicBezTo>
                    <a:pt x="3770" y="61"/>
                    <a:pt x="3679" y="31"/>
                    <a:pt x="3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62658" y="9042169"/>
              <a:ext cx="197994" cy="252119"/>
            </a:xfrm>
            <a:custGeom>
              <a:avLst/>
              <a:gdLst/>
              <a:ahLst/>
              <a:cxnLst/>
              <a:rect l="l" t="t" r="r" b="b"/>
              <a:pathLst>
                <a:path w="4986" h="6349" extrusionOk="0">
                  <a:moveTo>
                    <a:pt x="152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0" y="61"/>
                  </a:lnTo>
                  <a:cubicBezTo>
                    <a:pt x="578" y="1307"/>
                    <a:pt x="973" y="2614"/>
                    <a:pt x="1186" y="3952"/>
                  </a:cubicBezTo>
                  <a:cubicBezTo>
                    <a:pt x="1703" y="4711"/>
                    <a:pt x="2341" y="5380"/>
                    <a:pt x="3070" y="5958"/>
                  </a:cubicBezTo>
                  <a:cubicBezTo>
                    <a:pt x="3364" y="6203"/>
                    <a:pt x="3717" y="6349"/>
                    <a:pt x="4097" y="6349"/>
                  </a:cubicBezTo>
                  <a:cubicBezTo>
                    <a:pt x="4189" y="6349"/>
                    <a:pt x="4283" y="6340"/>
                    <a:pt x="4377" y="6322"/>
                  </a:cubicBezTo>
                  <a:cubicBezTo>
                    <a:pt x="4742" y="6201"/>
                    <a:pt x="4985" y="5867"/>
                    <a:pt x="4985" y="5471"/>
                  </a:cubicBezTo>
                  <a:cubicBezTo>
                    <a:pt x="4985" y="5015"/>
                    <a:pt x="4864" y="4529"/>
                    <a:pt x="4621" y="4134"/>
                  </a:cubicBezTo>
                  <a:cubicBezTo>
                    <a:pt x="4286" y="3587"/>
                    <a:pt x="3952" y="3040"/>
                    <a:pt x="3557" y="2553"/>
                  </a:cubicBezTo>
                  <a:cubicBezTo>
                    <a:pt x="2250" y="1945"/>
                    <a:pt x="1095" y="1064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86802" y="8930940"/>
              <a:ext cx="304179" cy="113650"/>
            </a:xfrm>
            <a:custGeom>
              <a:avLst/>
              <a:gdLst/>
              <a:ahLst/>
              <a:cxnLst/>
              <a:rect l="l" t="t" r="r" b="b"/>
              <a:pathLst>
                <a:path w="7660" h="2862" extrusionOk="0">
                  <a:moveTo>
                    <a:pt x="5923" y="0"/>
                  </a:moveTo>
                  <a:cubicBezTo>
                    <a:pt x="5874" y="0"/>
                    <a:pt x="5825" y="2"/>
                    <a:pt x="5775" y="5"/>
                  </a:cubicBezTo>
                  <a:cubicBezTo>
                    <a:pt x="5168" y="5"/>
                    <a:pt x="4529" y="35"/>
                    <a:pt x="3921" y="126"/>
                  </a:cubicBezTo>
                  <a:cubicBezTo>
                    <a:pt x="2736" y="917"/>
                    <a:pt x="1398" y="1464"/>
                    <a:pt x="0" y="1737"/>
                  </a:cubicBezTo>
                  <a:cubicBezTo>
                    <a:pt x="31" y="1768"/>
                    <a:pt x="31" y="1798"/>
                    <a:pt x="31" y="1829"/>
                  </a:cubicBezTo>
                  <a:cubicBezTo>
                    <a:pt x="31" y="1859"/>
                    <a:pt x="31" y="1920"/>
                    <a:pt x="31" y="1950"/>
                  </a:cubicBezTo>
                  <a:cubicBezTo>
                    <a:pt x="1368" y="2041"/>
                    <a:pt x="2705" y="2345"/>
                    <a:pt x="3952" y="2862"/>
                  </a:cubicBezTo>
                  <a:cubicBezTo>
                    <a:pt x="4864" y="2801"/>
                    <a:pt x="5745" y="2588"/>
                    <a:pt x="6596" y="2224"/>
                  </a:cubicBezTo>
                  <a:cubicBezTo>
                    <a:pt x="7052" y="2072"/>
                    <a:pt x="7417" y="1737"/>
                    <a:pt x="7569" y="1281"/>
                  </a:cubicBezTo>
                  <a:cubicBezTo>
                    <a:pt x="7660" y="917"/>
                    <a:pt x="7478" y="522"/>
                    <a:pt x="7143" y="339"/>
                  </a:cubicBezTo>
                  <a:cubicBezTo>
                    <a:pt x="6788" y="121"/>
                    <a:pt x="6359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60236" y="8685488"/>
              <a:ext cx="150938" cy="279439"/>
            </a:xfrm>
            <a:custGeom>
              <a:avLst/>
              <a:gdLst/>
              <a:ahLst/>
              <a:cxnLst/>
              <a:rect l="l" t="t" r="r" b="b"/>
              <a:pathLst>
                <a:path w="3801" h="7037" extrusionOk="0">
                  <a:moveTo>
                    <a:pt x="2764" y="1"/>
                  </a:moveTo>
                  <a:cubicBezTo>
                    <a:pt x="2619" y="1"/>
                    <a:pt x="2473" y="35"/>
                    <a:pt x="2341" y="107"/>
                  </a:cubicBezTo>
                  <a:cubicBezTo>
                    <a:pt x="1916" y="350"/>
                    <a:pt x="1581" y="715"/>
                    <a:pt x="1368" y="1140"/>
                  </a:cubicBezTo>
                  <a:cubicBezTo>
                    <a:pt x="1034" y="1657"/>
                    <a:pt x="760" y="2234"/>
                    <a:pt x="517" y="2812"/>
                  </a:cubicBezTo>
                  <a:cubicBezTo>
                    <a:pt x="639" y="4210"/>
                    <a:pt x="457" y="5608"/>
                    <a:pt x="1" y="6915"/>
                  </a:cubicBezTo>
                  <a:cubicBezTo>
                    <a:pt x="61" y="6946"/>
                    <a:pt x="153" y="7006"/>
                    <a:pt x="213" y="7037"/>
                  </a:cubicBezTo>
                  <a:cubicBezTo>
                    <a:pt x="943" y="5943"/>
                    <a:pt x="1855" y="4970"/>
                    <a:pt x="2888" y="4180"/>
                  </a:cubicBezTo>
                  <a:cubicBezTo>
                    <a:pt x="3314" y="3329"/>
                    <a:pt x="3587" y="2447"/>
                    <a:pt x="3678" y="1535"/>
                  </a:cubicBezTo>
                  <a:cubicBezTo>
                    <a:pt x="3800" y="1079"/>
                    <a:pt x="3678" y="593"/>
                    <a:pt x="3374" y="228"/>
                  </a:cubicBezTo>
                  <a:cubicBezTo>
                    <a:pt x="3209" y="81"/>
                    <a:pt x="2987" y="1"/>
                    <a:pt x="2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10756" y="8966123"/>
              <a:ext cx="1231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15561" y="8963701"/>
              <a:ext cx="1271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91457" y="9003530"/>
              <a:ext cx="2422" cy="9689"/>
            </a:xfrm>
            <a:custGeom>
              <a:avLst/>
              <a:gdLst/>
              <a:ahLst/>
              <a:cxnLst/>
              <a:rect l="l" t="t" r="r" b="b"/>
              <a:pathLst>
                <a:path w="61" h="244" extrusionOk="0">
                  <a:moveTo>
                    <a:pt x="30" y="1"/>
                  </a:moveTo>
                  <a:cubicBezTo>
                    <a:pt x="0" y="92"/>
                    <a:pt x="0" y="152"/>
                    <a:pt x="30" y="244"/>
                  </a:cubicBezTo>
                  <a:lnTo>
                    <a:pt x="61" y="244"/>
                  </a:lnTo>
                  <a:cubicBezTo>
                    <a:pt x="30" y="152"/>
                    <a:pt x="30" y="92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16792" y="9044552"/>
              <a:ext cx="7267" cy="4884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0" y="1"/>
                  </a:moveTo>
                  <a:lnTo>
                    <a:pt x="0" y="31"/>
                  </a:lnTo>
                  <a:cubicBezTo>
                    <a:pt x="61" y="62"/>
                    <a:pt x="122" y="92"/>
                    <a:pt x="183" y="123"/>
                  </a:cubicBezTo>
                  <a:lnTo>
                    <a:pt x="183" y="92"/>
                  </a:lnTo>
                  <a:cubicBezTo>
                    <a:pt x="122" y="62"/>
                    <a:pt x="61" y="31"/>
                    <a:pt x="0" y="1"/>
                  </a:cubicBez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62658" y="9043360"/>
              <a:ext cx="2462" cy="2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0" y="61"/>
                  </a:lnTo>
                  <a:lnTo>
                    <a:pt x="3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68504" y="8658485"/>
              <a:ext cx="117105" cy="302828"/>
            </a:xfrm>
            <a:custGeom>
              <a:avLst/>
              <a:gdLst/>
              <a:ahLst/>
              <a:cxnLst/>
              <a:rect l="l" t="t" r="r" b="b"/>
              <a:pathLst>
                <a:path w="2949" h="7626" extrusionOk="0">
                  <a:moveTo>
                    <a:pt x="1114" y="1"/>
                  </a:moveTo>
                  <a:cubicBezTo>
                    <a:pt x="808" y="1"/>
                    <a:pt x="537" y="152"/>
                    <a:pt x="365" y="422"/>
                  </a:cubicBezTo>
                  <a:cubicBezTo>
                    <a:pt x="122" y="847"/>
                    <a:pt x="1" y="1334"/>
                    <a:pt x="31" y="1790"/>
                  </a:cubicBezTo>
                  <a:cubicBezTo>
                    <a:pt x="1" y="2489"/>
                    <a:pt x="31" y="3188"/>
                    <a:pt x="122" y="3887"/>
                  </a:cubicBezTo>
                  <a:cubicBezTo>
                    <a:pt x="335" y="5164"/>
                    <a:pt x="700" y="6440"/>
                    <a:pt x="1277" y="7626"/>
                  </a:cubicBezTo>
                  <a:cubicBezTo>
                    <a:pt x="1436" y="7530"/>
                    <a:pt x="1620" y="7485"/>
                    <a:pt x="1807" y="7485"/>
                  </a:cubicBezTo>
                  <a:cubicBezTo>
                    <a:pt x="1978" y="7485"/>
                    <a:pt x="2151" y="7523"/>
                    <a:pt x="2311" y="7595"/>
                  </a:cubicBezTo>
                  <a:cubicBezTo>
                    <a:pt x="2767" y="6288"/>
                    <a:pt x="2949" y="4890"/>
                    <a:pt x="2827" y="3492"/>
                  </a:cubicBezTo>
                  <a:cubicBezTo>
                    <a:pt x="2767" y="2641"/>
                    <a:pt x="2584" y="1790"/>
                    <a:pt x="2250" y="999"/>
                  </a:cubicBezTo>
                  <a:cubicBezTo>
                    <a:pt x="2098" y="543"/>
                    <a:pt x="1763" y="179"/>
                    <a:pt x="1338" y="27"/>
                  </a:cubicBezTo>
                  <a:cubicBezTo>
                    <a:pt x="1262" y="9"/>
                    <a:pt x="1187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-182547" y="8836825"/>
              <a:ext cx="293338" cy="166742"/>
            </a:xfrm>
            <a:custGeom>
              <a:avLst/>
              <a:gdLst/>
              <a:ahLst/>
              <a:cxnLst/>
              <a:rect l="l" t="t" r="r" b="b"/>
              <a:pathLst>
                <a:path w="7387" h="4199" extrusionOk="0">
                  <a:moveTo>
                    <a:pt x="1290" y="1"/>
                  </a:moveTo>
                  <a:cubicBezTo>
                    <a:pt x="937" y="1"/>
                    <a:pt x="610" y="109"/>
                    <a:pt x="335" y="338"/>
                  </a:cubicBezTo>
                  <a:cubicBezTo>
                    <a:pt x="61" y="642"/>
                    <a:pt x="0" y="1037"/>
                    <a:pt x="213" y="1372"/>
                  </a:cubicBezTo>
                  <a:cubicBezTo>
                    <a:pt x="426" y="1797"/>
                    <a:pt x="790" y="2132"/>
                    <a:pt x="1216" y="2375"/>
                  </a:cubicBezTo>
                  <a:cubicBezTo>
                    <a:pt x="1794" y="2740"/>
                    <a:pt x="2432" y="3043"/>
                    <a:pt x="3070" y="3317"/>
                  </a:cubicBezTo>
                  <a:cubicBezTo>
                    <a:pt x="4286" y="3803"/>
                    <a:pt x="5593" y="4107"/>
                    <a:pt x="6930" y="4199"/>
                  </a:cubicBezTo>
                  <a:lnTo>
                    <a:pt x="6961" y="4199"/>
                  </a:lnTo>
                  <a:cubicBezTo>
                    <a:pt x="6961" y="3834"/>
                    <a:pt x="7113" y="3499"/>
                    <a:pt x="7386" y="3287"/>
                  </a:cubicBezTo>
                  <a:cubicBezTo>
                    <a:pt x="6474" y="2223"/>
                    <a:pt x="5350" y="1372"/>
                    <a:pt x="4104" y="764"/>
                  </a:cubicBezTo>
                  <a:cubicBezTo>
                    <a:pt x="3313" y="399"/>
                    <a:pt x="2493" y="156"/>
                    <a:pt x="1642" y="34"/>
                  </a:cubicBezTo>
                  <a:cubicBezTo>
                    <a:pt x="1522" y="12"/>
                    <a:pt x="1405" y="1"/>
                    <a:pt x="1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-151175" y="9011989"/>
              <a:ext cx="268003" cy="210066"/>
            </a:xfrm>
            <a:custGeom>
              <a:avLst/>
              <a:gdLst/>
              <a:ahLst/>
              <a:cxnLst/>
              <a:rect l="l" t="t" r="r" b="b"/>
              <a:pathLst>
                <a:path w="6749" h="5290" extrusionOk="0">
                  <a:moveTo>
                    <a:pt x="6140" y="0"/>
                  </a:moveTo>
                  <a:cubicBezTo>
                    <a:pt x="4773" y="274"/>
                    <a:pt x="3466" y="821"/>
                    <a:pt x="2311" y="1611"/>
                  </a:cubicBezTo>
                  <a:cubicBezTo>
                    <a:pt x="1611" y="2098"/>
                    <a:pt x="973" y="2705"/>
                    <a:pt x="456" y="3374"/>
                  </a:cubicBezTo>
                  <a:cubicBezTo>
                    <a:pt x="152" y="3739"/>
                    <a:pt x="0" y="4195"/>
                    <a:pt x="92" y="4681"/>
                  </a:cubicBezTo>
                  <a:cubicBezTo>
                    <a:pt x="213" y="5046"/>
                    <a:pt x="548" y="5289"/>
                    <a:pt x="912" y="5289"/>
                  </a:cubicBezTo>
                  <a:cubicBezTo>
                    <a:pt x="1399" y="5289"/>
                    <a:pt x="1885" y="5168"/>
                    <a:pt x="2280" y="4924"/>
                  </a:cubicBezTo>
                  <a:cubicBezTo>
                    <a:pt x="2888" y="4590"/>
                    <a:pt x="3466" y="4195"/>
                    <a:pt x="4013" y="3769"/>
                  </a:cubicBezTo>
                  <a:cubicBezTo>
                    <a:pt x="5077" y="2949"/>
                    <a:pt x="5988" y="1946"/>
                    <a:pt x="6748" y="851"/>
                  </a:cubicBezTo>
                  <a:lnTo>
                    <a:pt x="6748" y="821"/>
                  </a:lnTo>
                  <a:cubicBezTo>
                    <a:pt x="6444" y="639"/>
                    <a:pt x="6232" y="365"/>
                    <a:pt x="61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98684" y="9046974"/>
              <a:ext cx="115913" cy="307554"/>
            </a:xfrm>
            <a:custGeom>
              <a:avLst/>
              <a:gdLst/>
              <a:ahLst/>
              <a:cxnLst/>
              <a:rect l="l" t="t" r="r" b="b"/>
              <a:pathLst>
                <a:path w="2919" h="7745" extrusionOk="0">
                  <a:moveTo>
                    <a:pt x="1611" y="1"/>
                  </a:moveTo>
                  <a:cubicBezTo>
                    <a:pt x="1440" y="86"/>
                    <a:pt x="1259" y="124"/>
                    <a:pt x="1074" y="124"/>
                  </a:cubicBezTo>
                  <a:cubicBezTo>
                    <a:pt x="931" y="124"/>
                    <a:pt x="785" y="101"/>
                    <a:pt x="639" y="62"/>
                  </a:cubicBezTo>
                  <a:cubicBezTo>
                    <a:pt x="183" y="1399"/>
                    <a:pt x="0" y="2828"/>
                    <a:pt x="92" y="4256"/>
                  </a:cubicBezTo>
                  <a:cubicBezTo>
                    <a:pt x="183" y="5107"/>
                    <a:pt x="365" y="5958"/>
                    <a:pt x="699" y="6749"/>
                  </a:cubicBezTo>
                  <a:cubicBezTo>
                    <a:pt x="730" y="6840"/>
                    <a:pt x="791" y="6931"/>
                    <a:pt x="821" y="7022"/>
                  </a:cubicBezTo>
                  <a:cubicBezTo>
                    <a:pt x="973" y="7326"/>
                    <a:pt x="1216" y="7539"/>
                    <a:pt x="1490" y="7691"/>
                  </a:cubicBezTo>
                  <a:cubicBezTo>
                    <a:pt x="1520" y="7691"/>
                    <a:pt x="1551" y="7721"/>
                    <a:pt x="1611" y="7721"/>
                  </a:cubicBezTo>
                  <a:cubicBezTo>
                    <a:pt x="1675" y="7737"/>
                    <a:pt x="1739" y="7745"/>
                    <a:pt x="1803" y="7745"/>
                  </a:cubicBezTo>
                  <a:cubicBezTo>
                    <a:pt x="2107" y="7745"/>
                    <a:pt x="2403" y="7572"/>
                    <a:pt x="2554" y="7296"/>
                  </a:cubicBezTo>
                  <a:cubicBezTo>
                    <a:pt x="2797" y="6870"/>
                    <a:pt x="2918" y="6414"/>
                    <a:pt x="2918" y="5928"/>
                  </a:cubicBezTo>
                  <a:cubicBezTo>
                    <a:pt x="2918" y="5229"/>
                    <a:pt x="2888" y="4560"/>
                    <a:pt x="2797" y="3861"/>
                  </a:cubicBezTo>
                  <a:cubicBezTo>
                    <a:pt x="2584" y="2524"/>
                    <a:pt x="2189" y="1217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168694" y="9008375"/>
              <a:ext cx="295760" cy="167219"/>
            </a:xfrm>
            <a:custGeom>
              <a:avLst/>
              <a:gdLst/>
              <a:ahLst/>
              <a:cxnLst/>
              <a:rect l="l" t="t" r="r" b="b"/>
              <a:pathLst>
                <a:path w="7448" h="4211" extrusionOk="0">
                  <a:moveTo>
                    <a:pt x="487" y="0"/>
                  </a:moveTo>
                  <a:cubicBezTo>
                    <a:pt x="456" y="334"/>
                    <a:pt x="274" y="638"/>
                    <a:pt x="0" y="851"/>
                  </a:cubicBezTo>
                  <a:cubicBezTo>
                    <a:pt x="943" y="1945"/>
                    <a:pt x="2098" y="2827"/>
                    <a:pt x="3405" y="3435"/>
                  </a:cubicBezTo>
                  <a:cubicBezTo>
                    <a:pt x="4165" y="3800"/>
                    <a:pt x="4985" y="4043"/>
                    <a:pt x="5836" y="4164"/>
                  </a:cubicBezTo>
                  <a:cubicBezTo>
                    <a:pt x="5954" y="4196"/>
                    <a:pt x="6074" y="4211"/>
                    <a:pt x="6193" y="4211"/>
                  </a:cubicBezTo>
                  <a:cubicBezTo>
                    <a:pt x="6535" y="4211"/>
                    <a:pt x="6873" y="4086"/>
                    <a:pt x="7143" y="3860"/>
                  </a:cubicBezTo>
                  <a:cubicBezTo>
                    <a:pt x="7417" y="3587"/>
                    <a:pt x="7447" y="3161"/>
                    <a:pt x="7265" y="2827"/>
                  </a:cubicBezTo>
                  <a:cubicBezTo>
                    <a:pt x="7022" y="2401"/>
                    <a:pt x="6687" y="2067"/>
                    <a:pt x="6262" y="1854"/>
                  </a:cubicBezTo>
                  <a:cubicBezTo>
                    <a:pt x="5684" y="1489"/>
                    <a:pt x="5046" y="1155"/>
                    <a:pt x="4408" y="912"/>
                  </a:cubicBezTo>
                  <a:cubicBezTo>
                    <a:pt x="3161" y="395"/>
                    <a:pt x="1824" y="91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168694" y="8789887"/>
              <a:ext cx="266772" cy="210066"/>
            </a:xfrm>
            <a:custGeom>
              <a:avLst/>
              <a:gdLst/>
              <a:ahLst/>
              <a:cxnLst/>
              <a:rect l="l" t="t" r="r" b="b"/>
              <a:pathLst>
                <a:path w="6718" h="5290" extrusionOk="0">
                  <a:moveTo>
                    <a:pt x="5806" y="0"/>
                  </a:moveTo>
                  <a:cubicBezTo>
                    <a:pt x="5320" y="0"/>
                    <a:pt x="4833" y="122"/>
                    <a:pt x="4438" y="396"/>
                  </a:cubicBezTo>
                  <a:cubicBezTo>
                    <a:pt x="3830" y="730"/>
                    <a:pt x="3253" y="1095"/>
                    <a:pt x="2706" y="1520"/>
                  </a:cubicBezTo>
                  <a:cubicBezTo>
                    <a:pt x="1672" y="2341"/>
                    <a:pt x="760" y="3314"/>
                    <a:pt x="0" y="4408"/>
                  </a:cubicBezTo>
                  <a:cubicBezTo>
                    <a:pt x="304" y="4621"/>
                    <a:pt x="487" y="4955"/>
                    <a:pt x="487" y="5289"/>
                  </a:cubicBezTo>
                  <a:cubicBezTo>
                    <a:pt x="1915" y="5046"/>
                    <a:pt x="3222" y="4469"/>
                    <a:pt x="4408" y="3678"/>
                  </a:cubicBezTo>
                  <a:cubicBezTo>
                    <a:pt x="5107" y="3192"/>
                    <a:pt x="5745" y="2584"/>
                    <a:pt x="6262" y="1915"/>
                  </a:cubicBezTo>
                  <a:cubicBezTo>
                    <a:pt x="6566" y="1581"/>
                    <a:pt x="6718" y="1095"/>
                    <a:pt x="6627" y="639"/>
                  </a:cubicBezTo>
                  <a:cubicBezTo>
                    <a:pt x="6505" y="274"/>
                    <a:pt x="6171" y="0"/>
                    <a:pt x="58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93840" y="8955917"/>
              <a:ext cx="94192" cy="94470"/>
            </a:xfrm>
            <a:custGeom>
              <a:avLst/>
              <a:gdLst/>
              <a:ahLst/>
              <a:cxnLst/>
              <a:rect l="l" t="t" r="r" b="b"/>
              <a:pathLst>
                <a:path w="2372" h="2379" extrusionOk="0">
                  <a:moveTo>
                    <a:pt x="1185" y="1"/>
                  </a:moveTo>
                  <a:cubicBezTo>
                    <a:pt x="1003" y="1"/>
                    <a:pt x="817" y="43"/>
                    <a:pt x="639" y="136"/>
                  </a:cubicBezTo>
                  <a:lnTo>
                    <a:pt x="548" y="196"/>
                  </a:lnTo>
                  <a:lnTo>
                    <a:pt x="457" y="227"/>
                  </a:lnTo>
                  <a:lnTo>
                    <a:pt x="426" y="257"/>
                  </a:lnTo>
                  <a:cubicBezTo>
                    <a:pt x="153" y="470"/>
                    <a:pt x="1" y="835"/>
                    <a:pt x="1" y="1200"/>
                  </a:cubicBezTo>
                  <a:cubicBezTo>
                    <a:pt x="1" y="1625"/>
                    <a:pt x="214" y="2020"/>
                    <a:pt x="578" y="2203"/>
                  </a:cubicBezTo>
                  <a:cubicBezTo>
                    <a:pt x="774" y="2317"/>
                    <a:pt x="986" y="2378"/>
                    <a:pt x="1198" y="2378"/>
                  </a:cubicBezTo>
                  <a:cubicBezTo>
                    <a:pt x="1381" y="2378"/>
                    <a:pt x="1564" y="2332"/>
                    <a:pt x="1733" y="2233"/>
                  </a:cubicBezTo>
                  <a:lnTo>
                    <a:pt x="1825" y="2203"/>
                  </a:lnTo>
                  <a:lnTo>
                    <a:pt x="1885" y="2172"/>
                  </a:lnTo>
                  <a:cubicBezTo>
                    <a:pt x="2159" y="1959"/>
                    <a:pt x="2341" y="1655"/>
                    <a:pt x="2372" y="1321"/>
                  </a:cubicBezTo>
                  <a:cubicBezTo>
                    <a:pt x="2372" y="1291"/>
                    <a:pt x="2372" y="1230"/>
                    <a:pt x="2372" y="1200"/>
                  </a:cubicBezTo>
                  <a:lnTo>
                    <a:pt x="2372" y="1108"/>
                  </a:lnTo>
                  <a:cubicBezTo>
                    <a:pt x="2325" y="456"/>
                    <a:pt x="1779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043798" y="8313162"/>
              <a:ext cx="92008" cy="286031"/>
            </a:xfrm>
            <a:custGeom>
              <a:avLst/>
              <a:gdLst/>
              <a:ahLst/>
              <a:cxnLst/>
              <a:rect l="l" t="t" r="r" b="b"/>
              <a:pathLst>
                <a:path w="2317" h="7203" extrusionOk="0">
                  <a:moveTo>
                    <a:pt x="973" y="546"/>
                  </a:moveTo>
                  <a:cubicBezTo>
                    <a:pt x="1125" y="546"/>
                    <a:pt x="1125" y="638"/>
                    <a:pt x="1155" y="729"/>
                  </a:cubicBezTo>
                  <a:cubicBezTo>
                    <a:pt x="1003" y="790"/>
                    <a:pt x="851" y="820"/>
                    <a:pt x="730" y="850"/>
                  </a:cubicBezTo>
                  <a:cubicBezTo>
                    <a:pt x="730" y="698"/>
                    <a:pt x="851" y="546"/>
                    <a:pt x="973" y="546"/>
                  </a:cubicBezTo>
                  <a:close/>
                  <a:moveTo>
                    <a:pt x="970" y="1"/>
                  </a:moveTo>
                  <a:cubicBezTo>
                    <a:pt x="803" y="1"/>
                    <a:pt x="632" y="58"/>
                    <a:pt x="487" y="182"/>
                  </a:cubicBezTo>
                  <a:cubicBezTo>
                    <a:pt x="183" y="425"/>
                    <a:pt x="0" y="1033"/>
                    <a:pt x="304" y="1367"/>
                  </a:cubicBezTo>
                  <a:lnTo>
                    <a:pt x="335" y="1367"/>
                  </a:lnTo>
                  <a:cubicBezTo>
                    <a:pt x="208" y="1569"/>
                    <a:pt x="376" y="1792"/>
                    <a:pt x="593" y="1792"/>
                  </a:cubicBezTo>
                  <a:cubicBezTo>
                    <a:pt x="637" y="1792"/>
                    <a:pt x="683" y="1783"/>
                    <a:pt x="730" y="1762"/>
                  </a:cubicBezTo>
                  <a:lnTo>
                    <a:pt x="760" y="1732"/>
                  </a:lnTo>
                  <a:lnTo>
                    <a:pt x="639" y="2127"/>
                  </a:lnTo>
                  <a:cubicBezTo>
                    <a:pt x="554" y="2339"/>
                    <a:pt x="705" y="2506"/>
                    <a:pt x="877" y="2506"/>
                  </a:cubicBezTo>
                  <a:cubicBezTo>
                    <a:pt x="951" y="2506"/>
                    <a:pt x="1030" y="2474"/>
                    <a:pt x="1094" y="2400"/>
                  </a:cubicBezTo>
                  <a:lnTo>
                    <a:pt x="1094" y="2400"/>
                  </a:lnTo>
                  <a:cubicBezTo>
                    <a:pt x="1034" y="4042"/>
                    <a:pt x="760" y="5653"/>
                    <a:pt x="243" y="7203"/>
                  </a:cubicBezTo>
                  <a:cubicBezTo>
                    <a:pt x="456" y="7142"/>
                    <a:pt x="699" y="7051"/>
                    <a:pt x="942" y="6960"/>
                  </a:cubicBezTo>
                  <a:cubicBezTo>
                    <a:pt x="1398" y="5379"/>
                    <a:pt x="1642" y="3768"/>
                    <a:pt x="1672" y="2127"/>
                  </a:cubicBezTo>
                  <a:cubicBezTo>
                    <a:pt x="1672" y="1945"/>
                    <a:pt x="1520" y="1823"/>
                    <a:pt x="1338" y="1823"/>
                  </a:cubicBezTo>
                  <a:lnTo>
                    <a:pt x="1550" y="1306"/>
                  </a:lnTo>
                  <a:cubicBezTo>
                    <a:pt x="1581" y="1276"/>
                    <a:pt x="1611" y="1215"/>
                    <a:pt x="1642" y="1154"/>
                  </a:cubicBezTo>
                  <a:cubicBezTo>
                    <a:pt x="1794" y="1063"/>
                    <a:pt x="1976" y="942"/>
                    <a:pt x="2098" y="820"/>
                  </a:cubicBezTo>
                  <a:cubicBezTo>
                    <a:pt x="2316" y="625"/>
                    <a:pt x="2146" y="334"/>
                    <a:pt x="1929" y="334"/>
                  </a:cubicBezTo>
                  <a:cubicBezTo>
                    <a:pt x="1875" y="334"/>
                    <a:pt x="1818" y="352"/>
                    <a:pt x="1763" y="394"/>
                  </a:cubicBezTo>
                  <a:lnTo>
                    <a:pt x="1642" y="455"/>
                  </a:lnTo>
                  <a:cubicBezTo>
                    <a:pt x="1527" y="168"/>
                    <a:pt x="1254" y="1"/>
                    <a:pt x="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172937" y="8377175"/>
              <a:ext cx="94192" cy="217214"/>
            </a:xfrm>
            <a:custGeom>
              <a:avLst/>
              <a:gdLst/>
              <a:ahLst/>
              <a:cxnLst/>
              <a:rect l="l" t="t" r="r" b="b"/>
              <a:pathLst>
                <a:path w="2372" h="5470" extrusionOk="0">
                  <a:moveTo>
                    <a:pt x="1327" y="1"/>
                  </a:moveTo>
                  <a:cubicBezTo>
                    <a:pt x="1192" y="1"/>
                    <a:pt x="1064" y="86"/>
                    <a:pt x="1064" y="272"/>
                  </a:cubicBezTo>
                  <a:lnTo>
                    <a:pt x="1064" y="1396"/>
                  </a:lnTo>
                  <a:cubicBezTo>
                    <a:pt x="1004" y="1700"/>
                    <a:pt x="1034" y="2004"/>
                    <a:pt x="1156" y="2278"/>
                  </a:cubicBezTo>
                  <a:lnTo>
                    <a:pt x="1" y="4588"/>
                  </a:lnTo>
                  <a:cubicBezTo>
                    <a:pt x="92" y="4862"/>
                    <a:pt x="153" y="5165"/>
                    <a:pt x="183" y="5469"/>
                  </a:cubicBezTo>
                  <a:lnTo>
                    <a:pt x="1855" y="2187"/>
                  </a:lnTo>
                  <a:cubicBezTo>
                    <a:pt x="1885" y="2096"/>
                    <a:pt x="1885" y="2004"/>
                    <a:pt x="1855" y="1944"/>
                  </a:cubicBezTo>
                  <a:lnTo>
                    <a:pt x="2037" y="1336"/>
                  </a:lnTo>
                  <a:cubicBezTo>
                    <a:pt x="2067" y="1244"/>
                    <a:pt x="2067" y="1184"/>
                    <a:pt x="2037" y="1123"/>
                  </a:cubicBezTo>
                  <a:cubicBezTo>
                    <a:pt x="2189" y="1123"/>
                    <a:pt x="2341" y="1032"/>
                    <a:pt x="2371" y="880"/>
                  </a:cubicBezTo>
                  <a:cubicBezTo>
                    <a:pt x="2371" y="697"/>
                    <a:pt x="2250" y="576"/>
                    <a:pt x="2098" y="545"/>
                  </a:cubicBezTo>
                  <a:lnTo>
                    <a:pt x="1946" y="545"/>
                  </a:lnTo>
                  <a:cubicBezTo>
                    <a:pt x="1879" y="501"/>
                    <a:pt x="1796" y="473"/>
                    <a:pt x="1721" y="473"/>
                  </a:cubicBezTo>
                  <a:cubicBezTo>
                    <a:pt x="1693" y="473"/>
                    <a:pt x="1666" y="476"/>
                    <a:pt x="1642" y="485"/>
                  </a:cubicBezTo>
                  <a:lnTo>
                    <a:pt x="1642" y="302"/>
                  </a:lnTo>
                  <a:cubicBezTo>
                    <a:pt x="1642" y="109"/>
                    <a:pt x="1480" y="1"/>
                    <a:pt x="1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1189854" y="8518227"/>
              <a:ext cx="226943" cy="150977"/>
            </a:xfrm>
            <a:custGeom>
              <a:avLst/>
              <a:gdLst/>
              <a:ahLst/>
              <a:cxnLst/>
              <a:rect l="l" t="t" r="r" b="b"/>
              <a:pathLst>
                <a:path w="5715" h="3802" extrusionOk="0">
                  <a:moveTo>
                    <a:pt x="5247" y="1"/>
                  </a:moveTo>
                  <a:cubicBezTo>
                    <a:pt x="5122" y="1"/>
                    <a:pt x="4999" y="78"/>
                    <a:pt x="4985" y="246"/>
                  </a:cubicBezTo>
                  <a:lnTo>
                    <a:pt x="4985" y="337"/>
                  </a:lnTo>
                  <a:cubicBezTo>
                    <a:pt x="4772" y="337"/>
                    <a:pt x="4559" y="458"/>
                    <a:pt x="4499" y="641"/>
                  </a:cubicBezTo>
                  <a:cubicBezTo>
                    <a:pt x="4499" y="671"/>
                    <a:pt x="4499" y="732"/>
                    <a:pt x="4499" y="762"/>
                  </a:cubicBezTo>
                  <a:cubicBezTo>
                    <a:pt x="2766" y="1370"/>
                    <a:pt x="1216" y="2434"/>
                    <a:pt x="0" y="3802"/>
                  </a:cubicBezTo>
                  <a:cubicBezTo>
                    <a:pt x="334" y="3711"/>
                    <a:pt x="669" y="3650"/>
                    <a:pt x="1003" y="3589"/>
                  </a:cubicBezTo>
                  <a:cubicBezTo>
                    <a:pt x="2067" y="2556"/>
                    <a:pt x="3344" y="1765"/>
                    <a:pt x="4772" y="1279"/>
                  </a:cubicBezTo>
                  <a:cubicBezTo>
                    <a:pt x="4803" y="1249"/>
                    <a:pt x="4833" y="1218"/>
                    <a:pt x="4863" y="1188"/>
                  </a:cubicBezTo>
                  <a:lnTo>
                    <a:pt x="4863" y="1188"/>
                  </a:lnTo>
                  <a:lnTo>
                    <a:pt x="4772" y="2100"/>
                  </a:lnTo>
                  <a:cubicBezTo>
                    <a:pt x="4752" y="2299"/>
                    <a:pt x="4902" y="2420"/>
                    <a:pt x="5059" y="2420"/>
                  </a:cubicBezTo>
                  <a:cubicBezTo>
                    <a:pt x="5141" y="2420"/>
                    <a:pt x="5226" y="2386"/>
                    <a:pt x="5289" y="2313"/>
                  </a:cubicBezTo>
                  <a:cubicBezTo>
                    <a:pt x="5654" y="1887"/>
                    <a:pt x="5715" y="1310"/>
                    <a:pt x="5502" y="854"/>
                  </a:cubicBezTo>
                  <a:lnTo>
                    <a:pt x="5532" y="306"/>
                  </a:lnTo>
                  <a:cubicBezTo>
                    <a:pt x="5549" y="109"/>
                    <a:pt x="5396" y="1"/>
                    <a:pt x="5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519935" y="8893294"/>
              <a:ext cx="602321" cy="489267"/>
            </a:xfrm>
            <a:custGeom>
              <a:avLst/>
              <a:gdLst/>
              <a:ahLst/>
              <a:cxnLst/>
              <a:rect l="l" t="t" r="r" b="b"/>
              <a:pathLst>
                <a:path w="15168" h="12321" extrusionOk="0">
                  <a:moveTo>
                    <a:pt x="4833" y="1014"/>
                  </a:moveTo>
                  <a:cubicBezTo>
                    <a:pt x="6080" y="1287"/>
                    <a:pt x="7174" y="2047"/>
                    <a:pt x="7873" y="3111"/>
                  </a:cubicBezTo>
                  <a:cubicBezTo>
                    <a:pt x="7903" y="3172"/>
                    <a:pt x="7964" y="3202"/>
                    <a:pt x="8055" y="3232"/>
                  </a:cubicBezTo>
                  <a:cubicBezTo>
                    <a:pt x="7751" y="3810"/>
                    <a:pt x="7508" y="4357"/>
                    <a:pt x="7265" y="4935"/>
                  </a:cubicBezTo>
                  <a:cubicBezTo>
                    <a:pt x="5776" y="4175"/>
                    <a:pt x="4864" y="2655"/>
                    <a:pt x="4833" y="1014"/>
                  </a:cubicBezTo>
                  <a:close/>
                  <a:moveTo>
                    <a:pt x="9892" y="3562"/>
                  </a:moveTo>
                  <a:cubicBezTo>
                    <a:pt x="11247" y="3562"/>
                    <a:pt x="12585" y="3893"/>
                    <a:pt x="13770" y="4570"/>
                  </a:cubicBezTo>
                  <a:cubicBezTo>
                    <a:pt x="12412" y="5319"/>
                    <a:pt x="10873" y="5708"/>
                    <a:pt x="9321" y="5708"/>
                  </a:cubicBezTo>
                  <a:cubicBezTo>
                    <a:pt x="8858" y="5708"/>
                    <a:pt x="8395" y="5673"/>
                    <a:pt x="7934" y="5603"/>
                  </a:cubicBezTo>
                  <a:cubicBezTo>
                    <a:pt x="8207" y="4935"/>
                    <a:pt x="8511" y="4266"/>
                    <a:pt x="8846" y="3628"/>
                  </a:cubicBezTo>
                  <a:cubicBezTo>
                    <a:pt x="9194" y="3584"/>
                    <a:pt x="9544" y="3562"/>
                    <a:pt x="9892" y="3562"/>
                  </a:cubicBezTo>
                  <a:close/>
                  <a:moveTo>
                    <a:pt x="1216" y="9524"/>
                  </a:moveTo>
                  <a:lnTo>
                    <a:pt x="1216" y="9524"/>
                  </a:lnTo>
                  <a:cubicBezTo>
                    <a:pt x="2675" y="9707"/>
                    <a:pt x="4013" y="10375"/>
                    <a:pt x="5016" y="11409"/>
                  </a:cubicBezTo>
                  <a:cubicBezTo>
                    <a:pt x="4846" y="11433"/>
                    <a:pt x="4676" y="11444"/>
                    <a:pt x="4507" y="11444"/>
                  </a:cubicBezTo>
                  <a:cubicBezTo>
                    <a:pt x="3165" y="11444"/>
                    <a:pt x="1891" y="10712"/>
                    <a:pt x="1216" y="9524"/>
                  </a:cubicBezTo>
                  <a:close/>
                  <a:moveTo>
                    <a:pt x="4425" y="0"/>
                  </a:moveTo>
                  <a:cubicBezTo>
                    <a:pt x="4166" y="0"/>
                    <a:pt x="3952" y="194"/>
                    <a:pt x="3952" y="436"/>
                  </a:cubicBezTo>
                  <a:cubicBezTo>
                    <a:pt x="3770" y="2533"/>
                    <a:pt x="4803" y="4539"/>
                    <a:pt x="6627" y="5603"/>
                  </a:cubicBezTo>
                  <a:cubicBezTo>
                    <a:pt x="6475" y="5816"/>
                    <a:pt x="6536" y="6090"/>
                    <a:pt x="6748" y="6242"/>
                  </a:cubicBezTo>
                  <a:cubicBezTo>
                    <a:pt x="6201" y="7670"/>
                    <a:pt x="5806" y="9129"/>
                    <a:pt x="5533" y="10619"/>
                  </a:cubicBezTo>
                  <a:cubicBezTo>
                    <a:pt x="4165" y="9342"/>
                    <a:pt x="2402" y="8612"/>
                    <a:pt x="517" y="8552"/>
                  </a:cubicBezTo>
                  <a:cubicBezTo>
                    <a:pt x="213" y="8552"/>
                    <a:pt x="0" y="8856"/>
                    <a:pt x="92" y="9129"/>
                  </a:cubicBezTo>
                  <a:cubicBezTo>
                    <a:pt x="700" y="10983"/>
                    <a:pt x="2432" y="12260"/>
                    <a:pt x="4377" y="12321"/>
                  </a:cubicBezTo>
                  <a:cubicBezTo>
                    <a:pt x="4621" y="12138"/>
                    <a:pt x="4864" y="11986"/>
                    <a:pt x="5137" y="11834"/>
                  </a:cubicBezTo>
                  <a:cubicBezTo>
                    <a:pt x="5441" y="11652"/>
                    <a:pt x="5776" y="11500"/>
                    <a:pt x="6080" y="11348"/>
                  </a:cubicBezTo>
                  <a:lnTo>
                    <a:pt x="6353" y="11226"/>
                  </a:lnTo>
                  <a:cubicBezTo>
                    <a:pt x="6627" y="9585"/>
                    <a:pt x="7052" y="7974"/>
                    <a:pt x="7630" y="6424"/>
                  </a:cubicBezTo>
                  <a:cubicBezTo>
                    <a:pt x="8211" y="6529"/>
                    <a:pt x="8796" y="6581"/>
                    <a:pt x="9378" y="6581"/>
                  </a:cubicBezTo>
                  <a:cubicBezTo>
                    <a:pt x="11321" y="6581"/>
                    <a:pt x="13234" y="6004"/>
                    <a:pt x="14894" y="4904"/>
                  </a:cubicBezTo>
                  <a:cubicBezTo>
                    <a:pt x="15168" y="4722"/>
                    <a:pt x="15168" y="4327"/>
                    <a:pt x="14894" y="4144"/>
                  </a:cubicBezTo>
                  <a:cubicBezTo>
                    <a:pt x="13410" y="3182"/>
                    <a:pt x="11653" y="2668"/>
                    <a:pt x="9892" y="2668"/>
                  </a:cubicBezTo>
                  <a:cubicBezTo>
                    <a:pt x="9705" y="2668"/>
                    <a:pt x="9519" y="2674"/>
                    <a:pt x="9332" y="2685"/>
                  </a:cubicBezTo>
                  <a:cubicBezTo>
                    <a:pt x="9476" y="2356"/>
                    <a:pt x="9188" y="2068"/>
                    <a:pt x="8902" y="2068"/>
                  </a:cubicBezTo>
                  <a:cubicBezTo>
                    <a:pt x="8766" y="2068"/>
                    <a:pt x="8630" y="2133"/>
                    <a:pt x="8542" y="2290"/>
                  </a:cubicBezTo>
                  <a:lnTo>
                    <a:pt x="8481" y="2412"/>
                  </a:lnTo>
                  <a:cubicBezTo>
                    <a:pt x="8025" y="1773"/>
                    <a:pt x="7447" y="1257"/>
                    <a:pt x="6809" y="862"/>
                  </a:cubicBezTo>
                  <a:cubicBezTo>
                    <a:pt x="6110" y="406"/>
                    <a:pt x="5320" y="132"/>
                    <a:pt x="4529" y="11"/>
                  </a:cubicBezTo>
                  <a:cubicBezTo>
                    <a:pt x="4494" y="3"/>
                    <a:pt x="4459" y="0"/>
                    <a:pt x="4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206102" y="10391615"/>
              <a:ext cx="596325" cy="400753"/>
            </a:xfrm>
            <a:custGeom>
              <a:avLst/>
              <a:gdLst/>
              <a:ahLst/>
              <a:cxnLst/>
              <a:rect l="l" t="t" r="r" b="b"/>
              <a:pathLst>
                <a:path w="15017" h="10092" extrusionOk="0">
                  <a:moveTo>
                    <a:pt x="15016" y="0"/>
                  </a:moveTo>
                  <a:lnTo>
                    <a:pt x="15016" y="0"/>
                  </a:lnTo>
                  <a:cubicBezTo>
                    <a:pt x="11977" y="92"/>
                    <a:pt x="8937" y="274"/>
                    <a:pt x="5867" y="548"/>
                  </a:cubicBezTo>
                  <a:cubicBezTo>
                    <a:pt x="5107" y="1703"/>
                    <a:pt x="4347" y="2888"/>
                    <a:pt x="3618" y="4043"/>
                  </a:cubicBezTo>
                  <a:lnTo>
                    <a:pt x="2280" y="6140"/>
                  </a:lnTo>
                  <a:cubicBezTo>
                    <a:pt x="2250" y="6201"/>
                    <a:pt x="2219" y="6262"/>
                    <a:pt x="2159" y="6323"/>
                  </a:cubicBezTo>
                  <a:lnTo>
                    <a:pt x="1" y="9697"/>
                  </a:lnTo>
                  <a:lnTo>
                    <a:pt x="6657" y="10092"/>
                  </a:lnTo>
                  <a:cubicBezTo>
                    <a:pt x="9545" y="6809"/>
                    <a:pt x="12372" y="3466"/>
                    <a:pt x="1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423359" y="9363229"/>
              <a:ext cx="418901" cy="750797"/>
            </a:xfrm>
            <a:custGeom>
              <a:avLst/>
              <a:gdLst/>
              <a:ahLst/>
              <a:cxnLst/>
              <a:rect l="l" t="t" r="r" b="b"/>
              <a:pathLst>
                <a:path w="10549" h="18907" extrusionOk="0">
                  <a:moveTo>
                    <a:pt x="7569" y="0"/>
                  </a:moveTo>
                  <a:cubicBezTo>
                    <a:pt x="7296" y="152"/>
                    <a:pt x="7053" y="304"/>
                    <a:pt x="6809" y="487"/>
                  </a:cubicBezTo>
                  <a:cubicBezTo>
                    <a:pt x="5989" y="1064"/>
                    <a:pt x="5229" y="1733"/>
                    <a:pt x="4591" y="2493"/>
                  </a:cubicBezTo>
                  <a:cubicBezTo>
                    <a:pt x="2615" y="4772"/>
                    <a:pt x="1217" y="7599"/>
                    <a:pt x="1" y="10456"/>
                  </a:cubicBezTo>
                  <a:cubicBezTo>
                    <a:pt x="1369" y="13253"/>
                    <a:pt x="2676" y="16049"/>
                    <a:pt x="3922" y="18906"/>
                  </a:cubicBezTo>
                  <a:lnTo>
                    <a:pt x="10548" y="8572"/>
                  </a:lnTo>
                  <a:cubicBezTo>
                    <a:pt x="10518" y="8511"/>
                    <a:pt x="10487" y="8450"/>
                    <a:pt x="10457" y="8390"/>
                  </a:cubicBezTo>
                  <a:cubicBezTo>
                    <a:pt x="9819" y="5502"/>
                    <a:pt x="8846" y="2675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-200655" y="11144806"/>
              <a:ext cx="328322" cy="295442"/>
            </a:xfrm>
            <a:custGeom>
              <a:avLst/>
              <a:gdLst/>
              <a:ahLst/>
              <a:cxnLst/>
              <a:rect l="l" t="t" r="r" b="b"/>
              <a:pathLst>
                <a:path w="8268" h="7440" extrusionOk="0">
                  <a:moveTo>
                    <a:pt x="4408" y="0"/>
                  </a:moveTo>
                  <a:cubicBezTo>
                    <a:pt x="3709" y="1155"/>
                    <a:pt x="2979" y="2310"/>
                    <a:pt x="2280" y="3496"/>
                  </a:cubicBezTo>
                  <a:cubicBezTo>
                    <a:pt x="2250" y="3587"/>
                    <a:pt x="2219" y="3648"/>
                    <a:pt x="2158" y="3709"/>
                  </a:cubicBezTo>
                  <a:cubicBezTo>
                    <a:pt x="1429" y="4924"/>
                    <a:pt x="699" y="6110"/>
                    <a:pt x="0" y="7326"/>
                  </a:cubicBezTo>
                  <a:cubicBezTo>
                    <a:pt x="183" y="7386"/>
                    <a:pt x="395" y="7417"/>
                    <a:pt x="608" y="7417"/>
                  </a:cubicBezTo>
                  <a:cubicBezTo>
                    <a:pt x="669" y="7432"/>
                    <a:pt x="730" y="7440"/>
                    <a:pt x="791" y="7440"/>
                  </a:cubicBezTo>
                  <a:cubicBezTo>
                    <a:pt x="851" y="7440"/>
                    <a:pt x="912" y="7432"/>
                    <a:pt x="973" y="7417"/>
                  </a:cubicBezTo>
                  <a:cubicBezTo>
                    <a:pt x="1368" y="7386"/>
                    <a:pt x="1733" y="7265"/>
                    <a:pt x="2067" y="7113"/>
                  </a:cubicBezTo>
                  <a:cubicBezTo>
                    <a:pt x="2432" y="6930"/>
                    <a:pt x="2797" y="6687"/>
                    <a:pt x="3101" y="6444"/>
                  </a:cubicBezTo>
                  <a:cubicBezTo>
                    <a:pt x="3769" y="5836"/>
                    <a:pt x="4408" y="5198"/>
                    <a:pt x="4955" y="4529"/>
                  </a:cubicBezTo>
                  <a:cubicBezTo>
                    <a:pt x="6079" y="3313"/>
                    <a:pt x="7174" y="2067"/>
                    <a:pt x="8268" y="851"/>
                  </a:cubicBezTo>
                  <a:cubicBezTo>
                    <a:pt x="6961" y="608"/>
                    <a:pt x="5684" y="304"/>
                    <a:pt x="4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-1506" y="10818901"/>
              <a:ext cx="436969" cy="322326"/>
            </a:xfrm>
            <a:custGeom>
              <a:avLst/>
              <a:gdLst/>
              <a:ahLst/>
              <a:cxnLst/>
              <a:rect l="l" t="t" r="r" b="b"/>
              <a:pathLst>
                <a:path w="11004" h="8117" extrusionOk="0">
                  <a:moveTo>
                    <a:pt x="4560" y="0"/>
                  </a:moveTo>
                  <a:cubicBezTo>
                    <a:pt x="3922" y="1004"/>
                    <a:pt x="3283" y="2007"/>
                    <a:pt x="2645" y="3010"/>
                  </a:cubicBezTo>
                  <a:cubicBezTo>
                    <a:pt x="2645" y="3070"/>
                    <a:pt x="2675" y="3162"/>
                    <a:pt x="2706" y="3253"/>
                  </a:cubicBezTo>
                  <a:cubicBezTo>
                    <a:pt x="2790" y="3560"/>
                    <a:pt x="2513" y="3868"/>
                    <a:pt x="2185" y="3868"/>
                  </a:cubicBezTo>
                  <a:cubicBezTo>
                    <a:pt x="2156" y="3868"/>
                    <a:pt x="2127" y="3866"/>
                    <a:pt x="2098" y="3861"/>
                  </a:cubicBezTo>
                  <a:cubicBezTo>
                    <a:pt x="1399" y="4985"/>
                    <a:pt x="700" y="6110"/>
                    <a:pt x="1" y="7235"/>
                  </a:cubicBezTo>
                  <a:cubicBezTo>
                    <a:pt x="1368" y="7569"/>
                    <a:pt x="2706" y="7873"/>
                    <a:pt x="4074" y="8116"/>
                  </a:cubicBezTo>
                  <a:lnTo>
                    <a:pt x="5654" y="6353"/>
                  </a:lnTo>
                  <a:lnTo>
                    <a:pt x="5928" y="6019"/>
                  </a:lnTo>
                  <a:lnTo>
                    <a:pt x="6475" y="5441"/>
                  </a:lnTo>
                  <a:lnTo>
                    <a:pt x="6900" y="4955"/>
                  </a:lnTo>
                  <a:lnTo>
                    <a:pt x="7356" y="4438"/>
                  </a:lnTo>
                  <a:lnTo>
                    <a:pt x="8390" y="3314"/>
                  </a:lnTo>
                  <a:cubicBezTo>
                    <a:pt x="9271" y="2341"/>
                    <a:pt x="10122" y="1368"/>
                    <a:pt x="11004" y="365"/>
                  </a:cubicBezTo>
                  <a:lnTo>
                    <a:pt x="4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-184969" y="10756118"/>
              <a:ext cx="242628" cy="479220"/>
            </a:xfrm>
            <a:custGeom>
              <a:avLst/>
              <a:gdLst/>
              <a:ahLst/>
              <a:cxnLst/>
              <a:rect l="l" t="t" r="r" b="b"/>
              <a:pathLst>
                <a:path w="6110" h="12068" extrusionOk="0">
                  <a:moveTo>
                    <a:pt x="4317" y="1"/>
                  </a:moveTo>
                  <a:lnTo>
                    <a:pt x="2827" y="3253"/>
                  </a:lnTo>
                  <a:lnTo>
                    <a:pt x="1946" y="5199"/>
                  </a:lnTo>
                  <a:lnTo>
                    <a:pt x="0" y="9545"/>
                  </a:lnTo>
                  <a:cubicBezTo>
                    <a:pt x="456" y="10396"/>
                    <a:pt x="912" y="11217"/>
                    <a:pt x="1368" y="12068"/>
                  </a:cubicBezTo>
                  <a:cubicBezTo>
                    <a:pt x="1976" y="11065"/>
                    <a:pt x="2584" y="10062"/>
                    <a:pt x="3222" y="9059"/>
                  </a:cubicBezTo>
                  <a:cubicBezTo>
                    <a:pt x="3222" y="8937"/>
                    <a:pt x="3314" y="8816"/>
                    <a:pt x="3405" y="8724"/>
                  </a:cubicBezTo>
                  <a:cubicBezTo>
                    <a:pt x="4317" y="7296"/>
                    <a:pt x="5198" y="5837"/>
                    <a:pt x="6110" y="4408"/>
                  </a:cubicBezTo>
                  <a:cubicBezTo>
                    <a:pt x="5715" y="2888"/>
                    <a:pt x="5107" y="1399"/>
                    <a:pt x="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6953" y="10351785"/>
              <a:ext cx="246281" cy="531121"/>
            </a:xfrm>
            <a:custGeom>
              <a:avLst/>
              <a:gdLst/>
              <a:ahLst/>
              <a:cxnLst/>
              <a:rect l="l" t="t" r="r" b="b"/>
              <a:pathLst>
                <a:path w="6202" h="13375" extrusionOk="0">
                  <a:moveTo>
                    <a:pt x="4073" y="0"/>
                  </a:moveTo>
                  <a:lnTo>
                    <a:pt x="2554" y="3344"/>
                  </a:lnTo>
                  <a:lnTo>
                    <a:pt x="699" y="7417"/>
                  </a:lnTo>
                  <a:lnTo>
                    <a:pt x="517" y="7842"/>
                  </a:lnTo>
                  <a:lnTo>
                    <a:pt x="0" y="8997"/>
                  </a:lnTo>
                  <a:cubicBezTo>
                    <a:pt x="851" y="10365"/>
                    <a:pt x="1551" y="11855"/>
                    <a:pt x="2037" y="13374"/>
                  </a:cubicBezTo>
                  <a:lnTo>
                    <a:pt x="3313" y="11338"/>
                  </a:lnTo>
                  <a:cubicBezTo>
                    <a:pt x="3161" y="11004"/>
                    <a:pt x="3405" y="10608"/>
                    <a:pt x="3800" y="10608"/>
                  </a:cubicBezTo>
                  <a:cubicBezTo>
                    <a:pt x="4590" y="9332"/>
                    <a:pt x="5380" y="8086"/>
                    <a:pt x="6201" y="6839"/>
                  </a:cubicBezTo>
                  <a:cubicBezTo>
                    <a:pt x="5654" y="4499"/>
                    <a:pt x="4955" y="2219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-276701" y="11184635"/>
              <a:ext cx="120718" cy="229365"/>
            </a:xfrm>
            <a:custGeom>
              <a:avLst/>
              <a:gdLst/>
              <a:ahLst/>
              <a:cxnLst/>
              <a:rect l="l" t="t" r="r" b="b"/>
              <a:pathLst>
                <a:path w="3040" h="5776" extrusionOk="0">
                  <a:moveTo>
                    <a:pt x="1733" y="0"/>
                  </a:moveTo>
                  <a:lnTo>
                    <a:pt x="943" y="1763"/>
                  </a:lnTo>
                  <a:lnTo>
                    <a:pt x="517" y="2736"/>
                  </a:lnTo>
                  <a:cubicBezTo>
                    <a:pt x="152" y="3101"/>
                    <a:pt x="0" y="3587"/>
                    <a:pt x="61" y="4104"/>
                  </a:cubicBezTo>
                  <a:cubicBezTo>
                    <a:pt x="152" y="4742"/>
                    <a:pt x="487" y="5350"/>
                    <a:pt x="973" y="5775"/>
                  </a:cubicBezTo>
                  <a:cubicBezTo>
                    <a:pt x="1672" y="4620"/>
                    <a:pt x="2341" y="3465"/>
                    <a:pt x="3040" y="2341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194030" y="9830345"/>
              <a:ext cx="358542" cy="744761"/>
            </a:xfrm>
            <a:custGeom>
              <a:avLst/>
              <a:gdLst/>
              <a:ahLst/>
              <a:cxnLst/>
              <a:rect l="l" t="t" r="r" b="b"/>
              <a:pathLst>
                <a:path w="9029" h="18755" extrusionOk="0">
                  <a:moveTo>
                    <a:pt x="5229" y="0"/>
                  </a:moveTo>
                  <a:cubicBezTo>
                    <a:pt x="4712" y="1247"/>
                    <a:pt x="4195" y="2523"/>
                    <a:pt x="3648" y="3739"/>
                  </a:cubicBezTo>
                  <a:lnTo>
                    <a:pt x="1490" y="8481"/>
                  </a:lnTo>
                  <a:lnTo>
                    <a:pt x="1" y="11764"/>
                  </a:lnTo>
                  <a:cubicBezTo>
                    <a:pt x="913" y="14043"/>
                    <a:pt x="1672" y="16353"/>
                    <a:pt x="2280" y="18755"/>
                  </a:cubicBezTo>
                  <a:lnTo>
                    <a:pt x="3040" y="17569"/>
                  </a:lnTo>
                  <a:lnTo>
                    <a:pt x="5168" y="14256"/>
                  </a:lnTo>
                  <a:cubicBezTo>
                    <a:pt x="5077" y="13982"/>
                    <a:pt x="5259" y="13678"/>
                    <a:pt x="5563" y="13678"/>
                  </a:cubicBezTo>
                  <a:lnTo>
                    <a:pt x="9028" y="8207"/>
                  </a:lnTo>
                  <a:cubicBezTo>
                    <a:pt x="7843" y="5441"/>
                    <a:pt x="6566" y="2706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66181" y="9392178"/>
              <a:ext cx="428511" cy="509400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8207" y="1"/>
                  </a:moveTo>
                  <a:lnTo>
                    <a:pt x="0" y="12828"/>
                  </a:lnTo>
                  <a:cubicBezTo>
                    <a:pt x="3222" y="12190"/>
                    <a:pt x="6475" y="11734"/>
                    <a:pt x="9727" y="11399"/>
                  </a:cubicBezTo>
                  <a:cubicBezTo>
                    <a:pt x="10456" y="9636"/>
                    <a:pt x="10791" y="7752"/>
                    <a:pt x="10700" y="5837"/>
                  </a:cubicBezTo>
                  <a:cubicBezTo>
                    <a:pt x="10578" y="3679"/>
                    <a:pt x="9666" y="1612"/>
                    <a:pt x="8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466842" y="9890705"/>
              <a:ext cx="667485" cy="477989"/>
            </a:xfrm>
            <a:custGeom>
              <a:avLst/>
              <a:gdLst/>
              <a:ahLst/>
              <a:cxnLst/>
              <a:rect l="l" t="t" r="r" b="b"/>
              <a:pathLst>
                <a:path w="16809" h="12037" extrusionOk="0">
                  <a:moveTo>
                    <a:pt x="16809" y="0"/>
                  </a:moveTo>
                  <a:lnTo>
                    <a:pt x="16809" y="0"/>
                  </a:lnTo>
                  <a:cubicBezTo>
                    <a:pt x="13526" y="304"/>
                    <a:pt x="10243" y="821"/>
                    <a:pt x="6991" y="1459"/>
                  </a:cubicBezTo>
                  <a:lnTo>
                    <a:pt x="6778" y="1459"/>
                  </a:lnTo>
                  <a:lnTo>
                    <a:pt x="0" y="12037"/>
                  </a:lnTo>
                  <a:cubicBezTo>
                    <a:pt x="3070" y="11763"/>
                    <a:pt x="6170" y="11611"/>
                    <a:pt x="9240" y="11551"/>
                  </a:cubicBezTo>
                  <a:cubicBezTo>
                    <a:pt x="10608" y="9757"/>
                    <a:pt x="11915" y="7934"/>
                    <a:pt x="13161" y="6079"/>
                  </a:cubicBezTo>
                  <a:cubicBezTo>
                    <a:pt x="14529" y="4134"/>
                    <a:pt x="15745" y="2098"/>
                    <a:pt x="16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761336" y="9311883"/>
              <a:ext cx="298182" cy="343491"/>
            </a:xfrm>
            <a:custGeom>
              <a:avLst/>
              <a:gdLst/>
              <a:ahLst/>
              <a:cxnLst/>
              <a:rect l="l" t="t" r="r" b="b"/>
              <a:pathLst>
                <a:path w="7509" h="8650" extrusionOk="0">
                  <a:moveTo>
                    <a:pt x="3427" y="0"/>
                  </a:moveTo>
                  <a:cubicBezTo>
                    <a:pt x="2345" y="0"/>
                    <a:pt x="1265" y="227"/>
                    <a:pt x="274" y="685"/>
                  </a:cubicBezTo>
                  <a:lnTo>
                    <a:pt x="1" y="807"/>
                  </a:lnTo>
                  <a:cubicBezTo>
                    <a:pt x="1216" y="3300"/>
                    <a:pt x="2159" y="5944"/>
                    <a:pt x="2797" y="8649"/>
                  </a:cubicBezTo>
                  <a:lnTo>
                    <a:pt x="7508" y="1324"/>
                  </a:lnTo>
                  <a:cubicBezTo>
                    <a:pt x="6900" y="868"/>
                    <a:pt x="6232" y="534"/>
                    <a:pt x="5533" y="290"/>
                  </a:cubicBezTo>
                  <a:cubicBezTo>
                    <a:pt x="4846" y="98"/>
                    <a:pt x="4136" y="0"/>
                    <a:pt x="3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-296000" y="9343930"/>
              <a:ext cx="1449653" cy="2253503"/>
            </a:xfrm>
            <a:custGeom>
              <a:avLst/>
              <a:gdLst/>
              <a:ahLst/>
              <a:cxnLst/>
              <a:rect l="l" t="t" r="r" b="b"/>
              <a:pathLst>
                <a:path w="36506" h="56749" extrusionOk="0">
                  <a:moveTo>
                    <a:pt x="26627" y="0"/>
                  </a:moveTo>
                  <a:cubicBezTo>
                    <a:pt x="26292" y="152"/>
                    <a:pt x="25988" y="334"/>
                    <a:pt x="25684" y="517"/>
                  </a:cubicBezTo>
                  <a:cubicBezTo>
                    <a:pt x="26961" y="3192"/>
                    <a:pt x="27934" y="5988"/>
                    <a:pt x="28572" y="8906"/>
                  </a:cubicBezTo>
                  <a:cubicBezTo>
                    <a:pt x="28602" y="8967"/>
                    <a:pt x="28633" y="9028"/>
                    <a:pt x="28663" y="9088"/>
                  </a:cubicBezTo>
                  <a:lnTo>
                    <a:pt x="22037" y="19392"/>
                  </a:lnTo>
                  <a:cubicBezTo>
                    <a:pt x="20791" y="16535"/>
                    <a:pt x="19484" y="13708"/>
                    <a:pt x="18116" y="10942"/>
                  </a:cubicBezTo>
                  <a:cubicBezTo>
                    <a:pt x="17933" y="11368"/>
                    <a:pt x="17721" y="11794"/>
                    <a:pt x="17538" y="12219"/>
                  </a:cubicBezTo>
                  <a:cubicBezTo>
                    <a:pt x="18876" y="14955"/>
                    <a:pt x="20152" y="17690"/>
                    <a:pt x="21338" y="20456"/>
                  </a:cubicBezTo>
                  <a:lnTo>
                    <a:pt x="17873" y="25927"/>
                  </a:lnTo>
                  <a:cubicBezTo>
                    <a:pt x="17569" y="25927"/>
                    <a:pt x="17386" y="26231"/>
                    <a:pt x="17478" y="26505"/>
                  </a:cubicBezTo>
                  <a:lnTo>
                    <a:pt x="15350" y="29818"/>
                  </a:lnTo>
                  <a:lnTo>
                    <a:pt x="14590" y="30973"/>
                  </a:lnTo>
                  <a:cubicBezTo>
                    <a:pt x="13982" y="28602"/>
                    <a:pt x="13222" y="26292"/>
                    <a:pt x="12280" y="24013"/>
                  </a:cubicBezTo>
                  <a:lnTo>
                    <a:pt x="11733" y="25259"/>
                  </a:lnTo>
                  <a:lnTo>
                    <a:pt x="11672" y="25380"/>
                  </a:lnTo>
                  <a:cubicBezTo>
                    <a:pt x="12553" y="27599"/>
                    <a:pt x="13253" y="29909"/>
                    <a:pt x="13800" y="32219"/>
                  </a:cubicBezTo>
                  <a:cubicBezTo>
                    <a:pt x="12979" y="33496"/>
                    <a:pt x="12189" y="34742"/>
                    <a:pt x="11398" y="36019"/>
                  </a:cubicBezTo>
                  <a:cubicBezTo>
                    <a:pt x="11034" y="36019"/>
                    <a:pt x="10821" y="36414"/>
                    <a:pt x="10942" y="36718"/>
                  </a:cubicBezTo>
                  <a:lnTo>
                    <a:pt x="9666" y="38754"/>
                  </a:lnTo>
                  <a:cubicBezTo>
                    <a:pt x="9180" y="37204"/>
                    <a:pt x="8480" y="35745"/>
                    <a:pt x="7629" y="34347"/>
                  </a:cubicBezTo>
                  <a:lnTo>
                    <a:pt x="7113" y="35563"/>
                  </a:lnTo>
                  <a:cubicBezTo>
                    <a:pt x="7872" y="36931"/>
                    <a:pt x="8480" y="38420"/>
                    <a:pt x="8906" y="39970"/>
                  </a:cubicBezTo>
                  <a:cubicBezTo>
                    <a:pt x="7994" y="41399"/>
                    <a:pt x="7113" y="42827"/>
                    <a:pt x="6201" y="44286"/>
                  </a:cubicBezTo>
                  <a:cubicBezTo>
                    <a:pt x="6110" y="44347"/>
                    <a:pt x="6018" y="44469"/>
                    <a:pt x="5988" y="44621"/>
                  </a:cubicBezTo>
                  <a:cubicBezTo>
                    <a:pt x="5380" y="45624"/>
                    <a:pt x="4772" y="46596"/>
                    <a:pt x="4164" y="47600"/>
                  </a:cubicBezTo>
                  <a:cubicBezTo>
                    <a:pt x="3708" y="46779"/>
                    <a:pt x="3252" y="45928"/>
                    <a:pt x="2766" y="45107"/>
                  </a:cubicBezTo>
                  <a:lnTo>
                    <a:pt x="2675" y="45350"/>
                  </a:lnTo>
                  <a:lnTo>
                    <a:pt x="2219" y="46323"/>
                  </a:lnTo>
                  <a:lnTo>
                    <a:pt x="3526" y="48663"/>
                  </a:lnTo>
                  <a:cubicBezTo>
                    <a:pt x="2827" y="49818"/>
                    <a:pt x="2158" y="50943"/>
                    <a:pt x="1459" y="52098"/>
                  </a:cubicBezTo>
                  <a:cubicBezTo>
                    <a:pt x="973" y="52919"/>
                    <a:pt x="486" y="53770"/>
                    <a:pt x="0" y="54591"/>
                  </a:cubicBezTo>
                  <a:lnTo>
                    <a:pt x="0" y="56749"/>
                  </a:lnTo>
                  <a:lnTo>
                    <a:pt x="365" y="56110"/>
                  </a:lnTo>
                  <a:lnTo>
                    <a:pt x="942" y="55138"/>
                  </a:lnTo>
                  <a:lnTo>
                    <a:pt x="1429" y="54317"/>
                  </a:lnTo>
                  <a:lnTo>
                    <a:pt x="1945" y="53405"/>
                  </a:lnTo>
                  <a:lnTo>
                    <a:pt x="2401" y="52645"/>
                  </a:lnTo>
                  <a:cubicBezTo>
                    <a:pt x="3100" y="51460"/>
                    <a:pt x="3830" y="50244"/>
                    <a:pt x="4559" y="49059"/>
                  </a:cubicBezTo>
                  <a:cubicBezTo>
                    <a:pt x="4620" y="48998"/>
                    <a:pt x="4651" y="48907"/>
                    <a:pt x="4681" y="48846"/>
                  </a:cubicBezTo>
                  <a:cubicBezTo>
                    <a:pt x="5380" y="47660"/>
                    <a:pt x="6110" y="46505"/>
                    <a:pt x="6839" y="45320"/>
                  </a:cubicBezTo>
                  <a:cubicBezTo>
                    <a:pt x="8085" y="45654"/>
                    <a:pt x="9362" y="45928"/>
                    <a:pt x="10669" y="46201"/>
                  </a:cubicBezTo>
                  <a:cubicBezTo>
                    <a:pt x="10942" y="45867"/>
                    <a:pt x="11216" y="45563"/>
                    <a:pt x="11490" y="45259"/>
                  </a:cubicBezTo>
                  <a:cubicBezTo>
                    <a:pt x="10122" y="45016"/>
                    <a:pt x="8754" y="44712"/>
                    <a:pt x="7417" y="44378"/>
                  </a:cubicBezTo>
                  <a:cubicBezTo>
                    <a:pt x="8116" y="43253"/>
                    <a:pt x="8815" y="42128"/>
                    <a:pt x="9514" y="41004"/>
                  </a:cubicBezTo>
                  <a:cubicBezTo>
                    <a:pt x="9543" y="41009"/>
                    <a:pt x="9572" y="41011"/>
                    <a:pt x="9600" y="41011"/>
                  </a:cubicBezTo>
                  <a:cubicBezTo>
                    <a:pt x="9929" y="41011"/>
                    <a:pt x="10206" y="40701"/>
                    <a:pt x="10122" y="40365"/>
                  </a:cubicBezTo>
                  <a:cubicBezTo>
                    <a:pt x="10122" y="40305"/>
                    <a:pt x="10091" y="40213"/>
                    <a:pt x="10061" y="40153"/>
                  </a:cubicBezTo>
                  <a:cubicBezTo>
                    <a:pt x="10699" y="39119"/>
                    <a:pt x="11338" y="38116"/>
                    <a:pt x="11976" y="37113"/>
                  </a:cubicBezTo>
                  <a:lnTo>
                    <a:pt x="18389" y="37478"/>
                  </a:lnTo>
                  <a:lnTo>
                    <a:pt x="19301" y="36475"/>
                  </a:lnTo>
                  <a:lnTo>
                    <a:pt x="12645" y="36080"/>
                  </a:lnTo>
                  <a:lnTo>
                    <a:pt x="14803" y="32706"/>
                  </a:lnTo>
                  <a:cubicBezTo>
                    <a:pt x="14863" y="32645"/>
                    <a:pt x="14894" y="32584"/>
                    <a:pt x="14924" y="32523"/>
                  </a:cubicBezTo>
                  <a:lnTo>
                    <a:pt x="16262" y="30426"/>
                  </a:lnTo>
                  <a:cubicBezTo>
                    <a:pt x="17022" y="29271"/>
                    <a:pt x="17751" y="28086"/>
                    <a:pt x="18511" y="26931"/>
                  </a:cubicBezTo>
                  <a:cubicBezTo>
                    <a:pt x="21551" y="26657"/>
                    <a:pt x="24590" y="26475"/>
                    <a:pt x="27630" y="26383"/>
                  </a:cubicBezTo>
                  <a:cubicBezTo>
                    <a:pt x="27934" y="26019"/>
                    <a:pt x="28207" y="25654"/>
                    <a:pt x="28481" y="25320"/>
                  </a:cubicBezTo>
                  <a:lnTo>
                    <a:pt x="28481" y="25320"/>
                  </a:lnTo>
                  <a:cubicBezTo>
                    <a:pt x="25380" y="25380"/>
                    <a:pt x="22310" y="25532"/>
                    <a:pt x="19210" y="25806"/>
                  </a:cubicBezTo>
                  <a:lnTo>
                    <a:pt x="25988" y="15228"/>
                  </a:lnTo>
                  <a:lnTo>
                    <a:pt x="26201" y="15228"/>
                  </a:lnTo>
                  <a:cubicBezTo>
                    <a:pt x="29453" y="14590"/>
                    <a:pt x="32736" y="14073"/>
                    <a:pt x="36019" y="13739"/>
                  </a:cubicBezTo>
                  <a:cubicBezTo>
                    <a:pt x="36201" y="13344"/>
                    <a:pt x="36353" y="13009"/>
                    <a:pt x="36505" y="12614"/>
                  </a:cubicBezTo>
                  <a:lnTo>
                    <a:pt x="36505" y="12614"/>
                  </a:lnTo>
                  <a:cubicBezTo>
                    <a:pt x="33223" y="12949"/>
                    <a:pt x="30001" y="13405"/>
                    <a:pt x="26748" y="14043"/>
                  </a:cubicBezTo>
                  <a:lnTo>
                    <a:pt x="34955" y="1216"/>
                  </a:lnTo>
                  <a:cubicBezTo>
                    <a:pt x="34681" y="973"/>
                    <a:pt x="34408" y="730"/>
                    <a:pt x="34134" y="517"/>
                  </a:cubicBezTo>
                  <a:lnTo>
                    <a:pt x="29423" y="7842"/>
                  </a:lnTo>
                  <a:cubicBezTo>
                    <a:pt x="28785" y="5137"/>
                    <a:pt x="27842" y="2523"/>
                    <a:pt x="26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766181" y="8423954"/>
              <a:ext cx="580600" cy="589257"/>
            </a:xfrm>
            <a:custGeom>
              <a:avLst/>
              <a:gdLst/>
              <a:ahLst/>
              <a:cxnLst/>
              <a:rect l="l" t="t" r="r" b="b"/>
              <a:pathLst>
                <a:path w="14621" h="14839" extrusionOk="0">
                  <a:moveTo>
                    <a:pt x="4316" y="522"/>
                  </a:moveTo>
                  <a:lnTo>
                    <a:pt x="4316" y="522"/>
                  </a:lnTo>
                  <a:cubicBezTo>
                    <a:pt x="4438" y="583"/>
                    <a:pt x="4529" y="614"/>
                    <a:pt x="4620" y="705"/>
                  </a:cubicBezTo>
                  <a:cubicBezTo>
                    <a:pt x="4560" y="705"/>
                    <a:pt x="4529" y="735"/>
                    <a:pt x="4529" y="796"/>
                  </a:cubicBezTo>
                  <a:lnTo>
                    <a:pt x="4408" y="1039"/>
                  </a:lnTo>
                  <a:cubicBezTo>
                    <a:pt x="4377" y="887"/>
                    <a:pt x="4347" y="705"/>
                    <a:pt x="4316" y="522"/>
                  </a:cubicBezTo>
                  <a:close/>
                  <a:moveTo>
                    <a:pt x="4087" y="1"/>
                  </a:moveTo>
                  <a:cubicBezTo>
                    <a:pt x="3952" y="1"/>
                    <a:pt x="3833" y="113"/>
                    <a:pt x="3860" y="249"/>
                  </a:cubicBezTo>
                  <a:cubicBezTo>
                    <a:pt x="3921" y="705"/>
                    <a:pt x="4012" y="1191"/>
                    <a:pt x="4073" y="1647"/>
                  </a:cubicBezTo>
                  <a:cubicBezTo>
                    <a:pt x="4073" y="1677"/>
                    <a:pt x="4073" y="1677"/>
                    <a:pt x="4073" y="1708"/>
                  </a:cubicBezTo>
                  <a:cubicBezTo>
                    <a:pt x="3192" y="3592"/>
                    <a:pt x="2280" y="5507"/>
                    <a:pt x="1398" y="7422"/>
                  </a:cubicBezTo>
                  <a:cubicBezTo>
                    <a:pt x="639" y="9064"/>
                    <a:pt x="0" y="10918"/>
                    <a:pt x="578" y="12681"/>
                  </a:cubicBezTo>
                  <a:cubicBezTo>
                    <a:pt x="1216" y="13106"/>
                    <a:pt x="1794" y="13623"/>
                    <a:pt x="2280" y="14231"/>
                  </a:cubicBezTo>
                  <a:lnTo>
                    <a:pt x="2341" y="14109"/>
                  </a:lnTo>
                  <a:cubicBezTo>
                    <a:pt x="2417" y="13957"/>
                    <a:pt x="2543" y="13894"/>
                    <a:pt x="2674" y="13894"/>
                  </a:cubicBezTo>
                  <a:cubicBezTo>
                    <a:pt x="2963" y="13894"/>
                    <a:pt x="3277" y="14200"/>
                    <a:pt x="3131" y="14535"/>
                  </a:cubicBezTo>
                  <a:cubicBezTo>
                    <a:pt x="3353" y="14515"/>
                    <a:pt x="3576" y="14505"/>
                    <a:pt x="3801" y="14505"/>
                  </a:cubicBezTo>
                  <a:cubicBezTo>
                    <a:pt x="4590" y="14505"/>
                    <a:pt x="5389" y="14626"/>
                    <a:pt x="6171" y="14839"/>
                  </a:cubicBezTo>
                  <a:cubicBezTo>
                    <a:pt x="6444" y="14747"/>
                    <a:pt x="6718" y="14626"/>
                    <a:pt x="6961" y="14474"/>
                  </a:cubicBezTo>
                  <a:cubicBezTo>
                    <a:pt x="7782" y="13896"/>
                    <a:pt x="8481" y="13137"/>
                    <a:pt x="8937" y="12225"/>
                  </a:cubicBezTo>
                  <a:cubicBezTo>
                    <a:pt x="9575" y="11070"/>
                    <a:pt x="10335" y="10006"/>
                    <a:pt x="11216" y="9033"/>
                  </a:cubicBezTo>
                  <a:cubicBezTo>
                    <a:pt x="12128" y="8060"/>
                    <a:pt x="13253" y="7240"/>
                    <a:pt x="14438" y="6632"/>
                  </a:cubicBezTo>
                  <a:cubicBezTo>
                    <a:pt x="14621" y="6541"/>
                    <a:pt x="14621" y="6328"/>
                    <a:pt x="14438" y="6237"/>
                  </a:cubicBezTo>
                  <a:cubicBezTo>
                    <a:pt x="13794" y="6027"/>
                    <a:pt x="13124" y="5920"/>
                    <a:pt x="12451" y="5920"/>
                  </a:cubicBezTo>
                  <a:cubicBezTo>
                    <a:pt x="11854" y="5920"/>
                    <a:pt x="11255" y="6004"/>
                    <a:pt x="10669" y="6176"/>
                  </a:cubicBezTo>
                  <a:cubicBezTo>
                    <a:pt x="10578" y="6206"/>
                    <a:pt x="10487" y="6206"/>
                    <a:pt x="10396" y="6237"/>
                  </a:cubicBezTo>
                  <a:cubicBezTo>
                    <a:pt x="10578" y="5325"/>
                    <a:pt x="10517" y="4352"/>
                    <a:pt x="10244" y="3410"/>
                  </a:cubicBezTo>
                  <a:cubicBezTo>
                    <a:pt x="10183" y="3288"/>
                    <a:pt x="10152" y="3136"/>
                    <a:pt x="10092" y="3015"/>
                  </a:cubicBezTo>
                  <a:cubicBezTo>
                    <a:pt x="10051" y="2934"/>
                    <a:pt x="9970" y="2880"/>
                    <a:pt x="9884" y="2880"/>
                  </a:cubicBezTo>
                  <a:cubicBezTo>
                    <a:pt x="9842" y="2880"/>
                    <a:pt x="9798" y="2893"/>
                    <a:pt x="9757" y="2924"/>
                  </a:cubicBezTo>
                  <a:cubicBezTo>
                    <a:pt x="9058" y="3623"/>
                    <a:pt x="8177" y="4139"/>
                    <a:pt x="7234" y="4413"/>
                  </a:cubicBezTo>
                  <a:cubicBezTo>
                    <a:pt x="7143" y="4443"/>
                    <a:pt x="7082" y="4474"/>
                    <a:pt x="6991" y="4504"/>
                  </a:cubicBezTo>
                  <a:cubicBezTo>
                    <a:pt x="7143" y="2528"/>
                    <a:pt x="5958" y="705"/>
                    <a:pt x="4134" y="6"/>
                  </a:cubicBezTo>
                  <a:cubicBezTo>
                    <a:pt x="4118" y="2"/>
                    <a:pt x="4102" y="1"/>
                    <a:pt x="4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31"/>
          <p:cNvGrpSpPr/>
          <p:nvPr/>
        </p:nvGrpSpPr>
        <p:grpSpPr>
          <a:xfrm rot="-10384396">
            <a:off x="5008636" y="-568904"/>
            <a:ext cx="2998269" cy="3299984"/>
            <a:chOff x="-296000" y="8313162"/>
            <a:chExt cx="2998272" cy="3299988"/>
          </a:xfrm>
        </p:grpSpPr>
        <p:sp>
          <p:nvSpPr>
            <p:cNvPr id="943" name="Google Shape;943;p31"/>
            <p:cNvSpPr/>
            <p:nvPr/>
          </p:nvSpPr>
          <p:spPr>
            <a:xfrm>
              <a:off x="239895" y="10591677"/>
              <a:ext cx="2026640" cy="850072"/>
            </a:xfrm>
            <a:custGeom>
              <a:avLst/>
              <a:gdLst/>
              <a:ahLst/>
              <a:cxnLst/>
              <a:rect l="l" t="t" r="r" b="b"/>
              <a:pathLst>
                <a:path w="51036" h="21407" extrusionOk="0">
                  <a:moveTo>
                    <a:pt x="37925" y="1"/>
                  </a:moveTo>
                  <a:cubicBezTo>
                    <a:pt x="30275" y="1"/>
                    <a:pt x="22692" y="2080"/>
                    <a:pt x="15806" y="5358"/>
                  </a:cubicBezTo>
                  <a:cubicBezTo>
                    <a:pt x="15381" y="6877"/>
                    <a:pt x="15594" y="8488"/>
                    <a:pt x="14864" y="9917"/>
                  </a:cubicBezTo>
                  <a:cubicBezTo>
                    <a:pt x="14104" y="11437"/>
                    <a:pt x="12615" y="12440"/>
                    <a:pt x="11126" y="13109"/>
                  </a:cubicBezTo>
                  <a:cubicBezTo>
                    <a:pt x="9910" y="13595"/>
                    <a:pt x="8663" y="13990"/>
                    <a:pt x="7387" y="14355"/>
                  </a:cubicBezTo>
                  <a:cubicBezTo>
                    <a:pt x="6110" y="15206"/>
                    <a:pt x="4742" y="15905"/>
                    <a:pt x="3344" y="16513"/>
                  </a:cubicBezTo>
                  <a:cubicBezTo>
                    <a:pt x="2220" y="17607"/>
                    <a:pt x="1490" y="19005"/>
                    <a:pt x="578" y="20373"/>
                  </a:cubicBezTo>
                  <a:cubicBezTo>
                    <a:pt x="396" y="20647"/>
                    <a:pt x="213" y="20920"/>
                    <a:pt x="1" y="21163"/>
                  </a:cubicBezTo>
                  <a:lnTo>
                    <a:pt x="274" y="21255"/>
                  </a:lnTo>
                  <a:cubicBezTo>
                    <a:pt x="487" y="21315"/>
                    <a:pt x="669" y="21376"/>
                    <a:pt x="882" y="21407"/>
                  </a:cubicBezTo>
                  <a:cubicBezTo>
                    <a:pt x="943" y="21346"/>
                    <a:pt x="1034" y="21285"/>
                    <a:pt x="1125" y="21224"/>
                  </a:cubicBezTo>
                  <a:cubicBezTo>
                    <a:pt x="11885" y="15024"/>
                    <a:pt x="23284" y="10069"/>
                    <a:pt x="35138" y="6391"/>
                  </a:cubicBezTo>
                  <a:cubicBezTo>
                    <a:pt x="35212" y="6369"/>
                    <a:pt x="35283" y="6359"/>
                    <a:pt x="35351" y="6359"/>
                  </a:cubicBezTo>
                  <a:cubicBezTo>
                    <a:pt x="36036" y="6359"/>
                    <a:pt x="36374" y="7386"/>
                    <a:pt x="35655" y="7607"/>
                  </a:cubicBezTo>
                  <a:cubicBezTo>
                    <a:pt x="27539" y="10130"/>
                    <a:pt x="19606" y="13230"/>
                    <a:pt x="11977" y="16969"/>
                  </a:cubicBezTo>
                  <a:cubicBezTo>
                    <a:pt x="13800" y="17455"/>
                    <a:pt x="15320" y="18914"/>
                    <a:pt x="16901" y="20130"/>
                  </a:cubicBezTo>
                  <a:lnTo>
                    <a:pt x="20335" y="19370"/>
                  </a:lnTo>
                  <a:cubicBezTo>
                    <a:pt x="22494" y="18884"/>
                    <a:pt x="24682" y="18428"/>
                    <a:pt x="26870" y="17972"/>
                  </a:cubicBezTo>
                  <a:lnTo>
                    <a:pt x="27114" y="17668"/>
                  </a:lnTo>
                  <a:cubicBezTo>
                    <a:pt x="28573" y="16057"/>
                    <a:pt x="30640" y="15145"/>
                    <a:pt x="32798" y="15145"/>
                  </a:cubicBezTo>
                  <a:cubicBezTo>
                    <a:pt x="33922" y="15145"/>
                    <a:pt x="35017" y="15297"/>
                    <a:pt x="36111" y="15631"/>
                  </a:cubicBezTo>
                  <a:cubicBezTo>
                    <a:pt x="37904" y="15115"/>
                    <a:pt x="39697" y="14659"/>
                    <a:pt x="41521" y="14324"/>
                  </a:cubicBezTo>
                  <a:cubicBezTo>
                    <a:pt x="43619" y="13595"/>
                    <a:pt x="45564" y="12561"/>
                    <a:pt x="47357" y="11254"/>
                  </a:cubicBezTo>
                  <a:cubicBezTo>
                    <a:pt x="48634" y="10282"/>
                    <a:pt x="49667" y="9036"/>
                    <a:pt x="50366" y="7577"/>
                  </a:cubicBezTo>
                  <a:cubicBezTo>
                    <a:pt x="51035" y="6118"/>
                    <a:pt x="50822" y="4385"/>
                    <a:pt x="49758" y="3169"/>
                  </a:cubicBezTo>
                  <a:cubicBezTo>
                    <a:pt x="47874" y="890"/>
                    <a:pt x="44530" y="342"/>
                    <a:pt x="41612" y="130"/>
                  </a:cubicBezTo>
                  <a:cubicBezTo>
                    <a:pt x="41187" y="99"/>
                    <a:pt x="40731" y="69"/>
                    <a:pt x="40305" y="69"/>
                  </a:cubicBezTo>
                  <a:cubicBezTo>
                    <a:pt x="39512" y="23"/>
                    <a:pt x="38718" y="1"/>
                    <a:pt x="37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276111" y="10844157"/>
              <a:ext cx="1408156" cy="600653"/>
            </a:xfrm>
            <a:custGeom>
              <a:avLst/>
              <a:gdLst/>
              <a:ahLst/>
              <a:cxnLst/>
              <a:rect l="l" t="t" r="r" b="b"/>
              <a:pathLst>
                <a:path w="35461" h="15126" extrusionOk="0">
                  <a:moveTo>
                    <a:pt x="34444" y="0"/>
                  </a:moveTo>
                  <a:cubicBezTo>
                    <a:pt x="34375" y="0"/>
                    <a:pt x="34302" y="11"/>
                    <a:pt x="34226" y="33"/>
                  </a:cubicBezTo>
                  <a:cubicBezTo>
                    <a:pt x="22372" y="3681"/>
                    <a:pt x="10973" y="8635"/>
                    <a:pt x="213" y="14836"/>
                  </a:cubicBezTo>
                  <a:cubicBezTo>
                    <a:pt x="122" y="14897"/>
                    <a:pt x="61" y="14957"/>
                    <a:pt x="1" y="15049"/>
                  </a:cubicBezTo>
                  <a:cubicBezTo>
                    <a:pt x="272" y="15101"/>
                    <a:pt x="533" y="15125"/>
                    <a:pt x="785" y="15125"/>
                  </a:cubicBezTo>
                  <a:cubicBezTo>
                    <a:pt x="4292" y="15125"/>
                    <a:pt x="6100" y="10412"/>
                    <a:pt x="9781" y="10412"/>
                  </a:cubicBezTo>
                  <a:cubicBezTo>
                    <a:pt x="9990" y="10412"/>
                    <a:pt x="10205" y="10427"/>
                    <a:pt x="10426" y="10459"/>
                  </a:cubicBezTo>
                  <a:cubicBezTo>
                    <a:pt x="10639" y="10489"/>
                    <a:pt x="10852" y="10520"/>
                    <a:pt x="11065" y="10580"/>
                  </a:cubicBezTo>
                  <a:cubicBezTo>
                    <a:pt x="18694" y="6872"/>
                    <a:pt x="26627" y="3741"/>
                    <a:pt x="34743" y="1219"/>
                  </a:cubicBezTo>
                  <a:cubicBezTo>
                    <a:pt x="35460" y="998"/>
                    <a:pt x="35126" y="0"/>
                    <a:pt x="34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1276741" y="11193094"/>
              <a:ext cx="397140" cy="147284"/>
            </a:xfrm>
            <a:custGeom>
              <a:avLst/>
              <a:gdLst/>
              <a:ahLst/>
              <a:cxnLst/>
              <a:rect l="l" t="t" r="r" b="b"/>
              <a:pathLst>
                <a:path w="10001" h="3709" extrusionOk="0">
                  <a:moveTo>
                    <a:pt x="6688" y="0"/>
                  </a:moveTo>
                  <a:cubicBezTo>
                    <a:pt x="4530" y="0"/>
                    <a:pt x="2463" y="942"/>
                    <a:pt x="1034" y="2523"/>
                  </a:cubicBezTo>
                  <a:lnTo>
                    <a:pt x="760" y="2827"/>
                  </a:lnTo>
                  <a:cubicBezTo>
                    <a:pt x="487" y="3100"/>
                    <a:pt x="244" y="3404"/>
                    <a:pt x="1" y="3708"/>
                  </a:cubicBezTo>
                  <a:cubicBezTo>
                    <a:pt x="3344" y="2645"/>
                    <a:pt x="6657" y="1459"/>
                    <a:pt x="10001" y="486"/>
                  </a:cubicBezTo>
                  <a:cubicBezTo>
                    <a:pt x="8937" y="182"/>
                    <a:pt x="7812" y="0"/>
                    <a:pt x="6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105912" y="11257584"/>
              <a:ext cx="854599" cy="342141"/>
            </a:xfrm>
            <a:custGeom>
              <a:avLst/>
              <a:gdLst/>
              <a:ahLst/>
              <a:cxnLst/>
              <a:rect l="l" t="t" r="r" b="b"/>
              <a:pathLst>
                <a:path w="21521" h="8616" extrusionOk="0">
                  <a:moveTo>
                    <a:pt x="13922" y="2358"/>
                  </a:moveTo>
                  <a:cubicBezTo>
                    <a:pt x="13896" y="2358"/>
                    <a:pt x="13872" y="2360"/>
                    <a:pt x="13848" y="2363"/>
                  </a:cubicBezTo>
                  <a:lnTo>
                    <a:pt x="13848" y="2363"/>
                  </a:lnTo>
                  <a:cubicBezTo>
                    <a:pt x="13878" y="2370"/>
                    <a:pt x="13907" y="2373"/>
                    <a:pt x="13937" y="2373"/>
                  </a:cubicBezTo>
                  <a:cubicBezTo>
                    <a:pt x="13974" y="2373"/>
                    <a:pt x="14010" y="2368"/>
                    <a:pt x="14046" y="2358"/>
                  </a:cubicBezTo>
                  <a:close/>
                  <a:moveTo>
                    <a:pt x="15503" y="1606"/>
                  </a:moveTo>
                  <a:cubicBezTo>
                    <a:pt x="15601" y="1606"/>
                    <a:pt x="15700" y="1644"/>
                    <a:pt x="15776" y="1720"/>
                  </a:cubicBezTo>
                  <a:lnTo>
                    <a:pt x="16050" y="1993"/>
                  </a:lnTo>
                  <a:cubicBezTo>
                    <a:pt x="16306" y="2273"/>
                    <a:pt x="16044" y="2661"/>
                    <a:pt x="15743" y="2661"/>
                  </a:cubicBezTo>
                  <a:cubicBezTo>
                    <a:pt x="15652" y="2661"/>
                    <a:pt x="15557" y="2625"/>
                    <a:pt x="15472" y="2540"/>
                  </a:cubicBezTo>
                  <a:lnTo>
                    <a:pt x="15229" y="2267"/>
                  </a:lnTo>
                  <a:cubicBezTo>
                    <a:pt x="15077" y="2115"/>
                    <a:pt x="15077" y="1872"/>
                    <a:pt x="15229" y="1720"/>
                  </a:cubicBezTo>
                  <a:cubicBezTo>
                    <a:pt x="15305" y="1644"/>
                    <a:pt x="15404" y="1606"/>
                    <a:pt x="15503" y="1606"/>
                  </a:cubicBezTo>
                  <a:close/>
                  <a:moveTo>
                    <a:pt x="13929" y="1579"/>
                  </a:moveTo>
                  <a:cubicBezTo>
                    <a:pt x="14118" y="1579"/>
                    <a:pt x="14310" y="1711"/>
                    <a:pt x="14317" y="1978"/>
                  </a:cubicBezTo>
                  <a:lnTo>
                    <a:pt x="14317" y="1978"/>
                  </a:lnTo>
                  <a:cubicBezTo>
                    <a:pt x="14311" y="2190"/>
                    <a:pt x="14190" y="2316"/>
                    <a:pt x="14046" y="2358"/>
                  </a:cubicBezTo>
                  <a:lnTo>
                    <a:pt x="14165" y="2358"/>
                  </a:lnTo>
                  <a:cubicBezTo>
                    <a:pt x="14682" y="2358"/>
                    <a:pt x="14682" y="3148"/>
                    <a:pt x="14165" y="3148"/>
                  </a:cubicBezTo>
                  <a:lnTo>
                    <a:pt x="13922" y="3148"/>
                  </a:lnTo>
                  <a:cubicBezTo>
                    <a:pt x="13401" y="3148"/>
                    <a:pt x="13376" y="2430"/>
                    <a:pt x="13848" y="2363"/>
                  </a:cubicBezTo>
                  <a:lnTo>
                    <a:pt x="13848" y="2363"/>
                  </a:lnTo>
                  <a:cubicBezTo>
                    <a:pt x="13692" y="2327"/>
                    <a:pt x="13557" y="2193"/>
                    <a:pt x="13557" y="1963"/>
                  </a:cubicBezTo>
                  <a:cubicBezTo>
                    <a:pt x="13557" y="1708"/>
                    <a:pt x="13742" y="1579"/>
                    <a:pt x="13929" y="1579"/>
                  </a:cubicBezTo>
                  <a:close/>
                  <a:moveTo>
                    <a:pt x="14067" y="1"/>
                  </a:moveTo>
                  <a:cubicBezTo>
                    <a:pt x="10386" y="1"/>
                    <a:pt x="8577" y="4714"/>
                    <a:pt x="5046" y="4714"/>
                  </a:cubicBezTo>
                  <a:cubicBezTo>
                    <a:pt x="4792" y="4714"/>
                    <a:pt x="4529" y="4690"/>
                    <a:pt x="4256" y="4638"/>
                  </a:cubicBezTo>
                  <a:cubicBezTo>
                    <a:pt x="4043" y="4607"/>
                    <a:pt x="3831" y="4546"/>
                    <a:pt x="3648" y="4486"/>
                  </a:cubicBezTo>
                  <a:lnTo>
                    <a:pt x="3375" y="4394"/>
                  </a:lnTo>
                  <a:cubicBezTo>
                    <a:pt x="2493" y="5549"/>
                    <a:pt x="1338" y="6461"/>
                    <a:pt x="1" y="7100"/>
                  </a:cubicBezTo>
                  <a:cubicBezTo>
                    <a:pt x="396" y="7282"/>
                    <a:pt x="730" y="7464"/>
                    <a:pt x="1065" y="7647"/>
                  </a:cubicBezTo>
                  <a:cubicBezTo>
                    <a:pt x="2257" y="8290"/>
                    <a:pt x="3590" y="8615"/>
                    <a:pt x="4933" y="8615"/>
                  </a:cubicBezTo>
                  <a:cubicBezTo>
                    <a:pt x="5747" y="8615"/>
                    <a:pt x="6565" y="8496"/>
                    <a:pt x="7357" y="8255"/>
                  </a:cubicBezTo>
                  <a:cubicBezTo>
                    <a:pt x="9271" y="7647"/>
                    <a:pt x="10548" y="6127"/>
                    <a:pt x="12281" y="5154"/>
                  </a:cubicBezTo>
                  <a:cubicBezTo>
                    <a:pt x="13149" y="4658"/>
                    <a:pt x="14009" y="4463"/>
                    <a:pt x="14870" y="4463"/>
                  </a:cubicBezTo>
                  <a:cubicBezTo>
                    <a:pt x="15696" y="4463"/>
                    <a:pt x="16523" y="4643"/>
                    <a:pt x="17357" y="4911"/>
                  </a:cubicBezTo>
                  <a:cubicBezTo>
                    <a:pt x="18755" y="4759"/>
                    <a:pt x="20153" y="4546"/>
                    <a:pt x="21521" y="4242"/>
                  </a:cubicBezTo>
                  <a:cubicBezTo>
                    <a:pt x="21126" y="3999"/>
                    <a:pt x="20700" y="3695"/>
                    <a:pt x="20275" y="3361"/>
                  </a:cubicBezTo>
                  <a:cubicBezTo>
                    <a:pt x="18694" y="2145"/>
                    <a:pt x="17144" y="686"/>
                    <a:pt x="15351" y="169"/>
                  </a:cubicBezTo>
                  <a:cubicBezTo>
                    <a:pt x="15138" y="109"/>
                    <a:pt x="14925" y="78"/>
                    <a:pt x="14712" y="48"/>
                  </a:cubicBezTo>
                  <a:cubicBezTo>
                    <a:pt x="14491" y="16"/>
                    <a:pt x="14276" y="1"/>
                    <a:pt x="14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411287" y="11235306"/>
              <a:ext cx="1835515" cy="377841"/>
            </a:xfrm>
            <a:custGeom>
              <a:avLst/>
              <a:gdLst/>
              <a:ahLst/>
              <a:cxnLst/>
              <a:rect l="l" t="t" r="r" b="b"/>
              <a:pathLst>
                <a:path w="46223" h="9515" extrusionOk="0">
                  <a:moveTo>
                    <a:pt x="36958" y="2329"/>
                  </a:moveTo>
                  <a:cubicBezTo>
                    <a:pt x="37278" y="2329"/>
                    <a:pt x="37544" y="2725"/>
                    <a:pt x="37236" y="3010"/>
                  </a:cubicBezTo>
                  <a:lnTo>
                    <a:pt x="36962" y="3253"/>
                  </a:lnTo>
                  <a:cubicBezTo>
                    <a:pt x="36888" y="3327"/>
                    <a:pt x="36793" y="3367"/>
                    <a:pt x="36701" y="3367"/>
                  </a:cubicBezTo>
                  <a:cubicBezTo>
                    <a:pt x="36642" y="3367"/>
                    <a:pt x="36584" y="3350"/>
                    <a:pt x="36537" y="3314"/>
                  </a:cubicBezTo>
                  <a:lnTo>
                    <a:pt x="36537" y="3314"/>
                  </a:lnTo>
                  <a:cubicBezTo>
                    <a:pt x="36537" y="3375"/>
                    <a:pt x="36567" y="3436"/>
                    <a:pt x="36567" y="3496"/>
                  </a:cubicBezTo>
                  <a:lnTo>
                    <a:pt x="36567" y="3770"/>
                  </a:lnTo>
                  <a:cubicBezTo>
                    <a:pt x="36567" y="4028"/>
                    <a:pt x="36369" y="4158"/>
                    <a:pt x="36172" y="4158"/>
                  </a:cubicBezTo>
                  <a:cubicBezTo>
                    <a:pt x="35974" y="4158"/>
                    <a:pt x="35777" y="4028"/>
                    <a:pt x="35777" y="3770"/>
                  </a:cubicBezTo>
                  <a:lnTo>
                    <a:pt x="35777" y="3466"/>
                  </a:lnTo>
                  <a:cubicBezTo>
                    <a:pt x="35777" y="3253"/>
                    <a:pt x="35959" y="3101"/>
                    <a:pt x="36172" y="3101"/>
                  </a:cubicBezTo>
                  <a:cubicBezTo>
                    <a:pt x="36233" y="3101"/>
                    <a:pt x="36293" y="3101"/>
                    <a:pt x="36354" y="3162"/>
                  </a:cubicBezTo>
                  <a:cubicBezTo>
                    <a:pt x="36293" y="3010"/>
                    <a:pt x="36324" y="2828"/>
                    <a:pt x="36445" y="2706"/>
                  </a:cubicBezTo>
                  <a:lnTo>
                    <a:pt x="36688" y="2433"/>
                  </a:lnTo>
                  <a:cubicBezTo>
                    <a:pt x="36775" y="2360"/>
                    <a:pt x="36868" y="2329"/>
                    <a:pt x="36958" y="2329"/>
                  </a:cubicBezTo>
                  <a:close/>
                  <a:moveTo>
                    <a:pt x="37752" y="3405"/>
                  </a:moveTo>
                  <a:cubicBezTo>
                    <a:pt x="38269" y="3405"/>
                    <a:pt x="38269" y="4165"/>
                    <a:pt x="37752" y="4165"/>
                  </a:cubicBezTo>
                  <a:lnTo>
                    <a:pt x="37479" y="4165"/>
                  </a:lnTo>
                  <a:cubicBezTo>
                    <a:pt x="36962" y="4165"/>
                    <a:pt x="36962" y="3405"/>
                    <a:pt x="37479" y="3405"/>
                  </a:cubicBezTo>
                  <a:close/>
                  <a:moveTo>
                    <a:pt x="21551" y="5085"/>
                  </a:moveTo>
                  <a:cubicBezTo>
                    <a:pt x="21749" y="5085"/>
                    <a:pt x="21947" y="5214"/>
                    <a:pt x="21947" y="5472"/>
                  </a:cubicBezTo>
                  <a:cubicBezTo>
                    <a:pt x="21947" y="5746"/>
                    <a:pt x="21749" y="5882"/>
                    <a:pt x="21551" y="5882"/>
                  </a:cubicBezTo>
                  <a:cubicBezTo>
                    <a:pt x="21354" y="5882"/>
                    <a:pt x="21156" y="5746"/>
                    <a:pt x="21156" y="5472"/>
                  </a:cubicBezTo>
                  <a:cubicBezTo>
                    <a:pt x="21156" y="5214"/>
                    <a:pt x="21354" y="5085"/>
                    <a:pt x="21551" y="5085"/>
                  </a:cubicBezTo>
                  <a:close/>
                  <a:moveTo>
                    <a:pt x="20503" y="5601"/>
                  </a:moveTo>
                  <a:cubicBezTo>
                    <a:pt x="20693" y="5601"/>
                    <a:pt x="20883" y="5730"/>
                    <a:pt x="20883" y="5989"/>
                  </a:cubicBezTo>
                  <a:cubicBezTo>
                    <a:pt x="20883" y="6247"/>
                    <a:pt x="20693" y="6376"/>
                    <a:pt x="20503" y="6376"/>
                  </a:cubicBezTo>
                  <a:cubicBezTo>
                    <a:pt x="20313" y="6376"/>
                    <a:pt x="20123" y="6247"/>
                    <a:pt x="20123" y="5989"/>
                  </a:cubicBezTo>
                  <a:cubicBezTo>
                    <a:pt x="20123" y="5730"/>
                    <a:pt x="20313" y="5601"/>
                    <a:pt x="20503" y="5601"/>
                  </a:cubicBezTo>
                  <a:close/>
                  <a:moveTo>
                    <a:pt x="33558" y="1"/>
                  </a:moveTo>
                  <a:cubicBezTo>
                    <a:pt x="29150" y="1156"/>
                    <a:pt x="24834" y="2797"/>
                    <a:pt x="20427" y="4165"/>
                  </a:cubicBezTo>
                  <a:cubicBezTo>
                    <a:pt x="19667" y="4986"/>
                    <a:pt x="18694" y="5563"/>
                    <a:pt x="17630" y="5776"/>
                  </a:cubicBezTo>
                  <a:cubicBezTo>
                    <a:pt x="17384" y="5816"/>
                    <a:pt x="17137" y="5836"/>
                    <a:pt x="16892" y="5836"/>
                  </a:cubicBezTo>
                  <a:cubicBezTo>
                    <a:pt x="16380" y="5836"/>
                    <a:pt x="15874" y="5748"/>
                    <a:pt x="15381" y="5563"/>
                  </a:cubicBezTo>
                  <a:cubicBezTo>
                    <a:pt x="14165" y="5867"/>
                    <a:pt x="12949" y="6110"/>
                    <a:pt x="11734" y="6293"/>
                  </a:cubicBezTo>
                  <a:cubicBezTo>
                    <a:pt x="12828" y="6779"/>
                    <a:pt x="13861" y="7326"/>
                    <a:pt x="14864" y="7721"/>
                  </a:cubicBezTo>
                  <a:cubicBezTo>
                    <a:pt x="16120" y="8212"/>
                    <a:pt x="17465" y="8576"/>
                    <a:pt x="18800" y="8576"/>
                  </a:cubicBezTo>
                  <a:cubicBezTo>
                    <a:pt x="19533" y="8576"/>
                    <a:pt x="20263" y="8466"/>
                    <a:pt x="20974" y="8208"/>
                  </a:cubicBezTo>
                  <a:cubicBezTo>
                    <a:pt x="22980" y="7448"/>
                    <a:pt x="23740" y="5472"/>
                    <a:pt x="25077" y="3983"/>
                  </a:cubicBezTo>
                  <a:cubicBezTo>
                    <a:pt x="26566" y="2409"/>
                    <a:pt x="28634" y="1550"/>
                    <a:pt x="30741" y="1550"/>
                  </a:cubicBezTo>
                  <a:cubicBezTo>
                    <a:pt x="31647" y="1550"/>
                    <a:pt x="32559" y="1709"/>
                    <a:pt x="33436" y="2037"/>
                  </a:cubicBezTo>
                  <a:cubicBezTo>
                    <a:pt x="33851" y="2176"/>
                    <a:pt x="33712" y="2817"/>
                    <a:pt x="33340" y="2817"/>
                  </a:cubicBezTo>
                  <a:cubicBezTo>
                    <a:pt x="33304" y="2817"/>
                    <a:pt x="33264" y="2811"/>
                    <a:pt x="33223" y="2797"/>
                  </a:cubicBezTo>
                  <a:cubicBezTo>
                    <a:pt x="32405" y="2485"/>
                    <a:pt x="31556" y="2333"/>
                    <a:pt x="30716" y="2333"/>
                  </a:cubicBezTo>
                  <a:cubicBezTo>
                    <a:pt x="29185" y="2333"/>
                    <a:pt x="27682" y="2839"/>
                    <a:pt x="26445" y="3800"/>
                  </a:cubicBezTo>
                  <a:cubicBezTo>
                    <a:pt x="24773" y="5077"/>
                    <a:pt x="24105" y="7235"/>
                    <a:pt x="22342" y="8390"/>
                  </a:cubicBezTo>
                  <a:cubicBezTo>
                    <a:pt x="21241" y="9121"/>
                    <a:pt x="20087" y="9405"/>
                    <a:pt x="18916" y="9405"/>
                  </a:cubicBezTo>
                  <a:cubicBezTo>
                    <a:pt x="16043" y="9405"/>
                    <a:pt x="13066" y="7694"/>
                    <a:pt x="10518" y="6658"/>
                  </a:cubicBezTo>
                  <a:lnTo>
                    <a:pt x="10183" y="6506"/>
                  </a:lnTo>
                  <a:cubicBezTo>
                    <a:pt x="9788" y="6566"/>
                    <a:pt x="9363" y="6597"/>
                    <a:pt x="8968" y="6627"/>
                  </a:cubicBezTo>
                  <a:cubicBezTo>
                    <a:pt x="8952" y="6628"/>
                    <a:pt x="8937" y="6629"/>
                    <a:pt x="8922" y="6629"/>
                  </a:cubicBezTo>
                  <a:cubicBezTo>
                    <a:pt x="8580" y="6629"/>
                    <a:pt x="8333" y="6308"/>
                    <a:pt x="8420" y="5958"/>
                  </a:cubicBezTo>
                  <a:cubicBezTo>
                    <a:pt x="8009" y="5860"/>
                    <a:pt x="7598" y="5806"/>
                    <a:pt x="7186" y="5806"/>
                  </a:cubicBezTo>
                  <a:cubicBezTo>
                    <a:pt x="6838" y="5806"/>
                    <a:pt x="6489" y="5844"/>
                    <a:pt x="6141" y="5928"/>
                  </a:cubicBezTo>
                  <a:cubicBezTo>
                    <a:pt x="4864" y="6232"/>
                    <a:pt x="3892" y="7144"/>
                    <a:pt x="2888" y="7904"/>
                  </a:cubicBezTo>
                  <a:cubicBezTo>
                    <a:pt x="2007" y="8603"/>
                    <a:pt x="1034" y="9120"/>
                    <a:pt x="1" y="9515"/>
                  </a:cubicBezTo>
                  <a:lnTo>
                    <a:pt x="24804" y="9515"/>
                  </a:lnTo>
                  <a:cubicBezTo>
                    <a:pt x="25564" y="8572"/>
                    <a:pt x="26232" y="7569"/>
                    <a:pt x="27144" y="6779"/>
                  </a:cubicBezTo>
                  <a:cubicBezTo>
                    <a:pt x="28138" y="5936"/>
                    <a:pt x="29286" y="5739"/>
                    <a:pt x="30479" y="5739"/>
                  </a:cubicBezTo>
                  <a:cubicBezTo>
                    <a:pt x="30963" y="5739"/>
                    <a:pt x="31455" y="5771"/>
                    <a:pt x="31947" y="5806"/>
                  </a:cubicBezTo>
                  <a:cubicBezTo>
                    <a:pt x="32556" y="5857"/>
                    <a:pt x="33170" y="5882"/>
                    <a:pt x="33785" y="5882"/>
                  </a:cubicBezTo>
                  <a:cubicBezTo>
                    <a:pt x="34644" y="5882"/>
                    <a:pt x="35504" y="5834"/>
                    <a:pt x="36354" y="5746"/>
                  </a:cubicBezTo>
                  <a:cubicBezTo>
                    <a:pt x="39606" y="5351"/>
                    <a:pt x="42707" y="4256"/>
                    <a:pt x="45807" y="3162"/>
                  </a:cubicBezTo>
                  <a:cubicBezTo>
                    <a:pt x="46222" y="3024"/>
                    <a:pt x="46108" y="2382"/>
                    <a:pt x="45718" y="2382"/>
                  </a:cubicBezTo>
                  <a:cubicBezTo>
                    <a:pt x="45680" y="2382"/>
                    <a:pt x="45638" y="2388"/>
                    <a:pt x="45594" y="2402"/>
                  </a:cubicBezTo>
                  <a:cubicBezTo>
                    <a:pt x="44683" y="2706"/>
                    <a:pt x="43787" y="2835"/>
                    <a:pt x="42902" y="2835"/>
                  </a:cubicBezTo>
                  <a:cubicBezTo>
                    <a:pt x="39716" y="2835"/>
                    <a:pt x="36674" y="1167"/>
                    <a:pt x="3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70926" y="11436242"/>
              <a:ext cx="724231" cy="176908"/>
            </a:xfrm>
            <a:custGeom>
              <a:avLst/>
              <a:gdLst/>
              <a:ahLst/>
              <a:cxnLst/>
              <a:rect l="l" t="t" r="r" b="b"/>
              <a:pathLst>
                <a:path w="18238" h="4455" extrusionOk="0">
                  <a:moveTo>
                    <a:pt x="15807" y="1"/>
                  </a:moveTo>
                  <a:cubicBezTo>
                    <a:pt x="14920" y="1"/>
                    <a:pt x="14033" y="195"/>
                    <a:pt x="13162" y="686"/>
                  </a:cubicBezTo>
                  <a:cubicBezTo>
                    <a:pt x="11490" y="1598"/>
                    <a:pt x="10183" y="3148"/>
                    <a:pt x="8238" y="3786"/>
                  </a:cubicBezTo>
                  <a:cubicBezTo>
                    <a:pt x="7446" y="4027"/>
                    <a:pt x="6632" y="4147"/>
                    <a:pt x="5822" y="4147"/>
                  </a:cubicBezTo>
                  <a:cubicBezTo>
                    <a:pt x="4485" y="4147"/>
                    <a:pt x="3156" y="3821"/>
                    <a:pt x="1946" y="3178"/>
                  </a:cubicBezTo>
                  <a:cubicBezTo>
                    <a:pt x="1611" y="2996"/>
                    <a:pt x="1277" y="2813"/>
                    <a:pt x="912" y="2631"/>
                  </a:cubicBezTo>
                  <a:cubicBezTo>
                    <a:pt x="608" y="2753"/>
                    <a:pt x="304" y="2905"/>
                    <a:pt x="0" y="2996"/>
                  </a:cubicBezTo>
                  <a:lnTo>
                    <a:pt x="608" y="3330"/>
                  </a:lnTo>
                  <a:cubicBezTo>
                    <a:pt x="1398" y="3786"/>
                    <a:pt x="2189" y="4151"/>
                    <a:pt x="3009" y="4455"/>
                  </a:cubicBezTo>
                  <a:lnTo>
                    <a:pt x="8602" y="4455"/>
                  </a:lnTo>
                  <a:cubicBezTo>
                    <a:pt x="9636" y="4090"/>
                    <a:pt x="10608" y="3543"/>
                    <a:pt x="11459" y="2874"/>
                  </a:cubicBezTo>
                  <a:cubicBezTo>
                    <a:pt x="12493" y="2053"/>
                    <a:pt x="13496" y="1142"/>
                    <a:pt x="14742" y="838"/>
                  </a:cubicBezTo>
                  <a:cubicBezTo>
                    <a:pt x="15105" y="765"/>
                    <a:pt x="15467" y="727"/>
                    <a:pt x="15830" y="727"/>
                  </a:cubicBezTo>
                  <a:cubicBezTo>
                    <a:pt x="16227" y="727"/>
                    <a:pt x="16625" y="773"/>
                    <a:pt x="17022" y="868"/>
                  </a:cubicBezTo>
                  <a:cubicBezTo>
                    <a:pt x="17052" y="655"/>
                    <a:pt x="17235" y="503"/>
                    <a:pt x="17478" y="503"/>
                  </a:cubicBezTo>
                  <a:cubicBezTo>
                    <a:pt x="17721" y="473"/>
                    <a:pt x="17995" y="443"/>
                    <a:pt x="18238" y="412"/>
                  </a:cubicBezTo>
                  <a:cubicBezTo>
                    <a:pt x="17437" y="165"/>
                    <a:pt x="16622" y="1"/>
                    <a:pt x="1580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815660" y="11296182"/>
              <a:ext cx="940690" cy="312399"/>
            </a:xfrm>
            <a:custGeom>
              <a:avLst/>
              <a:gdLst/>
              <a:ahLst/>
              <a:cxnLst/>
              <a:rect l="l" t="t" r="r" b="b"/>
              <a:pathLst>
                <a:path w="23689" h="7867" extrusionOk="0">
                  <a:moveTo>
                    <a:pt x="20577" y="1"/>
                  </a:moveTo>
                  <a:cubicBezTo>
                    <a:pt x="18472" y="1"/>
                    <a:pt x="16407" y="852"/>
                    <a:pt x="14894" y="2450"/>
                  </a:cubicBezTo>
                  <a:cubicBezTo>
                    <a:pt x="13557" y="3909"/>
                    <a:pt x="12797" y="5915"/>
                    <a:pt x="10821" y="6644"/>
                  </a:cubicBezTo>
                  <a:cubicBezTo>
                    <a:pt x="10107" y="6915"/>
                    <a:pt x="9371" y="7027"/>
                    <a:pt x="8631" y="7027"/>
                  </a:cubicBezTo>
                  <a:cubicBezTo>
                    <a:pt x="7292" y="7027"/>
                    <a:pt x="5945" y="6658"/>
                    <a:pt x="4712" y="6188"/>
                  </a:cubicBezTo>
                  <a:cubicBezTo>
                    <a:pt x="3709" y="5793"/>
                    <a:pt x="2645" y="5246"/>
                    <a:pt x="1551" y="4760"/>
                  </a:cubicBezTo>
                  <a:cubicBezTo>
                    <a:pt x="1034" y="4821"/>
                    <a:pt x="517" y="4912"/>
                    <a:pt x="0" y="4973"/>
                  </a:cubicBezTo>
                  <a:lnTo>
                    <a:pt x="365" y="5094"/>
                  </a:lnTo>
                  <a:cubicBezTo>
                    <a:pt x="2920" y="6133"/>
                    <a:pt x="5890" y="7866"/>
                    <a:pt x="8761" y="7866"/>
                  </a:cubicBezTo>
                  <a:cubicBezTo>
                    <a:pt x="9921" y="7866"/>
                    <a:pt x="11065" y="7583"/>
                    <a:pt x="12159" y="6857"/>
                  </a:cubicBezTo>
                  <a:cubicBezTo>
                    <a:pt x="13922" y="5672"/>
                    <a:pt x="14621" y="3514"/>
                    <a:pt x="16262" y="2237"/>
                  </a:cubicBezTo>
                  <a:cubicBezTo>
                    <a:pt x="17517" y="1276"/>
                    <a:pt x="19026" y="783"/>
                    <a:pt x="20551" y="783"/>
                  </a:cubicBezTo>
                  <a:cubicBezTo>
                    <a:pt x="21389" y="783"/>
                    <a:pt x="22232" y="932"/>
                    <a:pt x="23040" y="1234"/>
                  </a:cubicBezTo>
                  <a:cubicBezTo>
                    <a:pt x="23092" y="1253"/>
                    <a:pt x="23140" y="1262"/>
                    <a:pt x="23185" y="1262"/>
                  </a:cubicBezTo>
                  <a:cubicBezTo>
                    <a:pt x="23564" y="1262"/>
                    <a:pt x="23688" y="637"/>
                    <a:pt x="23253" y="474"/>
                  </a:cubicBezTo>
                  <a:cubicBezTo>
                    <a:pt x="22380" y="156"/>
                    <a:pt x="21475" y="1"/>
                    <a:pt x="205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1883877" y="11369290"/>
              <a:ext cx="45905" cy="31450"/>
            </a:xfrm>
            <a:custGeom>
              <a:avLst/>
              <a:gdLst/>
              <a:ahLst/>
              <a:cxnLst/>
              <a:rect l="l" t="t" r="r" b="b"/>
              <a:pathLst>
                <a:path w="1156" h="792" extrusionOk="0">
                  <a:moveTo>
                    <a:pt x="365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09"/>
                    <a:pt x="153" y="791"/>
                    <a:pt x="365" y="791"/>
                  </a:cubicBezTo>
                  <a:lnTo>
                    <a:pt x="639" y="791"/>
                  </a:lnTo>
                  <a:cubicBezTo>
                    <a:pt x="1156" y="791"/>
                    <a:pt x="1156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1831975" y="11327276"/>
              <a:ext cx="69215" cy="72232"/>
            </a:xfrm>
            <a:custGeom>
              <a:avLst/>
              <a:gdLst/>
              <a:ahLst/>
              <a:cxnLst/>
              <a:rect l="l" t="t" r="r" b="b"/>
              <a:pathLst>
                <a:path w="1743" h="1819" extrusionOk="0">
                  <a:moveTo>
                    <a:pt x="1186" y="0"/>
                  </a:moveTo>
                  <a:cubicBezTo>
                    <a:pt x="1096" y="0"/>
                    <a:pt x="1001" y="35"/>
                    <a:pt x="912" y="117"/>
                  </a:cubicBezTo>
                  <a:lnTo>
                    <a:pt x="669" y="390"/>
                  </a:lnTo>
                  <a:cubicBezTo>
                    <a:pt x="517" y="481"/>
                    <a:pt x="487" y="664"/>
                    <a:pt x="578" y="816"/>
                  </a:cubicBezTo>
                  <a:cubicBezTo>
                    <a:pt x="517" y="785"/>
                    <a:pt x="457" y="785"/>
                    <a:pt x="396" y="785"/>
                  </a:cubicBezTo>
                  <a:cubicBezTo>
                    <a:pt x="380" y="783"/>
                    <a:pt x="365" y="782"/>
                    <a:pt x="349" y="782"/>
                  </a:cubicBezTo>
                  <a:cubicBezTo>
                    <a:pt x="157" y="782"/>
                    <a:pt x="1" y="953"/>
                    <a:pt x="1" y="1150"/>
                  </a:cubicBezTo>
                  <a:lnTo>
                    <a:pt x="1" y="1424"/>
                  </a:lnTo>
                  <a:cubicBezTo>
                    <a:pt x="1" y="1636"/>
                    <a:pt x="153" y="1819"/>
                    <a:pt x="396" y="1819"/>
                  </a:cubicBezTo>
                  <a:cubicBezTo>
                    <a:pt x="609" y="1819"/>
                    <a:pt x="791" y="1667"/>
                    <a:pt x="791" y="1454"/>
                  </a:cubicBezTo>
                  <a:lnTo>
                    <a:pt x="791" y="1180"/>
                  </a:lnTo>
                  <a:cubicBezTo>
                    <a:pt x="791" y="1120"/>
                    <a:pt x="761" y="1059"/>
                    <a:pt x="730" y="998"/>
                  </a:cubicBezTo>
                  <a:lnTo>
                    <a:pt x="730" y="998"/>
                  </a:lnTo>
                  <a:cubicBezTo>
                    <a:pt x="790" y="1034"/>
                    <a:pt x="855" y="1051"/>
                    <a:pt x="919" y="1051"/>
                  </a:cubicBezTo>
                  <a:cubicBezTo>
                    <a:pt x="1017" y="1051"/>
                    <a:pt x="1112" y="1011"/>
                    <a:pt x="1186" y="937"/>
                  </a:cubicBezTo>
                  <a:lnTo>
                    <a:pt x="1460" y="694"/>
                  </a:lnTo>
                  <a:cubicBezTo>
                    <a:pt x="1743" y="411"/>
                    <a:pt x="1495" y="0"/>
                    <a:pt x="1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698514" y="11321597"/>
              <a:ext cx="54562" cy="41815"/>
            </a:xfrm>
            <a:custGeom>
              <a:avLst/>
              <a:gdLst/>
              <a:ahLst/>
              <a:cxnLst/>
              <a:rect l="l" t="t" r="r" b="b"/>
              <a:pathLst>
                <a:path w="1374" h="1053" extrusionOk="0">
                  <a:moveTo>
                    <a:pt x="563" y="1"/>
                  </a:moveTo>
                  <a:cubicBezTo>
                    <a:pt x="261" y="1"/>
                    <a:pt x="0" y="380"/>
                    <a:pt x="276" y="655"/>
                  </a:cubicBezTo>
                  <a:lnTo>
                    <a:pt x="549" y="928"/>
                  </a:lnTo>
                  <a:cubicBezTo>
                    <a:pt x="637" y="1016"/>
                    <a:pt x="734" y="1052"/>
                    <a:pt x="828" y="1052"/>
                  </a:cubicBezTo>
                  <a:cubicBezTo>
                    <a:pt x="1124" y="1052"/>
                    <a:pt x="1374" y="682"/>
                    <a:pt x="1096" y="381"/>
                  </a:cubicBezTo>
                  <a:lnTo>
                    <a:pt x="853" y="138"/>
                  </a:lnTo>
                  <a:cubicBezTo>
                    <a:pt x="764" y="41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644269" y="11320128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0" y="0"/>
                  </a:moveTo>
                  <a:cubicBezTo>
                    <a:pt x="190" y="0"/>
                    <a:pt x="0" y="129"/>
                    <a:pt x="0" y="388"/>
                  </a:cubicBezTo>
                  <a:cubicBezTo>
                    <a:pt x="0" y="646"/>
                    <a:pt x="190" y="775"/>
                    <a:pt x="380" y="775"/>
                  </a:cubicBezTo>
                  <a:cubicBezTo>
                    <a:pt x="570" y="775"/>
                    <a:pt x="760" y="646"/>
                    <a:pt x="760" y="388"/>
                  </a:cubicBezTo>
                  <a:cubicBezTo>
                    <a:pt x="760" y="129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638233" y="11351182"/>
              <a:ext cx="51941" cy="3145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517" y="1"/>
                  </a:moveTo>
                  <a:cubicBezTo>
                    <a:pt x="0" y="1"/>
                    <a:pt x="0" y="791"/>
                    <a:pt x="517" y="791"/>
                  </a:cubicBezTo>
                  <a:lnTo>
                    <a:pt x="791" y="791"/>
                  </a:lnTo>
                  <a:cubicBezTo>
                    <a:pt x="1307" y="791"/>
                    <a:pt x="1307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1251405" y="11437195"/>
              <a:ext cx="31411" cy="31728"/>
            </a:xfrm>
            <a:custGeom>
              <a:avLst/>
              <a:gdLst/>
              <a:ahLst/>
              <a:cxnLst/>
              <a:rect l="l" t="t" r="r" b="b"/>
              <a:pathLst>
                <a:path w="791" h="799" extrusionOk="0">
                  <a:moveTo>
                    <a:pt x="395" y="1"/>
                  </a:moveTo>
                  <a:cubicBezTo>
                    <a:pt x="198" y="1"/>
                    <a:pt x="0" y="130"/>
                    <a:pt x="0" y="388"/>
                  </a:cubicBezTo>
                  <a:cubicBezTo>
                    <a:pt x="0" y="662"/>
                    <a:pt x="198" y="798"/>
                    <a:pt x="395" y="798"/>
                  </a:cubicBezTo>
                  <a:cubicBezTo>
                    <a:pt x="593" y="798"/>
                    <a:pt x="791" y="662"/>
                    <a:pt x="791" y="388"/>
                  </a:cubicBezTo>
                  <a:cubicBezTo>
                    <a:pt x="791" y="130"/>
                    <a:pt x="593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1210345" y="11457725"/>
              <a:ext cx="30219" cy="30815"/>
            </a:xfrm>
            <a:custGeom>
              <a:avLst/>
              <a:gdLst/>
              <a:ahLst/>
              <a:cxnLst/>
              <a:rect l="l" t="t" r="r" b="b"/>
              <a:pathLst>
                <a:path w="761" h="776" extrusionOk="0">
                  <a:moveTo>
                    <a:pt x="381" y="0"/>
                  </a:moveTo>
                  <a:cubicBezTo>
                    <a:pt x="191" y="0"/>
                    <a:pt x="1" y="129"/>
                    <a:pt x="1" y="388"/>
                  </a:cubicBezTo>
                  <a:cubicBezTo>
                    <a:pt x="1" y="646"/>
                    <a:pt x="191" y="775"/>
                    <a:pt x="381" y="775"/>
                  </a:cubicBezTo>
                  <a:cubicBezTo>
                    <a:pt x="571" y="775"/>
                    <a:pt x="761" y="646"/>
                    <a:pt x="761" y="388"/>
                  </a:cubicBezTo>
                  <a:cubicBezTo>
                    <a:pt x="761" y="129"/>
                    <a:pt x="571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743387" y="10846658"/>
              <a:ext cx="1865933" cy="650688"/>
            </a:xfrm>
            <a:custGeom>
              <a:avLst/>
              <a:gdLst/>
              <a:ahLst/>
              <a:cxnLst/>
              <a:rect l="l" t="t" r="r" b="b"/>
              <a:pathLst>
                <a:path w="46989" h="16386" extrusionOk="0">
                  <a:moveTo>
                    <a:pt x="46381" y="1"/>
                  </a:moveTo>
                  <a:lnTo>
                    <a:pt x="46381" y="1"/>
                  </a:lnTo>
                  <a:cubicBezTo>
                    <a:pt x="42520" y="791"/>
                    <a:pt x="38326" y="2675"/>
                    <a:pt x="38386" y="7235"/>
                  </a:cubicBezTo>
                  <a:cubicBezTo>
                    <a:pt x="38386" y="7295"/>
                    <a:pt x="38386" y="7356"/>
                    <a:pt x="38417" y="7387"/>
                  </a:cubicBezTo>
                  <a:lnTo>
                    <a:pt x="38417" y="7417"/>
                  </a:lnTo>
                  <a:cubicBezTo>
                    <a:pt x="38326" y="7417"/>
                    <a:pt x="38265" y="7417"/>
                    <a:pt x="38174" y="7447"/>
                  </a:cubicBezTo>
                  <a:cubicBezTo>
                    <a:pt x="37185" y="7351"/>
                    <a:pt x="36190" y="7303"/>
                    <a:pt x="35194" y="7303"/>
                  </a:cubicBezTo>
                  <a:cubicBezTo>
                    <a:pt x="33067" y="7303"/>
                    <a:pt x="30933" y="7520"/>
                    <a:pt x="28842" y="7934"/>
                  </a:cubicBezTo>
                  <a:cubicBezTo>
                    <a:pt x="27018" y="8268"/>
                    <a:pt x="25225" y="8694"/>
                    <a:pt x="23432" y="9210"/>
                  </a:cubicBezTo>
                  <a:cubicBezTo>
                    <a:pt x="20088" y="10183"/>
                    <a:pt x="16775" y="11369"/>
                    <a:pt x="13401" y="12432"/>
                  </a:cubicBezTo>
                  <a:cubicBezTo>
                    <a:pt x="10818" y="13314"/>
                    <a:pt x="8173" y="14043"/>
                    <a:pt x="5498" y="14621"/>
                  </a:cubicBezTo>
                  <a:cubicBezTo>
                    <a:pt x="4100" y="14894"/>
                    <a:pt x="2732" y="15107"/>
                    <a:pt x="1304" y="15259"/>
                  </a:cubicBezTo>
                  <a:cubicBezTo>
                    <a:pt x="1061" y="15290"/>
                    <a:pt x="787" y="15320"/>
                    <a:pt x="544" y="15320"/>
                  </a:cubicBezTo>
                  <a:cubicBezTo>
                    <a:pt x="301" y="15320"/>
                    <a:pt x="118" y="15502"/>
                    <a:pt x="88" y="15715"/>
                  </a:cubicBezTo>
                  <a:cubicBezTo>
                    <a:pt x="0" y="16036"/>
                    <a:pt x="249" y="16386"/>
                    <a:pt x="592" y="16386"/>
                  </a:cubicBezTo>
                  <a:cubicBezTo>
                    <a:pt x="606" y="16386"/>
                    <a:pt x="621" y="16385"/>
                    <a:pt x="635" y="16384"/>
                  </a:cubicBezTo>
                  <a:cubicBezTo>
                    <a:pt x="1030" y="16353"/>
                    <a:pt x="1425" y="16323"/>
                    <a:pt x="1851" y="16262"/>
                  </a:cubicBezTo>
                  <a:cubicBezTo>
                    <a:pt x="2368" y="16201"/>
                    <a:pt x="2884" y="16141"/>
                    <a:pt x="3401" y="16049"/>
                  </a:cubicBezTo>
                  <a:cubicBezTo>
                    <a:pt x="4617" y="15867"/>
                    <a:pt x="5833" y="15624"/>
                    <a:pt x="7049" y="15350"/>
                  </a:cubicBezTo>
                  <a:cubicBezTo>
                    <a:pt x="8720" y="14925"/>
                    <a:pt x="10392" y="14469"/>
                    <a:pt x="12064" y="13922"/>
                  </a:cubicBezTo>
                  <a:cubicBezTo>
                    <a:pt x="16471" y="12554"/>
                    <a:pt x="20818" y="10913"/>
                    <a:pt x="25225" y="9788"/>
                  </a:cubicBezTo>
                  <a:cubicBezTo>
                    <a:pt x="28455" y="8927"/>
                    <a:pt x="31741" y="8348"/>
                    <a:pt x="35113" y="8348"/>
                  </a:cubicBezTo>
                  <a:cubicBezTo>
                    <a:pt x="36025" y="8348"/>
                    <a:pt x="36944" y="8390"/>
                    <a:pt x="37870" y="8481"/>
                  </a:cubicBezTo>
                  <a:cubicBezTo>
                    <a:pt x="37870" y="8572"/>
                    <a:pt x="37931" y="8633"/>
                    <a:pt x="37991" y="8694"/>
                  </a:cubicBezTo>
                  <a:cubicBezTo>
                    <a:pt x="38998" y="12661"/>
                    <a:pt x="42542" y="15417"/>
                    <a:pt x="46602" y="15417"/>
                  </a:cubicBezTo>
                  <a:cubicBezTo>
                    <a:pt x="46710" y="15417"/>
                    <a:pt x="46819" y="15415"/>
                    <a:pt x="46928" y="15411"/>
                  </a:cubicBezTo>
                  <a:cubicBezTo>
                    <a:pt x="46654" y="15350"/>
                    <a:pt x="46411" y="15198"/>
                    <a:pt x="46229" y="14986"/>
                  </a:cubicBezTo>
                  <a:cubicBezTo>
                    <a:pt x="46077" y="14803"/>
                    <a:pt x="46077" y="14530"/>
                    <a:pt x="46229" y="14317"/>
                  </a:cubicBezTo>
                  <a:cubicBezTo>
                    <a:pt x="43280" y="14195"/>
                    <a:pt x="40666" y="12432"/>
                    <a:pt x="39450" y="9727"/>
                  </a:cubicBezTo>
                  <a:lnTo>
                    <a:pt x="39450" y="9727"/>
                  </a:lnTo>
                  <a:cubicBezTo>
                    <a:pt x="41389" y="10895"/>
                    <a:pt x="43629" y="11530"/>
                    <a:pt x="45886" y="11530"/>
                  </a:cubicBezTo>
                  <a:cubicBezTo>
                    <a:pt x="46213" y="11530"/>
                    <a:pt x="46540" y="11517"/>
                    <a:pt x="46867" y="11490"/>
                  </a:cubicBezTo>
                  <a:cubicBezTo>
                    <a:pt x="46624" y="11308"/>
                    <a:pt x="46472" y="11034"/>
                    <a:pt x="46441" y="10730"/>
                  </a:cubicBezTo>
                  <a:cubicBezTo>
                    <a:pt x="46441" y="10639"/>
                    <a:pt x="46472" y="10548"/>
                    <a:pt x="46502" y="10457"/>
                  </a:cubicBezTo>
                  <a:lnTo>
                    <a:pt x="46502" y="10457"/>
                  </a:lnTo>
                  <a:cubicBezTo>
                    <a:pt x="46299" y="10468"/>
                    <a:pt x="46096" y="10473"/>
                    <a:pt x="45893" y="10473"/>
                  </a:cubicBezTo>
                  <a:cubicBezTo>
                    <a:pt x="43880" y="10473"/>
                    <a:pt x="41889" y="9928"/>
                    <a:pt x="40149" y="8906"/>
                  </a:cubicBezTo>
                  <a:lnTo>
                    <a:pt x="40149" y="8906"/>
                  </a:lnTo>
                  <a:cubicBezTo>
                    <a:pt x="40255" y="8908"/>
                    <a:pt x="40360" y="8909"/>
                    <a:pt x="40465" y="8909"/>
                  </a:cubicBezTo>
                  <a:cubicBezTo>
                    <a:pt x="42667" y="8909"/>
                    <a:pt x="44842" y="8605"/>
                    <a:pt x="46988" y="8025"/>
                  </a:cubicBezTo>
                  <a:cubicBezTo>
                    <a:pt x="46593" y="7964"/>
                    <a:pt x="46411" y="7478"/>
                    <a:pt x="46685" y="7174"/>
                  </a:cubicBezTo>
                  <a:cubicBezTo>
                    <a:pt x="46745" y="7113"/>
                    <a:pt x="46836" y="7052"/>
                    <a:pt x="46928" y="6992"/>
                  </a:cubicBezTo>
                  <a:cubicBezTo>
                    <a:pt x="46928" y="6961"/>
                    <a:pt x="46928" y="6961"/>
                    <a:pt x="46928" y="6931"/>
                  </a:cubicBezTo>
                  <a:cubicBezTo>
                    <a:pt x="44782" y="7544"/>
                    <a:pt x="42560" y="7850"/>
                    <a:pt x="40332" y="7850"/>
                  </a:cubicBezTo>
                  <a:cubicBezTo>
                    <a:pt x="40129" y="7850"/>
                    <a:pt x="39927" y="7848"/>
                    <a:pt x="39724" y="7843"/>
                  </a:cubicBezTo>
                  <a:cubicBezTo>
                    <a:pt x="39693" y="7782"/>
                    <a:pt x="39663" y="7721"/>
                    <a:pt x="39602" y="7691"/>
                  </a:cubicBezTo>
                  <a:cubicBezTo>
                    <a:pt x="41669" y="5928"/>
                    <a:pt x="44192" y="4803"/>
                    <a:pt x="46867" y="4438"/>
                  </a:cubicBezTo>
                  <a:lnTo>
                    <a:pt x="46836" y="4378"/>
                  </a:lnTo>
                  <a:cubicBezTo>
                    <a:pt x="46806" y="4378"/>
                    <a:pt x="46776" y="4347"/>
                    <a:pt x="46715" y="4317"/>
                  </a:cubicBezTo>
                  <a:cubicBezTo>
                    <a:pt x="46563" y="4195"/>
                    <a:pt x="46472" y="3922"/>
                    <a:pt x="46563" y="3709"/>
                  </a:cubicBezTo>
                  <a:cubicBezTo>
                    <a:pt x="46563" y="3618"/>
                    <a:pt x="46593" y="3496"/>
                    <a:pt x="46624" y="3374"/>
                  </a:cubicBezTo>
                  <a:lnTo>
                    <a:pt x="46624" y="3374"/>
                  </a:lnTo>
                  <a:cubicBezTo>
                    <a:pt x="44040" y="3770"/>
                    <a:pt x="41578" y="4803"/>
                    <a:pt x="39481" y="6414"/>
                  </a:cubicBezTo>
                  <a:cubicBezTo>
                    <a:pt x="39876" y="3071"/>
                    <a:pt x="43402" y="1733"/>
                    <a:pt x="46472" y="1095"/>
                  </a:cubicBezTo>
                  <a:lnTo>
                    <a:pt x="46411" y="1034"/>
                  </a:lnTo>
                  <a:cubicBezTo>
                    <a:pt x="46259" y="943"/>
                    <a:pt x="46198" y="730"/>
                    <a:pt x="46229" y="548"/>
                  </a:cubicBezTo>
                  <a:cubicBezTo>
                    <a:pt x="46259" y="365"/>
                    <a:pt x="46289" y="183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576709" y="10785385"/>
              <a:ext cx="121949" cy="116152"/>
            </a:xfrm>
            <a:custGeom>
              <a:avLst/>
              <a:gdLst/>
              <a:ahLst/>
              <a:cxnLst/>
              <a:rect l="l" t="t" r="r" b="b"/>
              <a:pathLst>
                <a:path w="3071" h="2925" extrusionOk="0">
                  <a:moveTo>
                    <a:pt x="1752" y="1"/>
                  </a:moveTo>
                  <a:cubicBezTo>
                    <a:pt x="1635" y="1"/>
                    <a:pt x="1521" y="39"/>
                    <a:pt x="1429" y="115"/>
                  </a:cubicBezTo>
                  <a:cubicBezTo>
                    <a:pt x="852" y="449"/>
                    <a:pt x="426" y="966"/>
                    <a:pt x="183" y="1604"/>
                  </a:cubicBezTo>
                  <a:cubicBezTo>
                    <a:pt x="122" y="1756"/>
                    <a:pt x="62" y="1939"/>
                    <a:pt x="31" y="2121"/>
                  </a:cubicBezTo>
                  <a:cubicBezTo>
                    <a:pt x="1" y="2334"/>
                    <a:pt x="92" y="2516"/>
                    <a:pt x="244" y="2638"/>
                  </a:cubicBezTo>
                  <a:lnTo>
                    <a:pt x="305" y="2668"/>
                  </a:lnTo>
                  <a:cubicBezTo>
                    <a:pt x="585" y="2837"/>
                    <a:pt x="901" y="2924"/>
                    <a:pt x="1222" y="2924"/>
                  </a:cubicBezTo>
                  <a:cubicBezTo>
                    <a:pt x="1423" y="2924"/>
                    <a:pt x="1626" y="2890"/>
                    <a:pt x="1825" y="2820"/>
                  </a:cubicBezTo>
                  <a:cubicBezTo>
                    <a:pt x="1946" y="2881"/>
                    <a:pt x="2068" y="2911"/>
                    <a:pt x="2220" y="2911"/>
                  </a:cubicBezTo>
                  <a:cubicBezTo>
                    <a:pt x="2524" y="2881"/>
                    <a:pt x="2736" y="2547"/>
                    <a:pt x="2645" y="2243"/>
                  </a:cubicBezTo>
                  <a:cubicBezTo>
                    <a:pt x="2767" y="2121"/>
                    <a:pt x="2828" y="1969"/>
                    <a:pt x="2888" y="1817"/>
                  </a:cubicBezTo>
                  <a:cubicBezTo>
                    <a:pt x="2949" y="1696"/>
                    <a:pt x="2980" y="1544"/>
                    <a:pt x="2980" y="1422"/>
                  </a:cubicBezTo>
                  <a:cubicBezTo>
                    <a:pt x="3071" y="1209"/>
                    <a:pt x="3010" y="966"/>
                    <a:pt x="2858" y="814"/>
                  </a:cubicBezTo>
                  <a:lnTo>
                    <a:pt x="2098" y="115"/>
                  </a:lnTo>
                  <a:cubicBezTo>
                    <a:pt x="1992" y="39"/>
                    <a:pt x="1870" y="1"/>
                    <a:pt x="1752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2590012" y="10945101"/>
              <a:ext cx="107217" cy="94669"/>
            </a:xfrm>
            <a:custGeom>
              <a:avLst/>
              <a:gdLst/>
              <a:ahLst/>
              <a:cxnLst/>
              <a:rect l="l" t="t" r="r" b="b"/>
              <a:pathLst>
                <a:path w="2700" h="2384" extrusionOk="0">
                  <a:moveTo>
                    <a:pt x="1197" y="0"/>
                  </a:moveTo>
                  <a:cubicBezTo>
                    <a:pt x="706" y="0"/>
                    <a:pt x="265" y="426"/>
                    <a:pt x="122" y="926"/>
                  </a:cubicBezTo>
                  <a:cubicBezTo>
                    <a:pt x="91" y="1017"/>
                    <a:pt x="91" y="1139"/>
                    <a:pt x="91" y="1260"/>
                  </a:cubicBezTo>
                  <a:cubicBezTo>
                    <a:pt x="0" y="1473"/>
                    <a:pt x="61" y="1716"/>
                    <a:pt x="243" y="1868"/>
                  </a:cubicBezTo>
                  <a:cubicBezTo>
                    <a:pt x="274" y="1899"/>
                    <a:pt x="304" y="1899"/>
                    <a:pt x="365" y="1929"/>
                  </a:cubicBezTo>
                  <a:lnTo>
                    <a:pt x="395" y="1959"/>
                  </a:lnTo>
                  <a:cubicBezTo>
                    <a:pt x="395" y="1990"/>
                    <a:pt x="426" y="2020"/>
                    <a:pt x="456" y="2020"/>
                  </a:cubicBezTo>
                  <a:cubicBezTo>
                    <a:pt x="486" y="2050"/>
                    <a:pt x="547" y="2081"/>
                    <a:pt x="608" y="2111"/>
                  </a:cubicBezTo>
                  <a:cubicBezTo>
                    <a:pt x="815" y="2299"/>
                    <a:pt x="1065" y="2384"/>
                    <a:pt x="1312" y="2384"/>
                  </a:cubicBezTo>
                  <a:cubicBezTo>
                    <a:pt x="1825" y="2384"/>
                    <a:pt x="2329" y="2017"/>
                    <a:pt x="2432" y="1443"/>
                  </a:cubicBezTo>
                  <a:cubicBezTo>
                    <a:pt x="2432" y="1412"/>
                    <a:pt x="2432" y="1382"/>
                    <a:pt x="2432" y="1351"/>
                  </a:cubicBezTo>
                  <a:cubicBezTo>
                    <a:pt x="2699" y="757"/>
                    <a:pt x="2298" y="104"/>
                    <a:pt x="1655" y="104"/>
                  </a:cubicBezTo>
                  <a:cubicBezTo>
                    <a:pt x="1640" y="104"/>
                    <a:pt x="1626" y="105"/>
                    <a:pt x="1611" y="105"/>
                  </a:cubicBezTo>
                  <a:cubicBezTo>
                    <a:pt x="1473" y="33"/>
                    <a:pt x="1333" y="0"/>
                    <a:pt x="1197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2587590" y="11078568"/>
              <a:ext cx="98997" cy="95225"/>
            </a:xfrm>
            <a:custGeom>
              <a:avLst/>
              <a:gdLst/>
              <a:ahLst/>
              <a:cxnLst/>
              <a:rect l="l" t="t" r="r" b="b"/>
              <a:pathLst>
                <a:path w="2493" h="2398" extrusionOk="0">
                  <a:moveTo>
                    <a:pt x="1346" y="0"/>
                  </a:moveTo>
                  <a:cubicBezTo>
                    <a:pt x="858" y="0"/>
                    <a:pt x="467" y="461"/>
                    <a:pt x="547" y="969"/>
                  </a:cubicBezTo>
                  <a:lnTo>
                    <a:pt x="487" y="1152"/>
                  </a:lnTo>
                  <a:cubicBezTo>
                    <a:pt x="395" y="1212"/>
                    <a:pt x="304" y="1273"/>
                    <a:pt x="244" y="1364"/>
                  </a:cubicBezTo>
                  <a:cubicBezTo>
                    <a:pt x="0" y="1668"/>
                    <a:pt x="152" y="2124"/>
                    <a:pt x="547" y="2215"/>
                  </a:cubicBezTo>
                  <a:lnTo>
                    <a:pt x="578" y="2215"/>
                  </a:lnTo>
                  <a:cubicBezTo>
                    <a:pt x="669" y="2231"/>
                    <a:pt x="760" y="2238"/>
                    <a:pt x="848" y="2238"/>
                  </a:cubicBezTo>
                  <a:cubicBezTo>
                    <a:pt x="935" y="2238"/>
                    <a:pt x="1019" y="2231"/>
                    <a:pt x="1095" y="2215"/>
                  </a:cubicBezTo>
                  <a:cubicBezTo>
                    <a:pt x="1277" y="2337"/>
                    <a:pt x="1490" y="2398"/>
                    <a:pt x="1702" y="2398"/>
                  </a:cubicBezTo>
                  <a:cubicBezTo>
                    <a:pt x="1824" y="2367"/>
                    <a:pt x="1946" y="2307"/>
                    <a:pt x="2037" y="2215"/>
                  </a:cubicBezTo>
                  <a:cubicBezTo>
                    <a:pt x="2189" y="2155"/>
                    <a:pt x="2310" y="2063"/>
                    <a:pt x="2371" y="1911"/>
                  </a:cubicBezTo>
                  <a:cubicBezTo>
                    <a:pt x="2462" y="1759"/>
                    <a:pt x="2493" y="1607"/>
                    <a:pt x="2493" y="1425"/>
                  </a:cubicBezTo>
                  <a:cubicBezTo>
                    <a:pt x="2493" y="1243"/>
                    <a:pt x="2432" y="1060"/>
                    <a:pt x="2310" y="939"/>
                  </a:cubicBezTo>
                  <a:cubicBezTo>
                    <a:pt x="2310" y="483"/>
                    <a:pt x="2006" y="118"/>
                    <a:pt x="1551" y="27"/>
                  </a:cubicBezTo>
                  <a:cubicBezTo>
                    <a:pt x="1481" y="9"/>
                    <a:pt x="1413" y="0"/>
                    <a:pt x="1346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587590" y="11219223"/>
              <a:ext cx="114682" cy="99354"/>
            </a:xfrm>
            <a:custGeom>
              <a:avLst/>
              <a:gdLst/>
              <a:ahLst/>
              <a:cxnLst/>
              <a:rect l="l" t="t" r="r" b="b"/>
              <a:pathLst>
                <a:path w="2888" h="2502" extrusionOk="0">
                  <a:moveTo>
                    <a:pt x="1681" y="1"/>
                  </a:moveTo>
                  <a:cubicBezTo>
                    <a:pt x="1176" y="1"/>
                    <a:pt x="671" y="255"/>
                    <a:pt x="517" y="771"/>
                  </a:cubicBezTo>
                  <a:lnTo>
                    <a:pt x="487" y="771"/>
                  </a:lnTo>
                  <a:cubicBezTo>
                    <a:pt x="304" y="801"/>
                    <a:pt x="152" y="923"/>
                    <a:pt x="61" y="1075"/>
                  </a:cubicBezTo>
                  <a:cubicBezTo>
                    <a:pt x="31" y="1166"/>
                    <a:pt x="0" y="1257"/>
                    <a:pt x="0" y="1379"/>
                  </a:cubicBezTo>
                  <a:cubicBezTo>
                    <a:pt x="31" y="1683"/>
                    <a:pt x="183" y="1956"/>
                    <a:pt x="426" y="2138"/>
                  </a:cubicBezTo>
                  <a:cubicBezTo>
                    <a:pt x="665" y="2325"/>
                    <a:pt x="951" y="2418"/>
                    <a:pt x="1223" y="2418"/>
                  </a:cubicBezTo>
                  <a:cubicBezTo>
                    <a:pt x="1261" y="2418"/>
                    <a:pt x="1300" y="2416"/>
                    <a:pt x="1338" y="2412"/>
                  </a:cubicBezTo>
                  <a:cubicBezTo>
                    <a:pt x="1452" y="2473"/>
                    <a:pt x="1573" y="2502"/>
                    <a:pt x="1693" y="2502"/>
                  </a:cubicBezTo>
                  <a:cubicBezTo>
                    <a:pt x="1988" y="2502"/>
                    <a:pt x="2272" y="2328"/>
                    <a:pt x="2402" y="2047"/>
                  </a:cubicBezTo>
                  <a:cubicBezTo>
                    <a:pt x="2462" y="1895"/>
                    <a:pt x="2462" y="1743"/>
                    <a:pt x="2402" y="1622"/>
                  </a:cubicBezTo>
                  <a:cubicBezTo>
                    <a:pt x="2675" y="1591"/>
                    <a:pt x="2888" y="1318"/>
                    <a:pt x="2888" y="1044"/>
                  </a:cubicBezTo>
                  <a:cubicBezTo>
                    <a:pt x="2871" y="353"/>
                    <a:pt x="2277" y="1"/>
                    <a:pt x="1681" y="1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573095" y="11389066"/>
              <a:ext cx="127985" cy="97131"/>
            </a:xfrm>
            <a:custGeom>
              <a:avLst/>
              <a:gdLst/>
              <a:ahLst/>
              <a:cxnLst/>
              <a:rect l="l" t="t" r="r" b="b"/>
              <a:pathLst>
                <a:path w="3223" h="2446" extrusionOk="0">
                  <a:moveTo>
                    <a:pt x="1569" y="0"/>
                  </a:moveTo>
                  <a:cubicBezTo>
                    <a:pt x="1038" y="0"/>
                    <a:pt x="509" y="228"/>
                    <a:pt x="153" y="688"/>
                  </a:cubicBezTo>
                  <a:cubicBezTo>
                    <a:pt x="1" y="901"/>
                    <a:pt x="1" y="1144"/>
                    <a:pt x="153" y="1357"/>
                  </a:cubicBezTo>
                  <a:cubicBezTo>
                    <a:pt x="305" y="1570"/>
                    <a:pt x="578" y="1722"/>
                    <a:pt x="852" y="1783"/>
                  </a:cubicBezTo>
                  <a:lnTo>
                    <a:pt x="882" y="1783"/>
                  </a:lnTo>
                  <a:cubicBezTo>
                    <a:pt x="1004" y="1874"/>
                    <a:pt x="1156" y="1934"/>
                    <a:pt x="1308" y="1995"/>
                  </a:cubicBezTo>
                  <a:cubicBezTo>
                    <a:pt x="1472" y="2283"/>
                    <a:pt x="1775" y="2446"/>
                    <a:pt x="2086" y="2446"/>
                  </a:cubicBezTo>
                  <a:cubicBezTo>
                    <a:pt x="2235" y="2446"/>
                    <a:pt x="2386" y="2408"/>
                    <a:pt x="2523" y="2330"/>
                  </a:cubicBezTo>
                  <a:cubicBezTo>
                    <a:pt x="2858" y="2147"/>
                    <a:pt x="3010" y="1813"/>
                    <a:pt x="2979" y="1448"/>
                  </a:cubicBezTo>
                  <a:cubicBezTo>
                    <a:pt x="3162" y="1266"/>
                    <a:pt x="3223" y="962"/>
                    <a:pt x="3040" y="749"/>
                  </a:cubicBezTo>
                  <a:cubicBezTo>
                    <a:pt x="2682" y="251"/>
                    <a:pt x="2125" y="0"/>
                    <a:pt x="1569" y="0"/>
                  </a:cubicBezTo>
                  <a:close/>
                </a:path>
              </a:pathLst>
            </a:custGeom>
            <a:solidFill>
              <a:srgbClr val="7B6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868753" y="10756118"/>
              <a:ext cx="22992" cy="44713"/>
            </a:xfrm>
            <a:custGeom>
              <a:avLst/>
              <a:gdLst/>
              <a:ahLst/>
              <a:cxnLst/>
              <a:rect l="l" t="t" r="r" b="b"/>
              <a:pathLst>
                <a:path w="579" h="1126" extrusionOk="0">
                  <a:moveTo>
                    <a:pt x="578" y="1"/>
                  </a:moveTo>
                  <a:cubicBezTo>
                    <a:pt x="335" y="305"/>
                    <a:pt x="153" y="670"/>
                    <a:pt x="31" y="1034"/>
                  </a:cubicBezTo>
                  <a:lnTo>
                    <a:pt x="1" y="1126"/>
                  </a:lnTo>
                  <a:cubicBezTo>
                    <a:pt x="214" y="761"/>
                    <a:pt x="396" y="396"/>
                    <a:pt x="578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939994" y="9727574"/>
              <a:ext cx="488870" cy="776330"/>
            </a:xfrm>
            <a:custGeom>
              <a:avLst/>
              <a:gdLst/>
              <a:ahLst/>
              <a:cxnLst/>
              <a:rect l="l" t="t" r="r" b="b"/>
              <a:pathLst>
                <a:path w="12311" h="19550" extrusionOk="0">
                  <a:moveTo>
                    <a:pt x="9514" y="674"/>
                  </a:moveTo>
                  <a:cubicBezTo>
                    <a:pt x="9575" y="1555"/>
                    <a:pt x="9453" y="2467"/>
                    <a:pt x="9149" y="3288"/>
                  </a:cubicBezTo>
                  <a:cubicBezTo>
                    <a:pt x="8785" y="4321"/>
                    <a:pt x="8085" y="4990"/>
                    <a:pt x="7417" y="5810"/>
                  </a:cubicBezTo>
                  <a:cubicBezTo>
                    <a:pt x="7386" y="5871"/>
                    <a:pt x="7356" y="5962"/>
                    <a:pt x="7386" y="6023"/>
                  </a:cubicBezTo>
                  <a:lnTo>
                    <a:pt x="7295" y="6084"/>
                  </a:lnTo>
                  <a:cubicBezTo>
                    <a:pt x="7569" y="4078"/>
                    <a:pt x="8146" y="2193"/>
                    <a:pt x="9514" y="674"/>
                  </a:cubicBezTo>
                  <a:close/>
                  <a:moveTo>
                    <a:pt x="7599" y="7239"/>
                  </a:moveTo>
                  <a:cubicBezTo>
                    <a:pt x="8633" y="9093"/>
                    <a:pt x="8937" y="11282"/>
                    <a:pt x="8481" y="13379"/>
                  </a:cubicBezTo>
                  <a:cubicBezTo>
                    <a:pt x="7964" y="12558"/>
                    <a:pt x="7599" y="11616"/>
                    <a:pt x="7417" y="10613"/>
                  </a:cubicBezTo>
                  <a:cubicBezTo>
                    <a:pt x="7234" y="9579"/>
                    <a:pt x="7082" y="8120"/>
                    <a:pt x="7599" y="7239"/>
                  </a:cubicBezTo>
                  <a:close/>
                  <a:moveTo>
                    <a:pt x="4295" y="14514"/>
                  </a:moveTo>
                  <a:cubicBezTo>
                    <a:pt x="4433" y="14514"/>
                    <a:pt x="4572" y="14520"/>
                    <a:pt x="4712" y="14534"/>
                  </a:cubicBezTo>
                  <a:cubicBezTo>
                    <a:pt x="4286" y="15233"/>
                    <a:pt x="3708" y="15780"/>
                    <a:pt x="3009" y="16175"/>
                  </a:cubicBezTo>
                  <a:cubicBezTo>
                    <a:pt x="2699" y="16279"/>
                    <a:pt x="2378" y="16333"/>
                    <a:pt x="2059" y="16333"/>
                  </a:cubicBezTo>
                  <a:cubicBezTo>
                    <a:pt x="1816" y="16333"/>
                    <a:pt x="1574" y="16302"/>
                    <a:pt x="1338" y="16236"/>
                  </a:cubicBezTo>
                  <a:cubicBezTo>
                    <a:pt x="1368" y="16054"/>
                    <a:pt x="1398" y="15902"/>
                    <a:pt x="1398" y="15750"/>
                  </a:cubicBezTo>
                  <a:cubicBezTo>
                    <a:pt x="2154" y="14940"/>
                    <a:pt x="3198" y="14514"/>
                    <a:pt x="4295" y="14514"/>
                  </a:cubicBezTo>
                  <a:close/>
                  <a:moveTo>
                    <a:pt x="9633" y="1"/>
                  </a:moveTo>
                  <a:cubicBezTo>
                    <a:pt x="9581" y="1"/>
                    <a:pt x="9528" y="21"/>
                    <a:pt x="9484" y="66"/>
                  </a:cubicBezTo>
                  <a:cubicBezTo>
                    <a:pt x="8085" y="1768"/>
                    <a:pt x="7022" y="3895"/>
                    <a:pt x="7143" y="6145"/>
                  </a:cubicBezTo>
                  <a:cubicBezTo>
                    <a:pt x="5684" y="6844"/>
                    <a:pt x="4408" y="7847"/>
                    <a:pt x="3344" y="9063"/>
                  </a:cubicBezTo>
                  <a:cubicBezTo>
                    <a:pt x="699" y="12133"/>
                    <a:pt x="699" y="15841"/>
                    <a:pt x="0" y="19549"/>
                  </a:cubicBezTo>
                  <a:lnTo>
                    <a:pt x="882" y="19397"/>
                  </a:lnTo>
                  <a:cubicBezTo>
                    <a:pt x="942" y="19215"/>
                    <a:pt x="973" y="19032"/>
                    <a:pt x="1003" y="18850"/>
                  </a:cubicBezTo>
                  <a:cubicBezTo>
                    <a:pt x="1094" y="18212"/>
                    <a:pt x="1155" y="17543"/>
                    <a:pt x="1246" y="16905"/>
                  </a:cubicBezTo>
                  <a:cubicBezTo>
                    <a:pt x="1468" y="16975"/>
                    <a:pt x="1695" y="17009"/>
                    <a:pt x="1920" y="17009"/>
                  </a:cubicBezTo>
                  <a:cubicBezTo>
                    <a:pt x="2282" y="17009"/>
                    <a:pt x="2642" y="16921"/>
                    <a:pt x="2979" y="16753"/>
                  </a:cubicBezTo>
                  <a:cubicBezTo>
                    <a:pt x="3982" y="16297"/>
                    <a:pt x="4651" y="15355"/>
                    <a:pt x="5228" y="14473"/>
                  </a:cubicBezTo>
                  <a:cubicBezTo>
                    <a:pt x="5289" y="14382"/>
                    <a:pt x="5228" y="14230"/>
                    <a:pt x="5107" y="14200"/>
                  </a:cubicBezTo>
                  <a:cubicBezTo>
                    <a:pt x="4904" y="14168"/>
                    <a:pt x="4701" y="14153"/>
                    <a:pt x="4499" y="14153"/>
                  </a:cubicBezTo>
                  <a:cubicBezTo>
                    <a:pt x="3335" y="14153"/>
                    <a:pt x="2206" y="14666"/>
                    <a:pt x="1429" y="15598"/>
                  </a:cubicBezTo>
                  <a:cubicBezTo>
                    <a:pt x="1611" y="14260"/>
                    <a:pt x="1976" y="12984"/>
                    <a:pt x="2553" y="11798"/>
                  </a:cubicBezTo>
                  <a:cubicBezTo>
                    <a:pt x="3556" y="9792"/>
                    <a:pt x="5167" y="8151"/>
                    <a:pt x="7143" y="7117"/>
                  </a:cubicBezTo>
                  <a:lnTo>
                    <a:pt x="7143" y="7117"/>
                  </a:lnTo>
                  <a:cubicBezTo>
                    <a:pt x="7204" y="7361"/>
                    <a:pt x="6870" y="8546"/>
                    <a:pt x="6839" y="8789"/>
                  </a:cubicBezTo>
                  <a:cubicBezTo>
                    <a:pt x="6809" y="9397"/>
                    <a:pt x="6839" y="10005"/>
                    <a:pt x="6930" y="10583"/>
                  </a:cubicBezTo>
                  <a:cubicBezTo>
                    <a:pt x="7113" y="11890"/>
                    <a:pt x="7630" y="13105"/>
                    <a:pt x="8389" y="14169"/>
                  </a:cubicBezTo>
                  <a:cubicBezTo>
                    <a:pt x="8430" y="14250"/>
                    <a:pt x="8512" y="14289"/>
                    <a:pt x="8596" y="14289"/>
                  </a:cubicBezTo>
                  <a:cubicBezTo>
                    <a:pt x="8702" y="14289"/>
                    <a:pt x="8811" y="14227"/>
                    <a:pt x="8845" y="14108"/>
                  </a:cubicBezTo>
                  <a:cubicBezTo>
                    <a:pt x="9727" y="11616"/>
                    <a:pt x="9514" y="8880"/>
                    <a:pt x="8237" y="6601"/>
                  </a:cubicBezTo>
                  <a:cubicBezTo>
                    <a:pt x="9301" y="6145"/>
                    <a:pt x="10456" y="5871"/>
                    <a:pt x="11642" y="5780"/>
                  </a:cubicBezTo>
                  <a:cubicBezTo>
                    <a:pt x="11668" y="5573"/>
                    <a:pt x="11825" y="5432"/>
                    <a:pt x="12022" y="5432"/>
                  </a:cubicBezTo>
                  <a:cubicBezTo>
                    <a:pt x="12056" y="5432"/>
                    <a:pt x="12092" y="5437"/>
                    <a:pt x="12128" y="5446"/>
                  </a:cubicBezTo>
                  <a:lnTo>
                    <a:pt x="12189" y="5446"/>
                  </a:lnTo>
                  <a:cubicBezTo>
                    <a:pt x="12219" y="5446"/>
                    <a:pt x="12250" y="5415"/>
                    <a:pt x="12310" y="5415"/>
                  </a:cubicBezTo>
                  <a:cubicBezTo>
                    <a:pt x="12158" y="5294"/>
                    <a:pt x="12128" y="5111"/>
                    <a:pt x="12219" y="4959"/>
                  </a:cubicBezTo>
                  <a:lnTo>
                    <a:pt x="12250" y="4899"/>
                  </a:lnTo>
                  <a:lnTo>
                    <a:pt x="12250" y="4899"/>
                  </a:lnTo>
                  <a:cubicBezTo>
                    <a:pt x="10912" y="4929"/>
                    <a:pt x="9575" y="5172"/>
                    <a:pt x="8329" y="5658"/>
                  </a:cubicBezTo>
                  <a:cubicBezTo>
                    <a:pt x="9696" y="4291"/>
                    <a:pt x="10122" y="1950"/>
                    <a:pt x="9848" y="157"/>
                  </a:cubicBezTo>
                  <a:cubicBezTo>
                    <a:pt x="9810" y="61"/>
                    <a:pt x="9723" y="1"/>
                    <a:pt x="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372688" y="11161683"/>
              <a:ext cx="160548" cy="85734"/>
            </a:xfrm>
            <a:custGeom>
              <a:avLst/>
              <a:gdLst/>
              <a:ahLst/>
              <a:cxnLst/>
              <a:rect l="l" t="t" r="r" b="b"/>
              <a:pathLst>
                <a:path w="4043" h="2159" extrusionOk="0">
                  <a:moveTo>
                    <a:pt x="4043" y="1"/>
                  </a:moveTo>
                  <a:lnTo>
                    <a:pt x="4043" y="1"/>
                  </a:lnTo>
                  <a:cubicBezTo>
                    <a:pt x="3192" y="244"/>
                    <a:pt x="2341" y="578"/>
                    <a:pt x="1550" y="1004"/>
                  </a:cubicBezTo>
                  <a:cubicBezTo>
                    <a:pt x="973" y="1308"/>
                    <a:pt x="456" y="1703"/>
                    <a:pt x="0" y="2159"/>
                  </a:cubicBezTo>
                  <a:cubicBezTo>
                    <a:pt x="1398" y="1551"/>
                    <a:pt x="2766" y="852"/>
                    <a:pt x="4043" y="1"/>
                  </a:cubicBezTo>
                  <a:close/>
                </a:path>
              </a:pathLst>
            </a:custGeom>
            <a:solidFill>
              <a:srgbClr val="AE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1443327" y="9503606"/>
              <a:ext cx="249895" cy="385902"/>
            </a:xfrm>
            <a:custGeom>
              <a:avLst/>
              <a:gdLst/>
              <a:ahLst/>
              <a:cxnLst/>
              <a:rect l="l" t="t" r="r" b="b"/>
              <a:pathLst>
                <a:path w="6293" h="9718" extrusionOk="0">
                  <a:moveTo>
                    <a:pt x="4631" y="1"/>
                  </a:moveTo>
                  <a:cubicBezTo>
                    <a:pt x="4523" y="1"/>
                    <a:pt x="4423" y="48"/>
                    <a:pt x="4347" y="143"/>
                  </a:cubicBezTo>
                  <a:cubicBezTo>
                    <a:pt x="1854" y="2636"/>
                    <a:pt x="335" y="5949"/>
                    <a:pt x="0" y="9444"/>
                  </a:cubicBezTo>
                  <a:cubicBezTo>
                    <a:pt x="0" y="9566"/>
                    <a:pt x="31" y="9657"/>
                    <a:pt x="91" y="9718"/>
                  </a:cubicBezTo>
                  <a:cubicBezTo>
                    <a:pt x="1216" y="7864"/>
                    <a:pt x="2614" y="6162"/>
                    <a:pt x="4286" y="4763"/>
                  </a:cubicBezTo>
                  <a:cubicBezTo>
                    <a:pt x="4468" y="4399"/>
                    <a:pt x="4681" y="4034"/>
                    <a:pt x="4833" y="3669"/>
                  </a:cubicBezTo>
                  <a:cubicBezTo>
                    <a:pt x="5289" y="2636"/>
                    <a:pt x="6292" y="721"/>
                    <a:pt x="4833" y="52"/>
                  </a:cubicBezTo>
                  <a:cubicBezTo>
                    <a:pt x="4765" y="18"/>
                    <a:pt x="4696" y="1"/>
                    <a:pt x="46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1422797" y="9616464"/>
              <a:ext cx="417670" cy="328600"/>
            </a:xfrm>
            <a:custGeom>
              <a:avLst/>
              <a:gdLst/>
              <a:ahLst/>
              <a:cxnLst/>
              <a:rect l="l" t="t" r="r" b="b"/>
              <a:pathLst>
                <a:path w="10518" h="8275" extrusionOk="0">
                  <a:moveTo>
                    <a:pt x="8600" y="1"/>
                  </a:moveTo>
                  <a:cubicBezTo>
                    <a:pt x="7303" y="1"/>
                    <a:pt x="5554" y="1307"/>
                    <a:pt x="4894" y="1830"/>
                  </a:cubicBezTo>
                  <a:lnTo>
                    <a:pt x="4803" y="1921"/>
                  </a:lnTo>
                  <a:cubicBezTo>
                    <a:pt x="3131" y="3320"/>
                    <a:pt x="1733" y="4991"/>
                    <a:pt x="608" y="6876"/>
                  </a:cubicBezTo>
                  <a:cubicBezTo>
                    <a:pt x="456" y="7149"/>
                    <a:pt x="304" y="7423"/>
                    <a:pt x="122" y="7697"/>
                  </a:cubicBezTo>
                  <a:lnTo>
                    <a:pt x="92" y="7757"/>
                  </a:lnTo>
                  <a:cubicBezTo>
                    <a:pt x="0" y="7879"/>
                    <a:pt x="31" y="8092"/>
                    <a:pt x="152" y="8213"/>
                  </a:cubicBezTo>
                  <a:cubicBezTo>
                    <a:pt x="244" y="8213"/>
                    <a:pt x="335" y="8213"/>
                    <a:pt x="426" y="8274"/>
                  </a:cubicBezTo>
                  <a:cubicBezTo>
                    <a:pt x="2341" y="6572"/>
                    <a:pt x="4590" y="5326"/>
                    <a:pt x="7052" y="4596"/>
                  </a:cubicBezTo>
                  <a:cubicBezTo>
                    <a:pt x="7235" y="4535"/>
                    <a:pt x="7417" y="4505"/>
                    <a:pt x="7691" y="4444"/>
                  </a:cubicBezTo>
                  <a:cubicBezTo>
                    <a:pt x="8846" y="3380"/>
                    <a:pt x="10517" y="1648"/>
                    <a:pt x="9697" y="523"/>
                  </a:cubicBezTo>
                  <a:cubicBezTo>
                    <a:pt x="9421" y="148"/>
                    <a:pt x="9036" y="1"/>
                    <a:pt x="86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1439713" y="9783328"/>
              <a:ext cx="471953" cy="184651"/>
            </a:xfrm>
            <a:custGeom>
              <a:avLst/>
              <a:gdLst/>
              <a:ahLst/>
              <a:cxnLst/>
              <a:rect l="l" t="t" r="r" b="b"/>
              <a:pathLst>
                <a:path w="11885" h="4650" extrusionOk="0">
                  <a:moveTo>
                    <a:pt x="9173" y="1"/>
                  </a:moveTo>
                  <a:cubicBezTo>
                    <a:pt x="8519" y="1"/>
                    <a:pt x="7832" y="115"/>
                    <a:pt x="7265" y="242"/>
                  </a:cubicBezTo>
                  <a:cubicBezTo>
                    <a:pt x="7052" y="303"/>
                    <a:pt x="6809" y="364"/>
                    <a:pt x="6657" y="394"/>
                  </a:cubicBezTo>
                  <a:cubicBezTo>
                    <a:pt x="4164" y="1124"/>
                    <a:pt x="1915" y="2400"/>
                    <a:pt x="0" y="4102"/>
                  </a:cubicBezTo>
                  <a:cubicBezTo>
                    <a:pt x="30" y="4133"/>
                    <a:pt x="61" y="4194"/>
                    <a:pt x="91" y="4224"/>
                  </a:cubicBezTo>
                  <a:cubicBezTo>
                    <a:pt x="456" y="4346"/>
                    <a:pt x="790" y="4498"/>
                    <a:pt x="1125" y="4619"/>
                  </a:cubicBezTo>
                  <a:cubicBezTo>
                    <a:pt x="2039" y="4547"/>
                    <a:pt x="2945" y="4509"/>
                    <a:pt x="3852" y="4509"/>
                  </a:cubicBezTo>
                  <a:cubicBezTo>
                    <a:pt x="4845" y="4509"/>
                    <a:pt x="5838" y="4554"/>
                    <a:pt x="6839" y="4650"/>
                  </a:cubicBezTo>
                  <a:cubicBezTo>
                    <a:pt x="6961" y="4619"/>
                    <a:pt x="7082" y="4589"/>
                    <a:pt x="7204" y="4558"/>
                  </a:cubicBezTo>
                  <a:cubicBezTo>
                    <a:pt x="8420" y="4163"/>
                    <a:pt x="11885" y="3039"/>
                    <a:pt x="11459" y="1336"/>
                  </a:cubicBezTo>
                  <a:cubicBezTo>
                    <a:pt x="11215" y="302"/>
                    <a:pt x="10237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1410725" y="9972787"/>
              <a:ext cx="24183" cy="28988"/>
            </a:xfrm>
            <a:custGeom>
              <a:avLst/>
              <a:gdLst/>
              <a:ahLst/>
              <a:cxnLst/>
              <a:rect l="l" t="t" r="r" b="b"/>
              <a:pathLst>
                <a:path w="609" h="730" extrusionOk="0">
                  <a:moveTo>
                    <a:pt x="1" y="0"/>
                  </a:moveTo>
                  <a:cubicBezTo>
                    <a:pt x="1" y="122"/>
                    <a:pt x="61" y="213"/>
                    <a:pt x="183" y="274"/>
                  </a:cubicBezTo>
                  <a:lnTo>
                    <a:pt x="244" y="335"/>
                  </a:lnTo>
                  <a:cubicBezTo>
                    <a:pt x="244" y="395"/>
                    <a:pt x="274" y="456"/>
                    <a:pt x="274" y="486"/>
                  </a:cubicBezTo>
                  <a:cubicBezTo>
                    <a:pt x="335" y="638"/>
                    <a:pt x="456" y="730"/>
                    <a:pt x="608" y="730"/>
                  </a:cubicBezTo>
                  <a:cubicBezTo>
                    <a:pt x="487" y="547"/>
                    <a:pt x="365" y="335"/>
                    <a:pt x="274" y="122"/>
                  </a:cubicBezTo>
                  <a:lnTo>
                    <a:pt x="122" y="61"/>
                  </a:lnTo>
                  <a:cubicBezTo>
                    <a:pt x="6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F69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1484348" y="9962859"/>
              <a:ext cx="423706" cy="205301"/>
            </a:xfrm>
            <a:custGeom>
              <a:avLst/>
              <a:gdLst/>
              <a:ahLst/>
              <a:cxnLst/>
              <a:rect l="l" t="t" r="r" b="b"/>
              <a:pathLst>
                <a:path w="10670" h="5170" extrusionOk="0">
                  <a:moveTo>
                    <a:pt x="2456" y="1"/>
                  </a:moveTo>
                  <a:cubicBezTo>
                    <a:pt x="1635" y="1"/>
                    <a:pt x="815" y="32"/>
                    <a:pt x="1" y="98"/>
                  </a:cubicBezTo>
                  <a:cubicBezTo>
                    <a:pt x="2189" y="980"/>
                    <a:pt x="4226" y="2165"/>
                    <a:pt x="6049" y="3654"/>
                  </a:cubicBezTo>
                  <a:cubicBezTo>
                    <a:pt x="6597" y="4080"/>
                    <a:pt x="7083" y="4566"/>
                    <a:pt x="7508" y="5113"/>
                  </a:cubicBezTo>
                  <a:cubicBezTo>
                    <a:pt x="7756" y="5150"/>
                    <a:pt x="7993" y="5170"/>
                    <a:pt x="8218" y="5170"/>
                  </a:cubicBezTo>
                  <a:cubicBezTo>
                    <a:pt x="9291" y="5170"/>
                    <a:pt x="10079" y="4725"/>
                    <a:pt x="10305" y="3594"/>
                  </a:cubicBezTo>
                  <a:cubicBezTo>
                    <a:pt x="10670" y="1740"/>
                    <a:pt x="8451" y="676"/>
                    <a:pt x="6992" y="372"/>
                  </a:cubicBezTo>
                  <a:cubicBezTo>
                    <a:pt x="6566" y="281"/>
                    <a:pt x="6141" y="220"/>
                    <a:pt x="5685" y="159"/>
                  </a:cubicBezTo>
                  <a:cubicBezTo>
                    <a:pt x="4615" y="55"/>
                    <a:pt x="3535" y="1"/>
                    <a:pt x="24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1402266" y="9943798"/>
              <a:ext cx="427319" cy="399046"/>
            </a:xfrm>
            <a:custGeom>
              <a:avLst/>
              <a:gdLst/>
              <a:ahLst/>
              <a:cxnLst/>
              <a:rect l="l" t="t" r="r" b="b"/>
              <a:pathLst>
                <a:path w="10761" h="10049" extrusionOk="0">
                  <a:moveTo>
                    <a:pt x="669" y="1"/>
                  </a:moveTo>
                  <a:cubicBezTo>
                    <a:pt x="639" y="1"/>
                    <a:pt x="578" y="1"/>
                    <a:pt x="548" y="31"/>
                  </a:cubicBezTo>
                  <a:lnTo>
                    <a:pt x="517" y="31"/>
                  </a:lnTo>
                  <a:cubicBezTo>
                    <a:pt x="481" y="22"/>
                    <a:pt x="445" y="18"/>
                    <a:pt x="409" y="18"/>
                  </a:cubicBezTo>
                  <a:cubicBezTo>
                    <a:pt x="207" y="18"/>
                    <a:pt x="31" y="159"/>
                    <a:pt x="31" y="365"/>
                  </a:cubicBezTo>
                  <a:cubicBezTo>
                    <a:pt x="1" y="517"/>
                    <a:pt x="62" y="669"/>
                    <a:pt x="183" y="761"/>
                  </a:cubicBezTo>
                  <a:cubicBezTo>
                    <a:pt x="214" y="791"/>
                    <a:pt x="274" y="821"/>
                    <a:pt x="305" y="821"/>
                  </a:cubicBezTo>
                  <a:lnTo>
                    <a:pt x="457" y="882"/>
                  </a:lnTo>
                  <a:cubicBezTo>
                    <a:pt x="578" y="1095"/>
                    <a:pt x="700" y="1308"/>
                    <a:pt x="821" y="1490"/>
                  </a:cubicBezTo>
                  <a:cubicBezTo>
                    <a:pt x="2220" y="3952"/>
                    <a:pt x="3861" y="6293"/>
                    <a:pt x="5746" y="8420"/>
                  </a:cubicBezTo>
                  <a:cubicBezTo>
                    <a:pt x="6464" y="9216"/>
                    <a:pt x="7479" y="10049"/>
                    <a:pt x="8443" y="10049"/>
                  </a:cubicBezTo>
                  <a:cubicBezTo>
                    <a:pt x="8990" y="10049"/>
                    <a:pt x="9520" y="9781"/>
                    <a:pt x="9971" y="9089"/>
                  </a:cubicBezTo>
                  <a:cubicBezTo>
                    <a:pt x="10761" y="7873"/>
                    <a:pt x="10335" y="6627"/>
                    <a:pt x="9545" y="5593"/>
                  </a:cubicBezTo>
                  <a:cubicBezTo>
                    <a:pt x="9119" y="5046"/>
                    <a:pt x="8664" y="4560"/>
                    <a:pt x="8116" y="4134"/>
                  </a:cubicBezTo>
                  <a:cubicBezTo>
                    <a:pt x="6293" y="2645"/>
                    <a:pt x="4256" y="1460"/>
                    <a:pt x="2068" y="578"/>
                  </a:cubicBezTo>
                  <a:cubicBezTo>
                    <a:pt x="1733" y="457"/>
                    <a:pt x="1369" y="305"/>
                    <a:pt x="1034" y="213"/>
                  </a:cubicBezTo>
                  <a:cubicBezTo>
                    <a:pt x="1004" y="153"/>
                    <a:pt x="973" y="122"/>
                    <a:pt x="943" y="92"/>
                  </a:cubicBezTo>
                  <a:cubicBezTo>
                    <a:pt x="852" y="31"/>
                    <a:pt x="761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-296000" y="11347568"/>
              <a:ext cx="57937" cy="165392"/>
            </a:xfrm>
            <a:custGeom>
              <a:avLst/>
              <a:gdLst/>
              <a:ahLst/>
              <a:cxnLst/>
              <a:rect l="l" t="t" r="r" b="b"/>
              <a:pathLst>
                <a:path w="1459" h="4165" extrusionOk="0">
                  <a:moveTo>
                    <a:pt x="547" y="1"/>
                  </a:moveTo>
                  <a:cubicBezTo>
                    <a:pt x="334" y="244"/>
                    <a:pt x="152" y="487"/>
                    <a:pt x="0" y="791"/>
                  </a:cubicBezTo>
                  <a:lnTo>
                    <a:pt x="0" y="4165"/>
                  </a:lnTo>
                  <a:cubicBezTo>
                    <a:pt x="486" y="3344"/>
                    <a:pt x="973" y="2493"/>
                    <a:pt x="1459" y="1672"/>
                  </a:cubicBezTo>
                  <a:cubicBezTo>
                    <a:pt x="973" y="1247"/>
                    <a:pt x="638" y="639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-282737" y="10367629"/>
              <a:ext cx="1607778" cy="1209686"/>
            </a:xfrm>
            <a:custGeom>
              <a:avLst/>
              <a:gdLst/>
              <a:ahLst/>
              <a:cxnLst/>
              <a:rect l="l" t="t" r="r" b="b"/>
              <a:pathLst>
                <a:path w="40488" h="30463" extrusionOk="0">
                  <a:moveTo>
                    <a:pt x="35069" y="3983"/>
                  </a:moveTo>
                  <a:cubicBezTo>
                    <a:pt x="35357" y="3983"/>
                    <a:pt x="35555" y="4434"/>
                    <a:pt x="35199" y="4586"/>
                  </a:cubicBezTo>
                  <a:lnTo>
                    <a:pt x="35016" y="4708"/>
                  </a:lnTo>
                  <a:cubicBezTo>
                    <a:pt x="34968" y="4728"/>
                    <a:pt x="34922" y="4737"/>
                    <a:pt x="34878" y="4737"/>
                  </a:cubicBezTo>
                  <a:cubicBezTo>
                    <a:pt x="34590" y="4737"/>
                    <a:pt x="34422" y="4346"/>
                    <a:pt x="34712" y="4161"/>
                  </a:cubicBezTo>
                  <a:lnTo>
                    <a:pt x="34895" y="4039"/>
                  </a:lnTo>
                  <a:cubicBezTo>
                    <a:pt x="34954" y="4000"/>
                    <a:pt x="35013" y="3983"/>
                    <a:pt x="35069" y="3983"/>
                  </a:cubicBezTo>
                  <a:close/>
                  <a:moveTo>
                    <a:pt x="34057" y="3619"/>
                  </a:moveTo>
                  <a:cubicBezTo>
                    <a:pt x="34243" y="3619"/>
                    <a:pt x="34433" y="3769"/>
                    <a:pt x="34378" y="4009"/>
                  </a:cubicBezTo>
                  <a:lnTo>
                    <a:pt x="34317" y="4282"/>
                  </a:lnTo>
                  <a:cubicBezTo>
                    <a:pt x="34256" y="4404"/>
                    <a:pt x="34135" y="4495"/>
                    <a:pt x="34013" y="4495"/>
                  </a:cubicBezTo>
                  <a:cubicBezTo>
                    <a:pt x="34044" y="4525"/>
                    <a:pt x="34104" y="4556"/>
                    <a:pt x="34104" y="4617"/>
                  </a:cubicBezTo>
                  <a:lnTo>
                    <a:pt x="34226" y="4799"/>
                  </a:lnTo>
                  <a:cubicBezTo>
                    <a:pt x="34412" y="5047"/>
                    <a:pt x="34177" y="5295"/>
                    <a:pt x="33950" y="5295"/>
                  </a:cubicBezTo>
                  <a:cubicBezTo>
                    <a:pt x="33843" y="5295"/>
                    <a:pt x="33737" y="5239"/>
                    <a:pt x="33679" y="5103"/>
                  </a:cubicBezTo>
                  <a:lnTo>
                    <a:pt x="33588" y="4921"/>
                  </a:lnTo>
                  <a:cubicBezTo>
                    <a:pt x="33496" y="4769"/>
                    <a:pt x="33527" y="4586"/>
                    <a:pt x="33679" y="4495"/>
                  </a:cubicBezTo>
                  <a:cubicBezTo>
                    <a:pt x="33740" y="4465"/>
                    <a:pt x="33770" y="4465"/>
                    <a:pt x="33831" y="4465"/>
                  </a:cubicBezTo>
                  <a:cubicBezTo>
                    <a:pt x="33709" y="4373"/>
                    <a:pt x="33648" y="4252"/>
                    <a:pt x="33709" y="4130"/>
                  </a:cubicBezTo>
                  <a:lnTo>
                    <a:pt x="33770" y="3826"/>
                  </a:lnTo>
                  <a:cubicBezTo>
                    <a:pt x="33818" y="3683"/>
                    <a:pt x="33937" y="3619"/>
                    <a:pt x="34057" y="3619"/>
                  </a:cubicBezTo>
                  <a:close/>
                  <a:moveTo>
                    <a:pt x="24667" y="11962"/>
                  </a:moveTo>
                  <a:cubicBezTo>
                    <a:pt x="24757" y="11962"/>
                    <a:pt x="24851" y="12001"/>
                    <a:pt x="24925" y="12094"/>
                  </a:cubicBezTo>
                  <a:cubicBezTo>
                    <a:pt x="25030" y="12326"/>
                    <a:pt x="24829" y="12543"/>
                    <a:pt x="24624" y="12543"/>
                  </a:cubicBezTo>
                  <a:cubicBezTo>
                    <a:pt x="24534" y="12543"/>
                    <a:pt x="24443" y="12500"/>
                    <a:pt x="24378" y="12398"/>
                  </a:cubicBezTo>
                  <a:cubicBezTo>
                    <a:pt x="24272" y="12165"/>
                    <a:pt x="24460" y="11962"/>
                    <a:pt x="24667" y="11962"/>
                  </a:cubicBezTo>
                  <a:close/>
                  <a:moveTo>
                    <a:pt x="24158" y="12766"/>
                  </a:moveTo>
                  <a:cubicBezTo>
                    <a:pt x="24244" y="12766"/>
                    <a:pt x="24335" y="12802"/>
                    <a:pt x="24408" y="12884"/>
                  </a:cubicBezTo>
                  <a:cubicBezTo>
                    <a:pt x="24514" y="13117"/>
                    <a:pt x="24311" y="13320"/>
                    <a:pt x="24106" y="13320"/>
                  </a:cubicBezTo>
                  <a:cubicBezTo>
                    <a:pt x="24016" y="13320"/>
                    <a:pt x="23926" y="13281"/>
                    <a:pt x="23861" y="13188"/>
                  </a:cubicBezTo>
                  <a:cubicBezTo>
                    <a:pt x="23776" y="12955"/>
                    <a:pt x="23958" y="12766"/>
                    <a:pt x="24158" y="12766"/>
                  </a:cubicBezTo>
                  <a:close/>
                  <a:moveTo>
                    <a:pt x="25850" y="16113"/>
                  </a:moveTo>
                  <a:cubicBezTo>
                    <a:pt x="25941" y="16113"/>
                    <a:pt x="26036" y="16156"/>
                    <a:pt x="26110" y="16258"/>
                  </a:cubicBezTo>
                  <a:cubicBezTo>
                    <a:pt x="26237" y="16490"/>
                    <a:pt x="26027" y="16707"/>
                    <a:pt x="25816" y="16707"/>
                  </a:cubicBezTo>
                  <a:cubicBezTo>
                    <a:pt x="25722" y="16707"/>
                    <a:pt x="25628" y="16665"/>
                    <a:pt x="25563" y="16562"/>
                  </a:cubicBezTo>
                  <a:cubicBezTo>
                    <a:pt x="25458" y="16330"/>
                    <a:pt x="25645" y="16113"/>
                    <a:pt x="25850" y="16113"/>
                  </a:cubicBezTo>
                  <a:close/>
                  <a:moveTo>
                    <a:pt x="24458" y="16614"/>
                  </a:moveTo>
                  <a:cubicBezTo>
                    <a:pt x="24565" y="16614"/>
                    <a:pt x="24674" y="16669"/>
                    <a:pt x="24742" y="16805"/>
                  </a:cubicBezTo>
                  <a:lnTo>
                    <a:pt x="24834" y="16988"/>
                  </a:lnTo>
                  <a:cubicBezTo>
                    <a:pt x="24925" y="17140"/>
                    <a:pt x="24864" y="17322"/>
                    <a:pt x="24712" y="17413"/>
                  </a:cubicBezTo>
                  <a:cubicBezTo>
                    <a:pt x="24663" y="17442"/>
                    <a:pt x="24612" y="17456"/>
                    <a:pt x="24561" y="17456"/>
                  </a:cubicBezTo>
                  <a:cubicBezTo>
                    <a:pt x="24453" y="17456"/>
                    <a:pt x="24348" y="17395"/>
                    <a:pt x="24287" y="17292"/>
                  </a:cubicBezTo>
                  <a:lnTo>
                    <a:pt x="24195" y="17109"/>
                  </a:lnTo>
                  <a:cubicBezTo>
                    <a:pt x="24009" y="16861"/>
                    <a:pt x="24230" y="16614"/>
                    <a:pt x="24458" y="16614"/>
                  </a:cubicBezTo>
                  <a:close/>
                  <a:moveTo>
                    <a:pt x="10397" y="26979"/>
                  </a:moveTo>
                  <a:cubicBezTo>
                    <a:pt x="10486" y="26979"/>
                    <a:pt x="10575" y="27018"/>
                    <a:pt x="10639" y="27109"/>
                  </a:cubicBezTo>
                  <a:cubicBezTo>
                    <a:pt x="10745" y="27364"/>
                    <a:pt x="10555" y="27574"/>
                    <a:pt x="10347" y="27574"/>
                  </a:cubicBezTo>
                  <a:cubicBezTo>
                    <a:pt x="10258" y="27574"/>
                    <a:pt x="10165" y="27535"/>
                    <a:pt x="10092" y="27444"/>
                  </a:cubicBezTo>
                  <a:cubicBezTo>
                    <a:pt x="9986" y="27189"/>
                    <a:pt x="10191" y="26979"/>
                    <a:pt x="10397" y="26979"/>
                  </a:cubicBezTo>
                  <a:close/>
                  <a:moveTo>
                    <a:pt x="9082" y="27225"/>
                  </a:moveTo>
                  <a:cubicBezTo>
                    <a:pt x="9104" y="27225"/>
                    <a:pt x="9126" y="27227"/>
                    <a:pt x="9149" y="27231"/>
                  </a:cubicBezTo>
                  <a:lnTo>
                    <a:pt x="9423" y="27322"/>
                  </a:lnTo>
                  <a:cubicBezTo>
                    <a:pt x="9833" y="27404"/>
                    <a:pt x="9727" y="27952"/>
                    <a:pt x="9393" y="27952"/>
                  </a:cubicBezTo>
                  <a:cubicBezTo>
                    <a:pt x="9355" y="27952"/>
                    <a:pt x="9314" y="27945"/>
                    <a:pt x="9271" y="27930"/>
                  </a:cubicBezTo>
                  <a:lnTo>
                    <a:pt x="8967" y="27839"/>
                  </a:lnTo>
                  <a:cubicBezTo>
                    <a:pt x="8815" y="27808"/>
                    <a:pt x="8724" y="27626"/>
                    <a:pt x="8785" y="27474"/>
                  </a:cubicBezTo>
                  <a:lnTo>
                    <a:pt x="8754" y="27474"/>
                  </a:lnTo>
                  <a:cubicBezTo>
                    <a:pt x="8807" y="27315"/>
                    <a:pt x="8930" y="27225"/>
                    <a:pt x="9082" y="27225"/>
                  </a:cubicBezTo>
                  <a:close/>
                  <a:moveTo>
                    <a:pt x="9441" y="28255"/>
                  </a:moveTo>
                  <a:cubicBezTo>
                    <a:pt x="9531" y="28255"/>
                    <a:pt x="9623" y="28294"/>
                    <a:pt x="9697" y="28386"/>
                  </a:cubicBezTo>
                  <a:cubicBezTo>
                    <a:pt x="9803" y="28641"/>
                    <a:pt x="9597" y="28851"/>
                    <a:pt x="9391" y="28851"/>
                  </a:cubicBezTo>
                  <a:cubicBezTo>
                    <a:pt x="9303" y="28851"/>
                    <a:pt x="9214" y="28812"/>
                    <a:pt x="9149" y="28720"/>
                  </a:cubicBezTo>
                  <a:cubicBezTo>
                    <a:pt x="9043" y="28466"/>
                    <a:pt x="9234" y="28255"/>
                    <a:pt x="9441" y="28255"/>
                  </a:cubicBezTo>
                  <a:close/>
                  <a:moveTo>
                    <a:pt x="40068" y="1"/>
                  </a:moveTo>
                  <a:cubicBezTo>
                    <a:pt x="39994" y="1"/>
                    <a:pt x="39917" y="35"/>
                    <a:pt x="39849" y="118"/>
                  </a:cubicBezTo>
                  <a:cubicBezTo>
                    <a:pt x="37813" y="2550"/>
                    <a:pt x="34712" y="2823"/>
                    <a:pt x="31703" y="3310"/>
                  </a:cubicBezTo>
                  <a:lnTo>
                    <a:pt x="30822" y="3462"/>
                  </a:lnTo>
                  <a:cubicBezTo>
                    <a:pt x="29363" y="3674"/>
                    <a:pt x="27934" y="4161"/>
                    <a:pt x="26657" y="4890"/>
                  </a:cubicBezTo>
                  <a:cubicBezTo>
                    <a:pt x="25168" y="5802"/>
                    <a:pt x="24165" y="7291"/>
                    <a:pt x="23831" y="8994"/>
                  </a:cubicBezTo>
                  <a:cubicBezTo>
                    <a:pt x="23435" y="10696"/>
                    <a:pt x="23496" y="12884"/>
                    <a:pt x="22068" y="14130"/>
                  </a:cubicBezTo>
                  <a:cubicBezTo>
                    <a:pt x="21224" y="14846"/>
                    <a:pt x="20224" y="15056"/>
                    <a:pt x="19163" y="15056"/>
                  </a:cubicBezTo>
                  <a:cubicBezTo>
                    <a:pt x="17968" y="15056"/>
                    <a:pt x="16694" y="14790"/>
                    <a:pt x="15472" y="14678"/>
                  </a:cubicBezTo>
                  <a:lnTo>
                    <a:pt x="14438" y="15802"/>
                  </a:lnTo>
                  <a:cubicBezTo>
                    <a:pt x="14560" y="15893"/>
                    <a:pt x="14621" y="16015"/>
                    <a:pt x="14590" y="16167"/>
                  </a:cubicBezTo>
                  <a:cubicBezTo>
                    <a:pt x="14537" y="16299"/>
                    <a:pt x="14415" y="16386"/>
                    <a:pt x="14264" y="16386"/>
                  </a:cubicBezTo>
                  <a:cubicBezTo>
                    <a:pt x="14242" y="16386"/>
                    <a:pt x="14219" y="16384"/>
                    <a:pt x="14195" y="16380"/>
                  </a:cubicBezTo>
                  <a:lnTo>
                    <a:pt x="13982" y="16319"/>
                  </a:lnTo>
                  <a:lnTo>
                    <a:pt x="13557" y="16805"/>
                  </a:lnTo>
                  <a:cubicBezTo>
                    <a:pt x="13587" y="16836"/>
                    <a:pt x="13648" y="16866"/>
                    <a:pt x="13678" y="16927"/>
                  </a:cubicBezTo>
                  <a:cubicBezTo>
                    <a:pt x="13770" y="17048"/>
                    <a:pt x="13709" y="17261"/>
                    <a:pt x="13557" y="17352"/>
                  </a:cubicBezTo>
                  <a:lnTo>
                    <a:pt x="13374" y="17444"/>
                  </a:lnTo>
                  <a:cubicBezTo>
                    <a:pt x="13324" y="17482"/>
                    <a:pt x="13267" y="17499"/>
                    <a:pt x="13210" y="17499"/>
                  </a:cubicBezTo>
                  <a:cubicBezTo>
                    <a:pt x="13131" y="17499"/>
                    <a:pt x="13050" y="17466"/>
                    <a:pt x="12979" y="17413"/>
                  </a:cubicBezTo>
                  <a:lnTo>
                    <a:pt x="12706" y="17717"/>
                  </a:lnTo>
                  <a:lnTo>
                    <a:pt x="11125" y="19510"/>
                  </a:lnTo>
                  <a:cubicBezTo>
                    <a:pt x="10852" y="19814"/>
                    <a:pt x="10578" y="20118"/>
                    <a:pt x="10304" y="20422"/>
                  </a:cubicBezTo>
                  <a:cubicBezTo>
                    <a:pt x="9210" y="21669"/>
                    <a:pt x="8116" y="22884"/>
                    <a:pt x="6991" y="24100"/>
                  </a:cubicBezTo>
                  <a:cubicBezTo>
                    <a:pt x="6444" y="24769"/>
                    <a:pt x="5806" y="25407"/>
                    <a:pt x="5137" y="26015"/>
                  </a:cubicBezTo>
                  <a:cubicBezTo>
                    <a:pt x="5593" y="25985"/>
                    <a:pt x="6049" y="25954"/>
                    <a:pt x="6444" y="25924"/>
                  </a:cubicBezTo>
                  <a:cubicBezTo>
                    <a:pt x="8177" y="25833"/>
                    <a:pt x="9818" y="25012"/>
                    <a:pt x="11004" y="23705"/>
                  </a:cubicBezTo>
                  <a:cubicBezTo>
                    <a:pt x="12067" y="22489"/>
                    <a:pt x="12311" y="20909"/>
                    <a:pt x="13071" y="19510"/>
                  </a:cubicBezTo>
                  <a:cubicBezTo>
                    <a:pt x="14621" y="16744"/>
                    <a:pt x="18268" y="17079"/>
                    <a:pt x="20973" y="16592"/>
                  </a:cubicBezTo>
                  <a:cubicBezTo>
                    <a:pt x="22584" y="16319"/>
                    <a:pt x="24287" y="15711"/>
                    <a:pt x="25350" y="14374"/>
                  </a:cubicBezTo>
                  <a:cubicBezTo>
                    <a:pt x="26414" y="13006"/>
                    <a:pt x="26110" y="11334"/>
                    <a:pt x="26384" y="9753"/>
                  </a:cubicBezTo>
                  <a:cubicBezTo>
                    <a:pt x="26931" y="7322"/>
                    <a:pt x="28876" y="5407"/>
                    <a:pt x="31338" y="4921"/>
                  </a:cubicBezTo>
                  <a:cubicBezTo>
                    <a:pt x="31356" y="4918"/>
                    <a:pt x="31373" y="4916"/>
                    <a:pt x="31389" y="4916"/>
                  </a:cubicBezTo>
                  <a:cubicBezTo>
                    <a:pt x="31719" y="4916"/>
                    <a:pt x="31867" y="5471"/>
                    <a:pt x="31490" y="5529"/>
                  </a:cubicBezTo>
                  <a:cubicBezTo>
                    <a:pt x="29575" y="5893"/>
                    <a:pt x="27964" y="7231"/>
                    <a:pt x="27265" y="9054"/>
                  </a:cubicBezTo>
                  <a:cubicBezTo>
                    <a:pt x="26688" y="10635"/>
                    <a:pt x="27113" y="12398"/>
                    <a:pt x="26384" y="13918"/>
                  </a:cubicBezTo>
                  <a:cubicBezTo>
                    <a:pt x="24834" y="17231"/>
                    <a:pt x="20639" y="17170"/>
                    <a:pt x="17569" y="17656"/>
                  </a:cubicBezTo>
                  <a:cubicBezTo>
                    <a:pt x="16384" y="17869"/>
                    <a:pt x="15107" y="18112"/>
                    <a:pt x="14256" y="18994"/>
                  </a:cubicBezTo>
                  <a:cubicBezTo>
                    <a:pt x="13496" y="19723"/>
                    <a:pt x="13222" y="20787"/>
                    <a:pt x="12858" y="21729"/>
                  </a:cubicBezTo>
                  <a:cubicBezTo>
                    <a:pt x="12341" y="23158"/>
                    <a:pt x="11399" y="24404"/>
                    <a:pt x="10153" y="25286"/>
                  </a:cubicBezTo>
                  <a:cubicBezTo>
                    <a:pt x="8785" y="26258"/>
                    <a:pt x="7235" y="26532"/>
                    <a:pt x="5593" y="26593"/>
                  </a:cubicBezTo>
                  <a:cubicBezTo>
                    <a:pt x="5168" y="26593"/>
                    <a:pt x="4651" y="26623"/>
                    <a:pt x="4104" y="26684"/>
                  </a:cubicBezTo>
                  <a:cubicBezTo>
                    <a:pt x="3769" y="26836"/>
                    <a:pt x="3405" y="26957"/>
                    <a:pt x="3040" y="27018"/>
                  </a:cubicBezTo>
                  <a:lnTo>
                    <a:pt x="2645" y="27018"/>
                  </a:lnTo>
                  <a:cubicBezTo>
                    <a:pt x="2250" y="27140"/>
                    <a:pt x="1915" y="27353"/>
                    <a:pt x="1611" y="27626"/>
                  </a:cubicBezTo>
                  <a:lnTo>
                    <a:pt x="1064" y="28538"/>
                  </a:lnTo>
                  <a:cubicBezTo>
                    <a:pt x="1003" y="28720"/>
                    <a:pt x="1003" y="28903"/>
                    <a:pt x="973" y="29085"/>
                  </a:cubicBezTo>
                  <a:cubicBezTo>
                    <a:pt x="973" y="29266"/>
                    <a:pt x="842" y="29403"/>
                    <a:pt x="672" y="29403"/>
                  </a:cubicBezTo>
                  <a:cubicBezTo>
                    <a:pt x="641" y="29403"/>
                    <a:pt x="610" y="29398"/>
                    <a:pt x="578" y="29389"/>
                  </a:cubicBezTo>
                  <a:lnTo>
                    <a:pt x="0" y="30362"/>
                  </a:lnTo>
                  <a:cubicBezTo>
                    <a:pt x="196" y="30433"/>
                    <a:pt x="392" y="30462"/>
                    <a:pt x="582" y="30462"/>
                  </a:cubicBezTo>
                  <a:cubicBezTo>
                    <a:pt x="716" y="30462"/>
                    <a:pt x="847" y="30448"/>
                    <a:pt x="973" y="30422"/>
                  </a:cubicBezTo>
                  <a:cubicBezTo>
                    <a:pt x="1216" y="30362"/>
                    <a:pt x="1459" y="30301"/>
                    <a:pt x="1672" y="30240"/>
                  </a:cubicBezTo>
                  <a:cubicBezTo>
                    <a:pt x="1946" y="30149"/>
                    <a:pt x="2219" y="30088"/>
                    <a:pt x="2523" y="30058"/>
                  </a:cubicBezTo>
                  <a:cubicBezTo>
                    <a:pt x="2645" y="30058"/>
                    <a:pt x="2736" y="30058"/>
                    <a:pt x="2858" y="30027"/>
                  </a:cubicBezTo>
                  <a:cubicBezTo>
                    <a:pt x="3617" y="30058"/>
                    <a:pt x="4377" y="30119"/>
                    <a:pt x="5137" y="30271"/>
                  </a:cubicBezTo>
                  <a:cubicBezTo>
                    <a:pt x="5487" y="30312"/>
                    <a:pt x="5836" y="30333"/>
                    <a:pt x="6184" y="30333"/>
                  </a:cubicBezTo>
                  <a:cubicBezTo>
                    <a:pt x="7108" y="30333"/>
                    <a:pt x="8023" y="30184"/>
                    <a:pt x="8906" y="29875"/>
                  </a:cubicBezTo>
                  <a:cubicBezTo>
                    <a:pt x="9210" y="29784"/>
                    <a:pt x="9514" y="29632"/>
                    <a:pt x="9818" y="29511"/>
                  </a:cubicBezTo>
                  <a:cubicBezTo>
                    <a:pt x="11125" y="28872"/>
                    <a:pt x="12280" y="27960"/>
                    <a:pt x="13192" y="26805"/>
                  </a:cubicBezTo>
                  <a:cubicBezTo>
                    <a:pt x="13374" y="26532"/>
                    <a:pt x="13557" y="26289"/>
                    <a:pt x="13770" y="26015"/>
                  </a:cubicBezTo>
                  <a:cubicBezTo>
                    <a:pt x="14651" y="24647"/>
                    <a:pt x="15381" y="23249"/>
                    <a:pt x="16505" y="22155"/>
                  </a:cubicBezTo>
                  <a:cubicBezTo>
                    <a:pt x="16961" y="21669"/>
                    <a:pt x="17478" y="21304"/>
                    <a:pt x="18055" y="20969"/>
                  </a:cubicBezTo>
                  <a:cubicBezTo>
                    <a:pt x="18846" y="20574"/>
                    <a:pt x="19697" y="20240"/>
                    <a:pt x="20548" y="19966"/>
                  </a:cubicBezTo>
                  <a:cubicBezTo>
                    <a:pt x="21824" y="19632"/>
                    <a:pt x="23071" y="19207"/>
                    <a:pt x="24287" y="18720"/>
                  </a:cubicBezTo>
                  <a:cubicBezTo>
                    <a:pt x="25806" y="18051"/>
                    <a:pt x="27265" y="17079"/>
                    <a:pt x="28025" y="15559"/>
                  </a:cubicBezTo>
                  <a:cubicBezTo>
                    <a:pt x="28755" y="14100"/>
                    <a:pt x="28542" y="12489"/>
                    <a:pt x="28967" y="11000"/>
                  </a:cubicBezTo>
                  <a:lnTo>
                    <a:pt x="28998" y="10909"/>
                  </a:lnTo>
                  <a:lnTo>
                    <a:pt x="29028" y="10787"/>
                  </a:lnTo>
                  <a:cubicBezTo>
                    <a:pt x="29150" y="10453"/>
                    <a:pt x="29332" y="10118"/>
                    <a:pt x="29575" y="9814"/>
                  </a:cubicBezTo>
                  <a:cubicBezTo>
                    <a:pt x="30183" y="9054"/>
                    <a:pt x="31034" y="8598"/>
                    <a:pt x="31916" y="8143"/>
                  </a:cubicBezTo>
                  <a:cubicBezTo>
                    <a:pt x="32980" y="7595"/>
                    <a:pt x="33983" y="6987"/>
                    <a:pt x="34895" y="6258"/>
                  </a:cubicBezTo>
                  <a:cubicBezTo>
                    <a:pt x="36962" y="4617"/>
                    <a:pt x="38664" y="2550"/>
                    <a:pt x="40305" y="544"/>
                  </a:cubicBezTo>
                  <a:cubicBezTo>
                    <a:pt x="40488" y="315"/>
                    <a:pt x="40293" y="1"/>
                    <a:pt x="40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-258593" y="11500851"/>
              <a:ext cx="19339" cy="34031"/>
            </a:xfrm>
            <a:custGeom>
              <a:avLst/>
              <a:gdLst/>
              <a:ahLst/>
              <a:cxnLst/>
              <a:rect l="l" t="t" r="r" b="b"/>
              <a:pathLst>
                <a:path w="487" h="857" extrusionOk="0">
                  <a:moveTo>
                    <a:pt x="487" y="1"/>
                  </a:moveTo>
                  <a:lnTo>
                    <a:pt x="0" y="852"/>
                  </a:lnTo>
                  <a:cubicBezTo>
                    <a:pt x="19" y="855"/>
                    <a:pt x="38" y="857"/>
                    <a:pt x="56" y="857"/>
                  </a:cubicBezTo>
                  <a:cubicBezTo>
                    <a:pt x="218" y="857"/>
                    <a:pt x="368" y="739"/>
                    <a:pt x="395" y="548"/>
                  </a:cubicBezTo>
                  <a:cubicBezTo>
                    <a:pt x="395" y="366"/>
                    <a:pt x="426" y="183"/>
                    <a:pt x="487" y="1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-118573" y="10562648"/>
              <a:ext cx="1101039" cy="864606"/>
            </a:xfrm>
            <a:custGeom>
              <a:avLst/>
              <a:gdLst/>
              <a:ahLst/>
              <a:cxnLst/>
              <a:rect l="l" t="t" r="r" b="b"/>
              <a:pathLst>
                <a:path w="27727" h="21773" extrusionOk="0">
                  <a:moveTo>
                    <a:pt x="27283" y="0"/>
                  </a:moveTo>
                  <a:cubicBezTo>
                    <a:pt x="27258" y="0"/>
                    <a:pt x="27232" y="3"/>
                    <a:pt x="27204" y="10"/>
                  </a:cubicBezTo>
                  <a:cubicBezTo>
                    <a:pt x="24742" y="466"/>
                    <a:pt x="22797" y="2380"/>
                    <a:pt x="22280" y="4842"/>
                  </a:cubicBezTo>
                  <a:cubicBezTo>
                    <a:pt x="21976" y="6423"/>
                    <a:pt x="22280" y="8095"/>
                    <a:pt x="21216" y="9432"/>
                  </a:cubicBezTo>
                  <a:cubicBezTo>
                    <a:pt x="20183" y="10800"/>
                    <a:pt x="18481" y="11378"/>
                    <a:pt x="16839" y="11651"/>
                  </a:cubicBezTo>
                  <a:cubicBezTo>
                    <a:pt x="14134" y="12137"/>
                    <a:pt x="10487" y="11833"/>
                    <a:pt x="8937" y="14599"/>
                  </a:cubicBezTo>
                  <a:cubicBezTo>
                    <a:pt x="8177" y="15967"/>
                    <a:pt x="7933" y="17548"/>
                    <a:pt x="6870" y="18764"/>
                  </a:cubicBezTo>
                  <a:cubicBezTo>
                    <a:pt x="5715" y="20101"/>
                    <a:pt x="4073" y="20891"/>
                    <a:pt x="2310" y="21013"/>
                  </a:cubicBezTo>
                  <a:cubicBezTo>
                    <a:pt x="1945" y="21013"/>
                    <a:pt x="1490" y="21043"/>
                    <a:pt x="1034" y="21074"/>
                  </a:cubicBezTo>
                  <a:cubicBezTo>
                    <a:pt x="699" y="21347"/>
                    <a:pt x="365" y="21560"/>
                    <a:pt x="0" y="21773"/>
                  </a:cubicBezTo>
                  <a:cubicBezTo>
                    <a:pt x="517" y="21682"/>
                    <a:pt x="1034" y="21682"/>
                    <a:pt x="1490" y="21651"/>
                  </a:cubicBezTo>
                  <a:cubicBezTo>
                    <a:pt x="3131" y="21621"/>
                    <a:pt x="4651" y="21347"/>
                    <a:pt x="6049" y="20375"/>
                  </a:cubicBezTo>
                  <a:cubicBezTo>
                    <a:pt x="7265" y="19493"/>
                    <a:pt x="8207" y="18217"/>
                    <a:pt x="8724" y="16788"/>
                  </a:cubicBezTo>
                  <a:cubicBezTo>
                    <a:pt x="9088" y="15846"/>
                    <a:pt x="9392" y="14812"/>
                    <a:pt x="10122" y="14052"/>
                  </a:cubicBezTo>
                  <a:cubicBezTo>
                    <a:pt x="11003" y="13201"/>
                    <a:pt x="12280" y="12928"/>
                    <a:pt x="13435" y="12745"/>
                  </a:cubicBezTo>
                  <a:cubicBezTo>
                    <a:pt x="16505" y="12259"/>
                    <a:pt x="20700" y="12320"/>
                    <a:pt x="22250" y="9007"/>
                  </a:cubicBezTo>
                  <a:cubicBezTo>
                    <a:pt x="22979" y="7487"/>
                    <a:pt x="22554" y="5694"/>
                    <a:pt x="23131" y="4113"/>
                  </a:cubicBezTo>
                  <a:cubicBezTo>
                    <a:pt x="23861" y="2289"/>
                    <a:pt x="25441" y="982"/>
                    <a:pt x="27387" y="618"/>
                  </a:cubicBezTo>
                  <a:cubicBezTo>
                    <a:pt x="27726" y="533"/>
                    <a:pt x="27618" y="0"/>
                    <a:pt x="27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-218763" y="11434494"/>
              <a:ext cx="42291" cy="30219"/>
            </a:xfrm>
            <a:custGeom>
              <a:avLst/>
              <a:gdLst/>
              <a:ahLst/>
              <a:cxnLst/>
              <a:rect l="l" t="t" r="r" b="b"/>
              <a:pathLst>
                <a:path w="1065" h="761" extrusionOk="0">
                  <a:moveTo>
                    <a:pt x="426" y="0"/>
                  </a:moveTo>
                  <a:lnTo>
                    <a:pt x="0" y="760"/>
                  </a:lnTo>
                  <a:cubicBezTo>
                    <a:pt x="304" y="487"/>
                    <a:pt x="669" y="274"/>
                    <a:pt x="1064" y="122"/>
                  </a:cubicBezTo>
                  <a:cubicBezTo>
                    <a:pt x="851" y="122"/>
                    <a:pt x="639" y="91"/>
                    <a:pt x="426" y="0"/>
                  </a:cubicBezTo>
                  <a:close/>
                </a:path>
              </a:pathLst>
            </a:custGeom>
            <a:solidFill>
              <a:srgbClr val="84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1083985" y="10525757"/>
              <a:ext cx="44197" cy="29981"/>
            </a:xfrm>
            <a:custGeom>
              <a:avLst/>
              <a:gdLst/>
              <a:ahLst/>
              <a:cxnLst/>
              <a:rect l="l" t="t" r="r" b="b"/>
              <a:pathLst>
                <a:path w="1113" h="755" extrusionOk="0">
                  <a:moveTo>
                    <a:pt x="632" y="1"/>
                  </a:moveTo>
                  <a:cubicBezTo>
                    <a:pt x="574" y="1"/>
                    <a:pt x="512" y="18"/>
                    <a:pt x="447" y="57"/>
                  </a:cubicBezTo>
                  <a:lnTo>
                    <a:pt x="265" y="179"/>
                  </a:lnTo>
                  <a:cubicBezTo>
                    <a:pt x="1" y="364"/>
                    <a:pt x="173" y="755"/>
                    <a:pt x="461" y="755"/>
                  </a:cubicBezTo>
                  <a:cubicBezTo>
                    <a:pt x="505" y="755"/>
                    <a:pt x="551" y="746"/>
                    <a:pt x="599" y="726"/>
                  </a:cubicBezTo>
                  <a:lnTo>
                    <a:pt x="782" y="604"/>
                  </a:lnTo>
                  <a:cubicBezTo>
                    <a:pt x="1112" y="452"/>
                    <a:pt x="932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1047412" y="10511342"/>
              <a:ext cx="36493" cy="66554"/>
            </a:xfrm>
            <a:custGeom>
              <a:avLst/>
              <a:gdLst/>
              <a:ahLst/>
              <a:cxnLst/>
              <a:rect l="l" t="t" r="r" b="b"/>
              <a:pathLst>
                <a:path w="919" h="1676" extrusionOk="0">
                  <a:moveTo>
                    <a:pt x="553" y="0"/>
                  </a:moveTo>
                  <a:cubicBezTo>
                    <a:pt x="436" y="0"/>
                    <a:pt x="322" y="64"/>
                    <a:pt x="274" y="207"/>
                  </a:cubicBezTo>
                  <a:lnTo>
                    <a:pt x="183" y="511"/>
                  </a:lnTo>
                  <a:cubicBezTo>
                    <a:pt x="152" y="633"/>
                    <a:pt x="213" y="754"/>
                    <a:pt x="335" y="846"/>
                  </a:cubicBezTo>
                  <a:cubicBezTo>
                    <a:pt x="274" y="846"/>
                    <a:pt x="244" y="846"/>
                    <a:pt x="183" y="876"/>
                  </a:cubicBezTo>
                  <a:cubicBezTo>
                    <a:pt x="31" y="967"/>
                    <a:pt x="0" y="1150"/>
                    <a:pt x="61" y="1302"/>
                  </a:cubicBezTo>
                  <a:lnTo>
                    <a:pt x="183" y="1484"/>
                  </a:lnTo>
                  <a:cubicBezTo>
                    <a:pt x="241" y="1620"/>
                    <a:pt x="343" y="1676"/>
                    <a:pt x="447" y="1676"/>
                  </a:cubicBezTo>
                  <a:cubicBezTo>
                    <a:pt x="668" y="1676"/>
                    <a:pt x="895" y="1428"/>
                    <a:pt x="730" y="1180"/>
                  </a:cubicBezTo>
                  <a:lnTo>
                    <a:pt x="608" y="998"/>
                  </a:lnTo>
                  <a:cubicBezTo>
                    <a:pt x="578" y="937"/>
                    <a:pt x="548" y="906"/>
                    <a:pt x="517" y="876"/>
                  </a:cubicBezTo>
                  <a:cubicBezTo>
                    <a:pt x="639" y="876"/>
                    <a:pt x="760" y="785"/>
                    <a:pt x="791" y="663"/>
                  </a:cubicBezTo>
                  <a:lnTo>
                    <a:pt x="882" y="390"/>
                  </a:lnTo>
                  <a:cubicBezTo>
                    <a:pt x="919" y="150"/>
                    <a:pt x="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272498" y="10995136"/>
              <a:ext cx="25375" cy="23191"/>
            </a:xfrm>
            <a:custGeom>
              <a:avLst/>
              <a:gdLst/>
              <a:ahLst/>
              <a:cxnLst/>
              <a:rect l="l" t="t" r="r" b="b"/>
              <a:pathLst>
                <a:path w="639" h="584" extrusionOk="0">
                  <a:moveTo>
                    <a:pt x="456" y="0"/>
                  </a:moveTo>
                  <a:lnTo>
                    <a:pt x="0" y="517"/>
                  </a:lnTo>
                  <a:lnTo>
                    <a:pt x="213" y="578"/>
                  </a:lnTo>
                  <a:cubicBezTo>
                    <a:pt x="237" y="582"/>
                    <a:pt x="260" y="584"/>
                    <a:pt x="282" y="584"/>
                  </a:cubicBezTo>
                  <a:cubicBezTo>
                    <a:pt x="433" y="584"/>
                    <a:pt x="555" y="497"/>
                    <a:pt x="608" y="365"/>
                  </a:cubicBezTo>
                  <a:cubicBezTo>
                    <a:pt x="639" y="213"/>
                    <a:pt x="578" y="91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233859" y="11034966"/>
              <a:ext cx="30219" cy="27043"/>
            </a:xfrm>
            <a:custGeom>
              <a:avLst/>
              <a:gdLst/>
              <a:ahLst/>
              <a:cxnLst/>
              <a:rect l="l" t="t" r="r" b="b"/>
              <a:pathLst>
                <a:path w="761" h="681" extrusionOk="0">
                  <a:moveTo>
                    <a:pt x="548" y="0"/>
                  </a:moveTo>
                  <a:lnTo>
                    <a:pt x="1" y="608"/>
                  </a:lnTo>
                  <a:cubicBezTo>
                    <a:pt x="68" y="658"/>
                    <a:pt x="135" y="681"/>
                    <a:pt x="202" y="681"/>
                  </a:cubicBezTo>
                  <a:cubicBezTo>
                    <a:pt x="256" y="681"/>
                    <a:pt x="311" y="666"/>
                    <a:pt x="365" y="639"/>
                  </a:cubicBezTo>
                  <a:lnTo>
                    <a:pt x="548" y="547"/>
                  </a:lnTo>
                  <a:cubicBezTo>
                    <a:pt x="700" y="456"/>
                    <a:pt x="761" y="243"/>
                    <a:pt x="669" y="91"/>
                  </a:cubicBezTo>
                  <a:cubicBezTo>
                    <a:pt x="639" y="61"/>
                    <a:pt x="609" y="31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113774" y="11438942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412" y="1"/>
                  </a:moveTo>
                  <a:cubicBezTo>
                    <a:pt x="206" y="1"/>
                    <a:pt x="1" y="211"/>
                    <a:pt x="107" y="466"/>
                  </a:cubicBezTo>
                  <a:cubicBezTo>
                    <a:pt x="180" y="557"/>
                    <a:pt x="273" y="596"/>
                    <a:pt x="362" y="596"/>
                  </a:cubicBezTo>
                  <a:cubicBezTo>
                    <a:pt x="570" y="596"/>
                    <a:pt x="760" y="386"/>
                    <a:pt x="654" y="131"/>
                  </a:cubicBezTo>
                  <a:cubicBezTo>
                    <a:pt x="590" y="40"/>
                    <a:pt x="501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60800" y="11448790"/>
              <a:ext cx="47334" cy="28591"/>
            </a:xfrm>
            <a:custGeom>
              <a:avLst/>
              <a:gdLst/>
              <a:ahLst/>
              <a:cxnLst/>
              <a:rect l="l" t="t" r="r" b="b"/>
              <a:pathLst>
                <a:path w="1192" h="720" extrusionOk="0">
                  <a:moveTo>
                    <a:pt x="443" y="0"/>
                  </a:moveTo>
                  <a:cubicBezTo>
                    <a:pt x="119" y="0"/>
                    <a:pt x="1" y="498"/>
                    <a:pt x="346" y="613"/>
                  </a:cubicBezTo>
                  <a:lnTo>
                    <a:pt x="620" y="704"/>
                  </a:lnTo>
                  <a:cubicBezTo>
                    <a:pt x="657" y="715"/>
                    <a:pt x="692" y="719"/>
                    <a:pt x="725" y="719"/>
                  </a:cubicBezTo>
                  <a:cubicBezTo>
                    <a:pt x="1073" y="719"/>
                    <a:pt x="1191" y="179"/>
                    <a:pt x="802" y="96"/>
                  </a:cubicBezTo>
                  <a:lnTo>
                    <a:pt x="498" y="5"/>
                  </a:lnTo>
                  <a:cubicBezTo>
                    <a:pt x="479" y="2"/>
                    <a:pt x="461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76367" y="11489653"/>
              <a:ext cx="30180" cy="23707"/>
            </a:xfrm>
            <a:custGeom>
              <a:avLst/>
              <a:gdLst/>
              <a:ahLst/>
              <a:cxnLst/>
              <a:rect l="l" t="t" r="r" b="b"/>
              <a:pathLst>
                <a:path w="760" h="597" extrusionOk="0">
                  <a:moveTo>
                    <a:pt x="398" y="0"/>
                  </a:moveTo>
                  <a:cubicBezTo>
                    <a:pt x="191" y="0"/>
                    <a:pt x="0" y="211"/>
                    <a:pt x="106" y="465"/>
                  </a:cubicBezTo>
                  <a:cubicBezTo>
                    <a:pt x="171" y="557"/>
                    <a:pt x="260" y="596"/>
                    <a:pt x="348" y="596"/>
                  </a:cubicBezTo>
                  <a:cubicBezTo>
                    <a:pt x="554" y="596"/>
                    <a:pt x="760" y="386"/>
                    <a:pt x="654" y="131"/>
                  </a:cubicBezTo>
                  <a:cubicBezTo>
                    <a:pt x="580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681121" y="10842648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5" y="0"/>
                  </a:moveTo>
                  <a:cubicBezTo>
                    <a:pt x="188" y="0"/>
                    <a:pt x="0" y="203"/>
                    <a:pt x="106" y="436"/>
                  </a:cubicBezTo>
                  <a:cubicBezTo>
                    <a:pt x="171" y="538"/>
                    <a:pt x="262" y="581"/>
                    <a:pt x="352" y="581"/>
                  </a:cubicBezTo>
                  <a:cubicBezTo>
                    <a:pt x="557" y="581"/>
                    <a:pt x="758" y="364"/>
                    <a:pt x="653" y="132"/>
                  </a:cubicBezTo>
                  <a:cubicBezTo>
                    <a:pt x="579" y="39"/>
                    <a:pt x="48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660550" y="10874059"/>
              <a:ext cx="30219" cy="23707"/>
            </a:xfrm>
            <a:custGeom>
              <a:avLst/>
              <a:gdLst/>
              <a:ahLst/>
              <a:cxnLst/>
              <a:rect l="l" t="t" r="r" b="b"/>
              <a:pathLst>
                <a:path w="761" h="597" extrusionOk="0">
                  <a:moveTo>
                    <a:pt x="399" y="0"/>
                  </a:moveTo>
                  <a:cubicBezTo>
                    <a:pt x="191" y="0"/>
                    <a:pt x="1" y="211"/>
                    <a:pt x="107" y="466"/>
                  </a:cubicBezTo>
                  <a:cubicBezTo>
                    <a:pt x="171" y="557"/>
                    <a:pt x="260" y="596"/>
                    <a:pt x="349" y="596"/>
                  </a:cubicBezTo>
                  <a:cubicBezTo>
                    <a:pt x="555" y="596"/>
                    <a:pt x="760" y="386"/>
                    <a:pt x="654" y="131"/>
                  </a:cubicBezTo>
                  <a:cubicBezTo>
                    <a:pt x="581" y="40"/>
                    <a:pt x="488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728178" y="11007486"/>
              <a:ext cx="30140" cy="23072"/>
            </a:xfrm>
            <a:custGeom>
              <a:avLst/>
              <a:gdLst/>
              <a:ahLst/>
              <a:cxnLst/>
              <a:rect l="l" t="t" r="r" b="b"/>
              <a:pathLst>
                <a:path w="759" h="581" extrusionOk="0">
                  <a:moveTo>
                    <a:pt x="393" y="0"/>
                  </a:moveTo>
                  <a:cubicBezTo>
                    <a:pt x="188" y="0"/>
                    <a:pt x="1" y="217"/>
                    <a:pt x="106" y="449"/>
                  </a:cubicBezTo>
                  <a:cubicBezTo>
                    <a:pt x="171" y="542"/>
                    <a:pt x="261" y="581"/>
                    <a:pt x="351" y="581"/>
                  </a:cubicBezTo>
                  <a:cubicBezTo>
                    <a:pt x="556" y="581"/>
                    <a:pt x="759" y="378"/>
                    <a:pt x="653" y="145"/>
                  </a:cubicBezTo>
                  <a:cubicBezTo>
                    <a:pt x="579" y="43"/>
                    <a:pt x="484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670677" y="11027342"/>
              <a:ext cx="40147" cy="34587"/>
            </a:xfrm>
            <a:custGeom>
              <a:avLst/>
              <a:gdLst/>
              <a:ahLst/>
              <a:cxnLst/>
              <a:rect l="l" t="t" r="r" b="b"/>
              <a:pathLst>
                <a:path w="1011" h="871" extrusionOk="0">
                  <a:moveTo>
                    <a:pt x="449" y="1"/>
                  </a:moveTo>
                  <a:cubicBezTo>
                    <a:pt x="221" y="1"/>
                    <a:pt x="0" y="248"/>
                    <a:pt x="186" y="496"/>
                  </a:cubicBezTo>
                  <a:lnTo>
                    <a:pt x="278" y="679"/>
                  </a:lnTo>
                  <a:cubicBezTo>
                    <a:pt x="346" y="815"/>
                    <a:pt x="455" y="870"/>
                    <a:pt x="562" y="870"/>
                  </a:cubicBezTo>
                  <a:cubicBezTo>
                    <a:pt x="790" y="870"/>
                    <a:pt x="1010" y="622"/>
                    <a:pt x="825" y="375"/>
                  </a:cubicBezTo>
                  <a:lnTo>
                    <a:pt x="733" y="192"/>
                  </a:lnTo>
                  <a:cubicBezTo>
                    <a:pt x="665" y="56"/>
                    <a:pt x="55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99081" y="9324591"/>
              <a:ext cx="277255" cy="1023605"/>
            </a:xfrm>
            <a:custGeom>
              <a:avLst/>
              <a:gdLst/>
              <a:ahLst/>
              <a:cxnLst/>
              <a:rect l="l" t="t" r="r" b="b"/>
              <a:pathLst>
                <a:path w="6982" h="25777" extrusionOk="0">
                  <a:moveTo>
                    <a:pt x="6130" y="4378"/>
                  </a:moveTo>
                  <a:cubicBezTo>
                    <a:pt x="6191" y="5776"/>
                    <a:pt x="5492" y="7083"/>
                    <a:pt x="4307" y="7843"/>
                  </a:cubicBezTo>
                  <a:cubicBezTo>
                    <a:pt x="4124" y="7964"/>
                    <a:pt x="3699" y="8056"/>
                    <a:pt x="3334" y="8238"/>
                  </a:cubicBezTo>
                  <a:lnTo>
                    <a:pt x="3304" y="8086"/>
                  </a:lnTo>
                  <a:cubicBezTo>
                    <a:pt x="3820" y="6566"/>
                    <a:pt x="4823" y="5259"/>
                    <a:pt x="6130" y="4378"/>
                  </a:cubicBezTo>
                  <a:close/>
                  <a:moveTo>
                    <a:pt x="951" y="11011"/>
                  </a:moveTo>
                  <a:cubicBezTo>
                    <a:pt x="1778" y="11011"/>
                    <a:pt x="2469" y="11345"/>
                    <a:pt x="3182" y="11794"/>
                  </a:cubicBezTo>
                  <a:cubicBezTo>
                    <a:pt x="3212" y="11977"/>
                    <a:pt x="3243" y="12189"/>
                    <a:pt x="3273" y="12402"/>
                  </a:cubicBezTo>
                  <a:lnTo>
                    <a:pt x="3273" y="12554"/>
                  </a:lnTo>
                  <a:cubicBezTo>
                    <a:pt x="3021" y="12657"/>
                    <a:pt x="2763" y="12706"/>
                    <a:pt x="2510" y="12706"/>
                  </a:cubicBezTo>
                  <a:cubicBezTo>
                    <a:pt x="1572" y="12706"/>
                    <a:pt x="712" y="12040"/>
                    <a:pt x="568" y="11034"/>
                  </a:cubicBezTo>
                  <a:cubicBezTo>
                    <a:pt x="699" y="11018"/>
                    <a:pt x="827" y="11011"/>
                    <a:pt x="951" y="11011"/>
                  </a:cubicBezTo>
                  <a:close/>
                  <a:moveTo>
                    <a:pt x="811" y="1"/>
                  </a:moveTo>
                  <a:cubicBezTo>
                    <a:pt x="902" y="700"/>
                    <a:pt x="993" y="1399"/>
                    <a:pt x="1115" y="2098"/>
                  </a:cubicBezTo>
                  <a:cubicBezTo>
                    <a:pt x="1601" y="5198"/>
                    <a:pt x="2574" y="8238"/>
                    <a:pt x="3121" y="11338"/>
                  </a:cubicBezTo>
                  <a:cubicBezTo>
                    <a:pt x="2467" y="10805"/>
                    <a:pt x="1677" y="10523"/>
                    <a:pt x="860" y="10523"/>
                  </a:cubicBezTo>
                  <a:cubicBezTo>
                    <a:pt x="653" y="10523"/>
                    <a:pt x="443" y="10541"/>
                    <a:pt x="234" y="10578"/>
                  </a:cubicBezTo>
                  <a:cubicBezTo>
                    <a:pt x="142" y="10609"/>
                    <a:pt x="51" y="10700"/>
                    <a:pt x="51" y="10822"/>
                  </a:cubicBezTo>
                  <a:cubicBezTo>
                    <a:pt x="1" y="12208"/>
                    <a:pt x="1288" y="13239"/>
                    <a:pt x="2578" y="13239"/>
                  </a:cubicBezTo>
                  <a:cubicBezTo>
                    <a:pt x="2844" y="13239"/>
                    <a:pt x="3110" y="13195"/>
                    <a:pt x="3364" y="13101"/>
                  </a:cubicBezTo>
                  <a:lnTo>
                    <a:pt x="3364" y="13101"/>
                  </a:lnTo>
                  <a:cubicBezTo>
                    <a:pt x="3851" y="17417"/>
                    <a:pt x="3060" y="21642"/>
                    <a:pt x="1814" y="25776"/>
                  </a:cubicBezTo>
                  <a:lnTo>
                    <a:pt x="2361" y="24500"/>
                  </a:lnTo>
                  <a:lnTo>
                    <a:pt x="3851" y="21217"/>
                  </a:lnTo>
                  <a:cubicBezTo>
                    <a:pt x="4246" y="19180"/>
                    <a:pt x="4428" y="17083"/>
                    <a:pt x="4398" y="14986"/>
                  </a:cubicBezTo>
                  <a:cubicBezTo>
                    <a:pt x="4276" y="12980"/>
                    <a:pt x="4003" y="11004"/>
                    <a:pt x="3547" y="9059"/>
                  </a:cubicBezTo>
                  <a:cubicBezTo>
                    <a:pt x="5674" y="8238"/>
                    <a:pt x="6981" y="6049"/>
                    <a:pt x="6647" y="3770"/>
                  </a:cubicBezTo>
                  <a:cubicBezTo>
                    <a:pt x="6626" y="3644"/>
                    <a:pt x="6518" y="3576"/>
                    <a:pt x="6393" y="3576"/>
                  </a:cubicBezTo>
                  <a:cubicBezTo>
                    <a:pt x="6337" y="3576"/>
                    <a:pt x="6278" y="3590"/>
                    <a:pt x="6222" y="3618"/>
                  </a:cubicBezTo>
                  <a:cubicBezTo>
                    <a:pt x="4793" y="4530"/>
                    <a:pt x="3729" y="5928"/>
                    <a:pt x="3182" y="7569"/>
                  </a:cubicBezTo>
                  <a:cubicBezTo>
                    <a:pt x="2969" y="6688"/>
                    <a:pt x="2756" y="5806"/>
                    <a:pt x="2544" y="4894"/>
                  </a:cubicBezTo>
                  <a:cubicBezTo>
                    <a:pt x="2179" y="3496"/>
                    <a:pt x="1784" y="2098"/>
                    <a:pt x="1480" y="669"/>
                  </a:cubicBezTo>
                  <a:cubicBezTo>
                    <a:pt x="1176" y="548"/>
                    <a:pt x="963" y="305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1840434" y="10401582"/>
              <a:ext cx="123141" cy="86449"/>
            </a:xfrm>
            <a:custGeom>
              <a:avLst/>
              <a:gdLst/>
              <a:ahLst/>
              <a:cxnLst/>
              <a:rect l="l" t="t" r="r" b="b"/>
              <a:pathLst>
                <a:path w="3101" h="2177" extrusionOk="0">
                  <a:moveTo>
                    <a:pt x="1712" y="1"/>
                  </a:moveTo>
                  <a:cubicBezTo>
                    <a:pt x="1523" y="1"/>
                    <a:pt x="1312" y="165"/>
                    <a:pt x="1186" y="266"/>
                  </a:cubicBezTo>
                  <a:cubicBezTo>
                    <a:pt x="973" y="418"/>
                    <a:pt x="791" y="570"/>
                    <a:pt x="639" y="783"/>
                  </a:cubicBezTo>
                  <a:cubicBezTo>
                    <a:pt x="608" y="783"/>
                    <a:pt x="578" y="813"/>
                    <a:pt x="548" y="844"/>
                  </a:cubicBezTo>
                  <a:cubicBezTo>
                    <a:pt x="365" y="1026"/>
                    <a:pt x="183" y="1239"/>
                    <a:pt x="61" y="1452"/>
                  </a:cubicBezTo>
                  <a:cubicBezTo>
                    <a:pt x="0" y="1543"/>
                    <a:pt x="31" y="1634"/>
                    <a:pt x="122" y="1664"/>
                  </a:cubicBezTo>
                  <a:cubicBezTo>
                    <a:pt x="576" y="1882"/>
                    <a:pt x="1280" y="2176"/>
                    <a:pt x="1897" y="2176"/>
                  </a:cubicBezTo>
                  <a:cubicBezTo>
                    <a:pt x="2311" y="2176"/>
                    <a:pt x="2686" y="2043"/>
                    <a:pt x="2918" y="1664"/>
                  </a:cubicBezTo>
                  <a:cubicBezTo>
                    <a:pt x="3101" y="1360"/>
                    <a:pt x="2918" y="1148"/>
                    <a:pt x="2614" y="1026"/>
                  </a:cubicBezTo>
                  <a:cubicBezTo>
                    <a:pt x="2432" y="945"/>
                    <a:pt x="2236" y="904"/>
                    <a:pt x="2036" y="904"/>
                  </a:cubicBezTo>
                  <a:cubicBezTo>
                    <a:pt x="1936" y="904"/>
                    <a:pt x="1834" y="915"/>
                    <a:pt x="1733" y="935"/>
                  </a:cubicBezTo>
                  <a:cubicBezTo>
                    <a:pt x="1976" y="570"/>
                    <a:pt x="2189" y="145"/>
                    <a:pt x="1824" y="23"/>
                  </a:cubicBezTo>
                  <a:cubicBezTo>
                    <a:pt x="1788" y="8"/>
                    <a:pt x="1751" y="1"/>
                    <a:pt x="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1351595" y="9459329"/>
              <a:ext cx="92961" cy="89625"/>
            </a:xfrm>
            <a:custGeom>
              <a:avLst/>
              <a:gdLst/>
              <a:ahLst/>
              <a:cxnLst/>
              <a:rect l="l" t="t" r="r" b="b"/>
              <a:pathLst>
                <a:path w="2341" h="2257" extrusionOk="0">
                  <a:moveTo>
                    <a:pt x="794" y="0"/>
                  </a:moveTo>
                  <a:cubicBezTo>
                    <a:pt x="663" y="0"/>
                    <a:pt x="535" y="54"/>
                    <a:pt x="456" y="164"/>
                  </a:cubicBezTo>
                  <a:cubicBezTo>
                    <a:pt x="0" y="711"/>
                    <a:pt x="334" y="1684"/>
                    <a:pt x="760" y="2170"/>
                  </a:cubicBezTo>
                  <a:cubicBezTo>
                    <a:pt x="760" y="2213"/>
                    <a:pt x="806" y="2256"/>
                    <a:pt x="854" y="2256"/>
                  </a:cubicBezTo>
                  <a:cubicBezTo>
                    <a:pt x="874" y="2256"/>
                    <a:pt x="894" y="2249"/>
                    <a:pt x="912" y="2231"/>
                  </a:cubicBezTo>
                  <a:cubicBezTo>
                    <a:pt x="1307" y="1927"/>
                    <a:pt x="1672" y="1593"/>
                    <a:pt x="2006" y="1228"/>
                  </a:cubicBezTo>
                  <a:cubicBezTo>
                    <a:pt x="2219" y="1015"/>
                    <a:pt x="2341" y="742"/>
                    <a:pt x="2341" y="438"/>
                  </a:cubicBezTo>
                  <a:cubicBezTo>
                    <a:pt x="2316" y="263"/>
                    <a:pt x="2169" y="110"/>
                    <a:pt x="1999" y="110"/>
                  </a:cubicBezTo>
                  <a:cubicBezTo>
                    <a:pt x="1962" y="110"/>
                    <a:pt x="1923" y="117"/>
                    <a:pt x="1885" y="134"/>
                  </a:cubicBezTo>
                  <a:cubicBezTo>
                    <a:pt x="1642" y="225"/>
                    <a:pt x="1459" y="377"/>
                    <a:pt x="1307" y="590"/>
                  </a:cubicBezTo>
                  <a:cubicBezTo>
                    <a:pt x="1307" y="407"/>
                    <a:pt x="1246" y="255"/>
                    <a:pt x="1125" y="134"/>
                  </a:cubicBezTo>
                  <a:cubicBezTo>
                    <a:pt x="1037" y="46"/>
                    <a:pt x="91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326850" y="10739996"/>
              <a:ext cx="93001" cy="89864"/>
            </a:xfrm>
            <a:custGeom>
              <a:avLst/>
              <a:gdLst/>
              <a:ahLst/>
              <a:cxnLst/>
              <a:rect l="l" t="t" r="r" b="b"/>
              <a:pathLst>
                <a:path w="2342" h="2263" extrusionOk="0">
                  <a:moveTo>
                    <a:pt x="775" y="0"/>
                  </a:moveTo>
                  <a:cubicBezTo>
                    <a:pt x="649" y="0"/>
                    <a:pt x="521" y="53"/>
                    <a:pt x="426" y="164"/>
                  </a:cubicBezTo>
                  <a:cubicBezTo>
                    <a:pt x="1" y="741"/>
                    <a:pt x="335" y="1684"/>
                    <a:pt x="730" y="2170"/>
                  </a:cubicBezTo>
                  <a:cubicBezTo>
                    <a:pt x="750" y="2229"/>
                    <a:pt x="795" y="2262"/>
                    <a:pt x="841" y="2262"/>
                  </a:cubicBezTo>
                  <a:cubicBezTo>
                    <a:pt x="866" y="2262"/>
                    <a:pt x="891" y="2252"/>
                    <a:pt x="913" y="2231"/>
                  </a:cubicBezTo>
                  <a:cubicBezTo>
                    <a:pt x="1308" y="1927"/>
                    <a:pt x="1673" y="1592"/>
                    <a:pt x="2007" y="1228"/>
                  </a:cubicBezTo>
                  <a:cubicBezTo>
                    <a:pt x="2220" y="1045"/>
                    <a:pt x="2341" y="741"/>
                    <a:pt x="2311" y="468"/>
                  </a:cubicBezTo>
                  <a:cubicBezTo>
                    <a:pt x="2311" y="261"/>
                    <a:pt x="2157" y="120"/>
                    <a:pt x="1961" y="120"/>
                  </a:cubicBezTo>
                  <a:cubicBezTo>
                    <a:pt x="1927" y="120"/>
                    <a:pt x="1891" y="124"/>
                    <a:pt x="1855" y="133"/>
                  </a:cubicBezTo>
                  <a:cubicBezTo>
                    <a:pt x="1642" y="225"/>
                    <a:pt x="1429" y="376"/>
                    <a:pt x="1308" y="589"/>
                  </a:cubicBezTo>
                  <a:cubicBezTo>
                    <a:pt x="1308" y="407"/>
                    <a:pt x="1217" y="255"/>
                    <a:pt x="1095" y="133"/>
                  </a:cubicBezTo>
                  <a:cubicBezTo>
                    <a:pt x="1007" y="46"/>
                    <a:pt x="892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136948" y="8389830"/>
              <a:ext cx="92961" cy="9038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805" y="0"/>
                  </a:moveTo>
                  <a:cubicBezTo>
                    <a:pt x="679" y="0"/>
                    <a:pt x="551" y="53"/>
                    <a:pt x="456" y="164"/>
                  </a:cubicBezTo>
                  <a:cubicBezTo>
                    <a:pt x="0" y="741"/>
                    <a:pt x="335" y="1683"/>
                    <a:pt x="760" y="2170"/>
                  </a:cubicBezTo>
                  <a:cubicBezTo>
                    <a:pt x="760" y="2229"/>
                    <a:pt x="799" y="2276"/>
                    <a:pt x="851" y="2276"/>
                  </a:cubicBezTo>
                  <a:cubicBezTo>
                    <a:pt x="879" y="2276"/>
                    <a:pt x="911" y="2262"/>
                    <a:pt x="943" y="2231"/>
                  </a:cubicBezTo>
                  <a:cubicBezTo>
                    <a:pt x="1307" y="1927"/>
                    <a:pt x="1672" y="1592"/>
                    <a:pt x="2037" y="1258"/>
                  </a:cubicBezTo>
                  <a:cubicBezTo>
                    <a:pt x="2250" y="1045"/>
                    <a:pt x="2341" y="772"/>
                    <a:pt x="2341" y="468"/>
                  </a:cubicBezTo>
                  <a:cubicBezTo>
                    <a:pt x="2341" y="261"/>
                    <a:pt x="2165" y="120"/>
                    <a:pt x="1981" y="120"/>
                  </a:cubicBezTo>
                  <a:cubicBezTo>
                    <a:pt x="1949" y="120"/>
                    <a:pt x="1917" y="124"/>
                    <a:pt x="1885" y="133"/>
                  </a:cubicBezTo>
                  <a:cubicBezTo>
                    <a:pt x="1642" y="224"/>
                    <a:pt x="1459" y="376"/>
                    <a:pt x="1307" y="589"/>
                  </a:cubicBezTo>
                  <a:cubicBezTo>
                    <a:pt x="1307" y="407"/>
                    <a:pt x="1247" y="255"/>
                    <a:pt x="1125" y="133"/>
                  </a:cubicBezTo>
                  <a:cubicBezTo>
                    <a:pt x="1037" y="46"/>
                    <a:pt x="922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406482" y="9387929"/>
              <a:ext cx="131599" cy="118217"/>
            </a:xfrm>
            <a:custGeom>
              <a:avLst/>
              <a:gdLst/>
              <a:ahLst/>
              <a:cxnLst/>
              <a:rect l="l" t="t" r="r" b="b"/>
              <a:pathLst>
                <a:path w="3314" h="2977" extrusionOk="0">
                  <a:moveTo>
                    <a:pt x="730" y="1"/>
                  </a:moveTo>
                  <a:cubicBezTo>
                    <a:pt x="495" y="1"/>
                    <a:pt x="265" y="126"/>
                    <a:pt x="152" y="351"/>
                  </a:cubicBezTo>
                  <a:cubicBezTo>
                    <a:pt x="0" y="746"/>
                    <a:pt x="0" y="1172"/>
                    <a:pt x="152" y="1597"/>
                  </a:cubicBezTo>
                  <a:cubicBezTo>
                    <a:pt x="274" y="2084"/>
                    <a:pt x="547" y="2509"/>
                    <a:pt x="912" y="2874"/>
                  </a:cubicBezTo>
                  <a:cubicBezTo>
                    <a:pt x="912" y="2942"/>
                    <a:pt x="963" y="2976"/>
                    <a:pt x="1015" y="2976"/>
                  </a:cubicBezTo>
                  <a:cubicBezTo>
                    <a:pt x="1032" y="2976"/>
                    <a:pt x="1049" y="2973"/>
                    <a:pt x="1064" y="2965"/>
                  </a:cubicBezTo>
                  <a:cubicBezTo>
                    <a:pt x="1824" y="2570"/>
                    <a:pt x="3313" y="1719"/>
                    <a:pt x="2979" y="655"/>
                  </a:cubicBezTo>
                  <a:cubicBezTo>
                    <a:pt x="2884" y="347"/>
                    <a:pt x="2623" y="150"/>
                    <a:pt x="2340" y="150"/>
                  </a:cubicBezTo>
                  <a:cubicBezTo>
                    <a:pt x="2260" y="150"/>
                    <a:pt x="2178" y="166"/>
                    <a:pt x="2098" y="199"/>
                  </a:cubicBezTo>
                  <a:cubicBezTo>
                    <a:pt x="1763" y="321"/>
                    <a:pt x="1550" y="564"/>
                    <a:pt x="1459" y="898"/>
                  </a:cubicBezTo>
                  <a:cubicBezTo>
                    <a:pt x="1429" y="564"/>
                    <a:pt x="1247" y="260"/>
                    <a:pt x="973" y="47"/>
                  </a:cubicBezTo>
                  <a:cubicBezTo>
                    <a:pt x="894" y="16"/>
                    <a:pt x="812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1205540" y="9337695"/>
              <a:ext cx="132790" cy="117780"/>
            </a:xfrm>
            <a:custGeom>
              <a:avLst/>
              <a:gdLst/>
              <a:ahLst/>
              <a:cxnLst/>
              <a:rect l="l" t="t" r="r" b="b"/>
              <a:pathLst>
                <a:path w="3344" h="2966" extrusionOk="0">
                  <a:moveTo>
                    <a:pt x="699" y="0"/>
                  </a:moveTo>
                  <a:cubicBezTo>
                    <a:pt x="477" y="0"/>
                    <a:pt x="269" y="124"/>
                    <a:pt x="183" y="339"/>
                  </a:cubicBezTo>
                  <a:cubicBezTo>
                    <a:pt x="31" y="735"/>
                    <a:pt x="0" y="1191"/>
                    <a:pt x="152" y="1586"/>
                  </a:cubicBezTo>
                  <a:cubicBezTo>
                    <a:pt x="274" y="2072"/>
                    <a:pt x="547" y="2528"/>
                    <a:pt x="912" y="2893"/>
                  </a:cubicBezTo>
                  <a:cubicBezTo>
                    <a:pt x="934" y="2937"/>
                    <a:pt x="973" y="2965"/>
                    <a:pt x="1028" y="2965"/>
                  </a:cubicBezTo>
                  <a:cubicBezTo>
                    <a:pt x="1048" y="2965"/>
                    <a:pt x="1070" y="2962"/>
                    <a:pt x="1095" y="2953"/>
                  </a:cubicBezTo>
                  <a:cubicBezTo>
                    <a:pt x="1854" y="2558"/>
                    <a:pt x="3344" y="1738"/>
                    <a:pt x="2979" y="643"/>
                  </a:cubicBezTo>
                  <a:cubicBezTo>
                    <a:pt x="2907" y="330"/>
                    <a:pt x="2624" y="150"/>
                    <a:pt x="2328" y="150"/>
                  </a:cubicBezTo>
                  <a:cubicBezTo>
                    <a:pt x="2251" y="150"/>
                    <a:pt x="2173" y="162"/>
                    <a:pt x="2098" y="187"/>
                  </a:cubicBezTo>
                  <a:cubicBezTo>
                    <a:pt x="1794" y="309"/>
                    <a:pt x="1550" y="583"/>
                    <a:pt x="1459" y="887"/>
                  </a:cubicBezTo>
                  <a:cubicBezTo>
                    <a:pt x="1429" y="552"/>
                    <a:pt x="1246" y="248"/>
                    <a:pt x="973" y="66"/>
                  </a:cubicBezTo>
                  <a:cubicBezTo>
                    <a:pt x="884" y="22"/>
                    <a:pt x="790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1895949" y="10196556"/>
              <a:ext cx="126794" cy="117502"/>
            </a:xfrm>
            <a:custGeom>
              <a:avLst/>
              <a:gdLst/>
              <a:ahLst/>
              <a:cxnLst/>
              <a:rect l="l" t="t" r="r" b="b"/>
              <a:pathLst>
                <a:path w="3193" h="2959" extrusionOk="0">
                  <a:moveTo>
                    <a:pt x="2172" y="0"/>
                  </a:moveTo>
                  <a:cubicBezTo>
                    <a:pt x="1835" y="0"/>
                    <a:pt x="1507" y="93"/>
                    <a:pt x="1216" y="262"/>
                  </a:cubicBezTo>
                  <a:cubicBezTo>
                    <a:pt x="760" y="505"/>
                    <a:pt x="365" y="839"/>
                    <a:pt x="122" y="1265"/>
                  </a:cubicBezTo>
                  <a:cubicBezTo>
                    <a:pt x="31" y="1295"/>
                    <a:pt x="1" y="1387"/>
                    <a:pt x="61" y="1447"/>
                  </a:cubicBezTo>
                  <a:cubicBezTo>
                    <a:pt x="514" y="1975"/>
                    <a:pt x="1381" y="2959"/>
                    <a:pt x="2217" y="2959"/>
                  </a:cubicBezTo>
                  <a:cubicBezTo>
                    <a:pt x="2393" y="2959"/>
                    <a:pt x="2567" y="2915"/>
                    <a:pt x="2736" y="2815"/>
                  </a:cubicBezTo>
                  <a:cubicBezTo>
                    <a:pt x="3071" y="2633"/>
                    <a:pt x="3192" y="2177"/>
                    <a:pt x="2979" y="1842"/>
                  </a:cubicBezTo>
                  <a:cubicBezTo>
                    <a:pt x="2797" y="1569"/>
                    <a:pt x="2493" y="1417"/>
                    <a:pt x="2159" y="1387"/>
                  </a:cubicBezTo>
                  <a:cubicBezTo>
                    <a:pt x="2493" y="1295"/>
                    <a:pt x="2736" y="1052"/>
                    <a:pt x="2888" y="748"/>
                  </a:cubicBezTo>
                  <a:cubicBezTo>
                    <a:pt x="2949" y="414"/>
                    <a:pt x="2736" y="80"/>
                    <a:pt x="2432" y="19"/>
                  </a:cubicBezTo>
                  <a:cubicBezTo>
                    <a:pt x="2345" y="6"/>
                    <a:pt x="2258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76321" y="8717654"/>
              <a:ext cx="194341" cy="248505"/>
            </a:xfrm>
            <a:custGeom>
              <a:avLst/>
              <a:gdLst/>
              <a:ahLst/>
              <a:cxnLst/>
              <a:rect l="l" t="t" r="r" b="b"/>
              <a:pathLst>
                <a:path w="4894" h="6258" extrusionOk="0">
                  <a:moveTo>
                    <a:pt x="824" y="0"/>
                  </a:moveTo>
                  <a:cubicBezTo>
                    <a:pt x="733" y="0"/>
                    <a:pt x="641" y="9"/>
                    <a:pt x="547" y="26"/>
                  </a:cubicBezTo>
                  <a:cubicBezTo>
                    <a:pt x="213" y="148"/>
                    <a:pt x="0" y="482"/>
                    <a:pt x="0" y="816"/>
                  </a:cubicBezTo>
                  <a:cubicBezTo>
                    <a:pt x="0" y="1303"/>
                    <a:pt x="122" y="1759"/>
                    <a:pt x="365" y="2184"/>
                  </a:cubicBezTo>
                  <a:cubicBezTo>
                    <a:pt x="669" y="2731"/>
                    <a:pt x="1033" y="3248"/>
                    <a:pt x="1398" y="3765"/>
                  </a:cubicBezTo>
                  <a:cubicBezTo>
                    <a:pt x="2675" y="4342"/>
                    <a:pt x="3799" y="5193"/>
                    <a:pt x="4711" y="6257"/>
                  </a:cubicBezTo>
                  <a:lnTo>
                    <a:pt x="4742" y="6257"/>
                  </a:lnTo>
                  <a:lnTo>
                    <a:pt x="4833" y="6196"/>
                  </a:lnTo>
                  <a:lnTo>
                    <a:pt x="4894" y="6166"/>
                  </a:lnTo>
                  <a:cubicBezTo>
                    <a:pt x="4316" y="4981"/>
                    <a:pt x="3951" y="3704"/>
                    <a:pt x="3739" y="2397"/>
                  </a:cubicBezTo>
                  <a:cubicBezTo>
                    <a:pt x="3222" y="1637"/>
                    <a:pt x="2584" y="968"/>
                    <a:pt x="1854" y="421"/>
                  </a:cubicBezTo>
                  <a:cubicBezTo>
                    <a:pt x="1559" y="151"/>
                    <a:pt x="1205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-206691" y="8968545"/>
              <a:ext cx="300565" cy="112459"/>
            </a:xfrm>
            <a:custGeom>
              <a:avLst/>
              <a:gdLst/>
              <a:ahLst/>
              <a:cxnLst/>
              <a:rect l="l" t="t" r="r" b="b"/>
              <a:pathLst>
                <a:path w="7569" h="2832" extrusionOk="0">
                  <a:moveTo>
                    <a:pt x="3709" y="0"/>
                  </a:moveTo>
                  <a:cubicBezTo>
                    <a:pt x="2797" y="61"/>
                    <a:pt x="1885" y="274"/>
                    <a:pt x="1034" y="638"/>
                  </a:cubicBezTo>
                  <a:cubicBezTo>
                    <a:pt x="608" y="760"/>
                    <a:pt x="243" y="1094"/>
                    <a:pt x="61" y="1550"/>
                  </a:cubicBezTo>
                  <a:cubicBezTo>
                    <a:pt x="0" y="1915"/>
                    <a:pt x="152" y="2280"/>
                    <a:pt x="456" y="2492"/>
                  </a:cubicBezTo>
                  <a:cubicBezTo>
                    <a:pt x="839" y="2711"/>
                    <a:pt x="1246" y="2831"/>
                    <a:pt x="1678" y="2831"/>
                  </a:cubicBezTo>
                  <a:cubicBezTo>
                    <a:pt x="1726" y="2831"/>
                    <a:pt x="1775" y="2830"/>
                    <a:pt x="1824" y="2827"/>
                  </a:cubicBezTo>
                  <a:cubicBezTo>
                    <a:pt x="2462" y="2827"/>
                    <a:pt x="3070" y="2796"/>
                    <a:pt x="3709" y="2705"/>
                  </a:cubicBezTo>
                  <a:cubicBezTo>
                    <a:pt x="4864" y="1915"/>
                    <a:pt x="6171" y="1368"/>
                    <a:pt x="7569" y="1125"/>
                  </a:cubicBezTo>
                  <a:cubicBezTo>
                    <a:pt x="7538" y="1033"/>
                    <a:pt x="7538" y="973"/>
                    <a:pt x="7538" y="882"/>
                  </a:cubicBezTo>
                  <a:cubicBezTo>
                    <a:pt x="6201" y="790"/>
                    <a:pt x="4924" y="486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-28072" y="9045783"/>
              <a:ext cx="152129" cy="281107"/>
            </a:xfrm>
            <a:custGeom>
              <a:avLst/>
              <a:gdLst/>
              <a:ahLst/>
              <a:cxnLst/>
              <a:rect l="l" t="t" r="r" b="b"/>
              <a:pathLst>
                <a:path w="3831" h="7079" extrusionOk="0">
                  <a:moveTo>
                    <a:pt x="3648" y="0"/>
                  </a:moveTo>
                  <a:cubicBezTo>
                    <a:pt x="2888" y="1095"/>
                    <a:pt x="1946" y="2098"/>
                    <a:pt x="913" y="2918"/>
                  </a:cubicBezTo>
                  <a:cubicBezTo>
                    <a:pt x="487" y="3739"/>
                    <a:pt x="214" y="4620"/>
                    <a:pt x="122" y="5563"/>
                  </a:cubicBezTo>
                  <a:cubicBezTo>
                    <a:pt x="1" y="6019"/>
                    <a:pt x="122" y="6505"/>
                    <a:pt x="426" y="6870"/>
                  </a:cubicBezTo>
                  <a:cubicBezTo>
                    <a:pt x="583" y="7009"/>
                    <a:pt x="789" y="7078"/>
                    <a:pt x="999" y="7078"/>
                  </a:cubicBezTo>
                  <a:cubicBezTo>
                    <a:pt x="1157" y="7078"/>
                    <a:pt x="1317" y="7039"/>
                    <a:pt x="1460" y="6961"/>
                  </a:cubicBezTo>
                  <a:cubicBezTo>
                    <a:pt x="1885" y="6718"/>
                    <a:pt x="2220" y="6353"/>
                    <a:pt x="2433" y="5927"/>
                  </a:cubicBezTo>
                  <a:cubicBezTo>
                    <a:pt x="2767" y="5411"/>
                    <a:pt x="3040" y="4833"/>
                    <a:pt x="3284" y="4256"/>
                  </a:cubicBezTo>
                  <a:cubicBezTo>
                    <a:pt x="3162" y="2858"/>
                    <a:pt x="3344" y="1429"/>
                    <a:pt x="3831" y="92"/>
                  </a:cubicBezTo>
                  <a:cubicBezTo>
                    <a:pt x="3770" y="61"/>
                    <a:pt x="3679" y="31"/>
                    <a:pt x="3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162658" y="9042169"/>
              <a:ext cx="197994" cy="252119"/>
            </a:xfrm>
            <a:custGeom>
              <a:avLst/>
              <a:gdLst/>
              <a:ahLst/>
              <a:cxnLst/>
              <a:rect l="l" t="t" r="r" b="b"/>
              <a:pathLst>
                <a:path w="4986" h="6349" extrusionOk="0">
                  <a:moveTo>
                    <a:pt x="152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0" y="61"/>
                  </a:lnTo>
                  <a:cubicBezTo>
                    <a:pt x="578" y="1307"/>
                    <a:pt x="973" y="2614"/>
                    <a:pt x="1186" y="3952"/>
                  </a:cubicBezTo>
                  <a:cubicBezTo>
                    <a:pt x="1703" y="4711"/>
                    <a:pt x="2341" y="5380"/>
                    <a:pt x="3070" y="5958"/>
                  </a:cubicBezTo>
                  <a:cubicBezTo>
                    <a:pt x="3364" y="6203"/>
                    <a:pt x="3717" y="6349"/>
                    <a:pt x="4097" y="6349"/>
                  </a:cubicBezTo>
                  <a:cubicBezTo>
                    <a:pt x="4189" y="6349"/>
                    <a:pt x="4283" y="6340"/>
                    <a:pt x="4377" y="6322"/>
                  </a:cubicBezTo>
                  <a:cubicBezTo>
                    <a:pt x="4742" y="6201"/>
                    <a:pt x="4985" y="5867"/>
                    <a:pt x="4985" y="5471"/>
                  </a:cubicBezTo>
                  <a:cubicBezTo>
                    <a:pt x="4985" y="5015"/>
                    <a:pt x="4864" y="4529"/>
                    <a:pt x="4621" y="4134"/>
                  </a:cubicBezTo>
                  <a:cubicBezTo>
                    <a:pt x="4286" y="3587"/>
                    <a:pt x="3952" y="3040"/>
                    <a:pt x="3557" y="2553"/>
                  </a:cubicBezTo>
                  <a:cubicBezTo>
                    <a:pt x="2250" y="1945"/>
                    <a:pt x="1095" y="1064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186802" y="8930940"/>
              <a:ext cx="304179" cy="113650"/>
            </a:xfrm>
            <a:custGeom>
              <a:avLst/>
              <a:gdLst/>
              <a:ahLst/>
              <a:cxnLst/>
              <a:rect l="l" t="t" r="r" b="b"/>
              <a:pathLst>
                <a:path w="7660" h="2862" extrusionOk="0">
                  <a:moveTo>
                    <a:pt x="5923" y="0"/>
                  </a:moveTo>
                  <a:cubicBezTo>
                    <a:pt x="5874" y="0"/>
                    <a:pt x="5825" y="2"/>
                    <a:pt x="5775" y="5"/>
                  </a:cubicBezTo>
                  <a:cubicBezTo>
                    <a:pt x="5168" y="5"/>
                    <a:pt x="4529" y="35"/>
                    <a:pt x="3921" y="126"/>
                  </a:cubicBezTo>
                  <a:cubicBezTo>
                    <a:pt x="2736" y="917"/>
                    <a:pt x="1398" y="1464"/>
                    <a:pt x="0" y="1737"/>
                  </a:cubicBezTo>
                  <a:cubicBezTo>
                    <a:pt x="31" y="1768"/>
                    <a:pt x="31" y="1798"/>
                    <a:pt x="31" y="1829"/>
                  </a:cubicBezTo>
                  <a:cubicBezTo>
                    <a:pt x="31" y="1859"/>
                    <a:pt x="31" y="1920"/>
                    <a:pt x="31" y="1950"/>
                  </a:cubicBezTo>
                  <a:cubicBezTo>
                    <a:pt x="1368" y="2041"/>
                    <a:pt x="2705" y="2345"/>
                    <a:pt x="3952" y="2862"/>
                  </a:cubicBezTo>
                  <a:cubicBezTo>
                    <a:pt x="4864" y="2801"/>
                    <a:pt x="5745" y="2588"/>
                    <a:pt x="6596" y="2224"/>
                  </a:cubicBezTo>
                  <a:cubicBezTo>
                    <a:pt x="7052" y="2072"/>
                    <a:pt x="7417" y="1737"/>
                    <a:pt x="7569" y="1281"/>
                  </a:cubicBezTo>
                  <a:cubicBezTo>
                    <a:pt x="7660" y="917"/>
                    <a:pt x="7478" y="522"/>
                    <a:pt x="7143" y="339"/>
                  </a:cubicBezTo>
                  <a:cubicBezTo>
                    <a:pt x="6788" y="121"/>
                    <a:pt x="6359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160236" y="8685488"/>
              <a:ext cx="150938" cy="279439"/>
            </a:xfrm>
            <a:custGeom>
              <a:avLst/>
              <a:gdLst/>
              <a:ahLst/>
              <a:cxnLst/>
              <a:rect l="l" t="t" r="r" b="b"/>
              <a:pathLst>
                <a:path w="3801" h="7037" extrusionOk="0">
                  <a:moveTo>
                    <a:pt x="2764" y="1"/>
                  </a:moveTo>
                  <a:cubicBezTo>
                    <a:pt x="2619" y="1"/>
                    <a:pt x="2473" y="35"/>
                    <a:pt x="2341" y="107"/>
                  </a:cubicBezTo>
                  <a:cubicBezTo>
                    <a:pt x="1916" y="350"/>
                    <a:pt x="1581" y="715"/>
                    <a:pt x="1368" y="1140"/>
                  </a:cubicBezTo>
                  <a:cubicBezTo>
                    <a:pt x="1034" y="1657"/>
                    <a:pt x="760" y="2234"/>
                    <a:pt x="517" y="2812"/>
                  </a:cubicBezTo>
                  <a:cubicBezTo>
                    <a:pt x="639" y="4210"/>
                    <a:pt x="457" y="5608"/>
                    <a:pt x="1" y="6915"/>
                  </a:cubicBezTo>
                  <a:cubicBezTo>
                    <a:pt x="61" y="6946"/>
                    <a:pt x="153" y="7006"/>
                    <a:pt x="213" y="7037"/>
                  </a:cubicBezTo>
                  <a:cubicBezTo>
                    <a:pt x="943" y="5943"/>
                    <a:pt x="1855" y="4970"/>
                    <a:pt x="2888" y="4180"/>
                  </a:cubicBezTo>
                  <a:cubicBezTo>
                    <a:pt x="3314" y="3329"/>
                    <a:pt x="3587" y="2447"/>
                    <a:pt x="3678" y="1535"/>
                  </a:cubicBezTo>
                  <a:cubicBezTo>
                    <a:pt x="3800" y="1079"/>
                    <a:pt x="3678" y="593"/>
                    <a:pt x="3374" y="228"/>
                  </a:cubicBezTo>
                  <a:cubicBezTo>
                    <a:pt x="3209" y="81"/>
                    <a:pt x="2987" y="1"/>
                    <a:pt x="2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110756" y="8966123"/>
              <a:ext cx="1231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115561" y="8963701"/>
              <a:ext cx="1271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91457" y="9003530"/>
              <a:ext cx="2422" cy="9689"/>
            </a:xfrm>
            <a:custGeom>
              <a:avLst/>
              <a:gdLst/>
              <a:ahLst/>
              <a:cxnLst/>
              <a:rect l="l" t="t" r="r" b="b"/>
              <a:pathLst>
                <a:path w="61" h="244" extrusionOk="0">
                  <a:moveTo>
                    <a:pt x="30" y="1"/>
                  </a:moveTo>
                  <a:cubicBezTo>
                    <a:pt x="0" y="92"/>
                    <a:pt x="0" y="152"/>
                    <a:pt x="30" y="244"/>
                  </a:cubicBezTo>
                  <a:lnTo>
                    <a:pt x="61" y="244"/>
                  </a:lnTo>
                  <a:cubicBezTo>
                    <a:pt x="30" y="152"/>
                    <a:pt x="30" y="92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116792" y="9044552"/>
              <a:ext cx="7267" cy="4884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0" y="1"/>
                  </a:moveTo>
                  <a:lnTo>
                    <a:pt x="0" y="31"/>
                  </a:lnTo>
                  <a:cubicBezTo>
                    <a:pt x="61" y="62"/>
                    <a:pt x="122" y="92"/>
                    <a:pt x="183" y="123"/>
                  </a:cubicBezTo>
                  <a:lnTo>
                    <a:pt x="183" y="92"/>
                  </a:lnTo>
                  <a:cubicBezTo>
                    <a:pt x="122" y="62"/>
                    <a:pt x="61" y="31"/>
                    <a:pt x="0" y="1"/>
                  </a:cubicBez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162658" y="9043360"/>
              <a:ext cx="2462" cy="2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0" y="61"/>
                  </a:lnTo>
                  <a:lnTo>
                    <a:pt x="3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9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68504" y="8658485"/>
              <a:ext cx="117105" cy="302828"/>
            </a:xfrm>
            <a:custGeom>
              <a:avLst/>
              <a:gdLst/>
              <a:ahLst/>
              <a:cxnLst/>
              <a:rect l="l" t="t" r="r" b="b"/>
              <a:pathLst>
                <a:path w="2949" h="7626" extrusionOk="0">
                  <a:moveTo>
                    <a:pt x="1114" y="1"/>
                  </a:moveTo>
                  <a:cubicBezTo>
                    <a:pt x="808" y="1"/>
                    <a:pt x="537" y="152"/>
                    <a:pt x="365" y="422"/>
                  </a:cubicBezTo>
                  <a:cubicBezTo>
                    <a:pt x="122" y="847"/>
                    <a:pt x="1" y="1334"/>
                    <a:pt x="31" y="1790"/>
                  </a:cubicBezTo>
                  <a:cubicBezTo>
                    <a:pt x="1" y="2489"/>
                    <a:pt x="31" y="3188"/>
                    <a:pt x="122" y="3887"/>
                  </a:cubicBezTo>
                  <a:cubicBezTo>
                    <a:pt x="335" y="5164"/>
                    <a:pt x="700" y="6440"/>
                    <a:pt x="1277" y="7626"/>
                  </a:cubicBezTo>
                  <a:cubicBezTo>
                    <a:pt x="1436" y="7530"/>
                    <a:pt x="1620" y="7485"/>
                    <a:pt x="1807" y="7485"/>
                  </a:cubicBezTo>
                  <a:cubicBezTo>
                    <a:pt x="1978" y="7485"/>
                    <a:pt x="2151" y="7523"/>
                    <a:pt x="2311" y="7595"/>
                  </a:cubicBezTo>
                  <a:cubicBezTo>
                    <a:pt x="2767" y="6288"/>
                    <a:pt x="2949" y="4890"/>
                    <a:pt x="2827" y="3492"/>
                  </a:cubicBezTo>
                  <a:cubicBezTo>
                    <a:pt x="2767" y="2641"/>
                    <a:pt x="2584" y="1790"/>
                    <a:pt x="2250" y="999"/>
                  </a:cubicBezTo>
                  <a:cubicBezTo>
                    <a:pt x="2098" y="543"/>
                    <a:pt x="1763" y="179"/>
                    <a:pt x="1338" y="27"/>
                  </a:cubicBezTo>
                  <a:cubicBezTo>
                    <a:pt x="1262" y="9"/>
                    <a:pt x="1187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182547" y="8836825"/>
              <a:ext cx="293338" cy="166742"/>
            </a:xfrm>
            <a:custGeom>
              <a:avLst/>
              <a:gdLst/>
              <a:ahLst/>
              <a:cxnLst/>
              <a:rect l="l" t="t" r="r" b="b"/>
              <a:pathLst>
                <a:path w="7387" h="4199" extrusionOk="0">
                  <a:moveTo>
                    <a:pt x="1290" y="1"/>
                  </a:moveTo>
                  <a:cubicBezTo>
                    <a:pt x="937" y="1"/>
                    <a:pt x="610" y="109"/>
                    <a:pt x="335" y="338"/>
                  </a:cubicBezTo>
                  <a:cubicBezTo>
                    <a:pt x="61" y="642"/>
                    <a:pt x="0" y="1037"/>
                    <a:pt x="213" y="1372"/>
                  </a:cubicBezTo>
                  <a:cubicBezTo>
                    <a:pt x="426" y="1797"/>
                    <a:pt x="790" y="2132"/>
                    <a:pt x="1216" y="2375"/>
                  </a:cubicBezTo>
                  <a:cubicBezTo>
                    <a:pt x="1794" y="2740"/>
                    <a:pt x="2432" y="3043"/>
                    <a:pt x="3070" y="3317"/>
                  </a:cubicBezTo>
                  <a:cubicBezTo>
                    <a:pt x="4286" y="3803"/>
                    <a:pt x="5593" y="4107"/>
                    <a:pt x="6930" y="4199"/>
                  </a:cubicBezTo>
                  <a:lnTo>
                    <a:pt x="6961" y="4199"/>
                  </a:lnTo>
                  <a:cubicBezTo>
                    <a:pt x="6961" y="3834"/>
                    <a:pt x="7113" y="3499"/>
                    <a:pt x="7386" y="3287"/>
                  </a:cubicBezTo>
                  <a:cubicBezTo>
                    <a:pt x="6474" y="2223"/>
                    <a:pt x="5350" y="1372"/>
                    <a:pt x="4104" y="764"/>
                  </a:cubicBezTo>
                  <a:cubicBezTo>
                    <a:pt x="3313" y="399"/>
                    <a:pt x="2493" y="156"/>
                    <a:pt x="1642" y="34"/>
                  </a:cubicBezTo>
                  <a:cubicBezTo>
                    <a:pt x="1522" y="12"/>
                    <a:pt x="1405" y="1"/>
                    <a:pt x="1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151175" y="9011989"/>
              <a:ext cx="268003" cy="210066"/>
            </a:xfrm>
            <a:custGeom>
              <a:avLst/>
              <a:gdLst/>
              <a:ahLst/>
              <a:cxnLst/>
              <a:rect l="l" t="t" r="r" b="b"/>
              <a:pathLst>
                <a:path w="6749" h="5290" extrusionOk="0">
                  <a:moveTo>
                    <a:pt x="6140" y="0"/>
                  </a:moveTo>
                  <a:cubicBezTo>
                    <a:pt x="4773" y="274"/>
                    <a:pt x="3466" y="821"/>
                    <a:pt x="2311" y="1611"/>
                  </a:cubicBezTo>
                  <a:cubicBezTo>
                    <a:pt x="1611" y="2098"/>
                    <a:pt x="973" y="2705"/>
                    <a:pt x="456" y="3374"/>
                  </a:cubicBezTo>
                  <a:cubicBezTo>
                    <a:pt x="152" y="3739"/>
                    <a:pt x="0" y="4195"/>
                    <a:pt x="92" y="4681"/>
                  </a:cubicBezTo>
                  <a:cubicBezTo>
                    <a:pt x="213" y="5046"/>
                    <a:pt x="548" y="5289"/>
                    <a:pt x="912" y="5289"/>
                  </a:cubicBezTo>
                  <a:cubicBezTo>
                    <a:pt x="1399" y="5289"/>
                    <a:pt x="1885" y="5168"/>
                    <a:pt x="2280" y="4924"/>
                  </a:cubicBezTo>
                  <a:cubicBezTo>
                    <a:pt x="2888" y="4590"/>
                    <a:pt x="3466" y="4195"/>
                    <a:pt x="4013" y="3769"/>
                  </a:cubicBezTo>
                  <a:cubicBezTo>
                    <a:pt x="5077" y="2949"/>
                    <a:pt x="5988" y="1946"/>
                    <a:pt x="6748" y="851"/>
                  </a:cubicBezTo>
                  <a:lnTo>
                    <a:pt x="6748" y="821"/>
                  </a:lnTo>
                  <a:cubicBezTo>
                    <a:pt x="6444" y="639"/>
                    <a:pt x="6232" y="365"/>
                    <a:pt x="61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98684" y="9046974"/>
              <a:ext cx="115913" cy="307554"/>
            </a:xfrm>
            <a:custGeom>
              <a:avLst/>
              <a:gdLst/>
              <a:ahLst/>
              <a:cxnLst/>
              <a:rect l="l" t="t" r="r" b="b"/>
              <a:pathLst>
                <a:path w="2919" h="7745" extrusionOk="0">
                  <a:moveTo>
                    <a:pt x="1611" y="1"/>
                  </a:moveTo>
                  <a:cubicBezTo>
                    <a:pt x="1440" y="86"/>
                    <a:pt x="1259" y="124"/>
                    <a:pt x="1074" y="124"/>
                  </a:cubicBezTo>
                  <a:cubicBezTo>
                    <a:pt x="931" y="124"/>
                    <a:pt x="785" y="101"/>
                    <a:pt x="639" y="62"/>
                  </a:cubicBezTo>
                  <a:cubicBezTo>
                    <a:pt x="183" y="1399"/>
                    <a:pt x="0" y="2828"/>
                    <a:pt x="92" y="4256"/>
                  </a:cubicBezTo>
                  <a:cubicBezTo>
                    <a:pt x="183" y="5107"/>
                    <a:pt x="365" y="5958"/>
                    <a:pt x="699" y="6749"/>
                  </a:cubicBezTo>
                  <a:cubicBezTo>
                    <a:pt x="730" y="6840"/>
                    <a:pt x="791" y="6931"/>
                    <a:pt x="821" y="7022"/>
                  </a:cubicBezTo>
                  <a:cubicBezTo>
                    <a:pt x="973" y="7326"/>
                    <a:pt x="1216" y="7539"/>
                    <a:pt x="1490" y="7691"/>
                  </a:cubicBezTo>
                  <a:cubicBezTo>
                    <a:pt x="1520" y="7691"/>
                    <a:pt x="1551" y="7721"/>
                    <a:pt x="1611" y="7721"/>
                  </a:cubicBezTo>
                  <a:cubicBezTo>
                    <a:pt x="1675" y="7737"/>
                    <a:pt x="1739" y="7745"/>
                    <a:pt x="1803" y="7745"/>
                  </a:cubicBezTo>
                  <a:cubicBezTo>
                    <a:pt x="2107" y="7745"/>
                    <a:pt x="2403" y="7572"/>
                    <a:pt x="2554" y="7296"/>
                  </a:cubicBezTo>
                  <a:cubicBezTo>
                    <a:pt x="2797" y="6870"/>
                    <a:pt x="2918" y="6414"/>
                    <a:pt x="2918" y="5928"/>
                  </a:cubicBezTo>
                  <a:cubicBezTo>
                    <a:pt x="2918" y="5229"/>
                    <a:pt x="2888" y="4560"/>
                    <a:pt x="2797" y="3861"/>
                  </a:cubicBezTo>
                  <a:cubicBezTo>
                    <a:pt x="2584" y="2524"/>
                    <a:pt x="2189" y="1217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168694" y="9008375"/>
              <a:ext cx="295760" cy="167219"/>
            </a:xfrm>
            <a:custGeom>
              <a:avLst/>
              <a:gdLst/>
              <a:ahLst/>
              <a:cxnLst/>
              <a:rect l="l" t="t" r="r" b="b"/>
              <a:pathLst>
                <a:path w="7448" h="4211" extrusionOk="0">
                  <a:moveTo>
                    <a:pt x="487" y="0"/>
                  </a:moveTo>
                  <a:cubicBezTo>
                    <a:pt x="456" y="334"/>
                    <a:pt x="274" y="638"/>
                    <a:pt x="0" y="851"/>
                  </a:cubicBezTo>
                  <a:cubicBezTo>
                    <a:pt x="943" y="1945"/>
                    <a:pt x="2098" y="2827"/>
                    <a:pt x="3405" y="3435"/>
                  </a:cubicBezTo>
                  <a:cubicBezTo>
                    <a:pt x="4165" y="3800"/>
                    <a:pt x="4985" y="4043"/>
                    <a:pt x="5836" y="4164"/>
                  </a:cubicBezTo>
                  <a:cubicBezTo>
                    <a:pt x="5954" y="4196"/>
                    <a:pt x="6074" y="4211"/>
                    <a:pt x="6193" y="4211"/>
                  </a:cubicBezTo>
                  <a:cubicBezTo>
                    <a:pt x="6535" y="4211"/>
                    <a:pt x="6873" y="4086"/>
                    <a:pt x="7143" y="3860"/>
                  </a:cubicBezTo>
                  <a:cubicBezTo>
                    <a:pt x="7417" y="3587"/>
                    <a:pt x="7447" y="3161"/>
                    <a:pt x="7265" y="2827"/>
                  </a:cubicBezTo>
                  <a:cubicBezTo>
                    <a:pt x="7022" y="2401"/>
                    <a:pt x="6687" y="2067"/>
                    <a:pt x="6262" y="1854"/>
                  </a:cubicBezTo>
                  <a:cubicBezTo>
                    <a:pt x="5684" y="1489"/>
                    <a:pt x="5046" y="1155"/>
                    <a:pt x="4408" y="912"/>
                  </a:cubicBezTo>
                  <a:cubicBezTo>
                    <a:pt x="3161" y="395"/>
                    <a:pt x="1824" y="91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168694" y="8789887"/>
              <a:ext cx="266772" cy="210066"/>
            </a:xfrm>
            <a:custGeom>
              <a:avLst/>
              <a:gdLst/>
              <a:ahLst/>
              <a:cxnLst/>
              <a:rect l="l" t="t" r="r" b="b"/>
              <a:pathLst>
                <a:path w="6718" h="5290" extrusionOk="0">
                  <a:moveTo>
                    <a:pt x="5806" y="0"/>
                  </a:moveTo>
                  <a:cubicBezTo>
                    <a:pt x="5320" y="0"/>
                    <a:pt x="4833" y="122"/>
                    <a:pt x="4438" y="396"/>
                  </a:cubicBezTo>
                  <a:cubicBezTo>
                    <a:pt x="3830" y="730"/>
                    <a:pt x="3253" y="1095"/>
                    <a:pt x="2706" y="1520"/>
                  </a:cubicBezTo>
                  <a:cubicBezTo>
                    <a:pt x="1672" y="2341"/>
                    <a:pt x="760" y="3314"/>
                    <a:pt x="0" y="4408"/>
                  </a:cubicBezTo>
                  <a:cubicBezTo>
                    <a:pt x="304" y="4621"/>
                    <a:pt x="487" y="4955"/>
                    <a:pt x="487" y="5289"/>
                  </a:cubicBezTo>
                  <a:cubicBezTo>
                    <a:pt x="1915" y="5046"/>
                    <a:pt x="3222" y="4469"/>
                    <a:pt x="4408" y="3678"/>
                  </a:cubicBezTo>
                  <a:cubicBezTo>
                    <a:pt x="5107" y="3192"/>
                    <a:pt x="5745" y="2584"/>
                    <a:pt x="6262" y="1915"/>
                  </a:cubicBezTo>
                  <a:cubicBezTo>
                    <a:pt x="6566" y="1581"/>
                    <a:pt x="6718" y="1095"/>
                    <a:pt x="6627" y="639"/>
                  </a:cubicBezTo>
                  <a:cubicBezTo>
                    <a:pt x="6505" y="274"/>
                    <a:pt x="6171" y="0"/>
                    <a:pt x="58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93840" y="8955917"/>
              <a:ext cx="94192" cy="94470"/>
            </a:xfrm>
            <a:custGeom>
              <a:avLst/>
              <a:gdLst/>
              <a:ahLst/>
              <a:cxnLst/>
              <a:rect l="l" t="t" r="r" b="b"/>
              <a:pathLst>
                <a:path w="2372" h="2379" extrusionOk="0">
                  <a:moveTo>
                    <a:pt x="1185" y="1"/>
                  </a:moveTo>
                  <a:cubicBezTo>
                    <a:pt x="1003" y="1"/>
                    <a:pt x="817" y="43"/>
                    <a:pt x="639" y="136"/>
                  </a:cubicBezTo>
                  <a:lnTo>
                    <a:pt x="548" y="196"/>
                  </a:lnTo>
                  <a:lnTo>
                    <a:pt x="457" y="227"/>
                  </a:lnTo>
                  <a:lnTo>
                    <a:pt x="426" y="257"/>
                  </a:lnTo>
                  <a:cubicBezTo>
                    <a:pt x="153" y="470"/>
                    <a:pt x="1" y="835"/>
                    <a:pt x="1" y="1200"/>
                  </a:cubicBezTo>
                  <a:cubicBezTo>
                    <a:pt x="1" y="1625"/>
                    <a:pt x="214" y="2020"/>
                    <a:pt x="578" y="2203"/>
                  </a:cubicBezTo>
                  <a:cubicBezTo>
                    <a:pt x="774" y="2317"/>
                    <a:pt x="986" y="2378"/>
                    <a:pt x="1198" y="2378"/>
                  </a:cubicBezTo>
                  <a:cubicBezTo>
                    <a:pt x="1381" y="2378"/>
                    <a:pt x="1564" y="2332"/>
                    <a:pt x="1733" y="2233"/>
                  </a:cubicBezTo>
                  <a:lnTo>
                    <a:pt x="1825" y="2203"/>
                  </a:lnTo>
                  <a:lnTo>
                    <a:pt x="1885" y="2172"/>
                  </a:lnTo>
                  <a:cubicBezTo>
                    <a:pt x="2159" y="1959"/>
                    <a:pt x="2341" y="1655"/>
                    <a:pt x="2372" y="1321"/>
                  </a:cubicBezTo>
                  <a:cubicBezTo>
                    <a:pt x="2372" y="1291"/>
                    <a:pt x="2372" y="1230"/>
                    <a:pt x="2372" y="1200"/>
                  </a:cubicBezTo>
                  <a:lnTo>
                    <a:pt x="2372" y="1108"/>
                  </a:lnTo>
                  <a:cubicBezTo>
                    <a:pt x="2325" y="456"/>
                    <a:pt x="1779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1043798" y="8313162"/>
              <a:ext cx="92008" cy="286031"/>
            </a:xfrm>
            <a:custGeom>
              <a:avLst/>
              <a:gdLst/>
              <a:ahLst/>
              <a:cxnLst/>
              <a:rect l="l" t="t" r="r" b="b"/>
              <a:pathLst>
                <a:path w="2317" h="7203" extrusionOk="0">
                  <a:moveTo>
                    <a:pt x="973" y="546"/>
                  </a:moveTo>
                  <a:cubicBezTo>
                    <a:pt x="1125" y="546"/>
                    <a:pt x="1125" y="638"/>
                    <a:pt x="1155" y="729"/>
                  </a:cubicBezTo>
                  <a:cubicBezTo>
                    <a:pt x="1003" y="790"/>
                    <a:pt x="851" y="820"/>
                    <a:pt x="730" y="850"/>
                  </a:cubicBezTo>
                  <a:cubicBezTo>
                    <a:pt x="730" y="698"/>
                    <a:pt x="851" y="546"/>
                    <a:pt x="973" y="546"/>
                  </a:cubicBezTo>
                  <a:close/>
                  <a:moveTo>
                    <a:pt x="970" y="1"/>
                  </a:moveTo>
                  <a:cubicBezTo>
                    <a:pt x="803" y="1"/>
                    <a:pt x="632" y="58"/>
                    <a:pt x="487" y="182"/>
                  </a:cubicBezTo>
                  <a:cubicBezTo>
                    <a:pt x="183" y="425"/>
                    <a:pt x="0" y="1033"/>
                    <a:pt x="304" y="1367"/>
                  </a:cubicBezTo>
                  <a:lnTo>
                    <a:pt x="335" y="1367"/>
                  </a:lnTo>
                  <a:cubicBezTo>
                    <a:pt x="208" y="1569"/>
                    <a:pt x="376" y="1792"/>
                    <a:pt x="593" y="1792"/>
                  </a:cubicBezTo>
                  <a:cubicBezTo>
                    <a:pt x="637" y="1792"/>
                    <a:pt x="683" y="1783"/>
                    <a:pt x="730" y="1762"/>
                  </a:cubicBezTo>
                  <a:lnTo>
                    <a:pt x="760" y="1732"/>
                  </a:lnTo>
                  <a:lnTo>
                    <a:pt x="639" y="2127"/>
                  </a:lnTo>
                  <a:cubicBezTo>
                    <a:pt x="554" y="2339"/>
                    <a:pt x="705" y="2506"/>
                    <a:pt x="877" y="2506"/>
                  </a:cubicBezTo>
                  <a:cubicBezTo>
                    <a:pt x="951" y="2506"/>
                    <a:pt x="1030" y="2474"/>
                    <a:pt x="1094" y="2400"/>
                  </a:cubicBezTo>
                  <a:lnTo>
                    <a:pt x="1094" y="2400"/>
                  </a:lnTo>
                  <a:cubicBezTo>
                    <a:pt x="1034" y="4042"/>
                    <a:pt x="760" y="5653"/>
                    <a:pt x="243" y="7203"/>
                  </a:cubicBezTo>
                  <a:cubicBezTo>
                    <a:pt x="456" y="7142"/>
                    <a:pt x="699" y="7051"/>
                    <a:pt x="942" y="6960"/>
                  </a:cubicBezTo>
                  <a:cubicBezTo>
                    <a:pt x="1398" y="5379"/>
                    <a:pt x="1642" y="3768"/>
                    <a:pt x="1672" y="2127"/>
                  </a:cubicBezTo>
                  <a:cubicBezTo>
                    <a:pt x="1672" y="1945"/>
                    <a:pt x="1520" y="1823"/>
                    <a:pt x="1338" y="1823"/>
                  </a:cubicBezTo>
                  <a:lnTo>
                    <a:pt x="1550" y="1306"/>
                  </a:lnTo>
                  <a:cubicBezTo>
                    <a:pt x="1581" y="1276"/>
                    <a:pt x="1611" y="1215"/>
                    <a:pt x="1642" y="1154"/>
                  </a:cubicBezTo>
                  <a:cubicBezTo>
                    <a:pt x="1794" y="1063"/>
                    <a:pt x="1976" y="942"/>
                    <a:pt x="2098" y="820"/>
                  </a:cubicBezTo>
                  <a:cubicBezTo>
                    <a:pt x="2316" y="625"/>
                    <a:pt x="2146" y="334"/>
                    <a:pt x="1929" y="334"/>
                  </a:cubicBezTo>
                  <a:cubicBezTo>
                    <a:pt x="1875" y="334"/>
                    <a:pt x="1818" y="352"/>
                    <a:pt x="1763" y="394"/>
                  </a:cubicBezTo>
                  <a:lnTo>
                    <a:pt x="1642" y="455"/>
                  </a:lnTo>
                  <a:cubicBezTo>
                    <a:pt x="1527" y="168"/>
                    <a:pt x="1254" y="1"/>
                    <a:pt x="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1172937" y="8377175"/>
              <a:ext cx="94192" cy="217214"/>
            </a:xfrm>
            <a:custGeom>
              <a:avLst/>
              <a:gdLst/>
              <a:ahLst/>
              <a:cxnLst/>
              <a:rect l="l" t="t" r="r" b="b"/>
              <a:pathLst>
                <a:path w="2372" h="5470" extrusionOk="0">
                  <a:moveTo>
                    <a:pt x="1327" y="1"/>
                  </a:moveTo>
                  <a:cubicBezTo>
                    <a:pt x="1192" y="1"/>
                    <a:pt x="1064" y="86"/>
                    <a:pt x="1064" y="272"/>
                  </a:cubicBezTo>
                  <a:lnTo>
                    <a:pt x="1064" y="1396"/>
                  </a:lnTo>
                  <a:cubicBezTo>
                    <a:pt x="1004" y="1700"/>
                    <a:pt x="1034" y="2004"/>
                    <a:pt x="1156" y="2278"/>
                  </a:cubicBezTo>
                  <a:lnTo>
                    <a:pt x="1" y="4588"/>
                  </a:lnTo>
                  <a:cubicBezTo>
                    <a:pt x="92" y="4862"/>
                    <a:pt x="153" y="5165"/>
                    <a:pt x="183" y="5469"/>
                  </a:cubicBezTo>
                  <a:lnTo>
                    <a:pt x="1855" y="2187"/>
                  </a:lnTo>
                  <a:cubicBezTo>
                    <a:pt x="1885" y="2096"/>
                    <a:pt x="1885" y="2004"/>
                    <a:pt x="1855" y="1944"/>
                  </a:cubicBezTo>
                  <a:lnTo>
                    <a:pt x="2037" y="1336"/>
                  </a:lnTo>
                  <a:cubicBezTo>
                    <a:pt x="2067" y="1244"/>
                    <a:pt x="2067" y="1184"/>
                    <a:pt x="2037" y="1123"/>
                  </a:cubicBezTo>
                  <a:cubicBezTo>
                    <a:pt x="2189" y="1123"/>
                    <a:pt x="2341" y="1032"/>
                    <a:pt x="2371" y="880"/>
                  </a:cubicBezTo>
                  <a:cubicBezTo>
                    <a:pt x="2371" y="697"/>
                    <a:pt x="2250" y="576"/>
                    <a:pt x="2098" y="545"/>
                  </a:cubicBezTo>
                  <a:lnTo>
                    <a:pt x="1946" y="545"/>
                  </a:lnTo>
                  <a:cubicBezTo>
                    <a:pt x="1879" y="501"/>
                    <a:pt x="1796" y="473"/>
                    <a:pt x="1721" y="473"/>
                  </a:cubicBezTo>
                  <a:cubicBezTo>
                    <a:pt x="1693" y="473"/>
                    <a:pt x="1666" y="476"/>
                    <a:pt x="1642" y="485"/>
                  </a:cubicBezTo>
                  <a:lnTo>
                    <a:pt x="1642" y="302"/>
                  </a:lnTo>
                  <a:cubicBezTo>
                    <a:pt x="1642" y="109"/>
                    <a:pt x="1480" y="1"/>
                    <a:pt x="1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1189854" y="8518227"/>
              <a:ext cx="226943" cy="150977"/>
            </a:xfrm>
            <a:custGeom>
              <a:avLst/>
              <a:gdLst/>
              <a:ahLst/>
              <a:cxnLst/>
              <a:rect l="l" t="t" r="r" b="b"/>
              <a:pathLst>
                <a:path w="5715" h="3802" extrusionOk="0">
                  <a:moveTo>
                    <a:pt x="5247" y="1"/>
                  </a:moveTo>
                  <a:cubicBezTo>
                    <a:pt x="5122" y="1"/>
                    <a:pt x="4999" y="78"/>
                    <a:pt x="4985" y="246"/>
                  </a:cubicBezTo>
                  <a:lnTo>
                    <a:pt x="4985" y="337"/>
                  </a:lnTo>
                  <a:cubicBezTo>
                    <a:pt x="4772" y="337"/>
                    <a:pt x="4559" y="458"/>
                    <a:pt x="4499" y="641"/>
                  </a:cubicBezTo>
                  <a:cubicBezTo>
                    <a:pt x="4499" y="671"/>
                    <a:pt x="4499" y="732"/>
                    <a:pt x="4499" y="762"/>
                  </a:cubicBezTo>
                  <a:cubicBezTo>
                    <a:pt x="2766" y="1370"/>
                    <a:pt x="1216" y="2434"/>
                    <a:pt x="0" y="3802"/>
                  </a:cubicBezTo>
                  <a:cubicBezTo>
                    <a:pt x="334" y="3711"/>
                    <a:pt x="669" y="3650"/>
                    <a:pt x="1003" y="3589"/>
                  </a:cubicBezTo>
                  <a:cubicBezTo>
                    <a:pt x="2067" y="2556"/>
                    <a:pt x="3344" y="1765"/>
                    <a:pt x="4772" y="1279"/>
                  </a:cubicBezTo>
                  <a:cubicBezTo>
                    <a:pt x="4803" y="1249"/>
                    <a:pt x="4833" y="1218"/>
                    <a:pt x="4863" y="1188"/>
                  </a:cubicBezTo>
                  <a:lnTo>
                    <a:pt x="4863" y="1188"/>
                  </a:lnTo>
                  <a:lnTo>
                    <a:pt x="4772" y="2100"/>
                  </a:lnTo>
                  <a:cubicBezTo>
                    <a:pt x="4752" y="2299"/>
                    <a:pt x="4902" y="2420"/>
                    <a:pt x="5059" y="2420"/>
                  </a:cubicBezTo>
                  <a:cubicBezTo>
                    <a:pt x="5141" y="2420"/>
                    <a:pt x="5226" y="2386"/>
                    <a:pt x="5289" y="2313"/>
                  </a:cubicBezTo>
                  <a:cubicBezTo>
                    <a:pt x="5654" y="1887"/>
                    <a:pt x="5715" y="1310"/>
                    <a:pt x="5502" y="854"/>
                  </a:cubicBezTo>
                  <a:lnTo>
                    <a:pt x="5532" y="306"/>
                  </a:lnTo>
                  <a:cubicBezTo>
                    <a:pt x="5549" y="109"/>
                    <a:pt x="5396" y="1"/>
                    <a:pt x="5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519935" y="8893294"/>
              <a:ext cx="602321" cy="489267"/>
            </a:xfrm>
            <a:custGeom>
              <a:avLst/>
              <a:gdLst/>
              <a:ahLst/>
              <a:cxnLst/>
              <a:rect l="l" t="t" r="r" b="b"/>
              <a:pathLst>
                <a:path w="15168" h="12321" extrusionOk="0">
                  <a:moveTo>
                    <a:pt x="4833" y="1014"/>
                  </a:moveTo>
                  <a:cubicBezTo>
                    <a:pt x="6080" y="1287"/>
                    <a:pt x="7174" y="2047"/>
                    <a:pt x="7873" y="3111"/>
                  </a:cubicBezTo>
                  <a:cubicBezTo>
                    <a:pt x="7903" y="3172"/>
                    <a:pt x="7964" y="3202"/>
                    <a:pt x="8055" y="3232"/>
                  </a:cubicBezTo>
                  <a:cubicBezTo>
                    <a:pt x="7751" y="3810"/>
                    <a:pt x="7508" y="4357"/>
                    <a:pt x="7265" y="4935"/>
                  </a:cubicBezTo>
                  <a:cubicBezTo>
                    <a:pt x="5776" y="4175"/>
                    <a:pt x="4864" y="2655"/>
                    <a:pt x="4833" y="1014"/>
                  </a:cubicBezTo>
                  <a:close/>
                  <a:moveTo>
                    <a:pt x="9892" y="3562"/>
                  </a:moveTo>
                  <a:cubicBezTo>
                    <a:pt x="11247" y="3562"/>
                    <a:pt x="12585" y="3893"/>
                    <a:pt x="13770" y="4570"/>
                  </a:cubicBezTo>
                  <a:cubicBezTo>
                    <a:pt x="12412" y="5319"/>
                    <a:pt x="10873" y="5708"/>
                    <a:pt x="9321" y="5708"/>
                  </a:cubicBezTo>
                  <a:cubicBezTo>
                    <a:pt x="8858" y="5708"/>
                    <a:pt x="8395" y="5673"/>
                    <a:pt x="7934" y="5603"/>
                  </a:cubicBezTo>
                  <a:cubicBezTo>
                    <a:pt x="8207" y="4935"/>
                    <a:pt x="8511" y="4266"/>
                    <a:pt x="8846" y="3628"/>
                  </a:cubicBezTo>
                  <a:cubicBezTo>
                    <a:pt x="9194" y="3584"/>
                    <a:pt x="9544" y="3562"/>
                    <a:pt x="9892" y="3562"/>
                  </a:cubicBezTo>
                  <a:close/>
                  <a:moveTo>
                    <a:pt x="1216" y="9524"/>
                  </a:moveTo>
                  <a:lnTo>
                    <a:pt x="1216" y="9524"/>
                  </a:lnTo>
                  <a:cubicBezTo>
                    <a:pt x="2675" y="9707"/>
                    <a:pt x="4013" y="10375"/>
                    <a:pt x="5016" y="11409"/>
                  </a:cubicBezTo>
                  <a:cubicBezTo>
                    <a:pt x="4846" y="11433"/>
                    <a:pt x="4676" y="11444"/>
                    <a:pt x="4507" y="11444"/>
                  </a:cubicBezTo>
                  <a:cubicBezTo>
                    <a:pt x="3165" y="11444"/>
                    <a:pt x="1891" y="10712"/>
                    <a:pt x="1216" y="9524"/>
                  </a:cubicBezTo>
                  <a:close/>
                  <a:moveTo>
                    <a:pt x="4425" y="0"/>
                  </a:moveTo>
                  <a:cubicBezTo>
                    <a:pt x="4166" y="0"/>
                    <a:pt x="3952" y="194"/>
                    <a:pt x="3952" y="436"/>
                  </a:cubicBezTo>
                  <a:cubicBezTo>
                    <a:pt x="3770" y="2533"/>
                    <a:pt x="4803" y="4539"/>
                    <a:pt x="6627" y="5603"/>
                  </a:cubicBezTo>
                  <a:cubicBezTo>
                    <a:pt x="6475" y="5816"/>
                    <a:pt x="6536" y="6090"/>
                    <a:pt x="6748" y="6242"/>
                  </a:cubicBezTo>
                  <a:cubicBezTo>
                    <a:pt x="6201" y="7670"/>
                    <a:pt x="5806" y="9129"/>
                    <a:pt x="5533" y="10619"/>
                  </a:cubicBezTo>
                  <a:cubicBezTo>
                    <a:pt x="4165" y="9342"/>
                    <a:pt x="2402" y="8612"/>
                    <a:pt x="517" y="8552"/>
                  </a:cubicBezTo>
                  <a:cubicBezTo>
                    <a:pt x="213" y="8552"/>
                    <a:pt x="0" y="8856"/>
                    <a:pt x="92" y="9129"/>
                  </a:cubicBezTo>
                  <a:cubicBezTo>
                    <a:pt x="700" y="10983"/>
                    <a:pt x="2432" y="12260"/>
                    <a:pt x="4377" y="12321"/>
                  </a:cubicBezTo>
                  <a:cubicBezTo>
                    <a:pt x="4621" y="12138"/>
                    <a:pt x="4864" y="11986"/>
                    <a:pt x="5137" y="11834"/>
                  </a:cubicBezTo>
                  <a:cubicBezTo>
                    <a:pt x="5441" y="11652"/>
                    <a:pt x="5776" y="11500"/>
                    <a:pt x="6080" y="11348"/>
                  </a:cubicBezTo>
                  <a:lnTo>
                    <a:pt x="6353" y="11226"/>
                  </a:lnTo>
                  <a:cubicBezTo>
                    <a:pt x="6627" y="9585"/>
                    <a:pt x="7052" y="7974"/>
                    <a:pt x="7630" y="6424"/>
                  </a:cubicBezTo>
                  <a:cubicBezTo>
                    <a:pt x="8211" y="6529"/>
                    <a:pt x="8796" y="6581"/>
                    <a:pt x="9378" y="6581"/>
                  </a:cubicBezTo>
                  <a:cubicBezTo>
                    <a:pt x="11321" y="6581"/>
                    <a:pt x="13234" y="6004"/>
                    <a:pt x="14894" y="4904"/>
                  </a:cubicBezTo>
                  <a:cubicBezTo>
                    <a:pt x="15168" y="4722"/>
                    <a:pt x="15168" y="4327"/>
                    <a:pt x="14894" y="4144"/>
                  </a:cubicBezTo>
                  <a:cubicBezTo>
                    <a:pt x="13410" y="3182"/>
                    <a:pt x="11653" y="2668"/>
                    <a:pt x="9892" y="2668"/>
                  </a:cubicBezTo>
                  <a:cubicBezTo>
                    <a:pt x="9705" y="2668"/>
                    <a:pt x="9519" y="2674"/>
                    <a:pt x="9332" y="2685"/>
                  </a:cubicBezTo>
                  <a:cubicBezTo>
                    <a:pt x="9476" y="2356"/>
                    <a:pt x="9188" y="2068"/>
                    <a:pt x="8902" y="2068"/>
                  </a:cubicBezTo>
                  <a:cubicBezTo>
                    <a:pt x="8766" y="2068"/>
                    <a:pt x="8630" y="2133"/>
                    <a:pt x="8542" y="2290"/>
                  </a:cubicBezTo>
                  <a:lnTo>
                    <a:pt x="8481" y="2412"/>
                  </a:lnTo>
                  <a:cubicBezTo>
                    <a:pt x="8025" y="1773"/>
                    <a:pt x="7447" y="1257"/>
                    <a:pt x="6809" y="862"/>
                  </a:cubicBezTo>
                  <a:cubicBezTo>
                    <a:pt x="6110" y="406"/>
                    <a:pt x="5320" y="132"/>
                    <a:pt x="4529" y="11"/>
                  </a:cubicBezTo>
                  <a:cubicBezTo>
                    <a:pt x="4494" y="3"/>
                    <a:pt x="4459" y="0"/>
                    <a:pt x="4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206102" y="10391615"/>
              <a:ext cx="596325" cy="400753"/>
            </a:xfrm>
            <a:custGeom>
              <a:avLst/>
              <a:gdLst/>
              <a:ahLst/>
              <a:cxnLst/>
              <a:rect l="l" t="t" r="r" b="b"/>
              <a:pathLst>
                <a:path w="15017" h="10092" extrusionOk="0">
                  <a:moveTo>
                    <a:pt x="15016" y="0"/>
                  </a:moveTo>
                  <a:lnTo>
                    <a:pt x="15016" y="0"/>
                  </a:lnTo>
                  <a:cubicBezTo>
                    <a:pt x="11977" y="92"/>
                    <a:pt x="8937" y="274"/>
                    <a:pt x="5867" y="548"/>
                  </a:cubicBezTo>
                  <a:cubicBezTo>
                    <a:pt x="5107" y="1703"/>
                    <a:pt x="4347" y="2888"/>
                    <a:pt x="3618" y="4043"/>
                  </a:cubicBezTo>
                  <a:lnTo>
                    <a:pt x="2280" y="6140"/>
                  </a:lnTo>
                  <a:cubicBezTo>
                    <a:pt x="2250" y="6201"/>
                    <a:pt x="2219" y="6262"/>
                    <a:pt x="2159" y="6323"/>
                  </a:cubicBezTo>
                  <a:lnTo>
                    <a:pt x="1" y="9697"/>
                  </a:lnTo>
                  <a:lnTo>
                    <a:pt x="6657" y="10092"/>
                  </a:lnTo>
                  <a:cubicBezTo>
                    <a:pt x="9545" y="6809"/>
                    <a:pt x="12372" y="3466"/>
                    <a:pt x="1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423359" y="9363229"/>
              <a:ext cx="418901" cy="750797"/>
            </a:xfrm>
            <a:custGeom>
              <a:avLst/>
              <a:gdLst/>
              <a:ahLst/>
              <a:cxnLst/>
              <a:rect l="l" t="t" r="r" b="b"/>
              <a:pathLst>
                <a:path w="10549" h="18907" extrusionOk="0">
                  <a:moveTo>
                    <a:pt x="7569" y="0"/>
                  </a:moveTo>
                  <a:cubicBezTo>
                    <a:pt x="7296" y="152"/>
                    <a:pt x="7053" y="304"/>
                    <a:pt x="6809" y="487"/>
                  </a:cubicBezTo>
                  <a:cubicBezTo>
                    <a:pt x="5989" y="1064"/>
                    <a:pt x="5229" y="1733"/>
                    <a:pt x="4591" y="2493"/>
                  </a:cubicBezTo>
                  <a:cubicBezTo>
                    <a:pt x="2615" y="4772"/>
                    <a:pt x="1217" y="7599"/>
                    <a:pt x="1" y="10456"/>
                  </a:cubicBezTo>
                  <a:cubicBezTo>
                    <a:pt x="1369" y="13253"/>
                    <a:pt x="2676" y="16049"/>
                    <a:pt x="3922" y="18906"/>
                  </a:cubicBezTo>
                  <a:lnTo>
                    <a:pt x="10548" y="8572"/>
                  </a:lnTo>
                  <a:cubicBezTo>
                    <a:pt x="10518" y="8511"/>
                    <a:pt x="10487" y="8450"/>
                    <a:pt x="10457" y="8390"/>
                  </a:cubicBezTo>
                  <a:cubicBezTo>
                    <a:pt x="9819" y="5502"/>
                    <a:pt x="8846" y="2675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-200655" y="11144806"/>
              <a:ext cx="328322" cy="295442"/>
            </a:xfrm>
            <a:custGeom>
              <a:avLst/>
              <a:gdLst/>
              <a:ahLst/>
              <a:cxnLst/>
              <a:rect l="l" t="t" r="r" b="b"/>
              <a:pathLst>
                <a:path w="8268" h="7440" extrusionOk="0">
                  <a:moveTo>
                    <a:pt x="4408" y="0"/>
                  </a:moveTo>
                  <a:cubicBezTo>
                    <a:pt x="3709" y="1155"/>
                    <a:pt x="2979" y="2310"/>
                    <a:pt x="2280" y="3496"/>
                  </a:cubicBezTo>
                  <a:cubicBezTo>
                    <a:pt x="2250" y="3587"/>
                    <a:pt x="2219" y="3648"/>
                    <a:pt x="2158" y="3709"/>
                  </a:cubicBezTo>
                  <a:cubicBezTo>
                    <a:pt x="1429" y="4924"/>
                    <a:pt x="699" y="6110"/>
                    <a:pt x="0" y="7326"/>
                  </a:cubicBezTo>
                  <a:cubicBezTo>
                    <a:pt x="183" y="7386"/>
                    <a:pt x="395" y="7417"/>
                    <a:pt x="608" y="7417"/>
                  </a:cubicBezTo>
                  <a:cubicBezTo>
                    <a:pt x="669" y="7432"/>
                    <a:pt x="730" y="7440"/>
                    <a:pt x="791" y="7440"/>
                  </a:cubicBezTo>
                  <a:cubicBezTo>
                    <a:pt x="851" y="7440"/>
                    <a:pt x="912" y="7432"/>
                    <a:pt x="973" y="7417"/>
                  </a:cubicBezTo>
                  <a:cubicBezTo>
                    <a:pt x="1368" y="7386"/>
                    <a:pt x="1733" y="7265"/>
                    <a:pt x="2067" y="7113"/>
                  </a:cubicBezTo>
                  <a:cubicBezTo>
                    <a:pt x="2432" y="6930"/>
                    <a:pt x="2797" y="6687"/>
                    <a:pt x="3101" y="6444"/>
                  </a:cubicBezTo>
                  <a:cubicBezTo>
                    <a:pt x="3769" y="5836"/>
                    <a:pt x="4408" y="5198"/>
                    <a:pt x="4955" y="4529"/>
                  </a:cubicBezTo>
                  <a:cubicBezTo>
                    <a:pt x="6079" y="3313"/>
                    <a:pt x="7174" y="2067"/>
                    <a:pt x="8268" y="851"/>
                  </a:cubicBezTo>
                  <a:cubicBezTo>
                    <a:pt x="6961" y="608"/>
                    <a:pt x="5684" y="304"/>
                    <a:pt x="4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-1506" y="10818901"/>
              <a:ext cx="436969" cy="322326"/>
            </a:xfrm>
            <a:custGeom>
              <a:avLst/>
              <a:gdLst/>
              <a:ahLst/>
              <a:cxnLst/>
              <a:rect l="l" t="t" r="r" b="b"/>
              <a:pathLst>
                <a:path w="11004" h="8117" extrusionOk="0">
                  <a:moveTo>
                    <a:pt x="4560" y="0"/>
                  </a:moveTo>
                  <a:cubicBezTo>
                    <a:pt x="3922" y="1004"/>
                    <a:pt x="3283" y="2007"/>
                    <a:pt x="2645" y="3010"/>
                  </a:cubicBezTo>
                  <a:cubicBezTo>
                    <a:pt x="2645" y="3070"/>
                    <a:pt x="2675" y="3162"/>
                    <a:pt x="2706" y="3253"/>
                  </a:cubicBezTo>
                  <a:cubicBezTo>
                    <a:pt x="2790" y="3560"/>
                    <a:pt x="2513" y="3868"/>
                    <a:pt x="2185" y="3868"/>
                  </a:cubicBezTo>
                  <a:cubicBezTo>
                    <a:pt x="2156" y="3868"/>
                    <a:pt x="2127" y="3866"/>
                    <a:pt x="2098" y="3861"/>
                  </a:cubicBezTo>
                  <a:cubicBezTo>
                    <a:pt x="1399" y="4985"/>
                    <a:pt x="700" y="6110"/>
                    <a:pt x="1" y="7235"/>
                  </a:cubicBezTo>
                  <a:cubicBezTo>
                    <a:pt x="1368" y="7569"/>
                    <a:pt x="2706" y="7873"/>
                    <a:pt x="4074" y="8116"/>
                  </a:cubicBezTo>
                  <a:lnTo>
                    <a:pt x="5654" y="6353"/>
                  </a:lnTo>
                  <a:lnTo>
                    <a:pt x="5928" y="6019"/>
                  </a:lnTo>
                  <a:lnTo>
                    <a:pt x="6475" y="5441"/>
                  </a:lnTo>
                  <a:lnTo>
                    <a:pt x="6900" y="4955"/>
                  </a:lnTo>
                  <a:lnTo>
                    <a:pt x="7356" y="4438"/>
                  </a:lnTo>
                  <a:lnTo>
                    <a:pt x="8390" y="3314"/>
                  </a:lnTo>
                  <a:cubicBezTo>
                    <a:pt x="9271" y="2341"/>
                    <a:pt x="10122" y="1368"/>
                    <a:pt x="11004" y="365"/>
                  </a:cubicBezTo>
                  <a:lnTo>
                    <a:pt x="4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-184969" y="10756118"/>
              <a:ext cx="242628" cy="479220"/>
            </a:xfrm>
            <a:custGeom>
              <a:avLst/>
              <a:gdLst/>
              <a:ahLst/>
              <a:cxnLst/>
              <a:rect l="l" t="t" r="r" b="b"/>
              <a:pathLst>
                <a:path w="6110" h="12068" extrusionOk="0">
                  <a:moveTo>
                    <a:pt x="4317" y="1"/>
                  </a:moveTo>
                  <a:lnTo>
                    <a:pt x="2827" y="3253"/>
                  </a:lnTo>
                  <a:lnTo>
                    <a:pt x="1946" y="5199"/>
                  </a:lnTo>
                  <a:lnTo>
                    <a:pt x="0" y="9545"/>
                  </a:lnTo>
                  <a:cubicBezTo>
                    <a:pt x="456" y="10396"/>
                    <a:pt x="912" y="11217"/>
                    <a:pt x="1368" y="12068"/>
                  </a:cubicBezTo>
                  <a:cubicBezTo>
                    <a:pt x="1976" y="11065"/>
                    <a:pt x="2584" y="10062"/>
                    <a:pt x="3222" y="9059"/>
                  </a:cubicBezTo>
                  <a:cubicBezTo>
                    <a:pt x="3222" y="8937"/>
                    <a:pt x="3314" y="8816"/>
                    <a:pt x="3405" y="8724"/>
                  </a:cubicBezTo>
                  <a:cubicBezTo>
                    <a:pt x="4317" y="7296"/>
                    <a:pt x="5198" y="5837"/>
                    <a:pt x="6110" y="4408"/>
                  </a:cubicBezTo>
                  <a:cubicBezTo>
                    <a:pt x="5715" y="2888"/>
                    <a:pt x="5107" y="1399"/>
                    <a:pt x="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953" y="10351785"/>
              <a:ext cx="246281" cy="531121"/>
            </a:xfrm>
            <a:custGeom>
              <a:avLst/>
              <a:gdLst/>
              <a:ahLst/>
              <a:cxnLst/>
              <a:rect l="l" t="t" r="r" b="b"/>
              <a:pathLst>
                <a:path w="6202" h="13375" extrusionOk="0">
                  <a:moveTo>
                    <a:pt x="4073" y="0"/>
                  </a:moveTo>
                  <a:lnTo>
                    <a:pt x="2554" y="3344"/>
                  </a:lnTo>
                  <a:lnTo>
                    <a:pt x="699" y="7417"/>
                  </a:lnTo>
                  <a:lnTo>
                    <a:pt x="517" y="7842"/>
                  </a:lnTo>
                  <a:lnTo>
                    <a:pt x="0" y="8997"/>
                  </a:lnTo>
                  <a:cubicBezTo>
                    <a:pt x="851" y="10365"/>
                    <a:pt x="1551" y="11855"/>
                    <a:pt x="2037" y="13374"/>
                  </a:cubicBezTo>
                  <a:lnTo>
                    <a:pt x="3313" y="11338"/>
                  </a:lnTo>
                  <a:cubicBezTo>
                    <a:pt x="3161" y="11004"/>
                    <a:pt x="3405" y="10608"/>
                    <a:pt x="3800" y="10608"/>
                  </a:cubicBezTo>
                  <a:cubicBezTo>
                    <a:pt x="4590" y="9332"/>
                    <a:pt x="5380" y="8086"/>
                    <a:pt x="6201" y="6839"/>
                  </a:cubicBezTo>
                  <a:cubicBezTo>
                    <a:pt x="5654" y="4499"/>
                    <a:pt x="4955" y="2219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-276701" y="11184635"/>
              <a:ext cx="120718" cy="229365"/>
            </a:xfrm>
            <a:custGeom>
              <a:avLst/>
              <a:gdLst/>
              <a:ahLst/>
              <a:cxnLst/>
              <a:rect l="l" t="t" r="r" b="b"/>
              <a:pathLst>
                <a:path w="3040" h="5776" extrusionOk="0">
                  <a:moveTo>
                    <a:pt x="1733" y="0"/>
                  </a:moveTo>
                  <a:lnTo>
                    <a:pt x="943" y="1763"/>
                  </a:lnTo>
                  <a:lnTo>
                    <a:pt x="517" y="2736"/>
                  </a:lnTo>
                  <a:cubicBezTo>
                    <a:pt x="152" y="3101"/>
                    <a:pt x="0" y="3587"/>
                    <a:pt x="61" y="4104"/>
                  </a:cubicBezTo>
                  <a:cubicBezTo>
                    <a:pt x="152" y="4742"/>
                    <a:pt x="487" y="5350"/>
                    <a:pt x="973" y="5775"/>
                  </a:cubicBezTo>
                  <a:cubicBezTo>
                    <a:pt x="1672" y="4620"/>
                    <a:pt x="2341" y="3465"/>
                    <a:pt x="3040" y="2341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194030" y="9830345"/>
              <a:ext cx="358542" cy="744761"/>
            </a:xfrm>
            <a:custGeom>
              <a:avLst/>
              <a:gdLst/>
              <a:ahLst/>
              <a:cxnLst/>
              <a:rect l="l" t="t" r="r" b="b"/>
              <a:pathLst>
                <a:path w="9029" h="18755" extrusionOk="0">
                  <a:moveTo>
                    <a:pt x="5229" y="0"/>
                  </a:moveTo>
                  <a:cubicBezTo>
                    <a:pt x="4712" y="1247"/>
                    <a:pt x="4195" y="2523"/>
                    <a:pt x="3648" y="3739"/>
                  </a:cubicBezTo>
                  <a:lnTo>
                    <a:pt x="1490" y="8481"/>
                  </a:lnTo>
                  <a:lnTo>
                    <a:pt x="1" y="11764"/>
                  </a:lnTo>
                  <a:cubicBezTo>
                    <a:pt x="913" y="14043"/>
                    <a:pt x="1672" y="16353"/>
                    <a:pt x="2280" y="18755"/>
                  </a:cubicBezTo>
                  <a:lnTo>
                    <a:pt x="3040" y="17569"/>
                  </a:lnTo>
                  <a:lnTo>
                    <a:pt x="5168" y="14256"/>
                  </a:lnTo>
                  <a:cubicBezTo>
                    <a:pt x="5077" y="13982"/>
                    <a:pt x="5259" y="13678"/>
                    <a:pt x="5563" y="13678"/>
                  </a:cubicBezTo>
                  <a:lnTo>
                    <a:pt x="9028" y="8207"/>
                  </a:lnTo>
                  <a:cubicBezTo>
                    <a:pt x="7843" y="5441"/>
                    <a:pt x="6566" y="2706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766181" y="9392178"/>
              <a:ext cx="428511" cy="509400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8207" y="1"/>
                  </a:moveTo>
                  <a:lnTo>
                    <a:pt x="0" y="12828"/>
                  </a:lnTo>
                  <a:cubicBezTo>
                    <a:pt x="3222" y="12190"/>
                    <a:pt x="6475" y="11734"/>
                    <a:pt x="9727" y="11399"/>
                  </a:cubicBezTo>
                  <a:cubicBezTo>
                    <a:pt x="10456" y="9636"/>
                    <a:pt x="10791" y="7752"/>
                    <a:pt x="10700" y="5837"/>
                  </a:cubicBezTo>
                  <a:cubicBezTo>
                    <a:pt x="10578" y="3679"/>
                    <a:pt x="9666" y="1612"/>
                    <a:pt x="8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66842" y="9890705"/>
              <a:ext cx="667485" cy="477989"/>
            </a:xfrm>
            <a:custGeom>
              <a:avLst/>
              <a:gdLst/>
              <a:ahLst/>
              <a:cxnLst/>
              <a:rect l="l" t="t" r="r" b="b"/>
              <a:pathLst>
                <a:path w="16809" h="12037" extrusionOk="0">
                  <a:moveTo>
                    <a:pt x="16809" y="0"/>
                  </a:moveTo>
                  <a:lnTo>
                    <a:pt x="16809" y="0"/>
                  </a:lnTo>
                  <a:cubicBezTo>
                    <a:pt x="13526" y="304"/>
                    <a:pt x="10243" y="821"/>
                    <a:pt x="6991" y="1459"/>
                  </a:cubicBezTo>
                  <a:lnTo>
                    <a:pt x="6778" y="1459"/>
                  </a:lnTo>
                  <a:lnTo>
                    <a:pt x="0" y="12037"/>
                  </a:lnTo>
                  <a:cubicBezTo>
                    <a:pt x="3070" y="11763"/>
                    <a:pt x="6170" y="11611"/>
                    <a:pt x="9240" y="11551"/>
                  </a:cubicBezTo>
                  <a:cubicBezTo>
                    <a:pt x="10608" y="9757"/>
                    <a:pt x="11915" y="7934"/>
                    <a:pt x="13161" y="6079"/>
                  </a:cubicBezTo>
                  <a:cubicBezTo>
                    <a:pt x="14529" y="4134"/>
                    <a:pt x="15745" y="2098"/>
                    <a:pt x="16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761336" y="9311883"/>
              <a:ext cx="298182" cy="343491"/>
            </a:xfrm>
            <a:custGeom>
              <a:avLst/>
              <a:gdLst/>
              <a:ahLst/>
              <a:cxnLst/>
              <a:rect l="l" t="t" r="r" b="b"/>
              <a:pathLst>
                <a:path w="7509" h="8650" extrusionOk="0">
                  <a:moveTo>
                    <a:pt x="3427" y="0"/>
                  </a:moveTo>
                  <a:cubicBezTo>
                    <a:pt x="2345" y="0"/>
                    <a:pt x="1265" y="227"/>
                    <a:pt x="274" y="685"/>
                  </a:cubicBezTo>
                  <a:lnTo>
                    <a:pt x="1" y="807"/>
                  </a:lnTo>
                  <a:cubicBezTo>
                    <a:pt x="1216" y="3300"/>
                    <a:pt x="2159" y="5944"/>
                    <a:pt x="2797" y="8649"/>
                  </a:cubicBezTo>
                  <a:lnTo>
                    <a:pt x="7508" y="1324"/>
                  </a:lnTo>
                  <a:cubicBezTo>
                    <a:pt x="6900" y="868"/>
                    <a:pt x="6232" y="534"/>
                    <a:pt x="5533" y="290"/>
                  </a:cubicBezTo>
                  <a:cubicBezTo>
                    <a:pt x="4846" y="98"/>
                    <a:pt x="4136" y="0"/>
                    <a:pt x="3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-296000" y="9343930"/>
              <a:ext cx="1449653" cy="2253503"/>
            </a:xfrm>
            <a:custGeom>
              <a:avLst/>
              <a:gdLst/>
              <a:ahLst/>
              <a:cxnLst/>
              <a:rect l="l" t="t" r="r" b="b"/>
              <a:pathLst>
                <a:path w="36506" h="56749" extrusionOk="0">
                  <a:moveTo>
                    <a:pt x="26627" y="0"/>
                  </a:moveTo>
                  <a:cubicBezTo>
                    <a:pt x="26292" y="152"/>
                    <a:pt x="25988" y="334"/>
                    <a:pt x="25684" y="517"/>
                  </a:cubicBezTo>
                  <a:cubicBezTo>
                    <a:pt x="26961" y="3192"/>
                    <a:pt x="27934" y="5988"/>
                    <a:pt x="28572" y="8906"/>
                  </a:cubicBezTo>
                  <a:cubicBezTo>
                    <a:pt x="28602" y="8967"/>
                    <a:pt x="28633" y="9028"/>
                    <a:pt x="28663" y="9088"/>
                  </a:cubicBezTo>
                  <a:lnTo>
                    <a:pt x="22037" y="19392"/>
                  </a:lnTo>
                  <a:cubicBezTo>
                    <a:pt x="20791" y="16535"/>
                    <a:pt x="19484" y="13708"/>
                    <a:pt x="18116" y="10942"/>
                  </a:cubicBezTo>
                  <a:cubicBezTo>
                    <a:pt x="17933" y="11368"/>
                    <a:pt x="17721" y="11794"/>
                    <a:pt x="17538" y="12219"/>
                  </a:cubicBezTo>
                  <a:cubicBezTo>
                    <a:pt x="18876" y="14955"/>
                    <a:pt x="20152" y="17690"/>
                    <a:pt x="21338" y="20456"/>
                  </a:cubicBezTo>
                  <a:lnTo>
                    <a:pt x="17873" y="25927"/>
                  </a:lnTo>
                  <a:cubicBezTo>
                    <a:pt x="17569" y="25927"/>
                    <a:pt x="17386" y="26231"/>
                    <a:pt x="17478" y="26505"/>
                  </a:cubicBezTo>
                  <a:lnTo>
                    <a:pt x="15350" y="29818"/>
                  </a:lnTo>
                  <a:lnTo>
                    <a:pt x="14590" y="30973"/>
                  </a:lnTo>
                  <a:cubicBezTo>
                    <a:pt x="13982" y="28602"/>
                    <a:pt x="13222" y="26292"/>
                    <a:pt x="12280" y="24013"/>
                  </a:cubicBezTo>
                  <a:lnTo>
                    <a:pt x="11733" y="25259"/>
                  </a:lnTo>
                  <a:lnTo>
                    <a:pt x="11672" y="25380"/>
                  </a:lnTo>
                  <a:cubicBezTo>
                    <a:pt x="12553" y="27599"/>
                    <a:pt x="13253" y="29909"/>
                    <a:pt x="13800" y="32219"/>
                  </a:cubicBezTo>
                  <a:cubicBezTo>
                    <a:pt x="12979" y="33496"/>
                    <a:pt x="12189" y="34742"/>
                    <a:pt x="11398" y="36019"/>
                  </a:cubicBezTo>
                  <a:cubicBezTo>
                    <a:pt x="11034" y="36019"/>
                    <a:pt x="10821" y="36414"/>
                    <a:pt x="10942" y="36718"/>
                  </a:cubicBezTo>
                  <a:lnTo>
                    <a:pt x="9666" y="38754"/>
                  </a:lnTo>
                  <a:cubicBezTo>
                    <a:pt x="9180" y="37204"/>
                    <a:pt x="8480" y="35745"/>
                    <a:pt x="7629" y="34347"/>
                  </a:cubicBezTo>
                  <a:lnTo>
                    <a:pt x="7113" y="35563"/>
                  </a:lnTo>
                  <a:cubicBezTo>
                    <a:pt x="7872" y="36931"/>
                    <a:pt x="8480" y="38420"/>
                    <a:pt x="8906" y="39970"/>
                  </a:cubicBezTo>
                  <a:cubicBezTo>
                    <a:pt x="7994" y="41399"/>
                    <a:pt x="7113" y="42827"/>
                    <a:pt x="6201" y="44286"/>
                  </a:cubicBezTo>
                  <a:cubicBezTo>
                    <a:pt x="6110" y="44347"/>
                    <a:pt x="6018" y="44469"/>
                    <a:pt x="5988" y="44621"/>
                  </a:cubicBezTo>
                  <a:cubicBezTo>
                    <a:pt x="5380" y="45624"/>
                    <a:pt x="4772" y="46596"/>
                    <a:pt x="4164" y="47600"/>
                  </a:cubicBezTo>
                  <a:cubicBezTo>
                    <a:pt x="3708" y="46779"/>
                    <a:pt x="3252" y="45928"/>
                    <a:pt x="2766" y="45107"/>
                  </a:cubicBezTo>
                  <a:lnTo>
                    <a:pt x="2675" y="45350"/>
                  </a:lnTo>
                  <a:lnTo>
                    <a:pt x="2219" y="46323"/>
                  </a:lnTo>
                  <a:lnTo>
                    <a:pt x="3526" y="48663"/>
                  </a:lnTo>
                  <a:cubicBezTo>
                    <a:pt x="2827" y="49818"/>
                    <a:pt x="2158" y="50943"/>
                    <a:pt x="1459" y="52098"/>
                  </a:cubicBezTo>
                  <a:cubicBezTo>
                    <a:pt x="973" y="52919"/>
                    <a:pt x="486" y="53770"/>
                    <a:pt x="0" y="54591"/>
                  </a:cubicBezTo>
                  <a:lnTo>
                    <a:pt x="0" y="56749"/>
                  </a:lnTo>
                  <a:lnTo>
                    <a:pt x="365" y="56110"/>
                  </a:lnTo>
                  <a:lnTo>
                    <a:pt x="942" y="55138"/>
                  </a:lnTo>
                  <a:lnTo>
                    <a:pt x="1429" y="54317"/>
                  </a:lnTo>
                  <a:lnTo>
                    <a:pt x="1945" y="53405"/>
                  </a:lnTo>
                  <a:lnTo>
                    <a:pt x="2401" y="52645"/>
                  </a:lnTo>
                  <a:cubicBezTo>
                    <a:pt x="3100" y="51460"/>
                    <a:pt x="3830" y="50244"/>
                    <a:pt x="4559" y="49059"/>
                  </a:cubicBezTo>
                  <a:cubicBezTo>
                    <a:pt x="4620" y="48998"/>
                    <a:pt x="4651" y="48907"/>
                    <a:pt x="4681" y="48846"/>
                  </a:cubicBezTo>
                  <a:cubicBezTo>
                    <a:pt x="5380" y="47660"/>
                    <a:pt x="6110" y="46505"/>
                    <a:pt x="6839" y="45320"/>
                  </a:cubicBezTo>
                  <a:cubicBezTo>
                    <a:pt x="8085" y="45654"/>
                    <a:pt x="9362" y="45928"/>
                    <a:pt x="10669" y="46201"/>
                  </a:cubicBezTo>
                  <a:cubicBezTo>
                    <a:pt x="10942" y="45867"/>
                    <a:pt x="11216" y="45563"/>
                    <a:pt x="11490" y="45259"/>
                  </a:cubicBezTo>
                  <a:cubicBezTo>
                    <a:pt x="10122" y="45016"/>
                    <a:pt x="8754" y="44712"/>
                    <a:pt x="7417" y="44378"/>
                  </a:cubicBezTo>
                  <a:cubicBezTo>
                    <a:pt x="8116" y="43253"/>
                    <a:pt x="8815" y="42128"/>
                    <a:pt x="9514" y="41004"/>
                  </a:cubicBezTo>
                  <a:cubicBezTo>
                    <a:pt x="9543" y="41009"/>
                    <a:pt x="9572" y="41011"/>
                    <a:pt x="9600" y="41011"/>
                  </a:cubicBezTo>
                  <a:cubicBezTo>
                    <a:pt x="9929" y="41011"/>
                    <a:pt x="10206" y="40701"/>
                    <a:pt x="10122" y="40365"/>
                  </a:cubicBezTo>
                  <a:cubicBezTo>
                    <a:pt x="10122" y="40305"/>
                    <a:pt x="10091" y="40213"/>
                    <a:pt x="10061" y="40153"/>
                  </a:cubicBezTo>
                  <a:cubicBezTo>
                    <a:pt x="10699" y="39119"/>
                    <a:pt x="11338" y="38116"/>
                    <a:pt x="11976" y="37113"/>
                  </a:cubicBezTo>
                  <a:lnTo>
                    <a:pt x="18389" y="37478"/>
                  </a:lnTo>
                  <a:lnTo>
                    <a:pt x="19301" y="36475"/>
                  </a:lnTo>
                  <a:lnTo>
                    <a:pt x="12645" y="36080"/>
                  </a:lnTo>
                  <a:lnTo>
                    <a:pt x="14803" y="32706"/>
                  </a:lnTo>
                  <a:cubicBezTo>
                    <a:pt x="14863" y="32645"/>
                    <a:pt x="14894" y="32584"/>
                    <a:pt x="14924" y="32523"/>
                  </a:cubicBezTo>
                  <a:lnTo>
                    <a:pt x="16262" y="30426"/>
                  </a:lnTo>
                  <a:cubicBezTo>
                    <a:pt x="17022" y="29271"/>
                    <a:pt x="17751" y="28086"/>
                    <a:pt x="18511" y="26931"/>
                  </a:cubicBezTo>
                  <a:cubicBezTo>
                    <a:pt x="21551" y="26657"/>
                    <a:pt x="24590" y="26475"/>
                    <a:pt x="27630" y="26383"/>
                  </a:cubicBezTo>
                  <a:cubicBezTo>
                    <a:pt x="27934" y="26019"/>
                    <a:pt x="28207" y="25654"/>
                    <a:pt x="28481" y="25320"/>
                  </a:cubicBezTo>
                  <a:lnTo>
                    <a:pt x="28481" y="25320"/>
                  </a:lnTo>
                  <a:cubicBezTo>
                    <a:pt x="25380" y="25380"/>
                    <a:pt x="22310" y="25532"/>
                    <a:pt x="19210" y="25806"/>
                  </a:cubicBezTo>
                  <a:lnTo>
                    <a:pt x="25988" y="15228"/>
                  </a:lnTo>
                  <a:lnTo>
                    <a:pt x="26201" y="15228"/>
                  </a:lnTo>
                  <a:cubicBezTo>
                    <a:pt x="29453" y="14590"/>
                    <a:pt x="32736" y="14073"/>
                    <a:pt x="36019" y="13739"/>
                  </a:cubicBezTo>
                  <a:cubicBezTo>
                    <a:pt x="36201" y="13344"/>
                    <a:pt x="36353" y="13009"/>
                    <a:pt x="36505" y="12614"/>
                  </a:cubicBezTo>
                  <a:lnTo>
                    <a:pt x="36505" y="12614"/>
                  </a:lnTo>
                  <a:cubicBezTo>
                    <a:pt x="33223" y="12949"/>
                    <a:pt x="30001" y="13405"/>
                    <a:pt x="26748" y="14043"/>
                  </a:cubicBezTo>
                  <a:lnTo>
                    <a:pt x="34955" y="1216"/>
                  </a:lnTo>
                  <a:cubicBezTo>
                    <a:pt x="34681" y="973"/>
                    <a:pt x="34408" y="730"/>
                    <a:pt x="34134" y="517"/>
                  </a:cubicBezTo>
                  <a:lnTo>
                    <a:pt x="29423" y="7842"/>
                  </a:lnTo>
                  <a:cubicBezTo>
                    <a:pt x="28785" y="5137"/>
                    <a:pt x="27842" y="2523"/>
                    <a:pt x="26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181" y="8423954"/>
              <a:ext cx="580600" cy="589257"/>
            </a:xfrm>
            <a:custGeom>
              <a:avLst/>
              <a:gdLst/>
              <a:ahLst/>
              <a:cxnLst/>
              <a:rect l="l" t="t" r="r" b="b"/>
              <a:pathLst>
                <a:path w="14621" h="14839" extrusionOk="0">
                  <a:moveTo>
                    <a:pt x="4316" y="522"/>
                  </a:moveTo>
                  <a:lnTo>
                    <a:pt x="4316" y="522"/>
                  </a:lnTo>
                  <a:cubicBezTo>
                    <a:pt x="4438" y="583"/>
                    <a:pt x="4529" y="614"/>
                    <a:pt x="4620" y="705"/>
                  </a:cubicBezTo>
                  <a:cubicBezTo>
                    <a:pt x="4560" y="705"/>
                    <a:pt x="4529" y="735"/>
                    <a:pt x="4529" y="796"/>
                  </a:cubicBezTo>
                  <a:lnTo>
                    <a:pt x="4408" y="1039"/>
                  </a:lnTo>
                  <a:cubicBezTo>
                    <a:pt x="4377" y="887"/>
                    <a:pt x="4347" y="705"/>
                    <a:pt x="4316" y="522"/>
                  </a:cubicBezTo>
                  <a:close/>
                  <a:moveTo>
                    <a:pt x="4087" y="1"/>
                  </a:moveTo>
                  <a:cubicBezTo>
                    <a:pt x="3952" y="1"/>
                    <a:pt x="3833" y="113"/>
                    <a:pt x="3860" y="249"/>
                  </a:cubicBezTo>
                  <a:cubicBezTo>
                    <a:pt x="3921" y="705"/>
                    <a:pt x="4012" y="1191"/>
                    <a:pt x="4073" y="1647"/>
                  </a:cubicBezTo>
                  <a:cubicBezTo>
                    <a:pt x="4073" y="1677"/>
                    <a:pt x="4073" y="1677"/>
                    <a:pt x="4073" y="1708"/>
                  </a:cubicBezTo>
                  <a:cubicBezTo>
                    <a:pt x="3192" y="3592"/>
                    <a:pt x="2280" y="5507"/>
                    <a:pt x="1398" y="7422"/>
                  </a:cubicBezTo>
                  <a:cubicBezTo>
                    <a:pt x="639" y="9064"/>
                    <a:pt x="0" y="10918"/>
                    <a:pt x="578" y="12681"/>
                  </a:cubicBezTo>
                  <a:cubicBezTo>
                    <a:pt x="1216" y="13106"/>
                    <a:pt x="1794" y="13623"/>
                    <a:pt x="2280" y="14231"/>
                  </a:cubicBezTo>
                  <a:lnTo>
                    <a:pt x="2341" y="14109"/>
                  </a:lnTo>
                  <a:cubicBezTo>
                    <a:pt x="2417" y="13957"/>
                    <a:pt x="2543" y="13894"/>
                    <a:pt x="2674" y="13894"/>
                  </a:cubicBezTo>
                  <a:cubicBezTo>
                    <a:pt x="2963" y="13894"/>
                    <a:pt x="3277" y="14200"/>
                    <a:pt x="3131" y="14535"/>
                  </a:cubicBezTo>
                  <a:cubicBezTo>
                    <a:pt x="3353" y="14515"/>
                    <a:pt x="3576" y="14505"/>
                    <a:pt x="3801" y="14505"/>
                  </a:cubicBezTo>
                  <a:cubicBezTo>
                    <a:pt x="4590" y="14505"/>
                    <a:pt x="5389" y="14626"/>
                    <a:pt x="6171" y="14839"/>
                  </a:cubicBezTo>
                  <a:cubicBezTo>
                    <a:pt x="6444" y="14747"/>
                    <a:pt x="6718" y="14626"/>
                    <a:pt x="6961" y="14474"/>
                  </a:cubicBezTo>
                  <a:cubicBezTo>
                    <a:pt x="7782" y="13896"/>
                    <a:pt x="8481" y="13137"/>
                    <a:pt x="8937" y="12225"/>
                  </a:cubicBezTo>
                  <a:cubicBezTo>
                    <a:pt x="9575" y="11070"/>
                    <a:pt x="10335" y="10006"/>
                    <a:pt x="11216" y="9033"/>
                  </a:cubicBezTo>
                  <a:cubicBezTo>
                    <a:pt x="12128" y="8060"/>
                    <a:pt x="13253" y="7240"/>
                    <a:pt x="14438" y="6632"/>
                  </a:cubicBezTo>
                  <a:cubicBezTo>
                    <a:pt x="14621" y="6541"/>
                    <a:pt x="14621" y="6328"/>
                    <a:pt x="14438" y="6237"/>
                  </a:cubicBezTo>
                  <a:cubicBezTo>
                    <a:pt x="13794" y="6027"/>
                    <a:pt x="13124" y="5920"/>
                    <a:pt x="12451" y="5920"/>
                  </a:cubicBezTo>
                  <a:cubicBezTo>
                    <a:pt x="11854" y="5920"/>
                    <a:pt x="11255" y="6004"/>
                    <a:pt x="10669" y="6176"/>
                  </a:cubicBezTo>
                  <a:cubicBezTo>
                    <a:pt x="10578" y="6206"/>
                    <a:pt x="10487" y="6206"/>
                    <a:pt x="10396" y="6237"/>
                  </a:cubicBezTo>
                  <a:cubicBezTo>
                    <a:pt x="10578" y="5325"/>
                    <a:pt x="10517" y="4352"/>
                    <a:pt x="10244" y="3410"/>
                  </a:cubicBezTo>
                  <a:cubicBezTo>
                    <a:pt x="10183" y="3288"/>
                    <a:pt x="10152" y="3136"/>
                    <a:pt x="10092" y="3015"/>
                  </a:cubicBezTo>
                  <a:cubicBezTo>
                    <a:pt x="10051" y="2934"/>
                    <a:pt x="9970" y="2880"/>
                    <a:pt x="9884" y="2880"/>
                  </a:cubicBezTo>
                  <a:cubicBezTo>
                    <a:pt x="9842" y="2880"/>
                    <a:pt x="9798" y="2893"/>
                    <a:pt x="9757" y="2924"/>
                  </a:cubicBezTo>
                  <a:cubicBezTo>
                    <a:pt x="9058" y="3623"/>
                    <a:pt x="8177" y="4139"/>
                    <a:pt x="7234" y="4413"/>
                  </a:cubicBezTo>
                  <a:cubicBezTo>
                    <a:pt x="7143" y="4443"/>
                    <a:pt x="7082" y="4474"/>
                    <a:pt x="6991" y="4504"/>
                  </a:cubicBezTo>
                  <a:cubicBezTo>
                    <a:pt x="7143" y="2528"/>
                    <a:pt x="5958" y="705"/>
                    <a:pt x="4134" y="6"/>
                  </a:cubicBezTo>
                  <a:cubicBezTo>
                    <a:pt x="4118" y="2"/>
                    <a:pt x="4102" y="1"/>
                    <a:pt x="4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1"/>
          <p:cNvGrpSpPr/>
          <p:nvPr/>
        </p:nvGrpSpPr>
        <p:grpSpPr>
          <a:xfrm>
            <a:off x="1031438" y="3390900"/>
            <a:ext cx="5480923" cy="4524375"/>
            <a:chOff x="981000" y="3334500"/>
            <a:chExt cx="5630700" cy="4524375"/>
          </a:xfrm>
        </p:grpSpPr>
        <p:cxnSp>
          <p:nvCxnSpPr>
            <p:cNvPr id="1032" name="Google Shape;1032;p31"/>
            <p:cNvCxnSpPr/>
            <p:nvPr/>
          </p:nvCxnSpPr>
          <p:spPr>
            <a:xfrm>
              <a:off x="981000" y="3334500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31"/>
            <p:cNvCxnSpPr/>
            <p:nvPr/>
          </p:nvCxnSpPr>
          <p:spPr>
            <a:xfrm>
              <a:off x="981000" y="38964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31"/>
            <p:cNvCxnSpPr/>
            <p:nvPr/>
          </p:nvCxnSpPr>
          <p:spPr>
            <a:xfrm>
              <a:off x="981000" y="44679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31"/>
            <p:cNvCxnSpPr/>
            <p:nvPr/>
          </p:nvCxnSpPr>
          <p:spPr>
            <a:xfrm>
              <a:off x="981000" y="50394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31"/>
            <p:cNvCxnSpPr/>
            <p:nvPr/>
          </p:nvCxnSpPr>
          <p:spPr>
            <a:xfrm>
              <a:off x="981000" y="55919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31"/>
            <p:cNvCxnSpPr/>
            <p:nvPr/>
          </p:nvCxnSpPr>
          <p:spPr>
            <a:xfrm>
              <a:off x="981000" y="616342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31"/>
            <p:cNvCxnSpPr/>
            <p:nvPr/>
          </p:nvCxnSpPr>
          <p:spPr>
            <a:xfrm>
              <a:off x="981000" y="6715875"/>
              <a:ext cx="55818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31"/>
            <p:cNvCxnSpPr/>
            <p:nvPr/>
          </p:nvCxnSpPr>
          <p:spPr>
            <a:xfrm>
              <a:off x="981000" y="7287375"/>
              <a:ext cx="56115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31"/>
            <p:cNvCxnSpPr/>
            <p:nvPr/>
          </p:nvCxnSpPr>
          <p:spPr>
            <a:xfrm>
              <a:off x="981000" y="7858875"/>
              <a:ext cx="5630700" cy="0"/>
            </a:xfrm>
            <a:prstGeom prst="straightConnector1">
              <a:avLst/>
            </a:prstGeom>
            <a:noFill/>
            <a:ln w="9525" cap="flat" cmpd="sng">
              <a:solidFill>
                <a:srgbClr val="6D84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1" name="Google Shape;1041;p31"/>
          <p:cNvSpPr txBox="1">
            <a:spLocks noGrp="1"/>
          </p:cNvSpPr>
          <p:nvPr>
            <p:ph type="title"/>
          </p:nvPr>
        </p:nvSpPr>
        <p:spPr>
          <a:xfrm>
            <a:off x="2023950" y="17957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2" name="Google Shape;1042;p31"/>
          <p:cNvSpPr txBox="1">
            <a:spLocks noGrp="1"/>
          </p:cNvSpPr>
          <p:nvPr>
            <p:ph type="subTitle" idx="1"/>
          </p:nvPr>
        </p:nvSpPr>
        <p:spPr>
          <a:xfrm>
            <a:off x="1752600" y="8046075"/>
            <a:ext cx="40386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3" name="Google Shape;1043;p31"/>
          <p:cNvSpPr txBox="1">
            <a:spLocks noGrp="1"/>
          </p:cNvSpPr>
          <p:nvPr>
            <p:ph type="subTitle" idx="2"/>
          </p:nvPr>
        </p:nvSpPr>
        <p:spPr>
          <a:xfrm>
            <a:off x="979925" y="2969225"/>
            <a:ext cx="5581800" cy="4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1">
    <p:bg>
      <p:bgPr>
        <a:solidFill>
          <a:schemeClr val="accent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2"/>
          <p:cNvSpPr txBox="1">
            <a:spLocks noGrp="1"/>
          </p:cNvSpPr>
          <p:nvPr>
            <p:ph type="title"/>
          </p:nvPr>
        </p:nvSpPr>
        <p:spPr>
          <a:xfrm>
            <a:off x="948488" y="3239250"/>
            <a:ext cx="22338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6" name="Google Shape;1046;p32"/>
          <p:cNvSpPr txBox="1">
            <a:spLocks noGrp="1"/>
          </p:cNvSpPr>
          <p:nvPr>
            <p:ph type="subTitle" idx="1"/>
          </p:nvPr>
        </p:nvSpPr>
        <p:spPr>
          <a:xfrm>
            <a:off x="948488" y="4098175"/>
            <a:ext cx="25476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32"/>
          <p:cNvSpPr txBox="1">
            <a:spLocks noGrp="1"/>
          </p:cNvSpPr>
          <p:nvPr>
            <p:ph type="title" idx="2"/>
          </p:nvPr>
        </p:nvSpPr>
        <p:spPr>
          <a:xfrm>
            <a:off x="4047713" y="5422686"/>
            <a:ext cx="25476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" name="Google Shape;1048;p32"/>
          <p:cNvSpPr txBox="1">
            <a:spLocks noGrp="1"/>
          </p:cNvSpPr>
          <p:nvPr>
            <p:ph type="subTitle" idx="3"/>
          </p:nvPr>
        </p:nvSpPr>
        <p:spPr>
          <a:xfrm>
            <a:off x="4044113" y="6282038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32"/>
          <p:cNvSpPr txBox="1">
            <a:spLocks noGrp="1"/>
          </p:cNvSpPr>
          <p:nvPr>
            <p:ph type="title" idx="4"/>
          </p:nvPr>
        </p:nvSpPr>
        <p:spPr>
          <a:xfrm>
            <a:off x="948488" y="7606722"/>
            <a:ext cx="19575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0" name="Google Shape;1050;p32"/>
          <p:cNvSpPr txBox="1">
            <a:spLocks noGrp="1"/>
          </p:cNvSpPr>
          <p:nvPr>
            <p:ph type="subTitle" idx="5"/>
          </p:nvPr>
        </p:nvSpPr>
        <p:spPr>
          <a:xfrm>
            <a:off x="948488" y="8465900"/>
            <a:ext cx="25512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32"/>
          <p:cNvSpPr txBox="1">
            <a:spLocks noGrp="1"/>
          </p:cNvSpPr>
          <p:nvPr>
            <p:ph type="title" idx="6"/>
          </p:nvPr>
        </p:nvSpPr>
        <p:spPr>
          <a:xfrm>
            <a:off x="979925" y="1186100"/>
            <a:ext cx="5581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9F9"/>
              </a:buClr>
              <a:buSzPts val="2400"/>
              <a:buNone/>
              <a:defRPr sz="55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2" name="Google Shape;1052;p32"/>
          <p:cNvSpPr/>
          <p:nvPr/>
        </p:nvSpPr>
        <p:spPr>
          <a:xfrm flipH="1">
            <a:off x="2513700" y="7586619"/>
            <a:ext cx="5920010" cy="3348053"/>
          </a:xfrm>
          <a:custGeom>
            <a:avLst/>
            <a:gdLst/>
            <a:ahLst/>
            <a:cxnLst/>
            <a:rect l="l" t="t" r="r" b="b"/>
            <a:pathLst>
              <a:path w="117905" h="66681" extrusionOk="0">
                <a:moveTo>
                  <a:pt x="10972" y="1"/>
                </a:moveTo>
                <a:cubicBezTo>
                  <a:pt x="6008" y="1"/>
                  <a:pt x="2557" y="2928"/>
                  <a:pt x="0" y="6719"/>
                </a:cubicBezTo>
                <a:lnTo>
                  <a:pt x="0" y="64896"/>
                </a:lnTo>
                <a:cubicBezTo>
                  <a:pt x="11597" y="64570"/>
                  <a:pt x="23194" y="63983"/>
                  <a:pt x="34790" y="63983"/>
                </a:cubicBezTo>
                <a:cubicBezTo>
                  <a:pt x="35078" y="63983"/>
                  <a:pt x="35366" y="63983"/>
                  <a:pt x="35654" y="63984"/>
                </a:cubicBezTo>
                <a:cubicBezTo>
                  <a:pt x="42250" y="63984"/>
                  <a:pt x="48846" y="64197"/>
                  <a:pt x="55411" y="64744"/>
                </a:cubicBezTo>
                <a:cubicBezTo>
                  <a:pt x="58937" y="65048"/>
                  <a:pt x="62463" y="65443"/>
                  <a:pt x="65989" y="65929"/>
                </a:cubicBezTo>
                <a:cubicBezTo>
                  <a:pt x="68616" y="66305"/>
                  <a:pt x="71290" y="66680"/>
                  <a:pt x="73970" y="66680"/>
                </a:cubicBezTo>
                <a:cubicBezTo>
                  <a:pt x="74329" y="66680"/>
                  <a:pt x="74688" y="66673"/>
                  <a:pt x="75047" y="66659"/>
                </a:cubicBezTo>
                <a:cubicBezTo>
                  <a:pt x="78111" y="66523"/>
                  <a:pt x="80981" y="65517"/>
                  <a:pt x="84003" y="65517"/>
                </a:cubicBezTo>
                <a:cubicBezTo>
                  <a:pt x="84369" y="65517"/>
                  <a:pt x="84737" y="65532"/>
                  <a:pt x="85108" y="65565"/>
                </a:cubicBezTo>
                <a:cubicBezTo>
                  <a:pt x="88725" y="65869"/>
                  <a:pt x="92281" y="66416"/>
                  <a:pt x="95929" y="66537"/>
                </a:cubicBezTo>
                <a:cubicBezTo>
                  <a:pt x="97088" y="66582"/>
                  <a:pt x="98248" y="66604"/>
                  <a:pt x="99407" y="66604"/>
                </a:cubicBezTo>
                <a:cubicBezTo>
                  <a:pt x="105418" y="66604"/>
                  <a:pt x="111416" y="66012"/>
                  <a:pt x="117327" y="64866"/>
                </a:cubicBezTo>
                <a:cubicBezTo>
                  <a:pt x="117905" y="64714"/>
                  <a:pt x="117905" y="63923"/>
                  <a:pt x="117327" y="63741"/>
                </a:cubicBezTo>
                <a:cubicBezTo>
                  <a:pt x="111795" y="62373"/>
                  <a:pt x="105990" y="63984"/>
                  <a:pt x="100579" y="61917"/>
                </a:cubicBezTo>
                <a:cubicBezTo>
                  <a:pt x="97491" y="60750"/>
                  <a:pt x="94325" y="58766"/>
                  <a:pt x="91035" y="58766"/>
                </a:cubicBezTo>
                <a:cubicBezTo>
                  <a:pt x="90212" y="58766"/>
                  <a:pt x="89382" y="58890"/>
                  <a:pt x="88543" y="59182"/>
                </a:cubicBezTo>
                <a:cubicBezTo>
                  <a:pt x="88124" y="57745"/>
                  <a:pt x="86850" y="56780"/>
                  <a:pt x="85360" y="56780"/>
                </a:cubicBezTo>
                <a:cubicBezTo>
                  <a:pt x="85337" y="56780"/>
                  <a:pt x="85313" y="56780"/>
                  <a:pt x="85290" y="56780"/>
                </a:cubicBezTo>
                <a:cubicBezTo>
                  <a:pt x="85343" y="49268"/>
                  <a:pt x="79224" y="43470"/>
                  <a:pt x="72127" y="43470"/>
                </a:cubicBezTo>
                <a:cubicBezTo>
                  <a:pt x="71040" y="43470"/>
                  <a:pt x="69930" y="43606"/>
                  <a:pt x="68816" y="43893"/>
                </a:cubicBezTo>
                <a:cubicBezTo>
                  <a:pt x="69181" y="42039"/>
                  <a:pt x="68086" y="40184"/>
                  <a:pt x="66293" y="39637"/>
                </a:cubicBezTo>
                <a:cubicBezTo>
                  <a:pt x="66445" y="37023"/>
                  <a:pt x="64530" y="34774"/>
                  <a:pt x="61916" y="34500"/>
                </a:cubicBezTo>
                <a:cubicBezTo>
                  <a:pt x="63740" y="32038"/>
                  <a:pt x="63041" y="28178"/>
                  <a:pt x="60700" y="26081"/>
                </a:cubicBezTo>
                <a:cubicBezTo>
                  <a:pt x="59411" y="24936"/>
                  <a:pt x="57903" y="24462"/>
                  <a:pt x="56355" y="24462"/>
                </a:cubicBezTo>
                <a:cubicBezTo>
                  <a:pt x="53668" y="24462"/>
                  <a:pt x="50863" y="25890"/>
                  <a:pt x="48876" y="27722"/>
                </a:cubicBezTo>
                <a:cubicBezTo>
                  <a:pt x="48487" y="26285"/>
                  <a:pt x="47180" y="25356"/>
                  <a:pt x="45769" y="25356"/>
                </a:cubicBezTo>
                <a:cubicBezTo>
                  <a:pt x="45419" y="25356"/>
                  <a:pt x="45062" y="25413"/>
                  <a:pt x="44712" y="25534"/>
                </a:cubicBezTo>
                <a:cubicBezTo>
                  <a:pt x="45350" y="22555"/>
                  <a:pt x="43952" y="19303"/>
                  <a:pt x="41490" y="17388"/>
                </a:cubicBezTo>
                <a:cubicBezTo>
                  <a:pt x="39615" y="15934"/>
                  <a:pt x="37377" y="15373"/>
                  <a:pt x="35089" y="15373"/>
                </a:cubicBezTo>
                <a:cubicBezTo>
                  <a:pt x="32926" y="15373"/>
                  <a:pt x="30717" y="15874"/>
                  <a:pt x="28724" y="16597"/>
                </a:cubicBezTo>
                <a:cubicBezTo>
                  <a:pt x="29209" y="13733"/>
                  <a:pt x="26803" y="11636"/>
                  <a:pt x="24331" y="11636"/>
                </a:cubicBezTo>
                <a:cubicBezTo>
                  <a:pt x="23393" y="11636"/>
                  <a:pt x="22445" y="11938"/>
                  <a:pt x="21642" y="12616"/>
                </a:cubicBezTo>
                <a:cubicBezTo>
                  <a:pt x="21399" y="6597"/>
                  <a:pt x="17751" y="93"/>
                  <a:pt x="11125" y="1"/>
                </a:cubicBezTo>
                <a:cubicBezTo>
                  <a:pt x="11074" y="1"/>
                  <a:pt x="11023" y="1"/>
                  <a:pt x="10972" y="1"/>
                </a:cubicBezTo>
                <a:close/>
              </a:path>
            </a:pathLst>
          </a:custGeom>
          <a:solidFill>
            <a:srgbClr val="FCE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2"/>
          <p:cNvSpPr/>
          <p:nvPr/>
        </p:nvSpPr>
        <p:spPr>
          <a:xfrm rot="10178981" flipH="1">
            <a:off x="258294" y="414402"/>
            <a:ext cx="2283762" cy="1404690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2"/>
          <p:cNvSpPr/>
          <p:nvPr/>
        </p:nvSpPr>
        <p:spPr>
          <a:xfrm rot="7754011">
            <a:off x="6228236" y="322606"/>
            <a:ext cx="194832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2"/>
          <p:cNvSpPr/>
          <p:nvPr/>
        </p:nvSpPr>
        <p:spPr>
          <a:xfrm rot="7754011">
            <a:off x="6812519" y="65648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bg>
      <p:bgPr>
        <a:solidFill>
          <a:schemeClr val="accent1"/>
        </a:solid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3"/>
          <p:cNvSpPr txBox="1">
            <a:spLocks noGrp="1"/>
          </p:cNvSpPr>
          <p:nvPr>
            <p:ph type="title"/>
          </p:nvPr>
        </p:nvSpPr>
        <p:spPr>
          <a:xfrm>
            <a:off x="799325" y="4426050"/>
            <a:ext cx="254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8" name="Google Shape;1058;p33"/>
          <p:cNvSpPr txBox="1">
            <a:spLocks noGrp="1"/>
          </p:cNvSpPr>
          <p:nvPr>
            <p:ph type="subTitle" idx="1"/>
          </p:nvPr>
        </p:nvSpPr>
        <p:spPr>
          <a:xfrm>
            <a:off x="799325" y="4936375"/>
            <a:ext cx="25476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33"/>
          <p:cNvSpPr txBox="1">
            <a:spLocks noGrp="1"/>
          </p:cNvSpPr>
          <p:nvPr>
            <p:ph type="title" idx="2"/>
          </p:nvPr>
        </p:nvSpPr>
        <p:spPr>
          <a:xfrm>
            <a:off x="4173738" y="4426050"/>
            <a:ext cx="2551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rgbClr val="6D84B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0" name="Google Shape;1060;p33"/>
          <p:cNvSpPr txBox="1">
            <a:spLocks noGrp="1"/>
          </p:cNvSpPr>
          <p:nvPr>
            <p:ph type="subTitle" idx="3"/>
          </p:nvPr>
        </p:nvSpPr>
        <p:spPr>
          <a:xfrm>
            <a:off x="4173738" y="4936375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33"/>
          <p:cNvSpPr txBox="1">
            <a:spLocks noGrp="1"/>
          </p:cNvSpPr>
          <p:nvPr>
            <p:ph type="title" idx="4"/>
          </p:nvPr>
        </p:nvSpPr>
        <p:spPr>
          <a:xfrm>
            <a:off x="797525" y="7905325"/>
            <a:ext cx="2551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2" name="Google Shape;1062;p33"/>
          <p:cNvSpPr txBox="1">
            <a:spLocks noGrp="1"/>
          </p:cNvSpPr>
          <p:nvPr>
            <p:ph type="subTitle" idx="5"/>
          </p:nvPr>
        </p:nvSpPr>
        <p:spPr>
          <a:xfrm>
            <a:off x="797525" y="8415638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33"/>
          <p:cNvSpPr txBox="1">
            <a:spLocks noGrp="1"/>
          </p:cNvSpPr>
          <p:nvPr>
            <p:ph type="title" idx="6"/>
          </p:nvPr>
        </p:nvSpPr>
        <p:spPr>
          <a:xfrm>
            <a:off x="4173738" y="7905325"/>
            <a:ext cx="2551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4" name="Google Shape;1064;p33"/>
          <p:cNvSpPr txBox="1">
            <a:spLocks noGrp="1"/>
          </p:cNvSpPr>
          <p:nvPr>
            <p:ph type="subTitle" idx="7"/>
          </p:nvPr>
        </p:nvSpPr>
        <p:spPr>
          <a:xfrm>
            <a:off x="4173738" y="8415638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33"/>
          <p:cNvSpPr txBox="1">
            <a:spLocks noGrp="1"/>
          </p:cNvSpPr>
          <p:nvPr>
            <p:ph type="title" idx="8"/>
          </p:nvPr>
        </p:nvSpPr>
        <p:spPr>
          <a:xfrm>
            <a:off x="1309350" y="1086100"/>
            <a:ext cx="4925100" cy="16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6" name="Google Shape;1066;p33"/>
          <p:cNvSpPr/>
          <p:nvPr/>
        </p:nvSpPr>
        <p:spPr>
          <a:xfrm rot="-10178981">
            <a:off x="5077944" y="285727"/>
            <a:ext cx="2283762" cy="1404690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3"/>
          <p:cNvSpPr/>
          <p:nvPr/>
        </p:nvSpPr>
        <p:spPr>
          <a:xfrm rot="10178981" flipH="1">
            <a:off x="182094" y="393877"/>
            <a:ext cx="2283762" cy="1404690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3"/>
          <p:cNvSpPr/>
          <p:nvPr/>
        </p:nvSpPr>
        <p:spPr>
          <a:xfrm rot="7754011">
            <a:off x="6132986" y="10273681"/>
            <a:ext cx="194832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3"/>
          <p:cNvSpPr/>
          <p:nvPr/>
        </p:nvSpPr>
        <p:spPr>
          <a:xfrm rot="7754011">
            <a:off x="7079219" y="9960961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bg>
      <p:bgPr>
        <a:solidFill>
          <a:srgbClr val="B8C3E1"/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4"/>
          <p:cNvSpPr txBox="1">
            <a:spLocks noGrp="1"/>
          </p:cNvSpPr>
          <p:nvPr>
            <p:ph type="title"/>
          </p:nvPr>
        </p:nvSpPr>
        <p:spPr>
          <a:xfrm>
            <a:off x="1878469" y="2749650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2" name="Google Shape;1072;p34"/>
          <p:cNvSpPr txBox="1">
            <a:spLocks noGrp="1"/>
          </p:cNvSpPr>
          <p:nvPr>
            <p:ph type="subTitle" idx="1"/>
          </p:nvPr>
        </p:nvSpPr>
        <p:spPr>
          <a:xfrm>
            <a:off x="908620" y="3488575"/>
            <a:ext cx="25476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34"/>
          <p:cNvSpPr txBox="1">
            <a:spLocks noGrp="1"/>
          </p:cNvSpPr>
          <p:nvPr>
            <p:ph type="title" idx="2"/>
          </p:nvPr>
        </p:nvSpPr>
        <p:spPr>
          <a:xfrm>
            <a:off x="4053869" y="2749650"/>
            <a:ext cx="161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6D84B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4" name="Google Shape;1074;p34"/>
          <p:cNvSpPr txBox="1">
            <a:spLocks noGrp="1"/>
          </p:cNvSpPr>
          <p:nvPr>
            <p:ph type="subTitle" idx="3"/>
          </p:nvPr>
        </p:nvSpPr>
        <p:spPr>
          <a:xfrm>
            <a:off x="4053871" y="3488575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4"/>
          <p:cNvSpPr txBox="1">
            <a:spLocks noGrp="1"/>
          </p:cNvSpPr>
          <p:nvPr>
            <p:ph type="title" idx="4"/>
          </p:nvPr>
        </p:nvSpPr>
        <p:spPr>
          <a:xfrm>
            <a:off x="1878469" y="5238325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E553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6" name="Google Shape;1076;p34"/>
          <p:cNvSpPr txBox="1">
            <a:spLocks noGrp="1"/>
          </p:cNvSpPr>
          <p:nvPr>
            <p:ph type="subTitle" idx="5"/>
          </p:nvPr>
        </p:nvSpPr>
        <p:spPr>
          <a:xfrm>
            <a:off x="908620" y="5977238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34"/>
          <p:cNvSpPr txBox="1">
            <a:spLocks noGrp="1"/>
          </p:cNvSpPr>
          <p:nvPr>
            <p:ph type="title" idx="6"/>
          </p:nvPr>
        </p:nvSpPr>
        <p:spPr>
          <a:xfrm>
            <a:off x="4053869" y="5238313"/>
            <a:ext cx="16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F9F6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4"/>
          <p:cNvSpPr txBox="1">
            <a:spLocks noGrp="1"/>
          </p:cNvSpPr>
          <p:nvPr>
            <p:ph type="subTitle" idx="7"/>
          </p:nvPr>
        </p:nvSpPr>
        <p:spPr>
          <a:xfrm>
            <a:off x="4053871" y="5977238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34"/>
          <p:cNvSpPr txBox="1">
            <a:spLocks noGrp="1"/>
          </p:cNvSpPr>
          <p:nvPr>
            <p:ph type="title" idx="8"/>
          </p:nvPr>
        </p:nvSpPr>
        <p:spPr>
          <a:xfrm>
            <a:off x="1878469" y="7726975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353A6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0" name="Google Shape;1080;p34"/>
          <p:cNvSpPr txBox="1">
            <a:spLocks noGrp="1"/>
          </p:cNvSpPr>
          <p:nvPr>
            <p:ph type="subTitle" idx="9"/>
          </p:nvPr>
        </p:nvSpPr>
        <p:spPr>
          <a:xfrm>
            <a:off x="1003870" y="8465900"/>
            <a:ext cx="25512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4"/>
          <p:cNvSpPr txBox="1">
            <a:spLocks noGrp="1"/>
          </p:cNvSpPr>
          <p:nvPr>
            <p:ph type="title" idx="13"/>
          </p:nvPr>
        </p:nvSpPr>
        <p:spPr>
          <a:xfrm>
            <a:off x="4053869" y="7726975"/>
            <a:ext cx="16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FFD0C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2" name="Google Shape;1082;p34"/>
          <p:cNvSpPr txBox="1">
            <a:spLocks noGrp="1"/>
          </p:cNvSpPr>
          <p:nvPr>
            <p:ph type="subTitle" idx="14"/>
          </p:nvPr>
        </p:nvSpPr>
        <p:spPr>
          <a:xfrm>
            <a:off x="4053871" y="8465900"/>
            <a:ext cx="2551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53A6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34"/>
          <p:cNvSpPr txBox="1">
            <a:spLocks noGrp="1"/>
          </p:cNvSpPr>
          <p:nvPr>
            <p:ph type="title" idx="15"/>
          </p:nvPr>
        </p:nvSpPr>
        <p:spPr>
          <a:xfrm>
            <a:off x="733550" y="1186100"/>
            <a:ext cx="6076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9F9"/>
              </a:buClr>
              <a:buSzPts val="2400"/>
              <a:buNone/>
              <a:defRPr sz="55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4" name="Google Shape;1084;p34"/>
          <p:cNvSpPr/>
          <p:nvPr/>
        </p:nvSpPr>
        <p:spPr>
          <a:xfrm>
            <a:off x="7034958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4"/>
          <p:cNvSpPr/>
          <p:nvPr/>
        </p:nvSpPr>
        <p:spPr>
          <a:xfrm>
            <a:off x="394704" y="113015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4"/>
          <p:cNvSpPr/>
          <p:nvPr/>
        </p:nvSpPr>
        <p:spPr>
          <a:xfrm>
            <a:off x="6238220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4"/>
          <p:cNvSpPr/>
          <p:nvPr/>
        </p:nvSpPr>
        <p:spPr>
          <a:xfrm>
            <a:off x="766119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4"/>
          <p:cNvSpPr/>
          <p:nvPr/>
        </p:nvSpPr>
        <p:spPr>
          <a:xfrm rot="-1229448">
            <a:off x="556306" y="9219428"/>
            <a:ext cx="2125896" cy="1307591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rgbClr val="FAF9F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rgbClr val="98A9D8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5"/>
          <p:cNvSpPr txBox="1">
            <a:spLocks noGrp="1"/>
          </p:cNvSpPr>
          <p:nvPr>
            <p:ph type="ctrTitle"/>
          </p:nvPr>
        </p:nvSpPr>
        <p:spPr>
          <a:xfrm>
            <a:off x="1709050" y="838050"/>
            <a:ext cx="4125600" cy="17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F6F3"/>
              </a:buClr>
              <a:buSzPts val="9600"/>
              <a:buNone/>
              <a:defRPr sz="10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1" name="Google Shape;1091;p35"/>
          <p:cNvSpPr txBox="1">
            <a:spLocks noGrp="1"/>
          </p:cNvSpPr>
          <p:nvPr>
            <p:ph type="subTitle" idx="1"/>
          </p:nvPr>
        </p:nvSpPr>
        <p:spPr>
          <a:xfrm>
            <a:off x="1607850" y="2525000"/>
            <a:ext cx="4328100" cy="23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9F6F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2" name="Google Shape;1092;p35"/>
          <p:cNvSpPr txBox="1"/>
          <p:nvPr/>
        </p:nvSpPr>
        <p:spPr>
          <a:xfrm>
            <a:off x="1295400" y="6563550"/>
            <a:ext cx="49530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rPr>
              <a:t>CREDITS</a:t>
            </a:r>
            <a:r>
              <a:rPr lang="en" sz="2000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rPr>
              <a:t>: This presentation template was created by </a:t>
            </a:r>
            <a:r>
              <a:rPr lang="en" sz="2000" b="1">
                <a:solidFill>
                  <a:srgbClr val="F9F6F3"/>
                </a:solidFill>
                <a:uFill>
                  <a:noFill/>
                </a:uFill>
                <a:latin typeface="Poor Story"/>
                <a:ea typeface="Poor Story"/>
                <a:cs typeface="Poor Story"/>
                <a:sym typeface="Poor Stor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000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rPr>
              <a:t>, including icons by </a:t>
            </a:r>
            <a:r>
              <a:rPr lang="en" sz="2000" b="1">
                <a:solidFill>
                  <a:srgbClr val="F9F6F3"/>
                </a:solidFill>
                <a:uFill>
                  <a:noFill/>
                </a:uFill>
                <a:latin typeface="Poor Story"/>
                <a:ea typeface="Poor Story"/>
                <a:cs typeface="Poor Story"/>
                <a:sym typeface="Poor Sto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000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rPr>
              <a:t> and infographics &amp; images by </a:t>
            </a:r>
            <a:r>
              <a:rPr lang="en" sz="2000" b="1">
                <a:solidFill>
                  <a:srgbClr val="F9F6F3"/>
                </a:solidFill>
                <a:uFill>
                  <a:noFill/>
                </a:uFill>
                <a:latin typeface="Poor Story"/>
                <a:ea typeface="Poor Story"/>
                <a:cs typeface="Poor Story"/>
                <a:sym typeface="Poor Sto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2000">
                <a:solidFill>
                  <a:srgbClr val="F9F6F3"/>
                </a:solidFill>
                <a:latin typeface="Poor Story"/>
                <a:ea typeface="Poor Story"/>
                <a:cs typeface="Poor Story"/>
                <a:sym typeface="Poor Story"/>
              </a:rPr>
              <a:t>.</a:t>
            </a:r>
            <a:endParaRPr sz="2000">
              <a:solidFill>
                <a:srgbClr val="F9F6F3"/>
              </a:solidFill>
              <a:latin typeface="Poor Story"/>
              <a:ea typeface="Poor Story"/>
              <a:cs typeface="Poor Story"/>
              <a:sym typeface="Poor Story"/>
            </a:endParaRPr>
          </a:p>
        </p:txBody>
      </p:sp>
      <p:sp>
        <p:nvSpPr>
          <p:cNvPr id="1093" name="Google Shape;1093;p35"/>
          <p:cNvSpPr/>
          <p:nvPr/>
        </p:nvSpPr>
        <p:spPr>
          <a:xfrm>
            <a:off x="2685618" y="296216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45" y="0"/>
                </a:moveTo>
                <a:cubicBezTo>
                  <a:pt x="674" y="0"/>
                  <a:pt x="410" y="130"/>
                  <a:pt x="238" y="351"/>
                </a:cubicBezTo>
                <a:cubicBezTo>
                  <a:pt x="0" y="748"/>
                  <a:pt x="80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862" y="946"/>
                  <a:pt x="1783" y="431"/>
                  <a:pt x="1426" y="153"/>
                </a:cubicBezTo>
                <a:cubicBezTo>
                  <a:pt x="1276" y="48"/>
                  <a:pt x="1109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5"/>
          <p:cNvSpPr/>
          <p:nvPr/>
        </p:nvSpPr>
        <p:spPr>
          <a:xfrm>
            <a:off x="287262" y="1266161"/>
            <a:ext cx="198911" cy="174126"/>
          </a:xfrm>
          <a:custGeom>
            <a:avLst/>
            <a:gdLst/>
            <a:ahLst/>
            <a:cxnLst/>
            <a:rect l="l" t="t" r="r" b="b"/>
            <a:pathLst>
              <a:path w="1902" h="1665" extrusionOk="0">
                <a:moveTo>
                  <a:pt x="947" y="0"/>
                </a:moveTo>
                <a:cubicBezTo>
                  <a:pt x="680" y="0"/>
                  <a:pt x="425" y="130"/>
                  <a:pt x="278" y="351"/>
                </a:cubicBezTo>
                <a:cubicBezTo>
                  <a:pt x="0" y="748"/>
                  <a:pt x="79" y="1262"/>
                  <a:pt x="476" y="1500"/>
                </a:cubicBezTo>
                <a:cubicBezTo>
                  <a:pt x="617" y="1610"/>
                  <a:pt x="784" y="1664"/>
                  <a:pt x="951" y="1664"/>
                </a:cubicBezTo>
                <a:cubicBezTo>
                  <a:pt x="1204" y="1664"/>
                  <a:pt x="1457" y="1541"/>
                  <a:pt x="1624" y="1302"/>
                </a:cubicBezTo>
                <a:cubicBezTo>
                  <a:pt x="1902" y="946"/>
                  <a:pt x="1783" y="431"/>
                  <a:pt x="1426" y="153"/>
                </a:cubicBezTo>
                <a:cubicBezTo>
                  <a:pt x="1276" y="48"/>
                  <a:pt x="1109" y="0"/>
                  <a:pt x="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5"/>
          <p:cNvSpPr/>
          <p:nvPr/>
        </p:nvSpPr>
        <p:spPr>
          <a:xfrm>
            <a:off x="6046796" y="606272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5"/>
          <p:cNvSpPr/>
          <p:nvPr/>
        </p:nvSpPr>
        <p:spPr>
          <a:xfrm>
            <a:off x="289358" y="3410714"/>
            <a:ext cx="194728" cy="174230"/>
          </a:xfrm>
          <a:custGeom>
            <a:avLst/>
            <a:gdLst/>
            <a:ahLst/>
            <a:cxnLst/>
            <a:rect l="l" t="t" r="r" b="b"/>
            <a:pathLst>
              <a:path w="1862" h="1666" extrusionOk="0">
                <a:moveTo>
                  <a:pt x="911" y="1"/>
                </a:moveTo>
                <a:cubicBezTo>
                  <a:pt x="658" y="1"/>
                  <a:pt x="405" y="124"/>
                  <a:pt x="238" y="363"/>
                </a:cubicBezTo>
                <a:cubicBezTo>
                  <a:pt x="0" y="720"/>
                  <a:pt x="79" y="1235"/>
                  <a:pt x="436" y="1512"/>
                </a:cubicBezTo>
                <a:cubicBezTo>
                  <a:pt x="586" y="1617"/>
                  <a:pt x="753" y="1665"/>
                  <a:pt x="918" y="1665"/>
                </a:cubicBezTo>
                <a:cubicBezTo>
                  <a:pt x="1188" y="1665"/>
                  <a:pt x="1452" y="1535"/>
                  <a:pt x="1624" y="1314"/>
                </a:cubicBezTo>
                <a:cubicBezTo>
                  <a:pt x="1862" y="918"/>
                  <a:pt x="1783" y="403"/>
                  <a:pt x="1387" y="165"/>
                </a:cubicBezTo>
                <a:cubicBezTo>
                  <a:pt x="1245" y="55"/>
                  <a:pt x="1078" y="1"/>
                  <a:pt x="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5"/>
          <p:cNvSpPr/>
          <p:nvPr/>
        </p:nvSpPr>
        <p:spPr>
          <a:xfrm>
            <a:off x="633752" y="343540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9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9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5"/>
          <p:cNvSpPr/>
          <p:nvPr/>
        </p:nvSpPr>
        <p:spPr>
          <a:xfrm>
            <a:off x="6974014" y="674954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5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793"/>
                  <a:pt x="238" y="1031"/>
                  <a:pt x="515" y="1031"/>
                </a:cubicBezTo>
                <a:cubicBezTo>
                  <a:pt x="793" y="1031"/>
                  <a:pt x="1030" y="793"/>
                  <a:pt x="1030" y="516"/>
                </a:cubicBezTo>
                <a:cubicBezTo>
                  <a:pt x="1030" y="239"/>
                  <a:pt x="793" y="1"/>
                  <a:pt x="515" y="1"/>
                </a:cubicBezTo>
                <a:close/>
              </a:path>
            </a:pathLst>
          </a:custGeom>
          <a:solidFill>
            <a:srgbClr val="6D4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5"/>
          <p:cNvSpPr/>
          <p:nvPr/>
        </p:nvSpPr>
        <p:spPr>
          <a:xfrm>
            <a:off x="7231437" y="3957934"/>
            <a:ext cx="111901" cy="107822"/>
          </a:xfrm>
          <a:custGeom>
            <a:avLst/>
            <a:gdLst/>
            <a:ahLst/>
            <a:cxnLst/>
            <a:rect l="l" t="t" r="r" b="b"/>
            <a:pathLst>
              <a:path w="1070" h="1031" extrusionOk="0">
                <a:moveTo>
                  <a:pt x="515" y="1"/>
                </a:moveTo>
                <a:cubicBezTo>
                  <a:pt x="238" y="1"/>
                  <a:pt x="0" y="238"/>
                  <a:pt x="0" y="516"/>
                </a:cubicBezTo>
                <a:cubicBezTo>
                  <a:pt x="0" y="793"/>
                  <a:pt x="238" y="1031"/>
                  <a:pt x="515" y="1031"/>
                </a:cubicBezTo>
                <a:cubicBezTo>
                  <a:pt x="832" y="1031"/>
                  <a:pt x="1070" y="793"/>
                  <a:pt x="1070" y="516"/>
                </a:cubicBezTo>
                <a:cubicBezTo>
                  <a:pt x="1070" y="238"/>
                  <a:pt x="832" y="1"/>
                  <a:pt x="51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5"/>
          <p:cNvSpPr/>
          <p:nvPr/>
        </p:nvSpPr>
        <p:spPr>
          <a:xfrm>
            <a:off x="4793004" y="416949"/>
            <a:ext cx="111901" cy="107717"/>
          </a:xfrm>
          <a:custGeom>
            <a:avLst/>
            <a:gdLst/>
            <a:ahLst/>
            <a:cxnLst/>
            <a:rect l="l" t="t" r="r" b="b"/>
            <a:pathLst>
              <a:path w="1070" h="1030" extrusionOk="0">
                <a:moveTo>
                  <a:pt x="515" y="0"/>
                </a:moveTo>
                <a:cubicBezTo>
                  <a:pt x="238" y="0"/>
                  <a:pt x="0" y="238"/>
                  <a:pt x="0" y="515"/>
                </a:cubicBezTo>
                <a:cubicBezTo>
                  <a:pt x="0" y="792"/>
                  <a:pt x="238" y="1030"/>
                  <a:pt x="515" y="1030"/>
                </a:cubicBezTo>
                <a:cubicBezTo>
                  <a:pt x="832" y="1030"/>
                  <a:pt x="1070" y="792"/>
                  <a:pt x="1070" y="515"/>
                </a:cubicBezTo>
                <a:cubicBezTo>
                  <a:pt x="1070" y="238"/>
                  <a:pt x="832" y="0"/>
                  <a:pt x="515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5"/>
          <p:cNvSpPr/>
          <p:nvPr/>
        </p:nvSpPr>
        <p:spPr>
          <a:xfrm>
            <a:off x="6974022" y="1869904"/>
            <a:ext cx="107822" cy="107822"/>
          </a:xfrm>
          <a:custGeom>
            <a:avLst/>
            <a:gdLst/>
            <a:ahLst/>
            <a:cxnLst/>
            <a:rect l="l" t="t" r="r" b="b"/>
            <a:pathLst>
              <a:path w="1031" h="1031" extrusionOk="0">
                <a:moveTo>
                  <a:pt x="516" y="1"/>
                </a:moveTo>
                <a:cubicBezTo>
                  <a:pt x="239" y="1"/>
                  <a:pt x="1" y="238"/>
                  <a:pt x="1" y="516"/>
                </a:cubicBezTo>
                <a:cubicBezTo>
                  <a:pt x="1" y="832"/>
                  <a:pt x="239" y="1030"/>
                  <a:pt x="516" y="1030"/>
                </a:cubicBezTo>
                <a:cubicBezTo>
                  <a:pt x="793" y="1030"/>
                  <a:pt x="1031" y="832"/>
                  <a:pt x="1031" y="516"/>
                </a:cubicBezTo>
                <a:cubicBezTo>
                  <a:pt x="1031" y="238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36"/>
          <p:cNvGrpSpPr/>
          <p:nvPr/>
        </p:nvGrpSpPr>
        <p:grpSpPr>
          <a:xfrm>
            <a:off x="-75" y="-311341"/>
            <a:ext cx="7543788" cy="11222611"/>
            <a:chOff x="-75" y="-311341"/>
            <a:chExt cx="7543788" cy="11222611"/>
          </a:xfrm>
        </p:grpSpPr>
        <p:grpSp>
          <p:nvGrpSpPr>
            <p:cNvPr id="1104" name="Google Shape;1104;p36"/>
            <p:cNvGrpSpPr/>
            <p:nvPr/>
          </p:nvGrpSpPr>
          <p:grpSpPr>
            <a:xfrm>
              <a:off x="-75" y="10247337"/>
              <a:ext cx="7543788" cy="663934"/>
              <a:chOff x="-75" y="8071875"/>
              <a:chExt cx="7543788" cy="1038533"/>
            </a:xfrm>
          </p:grpSpPr>
          <p:sp>
            <p:nvSpPr>
              <p:cNvPr id="1105" name="Google Shape;1105;p36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6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36"/>
            <p:cNvGrpSpPr/>
            <p:nvPr/>
          </p:nvGrpSpPr>
          <p:grpSpPr>
            <a:xfrm>
              <a:off x="-75" y="9122905"/>
              <a:ext cx="7543788" cy="686293"/>
              <a:chOff x="-75" y="9829216"/>
              <a:chExt cx="7543788" cy="1073506"/>
            </a:xfrm>
          </p:grpSpPr>
          <p:sp>
            <p:nvSpPr>
              <p:cNvPr id="1108" name="Google Shape;1108;p36"/>
              <p:cNvSpPr/>
              <p:nvPr/>
            </p:nvSpPr>
            <p:spPr>
              <a:xfrm>
                <a:off x="-75" y="9829216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2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>
                <a:off x="-75" y="10742861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0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36"/>
            <p:cNvGrpSpPr/>
            <p:nvPr/>
          </p:nvGrpSpPr>
          <p:grpSpPr>
            <a:xfrm>
              <a:off x="-75" y="847939"/>
              <a:ext cx="7543788" cy="6599058"/>
              <a:chOff x="-75" y="580404"/>
              <a:chExt cx="7543788" cy="10322318"/>
            </a:xfrm>
          </p:grpSpPr>
          <p:sp>
            <p:nvSpPr>
              <p:cNvPr id="1111" name="Google Shape;1111;p36"/>
              <p:cNvSpPr/>
              <p:nvPr/>
            </p:nvSpPr>
            <p:spPr>
              <a:xfrm>
                <a:off x="-75" y="580404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59317" y="1"/>
                    </a:moveTo>
                    <a:lnTo>
                      <a:pt x="1" y="707"/>
                    </a:lnTo>
                    <a:lnTo>
                      <a:pt x="1" y="6282"/>
                    </a:lnTo>
                    <a:lnTo>
                      <a:pt x="59317" y="7302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>
                <a:off x="-75" y="4398155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59317" y="0"/>
                    </a:moveTo>
                    <a:lnTo>
                      <a:pt x="1" y="707"/>
                    </a:lnTo>
                    <a:lnTo>
                      <a:pt x="1" y="6281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-75" y="2342832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1" y="0"/>
                    </a:moveTo>
                    <a:lnTo>
                      <a:pt x="1" y="7302"/>
                    </a:lnTo>
                    <a:lnTo>
                      <a:pt x="59317" y="6242"/>
                    </a:lnTo>
                    <a:lnTo>
                      <a:pt x="59317" y="6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-75" y="6190254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3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-75" y="9829216"/>
                <a:ext cx="7543788" cy="928777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3" extrusionOk="0">
                    <a:moveTo>
                      <a:pt x="1" y="1"/>
                    </a:moveTo>
                    <a:lnTo>
                      <a:pt x="1" y="7302"/>
                    </a:lnTo>
                    <a:lnTo>
                      <a:pt x="59317" y="6282"/>
                    </a:lnTo>
                    <a:lnTo>
                      <a:pt x="59317" y="7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-75" y="1514015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75"/>
                    </a:lnTo>
                    <a:lnTo>
                      <a:pt x="59238" y="1021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-75" y="5321720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6"/>
                    </a:lnTo>
                    <a:lnTo>
                      <a:pt x="59238" y="1021"/>
                    </a:lnTo>
                    <a:lnTo>
                      <a:pt x="59238" y="7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-75" y="3246430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6"/>
              <p:cNvSpPr/>
              <p:nvPr/>
            </p:nvSpPr>
            <p:spPr>
              <a:xfrm>
                <a:off x="-75" y="7103899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6"/>
              <p:cNvSpPr/>
              <p:nvPr/>
            </p:nvSpPr>
            <p:spPr>
              <a:xfrm>
                <a:off x="-75" y="10742861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0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36"/>
            <p:cNvGrpSpPr/>
            <p:nvPr/>
          </p:nvGrpSpPr>
          <p:grpSpPr>
            <a:xfrm>
              <a:off x="-75" y="-311341"/>
              <a:ext cx="7543788" cy="679870"/>
              <a:chOff x="-75" y="2342832"/>
              <a:chExt cx="7543788" cy="1063459"/>
            </a:xfrm>
          </p:grpSpPr>
          <p:sp>
            <p:nvSpPr>
              <p:cNvPr id="1124" name="Google Shape;1124;p36"/>
              <p:cNvSpPr/>
              <p:nvPr/>
            </p:nvSpPr>
            <p:spPr>
              <a:xfrm>
                <a:off x="-75" y="2342832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1" y="0"/>
                    </a:moveTo>
                    <a:lnTo>
                      <a:pt x="1" y="7302"/>
                    </a:lnTo>
                    <a:lnTo>
                      <a:pt x="59317" y="6242"/>
                    </a:lnTo>
                    <a:lnTo>
                      <a:pt x="59317" y="6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-75" y="3246430"/>
                <a:ext cx="7543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1257" extrusionOk="0">
                    <a:moveTo>
                      <a:pt x="59317" y="1"/>
                    </a:moveTo>
                    <a:lnTo>
                      <a:pt x="1" y="1021"/>
                    </a:lnTo>
                    <a:lnTo>
                      <a:pt x="1" y="1257"/>
                    </a:lnTo>
                    <a:lnTo>
                      <a:pt x="59317" y="236"/>
                    </a:lnTo>
                    <a:lnTo>
                      <a:pt x="593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36"/>
            <p:cNvGrpSpPr/>
            <p:nvPr/>
          </p:nvGrpSpPr>
          <p:grpSpPr>
            <a:xfrm>
              <a:off x="-75" y="7885137"/>
              <a:ext cx="7543788" cy="663934"/>
              <a:chOff x="-75" y="8071875"/>
              <a:chExt cx="7543788" cy="1038533"/>
            </a:xfrm>
          </p:grpSpPr>
          <p:sp>
            <p:nvSpPr>
              <p:cNvPr id="1127" name="Google Shape;1127;p36"/>
              <p:cNvSpPr/>
              <p:nvPr/>
            </p:nvSpPr>
            <p:spPr>
              <a:xfrm>
                <a:off x="-75" y="8071875"/>
                <a:ext cx="7543788" cy="928650"/>
              </a:xfrm>
              <a:custGeom>
                <a:avLst/>
                <a:gdLst/>
                <a:ahLst/>
                <a:cxnLst/>
                <a:rect l="l" t="t" r="r" b="b"/>
                <a:pathLst>
                  <a:path w="59317" h="7302" extrusionOk="0">
                    <a:moveTo>
                      <a:pt x="59317" y="0"/>
                    </a:moveTo>
                    <a:lnTo>
                      <a:pt x="1" y="668"/>
                    </a:lnTo>
                    <a:lnTo>
                      <a:pt x="1" y="6242"/>
                    </a:lnTo>
                    <a:lnTo>
                      <a:pt x="59317" y="7302"/>
                    </a:lnTo>
                    <a:lnTo>
                      <a:pt x="59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6"/>
              <p:cNvSpPr/>
              <p:nvPr/>
            </p:nvSpPr>
            <p:spPr>
              <a:xfrm>
                <a:off x="-75" y="8980433"/>
                <a:ext cx="7533868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239" h="1022" extrusionOk="0">
                    <a:moveTo>
                      <a:pt x="1" y="1"/>
                    </a:moveTo>
                    <a:lnTo>
                      <a:pt x="1" y="237"/>
                    </a:lnTo>
                    <a:lnTo>
                      <a:pt x="59238" y="1022"/>
                    </a:lnTo>
                    <a:lnTo>
                      <a:pt x="59238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">
    <p:bg>
      <p:bgPr>
        <a:solidFill>
          <a:schemeClr val="accent4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37"/>
          <p:cNvGrpSpPr/>
          <p:nvPr/>
        </p:nvGrpSpPr>
        <p:grpSpPr>
          <a:xfrm>
            <a:off x="-1074" y="-73823"/>
            <a:ext cx="7543788" cy="10891826"/>
            <a:chOff x="76" y="-295535"/>
            <a:chExt cx="7543788" cy="10891826"/>
          </a:xfrm>
        </p:grpSpPr>
        <p:sp>
          <p:nvSpPr>
            <p:cNvPr id="1131" name="Google Shape;1131;p37"/>
            <p:cNvSpPr/>
            <p:nvPr/>
          </p:nvSpPr>
          <p:spPr>
            <a:xfrm>
              <a:off x="76" y="77126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76" y="1899543"/>
              <a:ext cx="7543788" cy="813809"/>
            </a:xfrm>
            <a:custGeom>
              <a:avLst/>
              <a:gdLst/>
              <a:ahLst/>
              <a:cxnLst/>
              <a:rect l="l" t="t" r="r" b="b"/>
              <a:pathLst>
                <a:path w="59317" h="6399" extrusionOk="0">
                  <a:moveTo>
                    <a:pt x="6242" y="0"/>
                  </a:moveTo>
                  <a:lnTo>
                    <a:pt x="1924" y="431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2"/>
                  </a:lnTo>
                  <a:lnTo>
                    <a:pt x="58335" y="0"/>
                  </a:lnTo>
                  <a:lnTo>
                    <a:pt x="54017" y="4318"/>
                  </a:lnTo>
                  <a:lnTo>
                    <a:pt x="49659" y="0"/>
                  </a:lnTo>
                  <a:lnTo>
                    <a:pt x="45341" y="4318"/>
                  </a:lnTo>
                  <a:lnTo>
                    <a:pt x="40984" y="0"/>
                  </a:lnTo>
                  <a:lnTo>
                    <a:pt x="36626" y="4318"/>
                  </a:lnTo>
                  <a:lnTo>
                    <a:pt x="32308" y="0"/>
                  </a:lnTo>
                  <a:lnTo>
                    <a:pt x="27951" y="4318"/>
                  </a:lnTo>
                  <a:lnTo>
                    <a:pt x="23632" y="0"/>
                  </a:lnTo>
                  <a:lnTo>
                    <a:pt x="19275" y="4318"/>
                  </a:lnTo>
                  <a:lnTo>
                    <a:pt x="14918" y="0"/>
                  </a:lnTo>
                  <a:lnTo>
                    <a:pt x="10599" y="431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76" y="3022734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439"/>
                  </a:lnTo>
                  <a:lnTo>
                    <a:pt x="6242" y="2081"/>
                  </a:lnTo>
                  <a:lnTo>
                    <a:pt x="10599" y="6439"/>
                  </a:lnTo>
                  <a:lnTo>
                    <a:pt x="14918" y="2081"/>
                  </a:lnTo>
                  <a:lnTo>
                    <a:pt x="19275" y="6439"/>
                  </a:lnTo>
                  <a:lnTo>
                    <a:pt x="23632" y="2081"/>
                  </a:lnTo>
                  <a:lnTo>
                    <a:pt x="27951" y="6439"/>
                  </a:lnTo>
                  <a:lnTo>
                    <a:pt x="32308" y="2081"/>
                  </a:lnTo>
                  <a:lnTo>
                    <a:pt x="36626" y="6439"/>
                  </a:lnTo>
                  <a:lnTo>
                    <a:pt x="40984" y="2081"/>
                  </a:lnTo>
                  <a:lnTo>
                    <a:pt x="45341" y="6439"/>
                  </a:lnTo>
                  <a:lnTo>
                    <a:pt x="49659" y="2081"/>
                  </a:lnTo>
                  <a:lnTo>
                    <a:pt x="54017" y="6439"/>
                  </a:lnTo>
                  <a:lnTo>
                    <a:pt x="58335" y="2081"/>
                  </a:lnTo>
                  <a:lnTo>
                    <a:pt x="59316" y="3063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76" y="4151012"/>
              <a:ext cx="7543788" cy="813936"/>
            </a:xfrm>
            <a:custGeom>
              <a:avLst/>
              <a:gdLst/>
              <a:ahLst/>
              <a:cxnLst/>
              <a:rect l="l" t="t" r="r" b="b"/>
              <a:pathLst>
                <a:path w="59317" h="6400" extrusionOk="0">
                  <a:moveTo>
                    <a:pt x="6242" y="1"/>
                  </a:moveTo>
                  <a:lnTo>
                    <a:pt x="1924" y="4319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3"/>
                  </a:lnTo>
                  <a:lnTo>
                    <a:pt x="58335" y="1"/>
                  </a:lnTo>
                  <a:lnTo>
                    <a:pt x="54017" y="4319"/>
                  </a:lnTo>
                  <a:lnTo>
                    <a:pt x="49659" y="1"/>
                  </a:lnTo>
                  <a:lnTo>
                    <a:pt x="45341" y="4319"/>
                  </a:lnTo>
                  <a:lnTo>
                    <a:pt x="40984" y="1"/>
                  </a:lnTo>
                  <a:lnTo>
                    <a:pt x="36626" y="4319"/>
                  </a:lnTo>
                  <a:lnTo>
                    <a:pt x="32308" y="1"/>
                  </a:lnTo>
                  <a:lnTo>
                    <a:pt x="27951" y="4319"/>
                  </a:lnTo>
                  <a:lnTo>
                    <a:pt x="23632" y="1"/>
                  </a:lnTo>
                  <a:lnTo>
                    <a:pt x="19275" y="4319"/>
                  </a:lnTo>
                  <a:lnTo>
                    <a:pt x="14918" y="1"/>
                  </a:lnTo>
                  <a:lnTo>
                    <a:pt x="10599" y="4319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76" y="5274330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76" y="6402608"/>
              <a:ext cx="7543788" cy="813809"/>
            </a:xfrm>
            <a:custGeom>
              <a:avLst/>
              <a:gdLst/>
              <a:ahLst/>
              <a:cxnLst/>
              <a:rect l="l" t="t" r="r" b="b"/>
              <a:pathLst>
                <a:path w="59317" h="6399" extrusionOk="0">
                  <a:moveTo>
                    <a:pt x="6242" y="0"/>
                  </a:moveTo>
                  <a:lnTo>
                    <a:pt x="1924" y="431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399"/>
                  </a:lnTo>
                  <a:lnTo>
                    <a:pt x="6242" y="2081"/>
                  </a:lnTo>
                  <a:lnTo>
                    <a:pt x="10599" y="6399"/>
                  </a:lnTo>
                  <a:lnTo>
                    <a:pt x="14918" y="2081"/>
                  </a:lnTo>
                  <a:lnTo>
                    <a:pt x="19275" y="6399"/>
                  </a:lnTo>
                  <a:lnTo>
                    <a:pt x="23632" y="2081"/>
                  </a:lnTo>
                  <a:lnTo>
                    <a:pt x="27951" y="6399"/>
                  </a:lnTo>
                  <a:lnTo>
                    <a:pt x="32308" y="2081"/>
                  </a:lnTo>
                  <a:lnTo>
                    <a:pt x="36626" y="6399"/>
                  </a:lnTo>
                  <a:lnTo>
                    <a:pt x="40984" y="2081"/>
                  </a:lnTo>
                  <a:lnTo>
                    <a:pt x="45341" y="6399"/>
                  </a:lnTo>
                  <a:lnTo>
                    <a:pt x="49659" y="2081"/>
                  </a:lnTo>
                  <a:lnTo>
                    <a:pt x="54017" y="6399"/>
                  </a:lnTo>
                  <a:lnTo>
                    <a:pt x="58335" y="2081"/>
                  </a:lnTo>
                  <a:lnTo>
                    <a:pt x="59316" y="3023"/>
                  </a:lnTo>
                  <a:lnTo>
                    <a:pt x="59316" y="942"/>
                  </a:lnTo>
                  <a:lnTo>
                    <a:pt x="58335" y="0"/>
                  </a:lnTo>
                  <a:lnTo>
                    <a:pt x="54017" y="4318"/>
                  </a:lnTo>
                  <a:lnTo>
                    <a:pt x="49659" y="0"/>
                  </a:lnTo>
                  <a:lnTo>
                    <a:pt x="45341" y="4318"/>
                  </a:lnTo>
                  <a:lnTo>
                    <a:pt x="40984" y="0"/>
                  </a:lnTo>
                  <a:lnTo>
                    <a:pt x="36626" y="4318"/>
                  </a:lnTo>
                  <a:lnTo>
                    <a:pt x="32308" y="0"/>
                  </a:lnTo>
                  <a:lnTo>
                    <a:pt x="27951" y="4318"/>
                  </a:lnTo>
                  <a:lnTo>
                    <a:pt x="23632" y="0"/>
                  </a:lnTo>
                  <a:lnTo>
                    <a:pt x="19275" y="4318"/>
                  </a:lnTo>
                  <a:lnTo>
                    <a:pt x="14918" y="0"/>
                  </a:lnTo>
                  <a:lnTo>
                    <a:pt x="10599" y="431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76" y="7525799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35"/>
                  </a:lnTo>
                  <a:lnTo>
                    <a:pt x="0" y="4515"/>
                  </a:lnTo>
                  <a:lnTo>
                    <a:pt x="1924" y="6439"/>
                  </a:lnTo>
                  <a:lnTo>
                    <a:pt x="6242" y="2081"/>
                  </a:lnTo>
                  <a:lnTo>
                    <a:pt x="10599" y="6439"/>
                  </a:lnTo>
                  <a:lnTo>
                    <a:pt x="14918" y="2081"/>
                  </a:lnTo>
                  <a:lnTo>
                    <a:pt x="19275" y="6439"/>
                  </a:lnTo>
                  <a:lnTo>
                    <a:pt x="23632" y="2081"/>
                  </a:lnTo>
                  <a:lnTo>
                    <a:pt x="27951" y="6439"/>
                  </a:lnTo>
                  <a:lnTo>
                    <a:pt x="32308" y="2081"/>
                  </a:lnTo>
                  <a:lnTo>
                    <a:pt x="36626" y="6439"/>
                  </a:lnTo>
                  <a:lnTo>
                    <a:pt x="40984" y="2081"/>
                  </a:lnTo>
                  <a:lnTo>
                    <a:pt x="45341" y="6439"/>
                  </a:lnTo>
                  <a:lnTo>
                    <a:pt x="49659" y="2081"/>
                  </a:lnTo>
                  <a:lnTo>
                    <a:pt x="54017" y="6439"/>
                  </a:lnTo>
                  <a:lnTo>
                    <a:pt x="58335" y="2081"/>
                  </a:lnTo>
                  <a:lnTo>
                    <a:pt x="59316" y="3024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76" y="8649117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1"/>
                  </a:moveTo>
                  <a:lnTo>
                    <a:pt x="1924" y="4358"/>
                  </a:lnTo>
                  <a:lnTo>
                    <a:pt x="0" y="2474"/>
                  </a:lnTo>
                  <a:lnTo>
                    <a:pt x="0" y="4554"/>
                  </a:lnTo>
                  <a:lnTo>
                    <a:pt x="1924" y="6439"/>
                  </a:lnTo>
                  <a:lnTo>
                    <a:pt x="6242" y="2120"/>
                  </a:lnTo>
                  <a:lnTo>
                    <a:pt x="10599" y="6439"/>
                  </a:lnTo>
                  <a:lnTo>
                    <a:pt x="14918" y="2120"/>
                  </a:lnTo>
                  <a:lnTo>
                    <a:pt x="19275" y="6439"/>
                  </a:lnTo>
                  <a:lnTo>
                    <a:pt x="23632" y="2120"/>
                  </a:lnTo>
                  <a:lnTo>
                    <a:pt x="27951" y="6439"/>
                  </a:lnTo>
                  <a:lnTo>
                    <a:pt x="32308" y="2120"/>
                  </a:lnTo>
                  <a:lnTo>
                    <a:pt x="36626" y="6439"/>
                  </a:lnTo>
                  <a:lnTo>
                    <a:pt x="40984" y="2120"/>
                  </a:lnTo>
                  <a:lnTo>
                    <a:pt x="45341" y="6439"/>
                  </a:lnTo>
                  <a:lnTo>
                    <a:pt x="49659" y="2120"/>
                  </a:lnTo>
                  <a:lnTo>
                    <a:pt x="54017" y="6439"/>
                  </a:lnTo>
                  <a:lnTo>
                    <a:pt x="58335" y="2120"/>
                  </a:lnTo>
                  <a:lnTo>
                    <a:pt x="59316" y="3063"/>
                  </a:lnTo>
                  <a:lnTo>
                    <a:pt x="59316" y="982"/>
                  </a:lnTo>
                  <a:lnTo>
                    <a:pt x="58335" y="1"/>
                  </a:lnTo>
                  <a:lnTo>
                    <a:pt x="54017" y="4358"/>
                  </a:lnTo>
                  <a:lnTo>
                    <a:pt x="49659" y="1"/>
                  </a:lnTo>
                  <a:lnTo>
                    <a:pt x="45341" y="4358"/>
                  </a:lnTo>
                  <a:lnTo>
                    <a:pt x="40984" y="1"/>
                  </a:lnTo>
                  <a:lnTo>
                    <a:pt x="36626" y="4358"/>
                  </a:lnTo>
                  <a:lnTo>
                    <a:pt x="32308" y="1"/>
                  </a:lnTo>
                  <a:lnTo>
                    <a:pt x="27951" y="4358"/>
                  </a:lnTo>
                  <a:lnTo>
                    <a:pt x="23632" y="1"/>
                  </a:lnTo>
                  <a:lnTo>
                    <a:pt x="19275" y="4358"/>
                  </a:lnTo>
                  <a:lnTo>
                    <a:pt x="14918" y="1"/>
                  </a:lnTo>
                  <a:lnTo>
                    <a:pt x="10599" y="4358"/>
                  </a:lnTo>
                  <a:lnTo>
                    <a:pt x="6242" y="1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76" y="977739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76" y="-295535"/>
              <a:ext cx="7543788" cy="818896"/>
            </a:xfrm>
            <a:custGeom>
              <a:avLst/>
              <a:gdLst/>
              <a:ahLst/>
              <a:cxnLst/>
              <a:rect l="l" t="t" r="r" b="b"/>
              <a:pathLst>
                <a:path w="59317" h="6439" extrusionOk="0">
                  <a:moveTo>
                    <a:pt x="6242" y="0"/>
                  </a:moveTo>
                  <a:lnTo>
                    <a:pt x="1924" y="4358"/>
                  </a:lnTo>
                  <a:lnTo>
                    <a:pt x="0" y="2434"/>
                  </a:lnTo>
                  <a:lnTo>
                    <a:pt x="0" y="4515"/>
                  </a:lnTo>
                  <a:lnTo>
                    <a:pt x="1924" y="6438"/>
                  </a:lnTo>
                  <a:lnTo>
                    <a:pt x="6242" y="2081"/>
                  </a:lnTo>
                  <a:lnTo>
                    <a:pt x="10599" y="6438"/>
                  </a:lnTo>
                  <a:lnTo>
                    <a:pt x="14918" y="2081"/>
                  </a:lnTo>
                  <a:lnTo>
                    <a:pt x="19275" y="6438"/>
                  </a:lnTo>
                  <a:lnTo>
                    <a:pt x="23632" y="2081"/>
                  </a:lnTo>
                  <a:lnTo>
                    <a:pt x="27951" y="6438"/>
                  </a:lnTo>
                  <a:lnTo>
                    <a:pt x="32308" y="2081"/>
                  </a:lnTo>
                  <a:lnTo>
                    <a:pt x="36626" y="6438"/>
                  </a:lnTo>
                  <a:lnTo>
                    <a:pt x="40984" y="2081"/>
                  </a:lnTo>
                  <a:lnTo>
                    <a:pt x="45341" y="6438"/>
                  </a:lnTo>
                  <a:lnTo>
                    <a:pt x="49659" y="2081"/>
                  </a:lnTo>
                  <a:lnTo>
                    <a:pt x="54017" y="6438"/>
                  </a:lnTo>
                  <a:lnTo>
                    <a:pt x="58335" y="2081"/>
                  </a:lnTo>
                  <a:lnTo>
                    <a:pt x="59316" y="3062"/>
                  </a:lnTo>
                  <a:lnTo>
                    <a:pt x="59316" y="982"/>
                  </a:lnTo>
                  <a:lnTo>
                    <a:pt x="58335" y="0"/>
                  </a:lnTo>
                  <a:lnTo>
                    <a:pt x="54017" y="4358"/>
                  </a:lnTo>
                  <a:lnTo>
                    <a:pt x="49659" y="0"/>
                  </a:lnTo>
                  <a:lnTo>
                    <a:pt x="45341" y="4358"/>
                  </a:lnTo>
                  <a:lnTo>
                    <a:pt x="40984" y="0"/>
                  </a:lnTo>
                  <a:lnTo>
                    <a:pt x="36626" y="4358"/>
                  </a:lnTo>
                  <a:lnTo>
                    <a:pt x="32308" y="0"/>
                  </a:lnTo>
                  <a:lnTo>
                    <a:pt x="27951" y="4358"/>
                  </a:lnTo>
                  <a:lnTo>
                    <a:pt x="23632" y="0"/>
                  </a:lnTo>
                  <a:lnTo>
                    <a:pt x="19275" y="4358"/>
                  </a:lnTo>
                  <a:lnTo>
                    <a:pt x="14918" y="0"/>
                  </a:lnTo>
                  <a:lnTo>
                    <a:pt x="10599" y="4358"/>
                  </a:lnTo>
                  <a:lnTo>
                    <a:pt x="6242" y="0"/>
                  </a:lnTo>
                  <a:close/>
                </a:path>
              </a:pathLst>
            </a:custGeom>
            <a:solidFill>
              <a:srgbClr val="98A9D8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bg>
      <p:bgPr>
        <a:solidFill>
          <a:schemeClr val="accent5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" name="Google Shape;1142;p38"/>
          <p:cNvGrpSpPr/>
          <p:nvPr/>
        </p:nvGrpSpPr>
        <p:grpSpPr>
          <a:xfrm rot="10800000" flipH="1">
            <a:off x="0" y="-76211"/>
            <a:ext cx="7543800" cy="8450535"/>
            <a:chOff x="0" y="2300314"/>
            <a:chExt cx="7543800" cy="8450535"/>
          </a:xfrm>
        </p:grpSpPr>
        <p:sp>
          <p:nvSpPr>
            <p:cNvPr id="1143" name="Google Shape;1143;p38"/>
            <p:cNvSpPr/>
            <p:nvPr/>
          </p:nvSpPr>
          <p:spPr>
            <a:xfrm>
              <a:off x="0" y="2300314"/>
              <a:ext cx="7543604" cy="4116740"/>
            </a:xfrm>
            <a:custGeom>
              <a:avLst/>
              <a:gdLst/>
              <a:ahLst/>
              <a:cxnLst/>
              <a:rect l="l" t="t" r="r" b="b"/>
              <a:pathLst>
                <a:path w="284960" h="170890" extrusionOk="0">
                  <a:moveTo>
                    <a:pt x="127557" y="0"/>
                  </a:moveTo>
                  <a:cubicBezTo>
                    <a:pt x="121159" y="0"/>
                    <a:pt x="115077" y="3354"/>
                    <a:pt x="111461" y="8577"/>
                  </a:cubicBezTo>
                  <a:cubicBezTo>
                    <a:pt x="111022" y="8237"/>
                    <a:pt x="110498" y="8069"/>
                    <a:pt x="109977" y="8069"/>
                  </a:cubicBezTo>
                  <a:cubicBezTo>
                    <a:pt x="109379" y="8069"/>
                    <a:pt x="108785" y="8290"/>
                    <a:pt x="108330" y="8729"/>
                  </a:cubicBezTo>
                  <a:cubicBezTo>
                    <a:pt x="106799" y="7143"/>
                    <a:pt x="104738" y="6431"/>
                    <a:pt x="102638" y="6431"/>
                  </a:cubicBezTo>
                  <a:cubicBezTo>
                    <a:pt x="98944" y="6431"/>
                    <a:pt x="95133" y="8636"/>
                    <a:pt x="93892" y="12164"/>
                  </a:cubicBezTo>
                  <a:cubicBezTo>
                    <a:pt x="93300" y="11411"/>
                    <a:pt x="92382" y="10984"/>
                    <a:pt x="91447" y="10984"/>
                  </a:cubicBezTo>
                  <a:cubicBezTo>
                    <a:pt x="91136" y="10984"/>
                    <a:pt x="90822" y="11031"/>
                    <a:pt x="90518" y="11130"/>
                  </a:cubicBezTo>
                  <a:cubicBezTo>
                    <a:pt x="89090" y="11647"/>
                    <a:pt x="88421" y="13076"/>
                    <a:pt x="88543" y="14443"/>
                  </a:cubicBezTo>
                  <a:cubicBezTo>
                    <a:pt x="87288" y="14032"/>
                    <a:pt x="86003" y="13840"/>
                    <a:pt x="84723" y="13840"/>
                  </a:cubicBezTo>
                  <a:cubicBezTo>
                    <a:pt x="80604" y="13840"/>
                    <a:pt x="76531" y="15828"/>
                    <a:pt x="73679" y="18911"/>
                  </a:cubicBezTo>
                  <a:cubicBezTo>
                    <a:pt x="69485" y="23440"/>
                    <a:pt x="68238" y="29732"/>
                    <a:pt x="68117" y="35751"/>
                  </a:cubicBezTo>
                  <a:cubicBezTo>
                    <a:pt x="66855" y="34407"/>
                    <a:pt x="65099" y="33657"/>
                    <a:pt x="63295" y="33657"/>
                  </a:cubicBezTo>
                  <a:cubicBezTo>
                    <a:pt x="63099" y="33657"/>
                    <a:pt x="62903" y="33666"/>
                    <a:pt x="62706" y="33684"/>
                  </a:cubicBezTo>
                  <a:cubicBezTo>
                    <a:pt x="58846" y="33988"/>
                    <a:pt x="56202" y="37453"/>
                    <a:pt x="54165" y="40462"/>
                  </a:cubicBezTo>
                  <a:cubicBezTo>
                    <a:pt x="53354" y="39754"/>
                    <a:pt x="52335" y="39427"/>
                    <a:pt x="51313" y="39427"/>
                  </a:cubicBezTo>
                  <a:cubicBezTo>
                    <a:pt x="49922" y="39427"/>
                    <a:pt x="48524" y="40032"/>
                    <a:pt x="47630" y="41100"/>
                  </a:cubicBezTo>
                  <a:cubicBezTo>
                    <a:pt x="46542" y="36180"/>
                    <a:pt x="41256" y="33082"/>
                    <a:pt x="36200" y="33082"/>
                  </a:cubicBezTo>
                  <a:cubicBezTo>
                    <a:pt x="34760" y="33082"/>
                    <a:pt x="33338" y="33334"/>
                    <a:pt x="32037" y="33866"/>
                  </a:cubicBezTo>
                  <a:cubicBezTo>
                    <a:pt x="23921" y="37149"/>
                    <a:pt x="22493" y="47757"/>
                    <a:pt x="25198" y="55143"/>
                  </a:cubicBezTo>
                  <a:cubicBezTo>
                    <a:pt x="23739" y="55295"/>
                    <a:pt x="22645" y="56784"/>
                    <a:pt x="22706" y="58213"/>
                  </a:cubicBezTo>
                  <a:cubicBezTo>
                    <a:pt x="22669" y="58211"/>
                    <a:pt x="22632" y="58211"/>
                    <a:pt x="22596" y="58211"/>
                  </a:cubicBezTo>
                  <a:cubicBezTo>
                    <a:pt x="21903" y="58211"/>
                    <a:pt x="21219" y="58482"/>
                    <a:pt x="20699" y="58973"/>
                  </a:cubicBezTo>
                  <a:cubicBezTo>
                    <a:pt x="20244" y="59368"/>
                    <a:pt x="19940" y="59885"/>
                    <a:pt x="19818" y="60493"/>
                  </a:cubicBezTo>
                  <a:cubicBezTo>
                    <a:pt x="18376" y="59334"/>
                    <a:pt x="16493" y="58766"/>
                    <a:pt x="14577" y="58766"/>
                  </a:cubicBezTo>
                  <a:cubicBezTo>
                    <a:pt x="12172" y="58766"/>
                    <a:pt x="9717" y="59662"/>
                    <a:pt x="8024" y="61404"/>
                  </a:cubicBezTo>
                  <a:cubicBezTo>
                    <a:pt x="2644" y="66876"/>
                    <a:pt x="4316" y="74627"/>
                    <a:pt x="7082" y="81040"/>
                  </a:cubicBezTo>
                  <a:cubicBezTo>
                    <a:pt x="6121" y="80460"/>
                    <a:pt x="5024" y="80160"/>
                    <a:pt x="3929" y="80160"/>
                  </a:cubicBezTo>
                  <a:cubicBezTo>
                    <a:pt x="3017" y="80160"/>
                    <a:pt x="2106" y="80368"/>
                    <a:pt x="1277" y="80797"/>
                  </a:cubicBezTo>
                  <a:cubicBezTo>
                    <a:pt x="790" y="81040"/>
                    <a:pt x="365" y="81344"/>
                    <a:pt x="0" y="81678"/>
                  </a:cubicBezTo>
                  <a:lnTo>
                    <a:pt x="0" y="170889"/>
                  </a:lnTo>
                  <a:lnTo>
                    <a:pt x="284960" y="170889"/>
                  </a:lnTo>
                  <a:lnTo>
                    <a:pt x="284960" y="82681"/>
                  </a:lnTo>
                  <a:cubicBezTo>
                    <a:pt x="284352" y="82894"/>
                    <a:pt x="283744" y="83137"/>
                    <a:pt x="283197" y="83350"/>
                  </a:cubicBezTo>
                  <a:cubicBezTo>
                    <a:pt x="280978" y="84232"/>
                    <a:pt x="278759" y="85143"/>
                    <a:pt x="276510" y="86055"/>
                  </a:cubicBezTo>
                  <a:cubicBezTo>
                    <a:pt x="276116" y="81510"/>
                    <a:pt x="271465" y="78378"/>
                    <a:pt x="267051" y="78378"/>
                  </a:cubicBezTo>
                  <a:cubicBezTo>
                    <a:pt x="265326" y="78378"/>
                    <a:pt x="263638" y="78856"/>
                    <a:pt x="262254" y="79915"/>
                  </a:cubicBezTo>
                  <a:cubicBezTo>
                    <a:pt x="262091" y="78000"/>
                    <a:pt x="260330" y="76767"/>
                    <a:pt x="258586" y="76767"/>
                  </a:cubicBezTo>
                  <a:cubicBezTo>
                    <a:pt x="258060" y="76767"/>
                    <a:pt x="257535" y="76880"/>
                    <a:pt x="257056" y="77119"/>
                  </a:cubicBezTo>
                  <a:cubicBezTo>
                    <a:pt x="258029" y="72985"/>
                    <a:pt x="258333" y="68304"/>
                    <a:pt x="255294" y="65082"/>
                  </a:cubicBezTo>
                  <a:cubicBezTo>
                    <a:pt x="253770" y="63473"/>
                    <a:pt x="251610" y="62454"/>
                    <a:pt x="249499" y="62454"/>
                  </a:cubicBezTo>
                  <a:cubicBezTo>
                    <a:pt x="248619" y="62454"/>
                    <a:pt x="247748" y="62631"/>
                    <a:pt x="246935" y="63015"/>
                  </a:cubicBezTo>
                  <a:cubicBezTo>
                    <a:pt x="247129" y="60411"/>
                    <a:pt x="244444" y="57959"/>
                    <a:pt x="241873" y="57959"/>
                  </a:cubicBezTo>
                  <a:cubicBezTo>
                    <a:pt x="241623" y="57959"/>
                    <a:pt x="241374" y="57982"/>
                    <a:pt x="241129" y="58031"/>
                  </a:cubicBezTo>
                  <a:cubicBezTo>
                    <a:pt x="244229" y="52529"/>
                    <a:pt x="246144" y="45447"/>
                    <a:pt x="242801" y="39732"/>
                  </a:cubicBezTo>
                  <a:cubicBezTo>
                    <a:pt x="240703" y="36168"/>
                    <a:pt x="236775" y="33634"/>
                    <a:pt x="232767" y="33634"/>
                  </a:cubicBezTo>
                  <a:cubicBezTo>
                    <a:pt x="231956" y="33634"/>
                    <a:pt x="231142" y="33737"/>
                    <a:pt x="230339" y="33957"/>
                  </a:cubicBezTo>
                  <a:cubicBezTo>
                    <a:pt x="233317" y="27909"/>
                    <a:pt x="231433" y="19763"/>
                    <a:pt x="225567" y="16085"/>
                  </a:cubicBezTo>
                  <a:cubicBezTo>
                    <a:pt x="223494" y="14786"/>
                    <a:pt x="221134" y="14184"/>
                    <a:pt x="218766" y="14184"/>
                  </a:cubicBezTo>
                  <a:cubicBezTo>
                    <a:pt x="214428" y="14184"/>
                    <a:pt x="210064" y="16201"/>
                    <a:pt x="207390" y="19641"/>
                  </a:cubicBezTo>
                  <a:cubicBezTo>
                    <a:pt x="206873" y="18759"/>
                    <a:pt x="205931" y="18243"/>
                    <a:pt x="204928" y="18243"/>
                  </a:cubicBezTo>
                  <a:cubicBezTo>
                    <a:pt x="206022" y="15538"/>
                    <a:pt x="205232" y="12376"/>
                    <a:pt x="203408" y="10006"/>
                  </a:cubicBezTo>
                  <a:cubicBezTo>
                    <a:pt x="200824" y="6690"/>
                    <a:pt x="196647" y="5774"/>
                    <a:pt x="192631" y="5774"/>
                  </a:cubicBezTo>
                  <a:cubicBezTo>
                    <a:pt x="191971" y="5774"/>
                    <a:pt x="191316" y="5798"/>
                    <a:pt x="190672" y="5841"/>
                  </a:cubicBezTo>
                  <a:cubicBezTo>
                    <a:pt x="187572" y="6054"/>
                    <a:pt x="184502" y="6571"/>
                    <a:pt x="181402" y="6966"/>
                  </a:cubicBezTo>
                  <a:lnTo>
                    <a:pt x="176660" y="7604"/>
                  </a:lnTo>
                  <a:lnTo>
                    <a:pt x="174107" y="7939"/>
                  </a:lnTo>
                  <a:cubicBezTo>
                    <a:pt x="173678" y="8010"/>
                    <a:pt x="172840" y="8286"/>
                    <a:pt x="172219" y="8286"/>
                  </a:cubicBezTo>
                  <a:cubicBezTo>
                    <a:pt x="172047" y="8286"/>
                    <a:pt x="171892" y="8265"/>
                    <a:pt x="171766" y="8212"/>
                  </a:cubicBezTo>
                  <a:cubicBezTo>
                    <a:pt x="171189" y="7939"/>
                    <a:pt x="170520" y="6753"/>
                    <a:pt x="170003" y="6297"/>
                  </a:cubicBezTo>
                  <a:cubicBezTo>
                    <a:pt x="169274" y="5689"/>
                    <a:pt x="168483" y="5173"/>
                    <a:pt x="167632" y="4747"/>
                  </a:cubicBezTo>
                  <a:cubicBezTo>
                    <a:pt x="165991" y="3957"/>
                    <a:pt x="164198" y="3471"/>
                    <a:pt x="162343" y="3379"/>
                  </a:cubicBezTo>
                  <a:cubicBezTo>
                    <a:pt x="162029" y="3358"/>
                    <a:pt x="161714" y="3347"/>
                    <a:pt x="161400" y="3347"/>
                  </a:cubicBezTo>
                  <a:cubicBezTo>
                    <a:pt x="157689" y="3347"/>
                    <a:pt x="154113" y="4834"/>
                    <a:pt x="151675" y="7665"/>
                  </a:cubicBezTo>
                  <a:cubicBezTo>
                    <a:pt x="150878" y="6780"/>
                    <a:pt x="149783" y="6390"/>
                    <a:pt x="148661" y="6390"/>
                  </a:cubicBezTo>
                  <a:cubicBezTo>
                    <a:pt x="146699" y="6390"/>
                    <a:pt x="144650" y="7580"/>
                    <a:pt x="143954" y="9398"/>
                  </a:cubicBezTo>
                  <a:cubicBezTo>
                    <a:pt x="140671" y="4018"/>
                    <a:pt x="134987" y="553"/>
                    <a:pt x="128695" y="36"/>
                  </a:cubicBezTo>
                  <a:cubicBezTo>
                    <a:pt x="128315" y="12"/>
                    <a:pt x="127936" y="0"/>
                    <a:pt x="12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0" y="6315350"/>
              <a:ext cx="7543800" cy="4435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subTitle" idx="1"/>
          </p:nvPr>
        </p:nvSpPr>
        <p:spPr>
          <a:xfrm>
            <a:off x="3914063" y="23585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2"/>
          </p:nvPr>
        </p:nvSpPr>
        <p:spPr>
          <a:xfrm>
            <a:off x="722125" y="71210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30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3"/>
          </p:nvPr>
        </p:nvSpPr>
        <p:spPr>
          <a:xfrm>
            <a:off x="3914075" y="2962125"/>
            <a:ext cx="29076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722125" y="7724625"/>
            <a:ext cx="29076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979925" y="1186100"/>
            <a:ext cx="55818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 flipH="1">
            <a:off x="394704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flipH="1">
            <a:off x="7117786" y="113015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flipH="1">
            <a:off x="1274375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flipH="1">
            <a:off x="6659360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979925" y="1086088"/>
            <a:ext cx="5581800" cy="16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55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7034958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94704" y="113015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6238220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66119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E5537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7"/>
          <p:cNvGrpSpPr/>
          <p:nvPr/>
        </p:nvGrpSpPr>
        <p:grpSpPr>
          <a:xfrm>
            <a:off x="243302" y="224708"/>
            <a:ext cx="7057197" cy="10299254"/>
            <a:chOff x="243302" y="224708"/>
            <a:chExt cx="7057197" cy="10299254"/>
          </a:xfrm>
        </p:grpSpPr>
        <p:sp>
          <p:nvSpPr>
            <p:cNvPr id="76" name="Google Shape;76;p7"/>
            <p:cNvSpPr/>
            <p:nvPr/>
          </p:nvSpPr>
          <p:spPr>
            <a:xfrm>
              <a:off x="243302" y="224708"/>
              <a:ext cx="7057197" cy="10299254"/>
            </a:xfrm>
            <a:custGeom>
              <a:avLst/>
              <a:gdLst/>
              <a:ahLst/>
              <a:cxnLst/>
              <a:rect l="l" t="t" r="r" b="b"/>
              <a:pathLst>
                <a:path w="133501" h="194831" extrusionOk="0">
                  <a:moveTo>
                    <a:pt x="1" y="1"/>
                  </a:moveTo>
                  <a:lnTo>
                    <a:pt x="1" y="194830"/>
                  </a:lnTo>
                  <a:lnTo>
                    <a:pt x="133501" y="194830"/>
                  </a:lnTo>
                  <a:lnTo>
                    <a:pt x="133501" y="1"/>
                  </a:lnTo>
                  <a:close/>
                </a:path>
              </a:pathLst>
            </a:custGeom>
            <a:solidFill>
              <a:srgbClr val="FDE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244936" y="5143828"/>
              <a:ext cx="797854" cy="548131"/>
            </a:xfrm>
            <a:custGeom>
              <a:avLst/>
              <a:gdLst/>
              <a:ahLst/>
              <a:cxnLst/>
              <a:rect l="l" t="t" r="r" b="b"/>
              <a:pathLst>
                <a:path w="15093" h="10369" extrusionOk="0">
                  <a:moveTo>
                    <a:pt x="11646" y="1"/>
                  </a:moveTo>
                  <a:cubicBezTo>
                    <a:pt x="10515" y="1"/>
                    <a:pt x="9066" y="1016"/>
                    <a:pt x="7878" y="3465"/>
                  </a:cubicBezTo>
                  <a:cubicBezTo>
                    <a:pt x="6584" y="1438"/>
                    <a:pt x="4985" y="567"/>
                    <a:pt x="3744" y="567"/>
                  </a:cubicBezTo>
                  <a:cubicBezTo>
                    <a:pt x="981" y="567"/>
                    <a:pt x="1" y="4890"/>
                    <a:pt x="8157" y="10368"/>
                  </a:cubicBezTo>
                  <a:cubicBezTo>
                    <a:pt x="15092" y="4982"/>
                    <a:pt x="14151" y="1"/>
                    <a:pt x="11646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66562" y="4936131"/>
              <a:ext cx="585294" cy="446635"/>
            </a:xfrm>
            <a:custGeom>
              <a:avLst/>
              <a:gdLst/>
              <a:ahLst/>
              <a:cxnLst/>
              <a:rect l="l" t="t" r="r" b="b"/>
              <a:pathLst>
                <a:path w="11072" h="8449" extrusionOk="0">
                  <a:moveTo>
                    <a:pt x="2836" y="0"/>
                  </a:moveTo>
                  <a:cubicBezTo>
                    <a:pt x="1253" y="0"/>
                    <a:pt x="0" y="2681"/>
                    <a:pt x="2901" y="8449"/>
                  </a:cubicBezTo>
                  <a:cubicBezTo>
                    <a:pt x="10574" y="7314"/>
                    <a:pt x="11072" y="2611"/>
                    <a:pt x="8210" y="2611"/>
                  </a:cubicBezTo>
                  <a:cubicBezTo>
                    <a:pt x="7458" y="2611"/>
                    <a:pt x="6474" y="2936"/>
                    <a:pt x="5328" y="3734"/>
                  </a:cubicBezTo>
                  <a:cubicBezTo>
                    <a:pt x="5190" y="1290"/>
                    <a:pt x="3934" y="0"/>
                    <a:pt x="28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4866863" y="5704646"/>
              <a:ext cx="913834" cy="782154"/>
            </a:xfrm>
            <a:custGeom>
              <a:avLst/>
              <a:gdLst/>
              <a:ahLst/>
              <a:cxnLst/>
              <a:rect l="l" t="t" r="r" b="b"/>
              <a:pathLst>
                <a:path w="17287" h="14796" extrusionOk="0">
                  <a:moveTo>
                    <a:pt x="5432" y="0"/>
                  </a:moveTo>
                  <a:cubicBezTo>
                    <a:pt x="2991" y="0"/>
                    <a:pt x="1" y="3799"/>
                    <a:pt x="393" y="13724"/>
                  </a:cubicBezTo>
                  <a:cubicBezTo>
                    <a:pt x="3031" y="14482"/>
                    <a:pt x="5309" y="14796"/>
                    <a:pt x="7225" y="14796"/>
                  </a:cubicBezTo>
                  <a:cubicBezTo>
                    <a:pt x="16334" y="14796"/>
                    <a:pt x="17287" y="7715"/>
                    <a:pt x="10136" y="7715"/>
                  </a:cubicBezTo>
                  <a:cubicBezTo>
                    <a:pt x="9401" y="7715"/>
                    <a:pt x="8580" y="7790"/>
                    <a:pt x="7674" y="7955"/>
                  </a:cubicBezTo>
                  <a:cubicBezTo>
                    <a:pt x="9493" y="3272"/>
                    <a:pt x="7699" y="0"/>
                    <a:pt x="54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6456702" y="4385938"/>
              <a:ext cx="644024" cy="521911"/>
            </a:xfrm>
            <a:custGeom>
              <a:avLst/>
              <a:gdLst/>
              <a:ahLst/>
              <a:cxnLst/>
              <a:rect l="l" t="t" r="r" b="b"/>
              <a:pathLst>
                <a:path w="12183" h="9873" extrusionOk="0">
                  <a:moveTo>
                    <a:pt x="3573" y="1"/>
                  </a:moveTo>
                  <a:cubicBezTo>
                    <a:pt x="1891" y="1"/>
                    <a:pt x="1" y="2719"/>
                    <a:pt x="993" y="9567"/>
                  </a:cubicBezTo>
                  <a:cubicBezTo>
                    <a:pt x="2197" y="9779"/>
                    <a:pt x="3282" y="9873"/>
                    <a:pt x="4251" y="9873"/>
                  </a:cubicBezTo>
                  <a:cubicBezTo>
                    <a:pt x="11375" y="9873"/>
                    <a:pt x="12182" y="4814"/>
                    <a:pt x="7794" y="4814"/>
                  </a:cubicBezTo>
                  <a:cubicBezTo>
                    <a:pt x="7134" y="4814"/>
                    <a:pt x="6358" y="4928"/>
                    <a:pt x="5468" y="5190"/>
                  </a:cubicBezTo>
                  <a:cubicBezTo>
                    <a:pt x="6326" y="2035"/>
                    <a:pt x="5028" y="1"/>
                    <a:pt x="3573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972165" y="3797631"/>
              <a:ext cx="692604" cy="520960"/>
            </a:xfrm>
            <a:custGeom>
              <a:avLst/>
              <a:gdLst/>
              <a:ahLst/>
              <a:cxnLst/>
              <a:rect l="l" t="t" r="r" b="b"/>
              <a:pathLst>
                <a:path w="13102" h="9855" extrusionOk="0">
                  <a:moveTo>
                    <a:pt x="3284" y="1"/>
                  </a:moveTo>
                  <a:cubicBezTo>
                    <a:pt x="1285" y="1"/>
                    <a:pt x="0" y="3359"/>
                    <a:pt x="4605" y="9854"/>
                  </a:cubicBezTo>
                  <a:cubicBezTo>
                    <a:pt x="12980" y="7304"/>
                    <a:pt x="13101" y="2087"/>
                    <a:pt x="10163" y="2087"/>
                  </a:cubicBezTo>
                  <a:cubicBezTo>
                    <a:pt x="9227" y="2087"/>
                    <a:pt x="7982" y="2615"/>
                    <a:pt x="6594" y="3926"/>
                  </a:cubicBezTo>
                  <a:cubicBezTo>
                    <a:pt x="6038" y="1292"/>
                    <a:pt x="4524" y="1"/>
                    <a:pt x="3284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234371" y="7969866"/>
              <a:ext cx="340699" cy="259343"/>
            </a:xfrm>
            <a:custGeom>
              <a:avLst/>
              <a:gdLst/>
              <a:ahLst/>
              <a:cxnLst/>
              <a:rect l="l" t="t" r="r" b="b"/>
              <a:pathLst>
                <a:path w="6445" h="4906" extrusionOk="0">
                  <a:moveTo>
                    <a:pt x="1636" y="0"/>
                  </a:moveTo>
                  <a:cubicBezTo>
                    <a:pt x="695" y="0"/>
                    <a:pt x="1" y="1593"/>
                    <a:pt x="1884" y="4906"/>
                  </a:cubicBezTo>
                  <a:cubicBezTo>
                    <a:pt x="6222" y="4023"/>
                    <a:pt x="6445" y="1353"/>
                    <a:pt x="4875" y="1353"/>
                  </a:cubicBezTo>
                  <a:cubicBezTo>
                    <a:pt x="4429" y="1353"/>
                    <a:pt x="3839" y="1569"/>
                    <a:pt x="3157" y="2101"/>
                  </a:cubicBezTo>
                  <a:cubicBezTo>
                    <a:pt x="3005" y="713"/>
                    <a:pt x="2265" y="0"/>
                    <a:pt x="16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261270" y="3565988"/>
              <a:ext cx="340752" cy="259396"/>
            </a:xfrm>
            <a:custGeom>
              <a:avLst/>
              <a:gdLst/>
              <a:ahLst/>
              <a:cxnLst/>
              <a:rect l="l" t="t" r="r" b="b"/>
              <a:pathLst>
                <a:path w="6446" h="4907" extrusionOk="0">
                  <a:moveTo>
                    <a:pt x="1632" y="1"/>
                  </a:moveTo>
                  <a:cubicBezTo>
                    <a:pt x="695" y="1"/>
                    <a:pt x="1" y="1593"/>
                    <a:pt x="1884" y="4907"/>
                  </a:cubicBezTo>
                  <a:cubicBezTo>
                    <a:pt x="6222" y="4023"/>
                    <a:pt x="6445" y="1354"/>
                    <a:pt x="4866" y="1354"/>
                  </a:cubicBezTo>
                  <a:cubicBezTo>
                    <a:pt x="4417" y="1354"/>
                    <a:pt x="3823" y="1569"/>
                    <a:pt x="3137" y="2102"/>
                  </a:cubicBezTo>
                  <a:cubicBezTo>
                    <a:pt x="2993" y="714"/>
                    <a:pt x="2258" y="1"/>
                    <a:pt x="1632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6393109" y="3060940"/>
              <a:ext cx="340857" cy="258656"/>
            </a:xfrm>
            <a:custGeom>
              <a:avLst/>
              <a:gdLst/>
              <a:ahLst/>
              <a:cxnLst/>
              <a:rect l="l" t="t" r="r" b="b"/>
              <a:pathLst>
                <a:path w="6448" h="4893" extrusionOk="0">
                  <a:moveTo>
                    <a:pt x="1633" y="1"/>
                  </a:moveTo>
                  <a:cubicBezTo>
                    <a:pt x="693" y="1"/>
                    <a:pt x="1" y="1588"/>
                    <a:pt x="1897" y="4892"/>
                  </a:cubicBezTo>
                  <a:cubicBezTo>
                    <a:pt x="6242" y="4023"/>
                    <a:pt x="6447" y="1350"/>
                    <a:pt x="4863" y="1350"/>
                  </a:cubicBezTo>
                  <a:cubicBezTo>
                    <a:pt x="4417" y="1350"/>
                    <a:pt x="3828" y="1562"/>
                    <a:pt x="3150" y="2087"/>
                  </a:cubicBezTo>
                  <a:cubicBezTo>
                    <a:pt x="2999" y="709"/>
                    <a:pt x="2261" y="1"/>
                    <a:pt x="1633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27929" y="1834794"/>
              <a:ext cx="340805" cy="258656"/>
            </a:xfrm>
            <a:custGeom>
              <a:avLst/>
              <a:gdLst/>
              <a:ahLst/>
              <a:cxnLst/>
              <a:rect l="l" t="t" r="r" b="b"/>
              <a:pathLst>
                <a:path w="6447" h="4893" extrusionOk="0">
                  <a:moveTo>
                    <a:pt x="1633" y="1"/>
                  </a:moveTo>
                  <a:cubicBezTo>
                    <a:pt x="693" y="1"/>
                    <a:pt x="0" y="1589"/>
                    <a:pt x="1897" y="4892"/>
                  </a:cubicBezTo>
                  <a:cubicBezTo>
                    <a:pt x="6242" y="4023"/>
                    <a:pt x="6447" y="1350"/>
                    <a:pt x="4863" y="1350"/>
                  </a:cubicBezTo>
                  <a:cubicBezTo>
                    <a:pt x="4416" y="1350"/>
                    <a:pt x="3828" y="1562"/>
                    <a:pt x="3150" y="2087"/>
                  </a:cubicBezTo>
                  <a:cubicBezTo>
                    <a:pt x="2999" y="709"/>
                    <a:pt x="2260" y="1"/>
                    <a:pt x="1633" y="1"/>
                  </a:cubicBezTo>
                  <a:close/>
                </a:path>
              </a:pathLst>
            </a:custGeom>
            <a:solidFill>
              <a:srgbClr val="F6B3A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5245305" y="4675255"/>
              <a:ext cx="343183" cy="254269"/>
            </a:xfrm>
            <a:custGeom>
              <a:avLst/>
              <a:gdLst/>
              <a:ahLst/>
              <a:cxnLst/>
              <a:rect l="l" t="t" r="r" b="b"/>
              <a:pathLst>
                <a:path w="6492" h="4810" extrusionOk="0">
                  <a:moveTo>
                    <a:pt x="1622" y="0"/>
                  </a:moveTo>
                  <a:cubicBezTo>
                    <a:pt x="598" y="0"/>
                    <a:pt x="1" y="1703"/>
                    <a:pt x="2544" y="4810"/>
                  </a:cubicBezTo>
                  <a:cubicBezTo>
                    <a:pt x="6491" y="3287"/>
                    <a:pt x="6461" y="787"/>
                    <a:pt x="5099" y="787"/>
                  </a:cubicBezTo>
                  <a:cubicBezTo>
                    <a:pt x="4629" y="787"/>
                    <a:pt x="3999" y="1085"/>
                    <a:pt x="3320" y="1826"/>
                  </a:cubicBezTo>
                  <a:cubicBezTo>
                    <a:pt x="2973" y="589"/>
                    <a:pt x="2224" y="0"/>
                    <a:pt x="162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802265" y="3273870"/>
              <a:ext cx="353492" cy="239203"/>
            </a:xfrm>
            <a:custGeom>
              <a:avLst/>
              <a:gdLst/>
              <a:ahLst/>
              <a:cxnLst/>
              <a:rect l="l" t="t" r="r" b="b"/>
              <a:pathLst>
                <a:path w="6687" h="4525" extrusionOk="0">
                  <a:moveTo>
                    <a:pt x="1632" y="0"/>
                  </a:moveTo>
                  <a:cubicBezTo>
                    <a:pt x="474" y="0"/>
                    <a:pt x="0" y="1855"/>
                    <a:pt x="3324" y="4524"/>
                  </a:cubicBezTo>
                  <a:cubicBezTo>
                    <a:pt x="6687" y="2367"/>
                    <a:pt x="6378" y="61"/>
                    <a:pt x="5200" y="61"/>
                  </a:cubicBezTo>
                  <a:cubicBezTo>
                    <a:pt x="4705" y="61"/>
                    <a:pt x="4057" y="467"/>
                    <a:pt x="3463" y="1461"/>
                  </a:cubicBezTo>
                  <a:cubicBezTo>
                    <a:pt x="2933" y="446"/>
                    <a:pt x="2200" y="0"/>
                    <a:pt x="16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412774" y="4591150"/>
              <a:ext cx="353703" cy="239520"/>
            </a:xfrm>
            <a:custGeom>
              <a:avLst/>
              <a:gdLst/>
              <a:ahLst/>
              <a:cxnLst/>
              <a:rect l="l" t="t" r="r" b="b"/>
              <a:pathLst>
                <a:path w="6691" h="4531" extrusionOk="0">
                  <a:moveTo>
                    <a:pt x="1644" y="1"/>
                  </a:moveTo>
                  <a:cubicBezTo>
                    <a:pt x="481" y="1"/>
                    <a:pt x="1" y="1857"/>
                    <a:pt x="3330" y="4531"/>
                  </a:cubicBezTo>
                  <a:cubicBezTo>
                    <a:pt x="6690" y="2347"/>
                    <a:pt x="6375" y="44"/>
                    <a:pt x="5199" y="44"/>
                  </a:cubicBezTo>
                  <a:cubicBezTo>
                    <a:pt x="4705" y="44"/>
                    <a:pt x="4058" y="452"/>
                    <a:pt x="3469" y="1448"/>
                  </a:cubicBezTo>
                  <a:cubicBezTo>
                    <a:pt x="2941" y="443"/>
                    <a:pt x="2211" y="1"/>
                    <a:pt x="1644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805014" y="3621599"/>
              <a:ext cx="353703" cy="239520"/>
            </a:xfrm>
            <a:custGeom>
              <a:avLst/>
              <a:gdLst/>
              <a:ahLst/>
              <a:cxnLst/>
              <a:rect l="l" t="t" r="r" b="b"/>
              <a:pathLst>
                <a:path w="6691" h="4531" extrusionOk="0">
                  <a:moveTo>
                    <a:pt x="1644" y="1"/>
                  </a:moveTo>
                  <a:cubicBezTo>
                    <a:pt x="481" y="1"/>
                    <a:pt x="1" y="1857"/>
                    <a:pt x="3330" y="4531"/>
                  </a:cubicBezTo>
                  <a:cubicBezTo>
                    <a:pt x="6690" y="2347"/>
                    <a:pt x="6375" y="44"/>
                    <a:pt x="5199" y="44"/>
                  </a:cubicBezTo>
                  <a:cubicBezTo>
                    <a:pt x="4705" y="44"/>
                    <a:pt x="4058" y="452"/>
                    <a:pt x="3469" y="1448"/>
                  </a:cubicBezTo>
                  <a:cubicBezTo>
                    <a:pt x="2941" y="443"/>
                    <a:pt x="2211" y="1"/>
                    <a:pt x="1644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881030" y="2353745"/>
              <a:ext cx="353333" cy="239203"/>
            </a:xfrm>
            <a:custGeom>
              <a:avLst/>
              <a:gdLst/>
              <a:ahLst/>
              <a:cxnLst/>
              <a:rect l="l" t="t" r="r" b="b"/>
              <a:pathLst>
                <a:path w="6684" h="4525" extrusionOk="0">
                  <a:moveTo>
                    <a:pt x="1632" y="0"/>
                  </a:moveTo>
                  <a:cubicBezTo>
                    <a:pt x="474" y="0"/>
                    <a:pt x="0" y="1855"/>
                    <a:pt x="3324" y="4524"/>
                  </a:cubicBezTo>
                  <a:cubicBezTo>
                    <a:pt x="6683" y="2355"/>
                    <a:pt x="6369" y="57"/>
                    <a:pt x="5195" y="57"/>
                  </a:cubicBezTo>
                  <a:cubicBezTo>
                    <a:pt x="4700" y="57"/>
                    <a:pt x="4053" y="465"/>
                    <a:pt x="3463" y="1461"/>
                  </a:cubicBezTo>
                  <a:cubicBezTo>
                    <a:pt x="2933" y="446"/>
                    <a:pt x="2200" y="0"/>
                    <a:pt x="1632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283631" y="3176814"/>
              <a:ext cx="353862" cy="239520"/>
            </a:xfrm>
            <a:custGeom>
              <a:avLst/>
              <a:gdLst/>
              <a:ahLst/>
              <a:cxnLst/>
              <a:rect l="l" t="t" r="r" b="b"/>
              <a:pathLst>
                <a:path w="6694" h="4531" extrusionOk="0">
                  <a:moveTo>
                    <a:pt x="1644" y="0"/>
                  </a:moveTo>
                  <a:cubicBezTo>
                    <a:pt x="481" y="0"/>
                    <a:pt x="1" y="1856"/>
                    <a:pt x="3330" y="4530"/>
                  </a:cubicBezTo>
                  <a:cubicBezTo>
                    <a:pt x="6693" y="2358"/>
                    <a:pt x="6374" y="47"/>
                    <a:pt x="5196" y="47"/>
                  </a:cubicBezTo>
                  <a:cubicBezTo>
                    <a:pt x="4702" y="47"/>
                    <a:pt x="4057" y="454"/>
                    <a:pt x="3469" y="1447"/>
                  </a:cubicBezTo>
                  <a:cubicBezTo>
                    <a:pt x="2941" y="442"/>
                    <a:pt x="2211" y="0"/>
                    <a:pt x="1644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4022596" y="4377956"/>
              <a:ext cx="692076" cy="526352"/>
            </a:xfrm>
            <a:custGeom>
              <a:avLst/>
              <a:gdLst/>
              <a:ahLst/>
              <a:cxnLst/>
              <a:rect l="l" t="t" r="r" b="b"/>
              <a:pathLst>
                <a:path w="13092" h="9957" extrusionOk="0">
                  <a:moveTo>
                    <a:pt x="3331" y="1"/>
                  </a:moveTo>
                  <a:cubicBezTo>
                    <a:pt x="1431" y="1"/>
                    <a:pt x="0" y="3217"/>
                    <a:pt x="3732" y="9956"/>
                  </a:cubicBezTo>
                  <a:cubicBezTo>
                    <a:pt x="12618" y="8276"/>
                    <a:pt x="13092" y="2821"/>
                    <a:pt x="9848" y="2821"/>
                  </a:cubicBezTo>
                  <a:cubicBezTo>
                    <a:pt x="8945" y="2821"/>
                    <a:pt x="7755" y="3243"/>
                    <a:pt x="6378" y="4287"/>
                  </a:cubicBezTo>
                  <a:cubicBezTo>
                    <a:pt x="6106" y="1461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022786" y="826021"/>
              <a:ext cx="691706" cy="525929"/>
            </a:xfrm>
            <a:custGeom>
              <a:avLst/>
              <a:gdLst/>
              <a:ahLst/>
              <a:cxnLst/>
              <a:rect l="l" t="t" r="r" b="b"/>
              <a:pathLst>
                <a:path w="13085" h="9949" extrusionOk="0">
                  <a:moveTo>
                    <a:pt x="3331" y="1"/>
                  </a:moveTo>
                  <a:cubicBezTo>
                    <a:pt x="1432" y="1"/>
                    <a:pt x="0" y="3211"/>
                    <a:pt x="3743" y="9948"/>
                  </a:cubicBezTo>
                  <a:cubicBezTo>
                    <a:pt x="12621" y="8282"/>
                    <a:pt x="13085" y="2823"/>
                    <a:pt x="9832" y="2823"/>
                  </a:cubicBezTo>
                  <a:cubicBezTo>
                    <a:pt x="8930" y="2823"/>
                    <a:pt x="7742" y="3242"/>
                    <a:pt x="6369" y="4279"/>
                  </a:cubicBezTo>
                  <a:cubicBezTo>
                    <a:pt x="6105" y="1459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94;p7"/>
            <p:cNvGrpSpPr/>
            <p:nvPr/>
          </p:nvGrpSpPr>
          <p:grpSpPr>
            <a:xfrm>
              <a:off x="981000" y="2210550"/>
              <a:ext cx="5581800" cy="6210300"/>
              <a:chOff x="981000" y="2210550"/>
              <a:chExt cx="5581800" cy="6210300"/>
            </a:xfrm>
          </p:grpSpPr>
          <p:cxnSp>
            <p:nvCxnSpPr>
              <p:cNvPr id="95" name="Google Shape;95;p7"/>
              <p:cNvCxnSpPr/>
              <p:nvPr/>
            </p:nvCxnSpPr>
            <p:spPr>
              <a:xfrm>
                <a:off x="981000" y="2210550"/>
                <a:ext cx="3317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7"/>
              <p:cNvCxnSpPr/>
              <p:nvPr/>
            </p:nvCxnSpPr>
            <p:spPr>
              <a:xfrm>
                <a:off x="981000" y="277252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7"/>
              <p:cNvCxnSpPr/>
              <p:nvPr/>
            </p:nvCxnSpPr>
            <p:spPr>
              <a:xfrm>
                <a:off x="981000" y="3334500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7"/>
              <p:cNvCxnSpPr/>
              <p:nvPr/>
            </p:nvCxnSpPr>
            <p:spPr>
              <a:xfrm>
                <a:off x="981000" y="389647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7"/>
              <p:cNvCxnSpPr/>
              <p:nvPr/>
            </p:nvCxnSpPr>
            <p:spPr>
              <a:xfrm>
                <a:off x="981000" y="446797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7"/>
              <p:cNvCxnSpPr/>
              <p:nvPr/>
            </p:nvCxnSpPr>
            <p:spPr>
              <a:xfrm>
                <a:off x="981000" y="503947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7"/>
              <p:cNvCxnSpPr/>
              <p:nvPr/>
            </p:nvCxnSpPr>
            <p:spPr>
              <a:xfrm>
                <a:off x="981000" y="559192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7"/>
              <p:cNvCxnSpPr/>
              <p:nvPr/>
            </p:nvCxnSpPr>
            <p:spPr>
              <a:xfrm>
                <a:off x="981000" y="616342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7"/>
              <p:cNvCxnSpPr/>
              <p:nvPr/>
            </p:nvCxnSpPr>
            <p:spPr>
              <a:xfrm>
                <a:off x="981000" y="6715875"/>
                <a:ext cx="5581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7"/>
              <p:cNvCxnSpPr/>
              <p:nvPr/>
            </p:nvCxnSpPr>
            <p:spPr>
              <a:xfrm>
                <a:off x="981000" y="7287375"/>
                <a:ext cx="3667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7"/>
              <p:cNvCxnSpPr/>
              <p:nvPr/>
            </p:nvCxnSpPr>
            <p:spPr>
              <a:xfrm>
                <a:off x="981000" y="7858875"/>
                <a:ext cx="3667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981000" y="8420850"/>
                <a:ext cx="3667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D84B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" name="Google Shape;107;p7"/>
            <p:cNvSpPr/>
            <p:nvPr/>
          </p:nvSpPr>
          <p:spPr>
            <a:xfrm rot="-2700000">
              <a:off x="3697597" y="7443451"/>
              <a:ext cx="340704" cy="259347"/>
            </a:xfrm>
            <a:custGeom>
              <a:avLst/>
              <a:gdLst/>
              <a:ahLst/>
              <a:cxnLst/>
              <a:rect l="l" t="t" r="r" b="b"/>
              <a:pathLst>
                <a:path w="6445" h="4906" extrusionOk="0">
                  <a:moveTo>
                    <a:pt x="1636" y="0"/>
                  </a:moveTo>
                  <a:cubicBezTo>
                    <a:pt x="695" y="0"/>
                    <a:pt x="1" y="1593"/>
                    <a:pt x="1884" y="4906"/>
                  </a:cubicBezTo>
                  <a:cubicBezTo>
                    <a:pt x="6222" y="4023"/>
                    <a:pt x="6445" y="1353"/>
                    <a:pt x="4875" y="1353"/>
                  </a:cubicBezTo>
                  <a:cubicBezTo>
                    <a:pt x="4429" y="1353"/>
                    <a:pt x="3839" y="1569"/>
                    <a:pt x="3157" y="2101"/>
                  </a:cubicBezTo>
                  <a:cubicBezTo>
                    <a:pt x="3005" y="713"/>
                    <a:pt x="2265" y="0"/>
                    <a:pt x="16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2700000">
              <a:off x="2013972" y="6798351"/>
              <a:ext cx="340704" cy="259347"/>
            </a:xfrm>
            <a:custGeom>
              <a:avLst/>
              <a:gdLst/>
              <a:ahLst/>
              <a:cxnLst/>
              <a:rect l="l" t="t" r="r" b="b"/>
              <a:pathLst>
                <a:path w="6445" h="4906" extrusionOk="0">
                  <a:moveTo>
                    <a:pt x="1636" y="0"/>
                  </a:moveTo>
                  <a:cubicBezTo>
                    <a:pt x="695" y="0"/>
                    <a:pt x="1" y="1593"/>
                    <a:pt x="1884" y="4906"/>
                  </a:cubicBezTo>
                  <a:cubicBezTo>
                    <a:pt x="6222" y="4023"/>
                    <a:pt x="6445" y="1353"/>
                    <a:pt x="4875" y="1353"/>
                  </a:cubicBezTo>
                  <a:cubicBezTo>
                    <a:pt x="4429" y="1353"/>
                    <a:pt x="3839" y="1569"/>
                    <a:pt x="3157" y="2101"/>
                  </a:cubicBezTo>
                  <a:cubicBezTo>
                    <a:pt x="3005" y="713"/>
                    <a:pt x="2265" y="0"/>
                    <a:pt x="1636" y="0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 rot="1459506">
              <a:off x="2534376" y="6165597"/>
              <a:ext cx="797862" cy="548137"/>
            </a:xfrm>
            <a:custGeom>
              <a:avLst/>
              <a:gdLst/>
              <a:ahLst/>
              <a:cxnLst/>
              <a:rect l="l" t="t" r="r" b="b"/>
              <a:pathLst>
                <a:path w="15093" h="10369" extrusionOk="0">
                  <a:moveTo>
                    <a:pt x="11646" y="1"/>
                  </a:moveTo>
                  <a:cubicBezTo>
                    <a:pt x="10515" y="1"/>
                    <a:pt x="9066" y="1016"/>
                    <a:pt x="7878" y="3465"/>
                  </a:cubicBezTo>
                  <a:cubicBezTo>
                    <a:pt x="6584" y="1438"/>
                    <a:pt x="4985" y="567"/>
                    <a:pt x="3744" y="567"/>
                  </a:cubicBezTo>
                  <a:cubicBezTo>
                    <a:pt x="981" y="567"/>
                    <a:pt x="1" y="4890"/>
                    <a:pt x="8157" y="10368"/>
                  </a:cubicBezTo>
                  <a:cubicBezTo>
                    <a:pt x="15092" y="4982"/>
                    <a:pt x="14151" y="1"/>
                    <a:pt x="11646" y="1"/>
                  </a:cubicBezTo>
                  <a:close/>
                </a:path>
              </a:pathLst>
            </a:custGeom>
            <a:solidFill>
              <a:srgbClr val="F6B3AE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 rot="-1858051">
              <a:off x="5174741" y="1231614"/>
              <a:ext cx="513811" cy="390669"/>
            </a:xfrm>
            <a:custGeom>
              <a:avLst/>
              <a:gdLst/>
              <a:ahLst/>
              <a:cxnLst/>
              <a:rect l="l" t="t" r="r" b="b"/>
              <a:pathLst>
                <a:path w="13085" h="9949" extrusionOk="0">
                  <a:moveTo>
                    <a:pt x="3331" y="1"/>
                  </a:moveTo>
                  <a:cubicBezTo>
                    <a:pt x="1432" y="1"/>
                    <a:pt x="0" y="3211"/>
                    <a:pt x="3743" y="9948"/>
                  </a:cubicBezTo>
                  <a:cubicBezTo>
                    <a:pt x="12621" y="8282"/>
                    <a:pt x="13085" y="2823"/>
                    <a:pt x="9832" y="2823"/>
                  </a:cubicBezTo>
                  <a:cubicBezTo>
                    <a:pt x="8930" y="2823"/>
                    <a:pt x="7742" y="3242"/>
                    <a:pt x="6369" y="4279"/>
                  </a:cubicBezTo>
                  <a:cubicBezTo>
                    <a:pt x="6105" y="1459"/>
                    <a:pt x="4612" y="1"/>
                    <a:pt x="3331" y="1"/>
                  </a:cubicBezTo>
                  <a:close/>
                </a:path>
              </a:pathLst>
            </a:custGeom>
            <a:solidFill>
              <a:srgbClr val="F6B3A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979925" y="1567100"/>
            <a:ext cx="349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E5537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979925" y="2353750"/>
            <a:ext cx="5581800" cy="50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>
                <a:solidFill>
                  <a:srgbClr val="353A68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●"/>
              <a:defRPr sz="1200">
                <a:solidFill>
                  <a:srgbClr val="353A6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53A68"/>
              </a:buClr>
              <a:buSzPts val="1200"/>
              <a:buChar char="○"/>
              <a:defRPr sz="1200">
                <a:solidFill>
                  <a:srgbClr val="353A6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53A68"/>
              </a:buClr>
              <a:buSzPts val="1200"/>
              <a:buChar char="■"/>
              <a:defRPr sz="1200">
                <a:solidFill>
                  <a:srgbClr val="353A6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2"/>
          </p:nvPr>
        </p:nvSpPr>
        <p:spPr>
          <a:xfrm>
            <a:off x="981000" y="7969875"/>
            <a:ext cx="3733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E5537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1404900" y="3486150"/>
            <a:ext cx="4734000" cy="37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ubTitle" idx="1"/>
          </p:nvPr>
        </p:nvSpPr>
        <p:spPr>
          <a:xfrm>
            <a:off x="2356800" y="7630947"/>
            <a:ext cx="283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8"/>
          <p:cNvGrpSpPr/>
          <p:nvPr/>
        </p:nvGrpSpPr>
        <p:grpSpPr>
          <a:xfrm>
            <a:off x="-19050" y="287278"/>
            <a:ext cx="3100073" cy="2801097"/>
            <a:chOff x="-19050" y="287275"/>
            <a:chExt cx="2609050" cy="2357429"/>
          </a:xfrm>
        </p:grpSpPr>
        <p:sp>
          <p:nvSpPr>
            <p:cNvPr id="118" name="Google Shape;118;p8"/>
            <p:cNvSpPr/>
            <p:nvPr/>
          </p:nvSpPr>
          <p:spPr>
            <a:xfrm>
              <a:off x="1384052" y="1859933"/>
              <a:ext cx="104817" cy="132179"/>
            </a:xfrm>
            <a:custGeom>
              <a:avLst/>
              <a:gdLst/>
              <a:ahLst/>
              <a:cxnLst/>
              <a:rect l="l" t="t" r="r" b="b"/>
              <a:pathLst>
                <a:path w="2241" h="2826" extrusionOk="0">
                  <a:moveTo>
                    <a:pt x="1477" y="0"/>
                  </a:moveTo>
                  <a:cubicBezTo>
                    <a:pt x="1351" y="0"/>
                    <a:pt x="1230" y="44"/>
                    <a:pt x="1142" y="132"/>
                  </a:cubicBezTo>
                  <a:cubicBezTo>
                    <a:pt x="528" y="571"/>
                    <a:pt x="88" y="1274"/>
                    <a:pt x="1" y="2021"/>
                  </a:cubicBezTo>
                  <a:cubicBezTo>
                    <a:pt x="1" y="2571"/>
                    <a:pt x="216" y="2825"/>
                    <a:pt x="541" y="2825"/>
                  </a:cubicBezTo>
                  <a:cubicBezTo>
                    <a:pt x="632" y="2825"/>
                    <a:pt x="730" y="2806"/>
                    <a:pt x="835" y="2767"/>
                  </a:cubicBezTo>
                  <a:cubicBezTo>
                    <a:pt x="1274" y="2548"/>
                    <a:pt x="1626" y="2196"/>
                    <a:pt x="1845" y="1801"/>
                  </a:cubicBezTo>
                  <a:cubicBezTo>
                    <a:pt x="2065" y="1494"/>
                    <a:pt x="2197" y="1186"/>
                    <a:pt x="2241" y="835"/>
                  </a:cubicBezTo>
                  <a:cubicBezTo>
                    <a:pt x="2241" y="527"/>
                    <a:pt x="2109" y="264"/>
                    <a:pt x="1845" y="132"/>
                  </a:cubicBezTo>
                  <a:cubicBezTo>
                    <a:pt x="1735" y="44"/>
                    <a:pt x="1604" y="0"/>
                    <a:pt x="1477" y="0"/>
                  </a:cubicBezTo>
                  <a:close/>
                </a:path>
              </a:pathLst>
            </a:custGeom>
            <a:solidFill>
              <a:srgbClr val="ED8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1731249" y="1874760"/>
              <a:ext cx="92469" cy="110804"/>
            </a:xfrm>
            <a:custGeom>
              <a:avLst/>
              <a:gdLst/>
              <a:ahLst/>
              <a:cxnLst/>
              <a:rect l="l" t="t" r="r" b="b"/>
              <a:pathLst>
                <a:path w="1977" h="2369" extrusionOk="0">
                  <a:moveTo>
                    <a:pt x="1346" y="1"/>
                  </a:moveTo>
                  <a:cubicBezTo>
                    <a:pt x="1279" y="1"/>
                    <a:pt x="1211" y="12"/>
                    <a:pt x="1142" y="35"/>
                  </a:cubicBezTo>
                  <a:cubicBezTo>
                    <a:pt x="439" y="386"/>
                    <a:pt x="0" y="1133"/>
                    <a:pt x="44" y="1879"/>
                  </a:cubicBezTo>
                  <a:cubicBezTo>
                    <a:pt x="44" y="2161"/>
                    <a:pt x="264" y="2368"/>
                    <a:pt x="504" y="2368"/>
                  </a:cubicBezTo>
                  <a:cubicBezTo>
                    <a:pt x="526" y="2368"/>
                    <a:pt x="549" y="2366"/>
                    <a:pt x="571" y="2363"/>
                  </a:cubicBezTo>
                  <a:lnTo>
                    <a:pt x="747" y="2363"/>
                  </a:lnTo>
                  <a:cubicBezTo>
                    <a:pt x="1450" y="2055"/>
                    <a:pt x="1933" y="1396"/>
                    <a:pt x="1977" y="650"/>
                  </a:cubicBezTo>
                  <a:cubicBezTo>
                    <a:pt x="1940" y="250"/>
                    <a:pt x="1664" y="1"/>
                    <a:pt x="1346" y="1"/>
                  </a:cubicBezTo>
                  <a:close/>
                </a:path>
              </a:pathLst>
            </a:custGeom>
            <a:solidFill>
              <a:srgbClr val="ED8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357345" y="802950"/>
              <a:ext cx="145883" cy="175958"/>
            </a:xfrm>
            <a:custGeom>
              <a:avLst/>
              <a:gdLst/>
              <a:ahLst/>
              <a:cxnLst/>
              <a:rect l="l" t="t" r="r" b="b"/>
              <a:pathLst>
                <a:path w="3119" h="3762" extrusionOk="0">
                  <a:moveTo>
                    <a:pt x="2410" y="0"/>
                  </a:moveTo>
                  <a:cubicBezTo>
                    <a:pt x="2311" y="0"/>
                    <a:pt x="2209" y="21"/>
                    <a:pt x="2109" y="67"/>
                  </a:cubicBezTo>
                  <a:cubicBezTo>
                    <a:pt x="1977" y="154"/>
                    <a:pt x="1801" y="198"/>
                    <a:pt x="1670" y="286"/>
                  </a:cubicBezTo>
                  <a:cubicBezTo>
                    <a:pt x="1099" y="725"/>
                    <a:pt x="659" y="1296"/>
                    <a:pt x="396" y="1955"/>
                  </a:cubicBezTo>
                  <a:cubicBezTo>
                    <a:pt x="220" y="2263"/>
                    <a:pt x="88" y="2614"/>
                    <a:pt x="88" y="2965"/>
                  </a:cubicBezTo>
                  <a:cubicBezTo>
                    <a:pt x="1" y="3361"/>
                    <a:pt x="308" y="3756"/>
                    <a:pt x="703" y="3756"/>
                  </a:cubicBezTo>
                  <a:cubicBezTo>
                    <a:pt x="748" y="3760"/>
                    <a:pt x="792" y="3762"/>
                    <a:pt x="836" y="3762"/>
                  </a:cubicBezTo>
                  <a:cubicBezTo>
                    <a:pt x="1311" y="3762"/>
                    <a:pt x="1739" y="3547"/>
                    <a:pt x="2021" y="3185"/>
                  </a:cubicBezTo>
                  <a:cubicBezTo>
                    <a:pt x="2328" y="2878"/>
                    <a:pt x="2592" y="2526"/>
                    <a:pt x="2812" y="2175"/>
                  </a:cubicBezTo>
                  <a:cubicBezTo>
                    <a:pt x="3031" y="1823"/>
                    <a:pt x="3119" y="1472"/>
                    <a:pt x="3119" y="1077"/>
                  </a:cubicBezTo>
                  <a:cubicBezTo>
                    <a:pt x="3119" y="901"/>
                    <a:pt x="3119" y="813"/>
                    <a:pt x="3119" y="725"/>
                  </a:cubicBezTo>
                  <a:cubicBezTo>
                    <a:pt x="3119" y="308"/>
                    <a:pt x="2788" y="0"/>
                    <a:pt x="2410" y="0"/>
                  </a:cubicBezTo>
                  <a:close/>
                </a:path>
              </a:pathLst>
            </a:custGeom>
            <a:solidFill>
              <a:srgbClr val="ED8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273106" y="966283"/>
              <a:ext cx="1230584" cy="1195973"/>
            </a:xfrm>
            <a:custGeom>
              <a:avLst/>
              <a:gdLst/>
              <a:ahLst/>
              <a:cxnLst/>
              <a:rect l="l" t="t" r="r" b="b"/>
              <a:pathLst>
                <a:path w="26310" h="25570" extrusionOk="0">
                  <a:moveTo>
                    <a:pt x="21303" y="1"/>
                  </a:moveTo>
                  <a:cubicBezTo>
                    <a:pt x="20688" y="1"/>
                    <a:pt x="20117" y="44"/>
                    <a:pt x="19546" y="132"/>
                  </a:cubicBezTo>
                  <a:cubicBezTo>
                    <a:pt x="18316" y="308"/>
                    <a:pt x="17130" y="747"/>
                    <a:pt x="16076" y="1450"/>
                  </a:cubicBezTo>
                  <a:cubicBezTo>
                    <a:pt x="15285" y="1977"/>
                    <a:pt x="14495" y="2636"/>
                    <a:pt x="13704" y="3163"/>
                  </a:cubicBezTo>
                  <a:cubicBezTo>
                    <a:pt x="13572" y="3295"/>
                    <a:pt x="13485" y="3295"/>
                    <a:pt x="13441" y="3295"/>
                  </a:cubicBezTo>
                  <a:cubicBezTo>
                    <a:pt x="13353" y="3251"/>
                    <a:pt x="13265" y="3207"/>
                    <a:pt x="13177" y="3075"/>
                  </a:cubicBezTo>
                  <a:cubicBezTo>
                    <a:pt x="13002" y="2899"/>
                    <a:pt x="12870" y="2680"/>
                    <a:pt x="12694" y="2460"/>
                  </a:cubicBezTo>
                  <a:cubicBezTo>
                    <a:pt x="11860" y="1406"/>
                    <a:pt x="10630" y="659"/>
                    <a:pt x="9268" y="396"/>
                  </a:cubicBezTo>
                  <a:cubicBezTo>
                    <a:pt x="8763" y="289"/>
                    <a:pt x="8241" y="231"/>
                    <a:pt x="7723" y="231"/>
                  </a:cubicBezTo>
                  <a:cubicBezTo>
                    <a:pt x="7386" y="231"/>
                    <a:pt x="7050" y="256"/>
                    <a:pt x="6721" y="308"/>
                  </a:cubicBezTo>
                  <a:cubicBezTo>
                    <a:pt x="5008" y="396"/>
                    <a:pt x="3383" y="1274"/>
                    <a:pt x="2373" y="2680"/>
                  </a:cubicBezTo>
                  <a:cubicBezTo>
                    <a:pt x="967" y="4568"/>
                    <a:pt x="1" y="6633"/>
                    <a:pt x="133" y="9092"/>
                  </a:cubicBezTo>
                  <a:cubicBezTo>
                    <a:pt x="176" y="9575"/>
                    <a:pt x="220" y="10102"/>
                    <a:pt x="264" y="10630"/>
                  </a:cubicBezTo>
                  <a:cubicBezTo>
                    <a:pt x="264" y="10805"/>
                    <a:pt x="308" y="11025"/>
                    <a:pt x="352" y="11244"/>
                  </a:cubicBezTo>
                  <a:cubicBezTo>
                    <a:pt x="1494" y="15768"/>
                    <a:pt x="3602" y="19677"/>
                    <a:pt x="7292" y="22620"/>
                  </a:cubicBezTo>
                  <a:cubicBezTo>
                    <a:pt x="7951" y="23103"/>
                    <a:pt x="8565" y="23718"/>
                    <a:pt x="9224" y="24245"/>
                  </a:cubicBezTo>
                  <a:cubicBezTo>
                    <a:pt x="9532" y="24509"/>
                    <a:pt x="9883" y="24816"/>
                    <a:pt x="10191" y="25080"/>
                  </a:cubicBezTo>
                  <a:cubicBezTo>
                    <a:pt x="10561" y="25404"/>
                    <a:pt x="11030" y="25570"/>
                    <a:pt x="11500" y="25570"/>
                  </a:cubicBezTo>
                  <a:cubicBezTo>
                    <a:pt x="11920" y="25570"/>
                    <a:pt x="12341" y="25437"/>
                    <a:pt x="12694" y="25168"/>
                  </a:cubicBezTo>
                  <a:cubicBezTo>
                    <a:pt x="13045" y="24904"/>
                    <a:pt x="13397" y="24641"/>
                    <a:pt x="13704" y="24377"/>
                  </a:cubicBezTo>
                  <a:cubicBezTo>
                    <a:pt x="16691" y="21786"/>
                    <a:pt x="19458" y="18931"/>
                    <a:pt x="21961" y="15856"/>
                  </a:cubicBezTo>
                  <a:cubicBezTo>
                    <a:pt x="23103" y="14407"/>
                    <a:pt x="24070" y="12870"/>
                    <a:pt x="24948" y="11244"/>
                  </a:cubicBezTo>
                  <a:cubicBezTo>
                    <a:pt x="25870" y="9444"/>
                    <a:pt x="26310" y="7467"/>
                    <a:pt x="26178" y="5447"/>
                  </a:cubicBezTo>
                  <a:cubicBezTo>
                    <a:pt x="26090" y="4305"/>
                    <a:pt x="25739" y="3163"/>
                    <a:pt x="25124" y="2197"/>
                  </a:cubicBezTo>
                  <a:cubicBezTo>
                    <a:pt x="24333" y="835"/>
                    <a:pt x="22884" y="1"/>
                    <a:pt x="2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-19050" y="390878"/>
              <a:ext cx="1887925" cy="2253826"/>
            </a:xfrm>
            <a:custGeom>
              <a:avLst/>
              <a:gdLst/>
              <a:ahLst/>
              <a:cxnLst/>
              <a:rect l="l" t="t" r="r" b="b"/>
              <a:pathLst>
                <a:path w="40364" h="48187" extrusionOk="0">
                  <a:moveTo>
                    <a:pt x="24548" y="1"/>
                  </a:moveTo>
                  <a:cubicBezTo>
                    <a:pt x="24506" y="1"/>
                    <a:pt x="24464" y="2"/>
                    <a:pt x="24420" y="4"/>
                  </a:cubicBezTo>
                  <a:cubicBezTo>
                    <a:pt x="23806" y="48"/>
                    <a:pt x="23410" y="444"/>
                    <a:pt x="23322" y="1366"/>
                  </a:cubicBezTo>
                  <a:cubicBezTo>
                    <a:pt x="23147" y="2728"/>
                    <a:pt x="22971" y="4133"/>
                    <a:pt x="22839" y="5539"/>
                  </a:cubicBezTo>
                  <a:cubicBezTo>
                    <a:pt x="22708" y="6900"/>
                    <a:pt x="22620" y="8306"/>
                    <a:pt x="22488" y="9623"/>
                  </a:cubicBezTo>
                  <a:cubicBezTo>
                    <a:pt x="22444" y="10282"/>
                    <a:pt x="22356" y="10897"/>
                    <a:pt x="22268" y="11512"/>
                  </a:cubicBezTo>
                  <a:cubicBezTo>
                    <a:pt x="22268" y="11600"/>
                    <a:pt x="22180" y="11644"/>
                    <a:pt x="22180" y="11688"/>
                  </a:cubicBezTo>
                  <a:cubicBezTo>
                    <a:pt x="22180" y="11688"/>
                    <a:pt x="22093" y="11644"/>
                    <a:pt x="22093" y="11600"/>
                  </a:cubicBezTo>
                  <a:cubicBezTo>
                    <a:pt x="22005" y="11029"/>
                    <a:pt x="21873" y="10414"/>
                    <a:pt x="21829" y="9843"/>
                  </a:cubicBezTo>
                  <a:cubicBezTo>
                    <a:pt x="21610" y="8218"/>
                    <a:pt x="21434" y="6593"/>
                    <a:pt x="21214" y="5012"/>
                  </a:cubicBezTo>
                  <a:cubicBezTo>
                    <a:pt x="21126" y="4133"/>
                    <a:pt x="20907" y="3255"/>
                    <a:pt x="20775" y="2376"/>
                  </a:cubicBezTo>
                  <a:cubicBezTo>
                    <a:pt x="20687" y="1981"/>
                    <a:pt x="20511" y="1630"/>
                    <a:pt x="20204" y="1366"/>
                  </a:cubicBezTo>
                  <a:cubicBezTo>
                    <a:pt x="19984" y="1146"/>
                    <a:pt x="19711" y="1043"/>
                    <a:pt x="19441" y="1043"/>
                  </a:cubicBezTo>
                  <a:cubicBezTo>
                    <a:pt x="19013" y="1043"/>
                    <a:pt x="18592" y="1303"/>
                    <a:pt x="18403" y="1761"/>
                  </a:cubicBezTo>
                  <a:cubicBezTo>
                    <a:pt x="18315" y="1937"/>
                    <a:pt x="18271" y="2157"/>
                    <a:pt x="18228" y="2332"/>
                  </a:cubicBezTo>
                  <a:cubicBezTo>
                    <a:pt x="18140" y="3562"/>
                    <a:pt x="18008" y="4748"/>
                    <a:pt x="17964" y="5934"/>
                  </a:cubicBezTo>
                  <a:cubicBezTo>
                    <a:pt x="17920" y="7866"/>
                    <a:pt x="17964" y="9755"/>
                    <a:pt x="17920" y="11688"/>
                  </a:cubicBezTo>
                  <a:cubicBezTo>
                    <a:pt x="17920" y="12303"/>
                    <a:pt x="17920" y="12873"/>
                    <a:pt x="17920" y="13488"/>
                  </a:cubicBezTo>
                  <a:cubicBezTo>
                    <a:pt x="17876" y="13576"/>
                    <a:pt x="17876" y="13664"/>
                    <a:pt x="17832" y="13752"/>
                  </a:cubicBezTo>
                  <a:cubicBezTo>
                    <a:pt x="17788" y="13664"/>
                    <a:pt x="17788" y="13576"/>
                    <a:pt x="17744" y="13532"/>
                  </a:cubicBezTo>
                  <a:cubicBezTo>
                    <a:pt x="17657" y="13049"/>
                    <a:pt x="17569" y="12610"/>
                    <a:pt x="17437" y="12127"/>
                  </a:cubicBezTo>
                  <a:cubicBezTo>
                    <a:pt x="17042" y="10282"/>
                    <a:pt x="16602" y="8393"/>
                    <a:pt x="16163" y="6549"/>
                  </a:cubicBezTo>
                  <a:cubicBezTo>
                    <a:pt x="16119" y="6241"/>
                    <a:pt x="15988" y="5978"/>
                    <a:pt x="15812" y="5714"/>
                  </a:cubicBezTo>
                  <a:cubicBezTo>
                    <a:pt x="15556" y="5348"/>
                    <a:pt x="15147" y="5165"/>
                    <a:pt x="14713" y="5165"/>
                  </a:cubicBezTo>
                  <a:cubicBezTo>
                    <a:pt x="14626" y="5165"/>
                    <a:pt x="14538" y="5173"/>
                    <a:pt x="14450" y="5187"/>
                  </a:cubicBezTo>
                  <a:cubicBezTo>
                    <a:pt x="13967" y="5319"/>
                    <a:pt x="13572" y="5758"/>
                    <a:pt x="13572" y="6285"/>
                  </a:cubicBezTo>
                  <a:cubicBezTo>
                    <a:pt x="13484" y="7339"/>
                    <a:pt x="13440" y="8350"/>
                    <a:pt x="13440" y="9360"/>
                  </a:cubicBezTo>
                  <a:cubicBezTo>
                    <a:pt x="13440" y="10414"/>
                    <a:pt x="13528" y="11424"/>
                    <a:pt x="13572" y="12434"/>
                  </a:cubicBezTo>
                  <a:cubicBezTo>
                    <a:pt x="13660" y="15070"/>
                    <a:pt x="13748" y="17749"/>
                    <a:pt x="13791" y="20384"/>
                  </a:cubicBezTo>
                  <a:cubicBezTo>
                    <a:pt x="13835" y="21526"/>
                    <a:pt x="13879" y="22668"/>
                    <a:pt x="13967" y="23854"/>
                  </a:cubicBezTo>
                  <a:cubicBezTo>
                    <a:pt x="14055" y="24205"/>
                    <a:pt x="13835" y="24601"/>
                    <a:pt x="13484" y="24776"/>
                  </a:cubicBezTo>
                  <a:cubicBezTo>
                    <a:pt x="11903" y="25786"/>
                    <a:pt x="10366" y="26841"/>
                    <a:pt x="8784" y="27851"/>
                  </a:cubicBezTo>
                  <a:cubicBezTo>
                    <a:pt x="8082" y="28334"/>
                    <a:pt x="7379" y="28817"/>
                    <a:pt x="6632" y="29256"/>
                  </a:cubicBezTo>
                  <a:cubicBezTo>
                    <a:pt x="6413" y="29388"/>
                    <a:pt x="264" y="33209"/>
                    <a:pt x="0" y="33341"/>
                  </a:cubicBezTo>
                  <a:lnTo>
                    <a:pt x="0" y="48186"/>
                  </a:lnTo>
                  <a:cubicBezTo>
                    <a:pt x="2372" y="46649"/>
                    <a:pt x="10673" y="41510"/>
                    <a:pt x="13045" y="40017"/>
                  </a:cubicBezTo>
                  <a:cubicBezTo>
                    <a:pt x="16163" y="38084"/>
                    <a:pt x="19238" y="36196"/>
                    <a:pt x="22444" y="34483"/>
                  </a:cubicBezTo>
                  <a:cubicBezTo>
                    <a:pt x="23542" y="33868"/>
                    <a:pt x="24684" y="33253"/>
                    <a:pt x="25826" y="32682"/>
                  </a:cubicBezTo>
                  <a:cubicBezTo>
                    <a:pt x="25908" y="32621"/>
                    <a:pt x="25999" y="32588"/>
                    <a:pt x="26090" y="32588"/>
                  </a:cubicBezTo>
                  <a:cubicBezTo>
                    <a:pt x="26196" y="32588"/>
                    <a:pt x="26303" y="32632"/>
                    <a:pt x="26397" y="32726"/>
                  </a:cubicBezTo>
                  <a:cubicBezTo>
                    <a:pt x="27231" y="33209"/>
                    <a:pt x="28066" y="33648"/>
                    <a:pt x="28813" y="34175"/>
                  </a:cubicBezTo>
                  <a:cubicBezTo>
                    <a:pt x="29823" y="34878"/>
                    <a:pt x="30921" y="35405"/>
                    <a:pt x="32107" y="35801"/>
                  </a:cubicBezTo>
                  <a:cubicBezTo>
                    <a:pt x="32502" y="35976"/>
                    <a:pt x="32897" y="36064"/>
                    <a:pt x="33337" y="36152"/>
                  </a:cubicBezTo>
                  <a:cubicBezTo>
                    <a:pt x="33413" y="36165"/>
                    <a:pt x="33490" y="36171"/>
                    <a:pt x="33566" y="36171"/>
                  </a:cubicBezTo>
                  <a:cubicBezTo>
                    <a:pt x="34012" y="36171"/>
                    <a:pt x="34429" y="35956"/>
                    <a:pt x="34654" y="35581"/>
                  </a:cubicBezTo>
                  <a:cubicBezTo>
                    <a:pt x="34918" y="35186"/>
                    <a:pt x="34962" y="34703"/>
                    <a:pt x="34742" y="34263"/>
                  </a:cubicBezTo>
                  <a:cubicBezTo>
                    <a:pt x="34566" y="33824"/>
                    <a:pt x="34259" y="33429"/>
                    <a:pt x="33908" y="33165"/>
                  </a:cubicBezTo>
                  <a:cubicBezTo>
                    <a:pt x="33337" y="32682"/>
                    <a:pt x="32809" y="32243"/>
                    <a:pt x="32239" y="31760"/>
                  </a:cubicBezTo>
                  <a:cubicBezTo>
                    <a:pt x="31711" y="31277"/>
                    <a:pt x="31140" y="30837"/>
                    <a:pt x="30613" y="30310"/>
                  </a:cubicBezTo>
                  <a:cubicBezTo>
                    <a:pt x="29384" y="29081"/>
                    <a:pt x="28417" y="27587"/>
                    <a:pt x="27846" y="25918"/>
                  </a:cubicBezTo>
                  <a:cubicBezTo>
                    <a:pt x="27275" y="24205"/>
                    <a:pt x="27188" y="22361"/>
                    <a:pt x="27583" y="20604"/>
                  </a:cubicBezTo>
                  <a:cubicBezTo>
                    <a:pt x="27934" y="19066"/>
                    <a:pt x="28417" y="17573"/>
                    <a:pt x="29076" y="16124"/>
                  </a:cubicBezTo>
                  <a:cubicBezTo>
                    <a:pt x="29647" y="14894"/>
                    <a:pt x="30526" y="13796"/>
                    <a:pt x="31668" y="13005"/>
                  </a:cubicBezTo>
                  <a:cubicBezTo>
                    <a:pt x="32285" y="12459"/>
                    <a:pt x="33056" y="12183"/>
                    <a:pt x="33829" y="12183"/>
                  </a:cubicBezTo>
                  <a:cubicBezTo>
                    <a:pt x="34486" y="12183"/>
                    <a:pt x="35143" y="12382"/>
                    <a:pt x="35708" y="12786"/>
                  </a:cubicBezTo>
                  <a:cubicBezTo>
                    <a:pt x="36455" y="13269"/>
                    <a:pt x="37158" y="13708"/>
                    <a:pt x="37904" y="14147"/>
                  </a:cubicBezTo>
                  <a:cubicBezTo>
                    <a:pt x="38256" y="14411"/>
                    <a:pt x="38695" y="14499"/>
                    <a:pt x="39134" y="14499"/>
                  </a:cubicBezTo>
                  <a:cubicBezTo>
                    <a:pt x="39793" y="14499"/>
                    <a:pt x="40364" y="13972"/>
                    <a:pt x="40320" y="13269"/>
                  </a:cubicBezTo>
                  <a:cubicBezTo>
                    <a:pt x="40320" y="12654"/>
                    <a:pt x="40144" y="12039"/>
                    <a:pt x="39793" y="11512"/>
                  </a:cubicBezTo>
                  <a:cubicBezTo>
                    <a:pt x="38648" y="9155"/>
                    <a:pt x="35878" y="7779"/>
                    <a:pt x="33381" y="7779"/>
                  </a:cubicBezTo>
                  <a:cubicBezTo>
                    <a:pt x="32620" y="7779"/>
                    <a:pt x="31885" y="7907"/>
                    <a:pt x="31228" y="8174"/>
                  </a:cubicBezTo>
                  <a:cubicBezTo>
                    <a:pt x="29911" y="8701"/>
                    <a:pt x="28725" y="9448"/>
                    <a:pt x="27715" y="10458"/>
                  </a:cubicBezTo>
                  <a:cubicBezTo>
                    <a:pt x="27608" y="10564"/>
                    <a:pt x="27501" y="10757"/>
                    <a:pt x="27348" y="10757"/>
                  </a:cubicBezTo>
                  <a:cubicBezTo>
                    <a:pt x="27312" y="10757"/>
                    <a:pt x="27273" y="10747"/>
                    <a:pt x="27231" y="10721"/>
                  </a:cubicBezTo>
                  <a:cubicBezTo>
                    <a:pt x="27144" y="10633"/>
                    <a:pt x="27144" y="10370"/>
                    <a:pt x="27144" y="10238"/>
                  </a:cubicBezTo>
                  <a:cubicBezTo>
                    <a:pt x="27056" y="9492"/>
                    <a:pt x="26968" y="8789"/>
                    <a:pt x="26968" y="8042"/>
                  </a:cubicBezTo>
                  <a:cubicBezTo>
                    <a:pt x="26836" y="6329"/>
                    <a:pt x="26660" y="4660"/>
                    <a:pt x="26353" y="2991"/>
                  </a:cubicBezTo>
                  <a:cubicBezTo>
                    <a:pt x="26265" y="2376"/>
                    <a:pt x="26090" y="1805"/>
                    <a:pt x="25958" y="1234"/>
                  </a:cubicBezTo>
                  <a:cubicBezTo>
                    <a:pt x="25709" y="363"/>
                    <a:pt x="25263" y="1"/>
                    <a:pt x="24548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253051" y="2117887"/>
              <a:ext cx="292328" cy="338352"/>
            </a:xfrm>
            <a:custGeom>
              <a:avLst/>
              <a:gdLst/>
              <a:ahLst/>
              <a:cxnLst/>
              <a:rect l="l" t="t" r="r" b="b"/>
              <a:pathLst>
                <a:path w="6250" h="7234" extrusionOk="0">
                  <a:moveTo>
                    <a:pt x="798" y="1"/>
                  </a:moveTo>
                  <a:cubicBezTo>
                    <a:pt x="383" y="1"/>
                    <a:pt x="0" y="342"/>
                    <a:pt x="0" y="810"/>
                  </a:cubicBezTo>
                  <a:lnTo>
                    <a:pt x="0" y="1601"/>
                  </a:lnTo>
                  <a:cubicBezTo>
                    <a:pt x="0" y="2787"/>
                    <a:pt x="220" y="3972"/>
                    <a:pt x="527" y="5114"/>
                  </a:cubicBezTo>
                  <a:cubicBezTo>
                    <a:pt x="703" y="5729"/>
                    <a:pt x="1010" y="6300"/>
                    <a:pt x="1450" y="6783"/>
                  </a:cubicBezTo>
                  <a:cubicBezTo>
                    <a:pt x="1625" y="6959"/>
                    <a:pt x="1845" y="7091"/>
                    <a:pt x="2065" y="7179"/>
                  </a:cubicBezTo>
                  <a:cubicBezTo>
                    <a:pt x="2149" y="7216"/>
                    <a:pt x="2238" y="7234"/>
                    <a:pt x="2325" y="7234"/>
                  </a:cubicBezTo>
                  <a:cubicBezTo>
                    <a:pt x="2648" y="7234"/>
                    <a:pt x="2962" y="6997"/>
                    <a:pt x="3031" y="6652"/>
                  </a:cubicBezTo>
                  <a:cubicBezTo>
                    <a:pt x="3031" y="6256"/>
                    <a:pt x="3031" y="5861"/>
                    <a:pt x="2987" y="5510"/>
                  </a:cubicBezTo>
                  <a:cubicBezTo>
                    <a:pt x="2943" y="5158"/>
                    <a:pt x="2855" y="4851"/>
                    <a:pt x="2811" y="4500"/>
                  </a:cubicBezTo>
                  <a:cubicBezTo>
                    <a:pt x="2767" y="4412"/>
                    <a:pt x="2811" y="4324"/>
                    <a:pt x="2855" y="4280"/>
                  </a:cubicBezTo>
                  <a:cubicBezTo>
                    <a:pt x="2868" y="4267"/>
                    <a:pt x="2888" y="4262"/>
                    <a:pt x="2912" y="4262"/>
                  </a:cubicBezTo>
                  <a:cubicBezTo>
                    <a:pt x="2969" y="4262"/>
                    <a:pt x="3044" y="4293"/>
                    <a:pt x="3075" y="4324"/>
                  </a:cubicBezTo>
                  <a:cubicBezTo>
                    <a:pt x="3470" y="4719"/>
                    <a:pt x="3865" y="5114"/>
                    <a:pt x="4261" y="5510"/>
                  </a:cubicBezTo>
                  <a:cubicBezTo>
                    <a:pt x="4480" y="5729"/>
                    <a:pt x="4744" y="5861"/>
                    <a:pt x="5051" y="5949"/>
                  </a:cubicBezTo>
                  <a:cubicBezTo>
                    <a:pt x="5138" y="5980"/>
                    <a:pt x="5225" y="5994"/>
                    <a:pt x="5310" y="5994"/>
                  </a:cubicBezTo>
                  <a:cubicBezTo>
                    <a:pt x="5824" y="5994"/>
                    <a:pt x="6250" y="5467"/>
                    <a:pt x="6061" y="4939"/>
                  </a:cubicBezTo>
                  <a:cubicBezTo>
                    <a:pt x="5974" y="4587"/>
                    <a:pt x="5842" y="4280"/>
                    <a:pt x="5666" y="4016"/>
                  </a:cubicBezTo>
                  <a:cubicBezTo>
                    <a:pt x="5183" y="3270"/>
                    <a:pt x="4656" y="2611"/>
                    <a:pt x="3997" y="2084"/>
                  </a:cubicBezTo>
                  <a:cubicBezTo>
                    <a:pt x="3163" y="1293"/>
                    <a:pt x="2196" y="634"/>
                    <a:pt x="1186" y="107"/>
                  </a:cubicBezTo>
                  <a:cubicBezTo>
                    <a:pt x="1061" y="34"/>
                    <a:pt x="928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189346" y="287275"/>
              <a:ext cx="243498" cy="323806"/>
            </a:xfrm>
            <a:custGeom>
              <a:avLst/>
              <a:gdLst/>
              <a:ahLst/>
              <a:cxnLst/>
              <a:rect l="l" t="t" r="r" b="b"/>
              <a:pathLst>
                <a:path w="5206" h="6923" extrusionOk="0">
                  <a:moveTo>
                    <a:pt x="2079" y="0"/>
                  </a:moveTo>
                  <a:cubicBezTo>
                    <a:pt x="1977" y="0"/>
                    <a:pt x="1879" y="34"/>
                    <a:pt x="1801" y="111"/>
                  </a:cubicBezTo>
                  <a:cubicBezTo>
                    <a:pt x="1494" y="419"/>
                    <a:pt x="1274" y="814"/>
                    <a:pt x="1143" y="1209"/>
                  </a:cubicBezTo>
                  <a:cubicBezTo>
                    <a:pt x="791" y="2088"/>
                    <a:pt x="528" y="2966"/>
                    <a:pt x="352" y="3932"/>
                  </a:cubicBezTo>
                  <a:cubicBezTo>
                    <a:pt x="176" y="4591"/>
                    <a:pt x="89" y="5250"/>
                    <a:pt x="45" y="5953"/>
                  </a:cubicBezTo>
                  <a:cubicBezTo>
                    <a:pt x="1" y="6260"/>
                    <a:pt x="132" y="6612"/>
                    <a:pt x="440" y="6831"/>
                  </a:cubicBezTo>
                  <a:cubicBezTo>
                    <a:pt x="543" y="6896"/>
                    <a:pt x="642" y="6922"/>
                    <a:pt x="737" y="6922"/>
                  </a:cubicBezTo>
                  <a:cubicBezTo>
                    <a:pt x="968" y="6922"/>
                    <a:pt x="1176" y="6767"/>
                    <a:pt x="1362" y="6612"/>
                  </a:cubicBezTo>
                  <a:cubicBezTo>
                    <a:pt x="1450" y="6524"/>
                    <a:pt x="1582" y="6480"/>
                    <a:pt x="1670" y="6392"/>
                  </a:cubicBezTo>
                  <a:cubicBezTo>
                    <a:pt x="2724" y="5382"/>
                    <a:pt x="3734" y="4328"/>
                    <a:pt x="4656" y="3186"/>
                  </a:cubicBezTo>
                  <a:cubicBezTo>
                    <a:pt x="4832" y="2922"/>
                    <a:pt x="5008" y="2615"/>
                    <a:pt x="5052" y="2307"/>
                  </a:cubicBezTo>
                  <a:cubicBezTo>
                    <a:pt x="5206" y="1844"/>
                    <a:pt x="4852" y="1449"/>
                    <a:pt x="4436" y="1449"/>
                  </a:cubicBezTo>
                  <a:cubicBezTo>
                    <a:pt x="4379" y="1449"/>
                    <a:pt x="4320" y="1457"/>
                    <a:pt x="4261" y="1473"/>
                  </a:cubicBezTo>
                  <a:cubicBezTo>
                    <a:pt x="4041" y="1473"/>
                    <a:pt x="3866" y="1561"/>
                    <a:pt x="3690" y="1692"/>
                  </a:cubicBezTo>
                  <a:cubicBezTo>
                    <a:pt x="3427" y="1868"/>
                    <a:pt x="3207" y="2044"/>
                    <a:pt x="2987" y="2263"/>
                  </a:cubicBezTo>
                  <a:cubicBezTo>
                    <a:pt x="2925" y="2325"/>
                    <a:pt x="2863" y="2388"/>
                    <a:pt x="2786" y="2388"/>
                  </a:cubicBezTo>
                  <a:cubicBezTo>
                    <a:pt x="2753" y="2388"/>
                    <a:pt x="2719" y="2377"/>
                    <a:pt x="2680" y="2351"/>
                  </a:cubicBezTo>
                  <a:cubicBezTo>
                    <a:pt x="2636" y="2263"/>
                    <a:pt x="2636" y="2176"/>
                    <a:pt x="2636" y="2088"/>
                  </a:cubicBezTo>
                  <a:cubicBezTo>
                    <a:pt x="2636" y="1956"/>
                    <a:pt x="2680" y="1780"/>
                    <a:pt x="2680" y="1385"/>
                  </a:cubicBezTo>
                  <a:cubicBezTo>
                    <a:pt x="2680" y="1034"/>
                    <a:pt x="2636" y="638"/>
                    <a:pt x="2548" y="287"/>
                  </a:cubicBezTo>
                  <a:cubicBezTo>
                    <a:pt x="2463" y="116"/>
                    <a:pt x="2266" y="0"/>
                    <a:pt x="2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27445" y="355377"/>
              <a:ext cx="217820" cy="309961"/>
            </a:xfrm>
            <a:custGeom>
              <a:avLst/>
              <a:gdLst/>
              <a:ahLst/>
              <a:cxnLst/>
              <a:rect l="l" t="t" r="r" b="b"/>
              <a:pathLst>
                <a:path w="4657" h="6627" extrusionOk="0">
                  <a:moveTo>
                    <a:pt x="3401" y="0"/>
                  </a:moveTo>
                  <a:cubicBezTo>
                    <a:pt x="3363" y="0"/>
                    <a:pt x="3328" y="6"/>
                    <a:pt x="3295" y="17"/>
                  </a:cubicBezTo>
                  <a:cubicBezTo>
                    <a:pt x="3119" y="61"/>
                    <a:pt x="2943" y="149"/>
                    <a:pt x="2900" y="324"/>
                  </a:cubicBezTo>
                  <a:cubicBezTo>
                    <a:pt x="2856" y="588"/>
                    <a:pt x="2856" y="851"/>
                    <a:pt x="2856" y="1115"/>
                  </a:cubicBezTo>
                  <a:cubicBezTo>
                    <a:pt x="2856" y="1422"/>
                    <a:pt x="2900" y="1774"/>
                    <a:pt x="2900" y="2125"/>
                  </a:cubicBezTo>
                  <a:cubicBezTo>
                    <a:pt x="2900" y="2220"/>
                    <a:pt x="2854" y="2292"/>
                    <a:pt x="2746" y="2292"/>
                  </a:cubicBezTo>
                  <a:cubicBezTo>
                    <a:pt x="2704" y="2292"/>
                    <a:pt x="2653" y="2281"/>
                    <a:pt x="2592" y="2257"/>
                  </a:cubicBezTo>
                  <a:cubicBezTo>
                    <a:pt x="2416" y="2125"/>
                    <a:pt x="2241" y="2037"/>
                    <a:pt x="2065" y="1905"/>
                  </a:cubicBezTo>
                  <a:cubicBezTo>
                    <a:pt x="1758" y="1686"/>
                    <a:pt x="1450" y="1554"/>
                    <a:pt x="1143" y="1466"/>
                  </a:cubicBezTo>
                  <a:cubicBezTo>
                    <a:pt x="1044" y="1424"/>
                    <a:pt x="946" y="1404"/>
                    <a:pt x="850" y="1404"/>
                  </a:cubicBezTo>
                  <a:cubicBezTo>
                    <a:pt x="647" y="1404"/>
                    <a:pt x="457" y="1493"/>
                    <a:pt x="308" y="1642"/>
                  </a:cubicBezTo>
                  <a:cubicBezTo>
                    <a:pt x="89" y="1862"/>
                    <a:pt x="1" y="2169"/>
                    <a:pt x="176" y="2476"/>
                  </a:cubicBezTo>
                  <a:cubicBezTo>
                    <a:pt x="308" y="2784"/>
                    <a:pt x="484" y="3047"/>
                    <a:pt x="703" y="3355"/>
                  </a:cubicBezTo>
                  <a:cubicBezTo>
                    <a:pt x="1626" y="4497"/>
                    <a:pt x="2680" y="5551"/>
                    <a:pt x="3866" y="6473"/>
                  </a:cubicBezTo>
                  <a:cubicBezTo>
                    <a:pt x="3985" y="6578"/>
                    <a:pt x="4114" y="6626"/>
                    <a:pt x="4233" y="6626"/>
                  </a:cubicBezTo>
                  <a:cubicBezTo>
                    <a:pt x="4465" y="6626"/>
                    <a:pt x="4656" y="6441"/>
                    <a:pt x="4656" y="6122"/>
                  </a:cubicBezTo>
                  <a:lnTo>
                    <a:pt x="4656" y="4497"/>
                  </a:lnTo>
                  <a:cubicBezTo>
                    <a:pt x="4656" y="3531"/>
                    <a:pt x="4569" y="2608"/>
                    <a:pt x="4393" y="1642"/>
                  </a:cubicBezTo>
                  <a:cubicBezTo>
                    <a:pt x="4305" y="1115"/>
                    <a:pt x="4085" y="588"/>
                    <a:pt x="3734" y="149"/>
                  </a:cubicBezTo>
                  <a:cubicBezTo>
                    <a:pt x="3635" y="50"/>
                    <a:pt x="3512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246877" y="1329898"/>
              <a:ext cx="343123" cy="570624"/>
            </a:xfrm>
            <a:custGeom>
              <a:avLst/>
              <a:gdLst/>
              <a:ahLst/>
              <a:cxnLst/>
              <a:rect l="l" t="t" r="r" b="b"/>
              <a:pathLst>
                <a:path w="7336" h="12200" extrusionOk="0">
                  <a:moveTo>
                    <a:pt x="7116" y="1"/>
                  </a:moveTo>
                  <a:cubicBezTo>
                    <a:pt x="7028" y="1"/>
                    <a:pt x="6852" y="45"/>
                    <a:pt x="6808" y="132"/>
                  </a:cubicBezTo>
                  <a:cubicBezTo>
                    <a:pt x="6677" y="308"/>
                    <a:pt x="6589" y="484"/>
                    <a:pt x="6545" y="703"/>
                  </a:cubicBezTo>
                  <a:cubicBezTo>
                    <a:pt x="6193" y="1977"/>
                    <a:pt x="5710" y="3207"/>
                    <a:pt x="5095" y="4349"/>
                  </a:cubicBezTo>
                  <a:cubicBezTo>
                    <a:pt x="4085" y="6325"/>
                    <a:pt x="2855" y="8214"/>
                    <a:pt x="1494" y="9927"/>
                  </a:cubicBezTo>
                  <a:cubicBezTo>
                    <a:pt x="1055" y="10454"/>
                    <a:pt x="615" y="10981"/>
                    <a:pt x="176" y="11508"/>
                  </a:cubicBezTo>
                  <a:cubicBezTo>
                    <a:pt x="88" y="11596"/>
                    <a:pt x="44" y="11728"/>
                    <a:pt x="1" y="11859"/>
                  </a:cubicBezTo>
                  <a:cubicBezTo>
                    <a:pt x="1" y="11947"/>
                    <a:pt x="44" y="12079"/>
                    <a:pt x="132" y="12167"/>
                  </a:cubicBezTo>
                  <a:cubicBezTo>
                    <a:pt x="176" y="12189"/>
                    <a:pt x="220" y="12200"/>
                    <a:pt x="264" y="12200"/>
                  </a:cubicBezTo>
                  <a:cubicBezTo>
                    <a:pt x="308" y="12200"/>
                    <a:pt x="352" y="12189"/>
                    <a:pt x="396" y="12167"/>
                  </a:cubicBezTo>
                  <a:cubicBezTo>
                    <a:pt x="528" y="12079"/>
                    <a:pt x="659" y="11991"/>
                    <a:pt x="791" y="11859"/>
                  </a:cubicBezTo>
                  <a:cubicBezTo>
                    <a:pt x="2460" y="9927"/>
                    <a:pt x="3953" y="7863"/>
                    <a:pt x="5227" y="5623"/>
                  </a:cubicBezTo>
                  <a:cubicBezTo>
                    <a:pt x="6062" y="4085"/>
                    <a:pt x="6721" y="2460"/>
                    <a:pt x="7248" y="791"/>
                  </a:cubicBezTo>
                  <a:cubicBezTo>
                    <a:pt x="7291" y="616"/>
                    <a:pt x="7335" y="396"/>
                    <a:pt x="7335" y="220"/>
                  </a:cubicBezTo>
                  <a:cubicBezTo>
                    <a:pt x="7291" y="132"/>
                    <a:pt x="7248" y="1"/>
                    <a:pt x="7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041449" y="861323"/>
              <a:ext cx="460195" cy="138914"/>
            </a:xfrm>
            <a:custGeom>
              <a:avLst/>
              <a:gdLst/>
              <a:ahLst/>
              <a:cxnLst/>
              <a:rect l="l" t="t" r="r" b="b"/>
              <a:pathLst>
                <a:path w="9839" h="2970" extrusionOk="0">
                  <a:moveTo>
                    <a:pt x="4239" y="1"/>
                  </a:moveTo>
                  <a:cubicBezTo>
                    <a:pt x="2875" y="1"/>
                    <a:pt x="1557" y="353"/>
                    <a:pt x="396" y="1059"/>
                  </a:cubicBezTo>
                  <a:cubicBezTo>
                    <a:pt x="264" y="1146"/>
                    <a:pt x="132" y="1278"/>
                    <a:pt x="44" y="1410"/>
                  </a:cubicBezTo>
                  <a:cubicBezTo>
                    <a:pt x="0" y="1454"/>
                    <a:pt x="0" y="1542"/>
                    <a:pt x="44" y="1630"/>
                  </a:cubicBezTo>
                  <a:cubicBezTo>
                    <a:pt x="88" y="1674"/>
                    <a:pt x="176" y="1761"/>
                    <a:pt x="220" y="1761"/>
                  </a:cubicBezTo>
                  <a:cubicBezTo>
                    <a:pt x="440" y="1761"/>
                    <a:pt x="659" y="1717"/>
                    <a:pt x="835" y="1586"/>
                  </a:cubicBezTo>
                  <a:cubicBezTo>
                    <a:pt x="1843" y="981"/>
                    <a:pt x="3005" y="659"/>
                    <a:pt x="4184" y="659"/>
                  </a:cubicBezTo>
                  <a:cubicBezTo>
                    <a:pt x="4546" y="659"/>
                    <a:pt x="4910" y="689"/>
                    <a:pt x="5271" y="751"/>
                  </a:cubicBezTo>
                  <a:cubicBezTo>
                    <a:pt x="6369" y="795"/>
                    <a:pt x="7423" y="1234"/>
                    <a:pt x="8258" y="1981"/>
                  </a:cubicBezTo>
                  <a:cubicBezTo>
                    <a:pt x="8609" y="2288"/>
                    <a:pt x="8960" y="2596"/>
                    <a:pt x="9356" y="2903"/>
                  </a:cubicBezTo>
                  <a:cubicBezTo>
                    <a:pt x="9400" y="2947"/>
                    <a:pt x="9454" y="2969"/>
                    <a:pt x="9509" y="2969"/>
                  </a:cubicBezTo>
                  <a:cubicBezTo>
                    <a:pt x="9564" y="2969"/>
                    <a:pt x="9619" y="2947"/>
                    <a:pt x="9663" y="2903"/>
                  </a:cubicBezTo>
                  <a:cubicBezTo>
                    <a:pt x="9751" y="2815"/>
                    <a:pt x="9839" y="2684"/>
                    <a:pt x="9751" y="2552"/>
                  </a:cubicBezTo>
                  <a:cubicBezTo>
                    <a:pt x="9136" y="1674"/>
                    <a:pt x="8302" y="971"/>
                    <a:pt x="7291" y="575"/>
                  </a:cubicBezTo>
                  <a:cubicBezTo>
                    <a:pt x="6413" y="180"/>
                    <a:pt x="5447" y="5"/>
                    <a:pt x="4480" y="5"/>
                  </a:cubicBezTo>
                  <a:cubicBezTo>
                    <a:pt x="4400" y="2"/>
                    <a:pt x="4319" y="1"/>
                    <a:pt x="4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955153" y="1981122"/>
              <a:ext cx="213704" cy="193170"/>
            </a:xfrm>
            <a:custGeom>
              <a:avLst/>
              <a:gdLst/>
              <a:ahLst/>
              <a:cxnLst/>
              <a:rect l="l" t="t" r="r" b="b"/>
              <a:pathLst>
                <a:path w="4569" h="4130" extrusionOk="0">
                  <a:moveTo>
                    <a:pt x="4217" y="1"/>
                  </a:moveTo>
                  <a:cubicBezTo>
                    <a:pt x="4085" y="89"/>
                    <a:pt x="3954" y="176"/>
                    <a:pt x="3822" y="308"/>
                  </a:cubicBezTo>
                  <a:cubicBezTo>
                    <a:pt x="2768" y="1494"/>
                    <a:pt x="1582" y="2548"/>
                    <a:pt x="264" y="3427"/>
                  </a:cubicBezTo>
                  <a:cubicBezTo>
                    <a:pt x="132" y="3515"/>
                    <a:pt x="1" y="3690"/>
                    <a:pt x="1" y="3822"/>
                  </a:cubicBezTo>
                  <a:cubicBezTo>
                    <a:pt x="1" y="3954"/>
                    <a:pt x="132" y="4042"/>
                    <a:pt x="176" y="4129"/>
                  </a:cubicBezTo>
                  <a:cubicBezTo>
                    <a:pt x="264" y="4129"/>
                    <a:pt x="352" y="4129"/>
                    <a:pt x="440" y="4085"/>
                  </a:cubicBezTo>
                  <a:cubicBezTo>
                    <a:pt x="1977" y="3119"/>
                    <a:pt x="3339" y="1933"/>
                    <a:pt x="4481" y="572"/>
                  </a:cubicBezTo>
                  <a:cubicBezTo>
                    <a:pt x="4525" y="484"/>
                    <a:pt x="4569" y="396"/>
                    <a:pt x="4569" y="308"/>
                  </a:cubicBezTo>
                  <a:cubicBezTo>
                    <a:pt x="4569" y="220"/>
                    <a:pt x="4525" y="176"/>
                    <a:pt x="4437" y="89"/>
                  </a:cubicBezTo>
                  <a:cubicBezTo>
                    <a:pt x="4393" y="45"/>
                    <a:pt x="4261" y="1"/>
                    <a:pt x="4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083300" y="415714"/>
              <a:ext cx="85079" cy="99392"/>
            </a:xfrm>
            <a:custGeom>
              <a:avLst/>
              <a:gdLst/>
              <a:ahLst/>
              <a:cxnLst/>
              <a:rect l="l" t="t" r="r" b="b"/>
              <a:pathLst>
                <a:path w="1819" h="2125" extrusionOk="0">
                  <a:moveTo>
                    <a:pt x="984" y="1"/>
                  </a:moveTo>
                  <a:cubicBezTo>
                    <a:pt x="809" y="44"/>
                    <a:pt x="633" y="176"/>
                    <a:pt x="545" y="352"/>
                  </a:cubicBezTo>
                  <a:cubicBezTo>
                    <a:pt x="215" y="889"/>
                    <a:pt x="1" y="2124"/>
                    <a:pt x="852" y="2124"/>
                  </a:cubicBezTo>
                  <a:cubicBezTo>
                    <a:pt x="907" y="2124"/>
                    <a:pt x="965" y="2119"/>
                    <a:pt x="1028" y="2109"/>
                  </a:cubicBezTo>
                  <a:cubicBezTo>
                    <a:pt x="1160" y="2109"/>
                    <a:pt x="1248" y="2065"/>
                    <a:pt x="1380" y="2021"/>
                  </a:cubicBezTo>
                  <a:cubicBezTo>
                    <a:pt x="1423" y="1977"/>
                    <a:pt x="1467" y="1933"/>
                    <a:pt x="1511" y="1845"/>
                  </a:cubicBezTo>
                  <a:cubicBezTo>
                    <a:pt x="1819" y="1406"/>
                    <a:pt x="1819" y="791"/>
                    <a:pt x="1555" y="352"/>
                  </a:cubicBezTo>
                  <a:cubicBezTo>
                    <a:pt x="1423" y="132"/>
                    <a:pt x="124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39893" y="460897"/>
              <a:ext cx="96351" cy="102151"/>
            </a:xfrm>
            <a:custGeom>
              <a:avLst/>
              <a:gdLst/>
              <a:ahLst/>
              <a:cxnLst/>
              <a:rect l="l" t="t" r="r" b="b"/>
              <a:pathLst>
                <a:path w="2060" h="2184" extrusionOk="0">
                  <a:moveTo>
                    <a:pt x="1137" y="1"/>
                  </a:moveTo>
                  <a:cubicBezTo>
                    <a:pt x="962" y="1"/>
                    <a:pt x="786" y="89"/>
                    <a:pt x="742" y="264"/>
                  </a:cubicBezTo>
                  <a:cubicBezTo>
                    <a:pt x="296" y="831"/>
                    <a:pt x="0" y="2183"/>
                    <a:pt x="922" y="2183"/>
                  </a:cubicBezTo>
                  <a:cubicBezTo>
                    <a:pt x="999" y="2183"/>
                    <a:pt x="1086" y="2173"/>
                    <a:pt x="1181" y="2153"/>
                  </a:cubicBezTo>
                  <a:cubicBezTo>
                    <a:pt x="1401" y="2153"/>
                    <a:pt x="1576" y="2065"/>
                    <a:pt x="1752" y="1933"/>
                  </a:cubicBezTo>
                  <a:cubicBezTo>
                    <a:pt x="2060" y="1450"/>
                    <a:pt x="2060" y="835"/>
                    <a:pt x="1752" y="352"/>
                  </a:cubicBezTo>
                  <a:cubicBezTo>
                    <a:pt x="1620" y="220"/>
                    <a:pt x="1445" y="89"/>
                    <a:pt x="1269" y="45"/>
                  </a:cubicBezTo>
                  <a:cubicBezTo>
                    <a:pt x="1225" y="1"/>
                    <a:pt x="1181" y="1"/>
                    <a:pt x="1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28057" y="655287"/>
              <a:ext cx="88400" cy="102291"/>
            </a:xfrm>
            <a:custGeom>
              <a:avLst/>
              <a:gdLst/>
              <a:ahLst/>
              <a:cxnLst/>
              <a:rect l="l" t="t" r="r" b="b"/>
              <a:pathLst>
                <a:path w="1890" h="2187" extrusionOk="0">
                  <a:moveTo>
                    <a:pt x="955" y="1"/>
                  </a:moveTo>
                  <a:cubicBezTo>
                    <a:pt x="901" y="1"/>
                    <a:pt x="846" y="6"/>
                    <a:pt x="791" y="17"/>
                  </a:cubicBezTo>
                  <a:cubicBezTo>
                    <a:pt x="659" y="105"/>
                    <a:pt x="527" y="193"/>
                    <a:pt x="484" y="325"/>
                  </a:cubicBezTo>
                  <a:cubicBezTo>
                    <a:pt x="220" y="764"/>
                    <a:pt x="0" y="1730"/>
                    <a:pt x="527" y="2082"/>
                  </a:cubicBezTo>
                  <a:cubicBezTo>
                    <a:pt x="648" y="2154"/>
                    <a:pt x="783" y="2187"/>
                    <a:pt x="915" y="2187"/>
                  </a:cubicBezTo>
                  <a:cubicBezTo>
                    <a:pt x="1024" y="2187"/>
                    <a:pt x="1132" y="2165"/>
                    <a:pt x="1230" y="2126"/>
                  </a:cubicBezTo>
                  <a:cubicBezTo>
                    <a:pt x="1318" y="2082"/>
                    <a:pt x="1406" y="1994"/>
                    <a:pt x="1494" y="1950"/>
                  </a:cubicBezTo>
                  <a:cubicBezTo>
                    <a:pt x="1757" y="1686"/>
                    <a:pt x="1889" y="1379"/>
                    <a:pt x="1845" y="1028"/>
                  </a:cubicBezTo>
                  <a:cubicBezTo>
                    <a:pt x="1845" y="676"/>
                    <a:pt x="1669" y="369"/>
                    <a:pt x="1406" y="149"/>
                  </a:cubicBezTo>
                  <a:cubicBezTo>
                    <a:pt x="1274" y="50"/>
                    <a:pt x="1118" y="1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778490" y="914271"/>
              <a:ext cx="67820" cy="109588"/>
            </a:xfrm>
            <a:custGeom>
              <a:avLst/>
              <a:gdLst/>
              <a:ahLst/>
              <a:cxnLst/>
              <a:rect l="l" t="t" r="r" b="b"/>
              <a:pathLst>
                <a:path w="1450" h="2343" extrusionOk="0">
                  <a:moveTo>
                    <a:pt x="666" y="1"/>
                  </a:moveTo>
                  <a:cubicBezTo>
                    <a:pt x="285" y="1"/>
                    <a:pt x="0" y="557"/>
                    <a:pt x="0" y="893"/>
                  </a:cubicBezTo>
                  <a:cubicBezTo>
                    <a:pt x="0" y="1332"/>
                    <a:pt x="176" y="1771"/>
                    <a:pt x="527" y="2079"/>
                  </a:cubicBezTo>
                  <a:cubicBezTo>
                    <a:pt x="659" y="2254"/>
                    <a:pt x="879" y="2342"/>
                    <a:pt x="1098" y="2342"/>
                  </a:cubicBezTo>
                  <a:cubicBezTo>
                    <a:pt x="1362" y="2298"/>
                    <a:pt x="1450" y="1947"/>
                    <a:pt x="1450" y="1683"/>
                  </a:cubicBezTo>
                  <a:cubicBezTo>
                    <a:pt x="1450" y="1288"/>
                    <a:pt x="1318" y="322"/>
                    <a:pt x="879" y="58"/>
                  </a:cubicBezTo>
                  <a:cubicBezTo>
                    <a:pt x="806" y="18"/>
                    <a:pt x="734" y="1"/>
                    <a:pt x="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433257" y="1991459"/>
              <a:ext cx="123386" cy="66604"/>
            </a:xfrm>
            <a:custGeom>
              <a:avLst/>
              <a:gdLst/>
              <a:ahLst/>
              <a:cxnLst/>
              <a:rect l="l" t="t" r="r" b="b"/>
              <a:pathLst>
                <a:path w="2638" h="1424" extrusionOk="0">
                  <a:moveTo>
                    <a:pt x="1341" y="1"/>
                  </a:moveTo>
                  <a:cubicBezTo>
                    <a:pt x="571" y="1"/>
                    <a:pt x="1" y="1058"/>
                    <a:pt x="1101" y="1361"/>
                  </a:cubicBezTo>
                  <a:cubicBezTo>
                    <a:pt x="1287" y="1392"/>
                    <a:pt x="1495" y="1423"/>
                    <a:pt x="1710" y="1423"/>
                  </a:cubicBezTo>
                  <a:cubicBezTo>
                    <a:pt x="1799" y="1423"/>
                    <a:pt x="1889" y="1418"/>
                    <a:pt x="1979" y="1405"/>
                  </a:cubicBezTo>
                  <a:cubicBezTo>
                    <a:pt x="2199" y="1405"/>
                    <a:pt x="2462" y="1361"/>
                    <a:pt x="2550" y="1185"/>
                  </a:cubicBezTo>
                  <a:cubicBezTo>
                    <a:pt x="2638" y="966"/>
                    <a:pt x="2506" y="746"/>
                    <a:pt x="2330" y="614"/>
                  </a:cubicBezTo>
                  <a:cubicBezTo>
                    <a:pt x="2155" y="395"/>
                    <a:pt x="1979" y="219"/>
                    <a:pt x="1716" y="87"/>
                  </a:cubicBezTo>
                  <a:cubicBezTo>
                    <a:pt x="1590" y="27"/>
                    <a:pt x="1463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357823" y="1403847"/>
              <a:ext cx="55519" cy="113049"/>
            </a:xfrm>
            <a:custGeom>
              <a:avLst/>
              <a:gdLst/>
              <a:ahLst/>
              <a:cxnLst/>
              <a:rect l="l" t="t" r="r" b="b"/>
              <a:pathLst>
                <a:path w="1187" h="2417" fill="none" extrusionOk="0">
                  <a:moveTo>
                    <a:pt x="1186" y="1"/>
                  </a:moveTo>
                  <a:cubicBezTo>
                    <a:pt x="879" y="879"/>
                    <a:pt x="483" y="1670"/>
                    <a:pt x="0" y="2417"/>
                  </a:cubicBezTo>
                </a:path>
              </a:pathLst>
            </a:custGeom>
            <a:noFill/>
            <a:ln w="14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170871" y="1007350"/>
              <a:ext cx="271234" cy="316416"/>
            </a:xfrm>
            <a:custGeom>
              <a:avLst/>
              <a:gdLst/>
              <a:ahLst/>
              <a:cxnLst/>
              <a:rect l="l" t="t" r="r" b="b"/>
              <a:pathLst>
                <a:path w="5799" h="6765" fill="none" extrusionOk="0">
                  <a:moveTo>
                    <a:pt x="0" y="660"/>
                  </a:moveTo>
                  <a:cubicBezTo>
                    <a:pt x="1274" y="1"/>
                    <a:pt x="2811" y="45"/>
                    <a:pt x="4041" y="792"/>
                  </a:cubicBezTo>
                  <a:cubicBezTo>
                    <a:pt x="5359" y="1670"/>
                    <a:pt x="5798" y="3427"/>
                    <a:pt x="5798" y="5008"/>
                  </a:cubicBezTo>
                  <a:cubicBezTo>
                    <a:pt x="5798" y="5579"/>
                    <a:pt x="5754" y="6194"/>
                    <a:pt x="5666" y="6765"/>
                  </a:cubicBezTo>
                </a:path>
              </a:pathLst>
            </a:custGeom>
            <a:noFill/>
            <a:ln w="14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67200" y="1915406"/>
              <a:ext cx="102759" cy="65762"/>
            </a:xfrm>
            <a:custGeom>
              <a:avLst/>
              <a:gdLst/>
              <a:ahLst/>
              <a:cxnLst/>
              <a:rect l="l" t="t" r="r" b="b"/>
              <a:pathLst>
                <a:path w="2197" h="1406" fill="none" extrusionOk="0">
                  <a:moveTo>
                    <a:pt x="2197" y="0"/>
                  </a:moveTo>
                  <a:lnTo>
                    <a:pt x="1" y="1406"/>
                  </a:lnTo>
                </a:path>
              </a:pathLst>
            </a:custGeom>
            <a:noFill/>
            <a:ln w="14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45967" y="1631913"/>
              <a:ext cx="359540" cy="234237"/>
            </a:xfrm>
            <a:custGeom>
              <a:avLst/>
              <a:gdLst/>
              <a:ahLst/>
              <a:cxnLst/>
              <a:rect l="l" t="t" r="r" b="b"/>
              <a:pathLst>
                <a:path w="7687" h="5008" fill="none" extrusionOk="0">
                  <a:moveTo>
                    <a:pt x="7686" y="0"/>
                  </a:moveTo>
                  <a:lnTo>
                    <a:pt x="0" y="5007"/>
                  </a:lnTo>
                </a:path>
              </a:pathLst>
            </a:custGeom>
            <a:noFill/>
            <a:ln w="14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094864" y="1121897"/>
              <a:ext cx="254770" cy="349812"/>
            </a:xfrm>
            <a:custGeom>
              <a:avLst/>
              <a:gdLst/>
              <a:ahLst/>
              <a:cxnLst/>
              <a:rect l="l" t="t" r="r" b="b"/>
              <a:pathLst>
                <a:path w="5447" h="7479" extrusionOk="0">
                  <a:moveTo>
                    <a:pt x="2631" y="0"/>
                  </a:moveTo>
                  <a:cubicBezTo>
                    <a:pt x="2488" y="0"/>
                    <a:pt x="2357" y="79"/>
                    <a:pt x="2284" y="187"/>
                  </a:cubicBezTo>
                  <a:cubicBezTo>
                    <a:pt x="2240" y="231"/>
                    <a:pt x="2196" y="319"/>
                    <a:pt x="2196" y="407"/>
                  </a:cubicBezTo>
                  <a:cubicBezTo>
                    <a:pt x="2152" y="714"/>
                    <a:pt x="2152" y="1022"/>
                    <a:pt x="2065" y="1329"/>
                  </a:cubicBezTo>
                  <a:cubicBezTo>
                    <a:pt x="2021" y="2164"/>
                    <a:pt x="1450" y="2866"/>
                    <a:pt x="659" y="3086"/>
                  </a:cubicBezTo>
                  <a:cubicBezTo>
                    <a:pt x="527" y="3086"/>
                    <a:pt x="440" y="3130"/>
                    <a:pt x="352" y="3174"/>
                  </a:cubicBezTo>
                  <a:cubicBezTo>
                    <a:pt x="176" y="3218"/>
                    <a:pt x="0" y="3306"/>
                    <a:pt x="0" y="3481"/>
                  </a:cubicBezTo>
                  <a:cubicBezTo>
                    <a:pt x="44" y="3657"/>
                    <a:pt x="132" y="3789"/>
                    <a:pt x="308" y="3833"/>
                  </a:cubicBezTo>
                  <a:cubicBezTo>
                    <a:pt x="923" y="4096"/>
                    <a:pt x="1406" y="4579"/>
                    <a:pt x="1625" y="5194"/>
                  </a:cubicBezTo>
                  <a:cubicBezTo>
                    <a:pt x="1889" y="5765"/>
                    <a:pt x="2109" y="6424"/>
                    <a:pt x="2196" y="7039"/>
                  </a:cubicBezTo>
                  <a:cubicBezTo>
                    <a:pt x="2240" y="7259"/>
                    <a:pt x="2284" y="7434"/>
                    <a:pt x="2504" y="7478"/>
                  </a:cubicBezTo>
                  <a:cubicBezTo>
                    <a:pt x="2767" y="7478"/>
                    <a:pt x="2811" y="7346"/>
                    <a:pt x="2899" y="7083"/>
                  </a:cubicBezTo>
                  <a:cubicBezTo>
                    <a:pt x="2987" y="6863"/>
                    <a:pt x="3031" y="6644"/>
                    <a:pt x="3119" y="6380"/>
                  </a:cubicBezTo>
                  <a:cubicBezTo>
                    <a:pt x="3514" y="5326"/>
                    <a:pt x="3997" y="4272"/>
                    <a:pt x="5227" y="3833"/>
                  </a:cubicBezTo>
                  <a:cubicBezTo>
                    <a:pt x="5359" y="3789"/>
                    <a:pt x="5447" y="3701"/>
                    <a:pt x="5447" y="3569"/>
                  </a:cubicBezTo>
                  <a:cubicBezTo>
                    <a:pt x="5447" y="3350"/>
                    <a:pt x="5271" y="3174"/>
                    <a:pt x="5095" y="3174"/>
                  </a:cubicBezTo>
                  <a:cubicBezTo>
                    <a:pt x="4788" y="3042"/>
                    <a:pt x="4524" y="2954"/>
                    <a:pt x="4217" y="2823"/>
                  </a:cubicBezTo>
                  <a:cubicBezTo>
                    <a:pt x="3690" y="2603"/>
                    <a:pt x="3294" y="2164"/>
                    <a:pt x="3207" y="1593"/>
                  </a:cubicBezTo>
                  <a:cubicBezTo>
                    <a:pt x="3075" y="1197"/>
                    <a:pt x="2987" y="758"/>
                    <a:pt x="2943" y="319"/>
                  </a:cubicBezTo>
                  <a:cubicBezTo>
                    <a:pt x="2943" y="187"/>
                    <a:pt x="2855" y="12"/>
                    <a:pt x="2723" y="12"/>
                  </a:cubicBezTo>
                  <a:cubicBezTo>
                    <a:pt x="2692" y="4"/>
                    <a:pt x="266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16800" y="1397719"/>
              <a:ext cx="182880" cy="244480"/>
            </a:xfrm>
            <a:custGeom>
              <a:avLst/>
              <a:gdLst/>
              <a:ahLst/>
              <a:cxnLst/>
              <a:rect l="l" t="t" r="r" b="b"/>
              <a:pathLst>
                <a:path w="3910" h="5227" extrusionOk="0">
                  <a:moveTo>
                    <a:pt x="1977" y="0"/>
                  </a:moveTo>
                  <a:cubicBezTo>
                    <a:pt x="1889" y="0"/>
                    <a:pt x="1845" y="88"/>
                    <a:pt x="1801" y="176"/>
                  </a:cubicBezTo>
                  <a:cubicBezTo>
                    <a:pt x="1669" y="395"/>
                    <a:pt x="1581" y="615"/>
                    <a:pt x="1538" y="878"/>
                  </a:cubicBezTo>
                  <a:cubicBezTo>
                    <a:pt x="1494" y="1142"/>
                    <a:pt x="1450" y="1406"/>
                    <a:pt x="1362" y="1713"/>
                  </a:cubicBezTo>
                  <a:cubicBezTo>
                    <a:pt x="1318" y="2064"/>
                    <a:pt x="1011" y="2372"/>
                    <a:pt x="615" y="2416"/>
                  </a:cubicBezTo>
                  <a:cubicBezTo>
                    <a:pt x="483" y="2416"/>
                    <a:pt x="352" y="2416"/>
                    <a:pt x="264" y="2460"/>
                  </a:cubicBezTo>
                  <a:cubicBezTo>
                    <a:pt x="132" y="2460"/>
                    <a:pt x="44" y="2548"/>
                    <a:pt x="44" y="2679"/>
                  </a:cubicBezTo>
                  <a:cubicBezTo>
                    <a:pt x="0" y="2811"/>
                    <a:pt x="88" y="2855"/>
                    <a:pt x="176" y="2943"/>
                  </a:cubicBezTo>
                  <a:cubicBezTo>
                    <a:pt x="308" y="2987"/>
                    <a:pt x="396" y="2987"/>
                    <a:pt x="527" y="3031"/>
                  </a:cubicBezTo>
                  <a:cubicBezTo>
                    <a:pt x="1054" y="3118"/>
                    <a:pt x="1450" y="3558"/>
                    <a:pt x="1538" y="4085"/>
                  </a:cubicBezTo>
                  <a:cubicBezTo>
                    <a:pt x="1625" y="4348"/>
                    <a:pt x="1669" y="4656"/>
                    <a:pt x="1713" y="4963"/>
                  </a:cubicBezTo>
                  <a:cubicBezTo>
                    <a:pt x="1713" y="5095"/>
                    <a:pt x="1757" y="5227"/>
                    <a:pt x="1933" y="5227"/>
                  </a:cubicBezTo>
                  <a:cubicBezTo>
                    <a:pt x="2109" y="5227"/>
                    <a:pt x="2240" y="5139"/>
                    <a:pt x="2284" y="4963"/>
                  </a:cubicBezTo>
                  <a:cubicBezTo>
                    <a:pt x="2328" y="4788"/>
                    <a:pt x="2328" y="4568"/>
                    <a:pt x="2372" y="4392"/>
                  </a:cubicBezTo>
                  <a:cubicBezTo>
                    <a:pt x="2372" y="4129"/>
                    <a:pt x="2460" y="3865"/>
                    <a:pt x="2548" y="3646"/>
                  </a:cubicBezTo>
                  <a:cubicBezTo>
                    <a:pt x="2680" y="3338"/>
                    <a:pt x="2899" y="3075"/>
                    <a:pt x="3207" y="2943"/>
                  </a:cubicBezTo>
                  <a:cubicBezTo>
                    <a:pt x="3300" y="2912"/>
                    <a:pt x="3415" y="2881"/>
                    <a:pt x="3521" y="2881"/>
                  </a:cubicBezTo>
                  <a:cubicBezTo>
                    <a:pt x="3565" y="2881"/>
                    <a:pt x="3607" y="2886"/>
                    <a:pt x="3646" y="2899"/>
                  </a:cubicBezTo>
                  <a:cubicBezTo>
                    <a:pt x="3778" y="2855"/>
                    <a:pt x="3909" y="2723"/>
                    <a:pt x="3909" y="2591"/>
                  </a:cubicBezTo>
                  <a:cubicBezTo>
                    <a:pt x="3909" y="2416"/>
                    <a:pt x="3778" y="2416"/>
                    <a:pt x="3646" y="2416"/>
                  </a:cubicBezTo>
                  <a:cubicBezTo>
                    <a:pt x="3612" y="2419"/>
                    <a:pt x="3579" y="2420"/>
                    <a:pt x="3546" y="2420"/>
                  </a:cubicBezTo>
                  <a:cubicBezTo>
                    <a:pt x="3059" y="2420"/>
                    <a:pt x="2627" y="2119"/>
                    <a:pt x="2504" y="1625"/>
                  </a:cubicBezTo>
                  <a:cubicBezTo>
                    <a:pt x="2372" y="1406"/>
                    <a:pt x="2328" y="1186"/>
                    <a:pt x="2284" y="966"/>
                  </a:cubicBezTo>
                  <a:cubicBezTo>
                    <a:pt x="2240" y="747"/>
                    <a:pt x="2196" y="483"/>
                    <a:pt x="2196" y="264"/>
                  </a:cubicBezTo>
                  <a:cubicBezTo>
                    <a:pt x="2196" y="132"/>
                    <a:pt x="2109" y="0"/>
                    <a:pt x="1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8"/>
          <p:cNvSpPr/>
          <p:nvPr/>
        </p:nvSpPr>
        <p:spPr>
          <a:xfrm rot="-2283341">
            <a:off x="4737729" y="8988126"/>
            <a:ext cx="2125885" cy="1307584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1229448" flipH="1">
            <a:off x="793506" y="8462828"/>
            <a:ext cx="2125896" cy="1307591"/>
          </a:xfrm>
          <a:custGeom>
            <a:avLst/>
            <a:gdLst/>
            <a:ahLst/>
            <a:cxnLst/>
            <a:rect l="l" t="t" r="r" b="b"/>
            <a:pathLst>
              <a:path w="34051" h="20944" extrusionOk="0">
                <a:moveTo>
                  <a:pt x="1472" y="0"/>
                </a:moveTo>
                <a:lnTo>
                  <a:pt x="1452" y="20"/>
                </a:lnTo>
                <a:lnTo>
                  <a:pt x="1464" y="20"/>
                </a:lnTo>
                <a:cubicBezTo>
                  <a:pt x="1466" y="14"/>
                  <a:pt x="1469" y="7"/>
                  <a:pt x="1472" y="0"/>
                </a:cubicBezTo>
                <a:close/>
                <a:moveTo>
                  <a:pt x="8582" y="7377"/>
                </a:moveTo>
                <a:cubicBezTo>
                  <a:pt x="9016" y="7377"/>
                  <a:pt x="9437" y="7649"/>
                  <a:pt x="9667" y="8097"/>
                </a:cubicBezTo>
                <a:cubicBezTo>
                  <a:pt x="9926" y="8673"/>
                  <a:pt x="10025" y="9330"/>
                  <a:pt x="9926" y="9947"/>
                </a:cubicBezTo>
                <a:cubicBezTo>
                  <a:pt x="9915" y="10042"/>
                  <a:pt x="9978" y="10086"/>
                  <a:pt x="10045" y="10086"/>
                </a:cubicBezTo>
                <a:cubicBezTo>
                  <a:pt x="10104" y="10086"/>
                  <a:pt x="10166" y="10052"/>
                  <a:pt x="10185" y="9986"/>
                </a:cubicBezTo>
                <a:cubicBezTo>
                  <a:pt x="10191" y="9973"/>
                  <a:pt x="10197" y="9960"/>
                  <a:pt x="10203" y="9946"/>
                </a:cubicBezTo>
                <a:lnTo>
                  <a:pt x="10203" y="9946"/>
                </a:lnTo>
                <a:lnTo>
                  <a:pt x="10204" y="9947"/>
                </a:lnTo>
                <a:cubicBezTo>
                  <a:pt x="10205" y="9945"/>
                  <a:pt x="10205" y="9944"/>
                  <a:pt x="10205" y="9943"/>
                </a:cubicBezTo>
                <a:lnTo>
                  <a:pt x="10205" y="9943"/>
                </a:lnTo>
                <a:cubicBezTo>
                  <a:pt x="10456" y="9397"/>
                  <a:pt x="10693" y="8801"/>
                  <a:pt x="11119" y="8375"/>
                </a:cubicBezTo>
                <a:cubicBezTo>
                  <a:pt x="11399" y="8096"/>
                  <a:pt x="11865" y="7873"/>
                  <a:pt x="12311" y="7873"/>
                </a:cubicBezTo>
                <a:cubicBezTo>
                  <a:pt x="12563" y="7873"/>
                  <a:pt x="12808" y="7944"/>
                  <a:pt x="13009" y="8116"/>
                </a:cubicBezTo>
                <a:cubicBezTo>
                  <a:pt x="13845" y="8853"/>
                  <a:pt x="13347" y="10583"/>
                  <a:pt x="12930" y="11419"/>
                </a:cubicBezTo>
                <a:cubicBezTo>
                  <a:pt x="12224" y="12785"/>
                  <a:pt x="11042" y="13812"/>
                  <a:pt x="9632" y="14327"/>
                </a:cubicBezTo>
                <a:lnTo>
                  <a:pt x="9632" y="14327"/>
                </a:lnTo>
                <a:cubicBezTo>
                  <a:pt x="9039" y="13629"/>
                  <a:pt x="8504" y="12883"/>
                  <a:pt x="8036" y="12095"/>
                </a:cubicBezTo>
                <a:cubicBezTo>
                  <a:pt x="7300" y="10862"/>
                  <a:pt x="6604" y="8932"/>
                  <a:pt x="7778" y="7739"/>
                </a:cubicBezTo>
                <a:cubicBezTo>
                  <a:pt x="8019" y="7489"/>
                  <a:pt x="8303" y="7377"/>
                  <a:pt x="8582" y="7377"/>
                </a:cubicBezTo>
                <a:close/>
                <a:moveTo>
                  <a:pt x="1464" y="20"/>
                </a:moveTo>
                <a:cubicBezTo>
                  <a:pt x="534" y="2382"/>
                  <a:pt x="0" y="5020"/>
                  <a:pt x="218" y="7559"/>
                </a:cubicBezTo>
                <a:cubicBezTo>
                  <a:pt x="417" y="9907"/>
                  <a:pt x="1591" y="12075"/>
                  <a:pt x="3461" y="13527"/>
                </a:cubicBezTo>
                <a:cubicBezTo>
                  <a:pt x="4714" y="14488"/>
                  <a:pt x="6249" y="15098"/>
                  <a:pt x="7801" y="15098"/>
                </a:cubicBezTo>
                <a:cubicBezTo>
                  <a:pt x="8459" y="15098"/>
                  <a:pt x="9120" y="14988"/>
                  <a:pt x="9764" y="14749"/>
                </a:cubicBezTo>
                <a:lnTo>
                  <a:pt x="9764" y="14749"/>
                </a:lnTo>
                <a:cubicBezTo>
                  <a:pt x="10410" y="15469"/>
                  <a:pt x="11109" y="16144"/>
                  <a:pt x="11856" y="16770"/>
                </a:cubicBezTo>
                <a:cubicBezTo>
                  <a:pt x="15132" y="19509"/>
                  <a:pt x="19361" y="20944"/>
                  <a:pt x="23599" y="20944"/>
                </a:cubicBezTo>
                <a:cubicBezTo>
                  <a:pt x="25639" y="20944"/>
                  <a:pt x="27681" y="20611"/>
                  <a:pt x="29620" y="19933"/>
                </a:cubicBezTo>
                <a:cubicBezTo>
                  <a:pt x="30396" y="19674"/>
                  <a:pt x="31171" y="19336"/>
                  <a:pt x="31927" y="18938"/>
                </a:cubicBezTo>
                <a:cubicBezTo>
                  <a:pt x="32584" y="18600"/>
                  <a:pt x="33280" y="18162"/>
                  <a:pt x="33598" y="17446"/>
                </a:cubicBezTo>
                <a:cubicBezTo>
                  <a:pt x="34050" y="16508"/>
                  <a:pt x="33318" y="15683"/>
                  <a:pt x="32446" y="15683"/>
                </a:cubicBezTo>
                <a:cubicBezTo>
                  <a:pt x="32282" y="15683"/>
                  <a:pt x="32114" y="15712"/>
                  <a:pt x="31947" y="15775"/>
                </a:cubicBezTo>
                <a:cubicBezTo>
                  <a:pt x="31893" y="15793"/>
                  <a:pt x="31904" y="15877"/>
                  <a:pt x="31952" y="15877"/>
                </a:cubicBezTo>
                <a:cubicBezTo>
                  <a:pt x="31957" y="15877"/>
                  <a:pt x="31962" y="15876"/>
                  <a:pt x="31967" y="15875"/>
                </a:cubicBezTo>
                <a:cubicBezTo>
                  <a:pt x="32113" y="15829"/>
                  <a:pt x="32261" y="15806"/>
                  <a:pt x="32404" y="15806"/>
                </a:cubicBezTo>
                <a:cubicBezTo>
                  <a:pt x="33002" y="15806"/>
                  <a:pt x="33526" y="16195"/>
                  <a:pt x="33558" y="16869"/>
                </a:cubicBezTo>
                <a:cubicBezTo>
                  <a:pt x="33598" y="17705"/>
                  <a:pt x="32703" y="18282"/>
                  <a:pt x="32066" y="18620"/>
                </a:cubicBezTo>
                <a:cubicBezTo>
                  <a:pt x="30953" y="19217"/>
                  <a:pt x="29759" y="19694"/>
                  <a:pt x="28545" y="20052"/>
                </a:cubicBezTo>
                <a:cubicBezTo>
                  <a:pt x="26914" y="20509"/>
                  <a:pt x="25240" y="20735"/>
                  <a:pt x="23556" y="20735"/>
                </a:cubicBezTo>
                <a:cubicBezTo>
                  <a:pt x="22674" y="20735"/>
                  <a:pt x="21789" y="20673"/>
                  <a:pt x="20907" y="20549"/>
                </a:cubicBezTo>
                <a:cubicBezTo>
                  <a:pt x="16751" y="19947"/>
                  <a:pt x="12759" y="17826"/>
                  <a:pt x="9941" y="14682"/>
                </a:cubicBezTo>
                <a:lnTo>
                  <a:pt x="9941" y="14682"/>
                </a:lnTo>
                <a:cubicBezTo>
                  <a:pt x="11864" y="13913"/>
                  <a:pt x="13493" y="12178"/>
                  <a:pt x="13745" y="10066"/>
                </a:cubicBezTo>
                <a:cubicBezTo>
                  <a:pt x="13865" y="9071"/>
                  <a:pt x="13666" y="7639"/>
                  <a:pt x="12393" y="7579"/>
                </a:cubicBezTo>
                <a:cubicBezTo>
                  <a:pt x="12354" y="7577"/>
                  <a:pt x="12317" y="7576"/>
                  <a:pt x="12280" y="7576"/>
                </a:cubicBezTo>
                <a:cubicBezTo>
                  <a:pt x="11253" y="7576"/>
                  <a:pt x="10631" y="8420"/>
                  <a:pt x="10216" y="9283"/>
                </a:cubicBezTo>
                <a:lnTo>
                  <a:pt x="10216" y="9283"/>
                </a:lnTo>
                <a:cubicBezTo>
                  <a:pt x="10173" y="8473"/>
                  <a:pt x="9912" y="7581"/>
                  <a:pt x="9170" y="7241"/>
                </a:cubicBezTo>
                <a:cubicBezTo>
                  <a:pt x="8979" y="7154"/>
                  <a:pt x="8795" y="7115"/>
                  <a:pt x="8619" y="7115"/>
                </a:cubicBezTo>
                <a:cubicBezTo>
                  <a:pt x="7791" y="7115"/>
                  <a:pt x="7166" y="7985"/>
                  <a:pt x="7002" y="8773"/>
                </a:cubicBezTo>
                <a:cubicBezTo>
                  <a:pt x="6664" y="10225"/>
                  <a:pt x="7499" y="11757"/>
                  <a:pt x="8295" y="12911"/>
                </a:cubicBezTo>
                <a:cubicBezTo>
                  <a:pt x="8657" y="13422"/>
                  <a:pt x="9042" y="13916"/>
                  <a:pt x="9449" y="14391"/>
                </a:cubicBezTo>
                <a:lnTo>
                  <a:pt x="9449" y="14391"/>
                </a:lnTo>
                <a:cubicBezTo>
                  <a:pt x="9046" y="14523"/>
                  <a:pt x="8627" y="14615"/>
                  <a:pt x="8195" y="14661"/>
                </a:cubicBezTo>
                <a:cubicBezTo>
                  <a:pt x="8003" y="14680"/>
                  <a:pt x="7812" y="14689"/>
                  <a:pt x="7621" y="14689"/>
                </a:cubicBezTo>
                <a:cubicBezTo>
                  <a:pt x="5765" y="14689"/>
                  <a:pt x="4022" y="13828"/>
                  <a:pt x="2705" y="12493"/>
                </a:cubicBezTo>
                <a:cubicBezTo>
                  <a:pt x="1233" y="11001"/>
                  <a:pt x="397" y="9012"/>
                  <a:pt x="338" y="6923"/>
                </a:cubicBezTo>
                <a:cubicBezTo>
                  <a:pt x="258" y="4556"/>
                  <a:pt x="636" y="2228"/>
                  <a:pt x="1472" y="2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3434508" y="922934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4130007" y="9388981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36" y="0"/>
                </a:moveTo>
                <a:cubicBezTo>
                  <a:pt x="675" y="0"/>
                  <a:pt x="411" y="130"/>
                  <a:pt x="239" y="351"/>
                </a:cubicBezTo>
                <a:cubicBezTo>
                  <a:pt x="1" y="748"/>
                  <a:pt x="80" y="1262"/>
                  <a:pt x="437" y="1500"/>
                </a:cubicBezTo>
                <a:cubicBezTo>
                  <a:pt x="594" y="1610"/>
                  <a:pt x="771" y="1664"/>
                  <a:pt x="943" y="1664"/>
                </a:cubicBezTo>
                <a:cubicBezTo>
                  <a:pt x="1205" y="1664"/>
                  <a:pt x="1458" y="1541"/>
                  <a:pt x="1625" y="1302"/>
                </a:cubicBezTo>
                <a:cubicBezTo>
                  <a:pt x="1863" y="946"/>
                  <a:pt x="1784" y="431"/>
                  <a:pt x="1387" y="153"/>
                </a:cubicBezTo>
                <a:cubicBezTo>
                  <a:pt x="1252" y="48"/>
                  <a:pt x="1095" y="0"/>
                  <a:pt x="9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3766945" y="9060632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833"/>
                  <a:pt x="238" y="1070"/>
                  <a:pt x="516" y="1070"/>
                </a:cubicBezTo>
                <a:cubicBezTo>
                  <a:pt x="833" y="1070"/>
                  <a:pt x="1031" y="833"/>
                  <a:pt x="1031" y="516"/>
                </a:cubicBezTo>
                <a:cubicBezTo>
                  <a:pt x="1031" y="239"/>
                  <a:pt x="83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4324845" y="14810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5306813" y="810911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5730207" y="1921381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36" y="0"/>
                </a:moveTo>
                <a:cubicBezTo>
                  <a:pt x="675" y="0"/>
                  <a:pt x="411" y="130"/>
                  <a:pt x="239" y="351"/>
                </a:cubicBezTo>
                <a:cubicBezTo>
                  <a:pt x="1" y="748"/>
                  <a:pt x="80" y="1262"/>
                  <a:pt x="437" y="1500"/>
                </a:cubicBezTo>
                <a:cubicBezTo>
                  <a:pt x="594" y="1610"/>
                  <a:pt x="771" y="1664"/>
                  <a:pt x="943" y="1664"/>
                </a:cubicBezTo>
                <a:cubicBezTo>
                  <a:pt x="1205" y="1664"/>
                  <a:pt x="1458" y="1541"/>
                  <a:pt x="1625" y="1302"/>
                </a:cubicBezTo>
                <a:cubicBezTo>
                  <a:pt x="1863" y="946"/>
                  <a:pt x="1784" y="431"/>
                  <a:pt x="1387" y="153"/>
                </a:cubicBezTo>
                <a:cubicBezTo>
                  <a:pt x="1252" y="48"/>
                  <a:pt x="1095" y="0"/>
                  <a:pt x="9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6720807" y="702181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36" y="0"/>
                </a:moveTo>
                <a:cubicBezTo>
                  <a:pt x="675" y="0"/>
                  <a:pt x="411" y="130"/>
                  <a:pt x="239" y="351"/>
                </a:cubicBezTo>
                <a:cubicBezTo>
                  <a:pt x="1" y="748"/>
                  <a:pt x="80" y="1262"/>
                  <a:pt x="437" y="1500"/>
                </a:cubicBezTo>
                <a:cubicBezTo>
                  <a:pt x="594" y="1610"/>
                  <a:pt x="771" y="1664"/>
                  <a:pt x="943" y="1664"/>
                </a:cubicBezTo>
                <a:cubicBezTo>
                  <a:pt x="1205" y="1664"/>
                  <a:pt x="1458" y="1541"/>
                  <a:pt x="1625" y="1302"/>
                </a:cubicBezTo>
                <a:cubicBezTo>
                  <a:pt x="1863" y="946"/>
                  <a:pt x="1784" y="431"/>
                  <a:pt x="1387" y="153"/>
                </a:cubicBezTo>
                <a:cubicBezTo>
                  <a:pt x="1252" y="48"/>
                  <a:pt x="1095" y="0"/>
                  <a:pt x="9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2103300" y="2575966"/>
            <a:ext cx="3337200" cy="30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2103300" y="5855312"/>
            <a:ext cx="3337200" cy="25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7034958" y="1133959"/>
            <a:ext cx="194833" cy="173289"/>
          </a:xfrm>
          <a:custGeom>
            <a:avLst/>
            <a:gdLst/>
            <a:ahLst/>
            <a:cxnLst/>
            <a:rect l="l" t="t" r="r" b="b"/>
            <a:pathLst>
              <a:path w="1863" h="1657" extrusionOk="0">
                <a:moveTo>
                  <a:pt x="950" y="1"/>
                </a:moveTo>
                <a:cubicBezTo>
                  <a:pt x="678" y="1"/>
                  <a:pt x="412" y="124"/>
                  <a:pt x="238" y="372"/>
                </a:cubicBezTo>
                <a:cubicBezTo>
                  <a:pt x="1" y="728"/>
                  <a:pt x="80" y="1243"/>
                  <a:pt x="476" y="1521"/>
                </a:cubicBezTo>
                <a:cubicBezTo>
                  <a:pt x="613" y="1612"/>
                  <a:pt x="773" y="1657"/>
                  <a:pt x="935" y="1657"/>
                </a:cubicBezTo>
                <a:cubicBezTo>
                  <a:pt x="1193" y="1657"/>
                  <a:pt x="1454" y="1542"/>
                  <a:pt x="1625" y="1323"/>
                </a:cubicBezTo>
                <a:cubicBezTo>
                  <a:pt x="1862" y="927"/>
                  <a:pt x="1783" y="412"/>
                  <a:pt x="1427" y="134"/>
                </a:cubicBezTo>
                <a:cubicBezTo>
                  <a:pt x="1278" y="45"/>
                  <a:pt x="1113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413428" y="8969634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40" y="1"/>
                </a:moveTo>
                <a:cubicBezTo>
                  <a:pt x="679" y="1"/>
                  <a:pt x="421" y="124"/>
                  <a:pt x="278" y="363"/>
                </a:cubicBezTo>
                <a:cubicBezTo>
                  <a:pt x="1" y="720"/>
                  <a:pt x="80" y="1234"/>
                  <a:pt x="476" y="1512"/>
                </a:cubicBezTo>
                <a:cubicBezTo>
                  <a:pt x="611" y="1617"/>
                  <a:pt x="775" y="1665"/>
                  <a:pt x="939" y="1665"/>
                </a:cubicBezTo>
                <a:cubicBezTo>
                  <a:pt x="1207" y="1665"/>
                  <a:pt x="1477" y="1535"/>
                  <a:pt x="1625" y="1314"/>
                </a:cubicBezTo>
                <a:cubicBezTo>
                  <a:pt x="1902" y="957"/>
                  <a:pt x="1823" y="403"/>
                  <a:pt x="1427" y="165"/>
                </a:cubicBezTo>
                <a:cubicBezTo>
                  <a:pt x="1285" y="55"/>
                  <a:pt x="1112" y="1"/>
                  <a:pt x="9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2103307" y="9483856"/>
            <a:ext cx="194833" cy="174126"/>
          </a:xfrm>
          <a:custGeom>
            <a:avLst/>
            <a:gdLst/>
            <a:ahLst/>
            <a:cxnLst/>
            <a:rect l="l" t="t" r="r" b="b"/>
            <a:pathLst>
              <a:path w="1863" h="1665" extrusionOk="0">
                <a:moveTo>
                  <a:pt x="936" y="0"/>
                </a:moveTo>
                <a:cubicBezTo>
                  <a:pt x="675" y="0"/>
                  <a:pt x="411" y="130"/>
                  <a:pt x="239" y="351"/>
                </a:cubicBezTo>
                <a:cubicBezTo>
                  <a:pt x="1" y="748"/>
                  <a:pt x="80" y="1262"/>
                  <a:pt x="437" y="1500"/>
                </a:cubicBezTo>
                <a:cubicBezTo>
                  <a:pt x="594" y="1610"/>
                  <a:pt x="771" y="1664"/>
                  <a:pt x="943" y="1664"/>
                </a:cubicBezTo>
                <a:cubicBezTo>
                  <a:pt x="1205" y="1664"/>
                  <a:pt x="1458" y="1541"/>
                  <a:pt x="1625" y="1302"/>
                </a:cubicBezTo>
                <a:cubicBezTo>
                  <a:pt x="1863" y="946"/>
                  <a:pt x="1784" y="431"/>
                  <a:pt x="1387" y="153"/>
                </a:cubicBezTo>
                <a:cubicBezTo>
                  <a:pt x="1252" y="48"/>
                  <a:pt x="1095" y="0"/>
                  <a:pt x="9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7121976" y="5922149"/>
            <a:ext cx="198911" cy="174126"/>
          </a:xfrm>
          <a:custGeom>
            <a:avLst/>
            <a:gdLst/>
            <a:ahLst/>
            <a:cxnLst/>
            <a:rect l="l" t="t" r="r" b="b"/>
            <a:pathLst>
              <a:path w="1902" h="1665" extrusionOk="0">
                <a:moveTo>
                  <a:pt x="920" y="1"/>
                </a:moveTo>
                <a:cubicBezTo>
                  <a:pt x="658" y="1"/>
                  <a:pt x="405" y="124"/>
                  <a:pt x="238" y="363"/>
                </a:cubicBezTo>
                <a:cubicBezTo>
                  <a:pt x="0" y="719"/>
                  <a:pt x="80" y="1234"/>
                  <a:pt x="476" y="1512"/>
                </a:cubicBezTo>
                <a:cubicBezTo>
                  <a:pt x="611" y="1617"/>
                  <a:pt x="768" y="1665"/>
                  <a:pt x="927" y="1665"/>
                </a:cubicBezTo>
                <a:cubicBezTo>
                  <a:pt x="1188" y="1665"/>
                  <a:pt x="1452" y="1535"/>
                  <a:pt x="1624" y="1314"/>
                </a:cubicBezTo>
                <a:cubicBezTo>
                  <a:pt x="1902" y="917"/>
                  <a:pt x="1783" y="402"/>
                  <a:pt x="1426" y="165"/>
                </a:cubicBezTo>
                <a:cubicBezTo>
                  <a:pt x="1269" y="55"/>
                  <a:pt x="1093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2314579" y="539502"/>
            <a:ext cx="112005" cy="111901"/>
          </a:xfrm>
          <a:custGeom>
            <a:avLst/>
            <a:gdLst/>
            <a:ahLst/>
            <a:cxnLst/>
            <a:rect l="l" t="t" r="r" b="b"/>
            <a:pathLst>
              <a:path w="107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832" y="1070"/>
                  <a:pt x="1070" y="832"/>
                  <a:pt x="1070" y="515"/>
                </a:cubicBezTo>
                <a:cubicBezTo>
                  <a:pt x="1070" y="238"/>
                  <a:pt x="832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4423574" y="683094"/>
            <a:ext cx="111901" cy="107717"/>
          </a:xfrm>
          <a:custGeom>
            <a:avLst/>
            <a:gdLst/>
            <a:ahLst/>
            <a:cxnLst/>
            <a:rect l="l" t="t" r="r" b="b"/>
            <a:pathLst>
              <a:path w="1070" h="1030" extrusionOk="0">
                <a:moveTo>
                  <a:pt x="515" y="0"/>
                </a:moveTo>
                <a:cubicBezTo>
                  <a:pt x="238" y="0"/>
                  <a:pt x="0" y="238"/>
                  <a:pt x="0" y="515"/>
                </a:cubicBezTo>
                <a:cubicBezTo>
                  <a:pt x="0" y="792"/>
                  <a:pt x="238" y="1030"/>
                  <a:pt x="515" y="1030"/>
                </a:cubicBezTo>
                <a:cubicBezTo>
                  <a:pt x="832" y="1030"/>
                  <a:pt x="1070" y="792"/>
                  <a:pt x="1070" y="515"/>
                </a:cubicBezTo>
                <a:cubicBezTo>
                  <a:pt x="1070" y="238"/>
                  <a:pt x="832" y="0"/>
                  <a:pt x="515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5582702" y="9657979"/>
            <a:ext cx="107822" cy="111901"/>
          </a:xfrm>
          <a:custGeom>
            <a:avLst/>
            <a:gdLst/>
            <a:ahLst/>
            <a:cxnLst/>
            <a:rect l="l" t="t" r="r" b="b"/>
            <a:pathLst>
              <a:path w="1031" h="1070" extrusionOk="0">
                <a:moveTo>
                  <a:pt x="516" y="0"/>
                </a:moveTo>
                <a:cubicBezTo>
                  <a:pt x="238" y="0"/>
                  <a:pt x="1" y="238"/>
                  <a:pt x="1" y="515"/>
                </a:cubicBezTo>
                <a:cubicBezTo>
                  <a:pt x="1" y="832"/>
                  <a:pt x="238" y="1070"/>
                  <a:pt x="516" y="1070"/>
                </a:cubicBezTo>
                <a:cubicBezTo>
                  <a:pt x="793" y="1070"/>
                  <a:pt x="1031" y="832"/>
                  <a:pt x="1031" y="515"/>
                </a:cubicBezTo>
                <a:cubicBezTo>
                  <a:pt x="1031" y="238"/>
                  <a:pt x="793" y="0"/>
                  <a:pt x="516" y="0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7076420" y="85295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520383" y="5977557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8" y="1"/>
                  <a:pt x="1" y="239"/>
                  <a:pt x="1" y="516"/>
                </a:cubicBezTo>
                <a:cubicBezTo>
                  <a:pt x="1" y="833"/>
                  <a:pt x="238" y="1070"/>
                  <a:pt x="516" y="1070"/>
                </a:cubicBezTo>
                <a:cubicBezTo>
                  <a:pt x="833" y="1070"/>
                  <a:pt x="1031" y="833"/>
                  <a:pt x="1031" y="516"/>
                </a:cubicBezTo>
                <a:cubicBezTo>
                  <a:pt x="1031" y="239"/>
                  <a:pt x="83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6238220" y="680956"/>
            <a:ext cx="111901" cy="112005"/>
          </a:xfrm>
          <a:custGeom>
            <a:avLst/>
            <a:gdLst/>
            <a:ahLst/>
            <a:cxnLst/>
            <a:rect l="l" t="t" r="r" b="b"/>
            <a:pathLst>
              <a:path w="1070" h="1071" extrusionOk="0">
                <a:moveTo>
                  <a:pt x="555" y="1"/>
                </a:moveTo>
                <a:cubicBezTo>
                  <a:pt x="238" y="1"/>
                  <a:pt x="0" y="238"/>
                  <a:pt x="0" y="555"/>
                </a:cubicBezTo>
                <a:cubicBezTo>
                  <a:pt x="0" y="833"/>
                  <a:pt x="238" y="1070"/>
                  <a:pt x="555" y="1070"/>
                </a:cubicBezTo>
                <a:cubicBezTo>
                  <a:pt x="832" y="1070"/>
                  <a:pt x="1070" y="833"/>
                  <a:pt x="1070" y="555"/>
                </a:cubicBezTo>
                <a:cubicBezTo>
                  <a:pt x="1070" y="238"/>
                  <a:pt x="832" y="1"/>
                  <a:pt x="555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66119" y="33376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 rot="-2700000">
            <a:off x="6677832" y="4205007"/>
            <a:ext cx="302135" cy="227046"/>
          </a:xfrm>
          <a:custGeom>
            <a:avLst/>
            <a:gdLst/>
            <a:ahLst/>
            <a:cxnLst/>
            <a:rect l="l" t="t" r="r" b="b"/>
            <a:pathLst>
              <a:path w="2889" h="2171" extrusionOk="0">
                <a:moveTo>
                  <a:pt x="726" y="0"/>
                </a:moveTo>
                <a:cubicBezTo>
                  <a:pt x="307" y="0"/>
                  <a:pt x="0" y="704"/>
                  <a:pt x="852" y="2171"/>
                </a:cubicBezTo>
                <a:cubicBezTo>
                  <a:pt x="2791" y="1801"/>
                  <a:pt x="2889" y="596"/>
                  <a:pt x="2186" y="596"/>
                </a:cubicBezTo>
                <a:cubicBezTo>
                  <a:pt x="1984" y="596"/>
                  <a:pt x="1716" y="695"/>
                  <a:pt x="1407" y="943"/>
                </a:cubicBezTo>
                <a:cubicBezTo>
                  <a:pt x="1343" y="320"/>
                  <a:pt x="1009" y="0"/>
                  <a:pt x="726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rot="657660">
            <a:off x="308771" y="3826868"/>
            <a:ext cx="311545" cy="210311"/>
          </a:xfrm>
          <a:custGeom>
            <a:avLst/>
            <a:gdLst/>
            <a:ahLst/>
            <a:cxnLst/>
            <a:rect l="l" t="t" r="r" b="b"/>
            <a:pathLst>
              <a:path w="2979" h="2011" extrusionOk="0">
                <a:moveTo>
                  <a:pt x="733" y="0"/>
                </a:moveTo>
                <a:cubicBezTo>
                  <a:pt x="215" y="0"/>
                  <a:pt x="0" y="820"/>
                  <a:pt x="1482" y="2010"/>
                </a:cubicBezTo>
                <a:cubicBezTo>
                  <a:pt x="2979" y="1040"/>
                  <a:pt x="2846" y="11"/>
                  <a:pt x="2332" y="11"/>
                </a:cubicBezTo>
                <a:cubicBezTo>
                  <a:pt x="2112" y="11"/>
                  <a:pt x="1822" y="200"/>
                  <a:pt x="1561" y="663"/>
                </a:cubicBezTo>
                <a:cubicBezTo>
                  <a:pt x="1324" y="203"/>
                  <a:pt x="991" y="0"/>
                  <a:pt x="733" y="0"/>
                </a:cubicBezTo>
                <a:close/>
              </a:path>
            </a:pathLst>
          </a:custGeom>
          <a:solidFill>
            <a:srgbClr val="FFB5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613719" y="2219715"/>
            <a:ext cx="199016" cy="174126"/>
          </a:xfrm>
          <a:custGeom>
            <a:avLst/>
            <a:gdLst/>
            <a:ahLst/>
            <a:cxnLst/>
            <a:rect l="l" t="t" r="r" b="b"/>
            <a:pathLst>
              <a:path w="1903" h="1665" extrusionOk="0">
                <a:moveTo>
                  <a:pt x="975" y="0"/>
                </a:moveTo>
                <a:cubicBezTo>
                  <a:pt x="715" y="0"/>
                  <a:pt x="451" y="130"/>
                  <a:pt x="278" y="352"/>
                </a:cubicBezTo>
                <a:cubicBezTo>
                  <a:pt x="1" y="748"/>
                  <a:pt x="120" y="1263"/>
                  <a:pt x="476" y="1500"/>
                </a:cubicBezTo>
                <a:cubicBezTo>
                  <a:pt x="634" y="1611"/>
                  <a:pt x="810" y="1665"/>
                  <a:pt x="983" y="1665"/>
                </a:cubicBezTo>
                <a:cubicBezTo>
                  <a:pt x="1244" y="1665"/>
                  <a:pt x="1498" y="1541"/>
                  <a:pt x="1665" y="1302"/>
                </a:cubicBezTo>
                <a:cubicBezTo>
                  <a:pt x="1902" y="946"/>
                  <a:pt x="1823" y="431"/>
                  <a:pt x="1427" y="154"/>
                </a:cubicBezTo>
                <a:cubicBezTo>
                  <a:pt x="1292" y="49"/>
                  <a:pt x="1134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7002263" y="2479361"/>
            <a:ext cx="107822" cy="112005"/>
          </a:xfrm>
          <a:custGeom>
            <a:avLst/>
            <a:gdLst/>
            <a:ahLst/>
            <a:cxnLst/>
            <a:rect l="l" t="t" r="r" b="b"/>
            <a:pathLst>
              <a:path w="1031" h="1071" extrusionOk="0">
                <a:moveTo>
                  <a:pt x="516" y="1"/>
                </a:moveTo>
                <a:cubicBezTo>
                  <a:pt x="239" y="1"/>
                  <a:pt x="1" y="239"/>
                  <a:pt x="1" y="516"/>
                </a:cubicBezTo>
                <a:cubicBezTo>
                  <a:pt x="1" y="833"/>
                  <a:pt x="239" y="1070"/>
                  <a:pt x="516" y="1070"/>
                </a:cubicBezTo>
                <a:cubicBezTo>
                  <a:pt x="793" y="1070"/>
                  <a:pt x="1031" y="833"/>
                  <a:pt x="1031" y="516"/>
                </a:cubicBezTo>
                <a:cubicBezTo>
                  <a:pt x="1031" y="239"/>
                  <a:pt x="793" y="1"/>
                  <a:pt x="516" y="1"/>
                </a:cubicBezTo>
                <a:close/>
              </a:path>
            </a:pathLst>
          </a:custGeom>
          <a:solidFill>
            <a:srgbClr val="35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1093650" y="7475396"/>
            <a:ext cx="3337200" cy="16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5537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153" y="929608"/>
            <a:ext cx="7029600" cy="1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153" y="2407392"/>
            <a:ext cx="7029600" cy="7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3AE"/>
              </a:buClr>
              <a:buSzPts val="1800"/>
              <a:buFont typeface="Poor Story"/>
              <a:buChar char="●"/>
              <a:defRPr sz="1800"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○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■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●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○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■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●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3AE"/>
              </a:buClr>
              <a:buSzPts val="1400"/>
              <a:buFont typeface="Poor Story"/>
              <a:buChar char="○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B3AE"/>
              </a:buClr>
              <a:buSzPts val="1400"/>
              <a:buFont typeface="Poor Story"/>
              <a:buChar char="■"/>
              <a:defRPr>
                <a:solidFill>
                  <a:srgbClr val="F6B3AE"/>
                </a:solidFill>
                <a:latin typeface="Poor Story"/>
                <a:ea typeface="Poor Story"/>
                <a:cs typeface="Poor Story"/>
                <a:sym typeface="Poor Stor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9"/>
          <p:cNvSpPr txBox="1">
            <a:spLocks noGrp="1"/>
          </p:cNvSpPr>
          <p:nvPr>
            <p:ph type="title"/>
          </p:nvPr>
        </p:nvSpPr>
        <p:spPr>
          <a:xfrm>
            <a:off x="881183" y="1949874"/>
            <a:ext cx="581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47" name="Google Shape;1147;p39"/>
          <p:cNvSpPr txBox="1">
            <a:spLocks noGrp="1"/>
          </p:cNvSpPr>
          <p:nvPr>
            <p:ph type="body" idx="1"/>
          </p:nvPr>
        </p:nvSpPr>
        <p:spPr>
          <a:xfrm>
            <a:off x="881183" y="3541607"/>
            <a:ext cx="5814000" cy="5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BD055D4-93D1-454D-A086-A786569D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3" b="9903"/>
          <a:stretch/>
        </p:blipFill>
        <p:spPr>
          <a:xfrm>
            <a:off x="-3" y="-2"/>
            <a:ext cx="7543801" cy="1074420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138510" y="2831699"/>
            <a:ext cx="2822861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chemeClr val="accent2">
                    <a:lumMod val="75000"/>
                  </a:schemeClr>
                </a:solidFill>
                <a:latin typeface="Al Nile" pitchFamily="2" charset="0"/>
                <a:cs typeface="Al Nile" pitchFamily="2" charset="0"/>
              </a:rPr>
              <a:t>ملف إنجاز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E56BCC-FCA6-3C63-87AC-E6BDCEE8E83F}"/>
              </a:ext>
            </a:extLst>
          </p:cNvPr>
          <p:cNvSpPr txBox="1"/>
          <p:nvPr/>
        </p:nvSpPr>
        <p:spPr>
          <a:xfrm>
            <a:off x="-6881" y="4190173"/>
            <a:ext cx="711364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100" b="1" dirty="0">
                <a:solidFill>
                  <a:srgbClr val="002060"/>
                </a:solidFill>
                <a:latin typeface="Al Nile" pitchFamily="2" charset="0"/>
                <a:cs typeface="Al Nile" pitchFamily="2" charset="0"/>
              </a:rPr>
              <a:t>المعلمة:</a:t>
            </a:r>
          </a:p>
          <a:p>
            <a:pPr algn="ctr"/>
            <a:r>
              <a:rPr lang="ar-SA" sz="4100" b="1" dirty="0">
                <a:solidFill>
                  <a:srgbClr val="002060"/>
                </a:solidFill>
                <a:latin typeface="Al Nile" pitchFamily="2" charset="0"/>
                <a:cs typeface="Al Nile" pitchFamily="2" charset="0"/>
              </a:rPr>
              <a:t>………………..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90D9897-43FF-D2BA-FB22-7F81AC0C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03" y="492417"/>
            <a:ext cx="2019624" cy="1282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5C454D6-AA2D-DA74-8DAB-1B903B5518B1}"/>
              </a:ext>
            </a:extLst>
          </p:cNvPr>
          <p:cNvSpPr txBox="1"/>
          <p:nvPr/>
        </p:nvSpPr>
        <p:spPr>
          <a:xfrm>
            <a:off x="110270" y="664904"/>
            <a:ext cx="2822862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solidFill>
                  <a:schemeClr val="accent5">
                    <a:lumMod val="10000"/>
                  </a:schemeClr>
                </a:solidFill>
              </a:rPr>
              <a:t>المملكة العربية السعودية </a:t>
            </a:r>
          </a:p>
          <a:p>
            <a:pPr algn="ctr"/>
            <a:r>
              <a:rPr lang="ar-SA" dirty="0">
                <a:solidFill>
                  <a:schemeClr val="accent5">
                    <a:lumMod val="10000"/>
                  </a:schemeClr>
                </a:solidFill>
              </a:rPr>
              <a:t>وزارة التعليم </a:t>
            </a:r>
          </a:p>
          <a:p>
            <a:pPr algn="ctr"/>
            <a:r>
              <a:rPr lang="ar-SA" dirty="0">
                <a:solidFill>
                  <a:schemeClr val="accent5">
                    <a:lumMod val="10000"/>
                  </a:schemeClr>
                </a:solidFill>
              </a:rPr>
              <a:t>الإدارة العامة للتعليم بـ….</a:t>
            </a:r>
          </a:p>
          <a:p>
            <a:pPr algn="ctr"/>
            <a:r>
              <a:rPr lang="ar-SA" dirty="0">
                <a:solidFill>
                  <a:schemeClr val="accent5">
                    <a:lumMod val="10000"/>
                  </a:schemeClr>
                </a:solidFill>
              </a:rPr>
              <a:t>مدارس….</a:t>
            </a:r>
          </a:p>
          <a:p>
            <a:pPr algn="ctr"/>
            <a:endParaRPr lang="ar-SA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A44CCC-8762-6710-9047-847B24535E87}"/>
              </a:ext>
            </a:extLst>
          </p:cNvPr>
          <p:cNvSpPr txBox="1"/>
          <p:nvPr/>
        </p:nvSpPr>
        <p:spPr>
          <a:xfrm>
            <a:off x="430156" y="7960592"/>
            <a:ext cx="62395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l Nile" pitchFamily="2" charset="0"/>
                <a:cs typeface="Al Nile" pitchFamily="2" charset="0"/>
              </a:rPr>
              <a:t>الـعـام الـدراسـي: ١٤٤٥ هـ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516C8CE-00C5-9254-A3DC-A681B0FA7A77}"/>
              </a:ext>
            </a:extLst>
          </p:cNvPr>
          <p:cNvSpPr txBox="1"/>
          <p:nvPr/>
        </p:nvSpPr>
        <p:spPr>
          <a:xfrm>
            <a:off x="1181678" y="7469221"/>
            <a:ext cx="484603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200" b="1" dirty="0">
                <a:solidFill>
                  <a:srgbClr val="CF6F6F"/>
                </a:solidFill>
                <a:latin typeface="Al Nile" pitchFamily="2" charset="0"/>
                <a:cs typeface="Al Nile" pitchFamily="2" charset="0"/>
              </a:rPr>
              <a:t>نبني ونُنشئ أنفسًا وعقولًا ..</a:t>
            </a:r>
          </a:p>
        </p:txBody>
      </p:sp>
    </p:spTree>
    <p:extLst>
      <p:ext uri="{BB962C8B-B14F-4D97-AF65-F5344CB8AC3E}">
        <p14:creationId xmlns:p14="http://schemas.microsoft.com/office/powerpoint/2010/main" val="18107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AA437D9C-34A4-5652-8C79-97269DBE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F640404-31DA-57AB-2308-BE52877E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" r="4272" b="13537"/>
          <a:stretch/>
        </p:blipFill>
        <p:spPr>
          <a:xfrm>
            <a:off x="1177972" y="1619711"/>
            <a:ext cx="4918325" cy="63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AA437D9C-34A4-5652-8C79-97269DBE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F640404-31DA-57AB-2308-BE52877E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" r="1705"/>
          <a:stretch/>
        </p:blipFill>
        <p:spPr>
          <a:xfrm>
            <a:off x="1295323" y="1233189"/>
            <a:ext cx="4677913" cy="69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80FD45F2-F8A0-2A55-676D-9807FC47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799" cy="10744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008997" y="3603878"/>
            <a:ext cx="5466521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أهداف </a:t>
            </a:r>
          </a:p>
          <a:p>
            <a:pPr algn="ctr"/>
            <a:r>
              <a:rPr lang="ar-SA" sz="3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وسياسة التعليم</a:t>
            </a:r>
          </a:p>
          <a:p>
            <a:pPr algn="ctr"/>
            <a:r>
              <a:rPr lang="ar-SA" sz="3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 في المملكة العربية السعودية </a:t>
            </a:r>
          </a:p>
        </p:txBody>
      </p:sp>
    </p:spTree>
    <p:extLst>
      <p:ext uri="{BB962C8B-B14F-4D97-AF65-F5344CB8AC3E}">
        <p14:creationId xmlns:p14="http://schemas.microsoft.com/office/powerpoint/2010/main" val="422910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413E4CF0-0B59-126D-9173-366D48D5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7" y="0"/>
            <a:ext cx="7471943" cy="10744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587697" y="1342630"/>
            <a:ext cx="636840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الأهداف العامة</a:t>
            </a:r>
          </a:p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 لسياسة التعليم في المملكة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1D3F8AE-1669-CCC9-0009-68CFD2C6561C}"/>
              </a:ext>
            </a:extLst>
          </p:cNvPr>
          <p:cNvSpPr txBox="1"/>
          <p:nvPr/>
        </p:nvSpPr>
        <p:spPr>
          <a:xfrm>
            <a:off x="823153" y="3102985"/>
            <a:ext cx="5838209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/>
            <a:r>
              <a:rPr lang="ar-SA" sz="1800" b="0" i="0" dirty="0">
                <a:effectLst/>
                <a:latin typeface=".SFArabic-Regular"/>
              </a:rPr>
              <a:t>١. 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روح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الولاء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لشريعة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وذلك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بالبراءة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نظام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مبدأ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يخالف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هذه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الشريعة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واستقامة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الأعمال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والتصرفات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الشاملة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lvl="1" algn="r" rtl="1"/>
            <a:r>
              <a:rPr lang="ar-SA" sz="1800" b="0" i="0" dirty="0">
                <a:effectLst/>
                <a:latin typeface=".SFArabic-Regular"/>
              </a:rPr>
              <a:t>٢. النصيحة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لكتاب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وسنة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رسوله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بصيانتها،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ورعايتها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وحفظها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وتعهد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علومها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والعمل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جاء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فيهما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lvl="1" algn="r" rtl="1"/>
            <a:r>
              <a:rPr lang="ar-SA" sz="1800" dirty="0">
                <a:latin typeface=".SFArabic-Regular"/>
              </a:rPr>
              <a:t>٣. </a:t>
            </a:r>
            <a:r>
              <a:rPr lang="ar-SA" sz="1800" b="0" i="0" dirty="0">
                <a:effectLst/>
                <a:latin typeface=".SFArabic-Regular"/>
              </a:rPr>
              <a:t> تزويد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بالأفكار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والمشاعر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والقدرات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اللازمة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لحمل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رسالة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lvl="1" algn="r" rtl="1"/>
            <a:r>
              <a:rPr lang="ar-SA" sz="1800" b="0" i="0" dirty="0">
                <a:effectLst/>
                <a:latin typeface=".SFArabic-Regular"/>
              </a:rPr>
              <a:t>٤. تحقيق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الخلق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القرآني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المسلم،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والتأكيد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الضوابط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الخلقية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لاستعمال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المعرفة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(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إنّما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بُعثت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لأُتمّم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مكارم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الأخلاق)</a:t>
            </a:r>
            <a:r>
              <a:rPr lang="ar-SA" sz="1800" b="0" i="0" dirty="0">
                <a:effectLst/>
                <a:latin typeface="UICTFontTextStyleBody"/>
              </a:rPr>
              <a:t>.</a:t>
            </a:r>
            <a:endParaRPr lang="ar-SA" sz="1800" dirty="0">
              <a:effectLst/>
              <a:latin typeface=".SF Arabic"/>
            </a:endParaRPr>
          </a:p>
          <a:p>
            <a:pPr lvl="1" algn="r" rtl="1"/>
            <a:r>
              <a:rPr lang="ar-SA" sz="1800" b="0" i="0" dirty="0">
                <a:effectLst/>
                <a:latin typeface=".SFArabic-Regular"/>
              </a:rPr>
              <a:t>٥. تربية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المواطن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المؤمن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ليكون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لبنة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صالحة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بناء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أمته،ويشعر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بمسؤوليته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لخدمة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بلاده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والدفاع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عنها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lvl="1" algn="r" rtl="1"/>
            <a:r>
              <a:rPr lang="ar-SA" sz="1800" dirty="0">
                <a:latin typeface=".SFArabic-Regular"/>
              </a:rPr>
              <a:t>٦. </a:t>
            </a:r>
            <a:r>
              <a:rPr lang="ar-SA" sz="1800" b="0" i="0" dirty="0">
                <a:effectLst/>
                <a:latin typeface=".SFArabic-Regular"/>
              </a:rPr>
              <a:t>تزويد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بالقدر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المناسب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المعلومات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الثقافية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والخبرات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المختلفة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تجعل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عضواً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عاملاً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المجتمع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en-GB" sz="1800" b="0" i="0" dirty="0">
              <a:effectLst/>
              <a:latin typeface="UICTFontTextStyleBody"/>
            </a:endParaRPr>
          </a:p>
          <a:p>
            <a:pPr lvl="1" algn="r" rtl="1"/>
            <a:r>
              <a:rPr lang="ar-SA" sz="1800" dirty="0">
                <a:latin typeface=".SFArabic-Regular"/>
              </a:rPr>
              <a:t>٧. </a:t>
            </a:r>
            <a:r>
              <a:rPr lang="ar-SA" sz="1800" b="0" i="0" dirty="0">
                <a:effectLst/>
                <a:latin typeface=".SFArabic-Regular"/>
              </a:rPr>
              <a:t>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إحساس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بمشكلات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المجتمع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الثقافية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والاقتصادية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والاجتماعية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إعدادهم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للإسهام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حلها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en-GB" sz="1800" dirty="0">
              <a:latin typeface=".SF Arabic"/>
            </a:endParaRPr>
          </a:p>
          <a:p>
            <a:pPr lvl="1" algn="r" rtl="1"/>
            <a:r>
              <a:rPr lang="ar-SA" sz="1800" dirty="0">
                <a:latin typeface=".SFArabic-Regular"/>
              </a:rPr>
              <a:t>٨. </a:t>
            </a:r>
            <a:r>
              <a:rPr lang="ar-SA" sz="1800" b="0" i="0" dirty="0">
                <a:effectLst/>
                <a:latin typeface=".SFArabic-Regular"/>
              </a:rPr>
              <a:t>تأكيد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كرامة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وتوفير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المناسبة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قدراته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حتى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يستطيع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المساهمة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نهضة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الأمة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en-GB" sz="1800" dirty="0">
              <a:latin typeface=".SF Arabic"/>
            </a:endParaRPr>
          </a:p>
          <a:p>
            <a:pPr lvl="1" algn="r" rtl="1"/>
            <a:r>
              <a:rPr lang="ar-SA" sz="1800" dirty="0">
                <a:latin typeface=".SFArabic-Regular"/>
              </a:rPr>
              <a:t>٩. </a:t>
            </a:r>
            <a:r>
              <a:rPr lang="ar-SA" sz="1800" b="0" i="0" dirty="0">
                <a:effectLst/>
                <a:latin typeface=".SFArabic-Regular"/>
              </a:rPr>
              <a:t>دراسة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هذا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الفسيح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عظيم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الخلق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وعجيب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الصنع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واكتشاف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ينطوي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عليه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أسرار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قدرة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الخالق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للاستفادة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وتسخيرها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لرفع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كيان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وإعزاز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أمته</a:t>
            </a:r>
            <a:r>
              <a:rPr lang="ar-SA" sz="1800" b="0" i="0" dirty="0">
                <a:effectLst/>
                <a:latin typeface="UICTFontTextStyleBody"/>
              </a:rPr>
              <a:t>.</a:t>
            </a:r>
            <a:endParaRPr lang="ar-SA" sz="1800" dirty="0">
              <a:effectLst/>
              <a:latin typeface=".SF Arabic"/>
            </a:endParaRPr>
          </a:p>
        </p:txBody>
      </p:sp>
    </p:spTree>
    <p:extLst>
      <p:ext uri="{BB962C8B-B14F-4D97-AF65-F5344CB8AC3E}">
        <p14:creationId xmlns:p14="http://schemas.microsoft.com/office/powerpoint/2010/main" val="106887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6E9E9AA0-D510-C098-BFAB-C59232B5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1" y="38584"/>
            <a:ext cx="7418277" cy="1066703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AFA0784-C8BD-3C82-2563-A529D47DEF6A}"/>
              </a:ext>
            </a:extLst>
          </p:cNvPr>
          <p:cNvSpPr txBox="1"/>
          <p:nvPr/>
        </p:nvSpPr>
        <p:spPr>
          <a:xfrm>
            <a:off x="1209193" y="2777725"/>
            <a:ext cx="5125412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latin typeface=".SFArabic-Regular"/>
              </a:rPr>
              <a:t> ١٠. بيان </a:t>
            </a:r>
            <a:r>
              <a:rPr lang="ar-SA" sz="1800" b="0" i="0" dirty="0">
                <a:effectLst/>
                <a:latin typeface=".SFArabic-Regular"/>
              </a:rPr>
              <a:t>الانسجام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والدين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شريعة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فإن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دين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ودنيا،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والفكر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بمطالب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الحياة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البشربة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أرقى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صورها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كل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عصر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 Arabic"/>
              </a:rPr>
              <a:t>١١. </a:t>
            </a:r>
            <a:r>
              <a:rPr lang="ar-SA" sz="1800" b="0" i="0" dirty="0">
                <a:effectLst/>
                <a:latin typeface=".SFArabic-Regular"/>
              </a:rPr>
              <a:t>تكوين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الفكر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المنهجي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لدى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الأفراد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ليصدروا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تصور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إسلامي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موحد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بتعلق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والإنسان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والحياة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يتفرع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عنها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تفضيلات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١٢. رفع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مستوى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الصحة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النفسية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لإحلال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السكينة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نفس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وتهيئة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الجو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المدرسي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المناسب</a:t>
            </a:r>
            <a:r>
              <a:rPr lang="ar-SA" sz="1800" b="0" i="0" dirty="0">
                <a:effectLst/>
                <a:latin typeface="UICTFontTextStyleBody"/>
              </a:rPr>
              <a:t>.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dirty="0">
                <a:latin typeface=".SFArabic-Regular"/>
              </a:rPr>
              <a:t>١٣.</a:t>
            </a:r>
            <a:r>
              <a:rPr lang="ar-SA" sz="1800" b="0" i="0" dirty="0">
                <a:effectLst/>
                <a:latin typeface=".SFArabic-Regular"/>
              </a:rPr>
              <a:t> تشجيع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روح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البحث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والتفكير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العلميين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،وتقوية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القدرة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المشاهدة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والتأمل،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وتبصير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بآيات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وإدراك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حكمة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خلقه،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لتمكن</a:t>
            </a:r>
            <a:r>
              <a:rPr lang="ar-SA" sz="1800" b="0" i="0" dirty="0">
                <a:effectLst/>
                <a:latin typeface="UICTFontTextStyleBody"/>
              </a:rPr>
              <a:t> </a:t>
            </a:r>
            <a:r>
              <a:rPr lang="ar-SA" sz="1800" b="0" i="0" dirty="0">
                <a:effectLst/>
                <a:latin typeface=".SFArabic-Regular"/>
              </a:rPr>
              <a:t>الفرد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الاطلاع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بدوره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الفعال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بناء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الحياة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الاجتماعية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وتوجيهها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توجيهاً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سليماً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١٤. الاهتمام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بالإنجازات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العالمية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ميادين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العلوم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والآداب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والفنون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المباحة،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وإظهار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تقدم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العلوم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قمرة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جهود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الإنسانية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عامة،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وإبراز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أسهم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إعلام 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هذا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المجال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وتعريف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الناشئة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برجالات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الفكر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وتبيان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نواحي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الابتكار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أعمالهم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وآرائهم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مختلف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الميادين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والعملية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١٥.تنمية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الفكر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الرياضي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والمهارات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الحسابية،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والتدريب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استعمال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لغة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الأرقام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والإفادة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منها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١٦. 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مهارات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القراءة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وعادة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المطالعة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سعياً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وراء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زيادة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المعارف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4B7634-BBCB-153E-5C80-1CA2D4AB2E4C}"/>
              </a:ext>
            </a:extLst>
          </p:cNvPr>
          <p:cNvSpPr txBox="1"/>
          <p:nvPr/>
        </p:nvSpPr>
        <p:spPr>
          <a:xfrm>
            <a:off x="587696" y="1321491"/>
            <a:ext cx="636840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الأهداف العامة </a:t>
            </a:r>
          </a:p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لسياسة التعليم في المملكة </a:t>
            </a:r>
          </a:p>
        </p:txBody>
      </p:sp>
    </p:spTree>
    <p:extLst>
      <p:ext uri="{BB962C8B-B14F-4D97-AF65-F5344CB8AC3E}">
        <p14:creationId xmlns:p14="http://schemas.microsoft.com/office/powerpoint/2010/main" val="256748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8">
            <a:extLst>
              <a:ext uri="{FF2B5EF4-FFF2-40B4-BE49-F238E27FC236}">
                <a16:creationId xmlns:a16="http://schemas.microsoft.com/office/drawing/2014/main" id="{E86A0096-96E7-F272-8667-D2472073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DC676A7-E44F-2F37-1824-0EA67D7C4059}"/>
              </a:ext>
            </a:extLst>
          </p:cNvPr>
          <p:cNvSpPr txBox="1"/>
          <p:nvPr/>
        </p:nvSpPr>
        <p:spPr>
          <a:xfrm>
            <a:off x="1067535" y="2844204"/>
            <a:ext cx="533768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b="0" i="0" dirty="0">
                <a:effectLst/>
                <a:latin typeface=".SFArabic-Regular"/>
              </a:rPr>
              <a:t>١٧. اكتساب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القدرة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التعبير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الصحيح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التخاطب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والتحدث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والكناية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بلغة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سليمة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وتفكير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منظم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١٨. تنمية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القدرة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اللغوية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بشتى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الوسائل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تغذي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اللغة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العربية،وتساعد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تذوقها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وإدراك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نواحي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الجمال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١٩. تدريس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التاريخ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مادة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منهجية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استخلاص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العبرة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وبيان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وجهة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نظر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تعارض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معه،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وإبراز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المواقف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الخالدة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تاريخ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وحضارة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أمته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حتى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قدوة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لأجيالنا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المسلمة،تولد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لديها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الثقة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والإيجابية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٢٠. تبصير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لوطنهن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أمجاد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إسلامية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تليدة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حضارة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عالية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إنسانية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عريقة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مزايا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جغرافية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وطبيعية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واقتصادية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،وبما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لمكانته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أهمية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أمم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الدنيا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٢١. فهم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البيئة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بأنواعها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المختلفة،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وتوسيع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آفاق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بالتعرف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مختلف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أقطار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العالم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يتميز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كل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قطر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إنتاج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وثروات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طبيعية،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التأكيد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ثروات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بلادنا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ومواردها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،ومركزها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الجغرافي،والاقتصادي،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ودورها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السياسي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القيادي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الحفاظ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والقيام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بواجب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دعوته،وإظهار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مكانة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العالم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الإسلامي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٢٢. تزويد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بلغة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أخرى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اللغات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الأقل،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بجانب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لغتهن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الأصلية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للتزوّد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العلوم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والمعارف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والفنون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والابتكارات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النافعة،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والعمل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نقل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علومنا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ومعارفنا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المجتمعات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الأخرى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إسهاماً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نشر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وخدمة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الإنسانية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1E6944-B02D-0382-3833-E923894A8AFE}"/>
              </a:ext>
            </a:extLst>
          </p:cNvPr>
          <p:cNvSpPr txBox="1"/>
          <p:nvPr/>
        </p:nvSpPr>
        <p:spPr>
          <a:xfrm>
            <a:off x="587696" y="1321491"/>
            <a:ext cx="636840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الأهداف العامة </a:t>
            </a:r>
          </a:p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لسياسة التعليم في المملكة </a:t>
            </a:r>
          </a:p>
        </p:txBody>
      </p:sp>
    </p:spTree>
    <p:extLst>
      <p:ext uri="{BB962C8B-B14F-4D97-AF65-F5344CB8AC3E}">
        <p14:creationId xmlns:p14="http://schemas.microsoft.com/office/powerpoint/2010/main" val="259799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CC43F171-87C3-7180-C5B1-E95114E5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278" y="0"/>
            <a:ext cx="7471943" cy="10744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1CD4CCB-3FAF-0CB1-6C51-2382B8C64E74}"/>
              </a:ext>
            </a:extLst>
          </p:cNvPr>
          <p:cNvSpPr txBox="1"/>
          <p:nvPr/>
        </p:nvSpPr>
        <p:spPr>
          <a:xfrm>
            <a:off x="965015" y="2832943"/>
            <a:ext cx="56137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latin typeface=".SFArabic-Regular"/>
              </a:rPr>
              <a:t>٢٣. </a:t>
            </a:r>
            <a:r>
              <a:rPr lang="ar-SA" sz="1800" b="0" i="0" dirty="0">
                <a:effectLst/>
                <a:latin typeface=".SFArabic-Regular"/>
              </a:rPr>
              <a:t>تعويد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العادات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الصحية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السليمة،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ونشر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الوعي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الصحي</a:t>
            </a:r>
            <a:r>
              <a:rPr lang="ar-SA" sz="1800" b="0" i="0" dirty="0">
                <a:effectLst/>
                <a:latin typeface="UICTFontTextStyleBody"/>
              </a:rPr>
              <a:t>.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٢٤. اكتساب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المهارات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الحركية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تستند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القواعد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الرياضية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لبناء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الجسم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السليم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،حتى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يؤدي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واجباته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خدمة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دينه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ومجتمعه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بقوة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وثبات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٢٥. مسايرة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خصائص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مراحل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النمو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النفسي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للناشئات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كل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مرحلة،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ومساعدة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النمو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السوي: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روحاً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وعقلياً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واجتماعياً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والتأكيد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الناحية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الروحية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الإسلامية،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بحيث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تكون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هي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الموجّه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الأول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للسلوك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للفرد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والمجتمع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٢٦. التعرف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الفروق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الفردية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توطئة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لحسن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توجيههن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ومساعدتهن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النمو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وفق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قدراتهن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استعداداتهن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وميولهن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٢٧. العناية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بالمتأخرات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دراسياً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والعمل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على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إزالة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يمكن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إزالته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أسباب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هذا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التأخر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ووضع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برامج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خاصة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دائمة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ومؤقتة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وفق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حاجاتهن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٢٨. التربية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الخاصة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والعناية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بالطالبات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المعوقات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جسمياً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عقلياً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عملاً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بهدي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الإسلام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الذي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يجعل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التعليم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حقاً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مشاعاً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بين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جميع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أبناء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الأمة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٢٩. الاهتمام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باكتشاف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الموهوبات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ورعايتهن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وإتاحة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الإمكانيات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والفرص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المختلفة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لنمو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مواهبهن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في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إطار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البرامج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العامة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وبوضع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برامج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خاصة</a:t>
            </a:r>
            <a:r>
              <a:rPr lang="ar-SA" sz="1800" b="0" i="0" dirty="0">
                <a:effectLst/>
                <a:latin typeface="UICTFontTextStyleBody"/>
              </a:rPr>
              <a:t>. </a:t>
            </a:r>
            <a:endParaRPr lang="ar-SA" sz="1800" dirty="0">
              <a:effectLst/>
              <a:latin typeface=".SF Arabic"/>
            </a:endParaRPr>
          </a:p>
          <a:p>
            <a:pPr algn="r" rtl="1"/>
            <a:r>
              <a:rPr lang="ar-SA" sz="1800" b="0" i="0" dirty="0">
                <a:effectLst/>
                <a:latin typeface=".SFArabic-Regular"/>
              </a:rPr>
              <a:t>٣٠. تدريب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الطاقة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البشرية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اللازمة،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وتنويع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التعليم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مع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الاهتمام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الخاص</a:t>
            </a:r>
            <a:r>
              <a:rPr lang="ar-SA" sz="1800" b="0" i="0" dirty="0">
                <a:effectLst/>
                <a:latin typeface="UICTFontTextStyleBody"/>
              </a:rPr>
              <a:t> </a:t>
            </a:r>
            <a:r>
              <a:rPr lang="ar-SA" sz="1800" b="0" i="0" dirty="0">
                <a:effectLst/>
                <a:latin typeface=".SFArabic-Regular"/>
              </a:rPr>
              <a:t>المهني</a:t>
            </a:r>
            <a:r>
              <a:rPr lang="ar-SA" sz="1800" b="0" i="0" dirty="0">
                <a:effectLst/>
                <a:latin typeface="UICTFontTextStyleBody"/>
              </a:rPr>
              <a:t> . </a:t>
            </a:r>
            <a:endParaRPr lang="ar-SA" sz="1800" dirty="0">
              <a:effectLst/>
              <a:latin typeface=".SF Arabic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5D9903-4ADF-CE2F-2A53-A40E5E3DF945}"/>
              </a:ext>
            </a:extLst>
          </p:cNvPr>
          <p:cNvSpPr txBox="1"/>
          <p:nvPr/>
        </p:nvSpPr>
        <p:spPr>
          <a:xfrm>
            <a:off x="587696" y="1228799"/>
            <a:ext cx="636840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الأهداف العامة</a:t>
            </a:r>
          </a:p>
          <a:p>
            <a:pPr algn="ctr"/>
            <a:r>
              <a:rPr lang="ar-SA" sz="3500" b="1" dirty="0">
                <a:solidFill>
                  <a:srgbClr val="0070C0"/>
                </a:solidFill>
                <a:cs typeface="Waseem" pitchFamily="2" charset="-78"/>
              </a:rPr>
              <a:t> لسياسة التعليم في المملكة </a:t>
            </a:r>
          </a:p>
        </p:txBody>
      </p:sp>
    </p:spTree>
    <p:extLst>
      <p:ext uri="{BB962C8B-B14F-4D97-AF65-F5344CB8AC3E}">
        <p14:creationId xmlns:p14="http://schemas.microsoft.com/office/powerpoint/2010/main" val="36860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C3528E44-1F1F-240F-E931-0AF38780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50" y="-10886"/>
            <a:ext cx="7479513" cy="1075508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850753" y="3186886"/>
            <a:ext cx="384228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أهداف مادة الـعـلوم </a:t>
            </a:r>
          </a:p>
        </p:txBody>
      </p:sp>
    </p:spTree>
    <p:extLst>
      <p:ext uri="{BB962C8B-B14F-4D97-AF65-F5344CB8AC3E}">
        <p14:creationId xmlns:p14="http://schemas.microsoft.com/office/powerpoint/2010/main" val="232148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91EFC5D6-1E22-79B0-49A8-B0E7D159A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928" y="0"/>
            <a:ext cx="7471942" cy="107441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590518" y="1051022"/>
            <a:ext cx="436276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300" b="1" dirty="0">
                <a:solidFill>
                  <a:srgbClr val="0070C0"/>
                </a:solidFill>
                <a:cs typeface="Waseem" pitchFamily="2" charset="-78"/>
              </a:rPr>
              <a:t>أهداف مادة العلوم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CD4CCB-3FAF-0CB1-6C51-2382B8C64E74}"/>
              </a:ext>
            </a:extLst>
          </p:cNvPr>
          <p:cNvSpPr txBox="1"/>
          <p:nvPr/>
        </p:nvSpPr>
        <p:spPr>
          <a:xfrm>
            <a:off x="1203315" y="1651186"/>
            <a:ext cx="5137165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ترسيخ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إيمان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بالله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سبحانه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وتعالى،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وتعريفه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ببديع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صنع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الله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وروعة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الكون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جمال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ودقة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وتنسيق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تدل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قدرة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وعظمة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الخالق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عز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وجل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تزويد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بالقدر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المناسب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الحقائق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والمفاهيم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التي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تساعده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فهم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وتفسير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الظواهر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الطبيعية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وإدراك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تقدمه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للإنسان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خدمات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تيسر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حياته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وتمكنه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حسن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الاستفادة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منها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غرس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بذور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الطريقة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نفس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بتنمية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اتجاهه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للبحث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والمشاهدة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والملاحظة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والتنقيب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والتجريب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والمقارنة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والاستنتاج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وتحليل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المعلومات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والتحقق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صحتها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والجرأة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التساؤل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ومعرفة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أصوله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وآدابه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إبداء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الرأي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ومعرفة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حدوده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معرفة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البيئة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وفهم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يكتنفها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ظواهر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مهمة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وتسخير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إصلاحها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وتطويرها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والمحافظة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عليها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توسيع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آفاق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بالتعرف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يتميز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وطنه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موارد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وثروات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طبيعية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وتعريفه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بنعم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الله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عليه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بلاده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ليحسن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استخدامها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والاستفادة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منها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العناية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بالنواحي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التطبيقية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وذلك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بإتاحة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الفرصة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للقيام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بالتجارب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والاختبارات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وتمكينه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اكتساب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مهارات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يدوية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وخبرات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عملية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تعريف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بالقواعد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الصحية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وتعويده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العادات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السليمة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وتثبيتها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لديه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وتعريفه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بالدور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الذي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تقوم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الصحة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الجيدة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حياة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الإنسان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تقدير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جهود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العلماء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المسلمين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وإبراز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دورهم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تطوير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ودفع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عجلة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الحضارة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وتحقيق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رفاهية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وتقدم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البشرية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الاهتمام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بالإنجازات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العالمية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في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ميادين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العلوم،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وإظهار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أن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تقدم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ثمرة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لجهود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الإنسانية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عامة،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وتشجيع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الإطلاع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تاريخ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الفكر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والعلوم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600" b="0" i="0" dirty="0">
                <a:effectLst/>
                <a:latin typeface=".SFArabic-Regular"/>
              </a:rPr>
              <a:t>تنمية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حب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المتعلم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للقراءة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والمطالعة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المفيدة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وتعويده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استعمال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المراجع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وتشجيعه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الكتابة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العلمية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وعلى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ممارسة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الهوايات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والأنشطة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ذات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الصلة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بما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يدرسه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ويطلع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عليه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من</a:t>
            </a:r>
            <a:r>
              <a:rPr lang="ar-SA" sz="1600" b="0" i="0" dirty="0">
                <a:effectLst/>
                <a:latin typeface="UICTFontTextStyleBody"/>
              </a:rPr>
              <a:t> </a:t>
            </a:r>
            <a:r>
              <a:rPr lang="ar-SA" sz="1600" b="0" i="0" dirty="0">
                <a:effectLst/>
                <a:latin typeface=".SFArabic-Regular"/>
              </a:rPr>
              <a:t>العلوم</a:t>
            </a:r>
            <a:r>
              <a:rPr lang="ar-SA" sz="1600" b="0" i="0" dirty="0">
                <a:effectLst/>
                <a:latin typeface="UICTFontTextStyleBody"/>
              </a:rPr>
              <a:t>. </a:t>
            </a:r>
            <a:endParaRPr lang="ar-SA" sz="1600" dirty="0">
              <a:effectLst/>
              <a:latin typeface=".SF Arabic"/>
            </a:endParaRPr>
          </a:p>
        </p:txBody>
      </p:sp>
    </p:spTree>
    <p:extLst>
      <p:ext uri="{BB962C8B-B14F-4D97-AF65-F5344CB8AC3E}">
        <p14:creationId xmlns:p14="http://schemas.microsoft.com/office/powerpoint/2010/main" val="374906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9EE748B0-F372-A8D2-D0BC-9014ABEA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800" cy="1070231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360466" y="2815775"/>
            <a:ext cx="2822861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ميثاق أخلاقيات مهنة التعليم </a:t>
            </a:r>
          </a:p>
        </p:txBody>
      </p:sp>
    </p:spTree>
    <p:extLst>
      <p:ext uri="{BB962C8B-B14F-4D97-AF65-F5344CB8AC3E}">
        <p14:creationId xmlns:p14="http://schemas.microsoft.com/office/powerpoint/2010/main" val="13044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7A9FBBB4-6ED8-2D09-E8B5-E7EAD977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47245" y="17641"/>
            <a:ext cx="7691046" cy="1072655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760015" y="1557038"/>
            <a:ext cx="3582025" cy="8771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5000" b="1" dirty="0">
                <a:solidFill>
                  <a:srgbClr val="0070C0"/>
                </a:solidFill>
                <a:cs typeface="Waseem" pitchFamily="2" charset="-78"/>
              </a:rPr>
              <a:t>الـفـهـرس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DB6F431-8626-2A1D-2E81-9B426F6DF8AA}"/>
              </a:ext>
            </a:extLst>
          </p:cNvPr>
          <p:cNvSpPr txBox="1"/>
          <p:nvPr/>
        </p:nvSpPr>
        <p:spPr>
          <a:xfrm>
            <a:off x="1526393" y="2839128"/>
            <a:ext cx="4343769" cy="5632311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الرؤية والرسالة…………………… … 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السيرة الذاتية…………………………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التقويم الدراسي……………………… 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أهداف وسياسة التعليم في المملكة العربية السعودية……………………………. 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أهداف المادة ………………………..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ميثاق أخلاقيات مهنة التعليم…………….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شهادات الشكر والتقدير………………..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شهادات الدورات……………………..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إصدارات خاصة بالمادة………………..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إصدارات مشاركات ومناسبات…………..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أوراق العمل…………………………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الاختبارات الدورية……………………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خطط الدروس اليومية…………………</a:t>
            </a:r>
          </a:p>
          <a:p>
            <a:pPr algn="r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نتائج الطالبات………………………..</a:t>
            </a:r>
          </a:p>
          <a:p>
            <a:pPr algn="r" rtl="1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تبادل الزيارات…………………………</a:t>
            </a:r>
          </a:p>
          <a:p>
            <a:pPr algn="r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مجتمعات التعلم المهنية………………..</a:t>
            </a:r>
          </a:p>
          <a:p>
            <a:pPr algn="r"/>
            <a:r>
              <a:rPr lang="ar-SA" sz="2000" b="1" dirty="0">
                <a:solidFill>
                  <a:schemeClr val="tx1">
                    <a:lumMod val="25000"/>
                  </a:schemeClr>
                </a:solidFill>
              </a:rPr>
              <a:t>خطط معالجة التأخر الدراسي للطالبات……</a:t>
            </a:r>
          </a:p>
        </p:txBody>
      </p:sp>
    </p:spTree>
    <p:extLst>
      <p:ext uri="{BB962C8B-B14F-4D97-AF65-F5344CB8AC3E}">
        <p14:creationId xmlns:p14="http://schemas.microsoft.com/office/powerpoint/2010/main" val="353314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5">
            <a:extLst>
              <a:ext uri="{FF2B5EF4-FFF2-40B4-BE49-F238E27FC236}">
                <a16:creationId xmlns:a16="http://schemas.microsoft.com/office/drawing/2014/main" id="{BB88F0D0-CACB-886E-1BDB-0CB9DC26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533" y="58107"/>
            <a:ext cx="7391123" cy="106279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583017" y="1533618"/>
            <a:ext cx="4362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b="1" dirty="0">
                <a:solidFill>
                  <a:srgbClr val="7030A0"/>
                </a:solidFill>
                <a:cs typeface="Waseem" pitchFamily="2" charset="-78"/>
              </a:rPr>
              <a:t>ميثاق أخلاقيات مهنة التعليم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178552-7495-AFE4-E45D-07B19FAD0256}"/>
              </a:ext>
            </a:extLst>
          </p:cNvPr>
          <p:cNvSpPr txBox="1"/>
          <p:nvPr/>
        </p:nvSpPr>
        <p:spPr>
          <a:xfrm>
            <a:off x="1176633" y="3409766"/>
            <a:ext cx="516292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100" b="0" i="0" dirty="0">
                <a:effectLst/>
                <a:latin typeface=".SFArabic-Regular"/>
              </a:rPr>
              <a:t>يقصد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بالمصطلحات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الآتية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المعاني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الموضحة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قرين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كل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منها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:</a:t>
            </a:r>
            <a:r>
              <a:rPr lang="ar-SA" sz="2100" b="0" i="0" dirty="0">
                <a:effectLst/>
                <a:latin typeface="UICTFontTextStyleBody"/>
              </a:rPr>
              <a:t> </a:t>
            </a:r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b="0" i="0" u="sng" dirty="0">
                <a:solidFill>
                  <a:srgbClr val="371850"/>
                </a:solidFill>
                <a:effectLst/>
                <a:latin typeface=".SFArabic-Regular"/>
              </a:rPr>
              <a:t>أخلاقيات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UICTFontTextStyleBody"/>
              </a:rPr>
              <a:t> 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.SFArabic-Regular"/>
              </a:rPr>
              <a:t>مهنة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UICTFontTextStyleBody"/>
              </a:rPr>
              <a:t> 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.SFArabic-Regular"/>
              </a:rPr>
              <a:t>التعليم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UICTFontTextStyleBody"/>
              </a:rPr>
              <a:t> </a:t>
            </a:r>
            <a:r>
              <a:rPr lang="ar-SA" sz="2100" b="0" i="0" u="sng" dirty="0">
                <a:solidFill>
                  <a:srgbClr val="371850"/>
                </a:solidFill>
                <a:effectLst/>
                <a:latin typeface=".SFArabic-Regular"/>
              </a:rPr>
              <a:t>: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السجايا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الحميدة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والسلوكيات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الفاضلة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التي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يتعين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يتحلى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العاملون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حقل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التعليم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فكراً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وسلوكاً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أمام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الله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ثم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أمام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ولاة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الأمر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وأمام</a:t>
            </a:r>
            <a:r>
              <a:rPr lang="ar-SA" sz="2100" dirty="0">
                <a:latin typeface=".SF Arabic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أنفسهم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الآخرين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وترتب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عليهم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واجبات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أخلاقية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i="0" u="sng" dirty="0">
                <a:solidFill>
                  <a:srgbClr val="371850"/>
                </a:solidFill>
                <a:effectLst/>
                <a:latin typeface=".SFArabic-Regular"/>
              </a:rPr>
              <a:t>المعلم</a:t>
            </a:r>
            <a:r>
              <a:rPr lang="ar-SA" sz="2100" i="0" u="sng" dirty="0">
                <a:solidFill>
                  <a:srgbClr val="371850"/>
                </a:solidFill>
                <a:effectLst/>
                <a:latin typeface="UICTFontTextStyleBody"/>
              </a:rPr>
              <a:t> </a:t>
            </a:r>
            <a:r>
              <a:rPr lang="ar-SA" sz="2100" i="0" u="sng" dirty="0">
                <a:solidFill>
                  <a:srgbClr val="371850"/>
                </a:solidFill>
                <a:effectLst/>
                <a:latin typeface=".SFArabic-Regular"/>
              </a:rPr>
              <a:t>: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والمعلمة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والقائمون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والقائمات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العملية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التربوية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مشرفين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ومشرفات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ومديرين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ومديرات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ومرشدين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ونحوهم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b="0" i="0" u="sng" dirty="0">
                <a:solidFill>
                  <a:srgbClr val="371850"/>
                </a:solidFill>
                <a:effectLst/>
                <a:latin typeface=".SFArabic-Regular"/>
              </a:rPr>
              <a:t>الطالب: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الطالب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والطالبة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مدارس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التعليم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مستواها</a:t>
            </a:r>
            <a:r>
              <a:rPr lang="ar-SA" sz="2100" dirty="0">
                <a:latin typeface="UICTFontTextStyleBody"/>
              </a:rPr>
              <a:t>.</a:t>
            </a:r>
            <a:endParaRPr lang="ar-SA" sz="2100" dirty="0">
              <a:effectLst/>
              <a:latin typeface=".SF Arabic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2FE8D4-5D15-6D95-15B1-7AF516DCE7B1}"/>
              </a:ext>
            </a:extLst>
          </p:cNvPr>
          <p:cNvSpPr txBox="1"/>
          <p:nvPr/>
        </p:nvSpPr>
        <p:spPr>
          <a:xfrm>
            <a:off x="782030" y="2948619"/>
            <a:ext cx="56694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5000"/>
                  </a:schemeClr>
                </a:solidFill>
              </a:rPr>
              <a:t>المادة الأولى:</a:t>
            </a:r>
          </a:p>
        </p:txBody>
      </p:sp>
    </p:spTree>
    <p:extLst>
      <p:ext uri="{BB962C8B-B14F-4D97-AF65-F5344CB8AC3E}">
        <p14:creationId xmlns:p14="http://schemas.microsoft.com/office/powerpoint/2010/main" val="116943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12F57CF2-EC28-BF3A-A782-6ACE40DB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583017" y="1533618"/>
            <a:ext cx="4362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b="1" dirty="0">
                <a:solidFill>
                  <a:srgbClr val="7030A0"/>
                </a:solidFill>
                <a:cs typeface="Waseem" pitchFamily="2" charset="-78"/>
              </a:rPr>
              <a:t>ميثاق أخلاقيات مهنة التعليم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CA7A34D-AF40-127B-B105-E870AD0B08F4}"/>
              </a:ext>
            </a:extLst>
          </p:cNvPr>
          <p:cNvSpPr txBox="1"/>
          <p:nvPr/>
        </p:nvSpPr>
        <p:spPr>
          <a:xfrm>
            <a:off x="1269182" y="3458405"/>
            <a:ext cx="5005435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100" b="0" i="0" dirty="0">
                <a:effectLst/>
                <a:latin typeface=".SFArabic-Regular"/>
              </a:rPr>
              <a:t>يهدف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الميثاق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تعزيز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انتماء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لرسالته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ومهنته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والارتقاء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والإسهام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تطوير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المجتمع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الذي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يعيش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وتقدمه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وتحبيبه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لطلابه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وشدهم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إليه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والإفادة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منه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وذلك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خلال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الآتي</a:t>
            </a:r>
            <a:r>
              <a:rPr lang="ar-SA" sz="2100" b="0" i="0" dirty="0">
                <a:effectLst/>
                <a:latin typeface="UICTFontTextStyleBody"/>
              </a:rPr>
              <a:t>/ </a:t>
            </a:r>
          </a:p>
          <a:p>
            <a:pPr algn="r" rtl="1"/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b="0" i="0" dirty="0">
                <a:effectLst/>
                <a:latin typeface=".SFArabic-Regular"/>
              </a:rPr>
              <a:t>توعية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بأهمية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المهنة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ودورها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بناء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مستقبل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وطنه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b="0" i="0" dirty="0">
                <a:effectLst/>
                <a:latin typeface=".SFArabic-Regular"/>
              </a:rPr>
              <a:t>الإسهام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تعزيز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مكانة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العلمية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الاجتماعية</a:t>
            </a:r>
            <a:r>
              <a:rPr lang="ar-SA" sz="2100" b="0" i="0" dirty="0">
                <a:effectLst/>
                <a:latin typeface="UICTFontTextStyleBody"/>
              </a:rPr>
              <a:t>.</a:t>
            </a:r>
            <a:endParaRPr lang="ar-SA" sz="2100" dirty="0">
              <a:effectLst/>
              <a:latin typeface=".SF Arabic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100" b="0" i="0" dirty="0">
                <a:effectLst/>
                <a:latin typeface=".SFArabic-Regular"/>
              </a:rPr>
              <a:t>حفز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يتمثل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قيم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مهنته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وأخلاقها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سلوكاً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حياته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740BFD-BAFA-1875-9699-D60BB1885190}"/>
              </a:ext>
            </a:extLst>
          </p:cNvPr>
          <p:cNvSpPr txBox="1"/>
          <p:nvPr/>
        </p:nvSpPr>
        <p:spPr>
          <a:xfrm>
            <a:off x="832067" y="3042907"/>
            <a:ext cx="56694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5000"/>
                  </a:schemeClr>
                </a:solidFill>
              </a:rPr>
              <a:t>المادة الثانية: أهداف الميثاق</a:t>
            </a:r>
          </a:p>
        </p:txBody>
      </p:sp>
    </p:spTree>
    <p:extLst>
      <p:ext uri="{BB962C8B-B14F-4D97-AF65-F5344CB8AC3E}">
        <p14:creationId xmlns:p14="http://schemas.microsoft.com/office/powerpoint/2010/main" val="187053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5">
            <a:extLst>
              <a:ext uri="{FF2B5EF4-FFF2-40B4-BE49-F238E27FC236}">
                <a16:creationId xmlns:a16="http://schemas.microsoft.com/office/drawing/2014/main" id="{0A930D5A-BA09-62F1-D054-1CC94757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928" y="0"/>
            <a:ext cx="7471943" cy="107442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4740BFD-BAFA-1875-9699-D60BB1885190}"/>
              </a:ext>
            </a:extLst>
          </p:cNvPr>
          <p:cNvSpPr txBox="1"/>
          <p:nvPr/>
        </p:nvSpPr>
        <p:spPr>
          <a:xfrm>
            <a:off x="929689" y="1922920"/>
            <a:ext cx="56694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5000"/>
                  </a:schemeClr>
                </a:solidFill>
              </a:rPr>
              <a:t>المادة الثالثة: رسالة التعليم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99DA9F-FE17-FC13-EEA0-B1AE101037B2}"/>
              </a:ext>
            </a:extLst>
          </p:cNvPr>
          <p:cNvSpPr txBox="1"/>
          <p:nvPr/>
        </p:nvSpPr>
        <p:spPr>
          <a:xfrm>
            <a:off x="1527681" y="1922920"/>
            <a:ext cx="5071424" cy="364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br>
              <a:rPr lang="ar-SA" sz="2100" b="0" i="0" dirty="0">
                <a:effectLst/>
                <a:latin typeface="UICTFontTextStyleBody"/>
              </a:rPr>
            </a:br>
            <a:endParaRPr lang="ar-SA" sz="2100" b="0" i="0" dirty="0">
              <a:effectLst/>
              <a:latin typeface="UICTFontTextStyleBody"/>
            </a:endParaRPr>
          </a:p>
          <a:p>
            <a:pPr algn="r" rtl="1"/>
            <a:r>
              <a:rPr lang="ar-SA" sz="2100" b="0" i="0" dirty="0">
                <a:effectLst/>
                <a:latin typeface=".SFArabic-Regular"/>
              </a:rPr>
              <a:t>١</a:t>
            </a:r>
            <a:r>
              <a:rPr lang="ar-SA" sz="2100" b="0" i="0" dirty="0">
                <a:effectLst/>
                <a:latin typeface="UICTFontTextStyleBody"/>
              </a:rPr>
              <a:t>. </a:t>
            </a:r>
            <a:r>
              <a:rPr lang="ar-SA" sz="2100" b="0" i="0" dirty="0">
                <a:effectLst/>
                <a:latin typeface=".SFArabic-Regular"/>
              </a:rPr>
              <a:t>التعليم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رسالة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تستمد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أخلاقياتها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هدي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شريعتنا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ومبادئ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حضارتنا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وتوجب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القائمين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أداء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حق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الانتماء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إليها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إخلاصاً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العمل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وصدقاً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مع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النفس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والناس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وعطاء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مستمراً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لنشر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وفضائله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  <a:p>
            <a:pPr algn="r" rtl="1"/>
            <a:r>
              <a:rPr lang="ar-SA" sz="2100" b="0" i="0" dirty="0">
                <a:effectLst/>
                <a:latin typeface=".SFArabic-Regular"/>
              </a:rPr>
              <a:t>٢</a:t>
            </a:r>
            <a:r>
              <a:rPr lang="ar-SA" sz="2100" b="0" i="0" dirty="0">
                <a:effectLst/>
                <a:latin typeface="UICTFontTextStyleBody"/>
              </a:rPr>
              <a:t>.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صاحب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رسالة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يستشعر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عظمتها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ويؤمن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بأهميتها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ويؤدي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حقها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بمهنية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عالية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  <a:p>
            <a:pPr algn="r" rtl="1"/>
            <a:r>
              <a:rPr lang="ar-SA" sz="2100" b="0" i="0" dirty="0">
                <a:effectLst/>
                <a:latin typeface=".SFArabic-Regular"/>
              </a:rPr>
              <a:t>٣</a:t>
            </a:r>
            <a:r>
              <a:rPr lang="ar-SA" sz="2100" b="0" i="0" dirty="0">
                <a:effectLst/>
                <a:latin typeface="UICTFontTextStyleBody"/>
              </a:rPr>
              <a:t>. </a:t>
            </a:r>
            <a:r>
              <a:rPr lang="ar-SA" sz="2100" b="0" i="0" dirty="0">
                <a:effectLst/>
                <a:latin typeface=".SFArabic-Regular"/>
              </a:rPr>
              <a:t>اعتزاز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بمهنته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وإدراكه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المستمر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لرسالته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يدعوانه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الحرص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نقاء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السيرة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وطهارة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السريرة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حفاظًا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شرف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مهنة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التعليم</a:t>
            </a:r>
            <a:r>
              <a:rPr lang="ar-SA" sz="2100" b="0" i="0" dirty="0">
                <a:effectLst/>
                <a:latin typeface="UICTFontTextStyleBody"/>
              </a:rPr>
              <a:t> . </a:t>
            </a:r>
            <a:endParaRPr lang="ar-SA" sz="2100" dirty="0">
              <a:effectLst/>
              <a:latin typeface=".SF Arabic"/>
            </a:endParaRPr>
          </a:p>
        </p:txBody>
      </p:sp>
    </p:spTree>
    <p:extLst>
      <p:ext uri="{BB962C8B-B14F-4D97-AF65-F5344CB8AC3E}">
        <p14:creationId xmlns:p14="http://schemas.microsoft.com/office/powerpoint/2010/main" val="28285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19581CD9-F353-5F6D-BE8E-4CBA69CA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920" y="25159"/>
            <a:ext cx="7436950" cy="1069388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4740BFD-BAFA-1875-9699-D60BB1885190}"/>
              </a:ext>
            </a:extLst>
          </p:cNvPr>
          <p:cNvSpPr txBox="1"/>
          <p:nvPr/>
        </p:nvSpPr>
        <p:spPr>
          <a:xfrm>
            <a:off x="937192" y="2024564"/>
            <a:ext cx="56694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5000"/>
                  </a:schemeClr>
                </a:solidFill>
              </a:rPr>
              <a:t>المادة الرابعة: المعلم وأداؤه المهني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032187-13F3-67D3-A309-332C9812BE87}"/>
              </a:ext>
            </a:extLst>
          </p:cNvPr>
          <p:cNvSpPr txBox="1"/>
          <p:nvPr/>
        </p:nvSpPr>
        <p:spPr>
          <a:xfrm>
            <a:off x="1398840" y="2440062"/>
            <a:ext cx="5207767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1900" b="0" i="0" dirty="0">
              <a:effectLst/>
              <a:latin typeface="UICTFontTextStyleBody"/>
            </a:endParaRPr>
          </a:p>
          <a:p>
            <a:pPr algn="r" rtl="1"/>
            <a:r>
              <a:rPr lang="ar-SA" sz="1900" b="0" i="0" dirty="0">
                <a:effectLst/>
                <a:latin typeface=".SFArabic-Regular"/>
              </a:rPr>
              <a:t>١</a:t>
            </a:r>
            <a:r>
              <a:rPr lang="ar-SA" sz="1900" b="0" i="0" dirty="0">
                <a:effectLst/>
                <a:latin typeface="UICTFontTextStyleBody"/>
              </a:rPr>
              <a:t>. </a:t>
            </a:r>
            <a:r>
              <a:rPr lang="ar-SA" sz="1900" b="0" i="0" dirty="0">
                <a:effectLst/>
                <a:latin typeface=".SFArabic-Regular"/>
              </a:rPr>
              <a:t>المعلم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مثال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للمسلم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المعتز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بدينه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المتأسي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برسول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الله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صلى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الله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عليه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وسلم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جميع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أقواله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وسطياً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تعاملاته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وأحكامه</a:t>
            </a:r>
            <a:r>
              <a:rPr lang="ar-SA" sz="1900" b="0" i="0" dirty="0">
                <a:effectLst/>
                <a:latin typeface="UICTFontTextStyleBody"/>
              </a:rPr>
              <a:t> . </a:t>
            </a:r>
            <a:endParaRPr lang="ar-SA" sz="1900" dirty="0">
              <a:effectLst/>
              <a:latin typeface=".SF Arabic"/>
            </a:endParaRPr>
          </a:p>
          <a:p>
            <a:pPr algn="r" rtl="1"/>
            <a:r>
              <a:rPr lang="ar-SA" sz="1900" b="0" i="0" dirty="0">
                <a:effectLst/>
                <a:latin typeface=".SFArabic-Regular"/>
              </a:rPr>
              <a:t>٢</a:t>
            </a:r>
            <a:r>
              <a:rPr lang="ar-SA" sz="1900" b="0" i="0" dirty="0">
                <a:effectLst/>
                <a:latin typeface="UICTFontTextStyleBody"/>
              </a:rPr>
              <a:t>. </a:t>
            </a:r>
            <a:r>
              <a:rPr lang="ar-SA" sz="1900" b="0" i="0" dirty="0">
                <a:effectLst/>
                <a:latin typeface=".SFArabic-Regular"/>
              </a:rPr>
              <a:t>المعلم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يدرك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النمو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المهني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واجب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أساس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والثقافة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الذاتية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المستمرة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منهج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حياته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يطور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نفسه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وينمي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معارفه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منتفعاً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بكل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جديد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مجال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تخصصه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وفنون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التدريس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ومهاراته</a:t>
            </a:r>
            <a:r>
              <a:rPr lang="ar-SA" sz="1900" b="0" i="0" dirty="0">
                <a:effectLst/>
                <a:latin typeface="UICTFontTextStyleBody"/>
              </a:rPr>
              <a:t> . </a:t>
            </a:r>
            <a:endParaRPr lang="ar-SA" sz="1900" dirty="0">
              <a:effectLst/>
              <a:latin typeface=".SF Arabic"/>
            </a:endParaRPr>
          </a:p>
          <a:p>
            <a:pPr algn="r" rtl="1"/>
            <a:r>
              <a:rPr lang="ar-SA" sz="1900" b="0" i="0" dirty="0">
                <a:effectLst/>
                <a:latin typeface=".SFArabic-Regular"/>
              </a:rPr>
              <a:t>٣</a:t>
            </a:r>
            <a:r>
              <a:rPr lang="ar-SA" sz="1900" b="0" i="0" dirty="0">
                <a:effectLst/>
                <a:latin typeface="UICTFontTextStyleBody"/>
              </a:rPr>
              <a:t>. </a:t>
            </a:r>
            <a:r>
              <a:rPr lang="ar-SA" sz="1900" b="0" i="0" dirty="0">
                <a:effectLst/>
                <a:latin typeface=".SFArabic-Regular"/>
              </a:rPr>
              <a:t>يدرك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المعلم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الاستقامة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والصدق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والأمانة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والحلم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والحزم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والانضباط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التسامح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وحسن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المظهر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وبشاشة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الوجه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سمات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رئيسة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تكوين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شخصيته</a:t>
            </a:r>
            <a:r>
              <a:rPr lang="ar-SA" sz="1900" b="0" i="0" dirty="0">
                <a:effectLst/>
                <a:latin typeface="UICTFontTextStyleBody"/>
              </a:rPr>
              <a:t> . </a:t>
            </a:r>
            <a:endParaRPr lang="ar-SA" sz="1900" dirty="0">
              <a:effectLst/>
              <a:latin typeface=".SF Arabic"/>
            </a:endParaRPr>
          </a:p>
          <a:p>
            <a:pPr algn="r" rtl="1"/>
            <a:r>
              <a:rPr lang="ar-SA" sz="1900" b="0" i="0" dirty="0">
                <a:effectLst/>
                <a:latin typeface=".SFArabic-Regular"/>
              </a:rPr>
              <a:t>٤</a:t>
            </a:r>
            <a:r>
              <a:rPr lang="ar-SA" sz="1900" b="0" i="0" dirty="0">
                <a:effectLst/>
                <a:latin typeface="UICTFontTextStyleBody"/>
              </a:rPr>
              <a:t> . </a:t>
            </a:r>
            <a:r>
              <a:rPr lang="ar-SA" sz="1900" b="0" i="0" dirty="0">
                <a:effectLst/>
                <a:latin typeface=".SFArabic-Regular"/>
              </a:rPr>
              <a:t>المعلم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يدرك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الرقيب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الحقيقي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على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سلوكه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بعد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الله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تعالى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هو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ضمير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يقظ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وحس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ناقد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وأن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الرقابة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الخارجية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مهما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تنوعت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أساليبها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لا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ترقى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إلى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الرقابة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الذاتية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لذلك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يسعى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المعلم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بكل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وسيلة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متاحة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إلى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بث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هذه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الروح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بين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طلابه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ومجتمعه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ويضرب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المثل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والقدوة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في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التمسك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بها</a:t>
            </a:r>
            <a:r>
              <a:rPr lang="ar-SA" sz="1900" b="0" i="0" dirty="0">
                <a:effectLst/>
                <a:latin typeface="UICTFontTextStyleBody"/>
              </a:rPr>
              <a:t>.</a:t>
            </a:r>
            <a:endParaRPr lang="ar-SA" sz="1900" dirty="0">
              <a:effectLst/>
              <a:latin typeface=".SF Arabic"/>
            </a:endParaRPr>
          </a:p>
          <a:p>
            <a:pPr algn="r" rtl="1"/>
            <a:r>
              <a:rPr lang="ar-SA" sz="1900" b="0" i="0" dirty="0">
                <a:effectLst/>
                <a:latin typeface=".SFArabic-Regular"/>
              </a:rPr>
              <a:t>٥</a:t>
            </a:r>
            <a:r>
              <a:rPr lang="ar-SA" sz="1900" b="0" i="0" dirty="0">
                <a:effectLst/>
                <a:latin typeface="UICTFontTextStyleBody"/>
              </a:rPr>
              <a:t>.</a:t>
            </a:r>
            <a:r>
              <a:rPr lang="ar-SA" sz="1900" b="0" i="0" dirty="0">
                <a:effectLst/>
                <a:latin typeface=".SFArabic-Regular"/>
              </a:rPr>
              <a:t>ترسيخ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مفهوم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المواطنة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لدى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الطلاب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وغرس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أهمية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مبدأ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الاعتدال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والتسامح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والتعايش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بعيداً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عن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الغلو</a:t>
            </a:r>
            <a:r>
              <a:rPr lang="ar-SA" sz="1900" b="0" i="0" dirty="0">
                <a:effectLst/>
                <a:latin typeface="UICTFontTextStyleBody"/>
              </a:rPr>
              <a:t> </a:t>
            </a:r>
            <a:r>
              <a:rPr lang="ar-SA" sz="1900" b="0" i="0" dirty="0">
                <a:effectLst/>
                <a:latin typeface=".SFArabic-Regular"/>
              </a:rPr>
              <a:t>والتطرف</a:t>
            </a:r>
            <a:r>
              <a:rPr lang="ar-SA" sz="1900" b="0" i="0" dirty="0">
                <a:effectLst/>
                <a:latin typeface="UICTFontTextStyleBody"/>
              </a:rPr>
              <a:t> . </a:t>
            </a:r>
            <a:endParaRPr lang="ar-SA" sz="1900" dirty="0">
              <a:effectLst/>
              <a:latin typeface=".SF Arabic"/>
            </a:endParaRPr>
          </a:p>
        </p:txBody>
      </p:sp>
    </p:spTree>
    <p:extLst>
      <p:ext uri="{BB962C8B-B14F-4D97-AF65-F5344CB8AC3E}">
        <p14:creationId xmlns:p14="http://schemas.microsoft.com/office/powerpoint/2010/main" val="77913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5">
            <a:extLst>
              <a:ext uri="{FF2B5EF4-FFF2-40B4-BE49-F238E27FC236}">
                <a16:creationId xmlns:a16="http://schemas.microsoft.com/office/drawing/2014/main" id="{80C2FAE3-4BBE-E7EE-23FC-EBEA522E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4740BFD-BAFA-1875-9699-D60BB1885190}"/>
              </a:ext>
            </a:extLst>
          </p:cNvPr>
          <p:cNvSpPr txBox="1"/>
          <p:nvPr/>
        </p:nvSpPr>
        <p:spPr>
          <a:xfrm>
            <a:off x="937192" y="2141023"/>
            <a:ext cx="56694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5000"/>
                  </a:schemeClr>
                </a:solidFill>
              </a:rPr>
              <a:t>المادة الخامسة: المعلم وطلابه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8F0DEA-495E-DD04-BCC5-AF8ADA712164}"/>
              </a:ext>
            </a:extLst>
          </p:cNvPr>
          <p:cNvSpPr txBox="1"/>
          <p:nvPr/>
        </p:nvSpPr>
        <p:spPr>
          <a:xfrm>
            <a:off x="2024637" y="2588772"/>
            <a:ext cx="4371591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2100" b="0" i="0" dirty="0">
              <a:effectLst/>
              <a:latin typeface="UICTFontTextStyleBody"/>
            </a:endParaRPr>
          </a:p>
          <a:p>
            <a:pPr algn="r" rtl="1"/>
            <a:r>
              <a:rPr lang="ar-SA" sz="2100" b="0" i="0" dirty="0">
                <a:effectLst/>
                <a:latin typeface=".SFArabic-Regular"/>
              </a:rPr>
              <a:t>١</a:t>
            </a:r>
            <a:r>
              <a:rPr lang="ar-SA" sz="2100" b="0" i="0" dirty="0">
                <a:effectLst/>
                <a:latin typeface="UICTFontTextStyleBody"/>
              </a:rPr>
              <a:t>. </a:t>
            </a:r>
            <a:r>
              <a:rPr lang="ar-SA" sz="2100" b="0" i="0" dirty="0">
                <a:effectLst/>
                <a:latin typeface=".SFArabic-Regular"/>
              </a:rPr>
              <a:t>العلاقة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وطلابه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والمعلمة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وطالباتها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لحمتها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الرغبة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نفعهم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وسداها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الشفقة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عليهم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والبر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بهم،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أساسها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المودة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الحانية،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وحارسها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الحزم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الضروري،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وهدفها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تحقيق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خيري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الدنيا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والآخرة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للجيل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المأمول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للنهضة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والتقدم</a:t>
            </a:r>
            <a:r>
              <a:rPr lang="ar-SA" sz="2100" b="0" i="0" dirty="0">
                <a:effectLst/>
                <a:latin typeface="UICTFontTextStyleBody"/>
              </a:rPr>
              <a:t>.</a:t>
            </a:r>
            <a:endParaRPr lang="ar-SA" sz="2100" dirty="0">
              <a:effectLst/>
              <a:latin typeface=".SF Arabic"/>
            </a:endParaRPr>
          </a:p>
          <a:p>
            <a:pPr algn="r" rtl="1"/>
            <a:r>
              <a:rPr lang="ar-SA" sz="2100" b="0" i="0" dirty="0">
                <a:effectLst/>
                <a:latin typeface=".SFArabic-Regular"/>
              </a:rPr>
              <a:t>٢</a:t>
            </a:r>
            <a:r>
              <a:rPr lang="ar-SA" sz="2100" b="0" i="0" dirty="0">
                <a:effectLst/>
                <a:latin typeface="UICTFontTextStyleBody"/>
              </a:rPr>
              <a:t> .</a:t>
            </a:r>
            <a:r>
              <a:rPr lang="ar-SA" sz="2100" b="0" i="0" dirty="0">
                <a:effectLst/>
                <a:latin typeface=".SFArabic-Regular"/>
              </a:rPr>
              <a:t>المعلم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قدوة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لطلابه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خاصة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والمجتمع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عامة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وهو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حريص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يكون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أثره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في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الناس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حميدًا</a:t>
            </a:r>
            <a:r>
              <a:rPr lang="ar-SA" sz="2100" b="0" i="0" dirty="0">
                <a:effectLst/>
                <a:latin typeface="UICTFontTextStyleBody"/>
              </a:rPr>
              <a:t>  </a:t>
            </a:r>
            <a:r>
              <a:rPr lang="ar-SA" sz="2100" b="0" i="0" dirty="0">
                <a:effectLst/>
                <a:latin typeface=".SFArabic-Regular"/>
              </a:rPr>
              <a:t>باقياً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لذلك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فهو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يتمسك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بالقيم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الأخلاقية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والمثل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العليا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ويدعو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إليها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وينشرها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بين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طلابه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والناس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كافة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ويعمل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على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شيوعها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واحترامها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ما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استطاع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إلى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ذلك</a:t>
            </a:r>
            <a:r>
              <a:rPr lang="ar-SA" sz="2100" b="0" i="0" dirty="0">
                <a:effectLst/>
                <a:latin typeface="UICTFontTextStyleBody"/>
              </a:rPr>
              <a:t> </a:t>
            </a:r>
            <a:r>
              <a:rPr lang="ar-SA" sz="2100" b="0" i="0" dirty="0">
                <a:effectLst/>
                <a:latin typeface=".SFArabic-Regular"/>
              </a:rPr>
              <a:t>سبيلاً</a:t>
            </a:r>
            <a:r>
              <a:rPr lang="ar-SA" sz="2100" b="0" i="0" dirty="0">
                <a:effectLst/>
                <a:latin typeface="UICTFontTextStyleBody"/>
              </a:rPr>
              <a:t>. </a:t>
            </a:r>
            <a:endParaRPr lang="ar-SA" sz="2100" dirty="0">
              <a:effectLst/>
              <a:latin typeface=".SF Arabic"/>
            </a:endParaRPr>
          </a:p>
        </p:txBody>
      </p:sp>
    </p:spTree>
    <p:extLst>
      <p:ext uri="{BB962C8B-B14F-4D97-AF65-F5344CB8AC3E}">
        <p14:creationId xmlns:p14="http://schemas.microsoft.com/office/powerpoint/2010/main" val="557773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908E762F-5AE3-AB32-F586-8837F093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360469" y="3275920"/>
            <a:ext cx="282286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شهادات الشكر والتقدير </a:t>
            </a:r>
          </a:p>
        </p:txBody>
      </p:sp>
    </p:spTree>
    <p:extLst>
      <p:ext uri="{BB962C8B-B14F-4D97-AF65-F5344CB8AC3E}">
        <p14:creationId xmlns:p14="http://schemas.microsoft.com/office/powerpoint/2010/main" val="395441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510260C-F64D-AA44-115D-D2949E222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929" y="0"/>
            <a:ext cx="7471942" cy="107441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368116" y="1133704"/>
            <a:ext cx="61107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903030"/>
                </a:solidFill>
                <a:cs typeface="Waseem" pitchFamily="2" charset="-78"/>
              </a:rPr>
              <a:t>شهادات الشكر والتقدير </a:t>
            </a: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85D05612-7D5C-E8AC-355C-3D662CB0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20435" y="2779168"/>
            <a:ext cx="2122205" cy="300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0F0CA0-27E9-911B-58F7-09B11327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4101" y="4823492"/>
            <a:ext cx="2122205" cy="300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63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A0F017C-9823-69B4-794B-E96A93C7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360469" y="3478384"/>
            <a:ext cx="282286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شهادات الدورات</a:t>
            </a:r>
          </a:p>
        </p:txBody>
      </p:sp>
    </p:spTree>
    <p:extLst>
      <p:ext uri="{BB962C8B-B14F-4D97-AF65-F5344CB8AC3E}">
        <p14:creationId xmlns:p14="http://schemas.microsoft.com/office/powerpoint/2010/main" val="197404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40B9B46E-A190-5B37-D01A-DBB064F8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57235" y="1336169"/>
            <a:ext cx="3629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0070C0"/>
                </a:solidFill>
                <a:cs typeface="Waseem" pitchFamily="2" charset="-78"/>
              </a:rPr>
              <a:t>الدورات </a:t>
            </a:r>
          </a:p>
        </p:txBody>
      </p:sp>
      <p:graphicFrame>
        <p:nvGraphicFramePr>
          <p:cNvPr id="5" name="جدول 3">
            <a:extLst>
              <a:ext uri="{FF2B5EF4-FFF2-40B4-BE49-F238E27FC236}">
                <a16:creationId xmlns:a16="http://schemas.microsoft.com/office/drawing/2014/main" id="{09CF4BF1-2053-8B24-EB02-AF35C78AE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51619"/>
              </p:ext>
            </p:extLst>
          </p:nvPr>
        </p:nvGraphicFramePr>
        <p:xfrm>
          <a:off x="1143826" y="2633753"/>
          <a:ext cx="5256147" cy="5207888"/>
        </p:xfrm>
        <a:graphic>
          <a:graphicData uri="http://schemas.openxmlformats.org/drawingml/2006/table">
            <a:tbl>
              <a:tblPr rtl="1" firstRow="1" bandRow="1">
                <a:tableStyleId>{327F97BB-C833-4FB7-BDE5-3F7075034690}</a:tableStyleId>
              </a:tblPr>
              <a:tblGrid>
                <a:gridCol w="1752049">
                  <a:extLst>
                    <a:ext uri="{9D8B030D-6E8A-4147-A177-3AD203B41FA5}">
                      <a16:colId xmlns:a16="http://schemas.microsoft.com/office/drawing/2014/main" val="3909253010"/>
                    </a:ext>
                  </a:extLst>
                </a:gridCol>
                <a:gridCol w="1752049">
                  <a:extLst>
                    <a:ext uri="{9D8B030D-6E8A-4147-A177-3AD203B41FA5}">
                      <a16:colId xmlns:a16="http://schemas.microsoft.com/office/drawing/2014/main" val="971845115"/>
                    </a:ext>
                  </a:extLst>
                </a:gridCol>
                <a:gridCol w="1752049">
                  <a:extLst>
                    <a:ext uri="{9D8B030D-6E8A-4147-A177-3AD203B41FA5}">
                      <a16:colId xmlns:a16="http://schemas.microsoft.com/office/drawing/2014/main" val="1719481392"/>
                    </a:ext>
                  </a:extLst>
                </a:gridCol>
              </a:tblGrid>
              <a:tr h="437857">
                <a:tc>
                  <a:txBody>
                    <a:bodyPr/>
                    <a:lstStyle/>
                    <a:p>
                      <a:pPr algn="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الدورة  </a:t>
                      </a:r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مصدرها</a:t>
                      </a:r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تاريخها</a:t>
                      </a:r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99741"/>
                  </a:ext>
                </a:extLst>
              </a:tr>
              <a:tr h="632629">
                <a:tc>
                  <a:txBody>
                    <a:bodyPr/>
                    <a:lstStyle/>
                    <a:p>
                      <a:pPr algn="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برنامج حياك</a:t>
                      </a:r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مكتب …– إدارة تعليم ..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٦ – ١٢ / صفر ١٤٤٥هـ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58371"/>
                  </a:ext>
                </a:extLst>
              </a:tr>
              <a:tr h="910988">
                <a:tc>
                  <a:txBody>
                    <a:bodyPr/>
                    <a:lstStyle/>
                    <a:p>
                      <a:pPr algn="r" rtl="1"/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91570"/>
                  </a:ext>
                </a:extLst>
              </a:tr>
              <a:tr h="771809">
                <a:tc>
                  <a:txBody>
                    <a:bodyPr/>
                    <a:lstStyle/>
                    <a:p>
                      <a:pPr algn="r" rtl="1"/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8284"/>
                  </a:ext>
                </a:extLst>
              </a:tr>
              <a:tr h="632629">
                <a:tc>
                  <a:txBody>
                    <a:bodyPr/>
                    <a:lstStyle/>
                    <a:p>
                      <a:pPr algn="r" rtl="1"/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11760"/>
                  </a:ext>
                </a:extLst>
              </a:tr>
              <a:tr h="910988">
                <a:tc>
                  <a:txBody>
                    <a:bodyPr/>
                    <a:lstStyle/>
                    <a:p>
                      <a:pPr algn="r" rtl="1"/>
                      <a:endParaRPr lang="ar-SA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36600"/>
                  </a:ext>
                </a:extLst>
              </a:tr>
              <a:tr h="910988">
                <a:tc>
                  <a:txBody>
                    <a:bodyPr/>
                    <a:lstStyle/>
                    <a:p>
                      <a:pPr algn="r" rtl="1"/>
                      <a:endParaRPr lang="ar-SA" sz="16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6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7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40B9B46E-A190-5B37-D01A-DBB064F8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57235" y="1336169"/>
            <a:ext cx="3629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الدورات </a:t>
            </a:r>
          </a:p>
        </p:txBody>
      </p:sp>
      <p:pic>
        <p:nvPicPr>
          <p:cNvPr id="15" name="صورة 2">
            <a:extLst>
              <a:ext uri="{FF2B5EF4-FFF2-40B4-BE49-F238E27FC236}">
                <a16:creationId xmlns:a16="http://schemas.microsoft.com/office/drawing/2014/main" id="{7FAB8728-77CB-6C0C-B4EB-90B69D43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57080" y="2600686"/>
            <a:ext cx="1618909" cy="215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73912A73-F856-A7A1-79C8-9DFAC0E7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2989" y="3221048"/>
            <a:ext cx="1618909" cy="215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2">
            <a:extLst>
              <a:ext uri="{FF2B5EF4-FFF2-40B4-BE49-F238E27FC236}">
                <a16:creationId xmlns:a16="http://schemas.microsoft.com/office/drawing/2014/main" id="{8A0C56D3-B8BC-1059-9441-37A7540A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57079" y="5162787"/>
            <a:ext cx="1618909" cy="215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2">
            <a:extLst>
              <a:ext uri="{FF2B5EF4-FFF2-40B4-BE49-F238E27FC236}">
                <a16:creationId xmlns:a16="http://schemas.microsoft.com/office/drawing/2014/main" id="{1BD6BDDB-CCF2-09C0-4F68-C5431AB7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2988" y="5887805"/>
            <a:ext cx="1618909" cy="215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84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80A4C733-080C-BC42-956F-2F051376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799" cy="107724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795539" y="4023141"/>
            <a:ext cx="3952722" cy="141577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رؤية ورسالة المدرسة </a:t>
            </a:r>
          </a:p>
        </p:txBody>
      </p:sp>
    </p:spTree>
    <p:extLst>
      <p:ext uri="{BB962C8B-B14F-4D97-AF65-F5344CB8AC3E}">
        <p14:creationId xmlns:p14="http://schemas.microsoft.com/office/powerpoint/2010/main" val="242770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4FFACA0-DF5D-D115-3EE6-C80FF6F9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20023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581336" y="3147079"/>
            <a:ext cx="282286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إصدارات خاصة بالمادة </a:t>
            </a:r>
          </a:p>
        </p:txBody>
      </p:sp>
    </p:spTree>
    <p:extLst>
      <p:ext uri="{BB962C8B-B14F-4D97-AF65-F5344CB8AC3E}">
        <p14:creationId xmlns:p14="http://schemas.microsoft.com/office/powerpoint/2010/main" val="119628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A982155E-632A-32CD-23E9-257A5097C8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8585"/>
            <a:ext cx="7543800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732409" y="1391386"/>
            <a:ext cx="407898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إصدارات خاصة بالمادة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F0B708-3044-13D7-0DCE-03E9B7AC8CC9}"/>
              </a:ext>
            </a:extLst>
          </p:cNvPr>
          <p:cNvSpPr txBox="1"/>
          <p:nvPr/>
        </p:nvSpPr>
        <p:spPr>
          <a:xfrm>
            <a:off x="1957235" y="4023415"/>
            <a:ext cx="362932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0070C0"/>
                </a:solidFill>
                <a:cs typeface="Waseem" pitchFamily="2" charset="-78"/>
              </a:rPr>
              <a:t>مثل الإنتاج المعرفي والملخصات</a:t>
            </a:r>
          </a:p>
        </p:txBody>
      </p:sp>
    </p:spTree>
    <p:extLst>
      <p:ext uri="{BB962C8B-B14F-4D97-AF65-F5344CB8AC3E}">
        <p14:creationId xmlns:p14="http://schemas.microsoft.com/office/powerpoint/2010/main" val="238317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6E66FE-4FC5-20E0-12FC-2FC14140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88799" y="3110268"/>
            <a:ext cx="356620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إصدارات مشاركات ومناسبات</a:t>
            </a:r>
          </a:p>
        </p:txBody>
      </p:sp>
    </p:spTree>
    <p:extLst>
      <p:ext uri="{BB962C8B-B14F-4D97-AF65-F5344CB8AC3E}">
        <p14:creationId xmlns:p14="http://schemas.microsoft.com/office/powerpoint/2010/main" val="3086662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58859BEA-8A3E-9037-2595-F7AA5847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226903" y="1230130"/>
            <a:ext cx="50899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اليوم الوطني</a:t>
            </a:r>
          </a:p>
        </p:txBody>
      </p:sp>
    </p:spTree>
    <p:extLst>
      <p:ext uri="{BB962C8B-B14F-4D97-AF65-F5344CB8AC3E}">
        <p14:creationId xmlns:p14="http://schemas.microsoft.com/office/powerpoint/2010/main" val="151065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EB710F-69A1-18A8-40E5-2BF609EA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800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360469" y="3607224"/>
            <a:ext cx="282286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أوراق العمل </a:t>
            </a:r>
          </a:p>
        </p:txBody>
      </p:sp>
    </p:spTree>
    <p:extLst>
      <p:ext uri="{BB962C8B-B14F-4D97-AF65-F5344CB8AC3E}">
        <p14:creationId xmlns:p14="http://schemas.microsoft.com/office/powerpoint/2010/main" val="457385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58859BEA-8A3E-9037-2595-F7AA5847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226903" y="1230130"/>
            <a:ext cx="50899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أوراق العمل</a:t>
            </a:r>
          </a:p>
        </p:txBody>
      </p:sp>
    </p:spTree>
    <p:extLst>
      <p:ext uri="{BB962C8B-B14F-4D97-AF65-F5344CB8AC3E}">
        <p14:creationId xmlns:p14="http://schemas.microsoft.com/office/powerpoint/2010/main" val="979058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864F8B-78C7-8EBC-EB30-C47649DE3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399130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99291" y="3186886"/>
            <a:ext cx="354521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الاختبارات الدورية </a:t>
            </a:r>
          </a:p>
        </p:txBody>
      </p:sp>
    </p:spTree>
    <p:extLst>
      <p:ext uri="{BB962C8B-B14F-4D97-AF65-F5344CB8AC3E}">
        <p14:creationId xmlns:p14="http://schemas.microsoft.com/office/powerpoint/2010/main" val="546902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58859BEA-8A3E-9037-2595-F7AA5847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226903" y="1230130"/>
            <a:ext cx="50899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الاختبارات </a:t>
            </a:r>
          </a:p>
        </p:txBody>
      </p:sp>
    </p:spTree>
    <p:extLst>
      <p:ext uri="{BB962C8B-B14F-4D97-AF65-F5344CB8AC3E}">
        <p14:creationId xmlns:p14="http://schemas.microsoft.com/office/powerpoint/2010/main" val="4191584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95770B-C1D5-7D86-4A9E-FF91B7F3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99291" y="3186886"/>
            <a:ext cx="354521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خطط الدروس اليومية </a:t>
            </a:r>
          </a:p>
        </p:txBody>
      </p:sp>
    </p:spTree>
    <p:extLst>
      <p:ext uri="{BB962C8B-B14F-4D97-AF65-F5344CB8AC3E}">
        <p14:creationId xmlns:p14="http://schemas.microsoft.com/office/powerpoint/2010/main" val="2151203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537B5E96-A930-25CC-8990-309391458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" b="476"/>
          <a:stretch/>
        </p:blipFill>
        <p:spPr>
          <a:xfrm>
            <a:off x="1" y="0"/>
            <a:ext cx="7543800" cy="10744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738060" y="1391386"/>
            <a:ext cx="42630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7030A0"/>
                </a:solidFill>
                <a:cs typeface="Waseem" pitchFamily="2" charset="-78"/>
              </a:rPr>
              <a:t>خطط الدروس اليومية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DFAF5D-3653-02DD-9E33-20BA9E96A73D}"/>
              </a:ext>
            </a:extLst>
          </p:cNvPr>
          <p:cNvSpPr txBox="1"/>
          <p:nvPr/>
        </p:nvSpPr>
        <p:spPr>
          <a:xfrm>
            <a:off x="1738059" y="2226032"/>
            <a:ext cx="426303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600" b="1" dirty="0">
                <a:solidFill>
                  <a:srgbClr val="CF6F6F"/>
                </a:solidFill>
                <a:cs typeface="Waseem" pitchFamily="2" charset="-78"/>
              </a:rPr>
              <a:t>الجدول الدراسي </a:t>
            </a:r>
          </a:p>
        </p:txBody>
      </p:sp>
      <p:graphicFrame>
        <p:nvGraphicFramePr>
          <p:cNvPr id="7" name="جدول 3">
            <a:extLst>
              <a:ext uri="{FF2B5EF4-FFF2-40B4-BE49-F238E27FC236}">
                <a16:creationId xmlns:a16="http://schemas.microsoft.com/office/drawing/2014/main" id="{777D1750-0756-93DD-EE16-6959D9686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49340"/>
              </p:ext>
            </p:extLst>
          </p:nvPr>
        </p:nvGraphicFramePr>
        <p:xfrm>
          <a:off x="1044291" y="3276125"/>
          <a:ext cx="5945067" cy="4752227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660563">
                  <a:extLst>
                    <a:ext uri="{9D8B030D-6E8A-4147-A177-3AD203B41FA5}">
                      <a16:colId xmlns:a16="http://schemas.microsoft.com/office/drawing/2014/main" val="3909253010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971845115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1719481392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4085361751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2522238050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245026258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2955581504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1707314410"/>
                    </a:ext>
                  </a:extLst>
                </a:gridCol>
                <a:gridCol w="660563">
                  <a:extLst>
                    <a:ext uri="{9D8B030D-6E8A-4147-A177-3AD203B41FA5}">
                      <a16:colId xmlns:a16="http://schemas.microsoft.com/office/drawing/2014/main" val="3747612357"/>
                    </a:ext>
                  </a:extLst>
                </a:gridCol>
              </a:tblGrid>
              <a:tr h="466250">
                <a:tc>
                  <a:txBody>
                    <a:bodyPr/>
                    <a:lstStyle/>
                    <a:p>
                      <a:pPr algn="r" rtl="1"/>
                      <a:r>
                        <a:rPr lang="ar-SA" sz="10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الحصة/اليوم</a:t>
                      </a:r>
                      <a:endParaRPr lang="ar-SA" sz="10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الأولى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الثانية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الثالثة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الرابعة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الخامسة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السادسة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السابعة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الثامنة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499741"/>
                  </a:ext>
                </a:extLst>
              </a:tr>
              <a:tr h="673652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الأحد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rgbClr val="7030A0"/>
                          </a:solidFill>
                        </a:rPr>
                        <a:t>علوم</a:t>
                      </a:r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  <a:p>
                      <a:pPr algn="ctr" rtl="1"/>
                      <a:endParaRPr lang="ar-SA" sz="1100" dirty="0">
                        <a:solidFill>
                          <a:srgbClr val="90303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D5E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ثالث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rgbClr val="E1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58371"/>
                  </a:ext>
                </a:extLst>
              </a:tr>
              <a:tr h="97006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الاثنين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D5E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D5E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ثالث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rgbClr val="E1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91570"/>
                  </a:ext>
                </a:extLst>
              </a:tr>
              <a:tr h="821857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الثلاثاء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  <a:r>
                        <a:rPr lang="ar-SA" sz="110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 </a:t>
                      </a:r>
                    </a:p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ثالث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rgbClr val="E1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8284"/>
                  </a:ext>
                </a:extLst>
              </a:tr>
              <a:tr h="673652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الأربعاء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rgbClr val="7030A0"/>
                          </a:solidFill>
                        </a:rPr>
                        <a:t>علوم</a:t>
                      </a:r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  <a:r>
                        <a:rPr lang="ar-SA" sz="1100" dirty="0">
                          <a:solidFill>
                            <a:srgbClr val="6B4C83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D5E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بنات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11760"/>
                  </a:ext>
                </a:extLst>
              </a:tr>
              <a:tr h="97006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الخميس</a:t>
                      </a:r>
                      <a:endParaRPr lang="ar-SA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rgbClr val="903030"/>
                          </a:solidFill>
                        </a:rPr>
                        <a:t>رياضيات</a:t>
                      </a:r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D5E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ثالث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</a:t>
                      </a:r>
                    </a:p>
                  </a:txBody>
                  <a:tcPr>
                    <a:solidFill>
                      <a:srgbClr val="E1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علوم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بنين</a:t>
                      </a:r>
                    </a:p>
                  </a:txBody>
                  <a:tcPr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رياضيات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ثاني </a:t>
                      </a:r>
                    </a:p>
                    <a:p>
                      <a:pPr algn="ctr" rtl="1"/>
                      <a:r>
                        <a:rPr lang="ar-SA" sz="11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بنات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100" dirty="0">
                        <a:solidFill>
                          <a:srgbClr val="6B4C83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3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6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10">
            <a:extLst>
              <a:ext uri="{FF2B5EF4-FFF2-40B4-BE49-F238E27FC236}">
                <a16:creationId xmlns:a16="http://schemas.microsoft.com/office/drawing/2014/main" id="{38F0C726-7761-4FC5-D836-FC7C13DF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801" cy="10744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194721" y="1159856"/>
            <a:ext cx="5355916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500" b="1" dirty="0">
                <a:solidFill>
                  <a:srgbClr val="0070C0"/>
                </a:solidFill>
                <a:cs typeface="Waseem" pitchFamily="2" charset="-78"/>
              </a:rPr>
              <a:t>الرؤية والرسالة للمدرسة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D1ED0C-CE21-F3D2-DBC3-A8BB803C30C3}"/>
              </a:ext>
            </a:extLst>
          </p:cNvPr>
          <p:cNvSpPr txBox="1"/>
          <p:nvPr/>
        </p:nvSpPr>
        <p:spPr>
          <a:xfrm>
            <a:off x="993159" y="3568950"/>
            <a:ext cx="5557478" cy="80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300" b="0" i="0" dirty="0">
                <a:effectLst/>
                <a:latin typeface=".SFArabic-Regular"/>
              </a:rPr>
              <a:t>بناء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الأجيال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القادرة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على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تحصيل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التعليم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المتنوع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والاستجابة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لمتغيرات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العصر</a:t>
            </a:r>
            <a:r>
              <a:rPr lang="ar-SA" sz="2300" b="0" i="0" dirty="0">
                <a:effectLst/>
                <a:latin typeface="UICTFontTextStyleBody"/>
              </a:rPr>
              <a:t> .</a:t>
            </a:r>
            <a:endParaRPr lang="ar-SA" sz="2300" dirty="0">
              <a:effectLst/>
              <a:latin typeface=".SF Arabic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82E824-3E1D-5A9C-7D94-8436BFFF5FF1}"/>
              </a:ext>
            </a:extLst>
          </p:cNvPr>
          <p:cNvSpPr txBox="1"/>
          <p:nvPr/>
        </p:nvSpPr>
        <p:spPr>
          <a:xfrm>
            <a:off x="993159" y="6087237"/>
            <a:ext cx="5557478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300" b="0" i="0" dirty="0">
                <a:effectLst/>
                <a:latin typeface=".SFArabic-Regular"/>
              </a:rPr>
              <a:t>نشأة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تعليمية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متميزة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تركز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على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مبدأ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الابتكار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والإبداع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والتميز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في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كافة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أنماط</a:t>
            </a:r>
            <a:r>
              <a:rPr lang="ar-SA" sz="2300" b="0" i="0" dirty="0">
                <a:effectLst/>
                <a:latin typeface="UICTFontTextStyleBody"/>
              </a:rPr>
              <a:t> </a:t>
            </a:r>
            <a:r>
              <a:rPr lang="ar-SA" sz="2300" b="0" i="0" dirty="0">
                <a:effectLst/>
                <a:latin typeface=".SFArabic-Regular"/>
              </a:rPr>
              <a:t>التعليم</a:t>
            </a:r>
            <a:r>
              <a:rPr lang="ar-SA" sz="2300" b="0" i="0" dirty="0">
                <a:effectLst/>
                <a:latin typeface="UICTFontTextStyleBody"/>
              </a:rPr>
              <a:t>.</a:t>
            </a:r>
            <a:endParaRPr lang="ar-SA" sz="2300" dirty="0">
              <a:effectLst/>
              <a:latin typeface=".SF Arabic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3ADE37-703D-D586-DC3A-00783C931062}"/>
              </a:ext>
            </a:extLst>
          </p:cNvPr>
          <p:cNvSpPr txBox="1"/>
          <p:nvPr/>
        </p:nvSpPr>
        <p:spPr>
          <a:xfrm>
            <a:off x="2131011" y="2504531"/>
            <a:ext cx="4419626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sz="3700" b="1" dirty="0">
                <a:solidFill>
                  <a:srgbClr val="0070C0"/>
                </a:solidFill>
                <a:cs typeface="Waseem" pitchFamily="2" charset="-78"/>
              </a:rPr>
              <a:t>الرؤية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80A494-828B-AC7E-6FCE-58162B5F035C}"/>
              </a:ext>
            </a:extLst>
          </p:cNvPr>
          <p:cNvSpPr txBox="1"/>
          <p:nvPr/>
        </p:nvSpPr>
        <p:spPr>
          <a:xfrm>
            <a:off x="2131011" y="5372100"/>
            <a:ext cx="4419626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sz="3700" b="1" dirty="0">
                <a:solidFill>
                  <a:srgbClr val="0070C0"/>
                </a:solidFill>
                <a:cs typeface="Waseem" pitchFamily="2" charset="-78"/>
              </a:rPr>
              <a:t>الرسالة</a:t>
            </a:r>
          </a:p>
        </p:txBody>
      </p:sp>
    </p:spTree>
    <p:extLst>
      <p:ext uri="{BB962C8B-B14F-4D97-AF65-F5344CB8AC3E}">
        <p14:creationId xmlns:p14="http://schemas.microsoft.com/office/powerpoint/2010/main" val="533509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84B625C-839B-77DC-003F-170FCC8F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DFAF5D-3653-02DD-9E33-20BA9E96A73D}"/>
              </a:ext>
            </a:extLst>
          </p:cNvPr>
          <p:cNvSpPr txBox="1"/>
          <p:nvPr/>
        </p:nvSpPr>
        <p:spPr>
          <a:xfrm>
            <a:off x="1169408" y="2058687"/>
            <a:ext cx="520498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500" b="1" dirty="0">
                <a:solidFill>
                  <a:srgbClr val="7030A0"/>
                </a:solidFill>
                <a:cs typeface="Waseem" pitchFamily="2" charset="-78"/>
              </a:rPr>
              <a:t>توزيع المنهج – مادة </a:t>
            </a:r>
            <a:r>
              <a:rPr lang="ar-SA" sz="2500" b="1" dirty="0">
                <a:solidFill>
                  <a:schemeClr val="bg1">
                    <a:lumMod val="50000"/>
                  </a:schemeClr>
                </a:solidFill>
                <a:cs typeface="Waseem" pitchFamily="2" charset="-78"/>
              </a:rPr>
              <a:t>العلوم</a:t>
            </a:r>
            <a:r>
              <a:rPr lang="ar-SA" sz="2500" b="1" dirty="0">
                <a:solidFill>
                  <a:srgbClr val="7030A0"/>
                </a:solidFill>
                <a:cs typeface="Waseem" pitchFamily="2" charset="-78"/>
              </a:rPr>
              <a:t> للصف </a:t>
            </a:r>
            <a:r>
              <a:rPr lang="ar-SA" sz="2500" b="1" u="sng" dirty="0">
                <a:solidFill>
                  <a:srgbClr val="0070C0"/>
                </a:solidFill>
                <a:cs typeface="Waseem" pitchFamily="2" charset="-78"/>
              </a:rPr>
              <a:t>الثاني</a:t>
            </a:r>
            <a:r>
              <a:rPr lang="ar-SA" sz="2500" b="1" dirty="0">
                <a:solidFill>
                  <a:srgbClr val="7030A0"/>
                </a:solidFill>
                <a:cs typeface="Waseem" pitchFamily="2" charset="-78"/>
              </a:rPr>
              <a:t> الابتدائي </a:t>
            </a:r>
          </a:p>
        </p:txBody>
      </p:sp>
      <p:pic>
        <p:nvPicPr>
          <p:cNvPr id="3" name="صورة 5">
            <a:extLst>
              <a:ext uri="{FF2B5EF4-FFF2-40B4-BE49-F238E27FC236}">
                <a16:creationId xmlns:a16="http://schemas.microsoft.com/office/drawing/2014/main" id="{F426632F-4E5C-FCC9-2091-D6A87031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21" y="3403480"/>
            <a:ext cx="5861157" cy="3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4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369A94-B16D-6D9D-5EA2-23B03844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99291" y="3186886"/>
            <a:ext cx="354521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نتائج الطالبات</a:t>
            </a:r>
          </a:p>
        </p:txBody>
      </p:sp>
    </p:spTree>
    <p:extLst>
      <p:ext uri="{BB962C8B-B14F-4D97-AF65-F5344CB8AC3E}">
        <p14:creationId xmlns:p14="http://schemas.microsoft.com/office/powerpoint/2010/main" val="622537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84B625C-839B-77DC-003F-170FCC8F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DFAF5D-3653-02DD-9E33-20BA9E96A73D}"/>
              </a:ext>
            </a:extLst>
          </p:cNvPr>
          <p:cNvSpPr txBox="1"/>
          <p:nvPr/>
        </p:nvSpPr>
        <p:spPr>
          <a:xfrm>
            <a:off x="1169408" y="2058687"/>
            <a:ext cx="52049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500" b="1" dirty="0">
                <a:solidFill>
                  <a:srgbClr val="7030A0"/>
                </a:solidFill>
                <a:cs typeface="Waseem" pitchFamily="2" charset="-78"/>
              </a:rPr>
              <a:t>نتائج الطالبات </a:t>
            </a:r>
          </a:p>
        </p:txBody>
      </p:sp>
    </p:spTree>
    <p:extLst>
      <p:ext uri="{BB962C8B-B14F-4D97-AF65-F5344CB8AC3E}">
        <p14:creationId xmlns:p14="http://schemas.microsoft.com/office/powerpoint/2010/main" val="1163091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369A94-B16D-6D9D-5EA2-23B03844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800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99291" y="3186886"/>
            <a:ext cx="354521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تبادل الزيارات</a:t>
            </a:r>
          </a:p>
        </p:txBody>
      </p:sp>
    </p:spTree>
    <p:extLst>
      <p:ext uri="{BB962C8B-B14F-4D97-AF65-F5344CB8AC3E}">
        <p14:creationId xmlns:p14="http://schemas.microsoft.com/office/powerpoint/2010/main" val="3181224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369A94-B16D-6D9D-5EA2-23B03844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999291" y="3186886"/>
            <a:ext cx="354521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مجتمعات التعلم المهنية</a:t>
            </a:r>
          </a:p>
        </p:txBody>
      </p:sp>
    </p:spTree>
    <p:extLst>
      <p:ext uri="{BB962C8B-B14F-4D97-AF65-F5344CB8AC3E}">
        <p14:creationId xmlns:p14="http://schemas.microsoft.com/office/powerpoint/2010/main" val="3601920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3AA7F8F-A066-1D63-6E2B-367603A5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023"/>
            <a:ext cx="7543799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146540" y="2616306"/>
            <a:ext cx="3545211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8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خطط معالجة التأخر الدراسي للطالبات</a:t>
            </a:r>
          </a:p>
        </p:txBody>
      </p:sp>
    </p:spTree>
    <p:extLst>
      <p:ext uri="{BB962C8B-B14F-4D97-AF65-F5344CB8AC3E}">
        <p14:creationId xmlns:p14="http://schemas.microsoft.com/office/powerpoint/2010/main" val="1231790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6495B4C0-F924-A270-3054-D761B60E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142500" y="1429297"/>
            <a:ext cx="52587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solidFill>
                  <a:srgbClr val="903030"/>
                </a:solidFill>
                <a:cs typeface="Waseem" pitchFamily="2" charset="-78"/>
              </a:rPr>
              <a:t>خطط معالجة التأخر الدراسي </a:t>
            </a:r>
          </a:p>
        </p:txBody>
      </p:sp>
    </p:spTree>
    <p:extLst>
      <p:ext uri="{BB962C8B-B14F-4D97-AF65-F5344CB8AC3E}">
        <p14:creationId xmlns:p14="http://schemas.microsoft.com/office/powerpoint/2010/main" val="3637706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5">
            <a:extLst>
              <a:ext uri="{FF2B5EF4-FFF2-40B4-BE49-F238E27FC236}">
                <a16:creationId xmlns:a16="http://schemas.microsoft.com/office/drawing/2014/main" id="{05F9C7DC-DDF9-98B4-1C06-0798B9E8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14"/>
            <a:ext cx="7543800" cy="106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5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5">
            <a:extLst>
              <a:ext uri="{FF2B5EF4-FFF2-40B4-BE49-F238E27FC236}">
                <a16:creationId xmlns:a16="http://schemas.microsoft.com/office/drawing/2014/main" id="{05F9C7DC-DDF9-98B4-1C06-0798B9E8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14"/>
            <a:ext cx="7543799" cy="1064517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739905" y="3468279"/>
            <a:ext cx="4063990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900" b="1" dirty="0">
                <a:solidFill>
                  <a:schemeClr val="bg2">
                    <a:lumMod val="25000"/>
                  </a:schemeClr>
                </a:solidFill>
                <a:latin typeface="Al Nile" pitchFamily="2" charset="0"/>
                <a:cs typeface="Al Nile" pitchFamily="2" charset="0"/>
              </a:rPr>
              <a:t>الختام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E56BCC-FCA6-3C63-87AC-E6BDCEE8E83F}"/>
              </a:ext>
            </a:extLst>
          </p:cNvPr>
          <p:cNvSpPr txBox="1"/>
          <p:nvPr/>
        </p:nvSpPr>
        <p:spPr>
          <a:xfrm>
            <a:off x="579969" y="4725768"/>
            <a:ext cx="63684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b="1" dirty="0">
                <a:solidFill>
                  <a:schemeClr val="tx1">
                    <a:lumMod val="25000"/>
                  </a:schemeClr>
                </a:solidFill>
                <a:latin typeface="Al Nile" pitchFamily="2" charset="0"/>
                <a:cs typeface="Al Nile" pitchFamily="2" charset="0"/>
              </a:rPr>
              <a:t>المعلمة/……………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18312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80A4C733-080C-BC42-956F-2F051376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799" cy="107724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053220" y="4372851"/>
            <a:ext cx="3952722" cy="75405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السيرة الذاتية</a:t>
            </a:r>
          </a:p>
        </p:txBody>
      </p:sp>
    </p:spTree>
    <p:extLst>
      <p:ext uri="{BB962C8B-B14F-4D97-AF65-F5344CB8AC3E}">
        <p14:creationId xmlns:p14="http://schemas.microsoft.com/office/powerpoint/2010/main" val="12317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AA437D9C-34A4-5652-8C79-97269DBE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1419511" y="924120"/>
            <a:ext cx="470477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300" b="1" dirty="0">
                <a:solidFill>
                  <a:srgbClr val="4F4358"/>
                </a:solidFill>
                <a:cs typeface="Waseem" pitchFamily="2" charset="-78"/>
              </a:rPr>
              <a:t>السيرة الذاتية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AC840D-8C30-B0BB-A15B-10F698DB9E37}"/>
              </a:ext>
            </a:extLst>
          </p:cNvPr>
          <p:cNvSpPr txBox="1"/>
          <p:nvPr/>
        </p:nvSpPr>
        <p:spPr>
          <a:xfrm>
            <a:off x="1780722" y="2409819"/>
            <a:ext cx="3982356" cy="2800767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sz="1600" b="1" dirty="0">
                <a:solidFill>
                  <a:srgbClr val="CF6F6F"/>
                </a:solidFill>
              </a:rPr>
              <a:t>دفتر تحضير المعلمة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:……….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المؤهل: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بكالوريوس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التخصص: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فيزياء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تاريخ التخرج: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٢٠١١ م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المدرسة: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مدارس…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السنة الدراسية: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١٤٤٥ هـ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الفصل الدراسي:</a:t>
            </a:r>
            <a:r>
              <a:rPr lang="ar-SA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الأول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مادة التدريس: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العلوم + رياضيات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الصف: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ثالث ابتدائي</a:t>
            </a:r>
          </a:p>
          <a:p>
            <a:pPr algn="r"/>
            <a:r>
              <a:rPr lang="ar-SA" sz="1600" b="1" dirty="0">
                <a:solidFill>
                  <a:srgbClr val="CF6F6F"/>
                </a:solidFill>
              </a:rPr>
              <a:t>عدد الحصص: </a:t>
            </a:r>
            <a:r>
              <a:rPr lang="ar-SA" sz="1600" b="1" dirty="0">
                <a:solidFill>
                  <a:schemeClr val="tx1">
                    <a:lumMod val="25000"/>
                  </a:schemeClr>
                </a:solidFill>
              </a:rPr>
              <a:t>٢٢ حصة</a:t>
            </a:r>
          </a:p>
          <a:p>
            <a:pPr algn="r"/>
            <a:endParaRPr lang="ar-SA" sz="1600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80A4C733-080C-BC42-956F-2F051376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43799" cy="107724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264A9D-0227-4917-C35E-D20DD3EA2FF2}"/>
              </a:ext>
            </a:extLst>
          </p:cNvPr>
          <p:cNvSpPr txBox="1"/>
          <p:nvPr/>
        </p:nvSpPr>
        <p:spPr>
          <a:xfrm>
            <a:off x="2053220" y="4372851"/>
            <a:ext cx="3952722" cy="75405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300" b="1" dirty="0">
                <a:solidFill>
                  <a:srgbClr val="0070C0"/>
                </a:solidFill>
                <a:latin typeface="Sana" pitchFamily="2" charset="0"/>
                <a:cs typeface="Waseem" pitchFamily="2" charset="-78"/>
              </a:rPr>
              <a:t>التقويم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49225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AA437D9C-34A4-5652-8C79-97269DBE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F640404-31DA-57AB-2308-BE52877E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31" y="1369170"/>
            <a:ext cx="5044335" cy="68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AA437D9C-34A4-5652-8C79-97269DBE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62" y="38585"/>
            <a:ext cx="7418275" cy="10667029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F640404-31DA-57AB-2308-BE52877E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" b="8463"/>
          <a:stretch/>
        </p:blipFill>
        <p:spPr>
          <a:xfrm>
            <a:off x="1259508" y="1527680"/>
            <a:ext cx="5024782" cy="67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2607"/>
      </p:ext>
    </p:extLst>
  </p:cSld>
  <p:clrMapOvr>
    <a:masterClrMapping/>
  </p:clrMapOvr>
</p:sld>
</file>

<file path=ppt/theme/theme1.xml><?xml version="1.0" encoding="utf-8"?>
<a:theme xmlns:a="http://schemas.openxmlformats.org/drawingml/2006/main" name="Colorful Love Letters by Slidesgo">
  <a:themeElements>
    <a:clrScheme name="Simple Light">
      <a:dk1>
        <a:srgbClr val="FFFFFF"/>
      </a:dk1>
      <a:lt1>
        <a:srgbClr val="FFD0CB"/>
      </a:lt1>
      <a:dk2>
        <a:srgbClr val="FFB5AD"/>
      </a:dk2>
      <a:lt2>
        <a:srgbClr val="E55376"/>
      </a:lt2>
      <a:accent1>
        <a:srgbClr val="B8C3E1"/>
      </a:accent1>
      <a:accent2>
        <a:srgbClr val="98A9D8"/>
      </a:accent2>
      <a:accent3>
        <a:srgbClr val="6D84BD"/>
      </a:accent3>
      <a:accent4>
        <a:srgbClr val="353A68"/>
      </a:accent4>
      <a:accent5>
        <a:srgbClr val="FFFFFF"/>
      </a:accent5>
      <a:accent6>
        <a:srgbClr val="FDECDB"/>
      </a:accent6>
      <a:hlink>
        <a:srgbClr val="353A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مخصص</PresentationFormat>
  <Slides>48</Slides>
  <Notes>0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48</vt:i4>
      </vt:variant>
    </vt:vector>
  </HeadingPairs>
  <TitlesOfParts>
    <vt:vector size="50" baseType="lpstr">
      <vt:lpstr>Colorful Love Letters by Slidesgo</vt:lpstr>
      <vt:lpstr>Slidesgo Final Pages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إنجاز ملف  إنشراح بخاري</dc:title>
  <cp:lastModifiedBy>ضوء في آخر النّفق.</cp:lastModifiedBy>
  <cp:revision>35</cp:revision>
  <dcterms:modified xsi:type="dcterms:W3CDTF">2023-10-24T01:57:45Z</dcterms:modified>
</cp:coreProperties>
</file>