
<file path=[Content_Types].xml><?xml version="1.0" encoding="utf-8"?>
<Types xmlns="http://schemas.openxmlformats.org/package/2006/content-types">
  <Default Extension="fntdata" ContentType="application/x-fontdata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5"/>
  </p:notesMasterIdLst>
  <p:sldIdLst>
    <p:sldId id="256" r:id="rId2"/>
    <p:sldId id="541" r:id="rId3"/>
    <p:sldId id="540" r:id="rId4"/>
    <p:sldId id="533" r:id="rId5"/>
    <p:sldId id="538" r:id="rId6"/>
    <p:sldId id="542" r:id="rId7"/>
    <p:sldId id="543" r:id="rId8"/>
    <p:sldId id="280" r:id="rId9"/>
    <p:sldId id="517" r:id="rId10"/>
    <p:sldId id="521" r:id="rId11"/>
    <p:sldId id="525" r:id="rId12"/>
    <p:sldId id="531" r:id="rId13"/>
    <p:sldId id="278" r:id="rId14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16"/>
    </p:embeddedFont>
    <p:embeddedFont>
      <p:font typeface="Arabic Typesetting" panose="03020402040406030203" pitchFamily="66" charset="-78"/>
      <p:regular r:id="rId17"/>
    </p:embeddedFont>
    <p:embeddedFont>
      <p:font typeface="Calibri" panose="020F0502020204030204" pitchFamily="34" charset="0"/>
      <p:regular r:id="rId18"/>
      <p:bold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Fredoka One" panose="020B0604020202020204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Palanquin Dark" panose="020B0604020202020204" charset="0"/>
      <p:regular r:id="rId29"/>
      <p:bold r:id="rId30"/>
    </p:embeddedFont>
    <p:embeddedFont>
      <p:font typeface="Vibur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69F48D-89CB-4EFE-A4C5-11B33D31A652}">
  <a:tblStyle styleId="{5C69F48D-89CB-4EFE-A4C5-11B33D31A6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9f10fef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9f10fef6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9f10fef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9f10fef6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9f10fef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9f10fef6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e3a7255495_0_3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e3a7255495_0_3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e29f10fef6_2_1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e29f10fef6_2_1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8625" y="114900"/>
            <a:ext cx="8907003" cy="49137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741315" y="1658600"/>
            <a:ext cx="47085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741315" y="3136725"/>
            <a:ext cx="47085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30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2917850" y="2649262"/>
            <a:ext cx="39324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917850" y="1519636"/>
            <a:ext cx="39324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1916375" y="3265775"/>
            <a:ext cx="3077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1916375" y="1335600"/>
            <a:ext cx="3077700" cy="19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3588250" y="3050219"/>
            <a:ext cx="24633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3588250" y="3423474"/>
            <a:ext cx="24633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3588250" y="1391819"/>
            <a:ext cx="24633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3588250" y="1765081"/>
            <a:ext cx="24633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_1_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264625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264625" y="17650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6410050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6410050" y="17650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264625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264625" y="34234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6410050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6410050" y="34234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8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340825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340825" y="34234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3839400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3839400" y="34234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6337975" y="3050219"/>
            <a:ext cx="1964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6337975" y="34234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340825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340825" y="17650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3839400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3839400" y="17650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6337975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6337975" y="17650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8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264637" y="340847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264637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3841581" y="340847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3841581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6418531" y="3408477"/>
            <a:ext cx="1964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6418531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264637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264637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3841581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3841581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6418531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6418531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1575587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4152531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6729481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1575587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4152531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6729481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_1_1_1_1_1_1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1722850" y="2480120"/>
            <a:ext cx="2586000" cy="13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1939150" y="1554020"/>
            <a:ext cx="2153400" cy="89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18499" y="114900"/>
            <a:ext cx="8907003" cy="49137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498178" y="2517845"/>
            <a:ext cx="38496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766428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903328" y="3393939"/>
            <a:ext cx="30393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_1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18625" y="114900"/>
            <a:ext cx="8907003" cy="49137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18500" y="114900"/>
            <a:ext cx="8907003" cy="49137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1855051" y="1629588"/>
            <a:ext cx="5252700" cy="24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71464" lvl="0" indent="-26828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300"/>
            </a:lvl1pPr>
            <a:lvl2pPr marL="742928" lvl="1" indent="-25796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/>
            </a:lvl2pPr>
            <a:lvl3pPr marL="1114391" lvl="2" indent="-25796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/>
            </a:lvl3pPr>
            <a:lvl4pPr marL="1485854" lvl="3" indent="-25796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4pPr>
            <a:lvl5pPr marL="1857318" lvl="4" indent="-25796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/>
            </a:lvl5pPr>
            <a:lvl6pPr marL="2228782" lvl="5" indent="-25796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/>
            </a:lvl6pPr>
            <a:lvl7pPr marL="2600245" lvl="6" indent="-25796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7pPr>
            <a:lvl8pPr marL="2971709" lvl="7" indent="-25796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/>
            </a:lvl8pPr>
            <a:lvl9pPr marL="3343172" lvl="8" indent="-257961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457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18500" y="114900"/>
            <a:ext cx="8907003" cy="49137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/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264637" y="280083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264637" y="3172237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6418525" y="280083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6418525" y="3172237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472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4755642" y="1492171"/>
            <a:ext cx="2513700" cy="9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4324392" y="2531874"/>
            <a:ext cx="3376200" cy="11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29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010400" y="2531875"/>
            <a:ext cx="3132900" cy="11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010400" y="1492175"/>
            <a:ext cx="3132900" cy="9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783850" y="1517025"/>
            <a:ext cx="4995900" cy="222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3487175" y="2243250"/>
            <a:ext cx="4195200" cy="1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487175" y="1633075"/>
            <a:ext cx="4195200" cy="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023600" y="1561213"/>
            <a:ext cx="5592600" cy="125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3437250" y="2876000"/>
            <a:ext cx="2765400" cy="6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361850" y="189125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2256624" y="1682600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2256624" y="2026637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361850" y="3370633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2256624" y="3161986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2256624" y="3506023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5013564" y="189125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5908350" y="1682600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5908350" y="2026631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13564" y="3370645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5908350" y="3161976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5908350" y="3506025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7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4452060" y="2517845"/>
            <a:ext cx="38496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5720310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4857210" y="3363977"/>
            <a:ext cx="30393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900" y="1300850"/>
            <a:ext cx="73551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7" r:id="rId13"/>
    <p:sldLayoutId id="2147483668" r:id="rId14"/>
    <p:sldLayoutId id="2147483669" r:id="rId15"/>
    <p:sldLayoutId id="2147483673" r:id="rId16"/>
    <p:sldLayoutId id="2147483678" r:id="rId17"/>
    <p:sldLayoutId id="2147483680" r:id="rId18"/>
    <p:sldLayoutId id="2147483681" r:id="rId19"/>
    <p:sldLayoutId id="2147483682" r:id="rId20"/>
    <p:sldLayoutId id="2147483686" r:id="rId21"/>
    <p:sldLayoutId id="2147483687" r:id="rId22"/>
    <p:sldLayoutId id="214748368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39"/>
          <p:cNvGrpSpPr/>
          <p:nvPr/>
        </p:nvGrpSpPr>
        <p:grpSpPr>
          <a:xfrm>
            <a:off x="1028161" y="888900"/>
            <a:ext cx="7059900" cy="3366000"/>
            <a:chOff x="1361650" y="888900"/>
            <a:chExt cx="7059900" cy="3366000"/>
          </a:xfrm>
        </p:grpSpPr>
        <p:sp>
          <p:nvSpPr>
            <p:cNvPr id="398" name="Google Shape;398;p39"/>
            <p:cNvSpPr/>
            <p:nvPr/>
          </p:nvSpPr>
          <p:spPr>
            <a:xfrm>
              <a:off x="3713050" y="888900"/>
              <a:ext cx="4708500" cy="336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9"/>
            <p:cNvSpPr/>
            <p:nvPr/>
          </p:nvSpPr>
          <p:spPr>
            <a:xfrm rot="-5400000">
              <a:off x="2388743" y="-137683"/>
              <a:ext cx="3364980" cy="5419167"/>
            </a:xfrm>
            <a:custGeom>
              <a:avLst/>
              <a:gdLst/>
              <a:ahLst/>
              <a:cxnLst/>
              <a:rect l="l" t="t" r="r" b="b"/>
              <a:pathLst>
                <a:path w="61916" h="99672" extrusionOk="0">
                  <a:moveTo>
                    <a:pt x="6153" y="644"/>
                  </a:moveTo>
                  <a:cubicBezTo>
                    <a:pt x="6161" y="644"/>
                    <a:pt x="6169" y="644"/>
                    <a:pt x="6177" y="644"/>
                  </a:cubicBezTo>
                  <a:cubicBezTo>
                    <a:pt x="6249" y="644"/>
                    <a:pt x="6320" y="668"/>
                    <a:pt x="6392" y="668"/>
                  </a:cubicBezTo>
                  <a:lnTo>
                    <a:pt x="6416" y="668"/>
                  </a:lnTo>
                  <a:cubicBezTo>
                    <a:pt x="7602" y="988"/>
                    <a:pt x="7304" y="2682"/>
                    <a:pt x="6170" y="2682"/>
                  </a:cubicBezTo>
                  <a:cubicBezTo>
                    <a:pt x="6118" y="2682"/>
                    <a:pt x="6065" y="2679"/>
                    <a:pt x="6010" y="2672"/>
                  </a:cubicBezTo>
                  <a:cubicBezTo>
                    <a:pt x="4754" y="2506"/>
                    <a:pt x="4888" y="644"/>
                    <a:pt x="6153" y="644"/>
                  </a:cubicBezTo>
                  <a:close/>
                  <a:moveTo>
                    <a:pt x="16777" y="654"/>
                  </a:moveTo>
                  <a:cubicBezTo>
                    <a:pt x="17271" y="654"/>
                    <a:pt x="17721" y="986"/>
                    <a:pt x="17816" y="1503"/>
                  </a:cubicBezTo>
                  <a:cubicBezTo>
                    <a:pt x="17936" y="2123"/>
                    <a:pt x="17435" y="2719"/>
                    <a:pt x="16791" y="2719"/>
                  </a:cubicBezTo>
                  <a:cubicBezTo>
                    <a:pt x="16671" y="2719"/>
                    <a:pt x="16528" y="2696"/>
                    <a:pt x="16409" y="2648"/>
                  </a:cubicBezTo>
                  <a:cubicBezTo>
                    <a:pt x="16290" y="2576"/>
                    <a:pt x="16171" y="2505"/>
                    <a:pt x="16075" y="2385"/>
                  </a:cubicBezTo>
                  <a:lnTo>
                    <a:pt x="16075" y="2433"/>
                  </a:lnTo>
                  <a:cubicBezTo>
                    <a:pt x="15646" y="2028"/>
                    <a:pt x="15646" y="1336"/>
                    <a:pt x="16075" y="931"/>
                  </a:cubicBezTo>
                  <a:lnTo>
                    <a:pt x="16075" y="954"/>
                  </a:lnTo>
                  <a:lnTo>
                    <a:pt x="16075" y="1002"/>
                  </a:lnTo>
                  <a:cubicBezTo>
                    <a:pt x="16171" y="883"/>
                    <a:pt x="16290" y="811"/>
                    <a:pt x="16409" y="740"/>
                  </a:cubicBezTo>
                  <a:lnTo>
                    <a:pt x="16409" y="716"/>
                  </a:lnTo>
                  <a:cubicBezTo>
                    <a:pt x="16531" y="674"/>
                    <a:pt x="16656" y="654"/>
                    <a:pt x="16777" y="654"/>
                  </a:cubicBezTo>
                  <a:close/>
                  <a:moveTo>
                    <a:pt x="38065" y="644"/>
                  </a:moveTo>
                  <a:cubicBezTo>
                    <a:pt x="38113" y="644"/>
                    <a:pt x="38161" y="644"/>
                    <a:pt x="38208" y="668"/>
                  </a:cubicBezTo>
                  <a:cubicBezTo>
                    <a:pt x="39449" y="883"/>
                    <a:pt x="39282" y="2696"/>
                    <a:pt x="38041" y="2719"/>
                  </a:cubicBezTo>
                  <a:lnTo>
                    <a:pt x="37875" y="2719"/>
                  </a:lnTo>
                  <a:cubicBezTo>
                    <a:pt x="36706" y="2529"/>
                    <a:pt x="36706" y="859"/>
                    <a:pt x="37875" y="668"/>
                  </a:cubicBezTo>
                  <a:cubicBezTo>
                    <a:pt x="37922" y="668"/>
                    <a:pt x="37994" y="644"/>
                    <a:pt x="38065" y="644"/>
                  </a:cubicBezTo>
                  <a:close/>
                  <a:moveTo>
                    <a:pt x="45125" y="621"/>
                  </a:moveTo>
                  <a:lnTo>
                    <a:pt x="45125" y="644"/>
                  </a:lnTo>
                  <a:cubicBezTo>
                    <a:pt x="45244" y="644"/>
                    <a:pt x="45364" y="668"/>
                    <a:pt x="45483" y="716"/>
                  </a:cubicBezTo>
                  <a:cubicBezTo>
                    <a:pt x="46437" y="1074"/>
                    <a:pt x="46341" y="2457"/>
                    <a:pt x="45340" y="2696"/>
                  </a:cubicBezTo>
                  <a:lnTo>
                    <a:pt x="45316" y="2696"/>
                  </a:lnTo>
                  <a:cubicBezTo>
                    <a:pt x="45244" y="2696"/>
                    <a:pt x="45197" y="2719"/>
                    <a:pt x="45125" y="2719"/>
                  </a:cubicBezTo>
                  <a:cubicBezTo>
                    <a:pt x="43718" y="2719"/>
                    <a:pt x="43718" y="621"/>
                    <a:pt x="45125" y="621"/>
                  </a:cubicBezTo>
                  <a:close/>
                  <a:moveTo>
                    <a:pt x="52209" y="644"/>
                  </a:moveTo>
                  <a:cubicBezTo>
                    <a:pt x="52256" y="644"/>
                    <a:pt x="52328" y="668"/>
                    <a:pt x="52399" y="668"/>
                  </a:cubicBezTo>
                  <a:cubicBezTo>
                    <a:pt x="52519" y="692"/>
                    <a:pt x="52638" y="740"/>
                    <a:pt x="52757" y="811"/>
                  </a:cubicBezTo>
                  <a:cubicBezTo>
                    <a:pt x="53425" y="1217"/>
                    <a:pt x="53401" y="2218"/>
                    <a:pt x="52709" y="2600"/>
                  </a:cubicBezTo>
                  <a:cubicBezTo>
                    <a:pt x="52662" y="2624"/>
                    <a:pt x="52638" y="2624"/>
                    <a:pt x="52590" y="2648"/>
                  </a:cubicBezTo>
                  <a:cubicBezTo>
                    <a:pt x="52566" y="2648"/>
                    <a:pt x="52543" y="2648"/>
                    <a:pt x="52519" y="2672"/>
                  </a:cubicBezTo>
                  <a:cubicBezTo>
                    <a:pt x="52495" y="2696"/>
                    <a:pt x="52447" y="2696"/>
                    <a:pt x="52399" y="2719"/>
                  </a:cubicBezTo>
                  <a:lnTo>
                    <a:pt x="52185" y="2719"/>
                  </a:lnTo>
                  <a:cubicBezTo>
                    <a:pt x="50801" y="2719"/>
                    <a:pt x="50801" y="644"/>
                    <a:pt x="52185" y="644"/>
                  </a:cubicBezTo>
                  <a:close/>
                  <a:moveTo>
                    <a:pt x="41571" y="644"/>
                  </a:moveTo>
                  <a:cubicBezTo>
                    <a:pt x="42406" y="644"/>
                    <a:pt x="42907" y="1551"/>
                    <a:pt x="42454" y="2242"/>
                  </a:cubicBezTo>
                  <a:cubicBezTo>
                    <a:pt x="42253" y="2565"/>
                    <a:pt x="41918" y="2722"/>
                    <a:pt x="41583" y="2722"/>
                  </a:cubicBezTo>
                  <a:cubicBezTo>
                    <a:pt x="41201" y="2722"/>
                    <a:pt x="40819" y="2517"/>
                    <a:pt x="40641" y="2123"/>
                  </a:cubicBezTo>
                  <a:lnTo>
                    <a:pt x="40641" y="2099"/>
                  </a:lnTo>
                  <a:cubicBezTo>
                    <a:pt x="40593" y="1980"/>
                    <a:pt x="40570" y="1837"/>
                    <a:pt x="40570" y="1694"/>
                  </a:cubicBezTo>
                  <a:cubicBezTo>
                    <a:pt x="40570" y="1551"/>
                    <a:pt x="40593" y="1408"/>
                    <a:pt x="40641" y="1288"/>
                  </a:cubicBezTo>
                  <a:lnTo>
                    <a:pt x="40641" y="1241"/>
                  </a:lnTo>
                  <a:cubicBezTo>
                    <a:pt x="40808" y="883"/>
                    <a:pt x="41166" y="644"/>
                    <a:pt x="41571" y="644"/>
                  </a:cubicBezTo>
                  <a:close/>
                  <a:moveTo>
                    <a:pt x="2624" y="644"/>
                  </a:moveTo>
                  <a:cubicBezTo>
                    <a:pt x="3387" y="644"/>
                    <a:pt x="3888" y="1408"/>
                    <a:pt x="3601" y="2099"/>
                  </a:cubicBezTo>
                  <a:cubicBezTo>
                    <a:pt x="3418" y="2509"/>
                    <a:pt x="3033" y="2726"/>
                    <a:pt x="2641" y="2726"/>
                  </a:cubicBezTo>
                  <a:cubicBezTo>
                    <a:pt x="2371" y="2726"/>
                    <a:pt x="2098" y="2623"/>
                    <a:pt x="1884" y="2409"/>
                  </a:cubicBezTo>
                  <a:lnTo>
                    <a:pt x="1884" y="2338"/>
                  </a:lnTo>
                  <a:cubicBezTo>
                    <a:pt x="1741" y="2171"/>
                    <a:pt x="1646" y="1932"/>
                    <a:pt x="1646" y="1694"/>
                  </a:cubicBezTo>
                  <a:cubicBezTo>
                    <a:pt x="1646" y="1455"/>
                    <a:pt x="1717" y="1217"/>
                    <a:pt x="1884" y="1050"/>
                  </a:cubicBezTo>
                  <a:lnTo>
                    <a:pt x="1884" y="978"/>
                  </a:lnTo>
                  <a:cubicBezTo>
                    <a:pt x="2075" y="764"/>
                    <a:pt x="2337" y="644"/>
                    <a:pt x="2624" y="644"/>
                  </a:cubicBezTo>
                  <a:close/>
                  <a:moveTo>
                    <a:pt x="48655" y="644"/>
                  </a:moveTo>
                  <a:cubicBezTo>
                    <a:pt x="49394" y="644"/>
                    <a:pt x="49919" y="1408"/>
                    <a:pt x="49609" y="2099"/>
                  </a:cubicBezTo>
                  <a:cubicBezTo>
                    <a:pt x="49439" y="2509"/>
                    <a:pt x="49052" y="2726"/>
                    <a:pt x="48661" y="2726"/>
                  </a:cubicBezTo>
                  <a:cubicBezTo>
                    <a:pt x="48391" y="2726"/>
                    <a:pt x="48120" y="2623"/>
                    <a:pt x="47916" y="2409"/>
                  </a:cubicBezTo>
                  <a:cubicBezTo>
                    <a:pt x="47534" y="2004"/>
                    <a:pt x="47534" y="1384"/>
                    <a:pt x="47916" y="1002"/>
                  </a:cubicBezTo>
                  <a:cubicBezTo>
                    <a:pt x="48106" y="787"/>
                    <a:pt x="48369" y="668"/>
                    <a:pt x="48655" y="644"/>
                  </a:cubicBezTo>
                  <a:close/>
                  <a:moveTo>
                    <a:pt x="13261" y="644"/>
                  </a:moveTo>
                  <a:cubicBezTo>
                    <a:pt x="14167" y="644"/>
                    <a:pt x="14644" y="1765"/>
                    <a:pt x="14000" y="2409"/>
                  </a:cubicBezTo>
                  <a:cubicBezTo>
                    <a:pt x="13781" y="2629"/>
                    <a:pt x="13512" y="2727"/>
                    <a:pt x="13250" y="2727"/>
                  </a:cubicBezTo>
                  <a:cubicBezTo>
                    <a:pt x="12716" y="2727"/>
                    <a:pt x="12211" y="2318"/>
                    <a:pt x="12211" y="1694"/>
                  </a:cubicBezTo>
                  <a:cubicBezTo>
                    <a:pt x="12211" y="1121"/>
                    <a:pt x="12688" y="644"/>
                    <a:pt x="13261" y="644"/>
                  </a:cubicBezTo>
                  <a:close/>
                  <a:moveTo>
                    <a:pt x="20344" y="644"/>
                  </a:moveTo>
                  <a:cubicBezTo>
                    <a:pt x="21251" y="644"/>
                    <a:pt x="21728" y="1765"/>
                    <a:pt x="21060" y="2409"/>
                  </a:cubicBezTo>
                  <a:cubicBezTo>
                    <a:pt x="20848" y="2629"/>
                    <a:pt x="20585" y="2727"/>
                    <a:pt x="20326" y="2727"/>
                  </a:cubicBezTo>
                  <a:cubicBezTo>
                    <a:pt x="19800" y="2727"/>
                    <a:pt x="19295" y="2318"/>
                    <a:pt x="19295" y="1694"/>
                  </a:cubicBezTo>
                  <a:cubicBezTo>
                    <a:pt x="19295" y="1121"/>
                    <a:pt x="19748" y="644"/>
                    <a:pt x="20344" y="644"/>
                  </a:cubicBezTo>
                  <a:close/>
                  <a:moveTo>
                    <a:pt x="27428" y="644"/>
                  </a:moveTo>
                  <a:cubicBezTo>
                    <a:pt x="28334" y="644"/>
                    <a:pt x="28811" y="1765"/>
                    <a:pt x="28167" y="2409"/>
                  </a:cubicBezTo>
                  <a:cubicBezTo>
                    <a:pt x="27956" y="2629"/>
                    <a:pt x="27692" y="2727"/>
                    <a:pt x="27434" y="2727"/>
                  </a:cubicBezTo>
                  <a:cubicBezTo>
                    <a:pt x="26907" y="2727"/>
                    <a:pt x="26402" y="2318"/>
                    <a:pt x="26402" y="1694"/>
                  </a:cubicBezTo>
                  <a:cubicBezTo>
                    <a:pt x="26379" y="1121"/>
                    <a:pt x="26856" y="644"/>
                    <a:pt x="27428" y="644"/>
                  </a:cubicBezTo>
                  <a:close/>
                  <a:moveTo>
                    <a:pt x="34488" y="644"/>
                  </a:moveTo>
                  <a:cubicBezTo>
                    <a:pt x="35418" y="644"/>
                    <a:pt x="35895" y="1765"/>
                    <a:pt x="35227" y="2409"/>
                  </a:cubicBezTo>
                  <a:cubicBezTo>
                    <a:pt x="35015" y="2629"/>
                    <a:pt x="34752" y="2727"/>
                    <a:pt x="34494" y="2727"/>
                  </a:cubicBezTo>
                  <a:cubicBezTo>
                    <a:pt x="33967" y="2727"/>
                    <a:pt x="33462" y="2318"/>
                    <a:pt x="33462" y="1694"/>
                  </a:cubicBezTo>
                  <a:cubicBezTo>
                    <a:pt x="33462" y="1121"/>
                    <a:pt x="33915" y="644"/>
                    <a:pt x="34488" y="644"/>
                  </a:cubicBezTo>
                  <a:close/>
                  <a:moveTo>
                    <a:pt x="59268" y="644"/>
                  </a:moveTo>
                  <a:cubicBezTo>
                    <a:pt x="59411" y="644"/>
                    <a:pt x="59531" y="668"/>
                    <a:pt x="59674" y="740"/>
                  </a:cubicBezTo>
                  <a:cubicBezTo>
                    <a:pt x="59793" y="787"/>
                    <a:pt x="59912" y="859"/>
                    <a:pt x="60008" y="954"/>
                  </a:cubicBezTo>
                  <a:cubicBezTo>
                    <a:pt x="60413" y="1360"/>
                    <a:pt x="60413" y="2004"/>
                    <a:pt x="60008" y="2409"/>
                  </a:cubicBezTo>
                  <a:cubicBezTo>
                    <a:pt x="59912" y="2529"/>
                    <a:pt x="59793" y="2600"/>
                    <a:pt x="59674" y="2648"/>
                  </a:cubicBezTo>
                  <a:cubicBezTo>
                    <a:pt x="59539" y="2705"/>
                    <a:pt x="59401" y="2732"/>
                    <a:pt x="59268" y="2732"/>
                  </a:cubicBezTo>
                  <a:cubicBezTo>
                    <a:pt x="58788" y="2732"/>
                    <a:pt x="58355" y="2388"/>
                    <a:pt x="58243" y="1885"/>
                  </a:cubicBezTo>
                  <a:cubicBezTo>
                    <a:pt x="58126" y="1253"/>
                    <a:pt x="58605" y="668"/>
                    <a:pt x="59231" y="668"/>
                  </a:cubicBezTo>
                  <a:cubicBezTo>
                    <a:pt x="59243" y="668"/>
                    <a:pt x="59256" y="668"/>
                    <a:pt x="59268" y="668"/>
                  </a:cubicBezTo>
                  <a:lnTo>
                    <a:pt x="59268" y="644"/>
                  </a:lnTo>
                  <a:close/>
                  <a:moveTo>
                    <a:pt x="9707" y="644"/>
                  </a:moveTo>
                  <a:cubicBezTo>
                    <a:pt x="11114" y="644"/>
                    <a:pt x="11114" y="2743"/>
                    <a:pt x="9707" y="2743"/>
                  </a:cubicBezTo>
                  <a:cubicBezTo>
                    <a:pt x="9516" y="2743"/>
                    <a:pt x="9326" y="2672"/>
                    <a:pt x="9159" y="2576"/>
                  </a:cubicBezTo>
                  <a:lnTo>
                    <a:pt x="9159" y="2529"/>
                  </a:lnTo>
                  <a:cubicBezTo>
                    <a:pt x="8992" y="2409"/>
                    <a:pt x="8872" y="2266"/>
                    <a:pt x="8801" y="2075"/>
                  </a:cubicBezTo>
                  <a:lnTo>
                    <a:pt x="8801" y="2171"/>
                  </a:lnTo>
                  <a:cubicBezTo>
                    <a:pt x="8729" y="2028"/>
                    <a:pt x="8682" y="1861"/>
                    <a:pt x="8682" y="1694"/>
                  </a:cubicBezTo>
                  <a:cubicBezTo>
                    <a:pt x="8682" y="1527"/>
                    <a:pt x="8729" y="1360"/>
                    <a:pt x="8801" y="1217"/>
                  </a:cubicBezTo>
                  <a:lnTo>
                    <a:pt x="8801" y="1312"/>
                  </a:lnTo>
                  <a:cubicBezTo>
                    <a:pt x="8872" y="1121"/>
                    <a:pt x="8992" y="978"/>
                    <a:pt x="9159" y="859"/>
                  </a:cubicBezTo>
                  <a:lnTo>
                    <a:pt x="9159" y="811"/>
                  </a:lnTo>
                  <a:cubicBezTo>
                    <a:pt x="9326" y="716"/>
                    <a:pt x="9516" y="644"/>
                    <a:pt x="9707" y="644"/>
                  </a:cubicBezTo>
                  <a:close/>
                  <a:moveTo>
                    <a:pt x="23874" y="644"/>
                  </a:moveTo>
                  <a:cubicBezTo>
                    <a:pt x="25258" y="644"/>
                    <a:pt x="25258" y="2743"/>
                    <a:pt x="23874" y="2743"/>
                  </a:cubicBezTo>
                  <a:cubicBezTo>
                    <a:pt x="23803" y="2743"/>
                    <a:pt x="23755" y="2719"/>
                    <a:pt x="23683" y="2719"/>
                  </a:cubicBezTo>
                  <a:cubicBezTo>
                    <a:pt x="23564" y="2696"/>
                    <a:pt x="23445" y="2648"/>
                    <a:pt x="23326" y="2576"/>
                  </a:cubicBezTo>
                  <a:lnTo>
                    <a:pt x="23326" y="2600"/>
                  </a:lnTo>
                  <a:cubicBezTo>
                    <a:pt x="22682" y="2195"/>
                    <a:pt x="22682" y="1217"/>
                    <a:pt x="23326" y="835"/>
                  </a:cubicBezTo>
                  <a:cubicBezTo>
                    <a:pt x="23445" y="764"/>
                    <a:pt x="23564" y="692"/>
                    <a:pt x="23683" y="668"/>
                  </a:cubicBezTo>
                  <a:cubicBezTo>
                    <a:pt x="23755" y="668"/>
                    <a:pt x="23803" y="644"/>
                    <a:pt x="23874" y="644"/>
                  </a:cubicBezTo>
                  <a:close/>
                  <a:moveTo>
                    <a:pt x="30958" y="644"/>
                  </a:moveTo>
                  <a:cubicBezTo>
                    <a:pt x="32341" y="644"/>
                    <a:pt x="32341" y="2743"/>
                    <a:pt x="30958" y="2743"/>
                  </a:cubicBezTo>
                  <a:cubicBezTo>
                    <a:pt x="30839" y="2743"/>
                    <a:pt x="30719" y="2719"/>
                    <a:pt x="30600" y="2672"/>
                  </a:cubicBezTo>
                  <a:cubicBezTo>
                    <a:pt x="29694" y="2338"/>
                    <a:pt x="29694" y="1050"/>
                    <a:pt x="30600" y="716"/>
                  </a:cubicBezTo>
                  <a:cubicBezTo>
                    <a:pt x="30719" y="668"/>
                    <a:pt x="30839" y="644"/>
                    <a:pt x="30958" y="644"/>
                  </a:cubicBezTo>
                  <a:close/>
                  <a:moveTo>
                    <a:pt x="55739" y="664"/>
                  </a:moveTo>
                  <a:cubicBezTo>
                    <a:pt x="56178" y="664"/>
                    <a:pt x="56591" y="944"/>
                    <a:pt x="56740" y="1408"/>
                  </a:cubicBezTo>
                  <a:cubicBezTo>
                    <a:pt x="56931" y="2075"/>
                    <a:pt x="56430" y="2743"/>
                    <a:pt x="55738" y="2743"/>
                  </a:cubicBezTo>
                  <a:cubicBezTo>
                    <a:pt x="55548" y="2743"/>
                    <a:pt x="55333" y="2672"/>
                    <a:pt x="55166" y="2552"/>
                  </a:cubicBezTo>
                  <a:cubicBezTo>
                    <a:pt x="55095" y="2505"/>
                    <a:pt x="55047" y="2457"/>
                    <a:pt x="54975" y="2409"/>
                  </a:cubicBezTo>
                  <a:lnTo>
                    <a:pt x="54951" y="2362"/>
                  </a:lnTo>
                  <a:cubicBezTo>
                    <a:pt x="54904" y="2314"/>
                    <a:pt x="54880" y="2266"/>
                    <a:pt x="54832" y="2195"/>
                  </a:cubicBezTo>
                  <a:cubicBezTo>
                    <a:pt x="54665" y="1908"/>
                    <a:pt x="54665" y="1527"/>
                    <a:pt x="54832" y="1217"/>
                  </a:cubicBezTo>
                  <a:cubicBezTo>
                    <a:pt x="54904" y="1050"/>
                    <a:pt x="55023" y="931"/>
                    <a:pt x="55166" y="835"/>
                  </a:cubicBezTo>
                  <a:cubicBezTo>
                    <a:pt x="55348" y="718"/>
                    <a:pt x="55546" y="664"/>
                    <a:pt x="55739" y="664"/>
                  </a:cubicBezTo>
                  <a:close/>
                  <a:moveTo>
                    <a:pt x="0" y="0"/>
                  </a:moveTo>
                  <a:lnTo>
                    <a:pt x="0" y="99671"/>
                  </a:lnTo>
                  <a:lnTo>
                    <a:pt x="61916" y="99671"/>
                  </a:lnTo>
                  <a:lnTo>
                    <a:pt x="61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9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9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9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5B5F26F9-5E3C-3C41-8C5C-192F939B7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04" y="1097511"/>
            <a:ext cx="4827981" cy="2708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EC0621-1E02-419D-B346-F4F602A8B91D}"/>
              </a:ext>
            </a:extLst>
          </p:cNvPr>
          <p:cNvSpPr/>
          <p:nvPr/>
        </p:nvSpPr>
        <p:spPr>
          <a:xfrm>
            <a:off x="375772" y="263572"/>
            <a:ext cx="8421999" cy="513686"/>
          </a:xfrm>
          <a:prstGeom prst="rect">
            <a:avLst/>
          </a:prstGeom>
          <a:solidFill>
            <a:srgbClr val="3D61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1D988C-8929-4F97-AC4C-E2DD6FD87885}"/>
              </a:ext>
            </a:extLst>
          </p:cNvPr>
          <p:cNvGrpSpPr/>
          <p:nvPr/>
        </p:nvGrpSpPr>
        <p:grpSpPr>
          <a:xfrm>
            <a:off x="980182" y="3728"/>
            <a:ext cx="1924169" cy="898919"/>
            <a:chOff x="8877300" y="991734"/>
            <a:chExt cx="3156350" cy="14745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685591-CA12-4A03-BCF1-DD7B9CBF99B1}"/>
                </a:ext>
              </a:extLst>
            </p:cNvPr>
            <p:cNvGrpSpPr/>
            <p:nvPr/>
          </p:nvGrpSpPr>
          <p:grpSpPr>
            <a:xfrm>
              <a:off x="8877300" y="991734"/>
              <a:ext cx="3156350" cy="1474560"/>
              <a:chOff x="8877300" y="1090959"/>
              <a:chExt cx="3156350" cy="14745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A13AF4C-624D-4081-9E16-1AC038582904}"/>
                  </a:ext>
                </a:extLst>
              </p:cNvPr>
              <p:cNvSpPr/>
              <p:nvPr/>
            </p:nvSpPr>
            <p:spPr>
              <a:xfrm>
                <a:off x="8877300" y="1781635"/>
                <a:ext cx="762000" cy="762000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91EFB9-D403-49DC-A120-8EDD16B1FD52}"/>
                  </a:ext>
                </a:extLst>
              </p:cNvPr>
              <p:cNvSpPr/>
              <p:nvPr/>
            </p:nvSpPr>
            <p:spPr>
              <a:xfrm>
                <a:off x="9513189" y="1297718"/>
                <a:ext cx="1014222" cy="1014222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B74A19E-BA54-471E-97F6-9AFBABE47728}"/>
                  </a:ext>
                </a:extLst>
              </p:cNvPr>
              <p:cNvSpPr/>
              <p:nvPr/>
            </p:nvSpPr>
            <p:spPr>
              <a:xfrm>
                <a:off x="10200508" y="1090959"/>
                <a:ext cx="520456" cy="520456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345493-4721-41CD-91B2-35BE1622F17F}"/>
                  </a:ext>
                </a:extLst>
              </p:cNvPr>
              <p:cNvSpPr/>
              <p:nvPr/>
            </p:nvSpPr>
            <p:spPr>
              <a:xfrm>
                <a:off x="10402611" y="1215590"/>
                <a:ext cx="1349929" cy="1349929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1B269DD-C27F-4DBB-BD0A-8D8BA72EFD70}"/>
                  </a:ext>
                </a:extLst>
              </p:cNvPr>
              <p:cNvSpPr/>
              <p:nvPr/>
            </p:nvSpPr>
            <p:spPr>
              <a:xfrm>
                <a:off x="11513194" y="1994764"/>
                <a:ext cx="520456" cy="520456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F5BAA0-64C7-43E0-B64F-013A7A4EAC8D}"/>
                </a:ext>
              </a:extLst>
            </p:cNvPr>
            <p:cNvGrpSpPr/>
            <p:nvPr/>
          </p:nvGrpSpPr>
          <p:grpSpPr>
            <a:xfrm>
              <a:off x="10313986" y="1136549"/>
              <a:ext cx="293500" cy="197067"/>
              <a:chOff x="1721801" y="2853410"/>
              <a:chExt cx="2101707" cy="1411170"/>
            </a:xfrm>
            <a:solidFill>
              <a:srgbClr val="FFFFFF"/>
            </a:solidFill>
          </p:grpSpPr>
          <p:sp>
            <p:nvSpPr>
              <p:cNvPr id="23" name="Freeform 61">
                <a:extLst>
                  <a:ext uri="{FF2B5EF4-FFF2-40B4-BE49-F238E27FC236}">
                    <a16:creationId xmlns:a16="http://schemas.microsoft.com/office/drawing/2014/main" id="{5A0329DB-30CD-4D7C-AE01-FDE1E6C0B00B}"/>
                  </a:ext>
                </a:extLst>
              </p:cNvPr>
              <p:cNvSpPr/>
              <p:nvPr/>
            </p:nvSpPr>
            <p:spPr>
              <a:xfrm rot="18045015">
                <a:off x="2182878" y="3021177"/>
                <a:ext cx="911102" cy="1297454"/>
              </a:xfrm>
              <a:custGeom>
                <a:avLst/>
                <a:gdLst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745536 w 911102"/>
                  <a:gd name="connsiteY3" fmla="*/ 8370 h 1297454"/>
                  <a:gd name="connsiteX4" fmla="*/ 824005 w 911102"/>
                  <a:gd name="connsiteY4" fmla="*/ 195660 h 1297454"/>
                  <a:gd name="connsiteX5" fmla="*/ 911102 w 911102"/>
                  <a:gd name="connsiteY5" fmla="*/ 379668 h 1297454"/>
                  <a:gd name="connsiteX6" fmla="*/ 907221 w 911102"/>
                  <a:gd name="connsiteY6" fmla="*/ 38211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824005 w 911102"/>
                  <a:gd name="connsiteY5" fmla="*/ 195660 h 1297454"/>
                  <a:gd name="connsiteX6" fmla="*/ 911102 w 911102"/>
                  <a:gd name="connsiteY6" fmla="*/ 37966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5765 w 911102"/>
                  <a:gd name="connsiteY7" fmla="*/ 302911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53784 w 911102"/>
                  <a:gd name="connsiteY10" fmla="*/ 665322 h 1297454"/>
                  <a:gd name="connsiteX11" fmla="*/ 710088 w 911102"/>
                  <a:gd name="connsiteY11" fmla="*/ 1078153 h 1297454"/>
                  <a:gd name="connsiteX12" fmla="*/ 710501 w 911102"/>
                  <a:gd name="connsiteY12" fmla="*/ 1086412 h 1297454"/>
                  <a:gd name="connsiteX13" fmla="*/ 710454 w 911102"/>
                  <a:gd name="connsiteY13" fmla="*/ 1087719 h 1297454"/>
                  <a:gd name="connsiteX14" fmla="*/ 714164 w 911102"/>
                  <a:gd name="connsiteY14" fmla="*/ 1201144 h 1297454"/>
                  <a:gd name="connsiteX15" fmla="*/ 723293 w 911102"/>
                  <a:gd name="connsiteY15" fmla="*/ 1277540 h 1297454"/>
                  <a:gd name="connsiteX16" fmla="*/ 723407 w 911102"/>
                  <a:gd name="connsiteY16" fmla="*/ 1278872 h 1297454"/>
                  <a:gd name="connsiteX17" fmla="*/ 724025 w 911102"/>
                  <a:gd name="connsiteY17" fmla="*/ 1283671 h 1297454"/>
                  <a:gd name="connsiteX18" fmla="*/ 724876 w 911102"/>
                  <a:gd name="connsiteY18" fmla="*/ 1290789 h 1297454"/>
                  <a:gd name="connsiteX19" fmla="*/ 568039 w 911102"/>
                  <a:gd name="connsiteY19" fmla="*/ 1230080 h 1297454"/>
                  <a:gd name="connsiteX20" fmla="*/ 364868 w 911102"/>
                  <a:gd name="connsiteY20" fmla="*/ 1184795 h 1297454"/>
                  <a:gd name="connsiteX21" fmla="*/ 178811 w 911102"/>
                  <a:gd name="connsiteY21" fmla="*/ 1123147 h 1297454"/>
                  <a:gd name="connsiteX22" fmla="*/ 28040 w 911102"/>
                  <a:gd name="connsiteY22" fmla="*/ 1036282 h 1297454"/>
                  <a:gd name="connsiteX23" fmla="*/ 26077 w 911102"/>
                  <a:gd name="connsiteY23" fmla="*/ 1027345 h 1297454"/>
                  <a:gd name="connsiteX24" fmla="*/ 152633 w 911102"/>
                  <a:gd name="connsiteY24" fmla="*/ 1035076 h 1297454"/>
                  <a:gd name="connsiteX25" fmla="*/ 255738 w 911102"/>
                  <a:gd name="connsiteY25" fmla="*/ 943843 h 1297454"/>
                  <a:gd name="connsiteX26" fmla="*/ 231475 w 911102"/>
                  <a:gd name="connsiteY26" fmla="*/ 873395 h 1297454"/>
                  <a:gd name="connsiteX27" fmla="*/ 213502 w 911102"/>
                  <a:gd name="connsiteY27" fmla="*/ 859613 h 1297454"/>
                  <a:gd name="connsiteX28" fmla="*/ 216878 w 911102"/>
                  <a:gd name="connsiteY28" fmla="*/ 859143 h 1297454"/>
                  <a:gd name="connsiteX29" fmla="*/ 281693 w 911102"/>
                  <a:gd name="connsiteY29" fmla="*/ 773235 h 1297454"/>
                  <a:gd name="connsiteX30" fmla="*/ 227816 w 911102"/>
                  <a:gd name="connsiteY30" fmla="*/ 680077 h 1297454"/>
                  <a:gd name="connsiteX31" fmla="*/ 217008 w 911102"/>
                  <a:gd name="connsiteY31" fmla="*/ 677199 h 1297454"/>
                  <a:gd name="connsiteX32" fmla="*/ 226953 w 911102"/>
                  <a:gd name="connsiteY32" fmla="*/ 675817 h 1297454"/>
                  <a:gd name="connsiteX33" fmla="*/ 291768 w 911102"/>
                  <a:gd name="connsiteY33" fmla="*/ 589909 h 1297454"/>
                  <a:gd name="connsiteX34" fmla="*/ 237891 w 911102"/>
                  <a:gd name="connsiteY34" fmla="*/ 496751 h 1297454"/>
                  <a:gd name="connsiteX35" fmla="*/ 221568 w 911102"/>
                  <a:gd name="connsiteY35" fmla="*/ 492404 h 1297454"/>
                  <a:gd name="connsiteX36" fmla="*/ 249567 w 911102"/>
                  <a:gd name="connsiteY36" fmla="*/ 475916 h 1297454"/>
                  <a:gd name="connsiteX37" fmla="*/ 281129 w 911102"/>
                  <a:gd name="connsiteY37" fmla="*/ 411193 h 1297454"/>
                  <a:gd name="connsiteX38" fmla="*/ 281130 w 911102"/>
                  <a:gd name="connsiteY38" fmla="*/ 411193 h 1297454"/>
                  <a:gd name="connsiteX39" fmla="*/ 257681 w 911102"/>
                  <a:gd name="connsiteY39" fmla="*/ 343108 h 1297454"/>
                  <a:gd name="connsiteX40" fmla="*/ 192957 w 911102"/>
                  <a:gd name="connsiteY40" fmla="*/ 311547 h 1297454"/>
                  <a:gd name="connsiteX41" fmla="*/ 65424 w 911102"/>
                  <a:gd name="connsiteY41" fmla="*/ 303757 h 1297454"/>
                  <a:gd name="connsiteX42" fmla="*/ 41901 w 911102"/>
                  <a:gd name="connsiteY42" fmla="*/ 309400 h 1297454"/>
                  <a:gd name="connsiteX43" fmla="*/ 56412 w 911102"/>
                  <a:gd name="connsiteY43" fmla="*/ 232310 h 1297454"/>
                  <a:gd name="connsiteX44" fmla="*/ 127609 w 911102"/>
                  <a:gd name="connsiteY44" fmla="*/ 8370 h 1297454"/>
                  <a:gd name="connsiteX45" fmla="*/ 135979 w 911102"/>
                  <a:gd name="connsiteY45" fmla="*/ 0 h 1297454"/>
                  <a:gd name="connsiteX46" fmla="*/ 737166 w 911102"/>
                  <a:gd name="connsiteY46" fmla="*/ 0 h 1297454"/>
                  <a:gd name="connsiteX47" fmla="*/ 745536 w 911102"/>
                  <a:gd name="connsiteY47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4164 w 911102"/>
                  <a:gd name="connsiteY12" fmla="*/ 1201144 h 1297454"/>
                  <a:gd name="connsiteX13" fmla="*/ 723293 w 911102"/>
                  <a:gd name="connsiteY13" fmla="*/ 1277540 h 1297454"/>
                  <a:gd name="connsiteX14" fmla="*/ 723407 w 911102"/>
                  <a:gd name="connsiteY14" fmla="*/ 1278872 h 1297454"/>
                  <a:gd name="connsiteX15" fmla="*/ 724025 w 911102"/>
                  <a:gd name="connsiteY15" fmla="*/ 1283671 h 1297454"/>
                  <a:gd name="connsiteX16" fmla="*/ 724876 w 911102"/>
                  <a:gd name="connsiteY16" fmla="*/ 1290789 h 1297454"/>
                  <a:gd name="connsiteX17" fmla="*/ 568039 w 911102"/>
                  <a:gd name="connsiteY17" fmla="*/ 1230080 h 1297454"/>
                  <a:gd name="connsiteX18" fmla="*/ 364868 w 911102"/>
                  <a:gd name="connsiteY18" fmla="*/ 1184795 h 1297454"/>
                  <a:gd name="connsiteX19" fmla="*/ 178811 w 911102"/>
                  <a:gd name="connsiteY19" fmla="*/ 1123147 h 1297454"/>
                  <a:gd name="connsiteX20" fmla="*/ 28040 w 911102"/>
                  <a:gd name="connsiteY20" fmla="*/ 1036282 h 1297454"/>
                  <a:gd name="connsiteX21" fmla="*/ 26077 w 911102"/>
                  <a:gd name="connsiteY21" fmla="*/ 1027345 h 1297454"/>
                  <a:gd name="connsiteX22" fmla="*/ 152633 w 911102"/>
                  <a:gd name="connsiteY22" fmla="*/ 1035076 h 1297454"/>
                  <a:gd name="connsiteX23" fmla="*/ 255738 w 911102"/>
                  <a:gd name="connsiteY23" fmla="*/ 943843 h 1297454"/>
                  <a:gd name="connsiteX24" fmla="*/ 231475 w 911102"/>
                  <a:gd name="connsiteY24" fmla="*/ 873395 h 1297454"/>
                  <a:gd name="connsiteX25" fmla="*/ 213502 w 911102"/>
                  <a:gd name="connsiteY25" fmla="*/ 859613 h 1297454"/>
                  <a:gd name="connsiteX26" fmla="*/ 216878 w 911102"/>
                  <a:gd name="connsiteY26" fmla="*/ 859143 h 1297454"/>
                  <a:gd name="connsiteX27" fmla="*/ 281693 w 911102"/>
                  <a:gd name="connsiteY27" fmla="*/ 773235 h 1297454"/>
                  <a:gd name="connsiteX28" fmla="*/ 227816 w 911102"/>
                  <a:gd name="connsiteY28" fmla="*/ 680077 h 1297454"/>
                  <a:gd name="connsiteX29" fmla="*/ 217008 w 911102"/>
                  <a:gd name="connsiteY29" fmla="*/ 677199 h 1297454"/>
                  <a:gd name="connsiteX30" fmla="*/ 226953 w 911102"/>
                  <a:gd name="connsiteY30" fmla="*/ 675817 h 1297454"/>
                  <a:gd name="connsiteX31" fmla="*/ 291768 w 911102"/>
                  <a:gd name="connsiteY31" fmla="*/ 589909 h 1297454"/>
                  <a:gd name="connsiteX32" fmla="*/ 237891 w 911102"/>
                  <a:gd name="connsiteY32" fmla="*/ 496751 h 1297454"/>
                  <a:gd name="connsiteX33" fmla="*/ 221568 w 911102"/>
                  <a:gd name="connsiteY33" fmla="*/ 492404 h 1297454"/>
                  <a:gd name="connsiteX34" fmla="*/ 249567 w 911102"/>
                  <a:gd name="connsiteY34" fmla="*/ 475916 h 1297454"/>
                  <a:gd name="connsiteX35" fmla="*/ 281129 w 911102"/>
                  <a:gd name="connsiteY35" fmla="*/ 411193 h 1297454"/>
                  <a:gd name="connsiteX36" fmla="*/ 281130 w 911102"/>
                  <a:gd name="connsiteY36" fmla="*/ 411193 h 1297454"/>
                  <a:gd name="connsiteX37" fmla="*/ 257681 w 911102"/>
                  <a:gd name="connsiteY37" fmla="*/ 343108 h 1297454"/>
                  <a:gd name="connsiteX38" fmla="*/ 192957 w 911102"/>
                  <a:gd name="connsiteY38" fmla="*/ 311547 h 1297454"/>
                  <a:gd name="connsiteX39" fmla="*/ 65424 w 911102"/>
                  <a:gd name="connsiteY39" fmla="*/ 303757 h 1297454"/>
                  <a:gd name="connsiteX40" fmla="*/ 41901 w 911102"/>
                  <a:gd name="connsiteY40" fmla="*/ 309400 h 1297454"/>
                  <a:gd name="connsiteX41" fmla="*/ 56412 w 911102"/>
                  <a:gd name="connsiteY41" fmla="*/ 232310 h 1297454"/>
                  <a:gd name="connsiteX42" fmla="*/ 127609 w 911102"/>
                  <a:gd name="connsiteY42" fmla="*/ 8370 h 1297454"/>
                  <a:gd name="connsiteX43" fmla="*/ 135979 w 911102"/>
                  <a:gd name="connsiteY43" fmla="*/ 0 h 1297454"/>
                  <a:gd name="connsiteX44" fmla="*/ 737166 w 911102"/>
                  <a:gd name="connsiteY44" fmla="*/ 0 h 1297454"/>
                  <a:gd name="connsiteX45" fmla="*/ 745536 w 911102"/>
                  <a:gd name="connsiteY45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4164 w 911102"/>
                  <a:gd name="connsiteY11" fmla="*/ 1201144 h 1297454"/>
                  <a:gd name="connsiteX12" fmla="*/ 723293 w 911102"/>
                  <a:gd name="connsiteY12" fmla="*/ 1277540 h 1297454"/>
                  <a:gd name="connsiteX13" fmla="*/ 723407 w 911102"/>
                  <a:gd name="connsiteY13" fmla="*/ 1278872 h 1297454"/>
                  <a:gd name="connsiteX14" fmla="*/ 724025 w 911102"/>
                  <a:gd name="connsiteY14" fmla="*/ 1283671 h 1297454"/>
                  <a:gd name="connsiteX15" fmla="*/ 724876 w 911102"/>
                  <a:gd name="connsiteY15" fmla="*/ 1290789 h 1297454"/>
                  <a:gd name="connsiteX16" fmla="*/ 568039 w 911102"/>
                  <a:gd name="connsiteY16" fmla="*/ 1230080 h 1297454"/>
                  <a:gd name="connsiteX17" fmla="*/ 364868 w 911102"/>
                  <a:gd name="connsiteY17" fmla="*/ 1184795 h 1297454"/>
                  <a:gd name="connsiteX18" fmla="*/ 178811 w 911102"/>
                  <a:gd name="connsiteY18" fmla="*/ 1123147 h 1297454"/>
                  <a:gd name="connsiteX19" fmla="*/ 28040 w 911102"/>
                  <a:gd name="connsiteY19" fmla="*/ 1036282 h 1297454"/>
                  <a:gd name="connsiteX20" fmla="*/ 26077 w 911102"/>
                  <a:gd name="connsiteY20" fmla="*/ 1027345 h 1297454"/>
                  <a:gd name="connsiteX21" fmla="*/ 152633 w 911102"/>
                  <a:gd name="connsiteY21" fmla="*/ 1035076 h 1297454"/>
                  <a:gd name="connsiteX22" fmla="*/ 255738 w 911102"/>
                  <a:gd name="connsiteY22" fmla="*/ 943843 h 1297454"/>
                  <a:gd name="connsiteX23" fmla="*/ 231475 w 911102"/>
                  <a:gd name="connsiteY23" fmla="*/ 873395 h 1297454"/>
                  <a:gd name="connsiteX24" fmla="*/ 213502 w 911102"/>
                  <a:gd name="connsiteY24" fmla="*/ 859613 h 1297454"/>
                  <a:gd name="connsiteX25" fmla="*/ 216878 w 911102"/>
                  <a:gd name="connsiteY25" fmla="*/ 859143 h 1297454"/>
                  <a:gd name="connsiteX26" fmla="*/ 281693 w 911102"/>
                  <a:gd name="connsiteY26" fmla="*/ 773235 h 1297454"/>
                  <a:gd name="connsiteX27" fmla="*/ 227816 w 911102"/>
                  <a:gd name="connsiteY27" fmla="*/ 680077 h 1297454"/>
                  <a:gd name="connsiteX28" fmla="*/ 217008 w 911102"/>
                  <a:gd name="connsiteY28" fmla="*/ 677199 h 1297454"/>
                  <a:gd name="connsiteX29" fmla="*/ 226953 w 911102"/>
                  <a:gd name="connsiteY29" fmla="*/ 675817 h 1297454"/>
                  <a:gd name="connsiteX30" fmla="*/ 291768 w 911102"/>
                  <a:gd name="connsiteY30" fmla="*/ 589909 h 1297454"/>
                  <a:gd name="connsiteX31" fmla="*/ 237891 w 911102"/>
                  <a:gd name="connsiteY31" fmla="*/ 496751 h 1297454"/>
                  <a:gd name="connsiteX32" fmla="*/ 221568 w 911102"/>
                  <a:gd name="connsiteY32" fmla="*/ 492404 h 1297454"/>
                  <a:gd name="connsiteX33" fmla="*/ 249567 w 911102"/>
                  <a:gd name="connsiteY33" fmla="*/ 475916 h 1297454"/>
                  <a:gd name="connsiteX34" fmla="*/ 281129 w 911102"/>
                  <a:gd name="connsiteY34" fmla="*/ 411193 h 1297454"/>
                  <a:gd name="connsiteX35" fmla="*/ 281130 w 911102"/>
                  <a:gd name="connsiteY35" fmla="*/ 411193 h 1297454"/>
                  <a:gd name="connsiteX36" fmla="*/ 257681 w 911102"/>
                  <a:gd name="connsiteY36" fmla="*/ 343108 h 1297454"/>
                  <a:gd name="connsiteX37" fmla="*/ 192957 w 911102"/>
                  <a:gd name="connsiteY37" fmla="*/ 311547 h 1297454"/>
                  <a:gd name="connsiteX38" fmla="*/ 65424 w 911102"/>
                  <a:gd name="connsiteY38" fmla="*/ 303757 h 1297454"/>
                  <a:gd name="connsiteX39" fmla="*/ 41901 w 911102"/>
                  <a:gd name="connsiteY39" fmla="*/ 309400 h 1297454"/>
                  <a:gd name="connsiteX40" fmla="*/ 56412 w 911102"/>
                  <a:gd name="connsiteY40" fmla="*/ 232310 h 1297454"/>
                  <a:gd name="connsiteX41" fmla="*/ 127609 w 911102"/>
                  <a:gd name="connsiteY41" fmla="*/ 8370 h 1297454"/>
                  <a:gd name="connsiteX42" fmla="*/ 135979 w 911102"/>
                  <a:gd name="connsiteY42" fmla="*/ 0 h 1297454"/>
                  <a:gd name="connsiteX43" fmla="*/ 737166 w 911102"/>
                  <a:gd name="connsiteY43" fmla="*/ 0 h 1297454"/>
                  <a:gd name="connsiteX44" fmla="*/ 745536 w 911102"/>
                  <a:gd name="connsiteY44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4164 w 911102"/>
                  <a:gd name="connsiteY10" fmla="*/ 1201144 h 1297454"/>
                  <a:gd name="connsiteX11" fmla="*/ 723293 w 911102"/>
                  <a:gd name="connsiteY11" fmla="*/ 1277540 h 1297454"/>
                  <a:gd name="connsiteX12" fmla="*/ 723407 w 911102"/>
                  <a:gd name="connsiteY12" fmla="*/ 1278872 h 1297454"/>
                  <a:gd name="connsiteX13" fmla="*/ 724025 w 911102"/>
                  <a:gd name="connsiteY13" fmla="*/ 1283671 h 1297454"/>
                  <a:gd name="connsiteX14" fmla="*/ 724876 w 911102"/>
                  <a:gd name="connsiteY14" fmla="*/ 1290789 h 1297454"/>
                  <a:gd name="connsiteX15" fmla="*/ 568039 w 911102"/>
                  <a:gd name="connsiteY15" fmla="*/ 1230080 h 1297454"/>
                  <a:gd name="connsiteX16" fmla="*/ 364868 w 911102"/>
                  <a:gd name="connsiteY16" fmla="*/ 1184795 h 1297454"/>
                  <a:gd name="connsiteX17" fmla="*/ 178811 w 911102"/>
                  <a:gd name="connsiteY17" fmla="*/ 1123147 h 1297454"/>
                  <a:gd name="connsiteX18" fmla="*/ 28040 w 911102"/>
                  <a:gd name="connsiteY18" fmla="*/ 1036282 h 1297454"/>
                  <a:gd name="connsiteX19" fmla="*/ 26077 w 911102"/>
                  <a:gd name="connsiteY19" fmla="*/ 1027345 h 1297454"/>
                  <a:gd name="connsiteX20" fmla="*/ 152633 w 911102"/>
                  <a:gd name="connsiteY20" fmla="*/ 1035076 h 1297454"/>
                  <a:gd name="connsiteX21" fmla="*/ 255738 w 911102"/>
                  <a:gd name="connsiteY21" fmla="*/ 943843 h 1297454"/>
                  <a:gd name="connsiteX22" fmla="*/ 231475 w 911102"/>
                  <a:gd name="connsiteY22" fmla="*/ 873395 h 1297454"/>
                  <a:gd name="connsiteX23" fmla="*/ 213502 w 911102"/>
                  <a:gd name="connsiteY23" fmla="*/ 859613 h 1297454"/>
                  <a:gd name="connsiteX24" fmla="*/ 216878 w 911102"/>
                  <a:gd name="connsiteY24" fmla="*/ 859143 h 1297454"/>
                  <a:gd name="connsiteX25" fmla="*/ 281693 w 911102"/>
                  <a:gd name="connsiteY25" fmla="*/ 773235 h 1297454"/>
                  <a:gd name="connsiteX26" fmla="*/ 227816 w 911102"/>
                  <a:gd name="connsiteY26" fmla="*/ 680077 h 1297454"/>
                  <a:gd name="connsiteX27" fmla="*/ 217008 w 911102"/>
                  <a:gd name="connsiteY27" fmla="*/ 677199 h 1297454"/>
                  <a:gd name="connsiteX28" fmla="*/ 226953 w 911102"/>
                  <a:gd name="connsiteY28" fmla="*/ 675817 h 1297454"/>
                  <a:gd name="connsiteX29" fmla="*/ 291768 w 911102"/>
                  <a:gd name="connsiteY29" fmla="*/ 589909 h 1297454"/>
                  <a:gd name="connsiteX30" fmla="*/ 237891 w 911102"/>
                  <a:gd name="connsiteY30" fmla="*/ 496751 h 1297454"/>
                  <a:gd name="connsiteX31" fmla="*/ 221568 w 911102"/>
                  <a:gd name="connsiteY31" fmla="*/ 492404 h 1297454"/>
                  <a:gd name="connsiteX32" fmla="*/ 249567 w 911102"/>
                  <a:gd name="connsiteY32" fmla="*/ 475916 h 1297454"/>
                  <a:gd name="connsiteX33" fmla="*/ 281129 w 911102"/>
                  <a:gd name="connsiteY33" fmla="*/ 411193 h 1297454"/>
                  <a:gd name="connsiteX34" fmla="*/ 281130 w 911102"/>
                  <a:gd name="connsiteY34" fmla="*/ 411193 h 1297454"/>
                  <a:gd name="connsiteX35" fmla="*/ 257681 w 911102"/>
                  <a:gd name="connsiteY35" fmla="*/ 343108 h 1297454"/>
                  <a:gd name="connsiteX36" fmla="*/ 192957 w 911102"/>
                  <a:gd name="connsiteY36" fmla="*/ 311547 h 1297454"/>
                  <a:gd name="connsiteX37" fmla="*/ 65424 w 911102"/>
                  <a:gd name="connsiteY37" fmla="*/ 303757 h 1297454"/>
                  <a:gd name="connsiteX38" fmla="*/ 41901 w 911102"/>
                  <a:gd name="connsiteY38" fmla="*/ 309400 h 1297454"/>
                  <a:gd name="connsiteX39" fmla="*/ 56412 w 911102"/>
                  <a:gd name="connsiteY39" fmla="*/ 232310 h 1297454"/>
                  <a:gd name="connsiteX40" fmla="*/ 127609 w 911102"/>
                  <a:gd name="connsiteY40" fmla="*/ 8370 h 1297454"/>
                  <a:gd name="connsiteX41" fmla="*/ 135979 w 911102"/>
                  <a:gd name="connsiteY41" fmla="*/ 0 h 1297454"/>
                  <a:gd name="connsiteX42" fmla="*/ 737166 w 911102"/>
                  <a:gd name="connsiteY42" fmla="*/ 0 h 1297454"/>
                  <a:gd name="connsiteX43" fmla="*/ 745536 w 911102"/>
                  <a:gd name="connsiteY43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025 w 911102"/>
                  <a:gd name="connsiteY12" fmla="*/ 1283671 h 1297454"/>
                  <a:gd name="connsiteX13" fmla="*/ 724876 w 911102"/>
                  <a:gd name="connsiteY13" fmla="*/ 1290789 h 1297454"/>
                  <a:gd name="connsiteX14" fmla="*/ 568039 w 911102"/>
                  <a:gd name="connsiteY14" fmla="*/ 1230080 h 1297454"/>
                  <a:gd name="connsiteX15" fmla="*/ 364868 w 911102"/>
                  <a:gd name="connsiteY15" fmla="*/ 1184795 h 1297454"/>
                  <a:gd name="connsiteX16" fmla="*/ 178811 w 911102"/>
                  <a:gd name="connsiteY16" fmla="*/ 1123147 h 1297454"/>
                  <a:gd name="connsiteX17" fmla="*/ 28040 w 911102"/>
                  <a:gd name="connsiteY17" fmla="*/ 1036282 h 1297454"/>
                  <a:gd name="connsiteX18" fmla="*/ 26077 w 911102"/>
                  <a:gd name="connsiteY18" fmla="*/ 1027345 h 1297454"/>
                  <a:gd name="connsiteX19" fmla="*/ 152633 w 911102"/>
                  <a:gd name="connsiteY19" fmla="*/ 1035076 h 1297454"/>
                  <a:gd name="connsiteX20" fmla="*/ 255738 w 911102"/>
                  <a:gd name="connsiteY20" fmla="*/ 943843 h 1297454"/>
                  <a:gd name="connsiteX21" fmla="*/ 231475 w 911102"/>
                  <a:gd name="connsiteY21" fmla="*/ 873395 h 1297454"/>
                  <a:gd name="connsiteX22" fmla="*/ 213502 w 911102"/>
                  <a:gd name="connsiteY22" fmla="*/ 859613 h 1297454"/>
                  <a:gd name="connsiteX23" fmla="*/ 216878 w 911102"/>
                  <a:gd name="connsiteY23" fmla="*/ 859143 h 1297454"/>
                  <a:gd name="connsiteX24" fmla="*/ 281693 w 911102"/>
                  <a:gd name="connsiteY24" fmla="*/ 773235 h 1297454"/>
                  <a:gd name="connsiteX25" fmla="*/ 227816 w 911102"/>
                  <a:gd name="connsiteY25" fmla="*/ 680077 h 1297454"/>
                  <a:gd name="connsiteX26" fmla="*/ 217008 w 911102"/>
                  <a:gd name="connsiteY26" fmla="*/ 677199 h 1297454"/>
                  <a:gd name="connsiteX27" fmla="*/ 226953 w 911102"/>
                  <a:gd name="connsiteY27" fmla="*/ 675817 h 1297454"/>
                  <a:gd name="connsiteX28" fmla="*/ 291768 w 911102"/>
                  <a:gd name="connsiteY28" fmla="*/ 589909 h 1297454"/>
                  <a:gd name="connsiteX29" fmla="*/ 237891 w 911102"/>
                  <a:gd name="connsiteY29" fmla="*/ 496751 h 1297454"/>
                  <a:gd name="connsiteX30" fmla="*/ 221568 w 911102"/>
                  <a:gd name="connsiteY30" fmla="*/ 492404 h 1297454"/>
                  <a:gd name="connsiteX31" fmla="*/ 249567 w 911102"/>
                  <a:gd name="connsiteY31" fmla="*/ 475916 h 1297454"/>
                  <a:gd name="connsiteX32" fmla="*/ 281129 w 911102"/>
                  <a:gd name="connsiteY32" fmla="*/ 411193 h 1297454"/>
                  <a:gd name="connsiteX33" fmla="*/ 281130 w 911102"/>
                  <a:gd name="connsiteY33" fmla="*/ 411193 h 1297454"/>
                  <a:gd name="connsiteX34" fmla="*/ 257681 w 911102"/>
                  <a:gd name="connsiteY34" fmla="*/ 343108 h 1297454"/>
                  <a:gd name="connsiteX35" fmla="*/ 192957 w 911102"/>
                  <a:gd name="connsiteY35" fmla="*/ 311547 h 1297454"/>
                  <a:gd name="connsiteX36" fmla="*/ 65424 w 911102"/>
                  <a:gd name="connsiteY36" fmla="*/ 303757 h 1297454"/>
                  <a:gd name="connsiteX37" fmla="*/ 41901 w 911102"/>
                  <a:gd name="connsiteY37" fmla="*/ 309400 h 1297454"/>
                  <a:gd name="connsiteX38" fmla="*/ 56412 w 911102"/>
                  <a:gd name="connsiteY38" fmla="*/ 232310 h 1297454"/>
                  <a:gd name="connsiteX39" fmla="*/ 127609 w 911102"/>
                  <a:gd name="connsiteY39" fmla="*/ 8370 h 1297454"/>
                  <a:gd name="connsiteX40" fmla="*/ 135979 w 911102"/>
                  <a:gd name="connsiteY40" fmla="*/ 0 h 1297454"/>
                  <a:gd name="connsiteX41" fmla="*/ 737166 w 911102"/>
                  <a:gd name="connsiteY41" fmla="*/ 0 h 1297454"/>
                  <a:gd name="connsiteX42" fmla="*/ 745536 w 911102"/>
                  <a:gd name="connsiteY42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876 w 911102"/>
                  <a:gd name="connsiteY12" fmla="*/ 1290789 h 1297454"/>
                  <a:gd name="connsiteX13" fmla="*/ 568039 w 911102"/>
                  <a:gd name="connsiteY13" fmla="*/ 1230080 h 1297454"/>
                  <a:gd name="connsiteX14" fmla="*/ 364868 w 911102"/>
                  <a:gd name="connsiteY14" fmla="*/ 1184795 h 1297454"/>
                  <a:gd name="connsiteX15" fmla="*/ 178811 w 911102"/>
                  <a:gd name="connsiteY15" fmla="*/ 1123147 h 1297454"/>
                  <a:gd name="connsiteX16" fmla="*/ 28040 w 911102"/>
                  <a:gd name="connsiteY16" fmla="*/ 1036282 h 1297454"/>
                  <a:gd name="connsiteX17" fmla="*/ 26077 w 911102"/>
                  <a:gd name="connsiteY17" fmla="*/ 1027345 h 1297454"/>
                  <a:gd name="connsiteX18" fmla="*/ 152633 w 911102"/>
                  <a:gd name="connsiteY18" fmla="*/ 1035076 h 1297454"/>
                  <a:gd name="connsiteX19" fmla="*/ 255738 w 911102"/>
                  <a:gd name="connsiteY19" fmla="*/ 943843 h 1297454"/>
                  <a:gd name="connsiteX20" fmla="*/ 231475 w 911102"/>
                  <a:gd name="connsiteY20" fmla="*/ 873395 h 1297454"/>
                  <a:gd name="connsiteX21" fmla="*/ 213502 w 911102"/>
                  <a:gd name="connsiteY21" fmla="*/ 859613 h 1297454"/>
                  <a:gd name="connsiteX22" fmla="*/ 216878 w 911102"/>
                  <a:gd name="connsiteY22" fmla="*/ 859143 h 1297454"/>
                  <a:gd name="connsiteX23" fmla="*/ 281693 w 911102"/>
                  <a:gd name="connsiteY23" fmla="*/ 773235 h 1297454"/>
                  <a:gd name="connsiteX24" fmla="*/ 227816 w 911102"/>
                  <a:gd name="connsiteY24" fmla="*/ 680077 h 1297454"/>
                  <a:gd name="connsiteX25" fmla="*/ 217008 w 911102"/>
                  <a:gd name="connsiteY25" fmla="*/ 677199 h 1297454"/>
                  <a:gd name="connsiteX26" fmla="*/ 226953 w 911102"/>
                  <a:gd name="connsiteY26" fmla="*/ 675817 h 1297454"/>
                  <a:gd name="connsiteX27" fmla="*/ 291768 w 911102"/>
                  <a:gd name="connsiteY27" fmla="*/ 589909 h 1297454"/>
                  <a:gd name="connsiteX28" fmla="*/ 237891 w 911102"/>
                  <a:gd name="connsiteY28" fmla="*/ 496751 h 1297454"/>
                  <a:gd name="connsiteX29" fmla="*/ 221568 w 911102"/>
                  <a:gd name="connsiteY29" fmla="*/ 492404 h 1297454"/>
                  <a:gd name="connsiteX30" fmla="*/ 249567 w 911102"/>
                  <a:gd name="connsiteY30" fmla="*/ 475916 h 1297454"/>
                  <a:gd name="connsiteX31" fmla="*/ 281129 w 911102"/>
                  <a:gd name="connsiteY31" fmla="*/ 411193 h 1297454"/>
                  <a:gd name="connsiteX32" fmla="*/ 281130 w 911102"/>
                  <a:gd name="connsiteY32" fmla="*/ 411193 h 1297454"/>
                  <a:gd name="connsiteX33" fmla="*/ 257681 w 911102"/>
                  <a:gd name="connsiteY33" fmla="*/ 343108 h 1297454"/>
                  <a:gd name="connsiteX34" fmla="*/ 192957 w 911102"/>
                  <a:gd name="connsiteY34" fmla="*/ 311547 h 1297454"/>
                  <a:gd name="connsiteX35" fmla="*/ 65424 w 911102"/>
                  <a:gd name="connsiteY35" fmla="*/ 303757 h 1297454"/>
                  <a:gd name="connsiteX36" fmla="*/ 41901 w 911102"/>
                  <a:gd name="connsiteY36" fmla="*/ 309400 h 1297454"/>
                  <a:gd name="connsiteX37" fmla="*/ 56412 w 911102"/>
                  <a:gd name="connsiteY37" fmla="*/ 232310 h 1297454"/>
                  <a:gd name="connsiteX38" fmla="*/ 127609 w 911102"/>
                  <a:gd name="connsiteY38" fmla="*/ 8370 h 1297454"/>
                  <a:gd name="connsiteX39" fmla="*/ 135979 w 911102"/>
                  <a:gd name="connsiteY39" fmla="*/ 0 h 1297454"/>
                  <a:gd name="connsiteX40" fmla="*/ 737166 w 911102"/>
                  <a:gd name="connsiteY40" fmla="*/ 0 h 1297454"/>
                  <a:gd name="connsiteX41" fmla="*/ 745536 w 911102"/>
                  <a:gd name="connsiteY41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4876 w 911102"/>
                  <a:gd name="connsiteY11" fmla="*/ 1290789 h 1297454"/>
                  <a:gd name="connsiteX12" fmla="*/ 568039 w 911102"/>
                  <a:gd name="connsiteY12" fmla="*/ 1230080 h 1297454"/>
                  <a:gd name="connsiteX13" fmla="*/ 364868 w 911102"/>
                  <a:gd name="connsiteY13" fmla="*/ 1184795 h 1297454"/>
                  <a:gd name="connsiteX14" fmla="*/ 178811 w 911102"/>
                  <a:gd name="connsiteY14" fmla="*/ 1123147 h 1297454"/>
                  <a:gd name="connsiteX15" fmla="*/ 28040 w 911102"/>
                  <a:gd name="connsiteY15" fmla="*/ 1036282 h 1297454"/>
                  <a:gd name="connsiteX16" fmla="*/ 26077 w 911102"/>
                  <a:gd name="connsiteY16" fmla="*/ 1027345 h 1297454"/>
                  <a:gd name="connsiteX17" fmla="*/ 152633 w 911102"/>
                  <a:gd name="connsiteY17" fmla="*/ 1035076 h 1297454"/>
                  <a:gd name="connsiteX18" fmla="*/ 255738 w 911102"/>
                  <a:gd name="connsiteY18" fmla="*/ 943843 h 1297454"/>
                  <a:gd name="connsiteX19" fmla="*/ 231475 w 911102"/>
                  <a:gd name="connsiteY19" fmla="*/ 873395 h 1297454"/>
                  <a:gd name="connsiteX20" fmla="*/ 213502 w 911102"/>
                  <a:gd name="connsiteY20" fmla="*/ 859613 h 1297454"/>
                  <a:gd name="connsiteX21" fmla="*/ 216878 w 911102"/>
                  <a:gd name="connsiteY21" fmla="*/ 859143 h 1297454"/>
                  <a:gd name="connsiteX22" fmla="*/ 281693 w 911102"/>
                  <a:gd name="connsiteY22" fmla="*/ 773235 h 1297454"/>
                  <a:gd name="connsiteX23" fmla="*/ 227816 w 911102"/>
                  <a:gd name="connsiteY23" fmla="*/ 680077 h 1297454"/>
                  <a:gd name="connsiteX24" fmla="*/ 217008 w 911102"/>
                  <a:gd name="connsiteY24" fmla="*/ 677199 h 1297454"/>
                  <a:gd name="connsiteX25" fmla="*/ 226953 w 911102"/>
                  <a:gd name="connsiteY25" fmla="*/ 675817 h 1297454"/>
                  <a:gd name="connsiteX26" fmla="*/ 291768 w 911102"/>
                  <a:gd name="connsiteY26" fmla="*/ 589909 h 1297454"/>
                  <a:gd name="connsiteX27" fmla="*/ 237891 w 911102"/>
                  <a:gd name="connsiteY27" fmla="*/ 496751 h 1297454"/>
                  <a:gd name="connsiteX28" fmla="*/ 221568 w 911102"/>
                  <a:gd name="connsiteY28" fmla="*/ 492404 h 1297454"/>
                  <a:gd name="connsiteX29" fmla="*/ 249567 w 911102"/>
                  <a:gd name="connsiteY29" fmla="*/ 475916 h 1297454"/>
                  <a:gd name="connsiteX30" fmla="*/ 281129 w 911102"/>
                  <a:gd name="connsiteY30" fmla="*/ 411193 h 1297454"/>
                  <a:gd name="connsiteX31" fmla="*/ 281130 w 911102"/>
                  <a:gd name="connsiteY31" fmla="*/ 411193 h 1297454"/>
                  <a:gd name="connsiteX32" fmla="*/ 257681 w 911102"/>
                  <a:gd name="connsiteY32" fmla="*/ 343108 h 1297454"/>
                  <a:gd name="connsiteX33" fmla="*/ 192957 w 911102"/>
                  <a:gd name="connsiteY33" fmla="*/ 311547 h 1297454"/>
                  <a:gd name="connsiteX34" fmla="*/ 65424 w 911102"/>
                  <a:gd name="connsiteY34" fmla="*/ 303757 h 1297454"/>
                  <a:gd name="connsiteX35" fmla="*/ 41901 w 911102"/>
                  <a:gd name="connsiteY35" fmla="*/ 309400 h 1297454"/>
                  <a:gd name="connsiteX36" fmla="*/ 56412 w 911102"/>
                  <a:gd name="connsiteY36" fmla="*/ 232310 h 1297454"/>
                  <a:gd name="connsiteX37" fmla="*/ 127609 w 911102"/>
                  <a:gd name="connsiteY37" fmla="*/ 8370 h 1297454"/>
                  <a:gd name="connsiteX38" fmla="*/ 135979 w 911102"/>
                  <a:gd name="connsiteY38" fmla="*/ 0 h 1297454"/>
                  <a:gd name="connsiteX39" fmla="*/ 737166 w 911102"/>
                  <a:gd name="connsiteY39" fmla="*/ 0 h 1297454"/>
                  <a:gd name="connsiteX40" fmla="*/ 745536 w 911102"/>
                  <a:gd name="connsiteY40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11102" h="1297454">
                    <a:moveTo>
                      <a:pt x="554" y="664205"/>
                    </a:moveTo>
                    <a:lnTo>
                      <a:pt x="0" y="664282"/>
                    </a:lnTo>
                    <a:cubicBezTo>
                      <a:pt x="5" y="664208"/>
                      <a:pt x="11" y="664135"/>
                      <a:pt x="16" y="664061"/>
                    </a:cubicBezTo>
                    <a:lnTo>
                      <a:pt x="554" y="664205"/>
                    </a:lnTo>
                    <a:close/>
                    <a:moveTo>
                      <a:pt x="745536" y="8370"/>
                    </a:moveTo>
                    <a:cubicBezTo>
                      <a:pt x="777296" y="94936"/>
                      <a:pt x="879455" y="311958"/>
                      <a:pt x="911102" y="379668"/>
                    </a:cubicBezTo>
                    <a:lnTo>
                      <a:pt x="876710" y="385825"/>
                    </a:lnTo>
                    <a:cubicBezTo>
                      <a:pt x="868621" y="377323"/>
                      <a:pt x="500563" y="302568"/>
                      <a:pt x="492061" y="310657"/>
                    </a:cubicBezTo>
                    <a:cubicBezTo>
                      <a:pt x="467650" y="368421"/>
                      <a:pt x="552876" y="601616"/>
                      <a:pt x="783320" y="626020"/>
                    </a:cubicBezTo>
                    <a:cubicBezTo>
                      <a:pt x="707017" y="751589"/>
                      <a:pt x="678492" y="1146233"/>
                      <a:pt x="724876" y="1290789"/>
                    </a:cubicBezTo>
                    <a:cubicBezTo>
                      <a:pt x="686289" y="1299923"/>
                      <a:pt x="599232" y="1312604"/>
                      <a:pt x="568039" y="1230080"/>
                    </a:cubicBezTo>
                    <a:cubicBezTo>
                      <a:pt x="505142" y="1271224"/>
                      <a:pt x="421109" y="1286153"/>
                      <a:pt x="364868" y="1184795"/>
                    </a:cubicBezTo>
                    <a:cubicBezTo>
                      <a:pt x="275380" y="1265558"/>
                      <a:pt x="187295" y="1190323"/>
                      <a:pt x="178811" y="1123147"/>
                    </a:cubicBezTo>
                    <a:cubicBezTo>
                      <a:pt x="136082" y="1156900"/>
                      <a:pt x="67183" y="1167242"/>
                      <a:pt x="28040" y="1036282"/>
                    </a:cubicBezTo>
                    <a:lnTo>
                      <a:pt x="26077" y="1027345"/>
                    </a:lnTo>
                    <a:lnTo>
                      <a:pt x="152633" y="1035076"/>
                    </a:lnTo>
                    <a:cubicBezTo>
                      <a:pt x="206298" y="1038354"/>
                      <a:pt x="252460" y="997507"/>
                      <a:pt x="255738" y="943843"/>
                    </a:cubicBezTo>
                    <a:cubicBezTo>
                      <a:pt x="257377" y="917011"/>
                      <a:pt x="247985" y="892054"/>
                      <a:pt x="231475" y="873395"/>
                    </a:cubicBezTo>
                    <a:lnTo>
                      <a:pt x="213502" y="859613"/>
                    </a:lnTo>
                    <a:lnTo>
                      <a:pt x="216878" y="859143"/>
                    </a:lnTo>
                    <a:cubicBezTo>
                      <a:pt x="252654" y="846522"/>
                      <a:pt x="279235" y="813484"/>
                      <a:pt x="281693" y="773235"/>
                    </a:cubicBezTo>
                    <a:cubicBezTo>
                      <a:pt x="284152" y="732987"/>
                      <a:pt x="261790" y="696958"/>
                      <a:pt x="227816" y="680077"/>
                    </a:cubicBezTo>
                    <a:lnTo>
                      <a:pt x="217008" y="677199"/>
                    </a:lnTo>
                    <a:lnTo>
                      <a:pt x="226953" y="675817"/>
                    </a:lnTo>
                    <a:cubicBezTo>
                      <a:pt x="262729" y="663196"/>
                      <a:pt x="289310" y="630158"/>
                      <a:pt x="291768" y="589909"/>
                    </a:cubicBezTo>
                    <a:cubicBezTo>
                      <a:pt x="294227" y="549660"/>
                      <a:pt x="271865" y="513632"/>
                      <a:pt x="237891" y="496751"/>
                    </a:cubicBezTo>
                    <a:lnTo>
                      <a:pt x="221568" y="492404"/>
                    </a:lnTo>
                    <a:lnTo>
                      <a:pt x="249567" y="475916"/>
                    </a:lnTo>
                    <a:cubicBezTo>
                      <a:pt x="267599" y="459959"/>
                      <a:pt x="279545" y="437125"/>
                      <a:pt x="281129" y="411193"/>
                    </a:cubicBezTo>
                    <a:lnTo>
                      <a:pt x="281130" y="411193"/>
                    </a:lnTo>
                    <a:cubicBezTo>
                      <a:pt x="282714" y="385260"/>
                      <a:pt x="273637" y="361142"/>
                      <a:pt x="257681" y="343108"/>
                    </a:cubicBezTo>
                    <a:cubicBezTo>
                      <a:pt x="241725" y="325077"/>
                      <a:pt x="218889" y="313132"/>
                      <a:pt x="192957" y="311547"/>
                    </a:cubicBezTo>
                    <a:lnTo>
                      <a:pt x="65424" y="303757"/>
                    </a:lnTo>
                    <a:lnTo>
                      <a:pt x="41901" y="309400"/>
                    </a:lnTo>
                    <a:lnTo>
                      <a:pt x="56412" y="232310"/>
                    </a:lnTo>
                    <a:cubicBezTo>
                      <a:pt x="76486" y="142148"/>
                      <a:pt x="100714" y="63554"/>
                      <a:pt x="127609" y="8370"/>
                    </a:cubicBezTo>
                    <a:cubicBezTo>
                      <a:pt x="127609" y="3747"/>
                      <a:pt x="131356" y="0"/>
                      <a:pt x="135979" y="0"/>
                    </a:cubicBezTo>
                    <a:lnTo>
                      <a:pt x="737166" y="0"/>
                    </a:lnTo>
                    <a:cubicBezTo>
                      <a:pt x="741789" y="0"/>
                      <a:pt x="745536" y="3747"/>
                      <a:pt x="745536" y="837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ounded Rectangle 62">
                <a:extLst>
                  <a:ext uri="{FF2B5EF4-FFF2-40B4-BE49-F238E27FC236}">
                    <a16:creationId xmlns:a16="http://schemas.microsoft.com/office/drawing/2014/main" id="{B36642E0-385B-4B4E-9AA9-A4839EA33E23}"/>
                  </a:ext>
                </a:extLst>
              </p:cNvPr>
              <p:cNvSpPr/>
              <p:nvPr/>
            </p:nvSpPr>
            <p:spPr>
              <a:xfrm rot="18254747">
                <a:off x="2121920" y="3773287"/>
                <a:ext cx="268275" cy="128977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Rounded Rectangle 63">
                <a:extLst>
                  <a:ext uri="{FF2B5EF4-FFF2-40B4-BE49-F238E27FC236}">
                    <a16:creationId xmlns:a16="http://schemas.microsoft.com/office/drawing/2014/main" id="{2F6658AA-D6C4-4953-9EFB-C13B17ACAC00}"/>
                  </a:ext>
                </a:extLst>
              </p:cNvPr>
              <p:cNvSpPr/>
              <p:nvPr/>
            </p:nvSpPr>
            <p:spPr>
              <a:xfrm rot="18254747">
                <a:off x="2237781" y="3867949"/>
                <a:ext cx="311038" cy="143896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ounded Rectangle 64">
                <a:extLst>
                  <a:ext uri="{FF2B5EF4-FFF2-40B4-BE49-F238E27FC236}">
                    <a16:creationId xmlns:a16="http://schemas.microsoft.com/office/drawing/2014/main" id="{2E7D9AF2-8997-4AC6-8EB3-8F0D00590112}"/>
                  </a:ext>
                </a:extLst>
              </p:cNvPr>
              <p:cNvSpPr/>
              <p:nvPr/>
            </p:nvSpPr>
            <p:spPr>
              <a:xfrm rot="18254747">
                <a:off x="2396653" y="3967672"/>
                <a:ext cx="302453" cy="142014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Rounded Rectangle 65">
                <a:extLst>
                  <a:ext uri="{FF2B5EF4-FFF2-40B4-BE49-F238E27FC236}">
                    <a16:creationId xmlns:a16="http://schemas.microsoft.com/office/drawing/2014/main" id="{1708456C-240B-488E-937C-511660FB400B}"/>
                  </a:ext>
                </a:extLst>
              </p:cNvPr>
              <p:cNvSpPr/>
              <p:nvPr/>
            </p:nvSpPr>
            <p:spPr>
              <a:xfrm rot="18191826">
                <a:off x="2567056" y="4069412"/>
                <a:ext cx="257644" cy="132691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Rounded Rectangle 66">
                <a:extLst>
                  <a:ext uri="{FF2B5EF4-FFF2-40B4-BE49-F238E27FC236}">
                    <a16:creationId xmlns:a16="http://schemas.microsoft.com/office/drawing/2014/main" id="{A9AD1A65-3B5E-4E84-A1D9-06ACC348E31A}"/>
                  </a:ext>
                </a:extLst>
              </p:cNvPr>
              <p:cNvSpPr/>
              <p:nvPr/>
            </p:nvSpPr>
            <p:spPr>
              <a:xfrm rot="18170923">
                <a:off x="1446042" y="3129169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ounded Rectangle 67">
                <a:extLst>
                  <a:ext uri="{FF2B5EF4-FFF2-40B4-BE49-F238E27FC236}">
                    <a16:creationId xmlns:a16="http://schemas.microsoft.com/office/drawing/2014/main" id="{FBC4C654-CAED-449A-9163-FC472EBFF027}"/>
                  </a:ext>
                </a:extLst>
              </p:cNvPr>
              <p:cNvSpPr/>
              <p:nvPr/>
            </p:nvSpPr>
            <p:spPr>
              <a:xfrm rot="18139869">
                <a:off x="1650404" y="3310198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Rounded Rectangle 68">
                <a:extLst>
                  <a:ext uri="{FF2B5EF4-FFF2-40B4-BE49-F238E27FC236}">
                    <a16:creationId xmlns:a16="http://schemas.microsoft.com/office/drawing/2014/main" id="{0BB4CA18-CF7B-4131-B025-9028B1E2E79D}"/>
                  </a:ext>
                </a:extLst>
              </p:cNvPr>
              <p:cNvSpPr/>
              <p:nvPr/>
            </p:nvSpPr>
            <p:spPr>
              <a:xfrm rot="4209802">
                <a:off x="3305704" y="3176290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Rounded Rectangle 69">
                <a:extLst>
                  <a:ext uri="{FF2B5EF4-FFF2-40B4-BE49-F238E27FC236}">
                    <a16:creationId xmlns:a16="http://schemas.microsoft.com/office/drawing/2014/main" id="{0197E3AD-A4C9-4447-9FA0-7E9E4DF9E1A3}"/>
                  </a:ext>
                </a:extLst>
              </p:cNvPr>
              <p:cNvSpPr/>
              <p:nvPr/>
            </p:nvSpPr>
            <p:spPr>
              <a:xfrm rot="4234155">
                <a:off x="3180849" y="3331995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70">
                <a:extLst>
                  <a:ext uri="{FF2B5EF4-FFF2-40B4-BE49-F238E27FC236}">
                    <a16:creationId xmlns:a16="http://schemas.microsoft.com/office/drawing/2014/main" id="{248E53AA-4FD6-4CC2-9E2E-341A3DE66D6F}"/>
                  </a:ext>
                </a:extLst>
              </p:cNvPr>
              <p:cNvSpPr/>
              <p:nvPr/>
            </p:nvSpPr>
            <p:spPr>
              <a:xfrm rot="20830502">
                <a:off x="2416807" y="3065880"/>
                <a:ext cx="1092446" cy="753122"/>
              </a:xfrm>
              <a:custGeom>
                <a:avLst/>
                <a:gdLst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1523 w 1092446"/>
                  <a:gd name="connsiteY8" fmla="*/ 493267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99633 w 1092446"/>
                  <a:gd name="connsiteY6" fmla="*/ 522004 h 741956"/>
                  <a:gd name="connsiteX7" fmla="*/ 691523 w 1092446"/>
                  <a:gd name="connsiteY7" fmla="*/ 493267 h 741956"/>
                  <a:gd name="connsiteX8" fmla="*/ 576784 w 1092446"/>
                  <a:gd name="connsiteY8" fmla="*/ 489842 h 741956"/>
                  <a:gd name="connsiteX9" fmla="*/ 571648 w 1092446"/>
                  <a:gd name="connsiteY9" fmla="*/ 489724 h 741956"/>
                  <a:gd name="connsiteX10" fmla="*/ 481793 w 1092446"/>
                  <a:gd name="connsiteY10" fmla="*/ 377963 h 741956"/>
                  <a:gd name="connsiteX11" fmla="*/ 408161 w 1092446"/>
                  <a:gd name="connsiteY11" fmla="*/ 225516 h 741956"/>
                  <a:gd name="connsiteX12" fmla="*/ 0 w 1092446"/>
                  <a:gd name="connsiteY12" fmla="*/ 271157 h 741956"/>
                  <a:gd name="connsiteX13" fmla="*/ 393182 w 1092446"/>
                  <a:gd name="connsiteY13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81793 w 1092446"/>
                  <a:gd name="connsiteY8" fmla="*/ 377963 h 741956"/>
                  <a:gd name="connsiteX9" fmla="*/ 408161 w 1092446"/>
                  <a:gd name="connsiteY9" fmla="*/ 225516 h 741956"/>
                  <a:gd name="connsiteX10" fmla="*/ 0 w 1092446"/>
                  <a:gd name="connsiteY10" fmla="*/ 271157 h 741956"/>
                  <a:gd name="connsiteX11" fmla="*/ 393182 w 1092446"/>
                  <a:gd name="connsiteY11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53122"/>
                  <a:gd name="connsiteX1" fmla="*/ 1030378 w 1092446"/>
                  <a:gd name="connsiteY1" fmla="*/ 159143 h 753122"/>
                  <a:gd name="connsiteX2" fmla="*/ 1092446 w 1092446"/>
                  <a:gd name="connsiteY2" fmla="*/ 711193 h 753122"/>
                  <a:gd name="connsiteX3" fmla="*/ 848296 w 1092446"/>
                  <a:gd name="connsiteY3" fmla="*/ 752170 h 753122"/>
                  <a:gd name="connsiteX4" fmla="*/ 600457 w 1092446"/>
                  <a:gd name="connsiteY4" fmla="*/ 520096 h 753122"/>
                  <a:gd name="connsiteX5" fmla="*/ 699633 w 1092446"/>
                  <a:gd name="connsiteY5" fmla="*/ 522004 h 753122"/>
                  <a:gd name="connsiteX6" fmla="*/ 689937 w 1092446"/>
                  <a:gd name="connsiteY6" fmla="*/ 500232 h 753122"/>
                  <a:gd name="connsiteX7" fmla="*/ 576784 w 1092446"/>
                  <a:gd name="connsiteY7" fmla="*/ 489842 h 753122"/>
                  <a:gd name="connsiteX8" fmla="*/ 408161 w 1092446"/>
                  <a:gd name="connsiteY8" fmla="*/ 225516 h 753122"/>
                  <a:gd name="connsiteX9" fmla="*/ 0 w 1092446"/>
                  <a:gd name="connsiteY9" fmla="*/ 271157 h 753122"/>
                  <a:gd name="connsiteX10" fmla="*/ 393182 w 1092446"/>
                  <a:gd name="connsiteY10" fmla="*/ 0 h 75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2446" h="753122">
                    <a:moveTo>
                      <a:pt x="393182" y="0"/>
                    </a:moveTo>
                    <a:cubicBezTo>
                      <a:pt x="603014" y="50021"/>
                      <a:pt x="721952" y="145288"/>
                      <a:pt x="1030378" y="159143"/>
                    </a:cubicBezTo>
                    <a:cubicBezTo>
                      <a:pt x="1030378" y="348219"/>
                      <a:pt x="1061205" y="519889"/>
                      <a:pt x="1092446" y="711193"/>
                    </a:cubicBezTo>
                    <a:cubicBezTo>
                      <a:pt x="1032790" y="742751"/>
                      <a:pt x="923476" y="757108"/>
                      <a:pt x="848296" y="752170"/>
                    </a:cubicBezTo>
                    <a:cubicBezTo>
                      <a:pt x="798266" y="726242"/>
                      <a:pt x="684202" y="631576"/>
                      <a:pt x="600457" y="520096"/>
                    </a:cubicBezTo>
                    <a:cubicBezTo>
                      <a:pt x="633516" y="520732"/>
                      <a:pt x="684720" y="525315"/>
                      <a:pt x="699633" y="522004"/>
                    </a:cubicBezTo>
                    <a:cubicBezTo>
                      <a:pt x="714546" y="518693"/>
                      <a:pt x="725252" y="504787"/>
                      <a:pt x="689937" y="500232"/>
                    </a:cubicBezTo>
                    <a:cubicBezTo>
                      <a:pt x="654621" y="501428"/>
                      <a:pt x="614772" y="497298"/>
                      <a:pt x="576784" y="489842"/>
                    </a:cubicBezTo>
                    <a:cubicBezTo>
                      <a:pt x="507475" y="437824"/>
                      <a:pt x="432486" y="335672"/>
                      <a:pt x="408161" y="225516"/>
                    </a:cubicBezTo>
                    <a:cubicBezTo>
                      <a:pt x="253916" y="345672"/>
                      <a:pt x="75753" y="345602"/>
                      <a:pt x="0" y="271157"/>
                    </a:cubicBezTo>
                    <a:cubicBezTo>
                      <a:pt x="0" y="259422"/>
                      <a:pt x="381447" y="0"/>
                      <a:pt x="393182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059158-41ED-4076-9594-02263ACDD4AE}"/>
                </a:ext>
              </a:extLst>
            </p:cNvPr>
            <p:cNvGrpSpPr/>
            <p:nvPr/>
          </p:nvGrpSpPr>
          <p:grpSpPr>
            <a:xfrm>
              <a:off x="9691158" y="1412869"/>
              <a:ext cx="642308" cy="620954"/>
              <a:chOff x="1190992" y="3966801"/>
              <a:chExt cx="2949531" cy="2851481"/>
            </a:xfrm>
            <a:solidFill>
              <a:srgbClr val="FFFFFF"/>
            </a:solidFill>
          </p:grpSpPr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B4B383B0-912D-4107-8C62-A4E2E8D5CC5C}"/>
                  </a:ext>
                </a:extLst>
              </p:cNvPr>
              <p:cNvSpPr/>
              <p:nvPr/>
            </p:nvSpPr>
            <p:spPr>
              <a:xfrm rot="20110930">
                <a:off x="1190992" y="3966801"/>
                <a:ext cx="1971644" cy="1968573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73">
                <a:extLst>
                  <a:ext uri="{FF2B5EF4-FFF2-40B4-BE49-F238E27FC236}">
                    <a16:creationId xmlns:a16="http://schemas.microsoft.com/office/drawing/2014/main" id="{3D84F62F-EDD2-4CD7-8332-6E95BE8C1B4E}"/>
                  </a:ext>
                </a:extLst>
              </p:cNvPr>
              <p:cNvSpPr/>
              <p:nvPr/>
            </p:nvSpPr>
            <p:spPr>
              <a:xfrm rot="21290135">
                <a:off x="1788507" y="5851303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BA5FAC9D-C4D2-46EF-9158-948AB67606D1}"/>
                  </a:ext>
                </a:extLst>
              </p:cNvPr>
              <p:cNvSpPr/>
              <p:nvPr/>
            </p:nvSpPr>
            <p:spPr>
              <a:xfrm rot="21290135">
                <a:off x="2817783" y="5466494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75">
                <a:extLst>
                  <a:ext uri="{FF2B5EF4-FFF2-40B4-BE49-F238E27FC236}">
                    <a16:creationId xmlns:a16="http://schemas.microsoft.com/office/drawing/2014/main" id="{281D8039-36DE-424D-AA32-F07A9671A0FA}"/>
                  </a:ext>
                </a:extLst>
              </p:cNvPr>
              <p:cNvSpPr/>
              <p:nvPr/>
            </p:nvSpPr>
            <p:spPr>
              <a:xfrm rot="21290135">
                <a:off x="3172038" y="4372492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id="{0297A542-B277-4E4D-81C5-83CA3F171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596" y="1836219"/>
              <a:ext cx="465463" cy="465461"/>
            </a:xfrm>
            <a:custGeom>
              <a:avLst/>
              <a:gdLst>
                <a:gd name="T0" fmla="*/ 13196 w 16314"/>
                <a:gd name="T1" fmla="*/ 13458 h 16314"/>
                <a:gd name="T2" fmla="*/ 2856 w 16314"/>
                <a:gd name="T3" fmla="*/ 13458 h 16314"/>
                <a:gd name="T4" fmla="*/ 2856 w 16314"/>
                <a:gd name="T5" fmla="*/ 3118 h 16314"/>
                <a:gd name="T6" fmla="*/ 12080 w 16314"/>
                <a:gd name="T7" fmla="*/ 2202 h 16314"/>
                <a:gd name="T8" fmla="*/ 10926 w 16314"/>
                <a:gd name="T9" fmla="*/ 3356 h 16314"/>
                <a:gd name="T10" fmla="*/ 3981 w 16314"/>
                <a:gd name="T11" fmla="*/ 4243 h 16314"/>
                <a:gd name="T12" fmla="*/ 3981 w 16314"/>
                <a:gd name="T13" fmla="*/ 12333 h 16314"/>
                <a:gd name="T14" fmla="*/ 12071 w 16314"/>
                <a:gd name="T15" fmla="*/ 12333 h 16314"/>
                <a:gd name="T16" fmla="*/ 12957 w 16314"/>
                <a:gd name="T17" fmla="*/ 5387 h 16314"/>
                <a:gd name="T18" fmla="*/ 14111 w 16314"/>
                <a:gd name="T19" fmla="*/ 4233 h 16314"/>
                <a:gd name="T20" fmla="*/ 13196 w 16314"/>
                <a:gd name="T21" fmla="*/ 13458 h 16314"/>
                <a:gd name="T22" fmla="*/ 11935 w 16314"/>
                <a:gd name="T23" fmla="*/ 6410 h 16314"/>
                <a:gd name="T24" fmla="*/ 10806 w 16314"/>
                <a:gd name="T25" fmla="*/ 7539 h 16314"/>
                <a:gd name="T26" fmla="*/ 10062 w 16314"/>
                <a:gd name="T27" fmla="*/ 10324 h 16314"/>
                <a:gd name="T28" fmla="*/ 5990 w 16314"/>
                <a:gd name="T29" fmla="*/ 10324 h 16314"/>
                <a:gd name="T30" fmla="*/ 5990 w 16314"/>
                <a:gd name="T31" fmla="*/ 6252 h 16314"/>
                <a:gd name="T32" fmla="*/ 8774 w 16314"/>
                <a:gd name="T33" fmla="*/ 5508 h 16314"/>
                <a:gd name="T34" fmla="*/ 9904 w 16314"/>
                <a:gd name="T35" fmla="*/ 4379 h 16314"/>
                <a:gd name="T36" fmla="*/ 4960 w 16314"/>
                <a:gd name="T37" fmla="*/ 5222 h 16314"/>
                <a:gd name="T38" fmla="*/ 4960 w 16314"/>
                <a:gd name="T39" fmla="*/ 11354 h 16314"/>
                <a:gd name="T40" fmla="*/ 11092 w 16314"/>
                <a:gd name="T41" fmla="*/ 11354 h 16314"/>
                <a:gd name="T42" fmla="*/ 11935 w 16314"/>
                <a:gd name="T43" fmla="*/ 6410 h 16314"/>
                <a:gd name="T44" fmla="*/ 14881 w 16314"/>
                <a:gd name="T45" fmla="*/ 1432 h 16314"/>
                <a:gd name="T46" fmla="*/ 14691 w 16314"/>
                <a:gd name="T47" fmla="*/ 0 h 16314"/>
                <a:gd name="T48" fmla="*/ 12796 w 16314"/>
                <a:gd name="T49" fmla="*/ 1894 h 16314"/>
                <a:gd name="T50" fmla="*/ 12892 w 16314"/>
                <a:gd name="T51" fmla="*/ 2610 h 16314"/>
                <a:gd name="T52" fmla="*/ 8597 w 16314"/>
                <a:gd name="T53" fmla="*/ 6905 h 16314"/>
                <a:gd name="T54" fmla="*/ 6968 w 16314"/>
                <a:gd name="T55" fmla="*/ 7230 h 16314"/>
                <a:gd name="T56" fmla="*/ 6968 w 16314"/>
                <a:gd name="T57" fmla="*/ 9346 h 16314"/>
                <a:gd name="T58" fmla="*/ 9084 w 16314"/>
                <a:gd name="T59" fmla="*/ 9346 h 16314"/>
                <a:gd name="T60" fmla="*/ 9409 w 16314"/>
                <a:gd name="T61" fmla="*/ 7717 h 16314"/>
                <a:gd name="T62" fmla="*/ 13704 w 16314"/>
                <a:gd name="T63" fmla="*/ 3422 h 16314"/>
                <a:gd name="T64" fmla="*/ 14419 w 16314"/>
                <a:gd name="T65" fmla="*/ 3518 h 16314"/>
                <a:gd name="T66" fmla="*/ 16314 w 16314"/>
                <a:gd name="T67" fmla="*/ 1623 h 16314"/>
                <a:gd name="T68" fmla="*/ 14881 w 16314"/>
                <a:gd name="T69" fmla="*/ 1432 h 16314"/>
                <a:gd name="T70" fmla="*/ 11037 w 16314"/>
                <a:gd name="T71" fmla="*/ 4449 h 16314"/>
                <a:gd name="T72" fmla="*/ 11037 w 16314"/>
                <a:gd name="T73" fmla="*/ 4449 h 16314"/>
                <a:gd name="T74" fmla="*/ 11037 w 16314"/>
                <a:gd name="T75" fmla="*/ 4449 h 16314"/>
                <a:gd name="T76" fmla="*/ 11037 w 16314"/>
                <a:gd name="T77" fmla="*/ 4449 h 1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14" h="16314">
                  <a:moveTo>
                    <a:pt x="13196" y="13458"/>
                  </a:moveTo>
                  <a:cubicBezTo>
                    <a:pt x="10341" y="16314"/>
                    <a:pt x="5711" y="16314"/>
                    <a:pt x="2856" y="13458"/>
                  </a:cubicBezTo>
                  <a:cubicBezTo>
                    <a:pt x="0" y="10603"/>
                    <a:pt x="0" y="5973"/>
                    <a:pt x="2856" y="3118"/>
                  </a:cubicBezTo>
                  <a:cubicBezTo>
                    <a:pt x="5363" y="610"/>
                    <a:pt x="9240" y="305"/>
                    <a:pt x="12080" y="2202"/>
                  </a:cubicBezTo>
                  <a:lnTo>
                    <a:pt x="10926" y="3356"/>
                  </a:lnTo>
                  <a:cubicBezTo>
                    <a:pt x="8734" y="2064"/>
                    <a:pt x="5864" y="2360"/>
                    <a:pt x="3981" y="4243"/>
                  </a:cubicBezTo>
                  <a:cubicBezTo>
                    <a:pt x="1747" y="6477"/>
                    <a:pt x="1747" y="10099"/>
                    <a:pt x="3981" y="12333"/>
                  </a:cubicBezTo>
                  <a:cubicBezTo>
                    <a:pt x="6215" y="14567"/>
                    <a:pt x="9837" y="14567"/>
                    <a:pt x="12071" y="12333"/>
                  </a:cubicBezTo>
                  <a:cubicBezTo>
                    <a:pt x="13954" y="10450"/>
                    <a:pt x="14249" y="7580"/>
                    <a:pt x="12957" y="5387"/>
                  </a:cubicBezTo>
                  <a:lnTo>
                    <a:pt x="14111" y="4233"/>
                  </a:lnTo>
                  <a:cubicBezTo>
                    <a:pt x="16009" y="7074"/>
                    <a:pt x="15704" y="10950"/>
                    <a:pt x="13196" y="13458"/>
                  </a:cubicBezTo>
                  <a:close/>
                  <a:moveTo>
                    <a:pt x="11935" y="6410"/>
                  </a:moveTo>
                  <a:lnTo>
                    <a:pt x="10806" y="7539"/>
                  </a:lnTo>
                  <a:cubicBezTo>
                    <a:pt x="11063" y="8501"/>
                    <a:pt x="10816" y="9569"/>
                    <a:pt x="10062" y="10324"/>
                  </a:cubicBezTo>
                  <a:cubicBezTo>
                    <a:pt x="8937" y="11448"/>
                    <a:pt x="7114" y="11448"/>
                    <a:pt x="5990" y="10324"/>
                  </a:cubicBezTo>
                  <a:cubicBezTo>
                    <a:pt x="4866" y="9199"/>
                    <a:pt x="4866" y="7377"/>
                    <a:pt x="5990" y="6252"/>
                  </a:cubicBezTo>
                  <a:cubicBezTo>
                    <a:pt x="6744" y="5498"/>
                    <a:pt x="7813" y="5250"/>
                    <a:pt x="8774" y="5508"/>
                  </a:cubicBezTo>
                  <a:lnTo>
                    <a:pt x="9904" y="4379"/>
                  </a:lnTo>
                  <a:cubicBezTo>
                    <a:pt x="8291" y="3604"/>
                    <a:pt x="6297" y="3885"/>
                    <a:pt x="4960" y="5222"/>
                  </a:cubicBezTo>
                  <a:cubicBezTo>
                    <a:pt x="3267" y="6915"/>
                    <a:pt x="3267" y="9661"/>
                    <a:pt x="4960" y="11354"/>
                  </a:cubicBezTo>
                  <a:cubicBezTo>
                    <a:pt x="6653" y="13047"/>
                    <a:pt x="9398" y="13047"/>
                    <a:pt x="11092" y="11354"/>
                  </a:cubicBezTo>
                  <a:cubicBezTo>
                    <a:pt x="12429" y="10017"/>
                    <a:pt x="12710" y="8023"/>
                    <a:pt x="11935" y="6410"/>
                  </a:cubicBezTo>
                  <a:close/>
                  <a:moveTo>
                    <a:pt x="14881" y="1432"/>
                  </a:moveTo>
                  <a:lnTo>
                    <a:pt x="14691" y="0"/>
                  </a:lnTo>
                  <a:lnTo>
                    <a:pt x="12796" y="1894"/>
                  </a:lnTo>
                  <a:lnTo>
                    <a:pt x="12892" y="2610"/>
                  </a:lnTo>
                  <a:lnTo>
                    <a:pt x="8597" y="6905"/>
                  </a:lnTo>
                  <a:cubicBezTo>
                    <a:pt x="8055" y="6682"/>
                    <a:pt x="7408" y="6790"/>
                    <a:pt x="6968" y="7230"/>
                  </a:cubicBezTo>
                  <a:cubicBezTo>
                    <a:pt x="6384" y="7814"/>
                    <a:pt x="6384" y="8762"/>
                    <a:pt x="6968" y="9346"/>
                  </a:cubicBezTo>
                  <a:cubicBezTo>
                    <a:pt x="7552" y="9930"/>
                    <a:pt x="8499" y="9930"/>
                    <a:pt x="9084" y="9346"/>
                  </a:cubicBezTo>
                  <a:cubicBezTo>
                    <a:pt x="9524" y="8905"/>
                    <a:pt x="9632" y="8259"/>
                    <a:pt x="9409" y="7717"/>
                  </a:cubicBezTo>
                  <a:lnTo>
                    <a:pt x="13704" y="3422"/>
                  </a:lnTo>
                  <a:lnTo>
                    <a:pt x="14419" y="3518"/>
                  </a:lnTo>
                  <a:lnTo>
                    <a:pt x="16314" y="1623"/>
                  </a:lnTo>
                  <a:lnTo>
                    <a:pt x="14881" y="1432"/>
                  </a:lnTo>
                  <a:close/>
                  <a:moveTo>
                    <a:pt x="11037" y="4449"/>
                  </a:moveTo>
                  <a:lnTo>
                    <a:pt x="11037" y="4449"/>
                  </a:lnTo>
                  <a:lnTo>
                    <a:pt x="11037" y="4449"/>
                  </a:lnTo>
                  <a:lnTo>
                    <a:pt x="11037" y="4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BE0C4A1F-76B5-44E7-8ABE-2454401C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2189" y="1396592"/>
              <a:ext cx="797388" cy="858694"/>
            </a:xfrm>
            <a:custGeom>
              <a:avLst/>
              <a:gdLst>
                <a:gd name="connsiteX0" fmla="*/ 3282562 w 3282563"/>
                <a:gd name="connsiteY0" fmla="*/ 665756 h 3227602"/>
                <a:gd name="connsiteX1" fmla="*/ 3282562 w 3282563"/>
                <a:gd name="connsiteY1" fmla="*/ 2221332 h 3227602"/>
                <a:gd name="connsiteX2" fmla="*/ 3281872 w 3282563"/>
                <a:gd name="connsiteY2" fmla="*/ 2234656 h 3227602"/>
                <a:gd name="connsiteX3" fmla="*/ 2994237 w 3282563"/>
                <a:gd name="connsiteY3" fmla="*/ 2466006 h 3227602"/>
                <a:gd name="connsiteX4" fmla="*/ 2301705 w 3282563"/>
                <a:gd name="connsiteY4" fmla="*/ 2466006 h 3227602"/>
                <a:gd name="connsiteX5" fmla="*/ 2521742 w 3282563"/>
                <a:gd name="connsiteY5" fmla="*/ 2790629 h 3227602"/>
                <a:gd name="connsiteX6" fmla="*/ 2679930 w 3282563"/>
                <a:gd name="connsiteY6" fmla="*/ 2843929 h 3227602"/>
                <a:gd name="connsiteX7" fmla="*/ 2679930 w 3282563"/>
                <a:gd name="connsiteY7" fmla="*/ 2901594 h 3227602"/>
                <a:gd name="connsiteX8" fmla="*/ 1301533 w 3282563"/>
                <a:gd name="connsiteY8" fmla="*/ 2901594 h 3227602"/>
                <a:gd name="connsiteX9" fmla="*/ 1468228 w 3282563"/>
                <a:gd name="connsiteY9" fmla="*/ 2542969 h 3227602"/>
                <a:gd name="connsiteX10" fmla="*/ 1882092 w 3282563"/>
                <a:gd name="connsiteY10" fmla="*/ 2264523 h 3227602"/>
                <a:gd name="connsiteX11" fmla="*/ 1974752 w 3282563"/>
                <a:gd name="connsiteY11" fmla="*/ 2241778 h 3227602"/>
                <a:gd name="connsiteX12" fmla="*/ 3006653 w 3282563"/>
                <a:gd name="connsiteY12" fmla="*/ 2235116 h 3227602"/>
                <a:gd name="connsiteX13" fmla="*/ 3064594 w 3282563"/>
                <a:gd name="connsiteY13" fmla="*/ 2062351 h 3227602"/>
                <a:gd name="connsiteX14" fmla="*/ 3064594 w 3282563"/>
                <a:gd name="connsiteY14" fmla="*/ 1139941 h 3227602"/>
                <a:gd name="connsiteX15" fmla="*/ 3104831 w 3282563"/>
                <a:gd name="connsiteY15" fmla="*/ 949486 h 3227602"/>
                <a:gd name="connsiteX16" fmla="*/ 3197260 w 3282563"/>
                <a:gd name="connsiteY16" fmla="*/ 811182 h 3227602"/>
                <a:gd name="connsiteX17" fmla="*/ 3240026 w 3282563"/>
                <a:gd name="connsiteY17" fmla="*/ 738354 h 3227602"/>
                <a:gd name="connsiteX18" fmla="*/ 3261179 w 3282563"/>
                <a:gd name="connsiteY18" fmla="*/ 702055 h 3227602"/>
                <a:gd name="connsiteX19" fmla="*/ 3282563 w 3282563"/>
                <a:gd name="connsiteY19" fmla="*/ 493384 h 3227602"/>
                <a:gd name="connsiteX20" fmla="*/ 2764324 w 3282563"/>
                <a:gd name="connsiteY20" fmla="*/ 1307656 h 3227602"/>
                <a:gd name="connsiteX21" fmla="*/ 2529806 w 3282563"/>
                <a:gd name="connsiteY21" fmla="*/ 1572880 h 3227602"/>
                <a:gd name="connsiteX22" fmla="*/ 2200791 w 3282563"/>
                <a:gd name="connsiteY22" fmla="*/ 1910208 h 3227602"/>
                <a:gd name="connsiteX23" fmla="*/ 2027432 w 3282563"/>
                <a:gd name="connsiteY23" fmla="*/ 2070261 h 3227602"/>
                <a:gd name="connsiteX24" fmla="*/ 1560695 w 3282563"/>
                <a:gd name="connsiteY24" fmla="*/ 2436293 h 3227602"/>
                <a:gd name="connsiteX25" fmla="*/ 1418375 w 3282563"/>
                <a:gd name="connsiteY25" fmla="*/ 2543990 h 3227602"/>
                <a:gd name="connsiteX26" fmla="*/ 1210068 w 3282563"/>
                <a:gd name="connsiteY26" fmla="*/ 2918748 h 3227602"/>
                <a:gd name="connsiteX27" fmla="*/ 1082463 w 3282563"/>
                <a:gd name="connsiteY27" fmla="*/ 3040912 h 3227602"/>
                <a:gd name="connsiteX28" fmla="*/ 1030271 w 3282563"/>
                <a:gd name="connsiteY28" fmla="*/ 3072142 h 3227602"/>
                <a:gd name="connsiteX29" fmla="*/ 628371 w 3282563"/>
                <a:gd name="connsiteY29" fmla="*/ 3163765 h 3227602"/>
                <a:gd name="connsiteX30" fmla="*/ 1859361 w 3282563"/>
                <a:gd name="connsiteY30" fmla="*/ 3169965 h 3227602"/>
                <a:gd name="connsiteX31" fmla="*/ 1859361 w 3282563"/>
                <a:gd name="connsiteY31" fmla="*/ 3227602 h 3227602"/>
                <a:gd name="connsiteX32" fmla="*/ 1 w 3282563"/>
                <a:gd name="connsiteY32" fmla="*/ 3227602 h 3227602"/>
                <a:gd name="connsiteX33" fmla="*/ 1 w 3282563"/>
                <a:gd name="connsiteY33" fmla="*/ 3169965 h 3227602"/>
                <a:gd name="connsiteX34" fmla="*/ 314071 w 3282563"/>
                <a:gd name="connsiteY34" fmla="*/ 3169965 h 3227602"/>
                <a:gd name="connsiteX35" fmla="*/ 446735 w 3282563"/>
                <a:gd name="connsiteY35" fmla="*/ 3123120 h 3227602"/>
                <a:gd name="connsiteX36" fmla="*/ 1148450 w 3282563"/>
                <a:gd name="connsiteY36" fmla="*/ 2408967 h 3227602"/>
                <a:gd name="connsiteX37" fmla="*/ 1302726 w 3282563"/>
                <a:gd name="connsiteY37" fmla="*/ 2300352 h 3227602"/>
                <a:gd name="connsiteX38" fmla="*/ 1606679 w 3282563"/>
                <a:gd name="connsiteY38" fmla="*/ 1899416 h 3227602"/>
                <a:gd name="connsiteX39" fmla="*/ 1648755 w 3282563"/>
                <a:gd name="connsiteY39" fmla="*/ 1851882 h 3227602"/>
                <a:gd name="connsiteX40" fmla="*/ 1860281 w 3282563"/>
                <a:gd name="connsiteY40" fmla="*/ 1621332 h 3227602"/>
                <a:gd name="connsiteX41" fmla="*/ 2347480 w 3282563"/>
                <a:gd name="connsiteY41" fmla="*/ 1141174 h 3227602"/>
                <a:gd name="connsiteX42" fmla="*/ 2393464 w 3282563"/>
                <a:gd name="connsiteY42" fmla="*/ 1097314 h 3227602"/>
                <a:gd name="connsiteX43" fmla="*/ 2534175 w 3282563"/>
                <a:gd name="connsiteY43" fmla="*/ 975380 h 3227602"/>
                <a:gd name="connsiteX44" fmla="*/ 2559006 w 3282563"/>
                <a:gd name="connsiteY44" fmla="*/ 955402 h 3227602"/>
                <a:gd name="connsiteX45" fmla="*/ 2628672 w 3282563"/>
                <a:gd name="connsiteY45" fmla="*/ 896846 h 3227602"/>
                <a:gd name="connsiteX46" fmla="*/ 3282563 w 3282563"/>
                <a:gd name="connsiteY46" fmla="*/ 493384 h 3227602"/>
                <a:gd name="connsiteX47" fmla="*/ 262798 w 3282563"/>
                <a:gd name="connsiteY47" fmla="*/ 0 h 3227602"/>
                <a:gd name="connsiteX48" fmla="*/ 3019764 w 3282563"/>
                <a:gd name="connsiteY48" fmla="*/ 0 h 3227602"/>
                <a:gd name="connsiteX49" fmla="*/ 3200941 w 3282563"/>
                <a:gd name="connsiteY49" fmla="*/ 75100 h 3227602"/>
                <a:gd name="connsiteX50" fmla="*/ 3282562 w 3282563"/>
                <a:gd name="connsiteY50" fmla="*/ 237242 h 3227602"/>
                <a:gd name="connsiteX51" fmla="*/ 3282562 w 3282563"/>
                <a:gd name="connsiteY51" fmla="*/ 441872 h 3227602"/>
                <a:gd name="connsiteX52" fmla="*/ 3064598 w 3282563"/>
                <a:gd name="connsiteY52" fmla="*/ 518810 h 3227602"/>
                <a:gd name="connsiteX53" fmla="*/ 3045975 w 3282563"/>
                <a:gd name="connsiteY53" fmla="*/ 255615 h 3227602"/>
                <a:gd name="connsiteX54" fmla="*/ 2987805 w 3282563"/>
                <a:gd name="connsiteY54" fmla="*/ 224152 h 3227602"/>
                <a:gd name="connsiteX55" fmla="*/ 294987 w 3282563"/>
                <a:gd name="connsiteY55" fmla="*/ 224152 h 3227602"/>
                <a:gd name="connsiteX56" fmla="*/ 217964 w 3282563"/>
                <a:gd name="connsiteY56" fmla="*/ 320151 h 3227602"/>
                <a:gd name="connsiteX57" fmla="*/ 217964 w 3282563"/>
                <a:gd name="connsiteY57" fmla="*/ 2132655 h 3227602"/>
                <a:gd name="connsiteX58" fmla="*/ 403969 w 3282563"/>
                <a:gd name="connsiteY58" fmla="*/ 2241516 h 3227602"/>
                <a:gd name="connsiteX59" fmla="*/ 1275824 w 3282563"/>
                <a:gd name="connsiteY59" fmla="*/ 2241516 h 3227602"/>
                <a:gd name="connsiteX60" fmla="*/ 1223172 w 3282563"/>
                <a:gd name="connsiteY60" fmla="*/ 2329706 h 3227602"/>
                <a:gd name="connsiteX61" fmla="*/ 1025441 w 3282563"/>
                <a:gd name="connsiteY61" fmla="*/ 2413993 h 3227602"/>
                <a:gd name="connsiteX62" fmla="*/ 936002 w 3282563"/>
                <a:gd name="connsiteY62" fmla="*/ 2465667 h 3227602"/>
                <a:gd name="connsiteX63" fmla="*/ 301424 w 3282563"/>
                <a:gd name="connsiteY63" fmla="*/ 2465667 h 3227602"/>
                <a:gd name="connsiteX64" fmla="*/ 0 w 3282563"/>
                <a:gd name="connsiteY64" fmla="*/ 2215793 h 3227602"/>
                <a:gd name="connsiteX65" fmla="*/ 0 w 3282563"/>
                <a:gd name="connsiteY65" fmla="*/ 243443 h 3227602"/>
                <a:gd name="connsiteX66" fmla="*/ 84840 w 3282563"/>
                <a:gd name="connsiteY66" fmla="*/ 71885 h 3227602"/>
                <a:gd name="connsiteX67" fmla="*/ 262798 w 3282563"/>
                <a:gd name="connsiteY67" fmla="*/ 0 h 322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282563" h="3227602">
                  <a:moveTo>
                    <a:pt x="3282562" y="665756"/>
                  </a:moveTo>
                  <a:lnTo>
                    <a:pt x="3282562" y="2221332"/>
                  </a:lnTo>
                  <a:cubicBezTo>
                    <a:pt x="3282562" y="2227764"/>
                    <a:pt x="3282332" y="2232359"/>
                    <a:pt x="3281872" y="2234656"/>
                  </a:cubicBezTo>
                  <a:cubicBezTo>
                    <a:pt x="3267387" y="2368366"/>
                    <a:pt x="3145757" y="2466006"/>
                    <a:pt x="2994237" y="2466006"/>
                  </a:cubicBezTo>
                  <a:lnTo>
                    <a:pt x="2301705" y="2466006"/>
                  </a:lnTo>
                  <a:cubicBezTo>
                    <a:pt x="2301705" y="2611431"/>
                    <a:pt x="2407010" y="2728829"/>
                    <a:pt x="2521742" y="2790629"/>
                  </a:cubicBezTo>
                  <a:cubicBezTo>
                    <a:pt x="2605665" y="2835658"/>
                    <a:pt x="2600146" y="2843929"/>
                    <a:pt x="2679930" y="2843929"/>
                  </a:cubicBezTo>
                  <a:lnTo>
                    <a:pt x="2679930" y="2901594"/>
                  </a:lnTo>
                  <a:lnTo>
                    <a:pt x="1301533" y="2901594"/>
                  </a:lnTo>
                  <a:cubicBezTo>
                    <a:pt x="1308661" y="2874485"/>
                    <a:pt x="1468228" y="2707693"/>
                    <a:pt x="1468228" y="2542969"/>
                  </a:cubicBezTo>
                  <a:cubicBezTo>
                    <a:pt x="1548242" y="2524130"/>
                    <a:pt x="1807597" y="2325634"/>
                    <a:pt x="1882092" y="2264523"/>
                  </a:cubicBezTo>
                  <a:cubicBezTo>
                    <a:pt x="1920490" y="2233048"/>
                    <a:pt x="1909683" y="2241319"/>
                    <a:pt x="1974752" y="2241778"/>
                  </a:cubicBezTo>
                  <a:cubicBezTo>
                    <a:pt x="2137768" y="2242697"/>
                    <a:pt x="2959518" y="2252576"/>
                    <a:pt x="3006653" y="2235116"/>
                  </a:cubicBezTo>
                  <a:cubicBezTo>
                    <a:pt x="3071032" y="2210993"/>
                    <a:pt x="3064594" y="2148504"/>
                    <a:pt x="3064594" y="2062351"/>
                  </a:cubicBezTo>
                  <a:lnTo>
                    <a:pt x="3064594" y="1139941"/>
                  </a:lnTo>
                  <a:cubicBezTo>
                    <a:pt x="3064594" y="994056"/>
                    <a:pt x="3048039" y="1025530"/>
                    <a:pt x="3104831" y="949486"/>
                  </a:cubicBezTo>
                  <a:cubicBezTo>
                    <a:pt x="3136790" y="906984"/>
                    <a:pt x="3169899" y="857590"/>
                    <a:pt x="3197260" y="811182"/>
                  </a:cubicBezTo>
                  <a:cubicBezTo>
                    <a:pt x="3213125" y="784302"/>
                    <a:pt x="3224851" y="766383"/>
                    <a:pt x="3240026" y="738354"/>
                  </a:cubicBezTo>
                  <a:cubicBezTo>
                    <a:pt x="3249223" y="721583"/>
                    <a:pt x="3252442" y="718826"/>
                    <a:pt x="3261179" y="702055"/>
                  </a:cubicBezTo>
                  <a:close/>
                  <a:moveTo>
                    <a:pt x="3282563" y="493384"/>
                  </a:moveTo>
                  <a:cubicBezTo>
                    <a:pt x="3282563" y="677778"/>
                    <a:pt x="2872157" y="1174240"/>
                    <a:pt x="2764324" y="1307656"/>
                  </a:cubicBezTo>
                  <a:cubicBezTo>
                    <a:pt x="2701556" y="1385272"/>
                    <a:pt x="2573031" y="1517080"/>
                    <a:pt x="2529806" y="1572880"/>
                  </a:cubicBezTo>
                  <a:cubicBezTo>
                    <a:pt x="2495548" y="1617199"/>
                    <a:pt x="2259881" y="1851193"/>
                    <a:pt x="2200791" y="1910208"/>
                  </a:cubicBezTo>
                  <a:lnTo>
                    <a:pt x="2027432" y="2070261"/>
                  </a:lnTo>
                  <a:cubicBezTo>
                    <a:pt x="1874766" y="2211484"/>
                    <a:pt x="1737963" y="2320330"/>
                    <a:pt x="1560695" y="2436293"/>
                  </a:cubicBezTo>
                  <a:cubicBezTo>
                    <a:pt x="1445276" y="2511612"/>
                    <a:pt x="1428492" y="2481990"/>
                    <a:pt x="1418375" y="2543990"/>
                  </a:cubicBezTo>
                  <a:cubicBezTo>
                    <a:pt x="1394464" y="2690954"/>
                    <a:pt x="1311233" y="2819777"/>
                    <a:pt x="1210068" y="2918748"/>
                  </a:cubicBezTo>
                  <a:cubicBezTo>
                    <a:pt x="1171212" y="2956637"/>
                    <a:pt x="1142702" y="3000038"/>
                    <a:pt x="1082463" y="3040912"/>
                  </a:cubicBezTo>
                  <a:cubicBezTo>
                    <a:pt x="1062919" y="3054001"/>
                    <a:pt x="1051883" y="3059971"/>
                    <a:pt x="1030271" y="3072142"/>
                  </a:cubicBezTo>
                  <a:cubicBezTo>
                    <a:pt x="921519" y="3133224"/>
                    <a:pt x="764944" y="3163765"/>
                    <a:pt x="628371" y="3163765"/>
                  </a:cubicBezTo>
                  <a:lnTo>
                    <a:pt x="1859361" y="3169965"/>
                  </a:lnTo>
                  <a:lnTo>
                    <a:pt x="1859361" y="3227602"/>
                  </a:lnTo>
                  <a:lnTo>
                    <a:pt x="1" y="3227602"/>
                  </a:lnTo>
                  <a:lnTo>
                    <a:pt x="1" y="3169965"/>
                  </a:lnTo>
                  <a:lnTo>
                    <a:pt x="314071" y="3169965"/>
                  </a:lnTo>
                  <a:cubicBezTo>
                    <a:pt x="352468" y="3169965"/>
                    <a:pt x="417995" y="3138505"/>
                    <a:pt x="446735" y="3123120"/>
                  </a:cubicBezTo>
                  <a:cubicBezTo>
                    <a:pt x="713212" y="2981208"/>
                    <a:pt x="740572" y="2561902"/>
                    <a:pt x="1148450" y="2408967"/>
                  </a:cubicBezTo>
                  <a:cubicBezTo>
                    <a:pt x="1311692" y="2347885"/>
                    <a:pt x="1240877" y="2402078"/>
                    <a:pt x="1302726" y="2300352"/>
                  </a:cubicBezTo>
                  <a:cubicBezTo>
                    <a:pt x="1418605" y="2109299"/>
                    <a:pt x="1488041" y="2051661"/>
                    <a:pt x="1606679" y="1899416"/>
                  </a:cubicBezTo>
                  <a:cubicBezTo>
                    <a:pt x="1623233" y="1878060"/>
                    <a:pt x="1633810" y="1870482"/>
                    <a:pt x="1648755" y="1851882"/>
                  </a:cubicBezTo>
                  <a:lnTo>
                    <a:pt x="1860281" y="1621332"/>
                  </a:lnTo>
                  <a:cubicBezTo>
                    <a:pt x="1911323" y="1557265"/>
                    <a:pt x="2277125" y="1197204"/>
                    <a:pt x="2347480" y="1141174"/>
                  </a:cubicBezTo>
                  <a:cubicBezTo>
                    <a:pt x="2365414" y="1126936"/>
                    <a:pt x="2375300" y="1112240"/>
                    <a:pt x="2393464" y="1097314"/>
                  </a:cubicBezTo>
                  <a:lnTo>
                    <a:pt x="2534175" y="975380"/>
                  </a:lnTo>
                  <a:cubicBezTo>
                    <a:pt x="2546131" y="964128"/>
                    <a:pt x="2547740" y="964358"/>
                    <a:pt x="2559006" y="955402"/>
                  </a:cubicBezTo>
                  <a:lnTo>
                    <a:pt x="2628672" y="896846"/>
                  </a:lnTo>
                  <a:cubicBezTo>
                    <a:pt x="2772142" y="785475"/>
                    <a:pt x="3122309" y="493384"/>
                    <a:pt x="3282563" y="493384"/>
                  </a:cubicBezTo>
                  <a:close/>
                  <a:moveTo>
                    <a:pt x="262798" y="0"/>
                  </a:moveTo>
                  <a:lnTo>
                    <a:pt x="3019764" y="0"/>
                  </a:lnTo>
                  <a:cubicBezTo>
                    <a:pt x="3099546" y="0"/>
                    <a:pt x="3160015" y="33990"/>
                    <a:pt x="3200941" y="75100"/>
                  </a:cubicBezTo>
                  <a:cubicBezTo>
                    <a:pt x="3256351" y="130679"/>
                    <a:pt x="3276354" y="178908"/>
                    <a:pt x="3282562" y="237242"/>
                  </a:cubicBezTo>
                  <a:lnTo>
                    <a:pt x="3282562" y="441872"/>
                  </a:lnTo>
                  <a:cubicBezTo>
                    <a:pt x="3188065" y="441872"/>
                    <a:pt x="3104145" y="508245"/>
                    <a:pt x="3064598" y="518810"/>
                  </a:cubicBezTo>
                  <a:cubicBezTo>
                    <a:pt x="3064598" y="448762"/>
                    <a:pt x="3076554" y="298792"/>
                    <a:pt x="3045975" y="255615"/>
                  </a:cubicBezTo>
                  <a:cubicBezTo>
                    <a:pt x="3035169" y="240228"/>
                    <a:pt x="3012866" y="224152"/>
                    <a:pt x="2987805" y="224152"/>
                  </a:cubicBezTo>
                  <a:lnTo>
                    <a:pt x="294987" y="224152"/>
                  </a:lnTo>
                  <a:cubicBezTo>
                    <a:pt x="247393" y="224152"/>
                    <a:pt x="217964" y="272151"/>
                    <a:pt x="217964" y="320151"/>
                  </a:cubicBezTo>
                  <a:lnTo>
                    <a:pt x="217964" y="2132655"/>
                  </a:lnTo>
                  <a:cubicBezTo>
                    <a:pt x="217964" y="2250702"/>
                    <a:pt x="291538" y="2241516"/>
                    <a:pt x="403969" y="2241516"/>
                  </a:cubicBezTo>
                  <a:lnTo>
                    <a:pt x="1275824" y="2241516"/>
                  </a:lnTo>
                  <a:cubicBezTo>
                    <a:pt x="1273295" y="2250932"/>
                    <a:pt x="1235818" y="2321438"/>
                    <a:pt x="1223172" y="2329706"/>
                  </a:cubicBezTo>
                  <a:cubicBezTo>
                    <a:pt x="1219263" y="2332233"/>
                    <a:pt x="1097636" y="2372653"/>
                    <a:pt x="1025441" y="2413993"/>
                  </a:cubicBezTo>
                  <a:lnTo>
                    <a:pt x="936002" y="2465667"/>
                  </a:lnTo>
                  <a:lnTo>
                    <a:pt x="301424" y="2465667"/>
                  </a:lnTo>
                  <a:cubicBezTo>
                    <a:pt x="130134" y="2465667"/>
                    <a:pt x="0" y="2360481"/>
                    <a:pt x="0" y="2215793"/>
                  </a:cubicBezTo>
                  <a:lnTo>
                    <a:pt x="0" y="243443"/>
                  </a:lnTo>
                  <a:cubicBezTo>
                    <a:pt x="0" y="171099"/>
                    <a:pt x="38856" y="117588"/>
                    <a:pt x="84840" y="71885"/>
                  </a:cubicBezTo>
                  <a:cubicBezTo>
                    <a:pt x="123007" y="33990"/>
                    <a:pt x="188534" y="0"/>
                    <a:pt x="2627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5AA8F5CB-5D36-4D2B-8734-62EA484F8FAD}"/>
                </a:ext>
              </a:extLst>
            </p:cNvPr>
            <p:cNvSpPr/>
            <p:nvPr/>
          </p:nvSpPr>
          <p:spPr>
            <a:xfrm rot="2835376" flipH="1">
              <a:off x="11577735" y="1977688"/>
              <a:ext cx="383229" cy="365037"/>
            </a:xfrm>
            <a:custGeom>
              <a:avLst/>
              <a:gdLst>
                <a:gd name="connsiteX0" fmla="*/ 827227 w 2130421"/>
                <a:gd name="connsiteY0" fmla="*/ 1344483 h 2029285"/>
                <a:gd name="connsiteX1" fmla="*/ 441653 w 2130421"/>
                <a:gd name="connsiteY1" fmla="*/ 927281 h 2029285"/>
                <a:gd name="connsiteX2" fmla="*/ 342116 w 2130421"/>
                <a:gd name="connsiteY2" fmla="*/ 824352 h 2029285"/>
                <a:gd name="connsiteX3" fmla="*/ 330215 w 2130421"/>
                <a:gd name="connsiteY3" fmla="*/ 823883 h 2029285"/>
                <a:gd name="connsiteX4" fmla="*/ 295956 w 2130421"/>
                <a:gd name="connsiteY4" fmla="*/ 855545 h 2029285"/>
                <a:gd name="connsiteX5" fmla="*/ 295307 w 2130421"/>
                <a:gd name="connsiteY5" fmla="*/ 872025 h 2029285"/>
                <a:gd name="connsiteX6" fmla="*/ 775839 w 2130421"/>
                <a:gd name="connsiteY6" fmla="*/ 1391976 h 2029285"/>
                <a:gd name="connsiteX7" fmla="*/ 792319 w 2130421"/>
                <a:gd name="connsiteY7" fmla="*/ 1392625 h 2029285"/>
                <a:gd name="connsiteX8" fmla="*/ 826578 w 2130421"/>
                <a:gd name="connsiteY8" fmla="*/ 1360963 h 2029285"/>
                <a:gd name="connsiteX9" fmla="*/ 827227 w 2130421"/>
                <a:gd name="connsiteY9" fmla="*/ 1344483 h 2029285"/>
                <a:gd name="connsiteX10" fmla="*/ 1042850 w 2130421"/>
                <a:gd name="connsiteY10" fmla="*/ 1475822 h 2029285"/>
                <a:gd name="connsiteX11" fmla="*/ 986672 w 2130421"/>
                <a:gd name="connsiteY11" fmla="*/ 1527740 h 2029285"/>
                <a:gd name="connsiteX12" fmla="*/ 1077115 w 2130421"/>
                <a:gd name="connsiteY12" fmla="*/ 1791680 h 2029285"/>
                <a:gd name="connsiteX13" fmla="*/ 1091929 w 2130421"/>
                <a:gd name="connsiteY13" fmla="*/ 1798932 h 2029285"/>
                <a:gd name="connsiteX14" fmla="*/ 1136060 w 2130421"/>
                <a:gd name="connsiteY14" fmla="*/ 1783809 h 2029285"/>
                <a:gd name="connsiteX15" fmla="*/ 1143311 w 2130421"/>
                <a:gd name="connsiteY15" fmla="*/ 1768996 h 2029285"/>
                <a:gd name="connsiteX16" fmla="*/ 604175 w 2130421"/>
                <a:gd name="connsiteY16" fmla="*/ 870730 h 2029285"/>
                <a:gd name="connsiteX17" fmla="*/ 587629 w 2130421"/>
                <a:gd name="connsiteY17" fmla="*/ 888135 h 2029285"/>
                <a:gd name="connsiteX18" fmla="*/ 555230 w 2130421"/>
                <a:gd name="connsiteY18" fmla="*/ 920866 h 2029285"/>
                <a:gd name="connsiteX19" fmla="*/ 891681 w 2130421"/>
                <a:gd name="connsiteY19" fmla="*/ 1284916 h 2029285"/>
                <a:gd name="connsiteX20" fmla="*/ 908160 w 2130421"/>
                <a:gd name="connsiteY20" fmla="*/ 1285566 h 2029285"/>
                <a:gd name="connsiteX21" fmla="*/ 942419 w 2130421"/>
                <a:gd name="connsiteY21" fmla="*/ 1253904 h 2029285"/>
                <a:gd name="connsiteX22" fmla="*/ 943068 w 2130421"/>
                <a:gd name="connsiteY22" fmla="*/ 1237424 h 2029285"/>
                <a:gd name="connsiteX23" fmla="*/ 1169485 w 2130421"/>
                <a:gd name="connsiteY23" fmla="*/ 1358787 h 2029285"/>
                <a:gd name="connsiteX24" fmla="*/ 1113308 w 2130421"/>
                <a:gd name="connsiteY24" fmla="*/ 1410704 h 2029285"/>
                <a:gd name="connsiteX25" fmla="*/ 1226335 w 2130421"/>
                <a:gd name="connsiteY25" fmla="*/ 1740548 h 2029285"/>
                <a:gd name="connsiteX26" fmla="*/ 1241146 w 2130421"/>
                <a:gd name="connsiteY26" fmla="*/ 1747799 h 2029285"/>
                <a:gd name="connsiteX27" fmla="*/ 1285276 w 2130421"/>
                <a:gd name="connsiteY27" fmla="*/ 1732675 h 2029285"/>
                <a:gd name="connsiteX28" fmla="*/ 1292528 w 2130421"/>
                <a:gd name="connsiteY28" fmla="*/ 1717862 h 2029285"/>
                <a:gd name="connsiteX29" fmla="*/ 609174 w 2130421"/>
                <a:gd name="connsiteY29" fmla="*/ 668942 h 2029285"/>
                <a:gd name="connsiteX30" fmla="*/ 376697 w 2130421"/>
                <a:gd name="connsiteY30" fmla="*/ 668942 h 2029285"/>
                <a:gd name="connsiteX31" fmla="*/ 375150 w 2130421"/>
                <a:gd name="connsiteY31" fmla="*/ 771977 h 2029285"/>
                <a:gd name="connsiteX32" fmla="*/ 495127 w 2130421"/>
                <a:gd name="connsiteY32" fmla="*/ 937543 h 2029285"/>
                <a:gd name="connsiteX33" fmla="*/ 607905 w 2130421"/>
                <a:gd name="connsiteY33" fmla="*/ 774376 h 2029285"/>
                <a:gd name="connsiteX34" fmla="*/ 609174 w 2130421"/>
                <a:gd name="connsiteY34" fmla="*/ 668942 h 2029285"/>
                <a:gd name="connsiteX35" fmla="*/ 657733 w 2130421"/>
                <a:gd name="connsiteY35" fmla="*/ 696275 h 2029285"/>
                <a:gd name="connsiteX36" fmla="*/ 657732 w 2130421"/>
                <a:gd name="connsiteY36" fmla="*/ 698536 h 2029285"/>
                <a:gd name="connsiteX37" fmla="*/ 657732 w 2130421"/>
                <a:gd name="connsiteY37" fmla="*/ 710228 h 2029285"/>
                <a:gd name="connsiteX38" fmla="*/ 657545 w 2130421"/>
                <a:gd name="connsiteY38" fmla="*/ 710229 h 2029285"/>
                <a:gd name="connsiteX39" fmla="*/ 656142 w 2130421"/>
                <a:gd name="connsiteY39" fmla="*/ 797650 h 2029285"/>
                <a:gd name="connsiteX40" fmla="*/ 1007524 w 2130421"/>
                <a:gd name="connsiteY40" fmla="*/ 1177856 h 2029285"/>
                <a:gd name="connsiteX41" fmla="*/ 1024003 w 2130421"/>
                <a:gd name="connsiteY41" fmla="*/ 1178505 h 2029285"/>
                <a:gd name="connsiteX42" fmla="*/ 1058262 w 2130421"/>
                <a:gd name="connsiteY42" fmla="*/ 1146843 h 2029285"/>
                <a:gd name="connsiteX43" fmla="*/ 1058911 w 2130421"/>
                <a:gd name="connsiteY43" fmla="*/ 1130363 h 2029285"/>
                <a:gd name="connsiteX44" fmla="*/ 1296123 w 2130421"/>
                <a:gd name="connsiteY44" fmla="*/ 1241747 h 2029285"/>
                <a:gd name="connsiteX45" fmla="*/ 1239947 w 2130421"/>
                <a:gd name="connsiteY45" fmla="*/ 1293666 h 2029285"/>
                <a:gd name="connsiteX46" fmla="*/ 1375557 w 2130421"/>
                <a:gd name="connsiteY46" fmla="*/ 1689413 h 2029285"/>
                <a:gd name="connsiteX47" fmla="*/ 1390368 w 2130421"/>
                <a:gd name="connsiteY47" fmla="*/ 1696664 h 2029285"/>
                <a:gd name="connsiteX48" fmla="*/ 1434499 w 2130421"/>
                <a:gd name="connsiteY48" fmla="*/ 1681541 h 2029285"/>
                <a:gd name="connsiteX49" fmla="*/ 1441750 w 2130421"/>
                <a:gd name="connsiteY49" fmla="*/ 1666729 h 2029285"/>
                <a:gd name="connsiteX50" fmla="*/ 694222 w 2130421"/>
                <a:gd name="connsiteY50" fmla="*/ 503352 h 2029285"/>
                <a:gd name="connsiteX51" fmla="*/ 677743 w 2130421"/>
                <a:gd name="connsiteY51" fmla="*/ 502703 h 2029285"/>
                <a:gd name="connsiteX52" fmla="*/ 657733 w 2130421"/>
                <a:gd name="connsiteY52" fmla="*/ 521196 h 2029285"/>
                <a:gd name="connsiteX53" fmla="*/ 657732 w 2130421"/>
                <a:gd name="connsiteY53" fmla="*/ 566964 h 2029285"/>
                <a:gd name="connsiteX54" fmla="*/ 1123367 w 2130421"/>
                <a:gd name="connsiteY54" fmla="*/ 1070795 h 2029285"/>
                <a:gd name="connsiteX55" fmla="*/ 1139846 w 2130421"/>
                <a:gd name="connsiteY55" fmla="*/ 1071444 h 2029285"/>
                <a:gd name="connsiteX56" fmla="*/ 1174105 w 2130421"/>
                <a:gd name="connsiteY56" fmla="*/ 1039783 h 2029285"/>
                <a:gd name="connsiteX57" fmla="*/ 1174754 w 2130421"/>
                <a:gd name="connsiteY57" fmla="*/ 1023303 h 2029285"/>
                <a:gd name="connsiteX58" fmla="*/ 1422762 w 2130421"/>
                <a:gd name="connsiteY58" fmla="*/ 1124711 h 2029285"/>
                <a:gd name="connsiteX59" fmla="*/ 1366586 w 2130421"/>
                <a:gd name="connsiteY59" fmla="*/ 1176629 h 2029285"/>
                <a:gd name="connsiteX60" fmla="*/ 1524779 w 2130421"/>
                <a:gd name="connsiteY60" fmla="*/ 1638281 h 2029285"/>
                <a:gd name="connsiteX61" fmla="*/ 1539591 w 2130421"/>
                <a:gd name="connsiteY61" fmla="*/ 1645533 h 2029285"/>
                <a:gd name="connsiteX62" fmla="*/ 1583721 w 2130421"/>
                <a:gd name="connsiteY62" fmla="*/ 1630408 h 2029285"/>
                <a:gd name="connsiteX63" fmla="*/ 1590973 w 2130421"/>
                <a:gd name="connsiteY63" fmla="*/ 1615596 h 2029285"/>
                <a:gd name="connsiteX64" fmla="*/ 1290598 w 2130421"/>
                <a:gd name="connsiteY64" fmla="*/ 916242 h 2029285"/>
                <a:gd name="connsiteX65" fmla="*/ 810065 w 2130421"/>
                <a:gd name="connsiteY65" fmla="*/ 396291 h 2029285"/>
                <a:gd name="connsiteX66" fmla="*/ 793586 w 2130421"/>
                <a:gd name="connsiteY66" fmla="*/ 395642 h 2029285"/>
                <a:gd name="connsiteX67" fmla="*/ 759327 w 2130421"/>
                <a:gd name="connsiteY67" fmla="*/ 427304 h 2029285"/>
                <a:gd name="connsiteX68" fmla="*/ 758678 w 2130421"/>
                <a:gd name="connsiteY68" fmla="*/ 443783 h 2029285"/>
                <a:gd name="connsiteX69" fmla="*/ 1239210 w 2130421"/>
                <a:gd name="connsiteY69" fmla="*/ 963734 h 2029285"/>
                <a:gd name="connsiteX70" fmla="*/ 1255689 w 2130421"/>
                <a:gd name="connsiteY70" fmla="*/ 964383 h 2029285"/>
                <a:gd name="connsiteX71" fmla="*/ 1289948 w 2130421"/>
                <a:gd name="connsiteY71" fmla="*/ 932722 h 2029285"/>
                <a:gd name="connsiteX72" fmla="*/ 1290598 w 2130421"/>
                <a:gd name="connsiteY72" fmla="*/ 916242 h 2029285"/>
                <a:gd name="connsiteX73" fmla="*/ 609184 w 2130421"/>
                <a:gd name="connsiteY73" fmla="*/ 88975 h 2029285"/>
                <a:gd name="connsiteX74" fmla="*/ 376706 w 2130421"/>
                <a:gd name="connsiteY74" fmla="*/ 88975 h 2029285"/>
                <a:gd name="connsiteX75" fmla="*/ 376706 w 2130421"/>
                <a:gd name="connsiteY75" fmla="*/ 653816 h 2029285"/>
                <a:gd name="connsiteX76" fmla="*/ 609184 w 2130421"/>
                <a:gd name="connsiteY76" fmla="*/ 653816 h 2029285"/>
                <a:gd name="connsiteX77" fmla="*/ 597143 w 2130421"/>
                <a:gd name="connsiteY77" fmla="*/ 4401 h 2029285"/>
                <a:gd name="connsiteX78" fmla="*/ 574834 w 2130421"/>
                <a:gd name="connsiteY78" fmla="*/ 0 h 2029285"/>
                <a:gd name="connsiteX79" fmla="*/ 405455 w 2130421"/>
                <a:gd name="connsiteY79" fmla="*/ 0 h 2029285"/>
                <a:gd name="connsiteX80" fmla="*/ 373905 w 2130421"/>
                <a:gd name="connsiteY80" fmla="*/ 15026 h 2029285"/>
                <a:gd name="connsiteX81" fmla="*/ 373905 w 2130421"/>
                <a:gd name="connsiteY81" fmla="*/ 77920 h 2029285"/>
                <a:gd name="connsiteX82" fmla="*/ 606384 w 2130421"/>
                <a:gd name="connsiteY82" fmla="*/ 77920 h 2029285"/>
                <a:gd name="connsiteX83" fmla="*/ 606384 w 2130421"/>
                <a:gd name="connsiteY83" fmla="*/ 15026 h 2029285"/>
                <a:gd name="connsiteX84" fmla="*/ 597143 w 2130421"/>
                <a:gd name="connsiteY84" fmla="*/ 4401 h 2029285"/>
                <a:gd name="connsiteX85" fmla="*/ 1549399 w 2130421"/>
                <a:gd name="connsiteY85" fmla="*/ 1007673 h 2029285"/>
                <a:gd name="connsiteX86" fmla="*/ 1493223 w 2130421"/>
                <a:gd name="connsiteY86" fmla="*/ 1059591 h 2029285"/>
                <a:gd name="connsiteX87" fmla="*/ 1674000 w 2130421"/>
                <a:gd name="connsiteY87" fmla="*/ 1587147 h 2029285"/>
                <a:gd name="connsiteX88" fmla="*/ 1688811 w 2130421"/>
                <a:gd name="connsiteY88" fmla="*/ 1594399 h 2029285"/>
                <a:gd name="connsiteX89" fmla="*/ 1732942 w 2130421"/>
                <a:gd name="connsiteY89" fmla="*/ 1579275 h 2029285"/>
                <a:gd name="connsiteX90" fmla="*/ 1740194 w 2130421"/>
                <a:gd name="connsiteY90" fmla="*/ 1564462 h 2029285"/>
                <a:gd name="connsiteX91" fmla="*/ 925909 w 2130421"/>
                <a:gd name="connsiteY91" fmla="*/ 289230 h 2029285"/>
                <a:gd name="connsiteX92" fmla="*/ 909429 w 2130421"/>
                <a:gd name="connsiteY92" fmla="*/ 288581 h 2029285"/>
                <a:gd name="connsiteX93" fmla="*/ 875171 w 2130421"/>
                <a:gd name="connsiteY93" fmla="*/ 320242 h 2029285"/>
                <a:gd name="connsiteX94" fmla="*/ 874521 w 2130421"/>
                <a:gd name="connsiteY94" fmla="*/ 336722 h 2029285"/>
                <a:gd name="connsiteX95" fmla="*/ 1355053 w 2130421"/>
                <a:gd name="connsiteY95" fmla="*/ 856673 h 2029285"/>
                <a:gd name="connsiteX96" fmla="*/ 1371533 w 2130421"/>
                <a:gd name="connsiteY96" fmla="*/ 857322 h 2029285"/>
                <a:gd name="connsiteX97" fmla="*/ 1405792 w 2130421"/>
                <a:gd name="connsiteY97" fmla="*/ 825661 h 2029285"/>
                <a:gd name="connsiteX98" fmla="*/ 1406441 w 2130421"/>
                <a:gd name="connsiteY98" fmla="*/ 809181 h 2029285"/>
                <a:gd name="connsiteX99" fmla="*/ 1676040 w 2130421"/>
                <a:gd name="connsiteY99" fmla="*/ 890635 h 2029285"/>
                <a:gd name="connsiteX100" fmla="*/ 1619862 w 2130421"/>
                <a:gd name="connsiteY100" fmla="*/ 942552 h 2029285"/>
                <a:gd name="connsiteX101" fmla="*/ 1823221 w 2130421"/>
                <a:gd name="connsiteY101" fmla="*/ 1536012 h 2029285"/>
                <a:gd name="connsiteX102" fmla="*/ 1838035 w 2130421"/>
                <a:gd name="connsiteY102" fmla="*/ 1543264 h 2029285"/>
                <a:gd name="connsiteX103" fmla="*/ 1882165 w 2130421"/>
                <a:gd name="connsiteY103" fmla="*/ 1528141 h 2029285"/>
                <a:gd name="connsiteX104" fmla="*/ 1889417 w 2130421"/>
                <a:gd name="connsiteY104" fmla="*/ 1513328 h 2029285"/>
                <a:gd name="connsiteX105" fmla="*/ 1647539 w 2130421"/>
                <a:gd name="connsiteY105" fmla="*/ 764977 h 2029285"/>
                <a:gd name="connsiteX106" fmla="*/ 979136 w 2130421"/>
                <a:gd name="connsiteY106" fmla="*/ 41745 h 2029285"/>
                <a:gd name="connsiteX107" fmla="*/ 911393 w 2130421"/>
                <a:gd name="connsiteY107" fmla="*/ 39076 h 2029285"/>
                <a:gd name="connsiteX108" fmla="*/ 657732 w 2130421"/>
                <a:gd name="connsiteY108" fmla="*/ 273506 h 2029285"/>
                <a:gd name="connsiteX109" fmla="*/ 657731 w 2130421"/>
                <a:gd name="connsiteY109" fmla="*/ 418158 h 2029285"/>
                <a:gd name="connsiteX110" fmla="*/ 907181 w 2130421"/>
                <a:gd name="connsiteY110" fmla="*/ 187619 h 2029285"/>
                <a:gd name="connsiteX111" fmla="*/ 961605 w 2130421"/>
                <a:gd name="connsiteY111" fmla="*/ 189764 h 2029285"/>
                <a:gd name="connsiteX112" fmla="*/ 1498600 w 2130421"/>
                <a:gd name="connsiteY112" fmla="*/ 770810 h 2029285"/>
                <a:gd name="connsiteX113" fmla="*/ 1496455 w 2130421"/>
                <a:gd name="connsiteY113" fmla="*/ 825232 h 2029285"/>
                <a:gd name="connsiteX114" fmla="*/ 753091 w 2130421"/>
                <a:gd name="connsiteY114" fmla="*/ 1512240 h 2029285"/>
                <a:gd name="connsiteX115" fmla="*/ 698669 w 2130421"/>
                <a:gd name="connsiteY115" fmla="*/ 1510097 h 2029285"/>
                <a:gd name="connsiteX116" fmla="*/ 161673 w 2130421"/>
                <a:gd name="connsiteY116" fmla="*/ 929051 h 2029285"/>
                <a:gd name="connsiteX117" fmla="*/ 163817 w 2130421"/>
                <a:gd name="connsiteY117" fmla="*/ 874627 h 2029285"/>
                <a:gd name="connsiteX118" fmla="*/ 327919 w 2130421"/>
                <a:gd name="connsiteY118" fmla="*/ 722966 h 2029285"/>
                <a:gd name="connsiteX119" fmla="*/ 328408 w 2130421"/>
                <a:gd name="connsiteY119" fmla="*/ 698537 h 2029285"/>
                <a:gd name="connsiteX120" fmla="*/ 328407 w 2130421"/>
                <a:gd name="connsiteY120" fmla="*/ 577864 h 2029285"/>
                <a:gd name="connsiteX121" fmla="*/ 15402 w 2130421"/>
                <a:gd name="connsiteY121" fmla="*/ 867139 h 2029285"/>
                <a:gd name="connsiteX122" fmla="*/ 12733 w 2130421"/>
                <a:gd name="connsiteY122" fmla="*/ 934883 h 2029285"/>
                <a:gd name="connsiteX123" fmla="*/ 681136 w 2130421"/>
                <a:gd name="connsiteY123" fmla="*/ 1658115 h 2029285"/>
                <a:gd name="connsiteX124" fmla="*/ 748881 w 2130421"/>
                <a:gd name="connsiteY124" fmla="*/ 1660786 h 2029285"/>
                <a:gd name="connsiteX125" fmla="*/ 1644872 w 2130421"/>
                <a:gd name="connsiteY125" fmla="*/ 832723 h 2029285"/>
                <a:gd name="connsiteX126" fmla="*/ 1647539 w 2130421"/>
                <a:gd name="connsiteY126" fmla="*/ 764977 h 2029285"/>
                <a:gd name="connsiteX127" fmla="*/ 1798970 w 2130421"/>
                <a:gd name="connsiteY127" fmla="*/ 622249 h 2029285"/>
                <a:gd name="connsiteX128" fmla="*/ 1784312 w 2130421"/>
                <a:gd name="connsiteY128" fmla="*/ 611165 h 2029285"/>
                <a:gd name="connsiteX129" fmla="*/ 1747693 w 2130421"/>
                <a:gd name="connsiteY129" fmla="*/ 608869 h 2029285"/>
                <a:gd name="connsiteX130" fmla="*/ 1613814 w 2130421"/>
                <a:gd name="connsiteY130" fmla="*/ 654746 h 2029285"/>
                <a:gd name="connsiteX131" fmla="*/ 1696137 w 2130421"/>
                <a:gd name="connsiteY131" fmla="*/ 743822 h 2029285"/>
                <a:gd name="connsiteX132" fmla="*/ 1713246 w 2130421"/>
                <a:gd name="connsiteY132" fmla="*/ 744894 h 2029285"/>
                <a:gd name="connsiteX133" fmla="*/ 1732746 w 2130421"/>
                <a:gd name="connsiteY133" fmla="*/ 766999 h 2029285"/>
                <a:gd name="connsiteX134" fmla="*/ 1989219 w 2130421"/>
                <a:gd name="connsiteY134" fmla="*/ 1515462 h 2029285"/>
                <a:gd name="connsiteX135" fmla="*/ 1965270 w 2130421"/>
                <a:gd name="connsiteY135" fmla="*/ 1564380 h 2029285"/>
                <a:gd name="connsiteX136" fmla="*/ 1007718 w 2130421"/>
                <a:gd name="connsiteY136" fmla="*/ 1892501 h 2029285"/>
                <a:gd name="connsiteX137" fmla="*/ 958801 w 2130421"/>
                <a:gd name="connsiteY137" fmla="*/ 1868553 h 2029285"/>
                <a:gd name="connsiteX138" fmla="*/ 876808 w 2130421"/>
                <a:gd name="connsiteY138" fmla="*/ 1629275 h 2029285"/>
                <a:gd name="connsiteX139" fmla="*/ 785816 w 2130421"/>
                <a:gd name="connsiteY139" fmla="*/ 1713369 h 2029285"/>
                <a:gd name="connsiteX140" fmla="*/ 882965 w 2130421"/>
                <a:gd name="connsiteY140" fmla="*/ 1996874 h 2029285"/>
                <a:gd name="connsiteX141" fmla="*/ 943853 w 2130421"/>
                <a:gd name="connsiteY141" fmla="*/ 2026684 h 2029285"/>
                <a:gd name="connsiteX142" fmla="*/ 2098009 w 2130421"/>
                <a:gd name="connsiteY142" fmla="*/ 1631191 h 2029285"/>
                <a:gd name="connsiteX143" fmla="*/ 2127819 w 2130421"/>
                <a:gd name="connsiteY143" fmla="*/ 1570300 h 2029285"/>
                <a:gd name="connsiteX144" fmla="*/ 1808582 w 2130421"/>
                <a:gd name="connsiteY144" fmla="*/ 638680 h 2029285"/>
                <a:gd name="connsiteX145" fmla="*/ 1798970 w 2130421"/>
                <a:gd name="connsiteY145" fmla="*/ 622249 h 20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130421" h="2029285">
                  <a:moveTo>
                    <a:pt x="827227" y="1344483"/>
                  </a:moveTo>
                  <a:lnTo>
                    <a:pt x="441653" y="927281"/>
                  </a:lnTo>
                  <a:lnTo>
                    <a:pt x="342116" y="824352"/>
                  </a:lnTo>
                  <a:lnTo>
                    <a:pt x="330215" y="823883"/>
                  </a:lnTo>
                  <a:lnTo>
                    <a:pt x="295956" y="855545"/>
                  </a:lnTo>
                  <a:cubicBezTo>
                    <a:pt x="291226" y="859917"/>
                    <a:pt x="290936" y="867295"/>
                    <a:pt x="295307" y="872025"/>
                  </a:cubicBezTo>
                  <a:lnTo>
                    <a:pt x="775839" y="1391976"/>
                  </a:lnTo>
                  <a:cubicBezTo>
                    <a:pt x="780211" y="1396706"/>
                    <a:pt x="787589" y="1396997"/>
                    <a:pt x="792319" y="1392625"/>
                  </a:cubicBezTo>
                  <a:lnTo>
                    <a:pt x="826578" y="1360963"/>
                  </a:lnTo>
                  <a:cubicBezTo>
                    <a:pt x="831307" y="1356592"/>
                    <a:pt x="831599" y="1349214"/>
                    <a:pt x="827227" y="1344483"/>
                  </a:cubicBezTo>
                  <a:close/>
                  <a:moveTo>
                    <a:pt x="1042850" y="1475822"/>
                  </a:moveTo>
                  <a:lnTo>
                    <a:pt x="986672" y="1527740"/>
                  </a:lnTo>
                  <a:lnTo>
                    <a:pt x="1077115" y="1791680"/>
                  </a:lnTo>
                  <a:cubicBezTo>
                    <a:pt x="1079204" y="1797772"/>
                    <a:pt x="1085835" y="1801019"/>
                    <a:pt x="1091929" y="1798932"/>
                  </a:cubicBezTo>
                  <a:lnTo>
                    <a:pt x="1136060" y="1783809"/>
                  </a:lnTo>
                  <a:cubicBezTo>
                    <a:pt x="1142152" y="1781720"/>
                    <a:pt x="1145399" y="1775087"/>
                    <a:pt x="1143311" y="1768996"/>
                  </a:cubicBezTo>
                  <a:close/>
                  <a:moveTo>
                    <a:pt x="604175" y="870730"/>
                  </a:moveTo>
                  <a:lnTo>
                    <a:pt x="587629" y="888135"/>
                  </a:lnTo>
                  <a:lnTo>
                    <a:pt x="555230" y="920866"/>
                  </a:lnTo>
                  <a:lnTo>
                    <a:pt x="891681" y="1284916"/>
                  </a:lnTo>
                  <a:cubicBezTo>
                    <a:pt x="896052" y="1289647"/>
                    <a:pt x="903431" y="1289937"/>
                    <a:pt x="908160" y="1285566"/>
                  </a:cubicBezTo>
                  <a:lnTo>
                    <a:pt x="942419" y="1253904"/>
                  </a:lnTo>
                  <a:cubicBezTo>
                    <a:pt x="947149" y="1249532"/>
                    <a:pt x="947440" y="1242154"/>
                    <a:pt x="943068" y="1237424"/>
                  </a:cubicBezTo>
                  <a:close/>
                  <a:moveTo>
                    <a:pt x="1169485" y="1358787"/>
                  </a:moveTo>
                  <a:lnTo>
                    <a:pt x="1113308" y="1410704"/>
                  </a:lnTo>
                  <a:lnTo>
                    <a:pt x="1226335" y="1740548"/>
                  </a:lnTo>
                  <a:cubicBezTo>
                    <a:pt x="1228421" y="1746639"/>
                    <a:pt x="1235055" y="1749887"/>
                    <a:pt x="1241146" y="1747799"/>
                  </a:cubicBezTo>
                  <a:lnTo>
                    <a:pt x="1285276" y="1732675"/>
                  </a:lnTo>
                  <a:cubicBezTo>
                    <a:pt x="1291369" y="1730589"/>
                    <a:pt x="1294617" y="1723956"/>
                    <a:pt x="1292528" y="1717862"/>
                  </a:cubicBezTo>
                  <a:close/>
                  <a:moveTo>
                    <a:pt x="609174" y="668942"/>
                  </a:moveTo>
                  <a:lnTo>
                    <a:pt x="376697" y="668942"/>
                  </a:lnTo>
                  <a:cubicBezTo>
                    <a:pt x="376181" y="703286"/>
                    <a:pt x="375666" y="737632"/>
                    <a:pt x="375150" y="771977"/>
                  </a:cubicBezTo>
                  <a:lnTo>
                    <a:pt x="495127" y="937543"/>
                  </a:lnTo>
                  <a:cubicBezTo>
                    <a:pt x="553117" y="851560"/>
                    <a:pt x="571700" y="837939"/>
                    <a:pt x="607905" y="774376"/>
                  </a:cubicBezTo>
                  <a:cubicBezTo>
                    <a:pt x="608328" y="739231"/>
                    <a:pt x="608751" y="704087"/>
                    <a:pt x="609174" y="668942"/>
                  </a:cubicBezTo>
                  <a:close/>
                  <a:moveTo>
                    <a:pt x="657733" y="696275"/>
                  </a:moveTo>
                  <a:lnTo>
                    <a:pt x="657732" y="698536"/>
                  </a:lnTo>
                  <a:lnTo>
                    <a:pt x="657732" y="710228"/>
                  </a:lnTo>
                  <a:lnTo>
                    <a:pt x="657545" y="710229"/>
                  </a:lnTo>
                  <a:lnTo>
                    <a:pt x="656142" y="797650"/>
                  </a:lnTo>
                  <a:lnTo>
                    <a:pt x="1007524" y="1177856"/>
                  </a:lnTo>
                  <a:cubicBezTo>
                    <a:pt x="1011895" y="1182586"/>
                    <a:pt x="1019274" y="1182876"/>
                    <a:pt x="1024003" y="1178505"/>
                  </a:cubicBezTo>
                  <a:lnTo>
                    <a:pt x="1058262" y="1146843"/>
                  </a:lnTo>
                  <a:cubicBezTo>
                    <a:pt x="1062992" y="1142472"/>
                    <a:pt x="1063283" y="1135094"/>
                    <a:pt x="1058911" y="1130363"/>
                  </a:cubicBezTo>
                  <a:close/>
                  <a:moveTo>
                    <a:pt x="1296123" y="1241747"/>
                  </a:moveTo>
                  <a:lnTo>
                    <a:pt x="1239947" y="1293666"/>
                  </a:lnTo>
                  <a:lnTo>
                    <a:pt x="1375557" y="1689413"/>
                  </a:lnTo>
                  <a:cubicBezTo>
                    <a:pt x="1377643" y="1695506"/>
                    <a:pt x="1384277" y="1698753"/>
                    <a:pt x="1390368" y="1696664"/>
                  </a:cubicBezTo>
                  <a:lnTo>
                    <a:pt x="1434499" y="1681541"/>
                  </a:lnTo>
                  <a:cubicBezTo>
                    <a:pt x="1440592" y="1679454"/>
                    <a:pt x="1443839" y="1672823"/>
                    <a:pt x="1441750" y="1666729"/>
                  </a:cubicBezTo>
                  <a:close/>
                  <a:moveTo>
                    <a:pt x="694222" y="503352"/>
                  </a:moveTo>
                  <a:cubicBezTo>
                    <a:pt x="689851" y="498623"/>
                    <a:pt x="682473" y="498331"/>
                    <a:pt x="677743" y="502703"/>
                  </a:cubicBezTo>
                  <a:lnTo>
                    <a:pt x="657733" y="521196"/>
                  </a:lnTo>
                  <a:lnTo>
                    <a:pt x="657732" y="566964"/>
                  </a:lnTo>
                  <a:lnTo>
                    <a:pt x="1123367" y="1070795"/>
                  </a:lnTo>
                  <a:cubicBezTo>
                    <a:pt x="1127738" y="1075525"/>
                    <a:pt x="1135117" y="1075815"/>
                    <a:pt x="1139846" y="1071444"/>
                  </a:cubicBezTo>
                  <a:lnTo>
                    <a:pt x="1174105" y="1039783"/>
                  </a:lnTo>
                  <a:cubicBezTo>
                    <a:pt x="1178835" y="1035411"/>
                    <a:pt x="1179126" y="1028033"/>
                    <a:pt x="1174754" y="1023303"/>
                  </a:cubicBezTo>
                  <a:close/>
                  <a:moveTo>
                    <a:pt x="1422762" y="1124711"/>
                  </a:moveTo>
                  <a:lnTo>
                    <a:pt x="1366586" y="1176629"/>
                  </a:lnTo>
                  <a:lnTo>
                    <a:pt x="1524779" y="1638281"/>
                  </a:lnTo>
                  <a:cubicBezTo>
                    <a:pt x="1526866" y="1644373"/>
                    <a:pt x="1533500" y="1647621"/>
                    <a:pt x="1539591" y="1645533"/>
                  </a:cubicBezTo>
                  <a:lnTo>
                    <a:pt x="1583721" y="1630408"/>
                  </a:lnTo>
                  <a:cubicBezTo>
                    <a:pt x="1589815" y="1628322"/>
                    <a:pt x="1593061" y="1621690"/>
                    <a:pt x="1590973" y="1615596"/>
                  </a:cubicBezTo>
                  <a:close/>
                  <a:moveTo>
                    <a:pt x="1290598" y="916242"/>
                  </a:moveTo>
                  <a:lnTo>
                    <a:pt x="810065" y="396291"/>
                  </a:lnTo>
                  <a:cubicBezTo>
                    <a:pt x="805694" y="391561"/>
                    <a:pt x="798316" y="391270"/>
                    <a:pt x="793586" y="395642"/>
                  </a:cubicBezTo>
                  <a:lnTo>
                    <a:pt x="759327" y="427304"/>
                  </a:lnTo>
                  <a:cubicBezTo>
                    <a:pt x="754597" y="431675"/>
                    <a:pt x="754306" y="439053"/>
                    <a:pt x="758678" y="443783"/>
                  </a:cubicBezTo>
                  <a:lnTo>
                    <a:pt x="1239210" y="963734"/>
                  </a:lnTo>
                  <a:cubicBezTo>
                    <a:pt x="1243581" y="968464"/>
                    <a:pt x="1250959" y="968755"/>
                    <a:pt x="1255689" y="964383"/>
                  </a:cubicBezTo>
                  <a:lnTo>
                    <a:pt x="1289948" y="932722"/>
                  </a:lnTo>
                  <a:cubicBezTo>
                    <a:pt x="1294678" y="928350"/>
                    <a:pt x="1294969" y="920972"/>
                    <a:pt x="1290598" y="916242"/>
                  </a:cubicBezTo>
                  <a:close/>
                  <a:moveTo>
                    <a:pt x="609184" y="88975"/>
                  </a:moveTo>
                  <a:lnTo>
                    <a:pt x="376706" y="88975"/>
                  </a:lnTo>
                  <a:lnTo>
                    <a:pt x="376706" y="653816"/>
                  </a:lnTo>
                  <a:lnTo>
                    <a:pt x="609184" y="653816"/>
                  </a:lnTo>
                  <a:close/>
                  <a:moveTo>
                    <a:pt x="597143" y="4401"/>
                  </a:moveTo>
                  <a:cubicBezTo>
                    <a:pt x="591434" y="1682"/>
                    <a:pt x="583546" y="0"/>
                    <a:pt x="574834" y="0"/>
                  </a:cubicBezTo>
                  <a:lnTo>
                    <a:pt x="405455" y="0"/>
                  </a:lnTo>
                  <a:cubicBezTo>
                    <a:pt x="388031" y="0"/>
                    <a:pt x="373905" y="6728"/>
                    <a:pt x="373905" y="15026"/>
                  </a:cubicBezTo>
                  <a:lnTo>
                    <a:pt x="373905" y="77920"/>
                  </a:lnTo>
                  <a:lnTo>
                    <a:pt x="606384" y="77920"/>
                  </a:lnTo>
                  <a:lnTo>
                    <a:pt x="606384" y="15026"/>
                  </a:lnTo>
                  <a:cubicBezTo>
                    <a:pt x="606384" y="10877"/>
                    <a:pt x="602853" y="7121"/>
                    <a:pt x="597143" y="4401"/>
                  </a:cubicBezTo>
                  <a:close/>
                  <a:moveTo>
                    <a:pt x="1549399" y="1007673"/>
                  </a:moveTo>
                  <a:lnTo>
                    <a:pt x="1493223" y="1059591"/>
                  </a:lnTo>
                  <a:lnTo>
                    <a:pt x="1674000" y="1587147"/>
                  </a:lnTo>
                  <a:cubicBezTo>
                    <a:pt x="1676087" y="1593240"/>
                    <a:pt x="1682720" y="1596487"/>
                    <a:pt x="1688811" y="1594399"/>
                  </a:cubicBezTo>
                  <a:lnTo>
                    <a:pt x="1732942" y="1579275"/>
                  </a:lnTo>
                  <a:cubicBezTo>
                    <a:pt x="1739035" y="1577188"/>
                    <a:pt x="1742282" y="1570556"/>
                    <a:pt x="1740194" y="1564462"/>
                  </a:cubicBezTo>
                  <a:close/>
                  <a:moveTo>
                    <a:pt x="925909" y="289230"/>
                  </a:moveTo>
                  <a:cubicBezTo>
                    <a:pt x="921538" y="284500"/>
                    <a:pt x="914160" y="284209"/>
                    <a:pt x="909429" y="288581"/>
                  </a:cubicBezTo>
                  <a:lnTo>
                    <a:pt x="875171" y="320242"/>
                  </a:lnTo>
                  <a:cubicBezTo>
                    <a:pt x="870440" y="324614"/>
                    <a:pt x="870150" y="331992"/>
                    <a:pt x="874521" y="336722"/>
                  </a:cubicBezTo>
                  <a:lnTo>
                    <a:pt x="1355053" y="856673"/>
                  </a:lnTo>
                  <a:cubicBezTo>
                    <a:pt x="1359425" y="861403"/>
                    <a:pt x="1366803" y="861694"/>
                    <a:pt x="1371533" y="857322"/>
                  </a:cubicBezTo>
                  <a:lnTo>
                    <a:pt x="1405792" y="825661"/>
                  </a:lnTo>
                  <a:cubicBezTo>
                    <a:pt x="1410522" y="821289"/>
                    <a:pt x="1410813" y="813911"/>
                    <a:pt x="1406441" y="809181"/>
                  </a:cubicBezTo>
                  <a:close/>
                  <a:moveTo>
                    <a:pt x="1676040" y="890635"/>
                  </a:moveTo>
                  <a:lnTo>
                    <a:pt x="1619862" y="942552"/>
                  </a:lnTo>
                  <a:lnTo>
                    <a:pt x="1823221" y="1536012"/>
                  </a:lnTo>
                  <a:cubicBezTo>
                    <a:pt x="1825310" y="1542106"/>
                    <a:pt x="1831941" y="1545351"/>
                    <a:pt x="1838035" y="1543264"/>
                  </a:cubicBezTo>
                  <a:lnTo>
                    <a:pt x="1882165" y="1528141"/>
                  </a:lnTo>
                  <a:cubicBezTo>
                    <a:pt x="1888257" y="1526053"/>
                    <a:pt x="1891504" y="1519420"/>
                    <a:pt x="1889417" y="1513328"/>
                  </a:cubicBezTo>
                  <a:close/>
                  <a:moveTo>
                    <a:pt x="1647539" y="764977"/>
                  </a:moveTo>
                  <a:lnTo>
                    <a:pt x="979136" y="41745"/>
                  </a:lnTo>
                  <a:cubicBezTo>
                    <a:pt x="961166" y="22300"/>
                    <a:pt x="930837" y="21105"/>
                    <a:pt x="911393" y="39076"/>
                  </a:cubicBezTo>
                  <a:lnTo>
                    <a:pt x="657732" y="273506"/>
                  </a:lnTo>
                  <a:lnTo>
                    <a:pt x="657731" y="418158"/>
                  </a:lnTo>
                  <a:lnTo>
                    <a:pt x="907181" y="187619"/>
                  </a:lnTo>
                  <a:cubicBezTo>
                    <a:pt x="922801" y="173183"/>
                    <a:pt x="947168" y="174144"/>
                    <a:pt x="961605" y="189764"/>
                  </a:cubicBezTo>
                  <a:lnTo>
                    <a:pt x="1498600" y="770810"/>
                  </a:lnTo>
                  <a:cubicBezTo>
                    <a:pt x="1513036" y="786430"/>
                    <a:pt x="1512075" y="810796"/>
                    <a:pt x="1496455" y="825232"/>
                  </a:cubicBezTo>
                  <a:lnTo>
                    <a:pt x="753091" y="1512240"/>
                  </a:lnTo>
                  <a:cubicBezTo>
                    <a:pt x="737470" y="1526676"/>
                    <a:pt x="713104" y="1525717"/>
                    <a:pt x="698669" y="1510097"/>
                  </a:cubicBezTo>
                  <a:lnTo>
                    <a:pt x="161673" y="929051"/>
                  </a:lnTo>
                  <a:cubicBezTo>
                    <a:pt x="147237" y="913430"/>
                    <a:pt x="148196" y="889063"/>
                    <a:pt x="163817" y="874627"/>
                  </a:cubicBezTo>
                  <a:lnTo>
                    <a:pt x="327919" y="722966"/>
                  </a:lnTo>
                  <a:lnTo>
                    <a:pt x="328408" y="698537"/>
                  </a:lnTo>
                  <a:lnTo>
                    <a:pt x="328407" y="577864"/>
                  </a:lnTo>
                  <a:lnTo>
                    <a:pt x="15402" y="867139"/>
                  </a:lnTo>
                  <a:cubicBezTo>
                    <a:pt x="-4042" y="885110"/>
                    <a:pt x="-5237" y="915438"/>
                    <a:pt x="12733" y="934883"/>
                  </a:cubicBezTo>
                  <a:lnTo>
                    <a:pt x="681136" y="1658115"/>
                  </a:lnTo>
                  <a:cubicBezTo>
                    <a:pt x="699108" y="1677562"/>
                    <a:pt x="729437" y="1678757"/>
                    <a:pt x="748881" y="1660786"/>
                  </a:cubicBezTo>
                  <a:lnTo>
                    <a:pt x="1644872" y="832723"/>
                  </a:lnTo>
                  <a:cubicBezTo>
                    <a:pt x="1664316" y="814752"/>
                    <a:pt x="1665511" y="784424"/>
                    <a:pt x="1647539" y="764977"/>
                  </a:cubicBezTo>
                  <a:close/>
                  <a:moveTo>
                    <a:pt x="1798970" y="622249"/>
                  </a:moveTo>
                  <a:cubicBezTo>
                    <a:pt x="1794816" y="617609"/>
                    <a:pt x="1789821" y="613861"/>
                    <a:pt x="1784312" y="611165"/>
                  </a:cubicBezTo>
                  <a:cubicBezTo>
                    <a:pt x="1773294" y="605770"/>
                    <a:pt x="1760215" y="604578"/>
                    <a:pt x="1747693" y="608869"/>
                  </a:cubicBezTo>
                  <a:lnTo>
                    <a:pt x="1613814" y="654746"/>
                  </a:lnTo>
                  <a:lnTo>
                    <a:pt x="1696137" y="743822"/>
                  </a:lnTo>
                  <a:lnTo>
                    <a:pt x="1713246" y="744894"/>
                  </a:lnTo>
                  <a:cubicBezTo>
                    <a:pt x="1722099" y="749228"/>
                    <a:pt x="1729298" y="756939"/>
                    <a:pt x="1732746" y="766999"/>
                  </a:cubicBezTo>
                  <a:lnTo>
                    <a:pt x="1989219" y="1515462"/>
                  </a:lnTo>
                  <a:cubicBezTo>
                    <a:pt x="1996114" y="1535583"/>
                    <a:pt x="1985391" y="1557484"/>
                    <a:pt x="1965270" y="1564380"/>
                  </a:cubicBezTo>
                  <a:lnTo>
                    <a:pt x="1007718" y="1892501"/>
                  </a:lnTo>
                  <a:cubicBezTo>
                    <a:pt x="987597" y="1899397"/>
                    <a:pt x="965696" y="1888675"/>
                    <a:pt x="958801" y="1868553"/>
                  </a:cubicBezTo>
                  <a:lnTo>
                    <a:pt x="876808" y="1629275"/>
                  </a:lnTo>
                  <a:lnTo>
                    <a:pt x="785816" y="1713369"/>
                  </a:lnTo>
                  <a:lnTo>
                    <a:pt x="882965" y="1996874"/>
                  </a:lnTo>
                  <a:cubicBezTo>
                    <a:pt x="891547" y="2021921"/>
                    <a:pt x="918808" y="2035266"/>
                    <a:pt x="943853" y="2026684"/>
                  </a:cubicBezTo>
                  <a:lnTo>
                    <a:pt x="2098009" y="1631191"/>
                  </a:lnTo>
                  <a:cubicBezTo>
                    <a:pt x="2123057" y="1622611"/>
                    <a:pt x="2136403" y="1595350"/>
                    <a:pt x="2127819" y="1570300"/>
                  </a:cubicBezTo>
                  <a:lnTo>
                    <a:pt x="1808582" y="638680"/>
                  </a:lnTo>
                  <a:cubicBezTo>
                    <a:pt x="1806437" y="632419"/>
                    <a:pt x="1803124" y="626888"/>
                    <a:pt x="1798970" y="62224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514350">
                <a:defRPr/>
              </a:pPr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6E4B9FFF-DFBC-4448-88FD-CA07B6E378B5}"/>
              </a:ext>
            </a:extLst>
          </p:cNvPr>
          <p:cNvSpPr txBox="1">
            <a:spLocks/>
          </p:cNvSpPr>
          <p:nvPr/>
        </p:nvSpPr>
        <p:spPr>
          <a:xfrm>
            <a:off x="2743228" y="227870"/>
            <a:ext cx="5881688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endParaRPr lang="en-US" sz="2400" b="1" dirty="0">
              <a:solidFill>
                <a:sysClr val="window" lastClr="FFFFFF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A113A86-A5E9-4893-9BF7-58F7E2436DC5}"/>
              </a:ext>
            </a:extLst>
          </p:cNvPr>
          <p:cNvSpPr txBox="1">
            <a:spLocks/>
          </p:cNvSpPr>
          <p:nvPr/>
        </p:nvSpPr>
        <p:spPr>
          <a:xfrm>
            <a:off x="2856187" y="227870"/>
            <a:ext cx="5386730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ar-AE" sz="2400" b="1" dirty="0">
                <a:solidFill>
                  <a:sysClr val="window" lastClr="FFFFFF"/>
                </a:solidFill>
                <a:latin typeface="Century Gothic (Headings)"/>
                <a:cs typeface="Times New Roman" panose="02020603050405020304" pitchFamily="18" charset="0"/>
              </a:rPr>
              <a:t>إلزامية الكمامات</a:t>
            </a:r>
            <a:endParaRPr lang="en-US" sz="2400" b="1" dirty="0">
              <a:solidFill>
                <a:sysClr val="window" lastClr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7EE68D-2002-435C-921E-D09BEE695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" t="23209" r="76031" b="48179"/>
          <a:stretch/>
        </p:blipFill>
        <p:spPr>
          <a:xfrm>
            <a:off x="3370770" y="1324433"/>
            <a:ext cx="3103740" cy="28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EC0621-1E02-419D-B346-F4F602A8B91D}"/>
              </a:ext>
            </a:extLst>
          </p:cNvPr>
          <p:cNvSpPr/>
          <p:nvPr/>
        </p:nvSpPr>
        <p:spPr>
          <a:xfrm>
            <a:off x="0" y="263572"/>
            <a:ext cx="9144000" cy="513686"/>
          </a:xfrm>
          <a:prstGeom prst="rect">
            <a:avLst/>
          </a:prstGeom>
          <a:solidFill>
            <a:srgbClr val="3D61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1D988C-8929-4F97-AC4C-E2DD6FD87885}"/>
              </a:ext>
            </a:extLst>
          </p:cNvPr>
          <p:cNvGrpSpPr/>
          <p:nvPr/>
        </p:nvGrpSpPr>
        <p:grpSpPr>
          <a:xfrm>
            <a:off x="980182" y="3728"/>
            <a:ext cx="1924169" cy="898919"/>
            <a:chOff x="8877300" y="991734"/>
            <a:chExt cx="3156350" cy="14745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685591-CA12-4A03-BCF1-DD7B9CBF99B1}"/>
                </a:ext>
              </a:extLst>
            </p:cNvPr>
            <p:cNvGrpSpPr/>
            <p:nvPr/>
          </p:nvGrpSpPr>
          <p:grpSpPr>
            <a:xfrm>
              <a:off x="8877300" y="991734"/>
              <a:ext cx="3156350" cy="1474560"/>
              <a:chOff x="8877300" y="1090959"/>
              <a:chExt cx="3156350" cy="14745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A13AF4C-624D-4081-9E16-1AC038582904}"/>
                  </a:ext>
                </a:extLst>
              </p:cNvPr>
              <p:cNvSpPr/>
              <p:nvPr/>
            </p:nvSpPr>
            <p:spPr>
              <a:xfrm>
                <a:off x="8877300" y="1781635"/>
                <a:ext cx="762000" cy="762000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91EFB9-D403-49DC-A120-8EDD16B1FD52}"/>
                  </a:ext>
                </a:extLst>
              </p:cNvPr>
              <p:cNvSpPr/>
              <p:nvPr/>
            </p:nvSpPr>
            <p:spPr>
              <a:xfrm>
                <a:off x="9513189" y="1297718"/>
                <a:ext cx="1014222" cy="1014222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B74A19E-BA54-471E-97F6-9AFBABE47728}"/>
                  </a:ext>
                </a:extLst>
              </p:cNvPr>
              <p:cNvSpPr/>
              <p:nvPr/>
            </p:nvSpPr>
            <p:spPr>
              <a:xfrm>
                <a:off x="10200508" y="1090959"/>
                <a:ext cx="520456" cy="520456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345493-4721-41CD-91B2-35BE1622F17F}"/>
                  </a:ext>
                </a:extLst>
              </p:cNvPr>
              <p:cNvSpPr/>
              <p:nvPr/>
            </p:nvSpPr>
            <p:spPr>
              <a:xfrm>
                <a:off x="10402611" y="1215590"/>
                <a:ext cx="1349929" cy="1349929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1B269DD-C27F-4DBB-BD0A-8D8BA72EFD70}"/>
                  </a:ext>
                </a:extLst>
              </p:cNvPr>
              <p:cNvSpPr/>
              <p:nvPr/>
            </p:nvSpPr>
            <p:spPr>
              <a:xfrm>
                <a:off x="11513194" y="1994764"/>
                <a:ext cx="520456" cy="520456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F5BAA0-64C7-43E0-B64F-013A7A4EAC8D}"/>
                </a:ext>
              </a:extLst>
            </p:cNvPr>
            <p:cNvGrpSpPr/>
            <p:nvPr/>
          </p:nvGrpSpPr>
          <p:grpSpPr>
            <a:xfrm>
              <a:off x="10313986" y="1136549"/>
              <a:ext cx="293500" cy="197067"/>
              <a:chOff x="1721801" y="2853410"/>
              <a:chExt cx="2101707" cy="1411170"/>
            </a:xfrm>
            <a:solidFill>
              <a:srgbClr val="FFFFFF"/>
            </a:solidFill>
          </p:grpSpPr>
          <p:sp>
            <p:nvSpPr>
              <p:cNvPr id="23" name="Freeform 61">
                <a:extLst>
                  <a:ext uri="{FF2B5EF4-FFF2-40B4-BE49-F238E27FC236}">
                    <a16:creationId xmlns:a16="http://schemas.microsoft.com/office/drawing/2014/main" id="{5A0329DB-30CD-4D7C-AE01-FDE1E6C0B00B}"/>
                  </a:ext>
                </a:extLst>
              </p:cNvPr>
              <p:cNvSpPr/>
              <p:nvPr/>
            </p:nvSpPr>
            <p:spPr>
              <a:xfrm rot="18045015">
                <a:off x="2182878" y="3021177"/>
                <a:ext cx="911102" cy="1297454"/>
              </a:xfrm>
              <a:custGeom>
                <a:avLst/>
                <a:gdLst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745536 w 911102"/>
                  <a:gd name="connsiteY3" fmla="*/ 8370 h 1297454"/>
                  <a:gd name="connsiteX4" fmla="*/ 824005 w 911102"/>
                  <a:gd name="connsiteY4" fmla="*/ 195660 h 1297454"/>
                  <a:gd name="connsiteX5" fmla="*/ 911102 w 911102"/>
                  <a:gd name="connsiteY5" fmla="*/ 379668 h 1297454"/>
                  <a:gd name="connsiteX6" fmla="*/ 907221 w 911102"/>
                  <a:gd name="connsiteY6" fmla="*/ 38211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824005 w 911102"/>
                  <a:gd name="connsiteY5" fmla="*/ 195660 h 1297454"/>
                  <a:gd name="connsiteX6" fmla="*/ 911102 w 911102"/>
                  <a:gd name="connsiteY6" fmla="*/ 37966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5765 w 911102"/>
                  <a:gd name="connsiteY7" fmla="*/ 302911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53784 w 911102"/>
                  <a:gd name="connsiteY10" fmla="*/ 665322 h 1297454"/>
                  <a:gd name="connsiteX11" fmla="*/ 710088 w 911102"/>
                  <a:gd name="connsiteY11" fmla="*/ 1078153 h 1297454"/>
                  <a:gd name="connsiteX12" fmla="*/ 710501 w 911102"/>
                  <a:gd name="connsiteY12" fmla="*/ 1086412 h 1297454"/>
                  <a:gd name="connsiteX13" fmla="*/ 710454 w 911102"/>
                  <a:gd name="connsiteY13" fmla="*/ 1087719 h 1297454"/>
                  <a:gd name="connsiteX14" fmla="*/ 714164 w 911102"/>
                  <a:gd name="connsiteY14" fmla="*/ 1201144 h 1297454"/>
                  <a:gd name="connsiteX15" fmla="*/ 723293 w 911102"/>
                  <a:gd name="connsiteY15" fmla="*/ 1277540 h 1297454"/>
                  <a:gd name="connsiteX16" fmla="*/ 723407 w 911102"/>
                  <a:gd name="connsiteY16" fmla="*/ 1278872 h 1297454"/>
                  <a:gd name="connsiteX17" fmla="*/ 724025 w 911102"/>
                  <a:gd name="connsiteY17" fmla="*/ 1283671 h 1297454"/>
                  <a:gd name="connsiteX18" fmla="*/ 724876 w 911102"/>
                  <a:gd name="connsiteY18" fmla="*/ 1290789 h 1297454"/>
                  <a:gd name="connsiteX19" fmla="*/ 568039 w 911102"/>
                  <a:gd name="connsiteY19" fmla="*/ 1230080 h 1297454"/>
                  <a:gd name="connsiteX20" fmla="*/ 364868 w 911102"/>
                  <a:gd name="connsiteY20" fmla="*/ 1184795 h 1297454"/>
                  <a:gd name="connsiteX21" fmla="*/ 178811 w 911102"/>
                  <a:gd name="connsiteY21" fmla="*/ 1123147 h 1297454"/>
                  <a:gd name="connsiteX22" fmla="*/ 28040 w 911102"/>
                  <a:gd name="connsiteY22" fmla="*/ 1036282 h 1297454"/>
                  <a:gd name="connsiteX23" fmla="*/ 26077 w 911102"/>
                  <a:gd name="connsiteY23" fmla="*/ 1027345 h 1297454"/>
                  <a:gd name="connsiteX24" fmla="*/ 152633 w 911102"/>
                  <a:gd name="connsiteY24" fmla="*/ 1035076 h 1297454"/>
                  <a:gd name="connsiteX25" fmla="*/ 255738 w 911102"/>
                  <a:gd name="connsiteY25" fmla="*/ 943843 h 1297454"/>
                  <a:gd name="connsiteX26" fmla="*/ 231475 w 911102"/>
                  <a:gd name="connsiteY26" fmla="*/ 873395 h 1297454"/>
                  <a:gd name="connsiteX27" fmla="*/ 213502 w 911102"/>
                  <a:gd name="connsiteY27" fmla="*/ 859613 h 1297454"/>
                  <a:gd name="connsiteX28" fmla="*/ 216878 w 911102"/>
                  <a:gd name="connsiteY28" fmla="*/ 859143 h 1297454"/>
                  <a:gd name="connsiteX29" fmla="*/ 281693 w 911102"/>
                  <a:gd name="connsiteY29" fmla="*/ 773235 h 1297454"/>
                  <a:gd name="connsiteX30" fmla="*/ 227816 w 911102"/>
                  <a:gd name="connsiteY30" fmla="*/ 680077 h 1297454"/>
                  <a:gd name="connsiteX31" fmla="*/ 217008 w 911102"/>
                  <a:gd name="connsiteY31" fmla="*/ 677199 h 1297454"/>
                  <a:gd name="connsiteX32" fmla="*/ 226953 w 911102"/>
                  <a:gd name="connsiteY32" fmla="*/ 675817 h 1297454"/>
                  <a:gd name="connsiteX33" fmla="*/ 291768 w 911102"/>
                  <a:gd name="connsiteY33" fmla="*/ 589909 h 1297454"/>
                  <a:gd name="connsiteX34" fmla="*/ 237891 w 911102"/>
                  <a:gd name="connsiteY34" fmla="*/ 496751 h 1297454"/>
                  <a:gd name="connsiteX35" fmla="*/ 221568 w 911102"/>
                  <a:gd name="connsiteY35" fmla="*/ 492404 h 1297454"/>
                  <a:gd name="connsiteX36" fmla="*/ 249567 w 911102"/>
                  <a:gd name="connsiteY36" fmla="*/ 475916 h 1297454"/>
                  <a:gd name="connsiteX37" fmla="*/ 281129 w 911102"/>
                  <a:gd name="connsiteY37" fmla="*/ 411193 h 1297454"/>
                  <a:gd name="connsiteX38" fmla="*/ 281130 w 911102"/>
                  <a:gd name="connsiteY38" fmla="*/ 411193 h 1297454"/>
                  <a:gd name="connsiteX39" fmla="*/ 257681 w 911102"/>
                  <a:gd name="connsiteY39" fmla="*/ 343108 h 1297454"/>
                  <a:gd name="connsiteX40" fmla="*/ 192957 w 911102"/>
                  <a:gd name="connsiteY40" fmla="*/ 311547 h 1297454"/>
                  <a:gd name="connsiteX41" fmla="*/ 65424 w 911102"/>
                  <a:gd name="connsiteY41" fmla="*/ 303757 h 1297454"/>
                  <a:gd name="connsiteX42" fmla="*/ 41901 w 911102"/>
                  <a:gd name="connsiteY42" fmla="*/ 309400 h 1297454"/>
                  <a:gd name="connsiteX43" fmla="*/ 56412 w 911102"/>
                  <a:gd name="connsiteY43" fmla="*/ 232310 h 1297454"/>
                  <a:gd name="connsiteX44" fmla="*/ 127609 w 911102"/>
                  <a:gd name="connsiteY44" fmla="*/ 8370 h 1297454"/>
                  <a:gd name="connsiteX45" fmla="*/ 135979 w 911102"/>
                  <a:gd name="connsiteY45" fmla="*/ 0 h 1297454"/>
                  <a:gd name="connsiteX46" fmla="*/ 737166 w 911102"/>
                  <a:gd name="connsiteY46" fmla="*/ 0 h 1297454"/>
                  <a:gd name="connsiteX47" fmla="*/ 745536 w 911102"/>
                  <a:gd name="connsiteY47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4164 w 911102"/>
                  <a:gd name="connsiteY12" fmla="*/ 1201144 h 1297454"/>
                  <a:gd name="connsiteX13" fmla="*/ 723293 w 911102"/>
                  <a:gd name="connsiteY13" fmla="*/ 1277540 h 1297454"/>
                  <a:gd name="connsiteX14" fmla="*/ 723407 w 911102"/>
                  <a:gd name="connsiteY14" fmla="*/ 1278872 h 1297454"/>
                  <a:gd name="connsiteX15" fmla="*/ 724025 w 911102"/>
                  <a:gd name="connsiteY15" fmla="*/ 1283671 h 1297454"/>
                  <a:gd name="connsiteX16" fmla="*/ 724876 w 911102"/>
                  <a:gd name="connsiteY16" fmla="*/ 1290789 h 1297454"/>
                  <a:gd name="connsiteX17" fmla="*/ 568039 w 911102"/>
                  <a:gd name="connsiteY17" fmla="*/ 1230080 h 1297454"/>
                  <a:gd name="connsiteX18" fmla="*/ 364868 w 911102"/>
                  <a:gd name="connsiteY18" fmla="*/ 1184795 h 1297454"/>
                  <a:gd name="connsiteX19" fmla="*/ 178811 w 911102"/>
                  <a:gd name="connsiteY19" fmla="*/ 1123147 h 1297454"/>
                  <a:gd name="connsiteX20" fmla="*/ 28040 w 911102"/>
                  <a:gd name="connsiteY20" fmla="*/ 1036282 h 1297454"/>
                  <a:gd name="connsiteX21" fmla="*/ 26077 w 911102"/>
                  <a:gd name="connsiteY21" fmla="*/ 1027345 h 1297454"/>
                  <a:gd name="connsiteX22" fmla="*/ 152633 w 911102"/>
                  <a:gd name="connsiteY22" fmla="*/ 1035076 h 1297454"/>
                  <a:gd name="connsiteX23" fmla="*/ 255738 w 911102"/>
                  <a:gd name="connsiteY23" fmla="*/ 943843 h 1297454"/>
                  <a:gd name="connsiteX24" fmla="*/ 231475 w 911102"/>
                  <a:gd name="connsiteY24" fmla="*/ 873395 h 1297454"/>
                  <a:gd name="connsiteX25" fmla="*/ 213502 w 911102"/>
                  <a:gd name="connsiteY25" fmla="*/ 859613 h 1297454"/>
                  <a:gd name="connsiteX26" fmla="*/ 216878 w 911102"/>
                  <a:gd name="connsiteY26" fmla="*/ 859143 h 1297454"/>
                  <a:gd name="connsiteX27" fmla="*/ 281693 w 911102"/>
                  <a:gd name="connsiteY27" fmla="*/ 773235 h 1297454"/>
                  <a:gd name="connsiteX28" fmla="*/ 227816 w 911102"/>
                  <a:gd name="connsiteY28" fmla="*/ 680077 h 1297454"/>
                  <a:gd name="connsiteX29" fmla="*/ 217008 w 911102"/>
                  <a:gd name="connsiteY29" fmla="*/ 677199 h 1297454"/>
                  <a:gd name="connsiteX30" fmla="*/ 226953 w 911102"/>
                  <a:gd name="connsiteY30" fmla="*/ 675817 h 1297454"/>
                  <a:gd name="connsiteX31" fmla="*/ 291768 w 911102"/>
                  <a:gd name="connsiteY31" fmla="*/ 589909 h 1297454"/>
                  <a:gd name="connsiteX32" fmla="*/ 237891 w 911102"/>
                  <a:gd name="connsiteY32" fmla="*/ 496751 h 1297454"/>
                  <a:gd name="connsiteX33" fmla="*/ 221568 w 911102"/>
                  <a:gd name="connsiteY33" fmla="*/ 492404 h 1297454"/>
                  <a:gd name="connsiteX34" fmla="*/ 249567 w 911102"/>
                  <a:gd name="connsiteY34" fmla="*/ 475916 h 1297454"/>
                  <a:gd name="connsiteX35" fmla="*/ 281129 w 911102"/>
                  <a:gd name="connsiteY35" fmla="*/ 411193 h 1297454"/>
                  <a:gd name="connsiteX36" fmla="*/ 281130 w 911102"/>
                  <a:gd name="connsiteY36" fmla="*/ 411193 h 1297454"/>
                  <a:gd name="connsiteX37" fmla="*/ 257681 w 911102"/>
                  <a:gd name="connsiteY37" fmla="*/ 343108 h 1297454"/>
                  <a:gd name="connsiteX38" fmla="*/ 192957 w 911102"/>
                  <a:gd name="connsiteY38" fmla="*/ 311547 h 1297454"/>
                  <a:gd name="connsiteX39" fmla="*/ 65424 w 911102"/>
                  <a:gd name="connsiteY39" fmla="*/ 303757 h 1297454"/>
                  <a:gd name="connsiteX40" fmla="*/ 41901 w 911102"/>
                  <a:gd name="connsiteY40" fmla="*/ 309400 h 1297454"/>
                  <a:gd name="connsiteX41" fmla="*/ 56412 w 911102"/>
                  <a:gd name="connsiteY41" fmla="*/ 232310 h 1297454"/>
                  <a:gd name="connsiteX42" fmla="*/ 127609 w 911102"/>
                  <a:gd name="connsiteY42" fmla="*/ 8370 h 1297454"/>
                  <a:gd name="connsiteX43" fmla="*/ 135979 w 911102"/>
                  <a:gd name="connsiteY43" fmla="*/ 0 h 1297454"/>
                  <a:gd name="connsiteX44" fmla="*/ 737166 w 911102"/>
                  <a:gd name="connsiteY44" fmla="*/ 0 h 1297454"/>
                  <a:gd name="connsiteX45" fmla="*/ 745536 w 911102"/>
                  <a:gd name="connsiteY45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4164 w 911102"/>
                  <a:gd name="connsiteY11" fmla="*/ 1201144 h 1297454"/>
                  <a:gd name="connsiteX12" fmla="*/ 723293 w 911102"/>
                  <a:gd name="connsiteY12" fmla="*/ 1277540 h 1297454"/>
                  <a:gd name="connsiteX13" fmla="*/ 723407 w 911102"/>
                  <a:gd name="connsiteY13" fmla="*/ 1278872 h 1297454"/>
                  <a:gd name="connsiteX14" fmla="*/ 724025 w 911102"/>
                  <a:gd name="connsiteY14" fmla="*/ 1283671 h 1297454"/>
                  <a:gd name="connsiteX15" fmla="*/ 724876 w 911102"/>
                  <a:gd name="connsiteY15" fmla="*/ 1290789 h 1297454"/>
                  <a:gd name="connsiteX16" fmla="*/ 568039 w 911102"/>
                  <a:gd name="connsiteY16" fmla="*/ 1230080 h 1297454"/>
                  <a:gd name="connsiteX17" fmla="*/ 364868 w 911102"/>
                  <a:gd name="connsiteY17" fmla="*/ 1184795 h 1297454"/>
                  <a:gd name="connsiteX18" fmla="*/ 178811 w 911102"/>
                  <a:gd name="connsiteY18" fmla="*/ 1123147 h 1297454"/>
                  <a:gd name="connsiteX19" fmla="*/ 28040 w 911102"/>
                  <a:gd name="connsiteY19" fmla="*/ 1036282 h 1297454"/>
                  <a:gd name="connsiteX20" fmla="*/ 26077 w 911102"/>
                  <a:gd name="connsiteY20" fmla="*/ 1027345 h 1297454"/>
                  <a:gd name="connsiteX21" fmla="*/ 152633 w 911102"/>
                  <a:gd name="connsiteY21" fmla="*/ 1035076 h 1297454"/>
                  <a:gd name="connsiteX22" fmla="*/ 255738 w 911102"/>
                  <a:gd name="connsiteY22" fmla="*/ 943843 h 1297454"/>
                  <a:gd name="connsiteX23" fmla="*/ 231475 w 911102"/>
                  <a:gd name="connsiteY23" fmla="*/ 873395 h 1297454"/>
                  <a:gd name="connsiteX24" fmla="*/ 213502 w 911102"/>
                  <a:gd name="connsiteY24" fmla="*/ 859613 h 1297454"/>
                  <a:gd name="connsiteX25" fmla="*/ 216878 w 911102"/>
                  <a:gd name="connsiteY25" fmla="*/ 859143 h 1297454"/>
                  <a:gd name="connsiteX26" fmla="*/ 281693 w 911102"/>
                  <a:gd name="connsiteY26" fmla="*/ 773235 h 1297454"/>
                  <a:gd name="connsiteX27" fmla="*/ 227816 w 911102"/>
                  <a:gd name="connsiteY27" fmla="*/ 680077 h 1297454"/>
                  <a:gd name="connsiteX28" fmla="*/ 217008 w 911102"/>
                  <a:gd name="connsiteY28" fmla="*/ 677199 h 1297454"/>
                  <a:gd name="connsiteX29" fmla="*/ 226953 w 911102"/>
                  <a:gd name="connsiteY29" fmla="*/ 675817 h 1297454"/>
                  <a:gd name="connsiteX30" fmla="*/ 291768 w 911102"/>
                  <a:gd name="connsiteY30" fmla="*/ 589909 h 1297454"/>
                  <a:gd name="connsiteX31" fmla="*/ 237891 w 911102"/>
                  <a:gd name="connsiteY31" fmla="*/ 496751 h 1297454"/>
                  <a:gd name="connsiteX32" fmla="*/ 221568 w 911102"/>
                  <a:gd name="connsiteY32" fmla="*/ 492404 h 1297454"/>
                  <a:gd name="connsiteX33" fmla="*/ 249567 w 911102"/>
                  <a:gd name="connsiteY33" fmla="*/ 475916 h 1297454"/>
                  <a:gd name="connsiteX34" fmla="*/ 281129 w 911102"/>
                  <a:gd name="connsiteY34" fmla="*/ 411193 h 1297454"/>
                  <a:gd name="connsiteX35" fmla="*/ 281130 w 911102"/>
                  <a:gd name="connsiteY35" fmla="*/ 411193 h 1297454"/>
                  <a:gd name="connsiteX36" fmla="*/ 257681 w 911102"/>
                  <a:gd name="connsiteY36" fmla="*/ 343108 h 1297454"/>
                  <a:gd name="connsiteX37" fmla="*/ 192957 w 911102"/>
                  <a:gd name="connsiteY37" fmla="*/ 311547 h 1297454"/>
                  <a:gd name="connsiteX38" fmla="*/ 65424 w 911102"/>
                  <a:gd name="connsiteY38" fmla="*/ 303757 h 1297454"/>
                  <a:gd name="connsiteX39" fmla="*/ 41901 w 911102"/>
                  <a:gd name="connsiteY39" fmla="*/ 309400 h 1297454"/>
                  <a:gd name="connsiteX40" fmla="*/ 56412 w 911102"/>
                  <a:gd name="connsiteY40" fmla="*/ 232310 h 1297454"/>
                  <a:gd name="connsiteX41" fmla="*/ 127609 w 911102"/>
                  <a:gd name="connsiteY41" fmla="*/ 8370 h 1297454"/>
                  <a:gd name="connsiteX42" fmla="*/ 135979 w 911102"/>
                  <a:gd name="connsiteY42" fmla="*/ 0 h 1297454"/>
                  <a:gd name="connsiteX43" fmla="*/ 737166 w 911102"/>
                  <a:gd name="connsiteY43" fmla="*/ 0 h 1297454"/>
                  <a:gd name="connsiteX44" fmla="*/ 745536 w 911102"/>
                  <a:gd name="connsiteY44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4164 w 911102"/>
                  <a:gd name="connsiteY10" fmla="*/ 1201144 h 1297454"/>
                  <a:gd name="connsiteX11" fmla="*/ 723293 w 911102"/>
                  <a:gd name="connsiteY11" fmla="*/ 1277540 h 1297454"/>
                  <a:gd name="connsiteX12" fmla="*/ 723407 w 911102"/>
                  <a:gd name="connsiteY12" fmla="*/ 1278872 h 1297454"/>
                  <a:gd name="connsiteX13" fmla="*/ 724025 w 911102"/>
                  <a:gd name="connsiteY13" fmla="*/ 1283671 h 1297454"/>
                  <a:gd name="connsiteX14" fmla="*/ 724876 w 911102"/>
                  <a:gd name="connsiteY14" fmla="*/ 1290789 h 1297454"/>
                  <a:gd name="connsiteX15" fmla="*/ 568039 w 911102"/>
                  <a:gd name="connsiteY15" fmla="*/ 1230080 h 1297454"/>
                  <a:gd name="connsiteX16" fmla="*/ 364868 w 911102"/>
                  <a:gd name="connsiteY16" fmla="*/ 1184795 h 1297454"/>
                  <a:gd name="connsiteX17" fmla="*/ 178811 w 911102"/>
                  <a:gd name="connsiteY17" fmla="*/ 1123147 h 1297454"/>
                  <a:gd name="connsiteX18" fmla="*/ 28040 w 911102"/>
                  <a:gd name="connsiteY18" fmla="*/ 1036282 h 1297454"/>
                  <a:gd name="connsiteX19" fmla="*/ 26077 w 911102"/>
                  <a:gd name="connsiteY19" fmla="*/ 1027345 h 1297454"/>
                  <a:gd name="connsiteX20" fmla="*/ 152633 w 911102"/>
                  <a:gd name="connsiteY20" fmla="*/ 1035076 h 1297454"/>
                  <a:gd name="connsiteX21" fmla="*/ 255738 w 911102"/>
                  <a:gd name="connsiteY21" fmla="*/ 943843 h 1297454"/>
                  <a:gd name="connsiteX22" fmla="*/ 231475 w 911102"/>
                  <a:gd name="connsiteY22" fmla="*/ 873395 h 1297454"/>
                  <a:gd name="connsiteX23" fmla="*/ 213502 w 911102"/>
                  <a:gd name="connsiteY23" fmla="*/ 859613 h 1297454"/>
                  <a:gd name="connsiteX24" fmla="*/ 216878 w 911102"/>
                  <a:gd name="connsiteY24" fmla="*/ 859143 h 1297454"/>
                  <a:gd name="connsiteX25" fmla="*/ 281693 w 911102"/>
                  <a:gd name="connsiteY25" fmla="*/ 773235 h 1297454"/>
                  <a:gd name="connsiteX26" fmla="*/ 227816 w 911102"/>
                  <a:gd name="connsiteY26" fmla="*/ 680077 h 1297454"/>
                  <a:gd name="connsiteX27" fmla="*/ 217008 w 911102"/>
                  <a:gd name="connsiteY27" fmla="*/ 677199 h 1297454"/>
                  <a:gd name="connsiteX28" fmla="*/ 226953 w 911102"/>
                  <a:gd name="connsiteY28" fmla="*/ 675817 h 1297454"/>
                  <a:gd name="connsiteX29" fmla="*/ 291768 w 911102"/>
                  <a:gd name="connsiteY29" fmla="*/ 589909 h 1297454"/>
                  <a:gd name="connsiteX30" fmla="*/ 237891 w 911102"/>
                  <a:gd name="connsiteY30" fmla="*/ 496751 h 1297454"/>
                  <a:gd name="connsiteX31" fmla="*/ 221568 w 911102"/>
                  <a:gd name="connsiteY31" fmla="*/ 492404 h 1297454"/>
                  <a:gd name="connsiteX32" fmla="*/ 249567 w 911102"/>
                  <a:gd name="connsiteY32" fmla="*/ 475916 h 1297454"/>
                  <a:gd name="connsiteX33" fmla="*/ 281129 w 911102"/>
                  <a:gd name="connsiteY33" fmla="*/ 411193 h 1297454"/>
                  <a:gd name="connsiteX34" fmla="*/ 281130 w 911102"/>
                  <a:gd name="connsiteY34" fmla="*/ 411193 h 1297454"/>
                  <a:gd name="connsiteX35" fmla="*/ 257681 w 911102"/>
                  <a:gd name="connsiteY35" fmla="*/ 343108 h 1297454"/>
                  <a:gd name="connsiteX36" fmla="*/ 192957 w 911102"/>
                  <a:gd name="connsiteY36" fmla="*/ 311547 h 1297454"/>
                  <a:gd name="connsiteX37" fmla="*/ 65424 w 911102"/>
                  <a:gd name="connsiteY37" fmla="*/ 303757 h 1297454"/>
                  <a:gd name="connsiteX38" fmla="*/ 41901 w 911102"/>
                  <a:gd name="connsiteY38" fmla="*/ 309400 h 1297454"/>
                  <a:gd name="connsiteX39" fmla="*/ 56412 w 911102"/>
                  <a:gd name="connsiteY39" fmla="*/ 232310 h 1297454"/>
                  <a:gd name="connsiteX40" fmla="*/ 127609 w 911102"/>
                  <a:gd name="connsiteY40" fmla="*/ 8370 h 1297454"/>
                  <a:gd name="connsiteX41" fmla="*/ 135979 w 911102"/>
                  <a:gd name="connsiteY41" fmla="*/ 0 h 1297454"/>
                  <a:gd name="connsiteX42" fmla="*/ 737166 w 911102"/>
                  <a:gd name="connsiteY42" fmla="*/ 0 h 1297454"/>
                  <a:gd name="connsiteX43" fmla="*/ 745536 w 911102"/>
                  <a:gd name="connsiteY43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025 w 911102"/>
                  <a:gd name="connsiteY12" fmla="*/ 1283671 h 1297454"/>
                  <a:gd name="connsiteX13" fmla="*/ 724876 w 911102"/>
                  <a:gd name="connsiteY13" fmla="*/ 1290789 h 1297454"/>
                  <a:gd name="connsiteX14" fmla="*/ 568039 w 911102"/>
                  <a:gd name="connsiteY14" fmla="*/ 1230080 h 1297454"/>
                  <a:gd name="connsiteX15" fmla="*/ 364868 w 911102"/>
                  <a:gd name="connsiteY15" fmla="*/ 1184795 h 1297454"/>
                  <a:gd name="connsiteX16" fmla="*/ 178811 w 911102"/>
                  <a:gd name="connsiteY16" fmla="*/ 1123147 h 1297454"/>
                  <a:gd name="connsiteX17" fmla="*/ 28040 w 911102"/>
                  <a:gd name="connsiteY17" fmla="*/ 1036282 h 1297454"/>
                  <a:gd name="connsiteX18" fmla="*/ 26077 w 911102"/>
                  <a:gd name="connsiteY18" fmla="*/ 1027345 h 1297454"/>
                  <a:gd name="connsiteX19" fmla="*/ 152633 w 911102"/>
                  <a:gd name="connsiteY19" fmla="*/ 1035076 h 1297454"/>
                  <a:gd name="connsiteX20" fmla="*/ 255738 w 911102"/>
                  <a:gd name="connsiteY20" fmla="*/ 943843 h 1297454"/>
                  <a:gd name="connsiteX21" fmla="*/ 231475 w 911102"/>
                  <a:gd name="connsiteY21" fmla="*/ 873395 h 1297454"/>
                  <a:gd name="connsiteX22" fmla="*/ 213502 w 911102"/>
                  <a:gd name="connsiteY22" fmla="*/ 859613 h 1297454"/>
                  <a:gd name="connsiteX23" fmla="*/ 216878 w 911102"/>
                  <a:gd name="connsiteY23" fmla="*/ 859143 h 1297454"/>
                  <a:gd name="connsiteX24" fmla="*/ 281693 w 911102"/>
                  <a:gd name="connsiteY24" fmla="*/ 773235 h 1297454"/>
                  <a:gd name="connsiteX25" fmla="*/ 227816 w 911102"/>
                  <a:gd name="connsiteY25" fmla="*/ 680077 h 1297454"/>
                  <a:gd name="connsiteX26" fmla="*/ 217008 w 911102"/>
                  <a:gd name="connsiteY26" fmla="*/ 677199 h 1297454"/>
                  <a:gd name="connsiteX27" fmla="*/ 226953 w 911102"/>
                  <a:gd name="connsiteY27" fmla="*/ 675817 h 1297454"/>
                  <a:gd name="connsiteX28" fmla="*/ 291768 w 911102"/>
                  <a:gd name="connsiteY28" fmla="*/ 589909 h 1297454"/>
                  <a:gd name="connsiteX29" fmla="*/ 237891 w 911102"/>
                  <a:gd name="connsiteY29" fmla="*/ 496751 h 1297454"/>
                  <a:gd name="connsiteX30" fmla="*/ 221568 w 911102"/>
                  <a:gd name="connsiteY30" fmla="*/ 492404 h 1297454"/>
                  <a:gd name="connsiteX31" fmla="*/ 249567 w 911102"/>
                  <a:gd name="connsiteY31" fmla="*/ 475916 h 1297454"/>
                  <a:gd name="connsiteX32" fmla="*/ 281129 w 911102"/>
                  <a:gd name="connsiteY32" fmla="*/ 411193 h 1297454"/>
                  <a:gd name="connsiteX33" fmla="*/ 281130 w 911102"/>
                  <a:gd name="connsiteY33" fmla="*/ 411193 h 1297454"/>
                  <a:gd name="connsiteX34" fmla="*/ 257681 w 911102"/>
                  <a:gd name="connsiteY34" fmla="*/ 343108 h 1297454"/>
                  <a:gd name="connsiteX35" fmla="*/ 192957 w 911102"/>
                  <a:gd name="connsiteY35" fmla="*/ 311547 h 1297454"/>
                  <a:gd name="connsiteX36" fmla="*/ 65424 w 911102"/>
                  <a:gd name="connsiteY36" fmla="*/ 303757 h 1297454"/>
                  <a:gd name="connsiteX37" fmla="*/ 41901 w 911102"/>
                  <a:gd name="connsiteY37" fmla="*/ 309400 h 1297454"/>
                  <a:gd name="connsiteX38" fmla="*/ 56412 w 911102"/>
                  <a:gd name="connsiteY38" fmla="*/ 232310 h 1297454"/>
                  <a:gd name="connsiteX39" fmla="*/ 127609 w 911102"/>
                  <a:gd name="connsiteY39" fmla="*/ 8370 h 1297454"/>
                  <a:gd name="connsiteX40" fmla="*/ 135979 w 911102"/>
                  <a:gd name="connsiteY40" fmla="*/ 0 h 1297454"/>
                  <a:gd name="connsiteX41" fmla="*/ 737166 w 911102"/>
                  <a:gd name="connsiteY41" fmla="*/ 0 h 1297454"/>
                  <a:gd name="connsiteX42" fmla="*/ 745536 w 911102"/>
                  <a:gd name="connsiteY42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876 w 911102"/>
                  <a:gd name="connsiteY12" fmla="*/ 1290789 h 1297454"/>
                  <a:gd name="connsiteX13" fmla="*/ 568039 w 911102"/>
                  <a:gd name="connsiteY13" fmla="*/ 1230080 h 1297454"/>
                  <a:gd name="connsiteX14" fmla="*/ 364868 w 911102"/>
                  <a:gd name="connsiteY14" fmla="*/ 1184795 h 1297454"/>
                  <a:gd name="connsiteX15" fmla="*/ 178811 w 911102"/>
                  <a:gd name="connsiteY15" fmla="*/ 1123147 h 1297454"/>
                  <a:gd name="connsiteX16" fmla="*/ 28040 w 911102"/>
                  <a:gd name="connsiteY16" fmla="*/ 1036282 h 1297454"/>
                  <a:gd name="connsiteX17" fmla="*/ 26077 w 911102"/>
                  <a:gd name="connsiteY17" fmla="*/ 1027345 h 1297454"/>
                  <a:gd name="connsiteX18" fmla="*/ 152633 w 911102"/>
                  <a:gd name="connsiteY18" fmla="*/ 1035076 h 1297454"/>
                  <a:gd name="connsiteX19" fmla="*/ 255738 w 911102"/>
                  <a:gd name="connsiteY19" fmla="*/ 943843 h 1297454"/>
                  <a:gd name="connsiteX20" fmla="*/ 231475 w 911102"/>
                  <a:gd name="connsiteY20" fmla="*/ 873395 h 1297454"/>
                  <a:gd name="connsiteX21" fmla="*/ 213502 w 911102"/>
                  <a:gd name="connsiteY21" fmla="*/ 859613 h 1297454"/>
                  <a:gd name="connsiteX22" fmla="*/ 216878 w 911102"/>
                  <a:gd name="connsiteY22" fmla="*/ 859143 h 1297454"/>
                  <a:gd name="connsiteX23" fmla="*/ 281693 w 911102"/>
                  <a:gd name="connsiteY23" fmla="*/ 773235 h 1297454"/>
                  <a:gd name="connsiteX24" fmla="*/ 227816 w 911102"/>
                  <a:gd name="connsiteY24" fmla="*/ 680077 h 1297454"/>
                  <a:gd name="connsiteX25" fmla="*/ 217008 w 911102"/>
                  <a:gd name="connsiteY25" fmla="*/ 677199 h 1297454"/>
                  <a:gd name="connsiteX26" fmla="*/ 226953 w 911102"/>
                  <a:gd name="connsiteY26" fmla="*/ 675817 h 1297454"/>
                  <a:gd name="connsiteX27" fmla="*/ 291768 w 911102"/>
                  <a:gd name="connsiteY27" fmla="*/ 589909 h 1297454"/>
                  <a:gd name="connsiteX28" fmla="*/ 237891 w 911102"/>
                  <a:gd name="connsiteY28" fmla="*/ 496751 h 1297454"/>
                  <a:gd name="connsiteX29" fmla="*/ 221568 w 911102"/>
                  <a:gd name="connsiteY29" fmla="*/ 492404 h 1297454"/>
                  <a:gd name="connsiteX30" fmla="*/ 249567 w 911102"/>
                  <a:gd name="connsiteY30" fmla="*/ 475916 h 1297454"/>
                  <a:gd name="connsiteX31" fmla="*/ 281129 w 911102"/>
                  <a:gd name="connsiteY31" fmla="*/ 411193 h 1297454"/>
                  <a:gd name="connsiteX32" fmla="*/ 281130 w 911102"/>
                  <a:gd name="connsiteY32" fmla="*/ 411193 h 1297454"/>
                  <a:gd name="connsiteX33" fmla="*/ 257681 w 911102"/>
                  <a:gd name="connsiteY33" fmla="*/ 343108 h 1297454"/>
                  <a:gd name="connsiteX34" fmla="*/ 192957 w 911102"/>
                  <a:gd name="connsiteY34" fmla="*/ 311547 h 1297454"/>
                  <a:gd name="connsiteX35" fmla="*/ 65424 w 911102"/>
                  <a:gd name="connsiteY35" fmla="*/ 303757 h 1297454"/>
                  <a:gd name="connsiteX36" fmla="*/ 41901 w 911102"/>
                  <a:gd name="connsiteY36" fmla="*/ 309400 h 1297454"/>
                  <a:gd name="connsiteX37" fmla="*/ 56412 w 911102"/>
                  <a:gd name="connsiteY37" fmla="*/ 232310 h 1297454"/>
                  <a:gd name="connsiteX38" fmla="*/ 127609 w 911102"/>
                  <a:gd name="connsiteY38" fmla="*/ 8370 h 1297454"/>
                  <a:gd name="connsiteX39" fmla="*/ 135979 w 911102"/>
                  <a:gd name="connsiteY39" fmla="*/ 0 h 1297454"/>
                  <a:gd name="connsiteX40" fmla="*/ 737166 w 911102"/>
                  <a:gd name="connsiteY40" fmla="*/ 0 h 1297454"/>
                  <a:gd name="connsiteX41" fmla="*/ 745536 w 911102"/>
                  <a:gd name="connsiteY41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4876 w 911102"/>
                  <a:gd name="connsiteY11" fmla="*/ 1290789 h 1297454"/>
                  <a:gd name="connsiteX12" fmla="*/ 568039 w 911102"/>
                  <a:gd name="connsiteY12" fmla="*/ 1230080 h 1297454"/>
                  <a:gd name="connsiteX13" fmla="*/ 364868 w 911102"/>
                  <a:gd name="connsiteY13" fmla="*/ 1184795 h 1297454"/>
                  <a:gd name="connsiteX14" fmla="*/ 178811 w 911102"/>
                  <a:gd name="connsiteY14" fmla="*/ 1123147 h 1297454"/>
                  <a:gd name="connsiteX15" fmla="*/ 28040 w 911102"/>
                  <a:gd name="connsiteY15" fmla="*/ 1036282 h 1297454"/>
                  <a:gd name="connsiteX16" fmla="*/ 26077 w 911102"/>
                  <a:gd name="connsiteY16" fmla="*/ 1027345 h 1297454"/>
                  <a:gd name="connsiteX17" fmla="*/ 152633 w 911102"/>
                  <a:gd name="connsiteY17" fmla="*/ 1035076 h 1297454"/>
                  <a:gd name="connsiteX18" fmla="*/ 255738 w 911102"/>
                  <a:gd name="connsiteY18" fmla="*/ 943843 h 1297454"/>
                  <a:gd name="connsiteX19" fmla="*/ 231475 w 911102"/>
                  <a:gd name="connsiteY19" fmla="*/ 873395 h 1297454"/>
                  <a:gd name="connsiteX20" fmla="*/ 213502 w 911102"/>
                  <a:gd name="connsiteY20" fmla="*/ 859613 h 1297454"/>
                  <a:gd name="connsiteX21" fmla="*/ 216878 w 911102"/>
                  <a:gd name="connsiteY21" fmla="*/ 859143 h 1297454"/>
                  <a:gd name="connsiteX22" fmla="*/ 281693 w 911102"/>
                  <a:gd name="connsiteY22" fmla="*/ 773235 h 1297454"/>
                  <a:gd name="connsiteX23" fmla="*/ 227816 w 911102"/>
                  <a:gd name="connsiteY23" fmla="*/ 680077 h 1297454"/>
                  <a:gd name="connsiteX24" fmla="*/ 217008 w 911102"/>
                  <a:gd name="connsiteY24" fmla="*/ 677199 h 1297454"/>
                  <a:gd name="connsiteX25" fmla="*/ 226953 w 911102"/>
                  <a:gd name="connsiteY25" fmla="*/ 675817 h 1297454"/>
                  <a:gd name="connsiteX26" fmla="*/ 291768 w 911102"/>
                  <a:gd name="connsiteY26" fmla="*/ 589909 h 1297454"/>
                  <a:gd name="connsiteX27" fmla="*/ 237891 w 911102"/>
                  <a:gd name="connsiteY27" fmla="*/ 496751 h 1297454"/>
                  <a:gd name="connsiteX28" fmla="*/ 221568 w 911102"/>
                  <a:gd name="connsiteY28" fmla="*/ 492404 h 1297454"/>
                  <a:gd name="connsiteX29" fmla="*/ 249567 w 911102"/>
                  <a:gd name="connsiteY29" fmla="*/ 475916 h 1297454"/>
                  <a:gd name="connsiteX30" fmla="*/ 281129 w 911102"/>
                  <a:gd name="connsiteY30" fmla="*/ 411193 h 1297454"/>
                  <a:gd name="connsiteX31" fmla="*/ 281130 w 911102"/>
                  <a:gd name="connsiteY31" fmla="*/ 411193 h 1297454"/>
                  <a:gd name="connsiteX32" fmla="*/ 257681 w 911102"/>
                  <a:gd name="connsiteY32" fmla="*/ 343108 h 1297454"/>
                  <a:gd name="connsiteX33" fmla="*/ 192957 w 911102"/>
                  <a:gd name="connsiteY33" fmla="*/ 311547 h 1297454"/>
                  <a:gd name="connsiteX34" fmla="*/ 65424 w 911102"/>
                  <a:gd name="connsiteY34" fmla="*/ 303757 h 1297454"/>
                  <a:gd name="connsiteX35" fmla="*/ 41901 w 911102"/>
                  <a:gd name="connsiteY35" fmla="*/ 309400 h 1297454"/>
                  <a:gd name="connsiteX36" fmla="*/ 56412 w 911102"/>
                  <a:gd name="connsiteY36" fmla="*/ 232310 h 1297454"/>
                  <a:gd name="connsiteX37" fmla="*/ 127609 w 911102"/>
                  <a:gd name="connsiteY37" fmla="*/ 8370 h 1297454"/>
                  <a:gd name="connsiteX38" fmla="*/ 135979 w 911102"/>
                  <a:gd name="connsiteY38" fmla="*/ 0 h 1297454"/>
                  <a:gd name="connsiteX39" fmla="*/ 737166 w 911102"/>
                  <a:gd name="connsiteY39" fmla="*/ 0 h 1297454"/>
                  <a:gd name="connsiteX40" fmla="*/ 745536 w 911102"/>
                  <a:gd name="connsiteY40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11102" h="1297454">
                    <a:moveTo>
                      <a:pt x="554" y="664205"/>
                    </a:moveTo>
                    <a:lnTo>
                      <a:pt x="0" y="664282"/>
                    </a:lnTo>
                    <a:cubicBezTo>
                      <a:pt x="5" y="664208"/>
                      <a:pt x="11" y="664135"/>
                      <a:pt x="16" y="664061"/>
                    </a:cubicBezTo>
                    <a:lnTo>
                      <a:pt x="554" y="664205"/>
                    </a:lnTo>
                    <a:close/>
                    <a:moveTo>
                      <a:pt x="745536" y="8370"/>
                    </a:moveTo>
                    <a:cubicBezTo>
                      <a:pt x="777296" y="94936"/>
                      <a:pt x="879455" y="311958"/>
                      <a:pt x="911102" y="379668"/>
                    </a:cubicBezTo>
                    <a:lnTo>
                      <a:pt x="876710" y="385825"/>
                    </a:lnTo>
                    <a:cubicBezTo>
                      <a:pt x="868621" y="377323"/>
                      <a:pt x="500563" y="302568"/>
                      <a:pt x="492061" y="310657"/>
                    </a:cubicBezTo>
                    <a:cubicBezTo>
                      <a:pt x="467650" y="368421"/>
                      <a:pt x="552876" y="601616"/>
                      <a:pt x="783320" y="626020"/>
                    </a:cubicBezTo>
                    <a:cubicBezTo>
                      <a:pt x="707017" y="751589"/>
                      <a:pt x="678492" y="1146233"/>
                      <a:pt x="724876" y="1290789"/>
                    </a:cubicBezTo>
                    <a:cubicBezTo>
                      <a:pt x="686289" y="1299923"/>
                      <a:pt x="599232" y="1312604"/>
                      <a:pt x="568039" y="1230080"/>
                    </a:cubicBezTo>
                    <a:cubicBezTo>
                      <a:pt x="505142" y="1271224"/>
                      <a:pt x="421109" y="1286153"/>
                      <a:pt x="364868" y="1184795"/>
                    </a:cubicBezTo>
                    <a:cubicBezTo>
                      <a:pt x="275380" y="1265558"/>
                      <a:pt x="187295" y="1190323"/>
                      <a:pt x="178811" y="1123147"/>
                    </a:cubicBezTo>
                    <a:cubicBezTo>
                      <a:pt x="136082" y="1156900"/>
                      <a:pt x="67183" y="1167242"/>
                      <a:pt x="28040" y="1036282"/>
                    </a:cubicBezTo>
                    <a:lnTo>
                      <a:pt x="26077" y="1027345"/>
                    </a:lnTo>
                    <a:lnTo>
                      <a:pt x="152633" y="1035076"/>
                    </a:lnTo>
                    <a:cubicBezTo>
                      <a:pt x="206298" y="1038354"/>
                      <a:pt x="252460" y="997507"/>
                      <a:pt x="255738" y="943843"/>
                    </a:cubicBezTo>
                    <a:cubicBezTo>
                      <a:pt x="257377" y="917011"/>
                      <a:pt x="247985" y="892054"/>
                      <a:pt x="231475" y="873395"/>
                    </a:cubicBezTo>
                    <a:lnTo>
                      <a:pt x="213502" y="859613"/>
                    </a:lnTo>
                    <a:lnTo>
                      <a:pt x="216878" y="859143"/>
                    </a:lnTo>
                    <a:cubicBezTo>
                      <a:pt x="252654" y="846522"/>
                      <a:pt x="279235" y="813484"/>
                      <a:pt x="281693" y="773235"/>
                    </a:cubicBezTo>
                    <a:cubicBezTo>
                      <a:pt x="284152" y="732987"/>
                      <a:pt x="261790" y="696958"/>
                      <a:pt x="227816" y="680077"/>
                    </a:cubicBezTo>
                    <a:lnTo>
                      <a:pt x="217008" y="677199"/>
                    </a:lnTo>
                    <a:lnTo>
                      <a:pt x="226953" y="675817"/>
                    </a:lnTo>
                    <a:cubicBezTo>
                      <a:pt x="262729" y="663196"/>
                      <a:pt x="289310" y="630158"/>
                      <a:pt x="291768" y="589909"/>
                    </a:cubicBezTo>
                    <a:cubicBezTo>
                      <a:pt x="294227" y="549660"/>
                      <a:pt x="271865" y="513632"/>
                      <a:pt x="237891" y="496751"/>
                    </a:cubicBezTo>
                    <a:lnTo>
                      <a:pt x="221568" y="492404"/>
                    </a:lnTo>
                    <a:lnTo>
                      <a:pt x="249567" y="475916"/>
                    </a:lnTo>
                    <a:cubicBezTo>
                      <a:pt x="267599" y="459959"/>
                      <a:pt x="279545" y="437125"/>
                      <a:pt x="281129" y="411193"/>
                    </a:cubicBezTo>
                    <a:lnTo>
                      <a:pt x="281130" y="411193"/>
                    </a:lnTo>
                    <a:cubicBezTo>
                      <a:pt x="282714" y="385260"/>
                      <a:pt x="273637" y="361142"/>
                      <a:pt x="257681" y="343108"/>
                    </a:cubicBezTo>
                    <a:cubicBezTo>
                      <a:pt x="241725" y="325077"/>
                      <a:pt x="218889" y="313132"/>
                      <a:pt x="192957" y="311547"/>
                    </a:cubicBezTo>
                    <a:lnTo>
                      <a:pt x="65424" y="303757"/>
                    </a:lnTo>
                    <a:lnTo>
                      <a:pt x="41901" y="309400"/>
                    </a:lnTo>
                    <a:lnTo>
                      <a:pt x="56412" y="232310"/>
                    </a:lnTo>
                    <a:cubicBezTo>
                      <a:pt x="76486" y="142148"/>
                      <a:pt x="100714" y="63554"/>
                      <a:pt x="127609" y="8370"/>
                    </a:cubicBezTo>
                    <a:cubicBezTo>
                      <a:pt x="127609" y="3747"/>
                      <a:pt x="131356" y="0"/>
                      <a:pt x="135979" y="0"/>
                    </a:cubicBezTo>
                    <a:lnTo>
                      <a:pt x="737166" y="0"/>
                    </a:lnTo>
                    <a:cubicBezTo>
                      <a:pt x="741789" y="0"/>
                      <a:pt x="745536" y="3747"/>
                      <a:pt x="745536" y="837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ounded Rectangle 62">
                <a:extLst>
                  <a:ext uri="{FF2B5EF4-FFF2-40B4-BE49-F238E27FC236}">
                    <a16:creationId xmlns:a16="http://schemas.microsoft.com/office/drawing/2014/main" id="{B36642E0-385B-4B4E-9AA9-A4839EA33E23}"/>
                  </a:ext>
                </a:extLst>
              </p:cNvPr>
              <p:cNvSpPr/>
              <p:nvPr/>
            </p:nvSpPr>
            <p:spPr>
              <a:xfrm rot="18254747">
                <a:off x="2121920" y="3773287"/>
                <a:ext cx="268275" cy="128977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Rounded Rectangle 63">
                <a:extLst>
                  <a:ext uri="{FF2B5EF4-FFF2-40B4-BE49-F238E27FC236}">
                    <a16:creationId xmlns:a16="http://schemas.microsoft.com/office/drawing/2014/main" id="{2F6658AA-D6C4-4953-9EFB-C13B17ACAC00}"/>
                  </a:ext>
                </a:extLst>
              </p:cNvPr>
              <p:cNvSpPr/>
              <p:nvPr/>
            </p:nvSpPr>
            <p:spPr>
              <a:xfrm rot="18254747">
                <a:off x="2237781" y="3867949"/>
                <a:ext cx="311038" cy="143896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ounded Rectangle 64">
                <a:extLst>
                  <a:ext uri="{FF2B5EF4-FFF2-40B4-BE49-F238E27FC236}">
                    <a16:creationId xmlns:a16="http://schemas.microsoft.com/office/drawing/2014/main" id="{2E7D9AF2-8997-4AC6-8EB3-8F0D00590112}"/>
                  </a:ext>
                </a:extLst>
              </p:cNvPr>
              <p:cNvSpPr/>
              <p:nvPr/>
            </p:nvSpPr>
            <p:spPr>
              <a:xfrm rot="18254747">
                <a:off x="2396653" y="3967672"/>
                <a:ext cx="302453" cy="142014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Rounded Rectangle 65">
                <a:extLst>
                  <a:ext uri="{FF2B5EF4-FFF2-40B4-BE49-F238E27FC236}">
                    <a16:creationId xmlns:a16="http://schemas.microsoft.com/office/drawing/2014/main" id="{1708456C-240B-488E-937C-511660FB400B}"/>
                  </a:ext>
                </a:extLst>
              </p:cNvPr>
              <p:cNvSpPr/>
              <p:nvPr/>
            </p:nvSpPr>
            <p:spPr>
              <a:xfrm rot="18191826">
                <a:off x="2567056" y="4069412"/>
                <a:ext cx="257644" cy="132691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Rounded Rectangle 66">
                <a:extLst>
                  <a:ext uri="{FF2B5EF4-FFF2-40B4-BE49-F238E27FC236}">
                    <a16:creationId xmlns:a16="http://schemas.microsoft.com/office/drawing/2014/main" id="{A9AD1A65-3B5E-4E84-A1D9-06ACC348E31A}"/>
                  </a:ext>
                </a:extLst>
              </p:cNvPr>
              <p:cNvSpPr/>
              <p:nvPr/>
            </p:nvSpPr>
            <p:spPr>
              <a:xfrm rot="18170923">
                <a:off x="1446042" y="3129169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ounded Rectangle 67">
                <a:extLst>
                  <a:ext uri="{FF2B5EF4-FFF2-40B4-BE49-F238E27FC236}">
                    <a16:creationId xmlns:a16="http://schemas.microsoft.com/office/drawing/2014/main" id="{FBC4C654-CAED-449A-9163-FC472EBFF027}"/>
                  </a:ext>
                </a:extLst>
              </p:cNvPr>
              <p:cNvSpPr/>
              <p:nvPr/>
            </p:nvSpPr>
            <p:spPr>
              <a:xfrm rot="18139869">
                <a:off x="1650404" y="3310198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Rounded Rectangle 68">
                <a:extLst>
                  <a:ext uri="{FF2B5EF4-FFF2-40B4-BE49-F238E27FC236}">
                    <a16:creationId xmlns:a16="http://schemas.microsoft.com/office/drawing/2014/main" id="{0BB4CA18-CF7B-4131-B025-9028B1E2E79D}"/>
                  </a:ext>
                </a:extLst>
              </p:cNvPr>
              <p:cNvSpPr/>
              <p:nvPr/>
            </p:nvSpPr>
            <p:spPr>
              <a:xfrm rot="4209802">
                <a:off x="3305704" y="3176290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Rounded Rectangle 69">
                <a:extLst>
                  <a:ext uri="{FF2B5EF4-FFF2-40B4-BE49-F238E27FC236}">
                    <a16:creationId xmlns:a16="http://schemas.microsoft.com/office/drawing/2014/main" id="{0197E3AD-A4C9-4447-9FA0-7E9E4DF9E1A3}"/>
                  </a:ext>
                </a:extLst>
              </p:cNvPr>
              <p:cNvSpPr/>
              <p:nvPr/>
            </p:nvSpPr>
            <p:spPr>
              <a:xfrm rot="4234155">
                <a:off x="3180849" y="3331995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70">
                <a:extLst>
                  <a:ext uri="{FF2B5EF4-FFF2-40B4-BE49-F238E27FC236}">
                    <a16:creationId xmlns:a16="http://schemas.microsoft.com/office/drawing/2014/main" id="{248E53AA-4FD6-4CC2-9E2E-341A3DE66D6F}"/>
                  </a:ext>
                </a:extLst>
              </p:cNvPr>
              <p:cNvSpPr/>
              <p:nvPr/>
            </p:nvSpPr>
            <p:spPr>
              <a:xfrm rot="20830502">
                <a:off x="2416807" y="3065880"/>
                <a:ext cx="1092446" cy="753122"/>
              </a:xfrm>
              <a:custGeom>
                <a:avLst/>
                <a:gdLst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1523 w 1092446"/>
                  <a:gd name="connsiteY8" fmla="*/ 493267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99633 w 1092446"/>
                  <a:gd name="connsiteY6" fmla="*/ 522004 h 741956"/>
                  <a:gd name="connsiteX7" fmla="*/ 691523 w 1092446"/>
                  <a:gd name="connsiteY7" fmla="*/ 493267 h 741956"/>
                  <a:gd name="connsiteX8" fmla="*/ 576784 w 1092446"/>
                  <a:gd name="connsiteY8" fmla="*/ 489842 h 741956"/>
                  <a:gd name="connsiteX9" fmla="*/ 571648 w 1092446"/>
                  <a:gd name="connsiteY9" fmla="*/ 489724 h 741956"/>
                  <a:gd name="connsiteX10" fmla="*/ 481793 w 1092446"/>
                  <a:gd name="connsiteY10" fmla="*/ 377963 h 741956"/>
                  <a:gd name="connsiteX11" fmla="*/ 408161 w 1092446"/>
                  <a:gd name="connsiteY11" fmla="*/ 225516 h 741956"/>
                  <a:gd name="connsiteX12" fmla="*/ 0 w 1092446"/>
                  <a:gd name="connsiteY12" fmla="*/ 271157 h 741956"/>
                  <a:gd name="connsiteX13" fmla="*/ 393182 w 1092446"/>
                  <a:gd name="connsiteY13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81793 w 1092446"/>
                  <a:gd name="connsiteY8" fmla="*/ 377963 h 741956"/>
                  <a:gd name="connsiteX9" fmla="*/ 408161 w 1092446"/>
                  <a:gd name="connsiteY9" fmla="*/ 225516 h 741956"/>
                  <a:gd name="connsiteX10" fmla="*/ 0 w 1092446"/>
                  <a:gd name="connsiteY10" fmla="*/ 271157 h 741956"/>
                  <a:gd name="connsiteX11" fmla="*/ 393182 w 1092446"/>
                  <a:gd name="connsiteY11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53122"/>
                  <a:gd name="connsiteX1" fmla="*/ 1030378 w 1092446"/>
                  <a:gd name="connsiteY1" fmla="*/ 159143 h 753122"/>
                  <a:gd name="connsiteX2" fmla="*/ 1092446 w 1092446"/>
                  <a:gd name="connsiteY2" fmla="*/ 711193 h 753122"/>
                  <a:gd name="connsiteX3" fmla="*/ 848296 w 1092446"/>
                  <a:gd name="connsiteY3" fmla="*/ 752170 h 753122"/>
                  <a:gd name="connsiteX4" fmla="*/ 600457 w 1092446"/>
                  <a:gd name="connsiteY4" fmla="*/ 520096 h 753122"/>
                  <a:gd name="connsiteX5" fmla="*/ 699633 w 1092446"/>
                  <a:gd name="connsiteY5" fmla="*/ 522004 h 753122"/>
                  <a:gd name="connsiteX6" fmla="*/ 689937 w 1092446"/>
                  <a:gd name="connsiteY6" fmla="*/ 500232 h 753122"/>
                  <a:gd name="connsiteX7" fmla="*/ 576784 w 1092446"/>
                  <a:gd name="connsiteY7" fmla="*/ 489842 h 753122"/>
                  <a:gd name="connsiteX8" fmla="*/ 408161 w 1092446"/>
                  <a:gd name="connsiteY8" fmla="*/ 225516 h 753122"/>
                  <a:gd name="connsiteX9" fmla="*/ 0 w 1092446"/>
                  <a:gd name="connsiteY9" fmla="*/ 271157 h 753122"/>
                  <a:gd name="connsiteX10" fmla="*/ 393182 w 1092446"/>
                  <a:gd name="connsiteY10" fmla="*/ 0 h 75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2446" h="753122">
                    <a:moveTo>
                      <a:pt x="393182" y="0"/>
                    </a:moveTo>
                    <a:cubicBezTo>
                      <a:pt x="603014" y="50021"/>
                      <a:pt x="721952" y="145288"/>
                      <a:pt x="1030378" y="159143"/>
                    </a:cubicBezTo>
                    <a:cubicBezTo>
                      <a:pt x="1030378" y="348219"/>
                      <a:pt x="1061205" y="519889"/>
                      <a:pt x="1092446" y="711193"/>
                    </a:cubicBezTo>
                    <a:cubicBezTo>
                      <a:pt x="1032790" y="742751"/>
                      <a:pt x="923476" y="757108"/>
                      <a:pt x="848296" y="752170"/>
                    </a:cubicBezTo>
                    <a:cubicBezTo>
                      <a:pt x="798266" y="726242"/>
                      <a:pt x="684202" y="631576"/>
                      <a:pt x="600457" y="520096"/>
                    </a:cubicBezTo>
                    <a:cubicBezTo>
                      <a:pt x="633516" y="520732"/>
                      <a:pt x="684720" y="525315"/>
                      <a:pt x="699633" y="522004"/>
                    </a:cubicBezTo>
                    <a:cubicBezTo>
                      <a:pt x="714546" y="518693"/>
                      <a:pt x="725252" y="504787"/>
                      <a:pt x="689937" y="500232"/>
                    </a:cubicBezTo>
                    <a:cubicBezTo>
                      <a:pt x="654621" y="501428"/>
                      <a:pt x="614772" y="497298"/>
                      <a:pt x="576784" y="489842"/>
                    </a:cubicBezTo>
                    <a:cubicBezTo>
                      <a:pt x="507475" y="437824"/>
                      <a:pt x="432486" y="335672"/>
                      <a:pt x="408161" y="225516"/>
                    </a:cubicBezTo>
                    <a:cubicBezTo>
                      <a:pt x="253916" y="345672"/>
                      <a:pt x="75753" y="345602"/>
                      <a:pt x="0" y="271157"/>
                    </a:cubicBezTo>
                    <a:cubicBezTo>
                      <a:pt x="0" y="259422"/>
                      <a:pt x="381447" y="0"/>
                      <a:pt x="393182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059158-41ED-4076-9594-02263ACDD4AE}"/>
                </a:ext>
              </a:extLst>
            </p:cNvPr>
            <p:cNvGrpSpPr/>
            <p:nvPr/>
          </p:nvGrpSpPr>
          <p:grpSpPr>
            <a:xfrm>
              <a:off x="9691158" y="1412869"/>
              <a:ext cx="642308" cy="620954"/>
              <a:chOff x="1190992" y="3966801"/>
              <a:chExt cx="2949531" cy="2851481"/>
            </a:xfrm>
            <a:solidFill>
              <a:srgbClr val="FFFFFF"/>
            </a:solidFill>
          </p:grpSpPr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B4B383B0-912D-4107-8C62-A4E2E8D5CC5C}"/>
                  </a:ext>
                </a:extLst>
              </p:cNvPr>
              <p:cNvSpPr/>
              <p:nvPr/>
            </p:nvSpPr>
            <p:spPr>
              <a:xfrm rot="20110930">
                <a:off x="1190992" y="3966801"/>
                <a:ext cx="1971644" cy="1968573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73">
                <a:extLst>
                  <a:ext uri="{FF2B5EF4-FFF2-40B4-BE49-F238E27FC236}">
                    <a16:creationId xmlns:a16="http://schemas.microsoft.com/office/drawing/2014/main" id="{3D84F62F-EDD2-4CD7-8332-6E95BE8C1B4E}"/>
                  </a:ext>
                </a:extLst>
              </p:cNvPr>
              <p:cNvSpPr/>
              <p:nvPr/>
            </p:nvSpPr>
            <p:spPr>
              <a:xfrm rot="21290135">
                <a:off x="1788507" y="5851303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BA5FAC9D-C4D2-46EF-9158-948AB67606D1}"/>
                  </a:ext>
                </a:extLst>
              </p:cNvPr>
              <p:cNvSpPr/>
              <p:nvPr/>
            </p:nvSpPr>
            <p:spPr>
              <a:xfrm rot="21290135">
                <a:off x="2817783" y="5466494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75">
                <a:extLst>
                  <a:ext uri="{FF2B5EF4-FFF2-40B4-BE49-F238E27FC236}">
                    <a16:creationId xmlns:a16="http://schemas.microsoft.com/office/drawing/2014/main" id="{281D8039-36DE-424D-AA32-F07A9671A0FA}"/>
                  </a:ext>
                </a:extLst>
              </p:cNvPr>
              <p:cNvSpPr/>
              <p:nvPr/>
            </p:nvSpPr>
            <p:spPr>
              <a:xfrm rot="21290135">
                <a:off x="3172038" y="4372492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id="{0297A542-B277-4E4D-81C5-83CA3F171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596" y="1836219"/>
              <a:ext cx="465463" cy="465461"/>
            </a:xfrm>
            <a:custGeom>
              <a:avLst/>
              <a:gdLst>
                <a:gd name="T0" fmla="*/ 13196 w 16314"/>
                <a:gd name="T1" fmla="*/ 13458 h 16314"/>
                <a:gd name="T2" fmla="*/ 2856 w 16314"/>
                <a:gd name="T3" fmla="*/ 13458 h 16314"/>
                <a:gd name="T4" fmla="*/ 2856 w 16314"/>
                <a:gd name="T5" fmla="*/ 3118 h 16314"/>
                <a:gd name="T6" fmla="*/ 12080 w 16314"/>
                <a:gd name="T7" fmla="*/ 2202 h 16314"/>
                <a:gd name="T8" fmla="*/ 10926 w 16314"/>
                <a:gd name="T9" fmla="*/ 3356 h 16314"/>
                <a:gd name="T10" fmla="*/ 3981 w 16314"/>
                <a:gd name="T11" fmla="*/ 4243 h 16314"/>
                <a:gd name="T12" fmla="*/ 3981 w 16314"/>
                <a:gd name="T13" fmla="*/ 12333 h 16314"/>
                <a:gd name="T14" fmla="*/ 12071 w 16314"/>
                <a:gd name="T15" fmla="*/ 12333 h 16314"/>
                <a:gd name="T16" fmla="*/ 12957 w 16314"/>
                <a:gd name="T17" fmla="*/ 5387 h 16314"/>
                <a:gd name="T18" fmla="*/ 14111 w 16314"/>
                <a:gd name="T19" fmla="*/ 4233 h 16314"/>
                <a:gd name="T20" fmla="*/ 13196 w 16314"/>
                <a:gd name="T21" fmla="*/ 13458 h 16314"/>
                <a:gd name="T22" fmla="*/ 11935 w 16314"/>
                <a:gd name="T23" fmla="*/ 6410 h 16314"/>
                <a:gd name="T24" fmla="*/ 10806 w 16314"/>
                <a:gd name="T25" fmla="*/ 7539 h 16314"/>
                <a:gd name="T26" fmla="*/ 10062 w 16314"/>
                <a:gd name="T27" fmla="*/ 10324 h 16314"/>
                <a:gd name="T28" fmla="*/ 5990 w 16314"/>
                <a:gd name="T29" fmla="*/ 10324 h 16314"/>
                <a:gd name="T30" fmla="*/ 5990 w 16314"/>
                <a:gd name="T31" fmla="*/ 6252 h 16314"/>
                <a:gd name="T32" fmla="*/ 8774 w 16314"/>
                <a:gd name="T33" fmla="*/ 5508 h 16314"/>
                <a:gd name="T34" fmla="*/ 9904 w 16314"/>
                <a:gd name="T35" fmla="*/ 4379 h 16314"/>
                <a:gd name="T36" fmla="*/ 4960 w 16314"/>
                <a:gd name="T37" fmla="*/ 5222 h 16314"/>
                <a:gd name="T38" fmla="*/ 4960 w 16314"/>
                <a:gd name="T39" fmla="*/ 11354 h 16314"/>
                <a:gd name="T40" fmla="*/ 11092 w 16314"/>
                <a:gd name="T41" fmla="*/ 11354 h 16314"/>
                <a:gd name="T42" fmla="*/ 11935 w 16314"/>
                <a:gd name="T43" fmla="*/ 6410 h 16314"/>
                <a:gd name="T44" fmla="*/ 14881 w 16314"/>
                <a:gd name="T45" fmla="*/ 1432 h 16314"/>
                <a:gd name="T46" fmla="*/ 14691 w 16314"/>
                <a:gd name="T47" fmla="*/ 0 h 16314"/>
                <a:gd name="T48" fmla="*/ 12796 w 16314"/>
                <a:gd name="T49" fmla="*/ 1894 h 16314"/>
                <a:gd name="T50" fmla="*/ 12892 w 16314"/>
                <a:gd name="T51" fmla="*/ 2610 h 16314"/>
                <a:gd name="T52" fmla="*/ 8597 w 16314"/>
                <a:gd name="T53" fmla="*/ 6905 h 16314"/>
                <a:gd name="T54" fmla="*/ 6968 w 16314"/>
                <a:gd name="T55" fmla="*/ 7230 h 16314"/>
                <a:gd name="T56" fmla="*/ 6968 w 16314"/>
                <a:gd name="T57" fmla="*/ 9346 h 16314"/>
                <a:gd name="T58" fmla="*/ 9084 w 16314"/>
                <a:gd name="T59" fmla="*/ 9346 h 16314"/>
                <a:gd name="T60" fmla="*/ 9409 w 16314"/>
                <a:gd name="T61" fmla="*/ 7717 h 16314"/>
                <a:gd name="T62" fmla="*/ 13704 w 16314"/>
                <a:gd name="T63" fmla="*/ 3422 h 16314"/>
                <a:gd name="T64" fmla="*/ 14419 w 16314"/>
                <a:gd name="T65" fmla="*/ 3518 h 16314"/>
                <a:gd name="T66" fmla="*/ 16314 w 16314"/>
                <a:gd name="T67" fmla="*/ 1623 h 16314"/>
                <a:gd name="T68" fmla="*/ 14881 w 16314"/>
                <a:gd name="T69" fmla="*/ 1432 h 16314"/>
                <a:gd name="T70" fmla="*/ 11037 w 16314"/>
                <a:gd name="T71" fmla="*/ 4449 h 16314"/>
                <a:gd name="T72" fmla="*/ 11037 w 16314"/>
                <a:gd name="T73" fmla="*/ 4449 h 16314"/>
                <a:gd name="T74" fmla="*/ 11037 w 16314"/>
                <a:gd name="T75" fmla="*/ 4449 h 16314"/>
                <a:gd name="T76" fmla="*/ 11037 w 16314"/>
                <a:gd name="T77" fmla="*/ 4449 h 1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14" h="16314">
                  <a:moveTo>
                    <a:pt x="13196" y="13458"/>
                  </a:moveTo>
                  <a:cubicBezTo>
                    <a:pt x="10341" y="16314"/>
                    <a:pt x="5711" y="16314"/>
                    <a:pt x="2856" y="13458"/>
                  </a:cubicBezTo>
                  <a:cubicBezTo>
                    <a:pt x="0" y="10603"/>
                    <a:pt x="0" y="5973"/>
                    <a:pt x="2856" y="3118"/>
                  </a:cubicBezTo>
                  <a:cubicBezTo>
                    <a:pt x="5363" y="610"/>
                    <a:pt x="9240" y="305"/>
                    <a:pt x="12080" y="2202"/>
                  </a:cubicBezTo>
                  <a:lnTo>
                    <a:pt x="10926" y="3356"/>
                  </a:lnTo>
                  <a:cubicBezTo>
                    <a:pt x="8734" y="2064"/>
                    <a:pt x="5864" y="2360"/>
                    <a:pt x="3981" y="4243"/>
                  </a:cubicBezTo>
                  <a:cubicBezTo>
                    <a:pt x="1747" y="6477"/>
                    <a:pt x="1747" y="10099"/>
                    <a:pt x="3981" y="12333"/>
                  </a:cubicBezTo>
                  <a:cubicBezTo>
                    <a:pt x="6215" y="14567"/>
                    <a:pt x="9837" y="14567"/>
                    <a:pt x="12071" y="12333"/>
                  </a:cubicBezTo>
                  <a:cubicBezTo>
                    <a:pt x="13954" y="10450"/>
                    <a:pt x="14249" y="7580"/>
                    <a:pt x="12957" y="5387"/>
                  </a:cubicBezTo>
                  <a:lnTo>
                    <a:pt x="14111" y="4233"/>
                  </a:lnTo>
                  <a:cubicBezTo>
                    <a:pt x="16009" y="7074"/>
                    <a:pt x="15704" y="10950"/>
                    <a:pt x="13196" y="13458"/>
                  </a:cubicBezTo>
                  <a:close/>
                  <a:moveTo>
                    <a:pt x="11935" y="6410"/>
                  </a:moveTo>
                  <a:lnTo>
                    <a:pt x="10806" y="7539"/>
                  </a:lnTo>
                  <a:cubicBezTo>
                    <a:pt x="11063" y="8501"/>
                    <a:pt x="10816" y="9569"/>
                    <a:pt x="10062" y="10324"/>
                  </a:cubicBezTo>
                  <a:cubicBezTo>
                    <a:pt x="8937" y="11448"/>
                    <a:pt x="7114" y="11448"/>
                    <a:pt x="5990" y="10324"/>
                  </a:cubicBezTo>
                  <a:cubicBezTo>
                    <a:pt x="4866" y="9199"/>
                    <a:pt x="4866" y="7377"/>
                    <a:pt x="5990" y="6252"/>
                  </a:cubicBezTo>
                  <a:cubicBezTo>
                    <a:pt x="6744" y="5498"/>
                    <a:pt x="7813" y="5250"/>
                    <a:pt x="8774" y="5508"/>
                  </a:cubicBezTo>
                  <a:lnTo>
                    <a:pt x="9904" y="4379"/>
                  </a:lnTo>
                  <a:cubicBezTo>
                    <a:pt x="8291" y="3604"/>
                    <a:pt x="6297" y="3885"/>
                    <a:pt x="4960" y="5222"/>
                  </a:cubicBezTo>
                  <a:cubicBezTo>
                    <a:pt x="3267" y="6915"/>
                    <a:pt x="3267" y="9661"/>
                    <a:pt x="4960" y="11354"/>
                  </a:cubicBezTo>
                  <a:cubicBezTo>
                    <a:pt x="6653" y="13047"/>
                    <a:pt x="9398" y="13047"/>
                    <a:pt x="11092" y="11354"/>
                  </a:cubicBezTo>
                  <a:cubicBezTo>
                    <a:pt x="12429" y="10017"/>
                    <a:pt x="12710" y="8023"/>
                    <a:pt x="11935" y="6410"/>
                  </a:cubicBezTo>
                  <a:close/>
                  <a:moveTo>
                    <a:pt x="14881" y="1432"/>
                  </a:moveTo>
                  <a:lnTo>
                    <a:pt x="14691" y="0"/>
                  </a:lnTo>
                  <a:lnTo>
                    <a:pt x="12796" y="1894"/>
                  </a:lnTo>
                  <a:lnTo>
                    <a:pt x="12892" y="2610"/>
                  </a:lnTo>
                  <a:lnTo>
                    <a:pt x="8597" y="6905"/>
                  </a:lnTo>
                  <a:cubicBezTo>
                    <a:pt x="8055" y="6682"/>
                    <a:pt x="7408" y="6790"/>
                    <a:pt x="6968" y="7230"/>
                  </a:cubicBezTo>
                  <a:cubicBezTo>
                    <a:pt x="6384" y="7814"/>
                    <a:pt x="6384" y="8762"/>
                    <a:pt x="6968" y="9346"/>
                  </a:cubicBezTo>
                  <a:cubicBezTo>
                    <a:pt x="7552" y="9930"/>
                    <a:pt x="8499" y="9930"/>
                    <a:pt x="9084" y="9346"/>
                  </a:cubicBezTo>
                  <a:cubicBezTo>
                    <a:pt x="9524" y="8905"/>
                    <a:pt x="9632" y="8259"/>
                    <a:pt x="9409" y="7717"/>
                  </a:cubicBezTo>
                  <a:lnTo>
                    <a:pt x="13704" y="3422"/>
                  </a:lnTo>
                  <a:lnTo>
                    <a:pt x="14419" y="3518"/>
                  </a:lnTo>
                  <a:lnTo>
                    <a:pt x="16314" y="1623"/>
                  </a:lnTo>
                  <a:lnTo>
                    <a:pt x="14881" y="1432"/>
                  </a:lnTo>
                  <a:close/>
                  <a:moveTo>
                    <a:pt x="11037" y="4449"/>
                  </a:moveTo>
                  <a:lnTo>
                    <a:pt x="11037" y="4449"/>
                  </a:lnTo>
                  <a:lnTo>
                    <a:pt x="11037" y="4449"/>
                  </a:lnTo>
                  <a:lnTo>
                    <a:pt x="11037" y="4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BE0C4A1F-76B5-44E7-8ABE-2454401C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2189" y="1396592"/>
              <a:ext cx="797388" cy="858694"/>
            </a:xfrm>
            <a:custGeom>
              <a:avLst/>
              <a:gdLst>
                <a:gd name="connsiteX0" fmla="*/ 3282562 w 3282563"/>
                <a:gd name="connsiteY0" fmla="*/ 665756 h 3227602"/>
                <a:gd name="connsiteX1" fmla="*/ 3282562 w 3282563"/>
                <a:gd name="connsiteY1" fmla="*/ 2221332 h 3227602"/>
                <a:gd name="connsiteX2" fmla="*/ 3281872 w 3282563"/>
                <a:gd name="connsiteY2" fmla="*/ 2234656 h 3227602"/>
                <a:gd name="connsiteX3" fmla="*/ 2994237 w 3282563"/>
                <a:gd name="connsiteY3" fmla="*/ 2466006 h 3227602"/>
                <a:gd name="connsiteX4" fmla="*/ 2301705 w 3282563"/>
                <a:gd name="connsiteY4" fmla="*/ 2466006 h 3227602"/>
                <a:gd name="connsiteX5" fmla="*/ 2521742 w 3282563"/>
                <a:gd name="connsiteY5" fmla="*/ 2790629 h 3227602"/>
                <a:gd name="connsiteX6" fmla="*/ 2679930 w 3282563"/>
                <a:gd name="connsiteY6" fmla="*/ 2843929 h 3227602"/>
                <a:gd name="connsiteX7" fmla="*/ 2679930 w 3282563"/>
                <a:gd name="connsiteY7" fmla="*/ 2901594 h 3227602"/>
                <a:gd name="connsiteX8" fmla="*/ 1301533 w 3282563"/>
                <a:gd name="connsiteY8" fmla="*/ 2901594 h 3227602"/>
                <a:gd name="connsiteX9" fmla="*/ 1468228 w 3282563"/>
                <a:gd name="connsiteY9" fmla="*/ 2542969 h 3227602"/>
                <a:gd name="connsiteX10" fmla="*/ 1882092 w 3282563"/>
                <a:gd name="connsiteY10" fmla="*/ 2264523 h 3227602"/>
                <a:gd name="connsiteX11" fmla="*/ 1974752 w 3282563"/>
                <a:gd name="connsiteY11" fmla="*/ 2241778 h 3227602"/>
                <a:gd name="connsiteX12" fmla="*/ 3006653 w 3282563"/>
                <a:gd name="connsiteY12" fmla="*/ 2235116 h 3227602"/>
                <a:gd name="connsiteX13" fmla="*/ 3064594 w 3282563"/>
                <a:gd name="connsiteY13" fmla="*/ 2062351 h 3227602"/>
                <a:gd name="connsiteX14" fmla="*/ 3064594 w 3282563"/>
                <a:gd name="connsiteY14" fmla="*/ 1139941 h 3227602"/>
                <a:gd name="connsiteX15" fmla="*/ 3104831 w 3282563"/>
                <a:gd name="connsiteY15" fmla="*/ 949486 h 3227602"/>
                <a:gd name="connsiteX16" fmla="*/ 3197260 w 3282563"/>
                <a:gd name="connsiteY16" fmla="*/ 811182 h 3227602"/>
                <a:gd name="connsiteX17" fmla="*/ 3240026 w 3282563"/>
                <a:gd name="connsiteY17" fmla="*/ 738354 h 3227602"/>
                <a:gd name="connsiteX18" fmla="*/ 3261179 w 3282563"/>
                <a:gd name="connsiteY18" fmla="*/ 702055 h 3227602"/>
                <a:gd name="connsiteX19" fmla="*/ 3282563 w 3282563"/>
                <a:gd name="connsiteY19" fmla="*/ 493384 h 3227602"/>
                <a:gd name="connsiteX20" fmla="*/ 2764324 w 3282563"/>
                <a:gd name="connsiteY20" fmla="*/ 1307656 h 3227602"/>
                <a:gd name="connsiteX21" fmla="*/ 2529806 w 3282563"/>
                <a:gd name="connsiteY21" fmla="*/ 1572880 h 3227602"/>
                <a:gd name="connsiteX22" fmla="*/ 2200791 w 3282563"/>
                <a:gd name="connsiteY22" fmla="*/ 1910208 h 3227602"/>
                <a:gd name="connsiteX23" fmla="*/ 2027432 w 3282563"/>
                <a:gd name="connsiteY23" fmla="*/ 2070261 h 3227602"/>
                <a:gd name="connsiteX24" fmla="*/ 1560695 w 3282563"/>
                <a:gd name="connsiteY24" fmla="*/ 2436293 h 3227602"/>
                <a:gd name="connsiteX25" fmla="*/ 1418375 w 3282563"/>
                <a:gd name="connsiteY25" fmla="*/ 2543990 h 3227602"/>
                <a:gd name="connsiteX26" fmla="*/ 1210068 w 3282563"/>
                <a:gd name="connsiteY26" fmla="*/ 2918748 h 3227602"/>
                <a:gd name="connsiteX27" fmla="*/ 1082463 w 3282563"/>
                <a:gd name="connsiteY27" fmla="*/ 3040912 h 3227602"/>
                <a:gd name="connsiteX28" fmla="*/ 1030271 w 3282563"/>
                <a:gd name="connsiteY28" fmla="*/ 3072142 h 3227602"/>
                <a:gd name="connsiteX29" fmla="*/ 628371 w 3282563"/>
                <a:gd name="connsiteY29" fmla="*/ 3163765 h 3227602"/>
                <a:gd name="connsiteX30" fmla="*/ 1859361 w 3282563"/>
                <a:gd name="connsiteY30" fmla="*/ 3169965 h 3227602"/>
                <a:gd name="connsiteX31" fmla="*/ 1859361 w 3282563"/>
                <a:gd name="connsiteY31" fmla="*/ 3227602 h 3227602"/>
                <a:gd name="connsiteX32" fmla="*/ 1 w 3282563"/>
                <a:gd name="connsiteY32" fmla="*/ 3227602 h 3227602"/>
                <a:gd name="connsiteX33" fmla="*/ 1 w 3282563"/>
                <a:gd name="connsiteY33" fmla="*/ 3169965 h 3227602"/>
                <a:gd name="connsiteX34" fmla="*/ 314071 w 3282563"/>
                <a:gd name="connsiteY34" fmla="*/ 3169965 h 3227602"/>
                <a:gd name="connsiteX35" fmla="*/ 446735 w 3282563"/>
                <a:gd name="connsiteY35" fmla="*/ 3123120 h 3227602"/>
                <a:gd name="connsiteX36" fmla="*/ 1148450 w 3282563"/>
                <a:gd name="connsiteY36" fmla="*/ 2408967 h 3227602"/>
                <a:gd name="connsiteX37" fmla="*/ 1302726 w 3282563"/>
                <a:gd name="connsiteY37" fmla="*/ 2300352 h 3227602"/>
                <a:gd name="connsiteX38" fmla="*/ 1606679 w 3282563"/>
                <a:gd name="connsiteY38" fmla="*/ 1899416 h 3227602"/>
                <a:gd name="connsiteX39" fmla="*/ 1648755 w 3282563"/>
                <a:gd name="connsiteY39" fmla="*/ 1851882 h 3227602"/>
                <a:gd name="connsiteX40" fmla="*/ 1860281 w 3282563"/>
                <a:gd name="connsiteY40" fmla="*/ 1621332 h 3227602"/>
                <a:gd name="connsiteX41" fmla="*/ 2347480 w 3282563"/>
                <a:gd name="connsiteY41" fmla="*/ 1141174 h 3227602"/>
                <a:gd name="connsiteX42" fmla="*/ 2393464 w 3282563"/>
                <a:gd name="connsiteY42" fmla="*/ 1097314 h 3227602"/>
                <a:gd name="connsiteX43" fmla="*/ 2534175 w 3282563"/>
                <a:gd name="connsiteY43" fmla="*/ 975380 h 3227602"/>
                <a:gd name="connsiteX44" fmla="*/ 2559006 w 3282563"/>
                <a:gd name="connsiteY44" fmla="*/ 955402 h 3227602"/>
                <a:gd name="connsiteX45" fmla="*/ 2628672 w 3282563"/>
                <a:gd name="connsiteY45" fmla="*/ 896846 h 3227602"/>
                <a:gd name="connsiteX46" fmla="*/ 3282563 w 3282563"/>
                <a:gd name="connsiteY46" fmla="*/ 493384 h 3227602"/>
                <a:gd name="connsiteX47" fmla="*/ 262798 w 3282563"/>
                <a:gd name="connsiteY47" fmla="*/ 0 h 3227602"/>
                <a:gd name="connsiteX48" fmla="*/ 3019764 w 3282563"/>
                <a:gd name="connsiteY48" fmla="*/ 0 h 3227602"/>
                <a:gd name="connsiteX49" fmla="*/ 3200941 w 3282563"/>
                <a:gd name="connsiteY49" fmla="*/ 75100 h 3227602"/>
                <a:gd name="connsiteX50" fmla="*/ 3282562 w 3282563"/>
                <a:gd name="connsiteY50" fmla="*/ 237242 h 3227602"/>
                <a:gd name="connsiteX51" fmla="*/ 3282562 w 3282563"/>
                <a:gd name="connsiteY51" fmla="*/ 441872 h 3227602"/>
                <a:gd name="connsiteX52" fmla="*/ 3064598 w 3282563"/>
                <a:gd name="connsiteY52" fmla="*/ 518810 h 3227602"/>
                <a:gd name="connsiteX53" fmla="*/ 3045975 w 3282563"/>
                <a:gd name="connsiteY53" fmla="*/ 255615 h 3227602"/>
                <a:gd name="connsiteX54" fmla="*/ 2987805 w 3282563"/>
                <a:gd name="connsiteY54" fmla="*/ 224152 h 3227602"/>
                <a:gd name="connsiteX55" fmla="*/ 294987 w 3282563"/>
                <a:gd name="connsiteY55" fmla="*/ 224152 h 3227602"/>
                <a:gd name="connsiteX56" fmla="*/ 217964 w 3282563"/>
                <a:gd name="connsiteY56" fmla="*/ 320151 h 3227602"/>
                <a:gd name="connsiteX57" fmla="*/ 217964 w 3282563"/>
                <a:gd name="connsiteY57" fmla="*/ 2132655 h 3227602"/>
                <a:gd name="connsiteX58" fmla="*/ 403969 w 3282563"/>
                <a:gd name="connsiteY58" fmla="*/ 2241516 h 3227602"/>
                <a:gd name="connsiteX59" fmla="*/ 1275824 w 3282563"/>
                <a:gd name="connsiteY59" fmla="*/ 2241516 h 3227602"/>
                <a:gd name="connsiteX60" fmla="*/ 1223172 w 3282563"/>
                <a:gd name="connsiteY60" fmla="*/ 2329706 h 3227602"/>
                <a:gd name="connsiteX61" fmla="*/ 1025441 w 3282563"/>
                <a:gd name="connsiteY61" fmla="*/ 2413993 h 3227602"/>
                <a:gd name="connsiteX62" fmla="*/ 936002 w 3282563"/>
                <a:gd name="connsiteY62" fmla="*/ 2465667 h 3227602"/>
                <a:gd name="connsiteX63" fmla="*/ 301424 w 3282563"/>
                <a:gd name="connsiteY63" fmla="*/ 2465667 h 3227602"/>
                <a:gd name="connsiteX64" fmla="*/ 0 w 3282563"/>
                <a:gd name="connsiteY64" fmla="*/ 2215793 h 3227602"/>
                <a:gd name="connsiteX65" fmla="*/ 0 w 3282563"/>
                <a:gd name="connsiteY65" fmla="*/ 243443 h 3227602"/>
                <a:gd name="connsiteX66" fmla="*/ 84840 w 3282563"/>
                <a:gd name="connsiteY66" fmla="*/ 71885 h 3227602"/>
                <a:gd name="connsiteX67" fmla="*/ 262798 w 3282563"/>
                <a:gd name="connsiteY67" fmla="*/ 0 h 322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282563" h="3227602">
                  <a:moveTo>
                    <a:pt x="3282562" y="665756"/>
                  </a:moveTo>
                  <a:lnTo>
                    <a:pt x="3282562" y="2221332"/>
                  </a:lnTo>
                  <a:cubicBezTo>
                    <a:pt x="3282562" y="2227764"/>
                    <a:pt x="3282332" y="2232359"/>
                    <a:pt x="3281872" y="2234656"/>
                  </a:cubicBezTo>
                  <a:cubicBezTo>
                    <a:pt x="3267387" y="2368366"/>
                    <a:pt x="3145757" y="2466006"/>
                    <a:pt x="2994237" y="2466006"/>
                  </a:cubicBezTo>
                  <a:lnTo>
                    <a:pt x="2301705" y="2466006"/>
                  </a:lnTo>
                  <a:cubicBezTo>
                    <a:pt x="2301705" y="2611431"/>
                    <a:pt x="2407010" y="2728829"/>
                    <a:pt x="2521742" y="2790629"/>
                  </a:cubicBezTo>
                  <a:cubicBezTo>
                    <a:pt x="2605665" y="2835658"/>
                    <a:pt x="2600146" y="2843929"/>
                    <a:pt x="2679930" y="2843929"/>
                  </a:cubicBezTo>
                  <a:lnTo>
                    <a:pt x="2679930" y="2901594"/>
                  </a:lnTo>
                  <a:lnTo>
                    <a:pt x="1301533" y="2901594"/>
                  </a:lnTo>
                  <a:cubicBezTo>
                    <a:pt x="1308661" y="2874485"/>
                    <a:pt x="1468228" y="2707693"/>
                    <a:pt x="1468228" y="2542969"/>
                  </a:cubicBezTo>
                  <a:cubicBezTo>
                    <a:pt x="1548242" y="2524130"/>
                    <a:pt x="1807597" y="2325634"/>
                    <a:pt x="1882092" y="2264523"/>
                  </a:cubicBezTo>
                  <a:cubicBezTo>
                    <a:pt x="1920490" y="2233048"/>
                    <a:pt x="1909683" y="2241319"/>
                    <a:pt x="1974752" y="2241778"/>
                  </a:cubicBezTo>
                  <a:cubicBezTo>
                    <a:pt x="2137768" y="2242697"/>
                    <a:pt x="2959518" y="2252576"/>
                    <a:pt x="3006653" y="2235116"/>
                  </a:cubicBezTo>
                  <a:cubicBezTo>
                    <a:pt x="3071032" y="2210993"/>
                    <a:pt x="3064594" y="2148504"/>
                    <a:pt x="3064594" y="2062351"/>
                  </a:cubicBezTo>
                  <a:lnTo>
                    <a:pt x="3064594" y="1139941"/>
                  </a:lnTo>
                  <a:cubicBezTo>
                    <a:pt x="3064594" y="994056"/>
                    <a:pt x="3048039" y="1025530"/>
                    <a:pt x="3104831" y="949486"/>
                  </a:cubicBezTo>
                  <a:cubicBezTo>
                    <a:pt x="3136790" y="906984"/>
                    <a:pt x="3169899" y="857590"/>
                    <a:pt x="3197260" y="811182"/>
                  </a:cubicBezTo>
                  <a:cubicBezTo>
                    <a:pt x="3213125" y="784302"/>
                    <a:pt x="3224851" y="766383"/>
                    <a:pt x="3240026" y="738354"/>
                  </a:cubicBezTo>
                  <a:cubicBezTo>
                    <a:pt x="3249223" y="721583"/>
                    <a:pt x="3252442" y="718826"/>
                    <a:pt x="3261179" y="702055"/>
                  </a:cubicBezTo>
                  <a:close/>
                  <a:moveTo>
                    <a:pt x="3282563" y="493384"/>
                  </a:moveTo>
                  <a:cubicBezTo>
                    <a:pt x="3282563" y="677778"/>
                    <a:pt x="2872157" y="1174240"/>
                    <a:pt x="2764324" y="1307656"/>
                  </a:cubicBezTo>
                  <a:cubicBezTo>
                    <a:pt x="2701556" y="1385272"/>
                    <a:pt x="2573031" y="1517080"/>
                    <a:pt x="2529806" y="1572880"/>
                  </a:cubicBezTo>
                  <a:cubicBezTo>
                    <a:pt x="2495548" y="1617199"/>
                    <a:pt x="2259881" y="1851193"/>
                    <a:pt x="2200791" y="1910208"/>
                  </a:cubicBezTo>
                  <a:lnTo>
                    <a:pt x="2027432" y="2070261"/>
                  </a:lnTo>
                  <a:cubicBezTo>
                    <a:pt x="1874766" y="2211484"/>
                    <a:pt x="1737963" y="2320330"/>
                    <a:pt x="1560695" y="2436293"/>
                  </a:cubicBezTo>
                  <a:cubicBezTo>
                    <a:pt x="1445276" y="2511612"/>
                    <a:pt x="1428492" y="2481990"/>
                    <a:pt x="1418375" y="2543990"/>
                  </a:cubicBezTo>
                  <a:cubicBezTo>
                    <a:pt x="1394464" y="2690954"/>
                    <a:pt x="1311233" y="2819777"/>
                    <a:pt x="1210068" y="2918748"/>
                  </a:cubicBezTo>
                  <a:cubicBezTo>
                    <a:pt x="1171212" y="2956637"/>
                    <a:pt x="1142702" y="3000038"/>
                    <a:pt x="1082463" y="3040912"/>
                  </a:cubicBezTo>
                  <a:cubicBezTo>
                    <a:pt x="1062919" y="3054001"/>
                    <a:pt x="1051883" y="3059971"/>
                    <a:pt x="1030271" y="3072142"/>
                  </a:cubicBezTo>
                  <a:cubicBezTo>
                    <a:pt x="921519" y="3133224"/>
                    <a:pt x="764944" y="3163765"/>
                    <a:pt x="628371" y="3163765"/>
                  </a:cubicBezTo>
                  <a:lnTo>
                    <a:pt x="1859361" y="3169965"/>
                  </a:lnTo>
                  <a:lnTo>
                    <a:pt x="1859361" y="3227602"/>
                  </a:lnTo>
                  <a:lnTo>
                    <a:pt x="1" y="3227602"/>
                  </a:lnTo>
                  <a:lnTo>
                    <a:pt x="1" y="3169965"/>
                  </a:lnTo>
                  <a:lnTo>
                    <a:pt x="314071" y="3169965"/>
                  </a:lnTo>
                  <a:cubicBezTo>
                    <a:pt x="352468" y="3169965"/>
                    <a:pt x="417995" y="3138505"/>
                    <a:pt x="446735" y="3123120"/>
                  </a:cubicBezTo>
                  <a:cubicBezTo>
                    <a:pt x="713212" y="2981208"/>
                    <a:pt x="740572" y="2561902"/>
                    <a:pt x="1148450" y="2408967"/>
                  </a:cubicBezTo>
                  <a:cubicBezTo>
                    <a:pt x="1311692" y="2347885"/>
                    <a:pt x="1240877" y="2402078"/>
                    <a:pt x="1302726" y="2300352"/>
                  </a:cubicBezTo>
                  <a:cubicBezTo>
                    <a:pt x="1418605" y="2109299"/>
                    <a:pt x="1488041" y="2051661"/>
                    <a:pt x="1606679" y="1899416"/>
                  </a:cubicBezTo>
                  <a:cubicBezTo>
                    <a:pt x="1623233" y="1878060"/>
                    <a:pt x="1633810" y="1870482"/>
                    <a:pt x="1648755" y="1851882"/>
                  </a:cubicBezTo>
                  <a:lnTo>
                    <a:pt x="1860281" y="1621332"/>
                  </a:lnTo>
                  <a:cubicBezTo>
                    <a:pt x="1911323" y="1557265"/>
                    <a:pt x="2277125" y="1197204"/>
                    <a:pt x="2347480" y="1141174"/>
                  </a:cubicBezTo>
                  <a:cubicBezTo>
                    <a:pt x="2365414" y="1126936"/>
                    <a:pt x="2375300" y="1112240"/>
                    <a:pt x="2393464" y="1097314"/>
                  </a:cubicBezTo>
                  <a:lnTo>
                    <a:pt x="2534175" y="975380"/>
                  </a:lnTo>
                  <a:cubicBezTo>
                    <a:pt x="2546131" y="964128"/>
                    <a:pt x="2547740" y="964358"/>
                    <a:pt x="2559006" y="955402"/>
                  </a:cubicBezTo>
                  <a:lnTo>
                    <a:pt x="2628672" y="896846"/>
                  </a:lnTo>
                  <a:cubicBezTo>
                    <a:pt x="2772142" y="785475"/>
                    <a:pt x="3122309" y="493384"/>
                    <a:pt x="3282563" y="493384"/>
                  </a:cubicBezTo>
                  <a:close/>
                  <a:moveTo>
                    <a:pt x="262798" y="0"/>
                  </a:moveTo>
                  <a:lnTo>
                    <a:pt x="3019764" y="0"/>
                  </a:lnTo>
                  <a:cubicBezTo>
                    <a:pt x="3099546" y="0"/>
                    <a:pt x="3160015" y="33990"/>
                    <a:pt x="3200941" y="75100"/>
                  </a:cubicBezTo>
                  <a:cubicBezTo>
                    <a:pt x="3256351" y="130679"/>
                    <a:pt x="3276354" y="178908"/>
                    <a:pt x="3282562" y="237242"/>
                  </a:cubicBezTo>
                  <a:lnTo>
                    <a:pt x="3282562" y="441872"/>
                  </a:lnTo>
                  <a:cubicBezTo>
                    <a:pt x="3188065" y="441872"/>
                    <a:pt x="3104145" y="508245"/>
                    <a:pt x="3064598" y="518810"/>
                  </a:cubicBezTo>
                  <a:cubicBezTo>
                    <a:pt x="3064598" y="448762"/>
                    <a:pt x="3076554" y="298792"/>
                    <a:pt x="3045975" y="255615"/>
                  </a:cubicBezTo>
                  <a:cubicBezTo>
                    <a:pt x="3035169" y="240228"/>
                    <a:pt x="3012866" y="224152"/>
                    <a:pt x="2987805" y="224152"/>
                  </a:cubicBezTo>
                  <a:lnTo>
                    <a:pt x="294987" y="224152"/>
                  </a:lnTo>
                  <a:cubicBezTo>
                    <a:pt x="247393" y="224152"/>
                    <a:pt x="217964" y="272151"/>
                    <a:pt x="217964" y="320151"/>
                  </a:cubicBezTo>
                  <a:lnTo>
                    <a:pt x="217964" y="2132655"/>
                  </a:lnTo>
                  <a:cubicBezTo>
                    <a:pt x="217964" y="2250702"/>
                    <a:pt x="291538" y="2241516"/>
                    <a:pt x="403969" y="2241516"/>
                  </a:cubicBezTo>
                  <a:lnTo>
                    <a:pt x="1275824" y="2241516"/>
                  </a:lnTo>
                  <a:cubicBezTo>
                    <a:pt x="1273295" y="2250932"/>
                    <a:pt x="1235818" y="2321438"/>
                    <a:pt x="1223172" y="2329706"/>
                  </a:cubicBezTo>
                  <a:cubicBezTo>
                    <a:pt x="1219263" y="2332233"/>
                    <a:pt x="1097636" y="2372653"/>
                    <a:pt x="1025441" y="2413993"/>
                  </a:cubicBezTo>
                  <a:lnTo>
                    <a:pt x="936002" y="2465667"/>
                  </a:lnTo>
                  <a:lnTo>
                    <a:pt x="301424" y="2465667"/>
                  </a:lnTo>
                  <a:cubicBezTo>
                    <a:pt x="130134" y="2465667"/>
                    <a:pt x="0" y="2360481"/>
                    <a:pt x="0" y="2215793"/>
                  </a:cubicBezTo>
                  <a:lnTo>
                    <a:pt x="0" y="243443"/>
                  </a:lnTo>
                  <a:cubicBezTo>
                    <a:pt x="0" y="171099"/>
                    <a:pt x="38856" y="117588"/>
                    <a:pt x="84840" y="71885"/>
                  </a:cubicBezTo>
                  <a:cubicBezTo>
                    <a:pt x="123007" y="33990"/>
                    <a:pt x="188534" y="0"/>
                    <a:pt x="2627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5AA8F5CB-5D36-4D2B-8734-62EA484F8FAD}"/>
                </a:ext>
              </a:extLst>
            </p:cNvPr>
            <p:cNvSpPr/>
            <p:nvPr/>
          </p:nvSpPr>
          <p:spPr>
            <a:xfrm rot="2835376" flipH="1">
              <a:off x="11577735" y="1977688"/>
              <a:ext cx="383229" cy="365037"/>
            </a:xfrm>
            <a:custGeom>
              <a:avLst/>
              <a:gdLst>
                <a:gd name="connsiteX0" fmla="*/ 827227 w 2130421"/>
                <a:gd name="connsiteY0" fmla="*/ 1344483 h 2029285"/>
                <a:gd name="connsiteX1" fmla="*/ 441653 w 2130421"/>
                <a:gd name="connsiteY1" fmla="*/ 927281 h 2029285"/>
                <a:gd name="connsiteX2" fmla="*/ 342116 w 2130421"/>
                <a:gd name="connsiteY2" fmla="*/ 824352 h 2029285"/>
                <a:gd name="connsiteX3" fmla="*/ 330215 w 2130421"/>
                <a:gd name="connsiteY3" fmla="*/ 823883 h 2029285"/>
                <a:gd name="connsiteX4" fmla="*/ 295956 w 2130421"/>
                <a:gd name="connsiteY4" fmla="*/ 855545 h 2029285"/>
                <a:gd name="connsiteX5" fmla="*/ 295307 w 2130421"/>
                <a:gd name="connsiteY5" fmla="*/ 872025 h 2029285"/>
                <a:gd name="connsiteX6" fmla="*/ 775839 w 2130421"/>
                <a:gd name="connsiteY6" fmla="*/ 1391976 h 2029285"/>
                <a:gd name="connsiteX7" fmla="*/ 792319 w 2130421"/>
                <a:gd name="connsiteY7" fmla="*/ 1392625 h 2029285"/>
                <a:gd name="connsiteX8" fmla="*/ 826578 w 2130421"/>
                <a:gd name="connsiteY8" fmla="*/ 1360963 h 2029285"/>
                <a:gd name="connsiteX9" fmla="*/ 827227 w 2130421"/>
                <a:gd name="connsiteY9" fmla="*/ 1344483 h 2029285"/>
                <a:gd name="connsiteX10" fmla="*/ 1042850 w 2130421"/>
                <a:gd name="connsiteY10" fmla="*/ 1475822 h 2029285"/>
                <a:gd name="connsiteX11" fmla="*/ 986672 w 2130421"/>
                <a:gd name="connsiteY11" fmla="*/ 1527740 h 2029285"/>
                <a:gd name="connsiteX12" fmla="*/ 1077115 w 2130421"/>
                <a:gd name="connsiteY12" fmla="*/ 1791680 h 2029285"/>
                <a:gd name="connsiteX13" fmla="*/ 1091929 w 2130421"/>
                <a:gd name="connsiteY13" fmla="*/ 1798932 h 2029285"/>
                <a:gd name="connsiteX14" fmla="*/ 1136060 w 2130421"/>
                <a:gd name="connsiteY14" fmla="*/ 1783809 h 2029285"/>
                <a:gd name="connsiteX15" fmla="*/ 1143311 w 2130421"/>
                <a:gd name="connsiteY15" fmla="*/ 1768996 h 2029285"/>
                <a:gd name="connsiteX16" fmla="*/ 604175 w 2130421"/>
                <a:gd name="connsiteY16" fmla="*/ 870730 h 2029285"/>
                <a:gd name="connsiteX17" fmla="*/ 587629 w 2130421"/>
                <a:gd name="connsiteY17" fmla="*/ 888135 h 2029285"/>
                <a:gd name="connsiteX18" fmla="*/ 555230 w 2130421"/>
                <a:gd name="connsiteY18" fmla="*/ 920866 h 2029285"/>
                <a:gd name="connsiteX19" fmla="*/ 891681 w 2130421"/>
                <a:gd name="connsiteY19" fmla="*/ 1284916 h 2029285"/>
                <a:gd name="connsiteX20" fmla="*/ 908160 w 2130421"/>
                <a:gd name="connsiteY20" fmla="*/ 1285566 h 2029285"/>
                <a:gd name="connsiteX21" fmla="*/ 942419 w 2130421"/>
                <a:gd name="connsiteY21" fmla="*/ 1253904 h 2029285"/>
                <a:gd name="connsiteX22" fmla="*/ 943068 w 2130421"/>
                <a:gd name="connsiteY22" fmla="*/ 1237424 h 2029285"/>
                <a:gd name="connsiteX23" fmla="*/ 1169485 w 2130421"/>
                <a:gd name="connsiteY23" fmla="*/ 1358787 h 2029285"/>
                <a:gd name="connsiteX24" fmla="*/ 1113308 w 2130421"/>
                <a:gd name="connsiteY24" fmla="*/ 1410704 h 2029285"/>
                <a:gd name="connsiteX25" fmla="*/ 1226335 w 2130421"/>
                <a:gd name="connsiteY25" fmla="*/ 1740548 h 2029285"/>
                <a:gd name="connsiteX26" fmla="*/ 1241146 w 2130421"/>
                <a:gd name="connsiteY26" fmla="*/ 1747799 h 2029285"/>
                <a:gd name="connsiteX27" fmla="*/ 1285276 w 2130421"/>
                <a:gd name="connsiteY27" fmla="*/ 1732675 h 2029285"/>
                <a:gd name="connsiteX28" fmla="*/ 1292528 w 2130421"/>
                <a:gd name="connsiteY28" fmla="*/ 1717862 h 2029285"/>
                <a:gd name="connsiteX29" fmla="*/ 609174 w 2130421"/>
                <a:gd name="connsiteY29" fmla="*/ 668942 h 2029285"/>
                <a:gd name="connsiteX30" fmla="*/ 376697 w 2130421"/>
                <a:gd name="connsiteY30" fmla="*/ 668942 h 2029285"/>
                <a:gd name="connsiteX31" fmla="*/ 375150 w 2130421"/>
                <a:gd name="connsiteY31" fmla="*/ 771977 h 2029285"/>
                <a:gd name="connsiteX32" fmla="*/ 495127 w 2130421"/>
                <a:gd name="connsiteY32" fmla="*/ 937543 h 2029285"/>
                <a:gd name="connsiteX33" fmla="*/ 607905 w 2130421"/>
                <a:gd name="connsiteY33" fmla="*/ 774376 h 2029285"/>
                <a:gd name="connsiteX34" fmla="*/ 609174 w 2130421"/>
                <a:gd name="connsiteY34" fmla="*/ 668942 h 2029285"/>
                <a:gd name="connsiteX35" fmla="*/ 657733 w 2130421"/>
                <a:gd name="connsiteY35" fmla="*/ 696275 h 2029285"/>
                <a:gd name="connsiteX36" fmla="*/ 657732 w 2130421"/>
                <a:gd name="connsiteY36" fmla="*/ 698536 h 2029285"/>
                <a:gd name="connsiteX37" fmla="*/ 657732 w 2130421"/>
                <a:gd name="connsiteY37" fmla="*/ 710228 h 2029285"/>
                <a:gd name="connsiteX38" fmla="*/ 657545 w 2130421"/>
                <a:gd name="connsiteY38" fmla="*/ 710229 h 2029285"/>
                <a:gd name="connsiteX39" fmla="*/ 656142 w 2130421"/>
                <a:gd name="connsiteY39" fmla="*/ 797650 h 2029285"/>
                <a:gd name="connsiteX40" fmla="*/ 1007524 w 2130421"/>
                <a:gd name="connsiteY40" fmla="*/ 1177856 h 2029285"/>
                <a:gd name="connsiteX41" fmla="*/ 1024003 w 2130421"/>
                <a:gd name="connsiteY41" fmla="*/ 1178505 h 2029285"/>
                <a:gd name="connsiteX42" fmla="*/ 1058262 w 2130421"/>
                <a:gd name="connsiteY42" fmla="*/ 1146843 h 2029285"/>
                <a:gd name="connsiteX43" fmla="*/ 1058911 w 2130421"/>
                <a:gd name="connsiteY43" fmla="*/ 1130363 h 2029285"/>
                <a:gd name="connsiteX44" fmla="*/ 1296123 w 2130421"/>
                <a:gd name="connsiteY44" fmla="*/ 1241747 h 2029285"/>
                <a:gd name="connsiteX45" fmla="*/ 1239947 w 2130421"/>
                <a:gd name="connsiteY45" fmla="*/ 1293666 h 2029285"/>
                <a:gd name="connsiteX46" fmla="*/ 1375557 w 2130421"/>
                <a:gd name="connsiteY46" fmla="*/ 1689413 h 2029285"/>
                <a:gd name="connsiteX47" fmla="*/ 1390368 w 2130421"/>
                <a:gd name="connsiteY47" fmla="*/ 1696664 h 2029285"/>
                <a:gd name="connsiteX48" fmla="*/ 1434499 w 2130421"/>
                <a:gd name="connsiteY48" fmla="*/ 1681541 h 2029285"/>
                <a:gd name="connsiteX49" fmla="*/ 1441750 w 2130421"/>
                <a:gd name="connsiteY49" fmla="*/ 1666729 h 2029285"/>
                <a:gd name="connsiteX50" fmla="*/ 694222 w 2130421"/>
                <a:gd name="connsiteY50" fmla="*/ 503352 h 2029285"/>
                <a:gd name="connsiteX51" fmla="*/ 677743 w 2130421"/>
                <a:gd name="connsiteY51" fmla="*/ 502703 h 2029285"/>
                <a:gd name="connsiteX52" fmla="*/ 657733 w 2130421"/>
                <a:gd name="connsiteY52" fmla="*/ 521196 h 2029285"/>
                <a:gd name="connsiteX53" fmla="*/ 657732 w 2130421"/>
                <a:gd name="connsiteY53" fmla="*/ 566964 h 2029285"/>
                <a:gd name="connsiteX54" fmla="*/ 1123367 w 2130421"/>
                <a:gd name="connsiteY54" fmla="*/ 1070795 h 2029285"/>
                <a:gd name="connsiteX55" fmla="*/ 1139846 w 2130421"/>
                <a:gd name="connsiteY55" fmla="*/ 1071444 h 2029285"/>
                <a:gd name="connsiteX56" fmla="*/ 1174105 w 2130421"/>
                <a:gd name="connsiteY56" fmla="*/ 1039783 h 2029285"/>
                <a:gd name="connsiteX57" fmla="*/ 1174754 w 2130421"/>
                <a:gd name="connsiteY57" fmla="*/ 1023303 h 2029285"/>
                <a:gd name="connsiteX58" fmla="*/ 1422762 w 2130421"/>
                <a:gd name="connsiteY58" fmla="*/ 1124711 h 2029285"/>
                <a:gd name="connsiteX59" fmla="*/ 1366586 w 2130421"/>
                <a:gd name="connsiteY59" fmla="*/ 1176629 h 2029285"/>
                <a:gd name="connsiteX60" fmla="*/ 1524779 w 2130421"/>
                <a:gd name="connsiteY60" fmla="*/ 1638281 h 2029285"/>
                <a:gd name="connsiteX61" fmla="*/ 1539591 w 2130421"/>
                <a:gd name="connsiteY61" fmla="*/ 1645533 h 2029285"/>
                <a:gd name="connsiteX62" fmla="*/ 1583721 w 2130421"/>
                <a:gd name="connsiteY62" fmla="*/ 1630408 h 2029285"/>
                <a:gd name="connsiteX63" fmla="*/ 1590973 w 2130421"/>
                <a:gd name="connsiteY63" fmla="*/ 1615596 h 2029285"/>
                <a:gd name="connsiteX64" fmla="*/ 1290598 w 2130421"/>
                <a:gd name="connsiteY64" fmla="*/ 916242 h 2029285"/>
                <a:gd name="connsiteX65" fmla="*/ 810065 w 2130421"/>
                <a:gd name="connsiteY65" fmla="*/ 396291 h 2029285"/>
                <a:gd name="connsiteX66" fmla="*/ 793586 w 2130421"/>
                <a:gd name="connsiteY66" fmla="*/ 395642 h 2029285"/>
                <a:gd name="connsiteX67" fmla="*/ 759327 w 2130421"/>
                <a:gd name="connsiteY67" fmla="*/ 427304 h 2029285"/>
                <a:gd name="connsiteX68" fmla="*/ 758678 w 2130421"/>
                <a:gd name="connsiteY68" fmla="*/ 443783 h 2029285"/>
                <a:gd name="connsiteX69" fmla="*/ 1239210 w 2130421"/>
                <a:gd name="connsiteY69" fmla="*/ 963734 h 2029285"/>
                <a:gd name="connsiteX70" fmla="*/ 1255689 w 2130421"/>
                <a:gd name="connsiteY70" fmla="*/ 964383 h 2029285"/>
                <a:gd name="connsiteX71" fmla="*/ 1289948 w 2130421"/>
                <a:gd name="connsiteY71" fmla="*/ 932722 h 2029285"/>
                <a:gd name="connsiteX72" fmla="*/ 1290598 w 2130421"/>
                <a:gd name="connsiteY72" fmla="*/ 916242 h 2029285"/>
                <a:gd name="connsiteX73" fmla="*/ 609184 w 2130421"/>
                <a:gd name="connsiteY73" fmla="*/ 88975 h 2029285"/>
                <a:gd name="connsiteX74" fmla="*/ 376706 w 2130421"/>
                <a:gd name="connsiteY74" fmla="*/ 88975 h 2029285"/>
                <a:gd name="connsiteX75" fmla="*/ 376706 w 2130421"/>
                <a:gd name="connsiteY75" fmla="*/ 653816 h 2029285"/>
                <a:gd name="connsiteX76" fmla="*/ 609184 w 2130421"/>
                <a:gd name="connsiteY76" fmla="*/ 653816 h 2029285"/>
                <a:gd name="connsiteX77" fmla="*/ 597143 w 2130421"/>
                <a:gd name="connsiteY77" fmla="*/ 4401 h 2029285"/>
                <a:gd name="connsiteX78" fmla="*/ 574834 w 2130421"/>
                <a:gd name="connsiteY78" fmla="*/ 0 h 2029285"/>
                <a:gd name="connsiteX79" fmla="*/ 405455 w 2130421"/>
                <a:gd name="connsiteY79" fmla="*/ 0 h 2029285"/>
                <a:gd name="connsiteX80" fmla="*/ 373905 w 2130421"/>
                <a:gd name="connsiteY80" fmla="*/ 15026 h 2029285"/>
                <a:gd name="connsiteX81" fmla="*/ 373905 w 2130421"/>
                <a:gd name="connsiteY81" fmla="*/ 77920 h 2029285"/>
                <a:gd name="connsiteX82" fmla="*/ 606384 w 2130421"/>
                <a:gd name="connsiteY82" fmla="*/ 77920 h 2029285"/>
                <a:gd name="connsiteX83" fmla="*/ 606384 w 2130421"/>
                <a:gd name="connsiteY83" fmla="*/ 15026 h 2029285"/>
                <a:gd name="connsiteX84" fmla="*/ 597143 w 2130421"/>
                <a:gd name="connsiteY84" fmla="*/ 4401 h 2029285"/>
                <a:gd name="connsiteX85" fmla="*/ 1549399 w 2130421"/>
                <a:gd name="connsiteY85" fmla="*/ 1007673 h 2029285"/>
                <a:gd name="connsiteX86" fmla="*/ 1493223 w 2130421"/>
                <a:gd name="connsiteY86" fmla="*/ 1059591 h 2029285"/>
                <a:gd name="connsiteX87" fmla="*/ 1674000 w 2130421"/>
                <a:gd name="connsiteY87" fmla="*/ 1587147 h 2029285"/>
                <a:gd name="connsiteX88" fmla="*/ 1688811 w 2130421"/>
                <a:gd name="connsiteY88" fmla="*/ 1594399 h 2029285"/>
                <a:gd name="connsiteX89" fmla="*/ 1732942 w 2130421"/>
                <a:gd name="connsiteY89" fmla="*/ 1579275 h 2029285"/>
                <a:gd name="connsiteX90" fmla="*/ 1740194 w 2130421"/>
                <a:gd name="connsiteY90" fmla="*/ 1564462 h 2029285"/>
                <a:gd name="connsiteX91" fmla="*/ 925909 w 2130421"/>
                <a:gd name="connsiteY91" fmla="*/ 289230 h 2029285"/>
                <a:gd name="connsiteX92" fmla="*/ 909429 w 2130421"/>
                <a:gd name="connsiteY92" fmla="*/ 288581 h 2029285"/>
                <a:gd name="connsiteX93" fmla="*/ 875171 w 2130421"/>
                <a:gd name="connsiteY93" fmla="*/ 320242 h 2029285"/>
                <a:gd name="connsiteX94" fmla="*/ 874521 w 2130421"/>
                <a:gd name="connsiteY94" fmla="*/ 336722 h 2029285"/>
                <a:gd name="connsiteX95" fmla="*/ 1355053 w 2130421"/>
                <a:gd name="connsiteY95" fmla="*/ 856673 h 2029285"/>
                <a:gd name="connsiteX96" fmla="*/ 1371533 w 2130421"/>
                <a:gd name="connsiteY96" fmla="*/ 857322 h 2029285"/>
                <a:gd name="connsiteX97" fmla="*/ 1405792 w 2130421"/>
                <a:gd name="connsiteY97" fmla="*/ 825661 h 2029285"/>
                <a:gd name="connsiteX98" fmla="*/ 1406441 w 2130421"/>
                <a:gd name="connsiteY98" fmla="*/ 809181 h 2029285"/>
                <a:gd name="connsiteX99" fmla="*/ 1676040 w 2130421"/>
                <a:gd name="connsiteY99" fmla="*/ 890635 h 2029285"/>
                <a:gd name="connsiteX100" fmla="*/ 1619862 w 2130421"/>
                <a:gd name="connsiteY100" fmla="*/ 942552 h 2029285"/>
                <a:gd name="connsiteX101" fmla="*/ 1823221 w 2130421"/>
                <a:gd name="connsiteY101" fmla="*/ 1536012 h 2029285"/>
                <a:gd name="connsiteX102" fmla="*/ 1838035 w 2130421"/>
                <a:gd name="connsiteY102" fmla="*/ 1543264 h 2029285"/>
                <a:gd name="connsiteX103" fmla="*/ 1882165 w 2130421"/>
                <a:gd name="connsiteY103" fmla="*/ 1528141 h 2029285"/>
                <a:gd name="connsiteX104" fmla="*/ 1889417 w 2130421"/>
                <a:gd name="connsiteY104" fmla="*/ 1513328 h 2029285"/>
                <a:gd name="connsiteX105" fmla="*/ 1647539 w 2130421"/>
                <a:gd name="connsiteY105" fmla="*/ 764977 h 2029285"/>
                <a:gd name="connsiteX106" fmla="*/ 979136 w 2130421"/>
                <a:gd name="connsiteY106" fmla="*/ 41745 h 2029285"/>
                <a:gd name="connsiteX107" fmla="*/ 911393 w 2130421"/>
                <a:gd name="connsiteY107" fmla="*/ 39076 h 2029285"/>
                <a:gd name="connsiteX108" fmla="*/ 657732 w 2130421"/>
                <a:gd name="connsiteY108" fmla="*/ 273506 h 2029285"/>
                <a:gd name="connsiteX109" fmla="*/ 657731 w 2130421"/>
                <a:gd name="connsiteY109" fmla="*/ 418158 h 2029285"/>
                <a:gd name="connsiteX110" fmla="*/ 907181 w 2130421"/>
                <a:gd name="connsiteY110" fmla="*/ 187619 h 2029285"/>
                <a:gd name="connsiteX111" fmla="*/ 961605 w 2130421"/>
                <a:gd name="connsiteY111" fmla="*/ 189764 h 2029285"/>
                <a:gd name="connsiteX112" fmla="*/ 1498600 w 2130421"/>
                <a:gd name="connsiteY112" fmla="*/ 770810 h 2029285"/>
                <a:gd name="connsiteX113" fmla="*/ 1496455 w 2130421"/>
                <a:gd name="connsiteY113" fmla="*/ 825232 h 2029285"/>
                <a:gd name="connsiteX114" fmla="*/ 753091 w 2130421"/>
                <a:gd name="connsiteY114" fmla="*/ 1512240 h 2029285"/>
                <a:gd name="connsiteX115" fmla="*/ 698669 w 2130421"/>
                <a:gd name="connsiteY115" fmla="*/ 1510097 h 2029285"/>
                <a:gd name="connsiteX116" fmla="*/ 161673 w 2130421"/>
                <a:gd name="connsiteY116" fmla="*/ 929051 h 2029285"/>
                <a:gd name="connsiteX117" fmla="*/ 163817 w 2130421"/>
                <a:gd name="connsiteY117" fmla="*/ 874627 h 2029285"/>
                <a:gd name="connsiteX118" fmla="*/ 327919 w 2130421"/>
                <a:gd name="connsiteY118" fmla="*/ 722966 h 2029285"/>
                <a:gd name="connsiteX119" fmla="*/ 328408 w 2130421"/>
                <a:gd name="connsiteY119" fmla="*/ 698537 h 2029285"/>
                <a:gd name="connsiteX120" fmla="*/ 328407 w 2130421"/>
                <a:gd name="connsiteY120" fmla="*/ 577864 h 2029285"/>
                <a:gd name="connsiteX121" fmla="*/ 15402 w 2130421"/>
                <a:gd name="connsiteY121" fmla="*/ 867139 h 2029285"/>
                <a:gd name="connsiteX122" fmla="*/ 12733 w 2130421"/>
                <a:gd name="connsiteY122" fmla="*/ 934883 h 2029285"/>
                <a:gd name="connsiteX123" fmla="*/ 681136 w 2130421"/>
                <a:gd name="connsiteY123" fmla="*/ 1658115 h 2029285"/>
                <a:gd name="connsiteX124" fmla="*/ 748881 w 2130421"/>
                <a:gd name="connsiteY124" fmla="*/ 1660786 h 2029285"/>
                <a:gd name="connsiteX125" fmla="*/ 1644872 w 2130421"/>
                <a:gd name="connsiteY125" fmla="*/ 832723 h 2029285"/>
                <a:gd name="connsiteX126" fmla="*/ 1647539 w 2130421"/>
                <a:gd name="connsiteY126" fmla="*/ 764977 h 2029285"/>
                <a:gd name="connsiteX127" fmla="*/ 1798970 w 2130421"/>
                <a:gd name="connsiteY127" fmla="*/ 622249 h 2029285"/>
                <a:gd name="connsiteX128" fmla="*/ 1784312 w 2130421"/>
                <a:gd name="connsiteY128" fmla="*/ 611165 h 2029285"/>
                <a:gd name="connsiteX129" fmla="*/ 1747693 w 2130421"/>
                <a:gd name="connsiteY129" fmla="*/ 608869 h 2029285"/>
                <a:gd name="connsiteX130" fmla="*/ 1613814 w 2130421"/>
                <a:gd name="connsiteY130" fmla="*/ 654746 h 2029285"/>
                <a:gd name="connsiteX131" fmla="*/ 1696137 w 2130421"/>
                <a:gd name="connsiteY131" fmla="*/ 743822 h 2029285"/>
                <a:gd name="connsiteX132" fmla="*/ 1713246 w 2130421"/>
                <a:gd name="connsiteY132" fmla="*/ 744894 h 2029285"/>
                <a:gd name="connsiteX133" fmla="*/ 1732746 w 2130421"/>
                <a:gd name="connsiteY133" fmla="*/ 766999 h 2029285"/>
                <a:gd name="connsiteX134" fmla="*/ 1989219 w 2130421"/>
                <a:gd name="connsiteY134" fmla="*/ 1515462 h 2029285"/>
                <a:gd name="connsiteX135" fmla="*/ 1965270 w 2130421"/>
                <a:gd name="connsiteY135" fmla="*/ 1564380 h 2029285"/>
                <a:gd name="connsiteX136" fmla="*/ 1007718 w 2130421"/>
                <a:gd name="connsiteY136" fmla="*/ 1892501 h 2029285"/>
                <a:gd name="connsiteX137" fmla="*/ 958801 w 2130421"/>
                <a:gd name="connsiteY137" fmla="*/ 1868553 h 2029285"/>
                <a:gd name="connsiteX138" fmla="*/ 876808 w 2130421"/>
                <a:gd name="connsiteY138" fmla="*/ 1629275 h 2029285"/>
                <a:gd name="connsiteX139" fmla="*/ 785816 w 2130421"/>
                <a:gd name="connsiteY139" fmla="*/ 1713369 h 2029285"/>
                <a:gd name="connsiteX140" fmla="*/ 882965 w 2130421"/>
                <a:gd name="connsiteY140" fmla="*/ 1996874 h 2029285"/>
                <a:gd name="connsiteX141" fmla="*/ 943853 w 2130421"/>
                <a:gd name="connsiteY141" fmla="*/ 2026684 h 2029285"/>
                <a:gd name="connsiteX142" fmla="*/ 2098009 w 2130421"/>
                <a:gd name="connsiteY142" fmla="*/ 1631191 h 2029285"/>
                <a:gd name="connsiteX143" fmla="*/ 2127819 w 2130421"/>
                <a:gd name="connsiteY143" fmla="*/ 1570300 h 2029285"/>
                <a:gd name="connsiteX144" fmla="*/ 1808582 w 2130421"/>
                <a:gd name="connsiteY144" fmla="*/ 638680 h 2029285"/>
                <a:gd name="connsiteX145" fmla="*/ 1798970 w 2130421"/>
                <a:gd name="connsiteY145" fmla="*/ 622249 h 20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130421" h="2029285">
                  <a:moveTo>
                    <a:pt x="827227" y="1344483"/>
                  </a:moveTo>
                  <a:lnTo>
                    <a:pt x="441653" y="927281"/>
                  </a:lnTo>
                  <a:lnTo>
                    <a:pt x="342116" y="824352"/>
                  </a:lnTo>
                  <a:lnTo>
                    <a:pt x="330215" y="823883"/>
                  </a:lnTo>
                  <a:lnTo>
                    <a:pt x="295956" y="855545"/>
                  </a:lnTo>
                  <a:cubicBezTo>
                    <a:pt x="291226" y="859917"/>
                    <a:pt x="290936" y="867295"/>
                    <a:pt x="295307" y="872025"/>
                  </a:cubicBezTo>
                  <a:lnTo>
                    <a:pt x="775839" y="1391976"/>
                  </a:lnTo>
                  <a:cubicBezTo>
                    <a:pt x="780211" y="1396706"/>
                    <a:pt x="787589" y="1396997"/>
                    <a:pt x="792319" y="1392625"/>
                  </a:cubicBezTo>
                  <a:lnTo>
                    <a:pt x="826578" y="1360963"/>
                  </a:lnTo>
                  <a:cubicBezTo>
                    <a:pt x="831307" y="1356592"/>
                    <a:pt x="831599" y="1349214"/>
                    <a:pt x="827227" y="1344483"/>
                  </a:cubicBezTo>
                  <a:close/>
                  <a:moveTo>
                    <a:pt x="1042850" y="1475822"/>
                  </a:moveTo>
                  <a:lnTo>
                    <a:pt x="986672" y="1527740"/>
                  </a:lnTo>
                  <a:lnTo>
                    <a:pt x="1077115" y="1791680"/>
                  </a:lnTo>
                  <a:cubicBezTo>
                    <a:pt x="1079204" y="1797772"/>
                    <a:pt x="1085835" y="1801019"/>
                    <a:pt x="1091929" y="1798932"/>
                  </a:cubicBezTo>
                  <a:lnTo>
                    <a:pt x="1136060" y="1783809"/>
                  </a:lnTo>
                  <a:cubicBezTo>
                    <a:pt x="1142152" y="1781720"/>
                    <a:pt x="1145399" y="1775087"/>
                    <a:pt x="1143311" y="1768996"/>
                  </a:cubicBezTo>
                  <a:close/>
                  <a:moveTo>
                    <a:pt x="604175" y="870730"/>
                  </a:moveTo>
                  <a:lnTo>
                    <a:pt x="587629" y="888135"/>
                  </a:lnTo>
                  <a:lnTo>
                    <a:pt x="555230" y="920866"/>
                  </a:lnTo>
                  <a:lnTo>
                    <a:pt x="891681" y="1284916"/>
                  </a:lnTo>
                  <a:cubicBezTo>
                    <a:pt x="896052" y="1289647"/>
                    <a:pt x="903431" y="1289937"/>
                    <a:pt x="908160" y="1285566"/>
                  </a:cubicBezTo>
                  <a:lnTo>
                    <a:pt x="942419" y="1253904"/>
                  </a:lnTo>
                  <a:cubicBezTo>
                    <a:pt x="947149" y="1249532"/>
                    <a:pt x="947440" y="1242154"/>
                    <a:pt x="943068" y="1237424"/>
                  </a:cubicBezTo>
                  <a:close/>
                  <a:moveTo>
                    <a:pt x="1169485" y="1358787"/>
                  </a:moveTo>
                  <a:lnTo>
                    <a:pt x="1113308" y="1410704"/>
                  </a:lnTo>
                  <a:lnTo>
                    <a:pt x="1226335" y="1740548"/>
                  </a:lnTo>
                  <a:cubicBezTo>
                    <a:pt x="1228421" y="1746639"/>
                    <a:pt x="1235055" y="1749887"/>
                    <a:pt x="1241146" y="1747799"/>
                  </a:cubicBezTo>
                  <a:lnTo>
                    <a:pt x="1285276" y="1732675"/>
                  </a:lnTo>
                  <a:cubicBezTo>
                    <a:pt x="1291369" y="1730589"/>
                    <a:pt x="1294617" y="1723956"/>
                    <a:pt x="1292528" y="1717862"/>
                  </a:cubicBezTo>
                  <a:close/>
                  <a:moveTo>
                    <a:pt x="609174" y="668942"/>
                  </a:moveTo>
                  <a:lnTo>
                    <a:pt x="376697" y="668942"/>
                  </a:lnTo>
                  <a:cubicBezTo>
                    <a:pt x="376181" y="703286"/>
                    <a:pt x="375666" y="737632"/>
                    <a:pt x="375150" y="771977"/>
                  </a:cubicBezTo>
                  <a:lnTo>
                    <a:pt x="495127" y="937543"/>
                  </a:lnTo>
                  <a:cubicBezTo>
                    <a:pt x="553117" y="851560"/>
                    <a:pt x="571700" y="837939"/>
                    <a:pt x="607905" y="774376"/>
                  </a:cubicBezTo>
                  <a:cubicBezTo>
                    <a:pt x="608328" y="739231"/>
                    <a:pt x="608751" y="704087"/>
                    <a:pt x="609174" y="668942"/>
                  </a:cubicBezTo>
                  <a:close/>
                  <a:moveTo>
                    <a:pt x="657733" y="696275"/>
                  </a:moveTo>
                  <a:lnTo>
                    <a:pt x="657732" y="698536"/>
                  </a:lnTo>
                  <a:lnTo>
                    <a:pt x="657732" y="710228"/>
                  </a:lnTo>
                  <a:lnTo>
                    <a:pt x="657545" y="710229"/>
                  </a:lnTo>
                  <a:lnTo>
                    <a:pt x="656142" y="797650"/>
                  </a:lnTo>
                  <a:lnTo>
                    <a:pt x="1007524" y="1177856"/>
                  </a:lnTo>
                  <a:cubicBezTo>
                    <a:pt x="1011895" y="1182586"/>
                    <a:pt x="1019274" y="1182876"/>
                    <a:pt x="1024003" y="1178505"/>
                  </a:cubicBezTo>
                  <a:lnTo>
                    <a:pt x="1058262" y="1146843"/>
                  </a:lnTo>
                  <a:cubicBezTo>
                    <a:pt x="1062992" y="1142472"/>
                    <a:pt x="1063283" y="1135094"/>
                    <a:pt x="1058911" y="1130363"/>
                  </a:cubicBezTo>
                  <a:close/>
                  <a:moveTo>
                    <a:pt x="1296123" y="1241747"/>
                  </a:moveTo>
                  <a:lnTo>
                    <a:pt x="1239947" y="1293666"/>
                  </a:lnTo>
                  <a:lnTo>
                    <a:pt x="1375557" y="1689413"/>
                  </a:lnTo>
                  <a:cubicBezTo>
                    <a:pt x="1377643" y="1695506"/>
                    <a:pt x="1384277" y="1698753"/>
                    <a:pt x="1390368" y="1696664"/>
                  </a:cubicBezTo>
                  <a:lnTo>
                    <a:pt x="1434499" y="1681541"/>
                  </a:lnTo>
                  <a:cubicBezTo>
                    <a:pt x="1440592" y="1679454"/>
                    <a:pt x="1443839" y="1672823"/>
                    <a:pt x="1441750" y="1666729"/>
                  </a:cubicBezTo>
                  <a:close/>
                  <a:moveTo>
                    <a:pt x="694222" y="503352"/>
                  </a:moveTo>
                  <a:cubicBezTo>
                    <a:pt x="689851" y="498623"/>
                    <a:pt x="682473" y="498331"/>
                    <a:pt x="677743" y="502703"/>
                  </a:cubicBezTo>
                  <a:lnTo>
                    <a:pt x="657733" y="521196"/>
                  </a:lnTo>
                  <a:lnTo>
                    <a:pt x="657732" y="566964"/>
                  </a:lnTo>
                  <a:lnTo>
                    <a:pt x="1123367" y="1070795"/>
                  </a:lnTo>
                  <a:cubicBezTo>
                    <a:pt x="1127738" y="1075525"/>
                    <a:pt x="1135117" y="1075815"/>
                    <a:pt x="1139846" y="1071444"/>
                  </a:cubicBezTo>
                  <a:lnTo>
                    <a:pt x="1174105" y="1039783"/>
                  </a:lnTo>
                  <a:cubicBezTo>
                    <a:pt x="1178835" y="1035411"/>
                    <a:pt x="1179126" y="1028033"/>
                    <a:pt x="1174754" y="1023303"/>
                  </a:cubicBezTo>
                  <a:close/>
                  <a:moveTo>
                    <a:pt x="1422762" y="1124711"/>
                  </a:moveTo>
                  <a:lnTo>
                    <a:pt x="1366586" y="1176629"/>
                  </a:lnTo>
                  <a:lnTo>
                    <a:pt x="1524779" y="1638281"/>
                  </a:lnTo>
                  <a:cubicBezTo>
                    <a:pt x="1526866" y="1644373"/>
                    <a:pt x="1533500" y="1647621"/>
                    <a:pt x="1539591" y="1645533"/>
                  </a:cubicBezTo>
                  <a:lnTo>
                    <a:pt x="1583721" y="1630408"/>
                  </a:lnTo>
                  <a:cubicBezTo>
                    <a:pt x="1589815" y="1628322"/>
                    <a:pt x="1593061" y="1621690"/>
                    <a:pt x="1590973" y="1615596"/>
                  </a:cubicBezTo>
                  <a:close/>
                  <a:moveTo>
                    <a:pt x="1290598" y="916242"/>
                  </a:moveTo>
                  <a:lnTo>
                    <a:pt x="810065" y="396291"/>
                  </a:lnTo>
                  <a:cubicBezTo>
                    <a:pt x="805694" y="391561"/>
                    <a:pt x="798316" y="391270"/>
                    <a:pt x="793586" y="395642"/>
                  </a:cubicBezTo>
                  <a:lnTo>
                    <a:pt x="759327" y="427304"/>
                  </a:lnTo>
                  <a:cubicBezTo>
                    <a:pt x="754597" y="431675"/>
                    <a:pt x="754306" y="439053"/>
                    <a:pt x="758678" y="443783"/>
                  </a:cubicBezTo>
                  <a:lnTo>
                    <a:pt x="1239210" y="963734"/>
                  </a:lnTo>
                  <a:cubicBezTo>
                    <a:pt x="1243581" y="968464"/>
                    <a:pt x="1250959" y="968755"/>
                    <a:pt x="1255689" y="964383"/>
                  </a:cubicBezTo>
                  <a:lnTo>
                    <a:pt x="1289948" y="932722"/>
                  </a:lnTo>
                  <a:cubicBezTo>
                    <a:pt x="1294678" y="928350"/>
                    <a:pt x="1294969" y="920972"/>
                    <a:pt x="1290598" y="916242"/>
                  </a:cubicBezTo>
                  <a:close/>
                  <a:moveTo>
                    <a:pt x="609184" y="88975"/>
                  </a:moveTo>
                  <a:lnTo>
                    <a:pt x="376706" y="88975"/>
                  </a:lnTo>
                  <a:lnTo>
                    <a:pt x="376706" y="653816"/>
                  </a:lnTo>
                  <a:lnTo>
                    <a:pt x="609184" y="653816"/>
                  </a:lnTo>
                  <a:close/>
                  <a:moveTo>
                    <a:pt x="597143" y="4401"/>
                  </a:moveTo>
                  <a:cubicBezTo>
                    <a:pt x="591434" y="1682"/>
                    <a:pt x="583546" y="0"/>
                    <a:pt x="574834" y="0"/>
                  </a:cubicBezTo>
                  <a:lnTo>
                    <a:pt x="405455" y="0"/>
                  </a:lnTo>
                  <a:cubicBezTo>
                    <a:pt x="388031" y="0"/>
                    <a:pt x="373905" y="6728"/>
                    <a:pt x="373905" y="15026"/>
                  </a:cubicBezTo>
                  <a:lnTo>
                    <a:pt x="373905" y="77920"/>
                  </a:lnTo>
                  <a:lnTo>
                    <a:pt x="606384" y="77920"/>
                  </a:lnTo>
                  <a:lnTo>
                    <a:pt x="606384" y="15026"/>
                  </a:lnTo>
                  <a:cubicBezTo>
                    <a:pt x="606384" y="10877"/>
                    <a:pt x="602853" y="7121"/>
                    <a:pt x="597143" y="4401"/>
                  </a:cubicBezTo>
                  <a:close/>
                  <a:moveTo>
                    <a:pt x="1549399" y="1007673"/>
                  </a:moveTo>
                  <a:lnTo>
                    <a:pt x="1493223" y="1059591"/>
                  </a:lnTo>
                  <a:lnTo>
                    <a:pt x="1674000" y="1587147"/>
                  </a:lnTo>
                  <a:cubicBezTo>
                    <a:pt x="1676087" y="1593240"/>
                    <a:pt x="1682720" y="1596487"/>
                    <a:pt x="1688811" y="1594399"/>
                  </a:cubicBezTo>
                  <a:lnTo>
                    <a:pt x="1732942" y="1579275"/>
                  </a:lnTo>
                  <a:cubicBezTo>
                    <a:pt x="1739035" y="1577188"/>
                    <a:pt x="1742282" y="1570556"/>
                    <a:pt x="1740194" y="1564462"/>
                  </a:cubicBezTo>
                  <a:close/>
                  <a:moveTo>
                    <a:pt x="925909" y="289230"/>
                  </a:moveTo>
                  <a:cubicBezTo>
                    <a:pt x="921538" y="284500"/>
                    <a:pt x="914160" y="284209"/>
                    <a:pt x="909429" y="288581"/>
                  </a:cubicBezTo>
                  <a:lnTo>
                    <a:pt x="875171" y="320242"/>
                  </a:lnTo>
                  <a:cubicBezTo>
                    <a:pt x="870440" y="324614"/>
                    <a:pt x="870150" y="331992"/>
                    <a:pt x="874521" y="336722"/>
                  </a:cubicBezTo>
                  <a:lnTo>
                    <a:pt x="1355053" y="856673"/>
                  </a:lnTo>
                  <a:cubicBezTo>
                    <a:pt x="1359425" y="861403"/>
                    <a:pt x="1366803" y="861694"/>
                    <a:pt x="1371533" y="857322"/>
                  </a:cubicBezTo>
                  <a:lnTo>
                    <a:pt x="1405792" y="825661"/>
                  </a:lnTo>
                  <a:cubicBezTo>
                    <a:pt x="1410522" y="821289"/>
                    <a:pt x="1410813" y="813911"/>
                    <a:pt x="1406441" y="809181"/>
                  </a:cubicBezTo>
                  <a:close/>
                  <a:moveTo>
                    <a:pt x="1676040" y="890635"/>
                  </a:moveTo>
                  <a:lnTo>
                    <a:pt x="1619862" y="942552"/>
                  </a:lnTo>
                  <a:lnTo>
                    <a:pt x="1823221" y="1536012"/>
                  </a:lnTo>
                  <a:cubicBezTo>
                    <a:pt x="1825310" y="1542106"/>
                    <a:pt x="1831941" y="1545351"/>
                    <a:pt x="1838035" y="1543264"/>
                  </a:cubicBezTo>
                  <a:lnTo>
                    <a:pt x="1882165" y="1528141"/>
                  </a:lnTo>
                  <a:cubicBezTo>
                    <a:pt x="1888257" y="1526053"/>
                    <a:pt x="1891504" y="1519420"/>
                    <a:pt x="1889417" y="1513328"/>
                  </a:cubicBezTo>
                  <a:close/>
                  <a:moveTo>
                    <a:pt x="1647539" y="764977"/>
                  </a:moveTo>
                  <a:lnTo>
                    <a:pt x="979136" y="41745"/>
                  </a:lnTo>
                  <a:cubicBezTo>
                    <a:pt x="961166" y="22300"/>
                    <a:pt x="930837" y="21105"/>
                    <a:pt x="911393" y="39076"/>
                  </a:cubicBezTo>
                  <a:lnTo>
                    <a:pt x="657732" y="273506"/>
                  </a:lnTo>
                  <a:lnTo>
                    <a:pt x="657731" y="418158"/>
                  </a:lnTo>
                  <a:lnTo>
                    <a:pt x="907181" y="187619"/>
                  </a:lnTo>
                  <a:cubicBezTo>
                    <a:pt x="922801" y="173183"/>
                    <a:pt x="947168" y="174144"/>
                    <a:pt x="961605" y="189764"/>
                  </a:cubicBezTo>
                  <a:lnTo>
                    <a:pt x="1498600" y="770810"/>
                  </a:lnTo>
                  <a:cubicBezTo>
                    <a:pt x="1513036" y="786430"/>
                    <a:pt x="1512075" y="810796"/>
                    <a:pt x="1496455" y="825232"/>
                  </a:cubicBezTo>
                  <a:lnTo>
                    <a:pt x="753091" y="1512240"/>
                  </a:lnTo>
                  <a:cubicBezTo>
                    <a:pt x="737470" y="1526676"/>
                    <a:pt x="713104" y="1525717"/>
                    <a:pt x="698669" y="1510097"/>
                  </a:cubicBezTo>
                  <a:lnTo>
                    <a:pt x="161673" y="929051"/>
                  </a:lnTo>
                  <a:cubicBezTo>
                    <a:pt x="147237" y="913430"/>
                    <a:pt x="148196" y="889063"/>
                    <a:pt x="163817" y="874627"/>
                  </a:cubicBezTo>
                  <a:lnTo>
                    <a:pt x="327919" y="722966"/>
                  </a:lnTo>
                  <a:lnTo>
                    <a:pt x="328408" y="698537"/>
                  </a:lnTo>
                  <a:lnTo>
                    <a:pt x="328407" y="577864"/>
                  </a:lnTo>
                  <a:lnTo>
                    <a:pt x="15402" y="867139"/>
                  </a:lnTo>
                  <a:cubicBezTo>
                    <a:pt x="-4042" y="885110"/>
                    <a:pt x="-5237" y="915438"/>
                    <a:pt x="12733" y="934883"/>
                  </a:cubicBezTo>
                  <a:lnTo>
                    <a:pt x="681136" y="1658115"/>
                  </a:lnTo>
                  <a:cubicBezTo>
                    <a:pt x="699108" y="1677562"/>
                    <a:pt x="729437" y="1678757"/>
                    <a:pt x="748881" y="1660786"/>
                  </a:cubicBezTo>
                  <a:lnTo>
                    <a:pt x="1644872" y="832723"/>
                  </a:lnTo>
                  <a:cubicBezTo>
                    <a:pt x="1664316" y="814752"/>
                    <a:pt x="1665511" y="784424"/>
                    <a:pt x="1647539" y="764977"/>
                  </a:cubicBezTo>
                  <a:close/>
                  <a:moveTo>
                    <a:pt x="1798970" y="622249"/>
                  </a:moveTo>
                  <a:cubicBezTo>
                    <a:pt x="1794816" y="617609"/>
                    <a:pt x="1789821" y="613861"/>
                    <a:pt x="1784312" y="611165"/>
                  </a:cubicBezTo>
                  <a:cubicBezTo>
                    <a:pt x="1773294" y="605770"/>
                    <a:pt x="1760215" y="604578"/>
                    <a:pt x="1747693" y="608869"/>
                  </a:cubicBezTo>
                  <a:lnTo>
                    <a:pt x="1613814" y="654746"/>
                  </a:lnTo>
                  <a:lnTo>
                    <a:pt x="1696137" y="743822"/>
                  </a:lnTo>
                  <a:lnTo>
                    <a:pt x="1713246" y="744894"/>
                  </a:lnTo>
                  <a:cubicBezTo>
                    <a:pt x="1722099" y="749228"/>
                    <a:pt x="1729298" y="756939"/>
                    <a:pt x="1732746" y="766999"/>
                  </a:cubicBezTo>
                  <a:lnTo>
                    <a:pt x="1989219" y="1515462"/>
                  </a:lnTo>
                  <a:cubicBezTo>
                    <a:pt x="1996114" y="1535583"/>
                    <a:pt x="1985391" y="1557484"/>
                    <a:pt x="1965270" y="1564380"/>
                  </a:cubicBezTo>
                  <a:lnTo>
                    <a:pt x="1007718" y="1892501"/>
                  </a:lnTo>
                  <a:cubicBezTo>
                    <a:pt x="987597" y="1899397"/>
                    <a:pt x="965696" y="1888675"/>
                    <a:pt x="958801" y="1868553"/>
                  </a:cubicBezTo>
                  <a:lnTo>
                    <a:pt x="876808" y="1629275"/>
                  </a:lnTo>
                  <a:lnTo>
                    <a:pt x="785816" y="1713369"/>
                  </a:lnTo>
                  <a:lnTo>
                    <a:pt x="882965" y="1996874"/>
                  </a:lnTo>
                  <a:cubicBezTo>
                    <a:pt x="891547" y="2021921"/>
                    <a:pt x="918808" y="2035266"/>
                    <a:pt x="943853" y="2026684"/>
                  </a:cubicBezTo>
                  <a:lnTo>
                    <a:pt x="2098009" y="1631191"/>
                  </a:lnTo>
                  <a:cubicBezTo>
                    <a:pt x="2123057" y="1622611"/>
                    <a:pt x="2136403" y="1595350"/>
                    <a:pt x="2127819" y="1570300"/>
                  </a:cubicBezTo>
                  <a:lnTo>
                    <a:pt x="1808582" y="638680"/>
                  </a:lnTo>
                  <a:cubicBezTo>
                    <a:pt x="1806437" y="632419"/>
                    <a:pt x="1803124" y="626888"/>
                    <a:pt x="1798970" y="62224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514350">
                <a:defRPr/>
              </a:pPr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6E4B9FFF-DFBC-4448-88FD-CA07B6E378B5}"/>
              </a:ext>
            </a:extLst>
          </p:cNvPr>
          <p:cNvSpPr txBox="1">
            <a:spLocks/>
          </p:cNvSpPr>
          <p:nvPr/>
        </p:nvSpPr>
        <p:spPr>
          <a:xfrm>
            <a:off x="2743228" y="227870"/>
            <a:ext cx="5881688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endParaRPr lang="en-US" sz="2400" b="1" dirty="0">
              <a:solidFill>
                <a:sysClr val="window" lastClr="FFFFFF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A113A86-A5E9-4893-9BF7-58F7E2436DC5}"/>
              </a:ext>
            </a:extLst>
          </p:cNvPr>
          <p:cNvSpPr txBox="1">
            <a:spLocks/>
          </p:cNvSpPr>
          <p:nvPr/>
        </p:nvSpPr>
        <p:spPr>
          <a:xfrm>
            <a:off x="2856186" y="227870"/>
            <a:ext cx="5881688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ar-AE" sz="2400" b="1" dirty="0">
                <a:solidFill>
                  <a:sysClr val="window" lastClr="FFFFFF"/>
                </a:solidFill>
                <a:latin typeface="Century Gothic (Headings)"/>
                <a:cs typeface="Times New Roman" panose="02020603050405020304" pitchFamily="18" charset="0"/>
              </a:rPr>
              <a:t>قواعد عامة للسلامة : </a:t>
            </a:r>
            <a:r>
              <a:rPr lang="ar-AE" sz="2400" b="1" dirty="0">
                <a:solidFill>
                  <a:srgbClr val="FFFF00"/>
                </a:solidFill>
                <a:latin typeface="Century Gothic (Headings)"/>
                <a:cs typeface="Times New Roman" panose="02020603050405020304" pitchFamily="18" charset="0"/>
              </a:rPr>
              <a:t>هيا لنعلق بجمل على الصور التالية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ABC900-9A2C-4578-86C5-71450E65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81" t="16978" r="20896" b="8239"/>
          <a:stretch/>
        </p:blipFill>
        <p:spPr>
          <a:xfrm>
            <a:off x="6738730" y="961125"/>
            <a:ext cx="2194298" cy="3844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840E2-7B07-4E43-8F1A-533F5DECA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9" t="18017" r="20108" b="5103"/>
          <a:stretch/>
        </p:blipFill>
        <p:spPr>
          <a:xfrm>
            <a:off x="2248494" y="902647"/>
            <a:ext cx="2194298" cy="395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AAD1E-99D4-4075-A1E0-2307A08A3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621"/>
          <a:stretch/>
        </p:blipFill>
        <p:spPr>
          <a:xfrm>
            <a:off x="4442792" y="974361"/>
            <a:ext cx="2295939" cy="384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80D78-BCDA-47AA-8A1A-2CA6C8EE3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98" t="50000" r="33980"/>
          <a:stretch/>
        </p:blipFill>
        <p:spPr>
          <a:xfrm>
            <a:off x="210972" y="1923993"/>
            <a:ext cx="2037522" cy="19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EC0621-1E02-419D-B346-F4F602A8B91D}"/>
              </a:ext>
            </a:extLst>
          </p:cNvPr>
          <p:cNvSpPr/>
          <p:nvPr/>
        </p:nvSpPr>
        <p:spPr>
          <a:xfrm>
            <a:off x="0" y="263572"/>
            <a:ext cx="9144000" cy="513686"/>
          </a:xfrm>
          <a:prstGeom prst="rect">
            <a:avLst/>
          </a:prstGeom>
          <a:solidFill>
            <a:srgbClr val="3D61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1D988C-8929-4F97-AC4C-E2DD6FD87885}"/>
              </a:ext>
            </a:extLst>
          </p:cNvPr>
          <p:cNvGrpSpPr/>
          <p:nvPr/>
        </p:nvGrpSpPr>
        <p:grpSpPr>
          <a:xfrm>
            <a:off x="980182" y="3728"/>
            <a:ext cx="1924169" cy="898919"/>
            <a:chOff x="8877300" y="991734"/>
            <a:chExt cx="3156350" cy="14745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685591-CA12-4A03-BCF1-DD7B9CBF99B1}"/>
                </a:ext>
              </a:extLst>
            </p:cNvPr>
            <p:cNvGrpSpPr/>
            <p:nvPr/>
          </p:nvGrpSpPr>
          <p:grpSpPr>
            <a:xfrm>
              <a:off x="8877300" y="991734"/>
              <a:ext cx="3156350" cy="1474560"/>
              <a:chOff x="8877300" y="1090959"/>
              <a:chExt cx="3156350" cy="14745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A13AF4C-624D-4081-9E16-1AC038582904}"/>
                  </a:ext>
                </a:extLst>
              </p:cNvPr>
              <p:cNvSpPr/>
              <p:nvPr/>
            </p:nvSpPr>
            <p:spPr>
              <a:xfrm>
                <a:off x="8877300" y="1781635"/>
                <a:ext cx="762000" cy="762000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91EFB9-D403-49DC-A120-8EDD16B1FD52}"/>
                  </a:ext>
                </a:extLst>
              </p:cNvPr>
              <p:cNvSpPr/>
              <p:nvPr/>
            </p:nvSpPr>
            <p:spPr>
              <a:xfrm>
                <a:off x="9513189" y="1297718"/>
                <a:ext cx="1014222" cy="1014222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B74A19E-BA54-471E-97F6-9AFBABE47728}"/>
                  </a:ext>
                </a:extLst>
              </p:cNvPr>
              <p:cNvSpPr/>
              <p:nvPr/>
            </p:nvSpPr>
            <p:spPr>
              <a:xfrm>
                <a:off x="10200508" y="1090959"/>
                <a:ext cx="520456" cy="520456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345493-4721-41CD-91B2-35BE1622F17F}"/>
                  </a:ext>
                </a:extLst>
              </p:cNvPr>
              <p:cNvSpPr/>
              <p:nvPr/>
            </p:nvSpPr>
            <p:spPr>
              <a:xfrm>
                <a:off x="10402611" y="1215590"/>
                <a:ext cx="1349929" cy="1349929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1B269DD-C27F-4DBB-BD0A-8D8BA72EFD70}"/>
                  </a:ext>
                </a:extLst>
              </p:cNvPr>
              <p:cNvSpPr/>
              <p:nvPr/>
            </p:nvSpPr>
            <p:spPr>
              <a:xfrm>
                <a:off x="11513194" y="1994764"/>
                <a:ext cx="520456" cy="520456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F5BAA0-64C7-43E0-B64F-013A7A4EAC8D}"/>
                </a:ext>
              </a:extLst>
            </p:cNvPr>
            <p:cNvGrpSpPr/>
            <p:nvPr/>
          </p:nvGrpSpPr>
          <p:grpSpPr>
            <a:xfrm>
              <a:off x="10313986" y="1136549"/>
              <a:ext cx="293500" cy="197067"/>
              <a:chOff x="1721801" y="2853410"/>
              <a:chExt cx="2101707" cy="1411170"/>
            </a:xfrm>
            <a:solidFill>
              <a:srgbClr val="FFFFFF"/>
            </a:solidFill>
          </p:grpSpPr>
          <p:sp>
            <p:nvSpPr>
              <p:cNvPr id="23" name="Freeform 61">
                <a:extLst>
                  <a:ext uri="{FF2B5EF4-FFF2-40B4-BE49-F238E27FC236}">
                    <a16:creationId xmlns:a16="http://schemas.microsoft.com/office/drawing/2014/main" id="{5A0329DB-30CD-4D7C-AE01-FDE1E6C0B00B}"/>
                  </a:ext>
                </a:extLst>
              </p:cNvPr>
              <p:cNvSpPr/>
              <p:nvPr/>
            </p:nvSpPr>
            <p:spPr>
              <a:xfrm rot="18045015">
                <a:off x="2182878" y="3021177"/>
                <a:ext cx="911102" cy="1297454"/>
              </a:xfrm>
              <a:custGeom>
                <a:avLst/>
                <a:gdLst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745536 w 911102"/>
                  <a:gd name="connsiteY3" fmla="*/ 8370 h 1297454"/>
                  <a:gd name="connsiteX4" fmla="*/ 824005 w 911102"/>
                  <a:gd name="connsiteY4" fmla="*/ 195660 h 1297454"/>
                  <a:gd name="connsiteX5" fmla="*/ 911102 w 911102"/>
                  <a:gd name="connsiteY5" fmla="*/ 379668 h 1297454"/>
                  <a:gd name="connsiteX6" fmla="*/ 907221 w 911102"/>
                  <a:gd name="connsiteY6" fmla="*/ 38211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824005 w 911102"/>
                  <a:gd name="connsiteY5" fmla="*/ 195660 h 1297454"/>
                  <a:gd name="connsiteX6" fmla="*/ 911102 w 911102"/>
                  <a:gd name="connsiteY6" fmla="*/ 37966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5765 w 911102"/>
                  <a:gd name="connsiteY7" fmla="*/ 302911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53784 w 911102"/>
                  <a:gd name="connsiteY10" fmla="*/ 665322 h 1297454"/>
                  <a:gd name="connsiteX11" fmla="*/ 710088 w 911102"/>
                  <a:gd name="connsiteY11" fmla="*/ 1078153 h 1297454"/>
                  <a:gd name="connsiteX12" fmla="*/ 710501 w 911102"/>
                  <a:gd name="connsiteY12" fmla="*/ 1086412 h 1297454"/>
                  <a:gd name="connsiteX13" fmla="*/ 710454 w 911102"/>
                  <a:gd name="connsiteY13" fmla="*/ 1087719 h 1297454"/>
                  <a:gd name="connsiteX14" fmla="*/ 714164 w 911102"/>
                  <a:gd name="connsiteY14" fmla="*/ 1201144 h 1297454"/>
                  <a:gd name="connsiteX15" fmla="*/ 723293 w 911102"/>
                  <a:gd name="connsiteY15" fmla="*/ 1277540 h 1297454"/>
                  <a:gd name="connsiteX16" fmla="*/ 723407 w 911102"/>
                  <a:gd name="connsiteY16" fmla="*/ 1278872 h 1297454"/>
                  <a:gd name="connsiteX17" fmla="*/ 724025 w 911102"/>
                  <a:gd name="connsiteY17" fmla="*/ 1283671 h 1297454"/>
                  <a:gd name="connsiteX18" fmla="*/ 724876 w 911102"/>
                  <a:gd name="connsiteY18" fmla="*/ 1290789 h 1297454"/>
                  <a:gd name="connsiteX19" fmla="*/ 568039 w 911102"/>
                  <a:gd name="connsiteY19" fmla="*/ 1230080 h 1297454"/>
                  <a:gd name="connsiteX20" fmla="*/ 364868 w 911102"/>
                  <a:gd name="connsiteY20" fmla="*/ 1184795 h 1297454"/>
                  <a:gd name="connsiteX21" fmla="*/ 178811 w 911102"/>
                  <a:gd name="connsiteY21" fmla="*/ 1123147 h 1297454"/>
                  <a:gd name="connsiteX22" fmla="*/ 28040 w 911102"/>
                  <a:gd name="connsiteY22" fmla="*/ 1036282 h 1297454"/>
                  <a:gd name="connsiteX23" fmla="*/ 26077 w 911102"/>
                  <a:gd name="connsiteY23" fmla="*/ 1027345 h 1297454"/>
                  <a:gd name="connsiteX24" fmla="*/ 152633 w 911102"/>
                  <a:gd name="connsiteY24" fmla="*/ 1035076 h 1297454"/>
                  <a:gd name="connsiteX25" fmla="*/ 255738 w 911102"/>
                  <a:gd name="connsiteY25" fmla="*/ 943843 h 1297454"/>
                  <a:gd name="connsiteX26" fmla="*/ 231475 w 911102"/>
                  <a:gd name="connsiteY26" fmla="*/ 873395 h 1297454"/>
                  <a:gd name="connsiteX27" fmla="*/ 213502 w 911102"/>
                  <a:gd name="connsiteY27" fmla="*/ 859613 h 1297454"/>
                  <a:gd name="connsiteX28" fmla="*/ 216878 w 911102"/>
                  <a:gd name="connsiteY28" fmla="*/ 859143 h 1297454"/>
                  <a:gd name="connsiteX29" fmla="*/ 281693 w 911102"/>
                  <a:gd name="connsiteY29" fmla="*/ 773235 h 1297454"/>
                  <a:gd name="connsiteX30" fmla="*/ 227816 w 911102"/>
                  <a:gd name="connsiteY30" fmla="*/ 680077 h 1297454"/>
                  <a:gd name="connsiteX31" fmla="*/ 217008 w 911102"/>
                  <a:gd name="connsiteY31" fmla="*/ 677199 h 1297454"/>
                  <a:gd name="connsiteX32" fmla="*/ 226953 w 911102"/>
                  <a:gd name="connsiteY32" fmla="*/ 675817 h 1297454"/>
                  <a:gd name="connsiteX33" fmla="*/ 291768 w 911102"/>
                  <a:gd name="connsiteY33" fmla="*/ 589909 h 1297454"/>
                  <a:gd name="connsiteX34" fmla="*/ 237891 w 911102"/>
                  <a:gd name="connsiteY34" fmla="*/ 496751 h 1297454"/>
                  <a:gd name="connsiteX35" fmla="*/ 221568 w 911102"/>
                  <a:gd name="connsiteY35" fmla="*/ 492404 h 1297454"/>
                  <a:gd name="connsiteX36" fmla="*/ 249567 w 911102"/>
                  <a:gd name="connsiteY36" fmla="*/ 475916 h 1297454"/>
                  <a:gd name="connsiteX37" fmla="*/ 281129 w 911102"/>
                  <a:gd name="connsiteY37" fmla="*/ 411193 h 1297454"/>
                  <a:gd name="connsiteX38" fmla="*/ 281130 w 911102"/>
                  <a:gd name="connsiteY38" fmla="*/ 411193 h 1297454"/>
                  <a:gd name="connsiteX39" fmla="*/ 257681 w 911102"/>
                  <a:gd name="connsiteY39" fmla="*/ 343108 h 1297454"/>
                  <a:gd name="connsiteX40" fmla="*/ 192957 w 911102"/>
                  <a:gd name="connsiteY40" fmla="*/ 311547 h 1297454"/>
                  <a:gd name="connsiteX41" fmla="*/ 65424 w 911102"/>
                  <a:gd name="connsiteY41" fmla="*/ 303757 h 1297454"/>
                  <a:gd name="connsiteX42" fmla="*/ 41901 w 911102"/>
                  <a:gd name="connsiteY42" fmla="*/ 309400 h 1297454"/>
                  <a:gd name="connsiteX43" fmla="*/ 56412 w 911102"/>
                  <a:gd name="connsiteY43" fmla="*/ 232310 h 1297454"/>
                  <a:gd name="connsiteX44" fmla="*/ 127609 w 911102"/>
                  <a:gd name="connsiteY44" fmla="*/ 8370 h 1297454"/>
                  <a:gd name="connsiteX45" fmla="*/ 135979 w 911102"/>
                  <a:gd name="connsiteY45" fmla="*/ 0 h 1297454"/>
                  <a:gd name="connsiteX46" fmla="*/ 737166 w 911102"/>
                  <a:gd name="connsiteY46" fmla="*/ 0 h 1297454"/>
                  <a:gd name="connsiteX47" fmla="*/ 745536 w 911102"/>
                  <a:gd name="connsiteY47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4164 w 911102"/>
                  <a:gd name="connsiteY12" fmla="*/ 1201144 h 1297454"/>
                  <a:gd name="connsiteX13" fmla="*/ 723293 w 911102"/>
                  <a:gd name="connsiteY13" fmla="*/ 1277540 h 1297454"/>
                  <a:gd name="connsiteX14" fmla="*/ 723407 w 911102"/>
                  <a:gd name="connsiteY14" fmla="*/ 1278872 h 1297454"/>
                  <a:gd name="connsiteX15" fmla="*/ 724025 w 911102"/>
                  <a:gd name="connsiteY15" fmla="*/ 1283671 h 1297454"/>
                  <a:gd name="connsiteX16" fmla="*/ 724876 w 911102"/>
                  <a:gd name="connsiteY16" fmla="*/ 1290789 h 1297454"/>
                  <a:gd name="connsiteX17" fmla="*/ 568039 w 911102"/>
                  <a:gd name="connsiteY17" fmla="*/ 1230080 h 1297454"/>
                  <a:gd name="connsiteX18" fmla="*/ 364868 w 911102"/>
                  <a:gd name="connsiteY18" fmla="*/ 1184795 h 1297454"/>
                  <a:gd name="connsiteX19" fmla="*/ 178811 w 911102"/>
                  <a:gd name="connsiteY19" fmla="*/ 1123147 h 1297454"/>
                  <a:gd name="connsiteX20" fmla="*/ 28040 w 911102"/>
                  <a:gd name="connsiteY20" fmla="*/ 1036282 h 1297454"/>
                  <a:gd name="connsiteX21" fmla="*/ 26077 w 911102"/>
                  <a:gd name="connsiteY21" fmla="*/ 1027345 h 1297454"/>
                  <a:gd name="connsiteX22" fmla="*/ 152633 w 911102"/>
                  <a:gd name="connsiteY22" fmla="*/ 1035076 h 1297454"/>
                  <a:gd name="connsiteX23" fmla="*/ 255738 w 911102"/>
                  <a:gd name="connsiteY23" fmla="*/ 943843 h 1297454"/>
                  <a:gd name="connsiteX24" fmla="*/ 231475 w 911102"/>
                  <a:gd name="connsiteY24" fmla="*/ 873395 h 1297454"/>
                  <a:gd name="connsiteX25" fmla="*/ 213502 w 911102"/>
                  <a:gd name="connsiteY25" fmla="*/ 859613 h 1297454"/>
                  <a:gd name="connsiteX26" fmla="*/ 216878 w 911102"/>
                  <a:gd name="connsiteY26" fmla="*/ 859143 h 1297454"/>
                  <a:gd name="connsiteX27" fmla="*/ 281693 w 911102"/>
                  <a:gd name="connsiteY27" fmla="*/ 773235 h 1297454"/>
                  <a:gd name="connsiteX28" fmla="*/ 227816 w 911102"/>
                  <a:gd name="connsiteY28" fmla="*/ 680077 h 1297454"/>
                  <a:gd name="connsiteX29" fmla="*/ 217008 w 911102"/>
                  <a:gd name="connsiteY29" fmla="*/ 677199 h 1297454"/>
                  <a:gd name="connsiteX30" fmla="*/ 226953 w 911102"/>
                  <a:gd name="connsiteY30" fmla="*/ 675817 h 1297454"/>
                  <a:gd name="connsiteX31" fmla="*/ 291768 w 911102"/>
                  <a:gd name="connsiteY31" fmla="*/ 589909 h 1297454"/>
                  <a:gd name="connsiteX32" fmla="*/ 237891 w 911102"/>
                  <a:gd name="connsiteY32" fmla="*/ 496751 h 1297454"/>
                  <a:gd name="connsiteX33" fmla="*/ 221568 w 911102"/>
                  <a:gd name="connsiteY33" fmla="*/ 492404 h 1297454"/>
                  <a:gd name="connsiteX34" fmla="*/ 249567 w 911102"/>
                  <a:gd name="connsiteY34" fmla="*/ 475916 h 1297454"/>
                  <a:gd name="connsiteX35" fmla="*/ 281129 w 911102"/>
                  <a:gd name="connsiteY35" fmla="*/ 411193 h 1297454"/>
                  <a:gd name="connsiteX36" fmla="*/ 281130 w 911102"/>
                  <a:gd name="connsiteY36" fmla="*/ 411193 h 1297454"/>
                  <a:gd name="connsiteX37" fmla="*/ 257681 w 911102"/>
                  <a:gd name="connsiteY37" fmla="*/ 343108 h 1297454"/>
                  <a:gd name="connsiteX38" fmla="*/ 192957 w 911102"/>
                  <a:gd name="connsiteY38" fmla="*/ 311547 h 1297454"/>
                  <a:gd name="connsiteX39" fmla="*/ 65424 w 911102"/>
                  <a:gd name="connsiteY39" fmla="*/ 303757 h 1297454"/>
                  <a:gd name="connsiteX40" fmla="*/ 41901 w 911102"/>
                  <a:gd name="connsiteY40" fmla="*/ 309400 h 1297454"/>
                  <a:gd name="connsiteX41" fmla="*/ 56412 w 911102"/>
                  <a:gd name="connsiteY41" fmla="*/ 232310 h 1297454"/>
                  <a:gd name="connsiteX42" fmla="*/ 127609 w 911102"/>
                  <a:gd name="connsiteY42" fmla="*/ 8370 h 1297454"/>
                  <a:gd name="connsiteX43" fmla="*/ 135979 w 911102"/>
                  <a:gd name="connsiteY43" fmla="*/ 0 h 1297454"/>
                  <a:gd name="connsiteX44" fmla="*/ 737166 w 911102"/>
                  <a:gd name="connsiteY44" fmla="*/ 0 h 1297454"/>
                  <a:gd name="connsiteX45" fmla="*/ 745536 w 911102"/>
                  <a:gd name="connsiteY45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4164 w 911102"/>
                  <a:gd name="connsiteY11" fmla="*/ 1201144 h 1297454"/>
                  <a:gd name="connsiteX12" fmla="*/ 723293 w 911102"/>
                  <a:gd name="connsiteY12" fmla="*/ 1277540 h 1297454"/>
                  <a:gd name="connsiteX13" fmla="*/ 723407 w 911102"/>
                  <a:gd name="connsiteY13" fmla="*/ 1278872 h 1297454"/>
                  <a:gd name="connsiteX14" fmla="*/ 724025 w 911102"/>
                  <a:gd name="connsiteY14" fmla="*/ 1283671 h 1297454"/>
                  <a:gd name="connsiteX15" fmla="*/ 724876 w 911102"/>
                  <a:gd name="connsiteY15" fmla="*/ 1290789 h 1297454"/>
                  <a:gd name="connsiteX16" fmla="*/ 568039 w 911102"/>
                  <a:gd name="connsiteY16" fmla="*/ 1230080 h 1297454"/>
                  <a:gd name="connsiteX17" fmla="*/ 364868 w 911102"/>
                  <a:gd name="connsiteY17" fmla="*/ 1184795 h 1297454"/>
                  <a:gd name="connsiteX18" fmla="*/ 178811 w 911102"/>
                  <a:gd name="connsiteY18" fmla="*/ 1123147 h 1297454"/>
                  <a:gd name="connsiteX19" fmla="*/ 28040 w 911102"/>
                  <a:gd name="connsiteY19" fmla="*/ 1036282 h 1297454"/>
                  <a:gd name="connsiteX20" fmla="*/ 26077 w 911102"/>
                  <a:gd name="connsiteY20" fmla="*/ 1027345 h 1297454"/>
                  <a:gd name="connsiteX21" fmla="*/ 152633 w 911102"/>
                  <a:gd name="connsiteY21" fmla="*/ 1035076 h 1297454"/>
                  <a:gd name="connsiteX22" fmla="*/ 255738 w 911102"/>
                  <a:gd name="connsiteY22" fmla="*/ 943843 h 1297454"/>
                  <a:gd name="connsiteX23" fmla="*/ 231475 w 911102"/>
                  <a:gd name="connsiteY23" fmla="*/ 873395 h 1297454"/>
                  <a:gd name="connsiteX24" fmla="*/ 213502 w 911102"/>
                  <a:gd name="connsiteY24" fmla="*/ 859613 h 1297454"/>
                  <a:gd name="connsiteX25" fmla="*/ 216878 w 911102"/>
                  <a:gd name="connsiteY25" fmla="*/ 859143 h 1297454"/>
                  <a:gd name="connsiteX26" fmla="*/ 281693 w 911102"/>
                  <a:gd name="connsiteY26" fmla="*/ 773235 h 1297454"/>
                  <a:gd name="connsiteX27" fmla="*/ 227816 w 911102"/>
                  <a:gd name="connsiteY27" fmla="*/ 680077 h 1297454"/>
                  <a:gd name="connsiteX28" fmla="*/ 217008 w 911102"/>
                  <a:gd name="connsiteY28" fmla="*/ 677199 h 1297454"/>
                  <a:gd name="connsiteX29" fmla="*/ 226953 w 911102"/>
                  <a:gd name="connsiteY29" fmla="*/ 675817 h 1297454"/>
                  <a:gd name="connsiteX30" fmla="*/ 291768 w 911102"/>
                  <a:gd name="connsiteY30" fmla="*/ 589909 h 1297454"/>
                  <a:gd name="connsiteX31" fmla="*/ 237891 w 911102"/>
                  <a:gd name="connsiteY31" fmla="*/ 496751 h 1297454"/>
                  <a:gd name="connsiteX32" fmla="*/ 221568 w 911102"/>
                  <a:gd name="connsiteY32" fmla="*/ 492404 h 1297454"/>
                  <a:gd name="connsiteX33" fmla="*/ 249567 w 911102"/>
                  <a:gd name="connsiteY33" fmla="*/ 475916 h 1297454"/>
                  <a:gd name="connsiteX34" fmla="*/ 281129 w 911102"/>
                  <a:gd name="connsiteY34" fmla="*/ 411193 h 1297454"/>
                  <a:gd name="connsiteX35" fmla="*/ 281130 w 911102"/>
                  <a:gd name="connsiteY35" fmla="*/ 411193 h 1297454"/>
                  <a:gd name="connsiteX36" fmla="*/ 257681 w 911102"/>
                  <a:gd name="connsiteY36" fmla="*/ 343108 h 1297454"/>
                  <a:gd name="connsiteX37" fmla="*/ 192957 w 911102"/>
                  <a:gd name="connsiteY37" fmla="*/ 311547 h 1297454"/>
                  <a:gd name="connsiteX38" fmla="*/ 65424 w 911102"/>
                  <a:gd name="connsiteY38" fmla="*/ 303757 h 1297454"/>
                  <a:gd name="connsiteX39" fmla="*/ 41901 w 911102"/>
                  <a:gd name="connsiteY39" fmla="*/ 309400 h 1297454"/>
                  <a:gd name="connsiteX40" fmla="*/ 56412 w 911102"/>
                  <a:gd name="connsiteY40" fmla="*/ 232310 h 1297454"/>
                  <a:gd name="connsiteX41" fmla="*/ 127609 w 911102"/>
                  <a:gd name="connsiteY41" fmla="*/ 8370 h 1297454"/>
                  <a:gd name="connsiteX42" fmla="*/ 135979 w 911102"/>
                  <a:gd name="connsiteY42" fmla="*/ 0 h 1297454"/>
                  <a:gd name="connsiteX43" fmla="*/ 737166 w 911102"/>
                  <a:gd name="connsiteY43" fmla="*/ 0 h 1297454"/>
                  <a:gd name="connsiteX44" fmla="*/ 745536 w 911102"/>
                  <a:gd name="connsiteY44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4164 w 911102"/>
                  <a:gd name="connsiteY10" fmla="*/ 1201144 h 1297454"/>
                  <a:gd name="connsiteX11" fmla="*/ 723293 w 911102"/>
                  <a:gd name="connsiteY11" fmla="*/ 1277540 h 1297454"/>
                  <a:gd name="connsiteX12" fmla="*/ 723407 w 911102"/>
                  <a:gd name="connsiteY12" fmla="*/ 1278872 h 1297454"/>
                  <a:gd name="connsiteX13" fmla="*/ 724025 w 911102"/>
                  <a:gd name="connsiteY13" fmla="*/ 1283671 h 1297454"/>
                  <a:gd name="connsiteX14" fmla="*/ 724876 w 911102"/>
                  <a:gd name="connsiteY14" fmla="*/ 1290789 h 1297454"/>
                  <a:gd name="connsiteX15" fmla="*/ 568039 w 911102"/>
                  <a:gd name="connsiteY15" fmla="*/ 1230080 h 1297454"/>
                  <a:gd name="connsiteX16" fmla="*/ 364868 w 911102"/>
                  <a:gd name="connsiteY16" fmla="*/ 1184795 h 1297454"/>
                  <a:gd name="connsiteX17" fmla="*/ 178811 w 911102"/>
                  <a:gd name="connsiteY17" fmla="*/ 1123147 h 1297454"/>
                  <a:gd name="connsiteX18" fmla="*/ 28040 w 911102"/>
                  <a:gd name="connsiteY18" fmla="*/ 1036282 h 1297454"/>
                  <a:gd name="connsiteX19" fmla="*/ 26077 w 911102"/>
                  <a:gd name="connsiteY19" fmla="*/ 1027345 h 1297454"/>
                  <a:gd name="connsiteX20" fmla="*/ 152633 w 911102"/>
                  <a:gd name="connsiteY20" fmla="*/ 1035076 h 1297454"/>
                  <a:gd name="connsiteX21" fmla="*/ 255738 w 911102"/>
                  <a:gd name="connsiteY21" fmla="*/ 943843 h 1297454"/>
                  <a:gd name="connsiteX22" fmla="*/ 231475 w 911102"/>
                  <a:gd name="connsiteY22" fmla="*/ 873395 h 1297454"/>
                  <a:gd name="connsiteX23" fmla="*/ 213502 w 911102"/>
                  <a:gd name="connsiteY23" fmla="*/ 859613 h 1297454"/>
                  <a:gd name="connsiteX24" fmla="*/ 216878 w 911102"/>
                  <a:gd name="connsiteY24" fmla="*/ 859143 h 1297454"/>
                  <a:gd name="connsiteX25" fmla="*/ 281693 w 911102"/>
                  <a:gd name="connsiteY25" fmla="*/ 773235 h 1297454"/>
                  <a:gd name="connsiteX26" fmla="*/ 227816 w 911102"/>
                  <a:gd name="connsiteY26" fmla="*/ 680077 h 1297454"/>
                  <a:gd name="connsiteX27" fmla="*/ 217008 w 911102"/>
                  <a:gd name="connsiteY27" fmla="*/ 677199 h 1297454"/>
                  <a:gd name="connsiteX28" fmla="*/ 226953 w 911102"/>
                  <a:gd name="connsiteY28" fmla="*/ 675817 h 1297454"/>
                  <a:gd name="connsiteX29" fmla="*/ 291768 w 911102"/>
                  <a:gd name="connsiteY29" fmla="*/ 589909 h 1297454"/>
                  <a:gd name="connsiteX30" fmla="*/ 237891 w 911102"/>
                  <a:gd name="connsiteY30" fmla="*/ 496751 h 1297454"/>
                  <a:gd name="connsiteX31" fmla="*/ 221568 w 911102"/>
                  <a:gd name="connsiteY31" fmla="*/ 492404 h 1297454"/>
                  <a:gd name="connsiteX32" fmla="*/ 249567 w 911102"/>
                  <a:gd name="connsiteY32" fmla="*/ 475916 h 1297454"/>
                  <a:gd name="connsiteX33" fmla="*/ 281129 w 911102"/>
                  <a:gd name="connsiteY33" fmla="*/ 411193 h 1297454"/>
                  <a:gd name="connsiteX34" fmla="*/ 281130 w 911102"/>
                  <a:gd name="connsiteY34" fmla="*/ 411193 h 1297454"/>
                  <a:gd name="connsiteX35" fmla="*/ 257681 w 911102"/>
                  <a:gd name="connsiteY35" fmla="*/ 343108 h 1297454"/>
                  <a:gd name="connsiteX36" fmla="*/ 192957 w 911102"/>
                  <a:gd name="connsiteY36" fmla="*/ 311547 h 1297454"/>
                  <a:gd name="connsiteX37" fmla="*/ 65424 w 911102"/>
                  <a:gd name="connsiteY37" fmla="*/ 303757 h 1297454"/>
                  <a:gd name="connsiteX38" fmla="*/ 41901 w 911102"/>
                  <a:gd name="connsiteY38" fmla="*/ 309400 h 1297454"/>
                  <a:gd name="connsiteX39" fmla="*/ 56412 w 911102"/>
                  <a:gd name="connsiteY39" fmla="*/ 232310 h 1297454"/>
                  <a:gd name="connsiteX40" fmla="*/ 127609 w 911102"/>
                  <a:gd name="connsiteY40" fmla="*/ 8370 h 1297454"/>
                  <a:gd name="connsiteX41" fmla="*/ 135979 w 911102"/>
                  <a:gd name="connsiteY41" fmla="*/ 0 h 1297454"/>
                  <a:gd name="connsiteX42" fmla="*/ 737166 w 911102"/>
                  <a:gd name="connsiteY42" fmla="*/ 0 h 1297454"/>
                  <a:gd name="connsiteX43" fmla="*/ 745536 w 911102"/>
                  <a:gd name="connsiteY43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025 w 911102"/>
                  <a:gd name="connsiteY12" fmla="*/ 1283671 h 1297454"/>
                  <a:gd name="connsiteX13" fmla="*/ 724876 w 911102"/>
                  <a:gd name="connsiteY13" fmla="*/ 1290789 h 1297454"/>
                  <a:gd name="connsiteX14" fmla="*/ 568039 w 911102"/>
                  <a:gd name="connsiteY14" fmla="*/ 1230080 h 1297454"/>
                  <a:gd name="connsiteX15" fmla="*/ 364868 w 911102"/>
                  <a:gd name="connsiteY15" fmla="*/ 1184795 h 1297454"/>
                  <a:gd name="connsiteX16" fmla="*/ 178811 w 911102"/>
                  <a:gd name="connsiteY16" fmla="*/ 1123147 h 1297454"/>
                  <a:gd name="connsiteX17" fmla="*/ 28040 w 911102"/>
                  <a:gd name="connsiteY17" fmla="*/ 1036282 h 1297454"/>
                  <a:gd name="connsiteX18" fmla="*/ 26077 w 911102"/>
                  <a:gd name="connsiteY18" fmla="*/ 1027345 h 1297454"/>
                  <a:gd name="connsiteX19" fmla="*/ 152633 w 911102"/>
                  <a:gd name="connsiteY19" fmla="*/ 1035076 h 1297454"/>
                  <a:gd name="connsiteX20" fmla="*/ 255738 w 911102"/>
                  <a:gd name="connsiteY20" fmla="*/ 943843 h 1297454"/>
                  <a:gd name="connsiteX21" fmla="*/ 231475 w 911102"/>
                  <a:gd name="connsiteY21" fmla="*/ 873395 h 1297454"/>
                  <a:gd name="connsiteX22" fmla="*/ 213502 w 911102"/>
                  <a:gd name="connsiteY22" fmla="*/ 859613 h 1297454"/>
                  <a:gd name="connsiteX23" fmla="*/ 216878 w 911102"/>
                  <a:gd name="connsiteY23" fmla="*/ 859143 h 1297454"/>
                  <a:gd name="connsiteX24" fmla="*/ 281693 w 911102"/>
                  <a:gd name="connsiteY24" fmla="*/ 773235 h 1297454"/>
                  <a:gd name="connsiteX25" fmla="*/ 227816 w 911102"/>
                  <a:gd name="connsiteY25" fmla="*/ 680077 h 1297454"/>
                  <a:gd name="connsiteX26" fmla="*/ 217008 w 911102"/>
                  <a:gd name="connsiteY26" fmla="*/ 677199 h 1297454"/>
                  <a:gd name="connsiteX27" fmla="*/ 226953 w 911102"/>
                  <a:gd name="connsiteY27" fmla="*/ 675817 h 1297454"/>
                  <a:gd name="connsiteX28" fmla="*/ 291768 w 911102"/>
                  <a:gd name="connsiteY28" fmla="*/ 589909 h 1297454"/>
                  <a:gd name="connsiteX29" fmla="*/ 237891 w 911102"/>
                  <a:gd name="connsiteY29" fmla="*/ 496751 h 1297454"/>
                  <a:gd name="connsiteX30" fmla="*/ 221568 w 911102"/>
                  <a:gd name="connsiteY30" fmla="*/ 492404 h 1297454"/>
                  <a:gd name="connsiteX31" fmla="*/ 249567 w 911102"/>
                  <a:gd name="connsiteY31" fmla="*/ 475916 h 1297454"/>
                  <a:gd name="connsiteX32" fmla="*/ 281129 w 911102"/>
                  <a:gd name="connsiteY32" fmla="*/ 411193 h 1297454"/>
                  <a:gd name="connsiteX33" fmla="*/ 281130 w 911102"/>
                  <a:gd name="connsiteY33" fmla="*/ 411193 h 1297454"/>
                  <a:gd name="connsiteX34" fmla="*/ 257681 w 911102"/>
                  <a:gd name="connsiteY34" fmla="*/ 343108 h 1297454"/>
                  <a:gd name="connsiteX35" fmla="*/ 192957 w 911102"/>
                  <a:gd name="connsiteY35" fmla="*/ 311547 h 1297454"/>
                  <a:gd name="connsiteX36" fmla="*/ 65424 w 911102"/>
                  <a:gd name="connsiteY36" fmla="*/ 303757 h 1297454"/>
                  <a:gd name="connsiteX37" fmla="*/ 41901 w 911102"/>
                  <a:gd name="connsiteY37" fmla="*/ 309400 h 1297454"/>
                  <a:gd name="connsiteX38" fmla="*/ 56412 w 911102"/>
                  <a:gd name="connsiteY38" fmla="*/ 232310 h 1297454"/>
                  <a:gd name="connsiteX39" fmla="*/ 127609 w 911102"/>
                  <a:gd name="connsiteY39" fmla="*/ 8370 h 1297454"/>
                  <a:gd name="connsiteX40" fmla="*/ 135979 w 911102"/>
                  <a:gd name="connsiteY40" fmla="*/ 0 h 1297454"/>
                  <a:gd name="connsiteX41" fmla="*/ 737166 w 911102"/>
                  <a:gd name="connsiteY41" fmla="*/ 0 h 1297454"/>
                  <a:gd name="connsiteX42" fmla="*/ 745536 w 911102"/>
                  <a:gd name="connsiteY42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876 w 911102"/>
                  <a:gd name="connsiteY12" fmla="*/ 1290789 h 1297454"/>
                  <a:gd name="connsiteX13" fmla="*/ 568039 w 911102"/>
                  <a:gd name="connsiteY13" fmla="*/ 1230080 h 1297454"/>
                  <a:gd name="connsiteX14" fmla="*/ 364868 w 911102"/>
                  <a:gd name="connsiteY14" fmla="*/ 1184795 h 1297454"/>
                  <a:gd name="connsiteX15" fmla="*/ 178811 w 911102"/>
                  <a:gd name="connsiteY15" fmla="*/ 1123147 h 1297454"/>
                  <a:gd name="connsiteX16" fmla="*/ 28040 w 911102"/>
                  <a:gd name="connsiteY16" fmla="*/ 1036282 h 1297454"/>
                  <a:gd name="connsiteX17" fmla="*/ 26077 w 911102"/>
                  <a:gd name="connsiteY17" fmla="*/ 1027345 h 1297454"/>
                  <a:gd name="connsiteX18" fmla="*/ 152633 w 911102"/>
                  <a:gd name="connsiteY18" fmla="*/ 1035076 h 1297454"/>
                  <a:gd name="connsiteX19" fmla="*/ 255738 w 911102"/>
                  <a:gd name="connsiteY19" fmla="*/ 943843 h 1297454"/>
                  <a:gd name="connsiteX20" fmla="*/ 231475 w 911102"/>
                  <a:gd name="connsiteY20" fmla="*/ 873395 h 1297454"/>
                  <a:gd name="connsiteX21" fmla="*/ 213502 w 911102"/>
                  <a:gd name="connsiteY21" fmla="*/ 859613 h 1297454"/>
                  <a:gd name="connsiteX22" fmla="*/ 216878 w 911102"/>
                  <a:gd name="connsiteY22" fmla="*/ 859143 h 1297454"/>
                  <a:gd name="connsiteX23" fmla="*/ 281693 w 911102"/>
                  <a:gd name="connsiteY23" fmla="*/ 773235 h 1297454"/>
                  <a:gd name="connsiteX24" fmla="*/ 227816 w 911102"/>
                  <a:gd name="connsiteY24" fmla="*/ 680077 h 1297454"/>
                  <a:gd name="connsiteX25" fmla="*/ 217008 w 911102"/>
                  <a:gd name="connsiteY25" fmla="*/ 677199 h 1297454"/>
                  <a:gd name="connsiteX26" fmla="*/ 226953 w 911102"/>
                  <a:gd name="connsiteY26" fmla="*/ 675817 h 1297454"/>
                  <a:gd name="connsiteX27" fmla="*/ 291768 w 911102"/>
                  <a:gd name="connsiteY27" fmla="*/ 589909 h 1297454"/>
                  <a:gd name="connsiteX28" fmla="*/ 237891 w 911102"/>
                  <a:gd name="connsiteY28" fmla="*/ 496751 h 1297454"/>
                  <a:gd name="connsiteX29" fmla="*/ 221568 w 911102"/>
                  <a:gd name="connsiteY29" fmla="*/ 492404 h 1297454"/>
                  <a:gd name="connsiteX30" fmla="*/ 249567 w 911102"/>
                  <a:gd name="connsiteY30" fmla="*/ 475916 h 1297454"/>
                  <a:gd name="connsiteX31" fmla="*/ 281129 w 911102"/>
                  <a:gd name="connsiteY31" fmla="*/ 411193 h 1297454"/>
                  <a:gd name="connsiteX32" fmla="*/ 281130 w 911102"/>
                  <a:gd name="connsiteY32" fmla="*/ 411193 h 1297454"/>
                  <a:gd name="connsiteX33" fmla="*/ 257681 w 911102"/>
                  <a:gd name="connsiteY33" fmla="*/ 343108 h 1297454"/>
                  <a:gd name="connsiteX34" fmla="*/ 192957 w 911102"/>
                  <a:gd name="connsiteY34" fmla="*/ 311547 h 1297454"/>
                  <a:gd name="connsiteX35" fmla="*/ 65424 w 911102"/>
                  <a:gd name="connsiteY35" fmla="*/ 303757 h 1297454"/>
                  <a:gd name="connsiteX36" fmla="*/ 41901 w 911102"/>
                  <a:gd name="connsiteY36" fmla="*/ 309400 h 1297454"/>
                  <a:gd name="connsiteX37" fmla="*/ 56412 w 911102"/>
                  <a:gd name="connsiteY37" fmla="*/ 232310 h 1297454"/>
                  <a:gd name="connsiteX38" fmla="*/ 127609 w 911102"/>
                  <a:gd name="connsiteY38" fmla="*/ 8370 h 1297454"/>
                  <a:gd name="connsiteX39" fmla="*/ 135979 w 911102"/>
                  <a:gd name="connsiteY39" fmla="*/ 0 h 1297454"/>
                  <a:gd name="connsiteX40" fmla="*/ 737166 w 911102"/>
                  <a:gd name="connsiteY40" fmla="*/ 0 h 1297454"/>
                  <a:gd name="connsiteX41" fmla="*/ 745536 w 911102"/>
                  <a:gd name="connsiteY41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4876 w 911102"/>
                  <a:gd name="connsiteY11" fmla="*/ 1290789 h 1297454"/>
                  <a:gd name="connsiteX12" fmla="*/ 568039 w 911102"/>
                  <a:gd name="connsiteY12" fmla="*/ 1230080 h 1297454"/>
                  <a:gd name="connsiteX13" fmla="*/ 364868 w 911102"/>
                  <a:gd name="connsiteY13" fmla="*/ 1184795 h 1297454"/>
                  <a:gd name="connsiteX14" fmla="*/ 178811 w 911102"/>
                  <a:gd name="connsiteY14" fmla="*/ 1123147 h 1297454"/>
                  <a:gd name="connsiteX15" fmla="*/ 28040 w 911102"/>
                  <a:gd name="connsiteY15" fmla="*/ 1036282 h 1297454"/>
                  <a:gd name="connsiteX16" fmla="*/ 26077 w 911102"/>
                  <a:gd name="connsiteY16" fmla="*/ 1027345 h 1297454"/>
                  <a:gd name="connsiteX17" fmla="*/ 152633 w 911102"/>
                  <a:gd name="connsiteY17" fmla="*/ 1035076 h 1297454"/>
                  <a:gd name="connsiteX18" fmla="*/ 255738 w 911102"/>
                  <a:gd name="connsiteY18" fmla="*/ 943843 h 1297454"/>
                  <a:gd name="connsiteX19" fmla="*/ 231475 w 911102"/>
                  <a:gd name="connsiteY19" fmla="*/ 873395 h 1297454"/>
                  <a:gd name="connsiteX20" fmla="*/ 213502 w 911102"/>
                  <a:gd name="connsiteY20" fmla="*/ 859613 h 1297454"/>
                  <a:gd name="connsiteX21" fmla="*/ 216878 w 911102"/>
                  <a:gd name="connsiteY21" fmla="*/ 859143 h 1297454"/>
                  <a:gd name="connsiteX22" fmla="*/ 281693 w 911102"/>
                  <a:gd name="connsiteY22" fmla="*/ 773235 h 1297454"/>
                  <a:gd name="connsiteX23" fmla="*/ 227816 w 911102"/>
                  <a:gd name="connsiteY23" fmla="*/ 680077 h 1297454"/>
                  <a:gd name="connsiteX24" fmla="*/ 217008 w 911102"/>
                  <a:gd name="connsiteY24" fmla="*/ 677199 h 1297454"/>
                  <a:gd name="connsiteX25" fmla="*/ 226953 w 911102"/>
                  <a:gd name="connsiteY25" fmla="*/ 675817 h 1297454"/>
                  <a:gd name="connsiteX26" fmla="*/ 291768 w 911102"/>
                  <a:gd name="connsiteY26" fmla="*/ 589909 h 1297454"/>
                  <a:gd name="connsiteX27" fmla="*/ 237891 w 911102"/>
                  <a:gd name="connsiteY27" fmla="*/ 496751 h 1297454"/>
                  <a:gd name="connsiteX28" fmla="*/ 221568 w 911102"/>
                  <a:gd name="connsiteY28" fmla="*/ 492404 h 1297454"/>
                  <a:gd name="connsiteX29" fmla="*/ 249567 w 911102"/>
                  <a:gd name="connsiteY29" fmla="*/ 475916 h 1297454"/>
                  <a:gd name="connsiteX30" fmla="*/ 281129 w 911102"/>
                  <a:gd name="connsiteY30" fmla="*/ 411193 h 1297454"/>
                  <a:gd name="connsiteX31" fmla="*/ 281130 w 911102"/>
                  <a:gd name="connsiteY31" fmla="*/ 411193 h 1297454"/>
                  <a:gd name="connsiteX32" fmla="*/ 257681 w 911102"/>
                  <a:gd name="connsiteY32" fmla="*/ 343108 h 1297454"/>
                  <a:gd name="connsiteX33" fmla="*/ 192957 w 911102"/>
                  <a:gd name="connsiteY33" fmla="*/ 311547 h 1297454"/>
                  <a:gd name="connsiteX34" fmla="*/ 65424 w 911102"/>
                  <a:gd name="connsiteY34" fmla="*/ 303757 h 1297454"/>
                  <a:gd name="connsiteX35" fmla="*/ 41901 w 911102"/>
                  <a:gd name="connsiteY35" fmla="*/ 309400 h 1297454"/>
                  <a:gd name="connsiteX36" fmla="*/ 56412 w 911102"/>
                  <a:gd name="connsiteY36" fmla="*/ 232310 h 1297454"/>
                  <a:gd name="connsiteX37" fmla="*/ 127609 w 911102"/>
                  <a:gd name="connsiteY37" fmla="*/ 8370 h 1297454"/>
                  <a:gd name="connsiteX38" fmla="*/ 135979 w 911102"/>
                  <a:gd name="connsiteY38" fmla="*/ 0 h 1297454"/>
                  <a:gd name="connsiteX39" fmla="*/ 737166 w 911102"/>
                  <a:gd name="connsiteY39" fmla="*/ 0 h 1297454"/>
                  <a:gd name="connsiteX40" fmla="*/ 745536 w 911102"/>
                  <a:gd name="connsiteY40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11102" h="1297454">
                    <a:moveTo>
                      <a:pt x="554" y="664205"/>
                    </a:moveTo>
                    <a:lnTo>
                      <a:pt x="0" y="664282"/>
                    </a:lnTo>
                    <a:cubicBezTo>
                      <a:pt x="5" y="664208"/>
                      <a:pt x="11" y="664135"/>
                      <a:pt x="16" y="664061"/>
                    </a:cubicBezTo>
                    <a:lnTo>
                      <a:pt x="554" y="664205"/>
                    </a:lnTo>
                    <a:close/>
                    <a:moveTo>
                      <a:pt x="745536" y="8370"/>
                    </a:moveTo>
                    <a:cubicBezTo>
                      <a:pt x="777296" y="94936"/>
                      <a:pt x="879455" y="311958"/>
                      <a:pt x="911102" y="379668"/>
                    </a:cubicBezTo>
                    <a:lnTo>
                      <a:pt x="876710" y="385825"/>
                    </a:lnTo>
                    <a:cubicBezTo>
                      <a:pt x="868621" y="377323"/>
                      <a:pt x="500563" y="302568"/>
                      <a:pt x="492061" y="310657"/>
                    </a:cubicBezTo>
                    <a:cubicBezTo>
                      <a:pt x="467650" y="368421"/>
                      <a:pt x="552876" y="601616"/>
                      <a:pt x="783320" y="626020"/>
                    </a:cubicBezTo>
                    <a:cubicBezTo>
                      <a:pt x="707017" y="751589"/>
                      <a:pt x="678492" y="1146233"/>
                      <a:pt x="724876" y="1290789"/>
                    </a:cubicBezTo>
                    <a:cubicBezTo>
                      <a:pt x="686289" y="1299923"/>
                      <a:pt x="599232" y="1312604"/>
                      <a:pt x="568039" y="1230080"/>
                    </a:cubicBezTo>
                    <a:cubicBezTo>
                      <a:pt x="505142" y="1271224"/>
                      <a:pt x="421109" y="1286153"/>
                      <a:pt x="364868" y="1184795"/>
                    </a:cubicBezTo>
                    <a:cubicBezTo>
                      <a:pt x="275380" y="1265558"/>
                      <a:pt x="187295" y="1190323"/>
                      <a:pt x="178811" y="1123147"/>
                    </a:cubicBezTo>
                    <a:cubicBezTo>
                      <a:pt x="136082" y="1156900"/>
                      <a:pt x="67183" y="1167242"/>
                      <a:pt x="28040" y="1036282"/>
                    </a:cubicBezTo>
                    <a:lnTo>
                      <a:pt x="26077" y="1027345"/>
                    </a:lnTo>
                    <a:lnTo>
                      <a:pt x="152633" y="1035076"/>
                    </a:lnTo>
                    <a:cubicBezTo>
                      <a:pt x="206298" y="1038354"/>
                      <a:pt x="252460" y="997507"/>
                      <a:pt x="255738" y="943843"/>
                    </a:cubicBezTo>
                    <a:cubicBezTo>
                      <a:pt x="257377" y="917011"/>
                      <a:pt x="247985" y="892054"/>
                      <a:pt x="231475" y="873395"/>
                    </a:cubicBezTo>
                    <a:lnTo>
                      <a:pt x="213502" y="859613"/>
                    </a:lnTo>
                    <a:lnTo>
                      <a:pt x="216878" y="859143"/>
                    </a:lnTo>
                    <a:cubicBezTo>
                      <a:pt x="252654" y="846522"/>
                      <a:pt x="279235" y="813484"/>
                      <a:pt x="281693" y="773235"/>
                    </a:cubicBezTo>
                    <a:cubicBezTo>
                      <a:pt x="284152" y="732987"/>
                      <a:pt x="261790" y="696958"/>
                      <a:pt x="227816" y="680077"/>
                    </a:cubicBezTo>
                    <a:lnTo>
                      <a:pt x="217008" y="677199"/>
                    </a:lnTo>
                    <a:lnTo>
                      <a:pt x="226953" y="675817"/>
                    </a:lnTo>
                    <a:cubicBezTo>
                      <a:pt x="262729" y="663196"/>
                      <a:pt x="289310" y="630158"/>
                      <a:pt x="291768" y="589909"/>
                    </a:cubicBezTo>
                    <a:cubicBezTo>
                      <a:pt x="294227" y="549660"/>
                      <a:pt x="271865" y="513632"/>
                      <a:pt x="237891" y="496751"/>
                    </a:cubicBezTo>
                    <a:lnTo>
                      <a:pt x="221568" y="492404"/>
                    </a:lnTo>
                    <a:lnTo>
                      <a:pt x="249567" y="475916"/>
                    </a:lnTo>
                    <a:cubicBezTo>
                      <a:pt x="267599" y="459959"/>
                      <a:pt x="279545" y="437125"/>
                      <a:pt x="281129" y="411193"/>
                    </a:cubicBezTo>
                    <a:lnTo>
                      <a:pt x="281130" y="411193"/>
                    </a:lnTo>
                    <a:cubicBezTo>
                      <a:pt x="282714" y="385260"/>
                      <a:pt x="273637" y="361142"/>
                      <a:pt x="257681" y="343108"/>
                    </a:cubicBezTo>
                    <a:cubicBezTo>
                      <a:pt x="241725" y="325077"/>
                      <a:pt x="218889" y="313132"/>
                      <a:pt x="192957" y="311547"/>
                    </a:cubicBezTo>
                    <a:lnTo>
                      <a:pt x="65424" y="303757"/>
                    </a:lnTo>
                    <a:lnTo>
                      <a:pt x="41901" y="309400"/>
                    </a:lnTo>
                    <a:lnTo>
                      <a:pt x="56412" y="232310"/>
                    </a:lnTo>
                    <a:cubicBezTo>
                      <a:pt x="76486" y="142148"/>
                      <a:pt x="100714" y="63554"/>
                      <a:pt x="127609" y="8370"/>
                    </a:cubicBezTo>
                    <a:cubicBezTo>
                      <a:pt x="127609" y="3747"/>
                      <a:pt x="131356" y="0"/>
                      <a:pt x="135979" y="0"/>
                    </a:cubicBezTo>
                    <a:lnTo>
                      <a:pt x="737166" y="0"/>
                    </a:lnTo>
                    <a:cubicBezTo>
                      <a:pt x="741789" y="0"/>
                      <a:pt x="745536" y="3747"/>
                      <a:pt x="745536" y="837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ounded Rectangle 62">
                <a:extLst>
                  <a:ext uri="{FF2B5EF4-FFF2-40B4-BE49-F238E27FC236}">
                    <a16:creationId xmlns:a16="http://schemas.microsoft.com/office/drawing/2014/main" id="{B36642E0-385B-4B4E-9AA9-A4839EA33E23}"/>
                  </a:ext>
                </a:extLst>
              </p:cNvPr>
              <p:cNvSpPr/>
              <p:nvPr/>
            </p:nvSpPr>
            <p:spPr>
              <a:xfrm rot="18254747">
                <a:off x="2121920" y="3773287"/>
                <a:ext cx="268275" cy="128977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Rounded Rectangle 63">
                <a:extLst>
                  <a:ext uri="{FF2B5EF4-FFF2-40B4-BE49-F238E27FC236}">
                    <a16:creationId xmlns:a16="http://schemas.microsoft.com/office/drawing/2014/main" id="{2F6658AA-D6C4-4953-9EFB-C13B17ACAC00}"/>
                  </a:ext>
                </a:extLst>
              </p:cNvPr>
              <p:cNvSpPr/>
              <p:nvPr/>
            </p:nvSpPr>
            <p:spPr>
              <a:xfrm rot="18254747">
                <a:off x="2237781" y="3867949"/>
                <a:ext cx="311038" cy="143896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ounded Rectangle 64">
                <a:extLst>
                  <a:ext uri="{FF2B5EF4-FFF2-40B4-BE49-F238E27FC236}">
                    <a16:creationId xmlns:a16="http://schemas.microsoft.com/office/drawing/2014/main" id="{2E7D9AF2-8997-4AC6-8EB3-8F0D00590112}"/>
                  </a:ext>
                </a:extLst>
              </p:cNvPr>
              <p:cNvSpPr/>
              <p:nvPr/>
            </p:nvSpPr>
            <p:spPr>
              <a:xfrm rot="18254747">
                <a:off x="2396653" y="3967672"/>
                <a:ext cx="302453" cy="142014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Rounded Rectangle 65">
                <a:extLst>
                  <a:ext uri="{FF2B5EF4-FFF2-40B4-BE49-F238E27FC236}">
                    <a16:creationId xmlns:a16="http://schemas.microsoft.com/office/drawing/2014/main" id="{1708456C-240B-488E-937C-511660FB400B}"/>
                  </a:ext>
                </a:extLst>
              </p:cNvPr>
              <p:cNvSpPr/>
              <p:nvPr/>
            </p:nvSpPr>
            <p:spPr>
              <a:xfrm rot="18191826">
                <a:off x="2567056" y="4069412"/>
                <a:ext cx="257644" cy="132691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Rounded Rectangle 66">
                <a:extLst>
                  <a:ext uri="{FF2B5EF4-FFF2-40B4-BE49-F238E27FC236}">
                    <a16:creationId xmlns:a16="http://schemas.microsoft.com/office/drawing/2014/main" id="{A9AD1A65-3B5E-4E84-A1D9-06ACC348E31A}"/>
                  </a:ext>
                </a:extLst>
              </p:cNvPr>
              <p:cNvSpPr/>
              <p:nvPr/>
            </p:nvSpPr>
            <p:spPr>
              <a:xfrm rot="18170923">
                <a:off x="1446042" y="3129169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ounded Rectangle 67">
                <a:extLst>
                  <a:ext uri="{FF2B5EF4-FFF2-40B4-BE49-F238E27FC236}">
                    <a16:creationId xmlns:a16="http://schemas.microsoft.com/office/drawing/2014/main" id="{FBC4C654-CAED-449A-9163-FC472EBFF027}"/>
                  </a:ext>
                </a:extLst>
              </p:cNvPr>
              <p:cNvSpPr/>
              <p:nvPr/>
            </p:nvSpPr>
            <p:spPr>
              <a:xfrm rot="18139869">
                <a:off x="1650404" y="3310198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Rounded Rectangle 68">
                <a:extLst>
                  <a:ext uri="{FF2B5EF4-FFF2-40B4-BE49-F238E27FC236}">
                    <a16:creationId xmlns:a16="http://schemas.microsoft.com/office/drawing/2014/main" id="{0BB4CA18-CF7B-4131-B025-9028B1E2E79D}"/>
                  </a:ext>
                </a:extLst>
              </p:cNvPr>
              <p:cNvSpPr/>
              <p:nvPr/>
            </p:nvSpPr>
            <p:spPr>
              <a:xfrm rot="4209802">
                <a:off x="3305704" y="3176290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Rounded Rectangle 69">
                <a:extLst>
                  <a:ext uri="{FF2B5EF4-FFF2-40B4-BE49-F238E27FC236}">
                    <a16:creationId xmlns:a16="http://schemas.microsoft.com/office/drawing/2014/main" id="{0197E3AD-A4C9-4447-9FA0-7E9E4DF9E1A3}"/>
                  </a:ext>
                </a:extLst>
              </p:cNvPr>
              <p:cNvSpPr/>
              <p:nvPr/>
            </p:nvSpPr>
            <p:spPr>
              <a:xfrm rot="4234155">
                <a:off x="3180849" y="3331995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70">
                <a:extLst>
                  <a:ext uri="{FF2B5EF4-FFF2-40B4-BE49-F238E27FC236}">
                    <a16:creationId xmlns:a16="http://schemas.microsoft.com/office/drawing/2014/main" id="{248E53AA-4FD6-4CC2-9E2E-341A3DE66D6F}"/>
                  </a:ext>
                </a:extLst>
              </p:cNvPr>
              <p:cNvSpPr/>
              <p:nvPr/>
            </p:nvSpPr>
            <p:spPr>
              <a:xfrm rot="20830502">
                <a:off x="2416807" y="3065880"/>
                <a:ext cx="1092446" cy="753122"/>
              </a:xfrm>
              <a:custGeom>
                <a:avLst/>
                <a:gdLst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1523 w 1092446"/>
                  <a:gd name="connsiteY8" fmla="*/ 493267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99633 w 1092446"/>
                  <a:gd name="connsiteY6" fmla="*/ 522004 h 741956"/>
                  <a:gd name="connsiteX7" fmla="*/ 691523 w 1092446"/>
                  <a:gd name="connsiteY7" fmla="*/ 493267 h 741956"/>
                  <a:gd name="connsiteX8" fmla="*/ 576784 w 1092446"/>
                  <a:gd name="connsiteY8" fmla="*/ 489842 h 741956"/>
                  <a:gd name="connsiteX9" fmla="*/ 571648 w 1092446"/>
                  <a:gd name="connsiteY9" fmla="*/ 489724 h 741956"/>
                  <a:gd name="connsiteX10" fmla="*/ 481793 w 1092446"/>
                  <a:gd name="connsiteY10" fmla="*/ 377963 h 741956"/>
                  <a:gd name="connsiteX11" fmla="*/ 408161 w 1092446"/>
                  <a:gd name="connsiteY11" fmla="*/ 225516 h 741956"/>
                  <a:gd name="connsiteX12" fmla="*/ 0 w 1092446"/>
                  <a:gd name="connsiteY12" fmla="*/ 271157 h 741956"/>
                  <a:gd name="connsiteX13" fmla="*/ 393182 w 1092446"/>
                  <a:gd name="connsiteY13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81793 w 1092446"/>
                  <a:gd name="connsiteY8" fmla="*/ 377963 h 741956"/>
                  <a:gd name="connsiteX9" fmla="*/ 408161 w 1092446"/>
                  <a:gd name="connsiteY9" fmla="*/ 225516 h 741956"/>
                  <a:gd name="connsiteX10" fmla="*/ 0 w 1092446"/>
                  <a:gd name="connsiteY10" fmla="*/ 271157 h 741956"/>
                  <a:gd name="connsiteX11" fmla="*/ 393182 w 1092446"/>
                  <a:gd name="connsiteY11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53122"/>
                  <a:gd name="connsiteX1" fmla="*/ 1030378 w 1092446"/>
                  <a:gd name="connsiteY1" fmla="*/ 159143 h 753122"/>
                  <a:gd name="connsiteX2" fmla="*/ 1092446 w 1092446"/>
                  <a:gd name="connsiteY2" fmla="*/ 711193 h 753122"/>
                  <a:gd name="connsiteX3" fmla="*/ 848296 w 1092446"/>
                  <a:gd name="connsiteY3" fmla="*/ 752170 h 753122"/>
                  <a:gd name="connsiteX4" fmla="*/ 600457 w 1092446"/>
                  <a:gd name="connsiteY4" fmla="*/ 520096 h 753122"/>
                  <a:gd name="connsiteX5" fmla="*/ 699633 w 1092446"/>
                  <a:gd name="connsiteY5" fmla="*/ 522004 h 753122"/>
                  <a:gd name="connsiteX6" fmla="*/ 689937 w 1092446"/>
                  <a:gd name="connsiteY6" fmla="*/ 500232 h 753122"/>
                  <a:gd name="connsiteX7" fmla="*/ 576784 w 1092446"/>
                  <a:gd name="connsiteY7" fmla="*/ 489842 h 753122"/>
                  <a:gd name="connsiteX8" fmla="*/ 408161 w 1092446"/>
                  <a:gd name="connsiteY8" fmla="*/ 225516 h 753122"/>
                  <a:gd name="connsiteX9" fmla="*/ 0 w 1092446"/>
                  <a:gd name="connsiteY9" fmla="*/ 271157 h 753122"/>
                  <a:gd name="connsiteX10" fmla="*/ 393182 w 1092446"/>
                  <a:gd name="connsiteY10" fmla="*/ 0 h 75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2446" h="753122">
                    <a:moveTo>
                      <a:pt x="393182" y="0"/>
                    </a:moveTo>
                    <a:cubicBezTo>
                      <a:pt x="603014" y="50021"/>
                      <a:pt x="721952" y="145288"/>
                      <a:pt x="1030378" y="159143"/>
                    </a:cubicBezTo>
                    <a:cubicBezTo>
                      <a:pt x="1030378" y="348219"/>
                      <a:pt x="1061205" y="519889"/>
                      <a:pt x="1092446" y="711193"/>
                    </a:cubicBezTo>
                    <a:cubicBezTo>
                      <a:pt x="1032790" y="742751"/>
                      <a:pt x="923476" y="757108"/>
                      <a:pt x="848296" y="752170"/>
                    </a:cubicBezTo>
                    <a:cubicBezTo>
                      <a:pt x="798266" y="726242"/>
                      <a:pt x="684202" y="631576"/>
                      <a:pt x="600457" y="520096"/>
                    </a:cubicBezTo>
                    <a:cubicBezTo>
                      <a:pt x="633516" y="520732"/>
                      <a:pt x="684720" y="525315"/>
                      <a:pt x="699633" y="522004"/>
                    </a:cubicBezTo>
                    <a:cubicBezTo>
                      <a:pt x="714546" y="518693"/>
                      <a:pt x="725252" y="504787"/>
                      <a:pt x="689937" y="500232"/>
                    </a:cubicBezTo>
                    <a:cubicBezTo>
                      <a:pt x="654621" y="501428"/>
                      <a:pt x="614772" y="497298"/>
                      <a:pt x="576784" y="489842"/>
                    </a:cubicBezTo>
                    <a:cubicBezTo>
                      <a:pt x="507475" y="437824"/>
                      <a:pt x="432486" y="335672"/>
                      <a:pt x="408161" y="225516"/>
                    </a:cubicBezTo>
                    <a:cubicBezTo>
                      <a:pt x="253916" y="345672"/>
                      <a:pt x="75753" y="345602"/>
                      <a:pt x="0" y="271157"/>
                    </a:cubicBezTo>
                    <a:cubicBezTo>
                      <a:pt x="0" y="259422"/>
                      <a:pt x="381447" y="0"/>
                      <a:pt x="393182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059158-41ED-4076-9594-02263ACDD4AE}"/>
                </a:ext>
              </a:extLst>
            </p:cNvPr>
            <p:cNvGrpSpPr/>
            <p:nvPr/>
          </p:nvGrpSpPr>
          <p:grpSpPr>
            <a:xfrm>
              <a:off x="9691158" y="1412869"/>
              <a:ext cx="642308" cy="620954"/>
              <a:chOff x="1190992" y="3966801"/>
              <a:chExt cx="2949531" cy="2851481"/>
            </a:xfrm>
            <a:solidFill>
              <a:srgbClr val="FFFFFF"/>
            </a:solidFill>
          </p:grpSpPr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B4B383B0-912D-4107-8C62-A4E2E8D5CC5C}"/>
                  </a:ext>
                </a:extLst>
              </p:cNvPr>
              <p:cNvSpPr/>
              <p:nvPr/>
            </p:nvSpPr>
            <p:spPr>
              <a:xfrm rot="20110930">
                <a:off x="1190992" y="3966801"/>
                <a:ext cx="1971644" cy="1968573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73">
                <a:extLst>
                  <a:ext uri="{FF2B5EF4-FFF2-40B4-BE49-F238E27FC236}">
                    <a16:creationId xmlns:a16="http://schemas.microsoft.com/office/drawing/2014/main" id="{3D84F62F-EDD2-4CD7-8332-6E95BE8C1B4E}"/>
                  </a:ext>
                </a:extLst>
              </p:cNvPr>
              <p:cNvSpPr/>
              <p:nvPr/>
            </p:nvSpPr>
            <p:spPr>
              <a:xfrm rot="21290135">
                <a:off x="1788507" y="5851303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BA5FAC9D-C4D2-46EF-9158-948AB67606D1}"/>
                  </a:ext>
                </a:extLst>
              </p:cNvPr>
              <p:cNvSpPr/>
              <p:nvPr/>
            </p:nvSpPr>
            <p:spPr>
              <a:xfrm rot="21290135">
                <a:off x="2817783" y="5466494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75">
                <a:extLst>
                  <a:ext uri="{FF2B5EF4-FFF2-40B4-BE49-F238E27FC236}">
                    <a16:creationId xmlns:a16="http://schemas.microsoft.com/office/drawing/2014/main" id="{281D8039-36DE-424D-AA32-F07A9671A0FA}"/>
                  </a:ext>
                </a:extLst>
              </p:cNvPr>
              <p:cNvSpPr/>
              <p:nvPr/>
            </p:nvSpPr>
            <p:spPr>
              <a:xfrm rot="21290135">
                <a:off x="3172038" y="4372492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id="{0297A542-B277-4E4D-81C5-83CA3F171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596" y="1836219"/>
              <a:ext cx="465463" cy="465461"/>
            </a:xfrm>
            <a:custGeom>
              <a:avLst/>
              <a:gdLst>
                <a:gd name="T0" fmla="*/ 13196 w 16314"/>
                <a:gd name="T1" fmla="*/ 13458 h 16314"/>
                <a:gd name="T2" fmla="*/ 2856 w 16314"/>
                <a:gd name="T3" fmla="*/ 13458 h 16314"/>
                <a:gd name="T4" fmla="*/ 2856 w 16314"/>
                <a:gd name="T5" fmla="*/ 3118 h 16314"/>
                <a:gd name="T6" fmla="*/ 12080 w 16314"/>
                <a:gd name="T7" fmla="*/ 2202 h 16314"/>
                <a:gd name="T8" fmla="*/ 10926 w 16314"/>
                <a:gd name="T9" fmla="*/ 3356 h 16314"/>
                <a:gd name="T10" fmla="*/ 3981 w 16314"/>
                <a:gd name="T11" fmla="*/ 4243 h 16314"/>
                <a:gd name="T12" fmla="*/ 3981 w 16314"/>
                <a:gd name="T13" fmla="*/ 12333 h 16314"/>
                <a:gd name="T14" fmla="*/ 12071 w 16314"/>
                <a:gd name="T15" fmla="*/ 12333 h 16314"/>
                <a:gd name="T16" fmla="*/ 12957 w 16314"/>
                <a:gd name="T17" fmla="*/ 5387 h 16314"/>
                <a:gd name="T18" fmla="*/ 14111 w 16314"/>
                <a:gd name="T19" fmla="*/ 4233 h 16314"/>
                <a:gd name="T20" fmla="*/ 13196 w 16314"/>
                <a:gd name="T21" fmla="*/ 13458 h 16314"/>
                <a:gd name="T22" fmla="*/ 11935 w 16314"/>
                <a:gd name="T23" fmla="*/ 6410 h 16314"/>
                <a:gd name="T24" fmla="*/ 10806 w 16314"/>
                <a:gd name="T25" fmla="*/ 7539 h 16314"/>
                <a:gd name="T26" fmla="*/ 10062 w 16314"/>
                <a:gd name="T27" fmla="*/ 10324 h 16314"/>
                <a:gd name="T28" fmla="*/ 5990 w 16314"/>
                <a:gd name="T29" fmla="*/ 10324 h 16314"/>
                <a:gd name="T30" fmla="*/ 5990 w 16314"/>
                <a:gd name="T31" fmla="*/ 6252 h 16314"/>
                <a:gd name="T32" fmla="*/ 8774 w 16314"/>
                <a:gd name="T33" fmla="*/ 5508 h 16314"/>
                <a:gd name="T34" fmla="*/ 9904 w 16314"/>
                <a:gd name="T35" fmla="*/ 4379 h 16314"/>
                <a:gd name="T36" fmla="*/ 4960 w 16314"/>
                <a:gd name="T37" fmla="*/ 5222 h 16314"/>
                <a:gd name="T38" fmla="*/ 4960 w 16314"/>
                <a:gd name="T39" fmla="*/ 11354 h 16314"/>
                <a:gd name="T40" fmla="*/ 11092 w 16314"/>
                <a:gd name="T41" fmla="*/ 11354 h 16314"/>
                <a:gd name="T42" fmla="*/ 11935 w 16314"/>
                <a:gd name="T43" fmla="*/ 6410 h 16314"/>
                <a:gd name="T44" fmla="*/ 14881 w 16314"/>
                <a:gd name="T45" fmla="*/ 1432 h 16314"/>
                <a:gd name="T46" fmla="*/ 14691 w 16314"/>
                <a:gd name="T47" fmla="*/ 0 h 16314"/>
                <a:gd name="T48" fmla="*/ 12796 w 16314"/>
                <a:gd name="T49" fmla="*/ 1894 h 16314"/>
                <a:gd name="T50" fmla="*/ 12892 w 16314"/>
                <a:gd name="T51" fmla="*/ 2610 h 16314"/>
                <a:gd name="T52" fmla="*/ 8597 w 16314"/>
                <a:gd name="T53" fmla="*/ 6905 h 16314"/>
                <a:gd name="T54" fmla="*/ 6968 w 16314"/>
                <a:gd name="T55" fmla="*/ 7230 h 16314"/>
                <a:gd name="T56" fmla="*/ 6968 w 16314"/>
                <a:gd name="T57" fmla="*/ 9346 h 16314"/>
                <a:gd name="T58" fmla="*/ 9084 w 16314"/>
                <a:gd name="T59" fmla="*/ 9346 h 16314"/>
                <a:gd name="T60" fmla="*/ 9409 w 16314"/>
                <a:gd name="T61" fmla="*/ 7717 h 16314"/>
                <a:gd name="T62" fmla="*/ 13704 w 16314"/>
                <a:gd name="T63" fmla="*/ 3422 h 16314"/>
                <a:gd name="T64" fmla="*/ 14419 w 16314"/>
                <a:gd name="T65" fmla="*/ 3518 h 16314"/>
                <a:gd name="T66" fmla="*/ 16314 w 16314"/>
                <a:gd name="T67" fmla="*/ 1623 h 16314"/>
                <a:gd name="T68" fmla="*/ 14881 w 16314"/>
                <a:gd name="T69" fmla="*/ 1432 h 16314"/>
                <a:gd name="T70" fmla="*/ 11037 w 16314"/>
                <a:gd name="T71" fmla="*/ 4449 h 16314"/>
                <a:gd name="T72" fmla="*/ 11037 w 16314"/>
                <a:gd name="T73" fmla="*/ 4449 h 16314"/>
                <a:gd name="T74" fmla="*/ 11037 w 16314"/>
                <a:gd name="T75" fmla="*/ 4449 h 16314"/>
                <a:gd name="T76" fmla="*/ 11037 w 16314"/>
                <a:gd name="T77" fmla="*/ 4449 h 1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14" h="16314">
                  <a:moveTo>
                    <a:pt x="13196" y="13458"/>
                  </a:moveTo>
                  <a:cubicBezTo>
                    <a:pt x="10341" y="16314"/>
                    <a:pt x="5711" y="16314"/>
                    <a:pt x="2856" y="13458"/>
                  </a:cubicBezTo>
                  <a:cubicBezTo>
                    <a:pt x="0" y="10603"/>
                    <a:pt x="0" y="5973"/>
                    <a:pt x="2856" y="3118"/>
                  </a:cubicBezTo>
                  <a:cubicBezTo>
                    <a:pt x="5363" y="610"/>
                    <a:pt x="9240" y="305"/>
                    <a:pt x="12080" y="2202"/>
                  </a:cubicBezTo>
                  <a:lnTo>
                    <a:pt x="10926" y="3356"/>
                  </a:lnTo>
                  <a:cubicBezTo>
                    <a:pt x="8734" y="2064"/>
                    <a:pt x="5864" y="2360"/>
                    <a:pt x="3981" y="4243"/>
                  </a:cubicBezTo>
                  <a:cubicBezTo>
                    <a:pt x="1747" y="6477"/>
                    <a:pt x="1747" y="10099"/>
                    <a:pt x="3981" y="12333"/>
                  </a:cubicBezTo>
                  <a:cubicBezTo>
                    <a:pt x="6215" y="14567"/>
                    <a:pt x="9837" y="14567"/>
                    <a:pt x="12071" y="12333"/>
                  </a:cubicBezTo>
                  <a:cubicBezTo>
                    <a:pt x="13954" y="10450"/>
                    <a:pt x="14249" y="7580"/>
                    <a:pt x="12957" y="5387"/>
                  </a:cubicBezTo>
                  <a:lnTo>
                    <a:pt x="14111" y="4233"/>
                  </a:lnTo>
                  <a:cubicBezTo>
                    <a:pt x="16009" y="7074"/>
                    <a:pt x="15704" y="10950"/>
                    <a:pt x="13196" y="13458"/>
                  </a:cubicBezTo>
                  <a:close/>
                  <a:moveTo>
                    <a:pt x="11935" y="6410"/>
                  </a:moveTo>
                  <a:lnTo>
                    <a:pt x="10806" y="7539"/>
                  </a:lnTo>
                  <a:cubicBezTo>
                    <a:pt x="11063" y="8501"/>
                    <a:pt x="10816" y="9569"/>
                    <a:pt x="10062" y="10324"/>
                  </a:cubicBezTo>
                  <a:cubicBezTo>
                    <a:pt x="8937" y="11448"/>
                    <a:pt x="7114" y="11448"/>
                    <a:pt x="5990" y="10324"/>
                  </a:cubicBezTo>
                  <a:cubicBezTo>
                    <a:pt x="4866" y="9199"/>
                    <a:pt x="4866" y="7377"/>
                    <a:pt x="5990" y="6252"/>
                  </a:cubicBezTo>
                  <a:cubicBezTo>
                    <a:pt x="6744" y="5498"/>
                    <a:pt x="7813" y="5250"/>
                    <a:pt x="8774" y="5508"/>
                  </a:cubicBezTo>
                  <a:lnTo>
                    <a:pt x="9904" y="4379"/>
                  </a:lnTo>
                  <a:cubicBezTo>
                    <a:pt x="8291" y="3604"/>
                    <a:pt x="6297" y="3885"/>
                    <a:pt x="4960" y="5222"/>
                  </a:cubicBezTo>
                  <a:cubicBezTo>
                    <a:pt x="3267" y="6915"/>
                    <a:pt x="3267" y="9661"/>
                    <a:pt x="4960" y="11354"/>
                  </a:cubicBezTo>
                  <a:cubicBezTo>
                    <a:pt x="6653" y="13047"/>
                    <a:pt x="9398" y="13047"/>
                    <a:pt x="11092" y="11354"/>
                  </a:cubicBezTo>
                  <a:cubicBezTo>
                    <a:pt x="12429" y="10017"/>
                    <a:pt x="12710" y="8023"/>
                    <a:pt x="11935" y="6410"/>
                  </a:cubicBezTo>
                  <a:close/>
                  <a:moveTo>
                    <a:pt x="14881" y="1432"/>
                  </a:moveTo>
                  <a:lnTo>
                    <a:pt x="14691" y="0"/>
                  </a:lnTo>
                  <a:lnTo>
                    <a:pt x="12796" y="1894"/>
                  </a:lnTo>
                  <a:lnTo>
                    <a:pt x="12892" y="2610"/>
                  </a:lnTo>
                  <a:lnTo>
                    <a:pt x="8597" y="6905"/>
                  </a:lnTo>
                  <a:cubicBezTo>
                    <a:pt x="8055" y="6682"/>
                    <a:pt x="7408" y="6790"/>
                    <a:pt x="6968" y="7230"/>
                  </a:cubicBezTo>
                  <a:cubicBezTo>
                    <a:pt x="6384" y="7814"/>
                    <a:pt x="6384" y="8762"/>
                    <a:pt x="6968" y="9346"/>
                  </a:cubicBezTo>
                  <a:cubicBezTo>
                    <a:pt x="7552" y="9930"/>
                    <a:pt x="8499" y="9930"/>
                    <a:pt x="9084" y="9346"/>
                  </a:cubicBezTo>
                  <a:cubicBezTo>
                    <a:pt x="9524" y="8905"/>
                    <a:pt x="9632" y="8259"/>
                    <a:pt x="9409" y="7717"/>
                  </a:cubicBezTo>
                  <a:lnTo>
                    <a:pt x="13704" y="3422"/>
                  </a:lnTo>
                  <a:lnTo>
                    <a:pt x="14419" y="3518"/>
                  </a:lnTo>
                  <a:lnTo>
                    <a:pt x="16314" y="1623"/>
                  </a:lnTo>
                  <a:lnTo>
                    <a:pt x="14881" y="1432"/>
                  </a:lnTo>
                  <a:close/>
                  <a:moveTo>
                    <a:pt x="11037" y="4449"/>
                  </a:moveTo>
                  <a:lnTo>
                    <a:pt x="11037" y="4449"/>
                  </a:lnTo>
                  <a:lnTo>
                    <a:pt x="11037" y="4449"/>
                  </a:lnTo>
                  <a:lnTo>
                    <a:pt x="11037" y="4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BE0C4A1F-76B5-44E7-8ABE-2454401C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2189" y="1396592"/>
              <a:ext cx="797388" cy="858694"/>
            </a:xfrm>
            <a:custGeom>
              <a:avLst/>
              <a:gdLst>
                <a:gd name="connsiteX0" fmla="*/ 3282562 w 3282563"/>
                <a:gd name="connsiteY0" fmla="*/ 665756 h 3227602"/>
                <a:gd name="connsiteX1" fmla="*/ 3282562 w 3282563"/>
                <a:gd name="connsiteY1" fmla="*/ 2221332 h 3227602"/>
                <a:gd name="connsiteX2" fmla="*/ 3281872 w 3282563"/>
                <a:gd name="connsiteY2" fmla="*/ 2234656 h 3227602"/>
                <a:gd name="connsiteX3" fmla="*/ 2994237 w 3282563"/>
                <a:gd name="connsiteY3" fmla="*/ 2466006 h 3227602"/>
                <a:gd name="connsiteX4" fmla="*/ 2301705 w 3282563"/>
                <a:gd name="connsiteY4" fmla="*/ 2466006 h 3227602"/>
                <a:gd name="connsiteX5" fmla="*/ 2521742 w 3282563"/>
                <a:gd name="connsiteY5" fmla="*/ 2790629 h 3227602"/>
                <a:gd name="connsiteX6" fmla="*/ 2679930 w 3282563"/>
                <a:gd name="connsiteY6" fmla="*/ 2843929 h 3227602"/>
                <a:gd name="connsiteX7" fmla="*/ 2679930 w 3282563"/>
                <a:gd name="connsiteY7" fmla="*/ 2901594 h 3227602"/>
                <a:gd name="connsiteX8" fmla="*/ 1301533 w 3282563"/>
                <a:gd name="connsiteY8" fmla="*/ 2901594 h 3227602"/>
                <a:gd name="connsiteX9" fmla="*/ 1468228 w 3282563"/>
                <a:gd name="connsiteY9" fmla="*/ 2542969 h 3227602"/>
                <a:gd name="connsiteX10" fmla="*/ 1882092 w 3282563"/>
                <a:gd name="connsiteY10" fmla="*/ 2264523 h 3227602"/>
                <a:gd name="connsiteX11" fmla="*/ 1974752 w 3282563"/>
                <a:gd name="connsiteY11" fmla="*/ 2241778 h 3227602"/>
                <a:gd name="connsiteX12" fmla="*/ 3006653 w 3282563"/>
                <a:gd name="connsiteY12" fmla="*/ 2235116 h 3227602"/>
                <a:gd name="connsiteX13" fmla="*/ 3064594 w 3282563"/>
                <a:gd name="connsiteY13" fmla="*/ 2062351 h 3227602"/>
                <a:gd name="connsiteX14" fmla="*/ 3064594 w 3282563"/>
                <a:gd name="connsiteY14" fmla="*/ 1139941 h 3227602"/>
                <a:gd name="connsiteX15" fmla="*/ 3104831 w 3282563"/>
                <a:gd name="connsiteY15" fmla="*/ 949486 h 3227602"/>
                <a:gd name="connsiteX16" fmla="*/ 3197260 w 3282563"/>
                <a:gd name="connsiteY16" fmla="*/ 811182 h 3227602"/>
                <a:gd name="connsiteX17" fmla="*/ 3240026 w 3282563"/>
                <a:gd name="connsiteY17" fmla="*/ 738354 h 3227602"/>
                <a:gd name="connsiteX18" fmla="*/ 3261179 w 3282563"/>
                <a:gd name="connsiteY18" fmla="*/ 702055 h 3227602"/>
                <a:gd name="connsiteX19" fmla="*/ 3282563 w 3282563"/>
                <a:gd name="connsiteY19" fmla="*/ 493384 h 3227602"/>
                <a:gd name="connsiteX20" fmla="*/ 2764324 w 3282563"/>
                <a:gd name="connsiteY20" fmla="*/ 1307656 h 3227602"/>
                <a:gd name="connsiteX21" fmla="*/ 2529806 w 3282563"/>
                <a:gd name="connsiteY21" fmla="*/ 1572880 h 3227602"/>
                <a:gd name="connsiteX22" fmla="*/ 2200791 w 3282563"/>
                <a:gd name="connsiteY22" fmla="*/ 1910208 h 3227602"/>
                <a:gd name="connsiteX23" fmla="*/ 2027432 w 3282563"/>
                <a:gd name="connsiteY23" fmla="*/ 2070261 h 3227602"/>
                <a:gd name="connsiteX24" fmla="*/ 1560695 w 3282563"/>
                <a:gd name="connsiteY24" fmla="*/ 2436293 h 3227602"/>
                <a:gd name="connsiteX25" fmla="*/ 1418375 w 3282563"/>
                <a:gd name="connsiteY25" fmla="*/ 2543990 h 3227602"/>
                <a:gd name="connsiteX26" fmla="*/ 1210068 w 3282563"/>
                <a:gd name="connsiteY26" fmla="*/ 2918748 h 3227602"/>
                <a:gd name="connsiteX27" fmla="*/ 1082463 w 3282563"/>
                <a:gd name="connsiteY27" fmla="*/ 3040912 h 3227602"/>
                <a:gd name="connsiteX28" fmla="*/ 1030271 w 3282563"/>
                <a:gd name="connsiteY28" fmla="*/ 3072142 h 3227602"/>
                <a:gd name="connsiteX29" fmla="*/ 628371 w 3282563"/>
                <a:gd name="connsiteY29" fmla="*/ 3163765 h 3227602"/>
                <a:gd name="connsiteX30" fmla="*/ 1859361 w 3282563"/>
                <a:gd name="connsiteY30" fmla="*/ 3169965 h 3227602"/>
                <a:gd name="connsiteX31" fmla="*/ 1859361 w 3282563"/>
                <a:gd name="connsiteY31" fmla="*/ 3227602 h 3227602"/>
                <a:gd name="connsiteX32" fmla="*/ 1 w 3282563"/>
                <a:gd name="connsiteY32" fmla="*/ 3227602 h 3227602"/>
                <a:gd name="connsiteX33" fmla="*/ 1 w 3282563"/>
                <a:gd name="connsiteY33" fmla="*/ 3169965 h 3227602"/>
                <a:gd name="connsiteX34" fmla="*/ 314071 w 3282563"/>
                <a:gd name="connsiteY34" fmla="*/ 3169965 h 3227602"/>
                <a:gd name="connsiteX35" fmla="*/ 446735 w 3282563"/>
                <a:gd name="connsiteY35" fmla="*/ 3123120 h 3227602"/>
                <a:gd name="connsiteX36" fmla="*/ 1148450 w 3282563"/>
                <a:gd name="connsiteY36" fmla="*/ 2408967 h 3227602"/>
                <a:gd name="connsiteX37" fmla="*/ 1302726 w 3282563"/>
                <a:gd name="connsiteY37" fmla="*/ 2300352 h 3227602"/>
                <a:gd name="connsiteX38" fmla="*/ 1606679 w 3282563"/>
                <a:gd name="connsiteY38" fmla="*/ 1899416 h 3227602"/>
                <a:gd name="connsiteX39" fmla="*/ 1648755 w 3282563"/>
                <a:gd name="connsiteY39" fmla="*/ 1851882 h 3227602"/>
                <a:gd name="connsiteX40" fmla="*/ 1860281 w 3282563"/>
                <a:gd name="connsiteY40" fmla="*/ 1621332 h 3227602"/>
                <a:gd name="connsiteX41" fmla="*/ 2347480 w 3282563"/>
                <a:gd name="connsiteY41" fmla="*/ 1141174 h 3227602"/>
                <a:gd name="connsiteX42" fmla="*/ 2393464 w 3282563"/>
                <a:gd name="connsiteY42" fmla="*/ 1097314 h 3227602"/>
                <a:gd name="connsiteX43" fmla="*/ 2534175 w 3282563"/>
                <a:gd name="connsiteY43" fmla="*/ 975380 h 3227602"/>
                <a:gd name="connsiteX44" fmla="*/ 2559006 w 3282563"/>
                <a:gd name="connsiteY44" fmla="*/ 955402 h 3227602"/>
                <a:gd name="connsiteX45" fmla="*/ 2628672 w 3282563"/>
                <a:gd name="connsiteY45" fmla="*/ 896846 h 3227602"/>
                <a:gd name="connsiteX46" fmla="*/ 3282563 w 3282563"/>
                <a:gd name="connsiteY46" fmla="*/ 493384 h 3227602"/>
                <a:gd name="connsiteX47" fmla="*/ 262798 w 3282563"/>
                <a:gd name="connsiteY47" fmla="*/ 0 h 3227602"/>
                <a:gd name="connsiteX48" fmla="*/ 3019764 w 3282563"/>
                <a:gd name="connsiteY48" fmla="*/ 0 h 3227602"/>
                <a:gd name="connsiteX49" fmla="*/ 3200941 w 3282563"/>
                <a:gd name="connsiteY49" fmla="*/ 75100 h 3227602"/>
                <a:gd name="connsiteX50" fmla="*/ 3282562 w 3282563"/>
                <a:gd name="connsiteY50" fmla="*/ 237242 h 3227602"/>
                <a:gd name="connsiteX51" fmla="*/ 3282562 w 3282563"/>
                <a:gd name="connsiteY51" fmla="*/ 441872 h 3227602"/>
                <a:gd name="connsiteX52" fmla="*/ 3064598 w 3282563"/>
                <a:gd name="connsiteY52" fmla="*/ 518810 h 3227602"/>
                <a:gd name="connsiteX53" fmla="*/ 3045975 w 3282563"/>
                <a:gd name="connsiteY53" fmla="*/ 255615 h 3227602"/>
                <a:gd name="connsiteX54" fmla="*/ 2987805 w 3282563"/>
                <a:gd name="connsiteY54" fmla="*/ 224152 h 3227602"/>
                <a:gd name="connsiteX55" fmla="*/ 294987 w 3282563"/>
                <a:gd name="connsiteY55" fmla="*/ 224152 h 3227602"/>
                <a:gd name="connsiteX56" fmla="*/ 217964 w 3282563"/>
                <a:gd name="connsiteY56" fmla="*/ 320151 h 3227602"/>
                <a:gd name="connsiteX57" fmla="*/ 217964 w 3282563"/>
                <a:gd name="connsiteY57" fmla="*/ 2132655 h 3227602"/>
                <a:gd name="connsiteX58" fmla="*/ 403969 w 3282563"/>
                <a:gd name="connsiteY58" fmla="*/ 2241516 h 3227602"/>
                <a:gd name="connsiteX59" fmla="*/ 1275824 w 3282563"/>
                <a:gd name="connsiteY59" fmla="*/ 2241516 h 3227602"/>
                <a:gd name="connsiteX60" fmla="*/ 1223172 w 3282563"/>
                <a:gd name="connsiteY60" fmla="*/ 2329706 h 3227602"/>
                <a:gd name="connsiteX61" fmla="*/ 1025441 w 3282563"/>
                <a:gd name="connsiteY61" fmla="*/ 2413993 h 3227602"/>
                <a:gd name="connsiteX62" fmla="*/ 936002 w 3282563"/>
                <a:gd name="connsiteY62" fmla="*/ 2465667 h 3227602"/>
                <a:gd name="connsiteX63" fmla="*/ 301424 w 3282563"/>
                <a:gd name="connsiteY63" fmla="*/ 2465667 h 3227602"/>
                <a:gd name="connsiteX64" fmla="*/ 0 w 3282563"/>
                <a:gd name="connsiteY64" fmla="*/ 2215793 h 3227602"/>
                <a:gd name="connsiteX65" fmla="*/ 0 w 3282563"/>
                <a:gd name="connsiteY65" fmla="*/ 243443 h 3227602"/>
                <a:gd name="connsiteX66" fmla="*/ 84840 w 3282563"/>
                <a:gd name="connsiteY66" fmla="*/ 71885 h 3227602"/>
                <a:gd name="connsiteX67" fmla="*/ 262798 w 3282563"/>
                <a:gd name="connsiteY67" fmla="*/ 0 h 322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282563" h="3227602">
                  <a:moveTo>
                    <a:pt x="3282562" y="665756"/>
                  </a:moveTo>
                  <a:lnTo>
                    <a:pt x="3282562" y="2221332"/>
                  </a:lnTo>
                  <a:cubicBezTo>
                    <a:pt x="3282562" y="2227764"/>
                    <a:pt x="3282332" y="2232359"/>
                    <a:pt x="3281872" y="2234656"/>
                  </a:cubicBezTo>
                  <a:cubicBezTo>
                    <a:pt x="3267387" y="2368366"/>
                    <a:pt x="3145757" y="2466006"/>
                    <a:pt x="2994237" y="2466006"/>
                  </a:cubicBezTo>
                  <a:lnTo>
                    <a:pt x="2301705" y="2466006"/>
                  </a:lnTo>
                  <a:cubicBezTo>
                    <a:pt x="2301705" y="2611431"/>
                    <a:pt x="2407010" y="2728829"/>
                    <a:pt x="2521742" y="2790629"/>
                  </a:cubicBezTo>
                  <a:cubicBezTo>
                    <a:pt x="2605665" y="2835658"/>
                    <a:pt x="2600146" y="2843929"/>
                    <a:pt x="2679930" y="2843929"/>
                  </a:cubicBezTo>
                  <a:lnTo>
                    <a:pt x="2679930" y="2901594"/>
                  </a:lnTo>
                  <a:lnTo>
                    <a:pt x="1301533" y="2901594"/>
                  </a:lnTo>
                  <a:cubicBezTo>
                    <a:pt x="1308661" y="2874485"/>
                    <a:pt x="1468228" y="2707693"/>
                    <a:pt x="1468228" y="2542969"/>
                  </a:cubicBezTo>
                  <a:cubicBezTo>
                    <a:pt x="1548242" y="2524130"/>
                    <a:pt x="1807597" y="2325634"/>
                    <a:pt x="1882092" y="2264523"/>
                  </a:cubicBezTo>
                  <a:cubicBezTo>
                    <a:pt x="1920490" y="2233048"/>
                    <a:pt x="1909683" y="2241319"/>
                    <a:pt x="1974752" y="2241778"/>
                  </a:cubicBezTo>
                  <a:cubicBezTo>
                    <a:pt x="2137768" y="2242697"/>
                    <a:pt x="2959518" y="2252576"/>
                    <a:pt x="3006653" y="2235116"/>
                  </a:cubicBezTo>
                  <a:cubicBezTo>
                    <a:pt x="3071032" y="2210993"/>
                    <a:pt x="3064594" y="2148504"/>
                    <a:pt x="3064594" y="2062351"/>
                  </a:cubicBezTo>
                  <a:lnTo>
                    <a:pt x="3064594" y="1139941"/>
                  </a:lnTo>
                  <a:cubicBezTo>
                    <a:pt x="3064594" y="994056"/>
                    <a:pt x="3048039" y="1025530"/>
                    <a:pt x="3104831" y="949486"/>
                  </a:cubicBezTo>
                  <a:cubicBezTo>
                    <a:pt x="3136790" y="906984"/>
                    <a:pt x="3169899" y="857590"/>
                    <a:pt x="3197260" y="811182"/>
                  </a:cubicBezTo>
                  <a:cubicBezTo>
                    <a:pt x="3213125" y="784302"/>
                    <a:pt x="3224851" y="766383"/>
                    <a:pt x="3240026" y="738354"/>
                  </a:cubicBezTo>
                  <a:cubicBezTo>
                    <a:pt x="3249223" y="721583"/>
                    <a:pt x="3252442" y="718826"/>
                    <a:pt x="3261179" y="702055"/>
                  </a:cubicBezTo>
                  <a:close/>
                  <a:moveTo>
                    <a:pt x="3282563" y="493384"/>
                  </a:moveTo>
                  <a:cubicBezTo>
                    <a:pt x="3282563" y="677778"/>
                    <a:pt x="2872157" y="1174240"/>
                    <a:pt x="2764324" y="1307656"/>
                  </a:cubicBezTo>
                  <a:cubicBezTo>
                    <a:pt x="2701556" y="1385272"/>
                    <a:pt x="2573031" y="1517080"/>
                    <a:pt x="2529806" y="1572880"/>
                  </a:cubicBezTo>
                  <a:cubicBezTo>
                    <a:pt x="2495548" y="1617199"/>
                    <a:pt x="2259881" y="1851193"/>
                    <a:pt x="2200791" y="1910208"/>
                  </a:cubicBezTo>
                  <a:lnTo>
                    <a:pt x="2027432" y="2070261"/>
                  </a:lnTo>
                  <a:cubicBezTo>
                    <a:pt x="1874766" y="2211484"/>
                    <a:pt x="1737963" y="2320330"/>
                    <a:pt x="1560695" y="2436293"/>
                  </a:cubicBezTo>
                  <a:cubicBezTo>
                    <a:pt x="1445276" y="2511612"/>
                    <a:pt x="1428492" y="2481990"/>
                    <a:pt x="1418375" y="2543990"/>
                  </a:cubicBezTo>
                  <a:cubicBezTo>
                    <a:pt x="1394464" y="2690954"/>
                    <a:pt x="1311233" y="2819777"/>
                    <a:pt x="1210068" y="2918748"/>
                  </a:cubicBezTo>
                  <a:cubicBezTo>
                    <a:pt x="1171212" y="2956637"/>
                    <a:pt x="1142702" y="3000038"/>
                    <a:pt x="1082463" y="3040912"/>
                  </a:cubicBezTo>
                  <a:cubicBezTo>
                    <a:pt x="1062919" y="3054001"/>
                    <a:pt x="1051883" y="3059971"/>
                    <a:pt x="1030271" y="3072142"/>
                  </a:cubicBezTo>
                  <a:cubicBezTo>
                    <a:pt x="921519" y="3133224"/>
                    <a:pt x="764944" y="3163765"/>
                    <a:pt x="628371" y="3163765"/>
                  </a:cubicBezTo>
                  <a:lnTo>
                    <a:pt x="1859361" y="3169965"/>
                  </a:lnTo>
                  <a:lnTo>
                    <a:pt x="1859361" y="3227602"/>
                  </a:lnTo>
                  <a:lnTo>
                    <a:pt x="1" y="3227602"/>
                  </a:lnTo>
                  <a:lnTo>
                    <a:pt x="1" y="3169965"/>
                  </a:lnTo>
                  <a:lnTo>
                    <a:pt x="314071" y="3169965"/>
                  </a:lnTo>
                  <a:cubicBezTo>
                    <a:pt x="352468" y="3169965"/>
                    <a:pt x="417995" y="3138505"/>
                    <a:pt x="446735" y="3123120"/>
                  </a:cubicBezTo>
                  <a:cubicBezTo>
                    <a:pt x="713212" y="2981208"/>
                    <a:pt x="740572" y="2561902"/>
                    <a:pt x="1148450" y="2408967"/>
                  </a:cubicBezTo>
                  <a:cubicBezTo>
                    <a:pt x="1311692" y="2347885"/>
                    <a:pt x="1240877" y="2402078"/>
                    <a:pt x="1302726" y="2300352"/>
                  </a:cubicBezTo>
                  <a:cubicBezTo>
                    <a:pt x="1418605" y="2109299"/>
                    <a:pt x="1488041" y="2051661"/>
                    <a:pt x="1606679" y="1899416"/>
                  </a:cubicBezTo>
                  <a:cubicBezTo>
                    <a:pt x="1623233" y="1878060"/>
                    <a:pt x="1633810" y="1870482"/>
                    <a:pt x="1648755" y="1851882"/>
                  </a:cubicBezTo>
                  <a:lnTo>
                    <a:pt x="1860281" y="1621332"/>
                  </a:lnTo>
                  <a:cubicBezTo>
                    <a:pt x="1911323" y="1557265"/>
                    <a:pt x="2277125" y="1197204"/>
                    <a:pt x="2347480" y="1141174"/>
                  </a:cubicBezTo>
                  <a:cubicBezTo>
                    <a:pt x="2365414" y="1126936"/>
                    <a:pt x="2375300" y="1112240"/>
                    <a:pt x="2393464" y="1097314"/>
                  </a:cubicBezTo>
                  <a:lnTo>
                    <a:pt x="2534175" y="975380"/>
                  </a:lnTo>
                  <a:cubicBezTo>
                    <a:pt x="2546131" y="964128"/>
                    <a:pt x="2547740" y="964358"/>
                    <a:pt x="2559006" y="955402"/>
                  </a:cubicBezTo>
                  <a:lnTo>
                    <a:pt x="2628672" y="896846"/>
                  </a:lnTo>
                  <a:cubicBezTo>
                    <a:pt x="2772142" y="785475"/>
                    <a:pt x="3122309" y="493384"/>
                    <a:pt x="3282563" y="493384"/>
                  </a:cubicBezTo>
                  <a:close/>
                  <a:moveTo>
                    <a:pt x="262798" y="0"/>
                  </a:moveTo>
                  <a:lnTo>
                    <a:pt x="3019764" y="0"/>
                  </a:lnTo>
                  <a:cubicBezTo>
                    <a:pt x="3099546" y="0"/>
                    <a:pt x="3160015" y="33990"/>
                    <a:pt x="3200941" y="75100"/>
                  </a:cubicBezTo>
                  <a:cubicBezTo>
                    <a:pt x="3256351" y="130679"/>
                    <a:pt x="3276354" y="178908"/>
                    <a:pt x="3282562" y="237242"/>
                  </a:cubicBezTo>
                  <a:lnTo>
                    <a:pt x="3282562" y="441872"/>
                  </a:lnTo>
                  <a:cubicBezTo>
                    <a:pt x="3188065" y="441872"/>
                    <a:pt x="3104145" y="508245"/>
                    <a:pt x="3064598" y="518810"/>
                  </a:cubicBezTo>
                  <a:cubicBezTo>
                    <a:pt x="3064598" y="448762"/>
                    <a:pt x="3076554" y="298792"/>
                    <a:pt x="3045975" y="255615"/>
                  </a:cubicBezTo>
                  <a:cubicBezTo>
                    <a:pt x="3035169" y="240228"/>
                    <a:pt x="3012866" y="224152"/>
                    <a:pt x="2987805" y="224152"/>
                  </a:cubicBezTo>
                  <a:lnTo>
                    <a:pt x="294987" y="224152"/>
                  </a:lnTo>
                  <a:cubicBezTo>
                    <a:pt x="247393" y="224152"/>
                    <a:pt x="217964" y="272151"/>
                    <a:pt x="217964" y="320151"/>
                  </a:cubicBezTo>
                  <a:lnTo>
                    <a:pt x="217964" y="2132655"/>
                  </a:lnTo>
                  <a:cubicBezTo>
                    <a:pt x="217964" y="2250702"/>
                    <a:pt x="291538" y="2241516"/>
                    <a:pt x="403969" y="2241516"/>
                  </a:cubicBezTo>
                  <a:lnTo>
                    <a:pt x="1275824" y="2241516"/>
                  </a:lnTo>
                  <a:cubicBezTo>
                    <a:pt x="1273295" y="2250932"/>
                    <a:pt x="1235818" y="2321438"/>
                    <a:pt x="1223172" y="2329706"/>
                  </a:cubicBezTo>
                  <a:cubicBezTo>
                    <a:pt x="1219263" y="2332233"/>
                    <a:pt x="1097636" y="2372653"/>
                    <a:pt x="1025441" y="2413993"/>
                  </a:cubicBezTo>
                  <a:lnTo>
                    <a:pt x="936002" y="2465667"/>
                  </a:lnTo>
                  <a:lnTo>
                    <a:pt x="301424" y="2465667"/>
                  </a:lnTo>
                  <a:cubicBezTo>
                    <a:pt x="130134" y="2465667"/>
                    <a:pt x="0" y="2360481"/>
                    <a:pt x="0" y="2215793"/>
                  </a:cubicBezTo>
                  <a:lnTo>
                    <a:pt x="0" y="243443"/>
                  </a:lnTo>
                  <a:cubicBezTo>
                    <a:pt x="0" y="171099"/>
                    <a:pt x="38856" y="117588"/>
                    <a:pt x="84840" y="71885"/>
                  </a:cubicBezTo>
                  <a:cubicBezTo>
                    <a:pt x="123007" y="33990"/>
                    <a:pt x="188534" y="0"/>
                    <a:pt x="2627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5AA8F5CB-5D36-4D2B-8734-62EA484F8FAD}"/>
                </a:ext>
              </a:extLst>
            </p:cNvPr>
            <p:cNvSpPr/>
            <p:nvPr/>
          </p:nvSpPr>
          <p:spPr>
            <a:xfrm rot="2835376" flipH="1">
              <a:off x="11577735" y="1977688"/>
              <a:ext cx="383229" cy="365037"/>
            </a:xfrm>
            <a:custGeom>
              <a:avLst/>
              <a:gdLst>
                <a:gd name="connsiteX0" fmla="*/ 827227 w 2130421"/>
                <a:gd name="connsiteY0" fmla="*/ 1344483 h 2029285"/>
                <a:gd name="connsiteX1" fmla="*/ 441653 w 2130421"/>
                <a:gd name="connsiteY1" fmla="*/ 927281 h 2029285"/>
                <a:gd name="connsiteX2" fmla="*/ 342116 w 2130421"/>
                <a:gd name="connsiteY2" fmla="*/ 824352 h 2029285"/>
                <a:gd name="connsiteX3" fmla="*/ 330215 w 2130421"/>
                <a:gd name="connsiteY3" fmla="*/ 823883 h 2029285"/>
                <a:gd name="connsiteX4" fmla="*/ 295956 w 2130421"/>
                <a:gd name="connsiteY4" fmla="*/ 855545 h 2029285"/>
                <a:gd name="connsiteX5" fmla="*/ 295307 w 2130421"/>
                <a:gd name="connsiteY5" fmla="*/ 872025 h 2029285"/>
                <a:gd name="connsiteX6" fmla="*/ 775839 w 2130421"/>
                <a:gd name="connsiteY6" fmla="*/ 1391976 h 2029285"/>
                <a:gd name="connsiteX7" fmla="*/ 792319 w 2130421"/>
                <a:gd name="connsiteY7" fmla="*/ 1392625 h 2029285"/>
                <a:gd name="connsiteX8" fmla="*/ 826578 w 2130421"/>
                <a:gd name="connsiteY8" fmla="*/ 1360963 h 2029285"/>
                <a:gd name="connsiteX9" fmla="*/ 827227 w 2130421"/>
                <a:gd name="connsiteY9" fmla="*/ 1344483 h 2029285"/>
                <a:gd name="connsiteX10" fmla="*/ 1042850 w 2130421"/>
                <a:gd name="connsiteY10" fmla="*/ 1475822 h 2029285"/>
                <a:gd name="connsiteX11" fmla="*/ 986672 w 2130421"/>
                <a:gd name="connsiteY11" fmla="*/ 1527740 h 2029285"/>
                <a:gd name="connsiteX12" fmla="*/ 1077115 w 2130421"/>
                <a:gd name="connsiteY12" fmla="*/ 1791680 h 2029285"/>
                <a:gd name="connsiteX13" fmla="*/ 1091929 w 2130421"/>
                <a:gd name="connsiteY13" fmla="*/ 1798932 h 2029285"/>
                <a:gd name="connsiteX14" fmla="*/ 1136060 w 2130421"/>
                <a:gd name="connsiteY14" fmla="*/ 1783809 h 2029285"/>
                <a:gd name="connsiteX15" fmla="*/ 1143311 w 2130421"/>
                <a:gd name="connsiteY15" fmla="*/ 1768996 h 2029285"/>
                <a:gd name="connsiteX16" fmla="*/ 604175 w 2130421"/>
                <a:gd name="connsiteY16" fmla="*/ 870730 h 2029285"/>
                <a:gd name="connsiteX17" fmla="*/ 587629 w 2130421"/>
                <a:gd name="connsiteY17" fmla="*/ 888135 h 2029285"/>
                <a:gd name="connsiteX18" fmla="*/ 555230 w 2130421"/>
                <a:gd name="connsiteY18" fmla="*/ 920866 h 2029285"/>
                <a:gd name="connsiteX19" fmla="*/ 891681 w 2130421"/>
                <a:gd name="connsiteY19" fmla="*/ 1284916 h 2029285"/>
                <a:gd name="connsiteX20" fmla="*/ 908160 w 2130421"/>
                <a:gd name="connsiteY20" fmla="*/ 1285566 h 2029285"/>
                <a:gd name="connsiteX21" fmla="*/ 942419 w 2130421"/>
                <a:gd name="connsiteY21" fmla="*/ 1253904 h 2029285"/>
                <a:gd name="connsiteX22" fmla="*/ 943068 w 2130421"/>
                <a:gd name="connsiteY22" fmla="*/ 1237424 h 2029285"/>
                <a:gd name="connsiteX23" fmla="*/ 1169485 w 2130421"/>
                <a:gd name="connsiteY23" fmla="*/ 1358787 h 2029285"/>
                <a:gd name="connsiteX24" fmla="*/ 1113308 w 2130421"/>
                <a:gd name="connsiteY24" fmla="*/ 1410704 h 2029285"/>
                <a:gd name="connsiteX25" fmla="*/ 1226335 w 2130421"/>
                <a:gd name="connsiteY25" fmla="*/ 1740548 h 2029285"/>
                <a:gd name="connsiteX26" fmla="*/ 1241146 w 2130421"/>
                <a:gd name="connsiteY26" fmla="*/ 1747799 h 2029285"/>
                <a:gd name="connsiteX27" fmla="*/ 1285276 w 2130421"/>
                <a:gd name="connsiteY27" fmla="*/ 1732675 h 2029285"/>
                <a:gd name="connsiteX28" fmla="*/ 1292528 w 2130421"/>
                <a:gd name="connsiteY28" fmla="*/ 1717862 h 2029285"/>
                <a:gd name="connsiteX29" fmla="*/ 609174 w 2130421"/>
                <a:gd name="connsiteY29" fmla="*/ 668942 h 2029285"/>
                <a:gd name="connsiteX30" fmla="*/ 376697 w 2130421"/>
                <a:gd name="connsiteY30" fmla="*/ 668942 h 2029285"/>
                <a:gd name="connsiteX31" fmla="*/ 375150 w 2130421"/>
                <a:gd name="connsiteY31" fmla="*/ 771977 h 2029285"/>
                <a:gd name="connsiteX32" fmla="*/ 495127 w 2130421"/>
                <a:gd name="connsiteY32" fmla="*/ 937543 h 2029285"/>
                <a:gd name="connsiteX33" fmla="*/ 607905 w 2130421"/>
                <a:gd name="connsiteY33" fmla="*/ 774376 h 2029285"/>
                <a:gd name="connsiteX34" fmla="*/ 609174 w 2130421"/>
                <a:gd name="connsiteY34" fmla="*/ 668942 h 2029285"/>
                <a:gd name="connsiteX35" fmla="*/ 657733 w 2130421"/>
                <a:gd name="connsiteY35" fmla="*/ 696275 h 2029285"/>
                <a:gd name="connsiteX36" fmla="*/ 657732 w 2130421"/>
                <a:gd name="connsiteY36" fmla="*/ 698536 h 2029285"/>
                <a:gd name="connsiteX37" fmla="*/ 657732 w 2130421"/>
                <a:gd name="connsiteY37" fmla="*/ 710228 h 2029285"/>
                <a:gd name="connsiteX38" fmla="*/ 657545 w 2130421"/>
                <a:gd name="connsiteY38" fmla="*/ 710229 h 2029285"/>
                <a:gd name="connsiteX39" fmla="*/ 656142 w 2130421"/>
                <a:gd name="connsiteY39" fmla="*/ 797650 h 2029285"/>
                <a:gd name="connsiteX40" fmla="*/ 1007524 w 2130421"/>
                <a:gd name="connsiteY40" fmla="*/ 1177856 h 2029285"/>
                <a:gd name="connsiteX41" fmla="*/ 1024003 w 2130421"/>
                <a:gd name="connsiteY41" fmla="*/ 1178505 h 2029285"/>
                <a:gd name="connsiteX42" fmla="*/ 1058262 w 2130421"/>
                <a:gd name="connsiteY42" fmla="*/ 1146843 h 2029285"/>
                <a:gd name="connsiteX43" fmla="*/ 1058911 w 2130421"/>
                <a:gd name="connsiteY43" fmla="*/ 1130363 h 2029285"/>
                <a:gd name="connsiteX44" fmla="*/ 1296123 w 2130421"/>
                <a:gd name="connsiteY44" fmla="*/ 1241747 h 2029285"/>
                <a:gd name="connsiteX45" fmla="*/ 1239947 w 2130421"/>
                <a:gd name="connsiteY45" fmla="*/ 1293666 h 2029285"/>
                <a:gd name="connsiteX46" fmla="*/ 1375557 w 2130421"/>
                <a:gd name="connsiteY46" fmla="*/ 1689413 h 2029285"/>
                <a:gd name="connsiteX47" fmla="*/ 1390368 w 2130421"/>
                <a:gd name="connsiteY47" fmla="*/ 1696664 h 2029285"/>
                <a:gd name="connsiteX48" fmla="*/ 1434499 w 2130421"/>
                <a:gd name="connsiteY48" fmla="*/ 1681541 h 2029285"/>
                <a:gd name="connsiteX49" fmla="*/ 1441750 w 2130421"/>
                <a:gd name="connsiteY49" fmla="*/ 1666729 h 2029285"/>
                <a:gd name="connsiteX50" fmla="*/ 694222 w 2130421"/>
                <a:gd name="connsiteY50" fmla="*/ 503352 h 2029285"/>
                <a:gd name="connsiteX51" fmla="*/ 677743 w 2130421"/>
                <a:gd name="connsiteY51" fmla="*/ 502703 h 2029285"/>
                <a:gd name="connsiteX52" fmla="*/ 657733 w 2130421"/>
                <a:gd name="connsiteY52" fmla="*/ 521196 h 2029285"/>
                <a:gd name="connsiteX53" fmla="*/ 657732 w 2130421"/>
                <a:gd name="connsiteY53" fmla="*/ 566964 h 2029285"/>
                <a:gd name="connsiteX54" fmla="*/ 1123367 w 2130421"/>
                <a:gd name="connsiteY54" fmla="*/ 1070795 h 2029285"/>
                <a:gd name="connsiteX55" fmla="*/ 1139846 w 2130421"/>
                <a:gd name="connsiteY55" fmla="*/ 1071444 h 2029285"/>
                <a:gd name="connsiteX56" fmla="*/ 1174105 w 2130421"/>
                <a:gd name="connsiteY56" fmla="*/ 1039783 h 2029285"/>
                <a:gd name="connsiteX57" fmla="*/ 1174754 w 2130421"/>
                <a:gd name="connsiteY57" fmla="*/ 1023303 h 2029285"/>
                <a:gd name="connsiteX58" fmla="*/ 1422762 w 2130421"/>
                <a:gd name="connsiteY58" fmla="*/ 1124711 h 2029285"/>
                <a:gd name="connsiteX59" fmla="*/ 1366586 w 2130421"/>
                <a:gd name="connsiteY59" fmla="*/ 1176629 h 2029285"/>
                <a:gd name="connsiteX60" fmla="*/ 1524779 w 2130421"/>
                <a:gd name="connsiteY60" fmla="*/ 1638281 h 2029285"/>
                <a:gd name="connsiteX61" fmla="*/ 1539591 w 2130421"/>
                <a:gd name="connsiteY61" fmla="*/ 1645533 h 2029285"/>
                <a:gd name="connsiteX62" fmla="*/ 1583721 w 2130421"/>
                <a:gd name="connsiteY62" fmla="*/ 1630408 h 2029285"/>
                <a:gd name="connsiteX63" fmla="*/ 1590973 w 2130421"/>
                <a:gd name="connsiteY63" fmla="*/ 1615596 h 2029285"/>
                <a:gd name="connsiteX64" fmla="*/ 1290598 w 2130421"/>
                <a:gd name="connsiteY64" fmla="*/ 916242 h 2029285"/>
                <a:gd name="connsiteX65" fmla="*/ 810065 w 2130421"/>
                <a:gd name="connsiteY65" fmla="*/ 396291 h 2029285"/>
                <a:gd name="connsiteX66" fmla="*/ 793586 w 2130421"/>
                <a:gd name="connsiteY66" fmla="*/ 395642 h 2029285"/>
                <a:gd name="connsiteX67" fmla="*/ 759327 w 2130421"/>
                <a:gd name="connsiteY67" fmla="*/ 427304 h 2029285"/>
                <a:gd name="connsiteX68" fmla="*/ 758678 w 2130421"/>
                <a:gd name="connsiteY68" fmla="*/ 443783 h 2029285"/>
                <a:gd name="connsiteX69" fmla="*/ 1239210 w 2130421"/>
                <a:gd name="connsiteY69" fmla="*/ 963734 h 2029285"/>
                <a:gd name="connsiteX70" fmla="*/ 1255689 w 2130421"/>
                <a:gd name="connsiteY70" fmla="*/ 964383 h 2029285"/>
                <a:gd name="connsiteX71" fmla="*/ 1289948 w 2130421"/>
                <a:gd name="connsiteY71" fmla="*/ 932722 h 2029285"/>
                <a:gd name="connsiteX72" fmla="*/ 1290598 w 2130421"/>
                <a:gd name="connsiteY72" fmla="*/ 916242 h 2029285"/>
                <a:gd name="connsiteX73" fmla="*/ 609184 w 2130421"/>
                <a:gd name="connsiteY73" fmla="*/ 88975 h 2029285"/>
                <a:gd name="connsiteX74" fmla="*/ 376706 w 2130421"/>
                <a:gd name="connsiteY74" fmla="*/ 88975 h 2029285"/>
                <a:gd name="connsiteX75" fmla="*/ 376706 w 2130421"/>
                <a:gd name="connsiteY75" fmla="*/ 653816 h 2029285"/>
                <a:gd name="connsiteX76" fmla="*/ 609184 w 2130421"/>
                <a:gd name="connsiteY76" fmla="*/ 653816 h 2029285"/>
                <a:gd name="connsiteX77" fmla="*/ 597143 w 2130421"/>
                <a:gd name="connsiteY77" fmla="*/ 4401 h 2029285"/>
                <a:gd name="connsiteX78" fmla="*/ 574834 w 2130421"/>
                <a:gd name="connsiteY78" fmla="*/ 0 h 2029285"/>
                <a:gd name="connsiteX79" fmla="*/ 405455 w 2130421"/>
                <a:gd name="connsiteY79" fmla="*/ 0 h 2029285"/>
                <a:gd name="connsiteX80" fmla="*/ 373905 w 2130421"/>
                <a:gd name="connsiteY80" fmla="*/ 15026 h 2029285"/>
                <a:gd name="connsiteX81" fmla="*/ 373905 w 2130421"/>
                <a:gd name="connsiteY81" fmla="*/ 77920 h 2029285"/>
                <a:gd name="connsiteX82" fmla="*/ 606384 w 2130421"/>
                <a:gd name="connsiteY82" fmla="*/ 77920 h 2029285"/>
                <a:gd name="connsiteX83" fmla="*/ 606384 w 2130421"/>
                <a:gd name="connsiteY83" fmla="*/ 15026 h 2029285"/>
                <a:gd name="connsiteX84" fmla="*/ 597143 w 2130421"/>
                <a:gd name="connsiteY84" fmla="*/ 4401 h 2029285"/>
                <a:gd name="connsiteX85" fmla="*/ 1549399 w 2130421"/>
                <a:gd name="connsiteY85" fmla="*/ 1007673 h 2029285"/>
                <a:gd name="connsiteX86" fmla="*/ 1493223 w 2130421"/>
                <a:gd name="connsiteY86" fmla="*/ 1059591 h 2029285"/>
                <a:gd name="connsiteX87" fmla="*/ 1674000 w 2130421"/>
                <a:gd name="connsiteY87" fmla="*/ 1587147 h 2029285"/>
                <a:gd name="connsiteX88" fmla="*/ 1688811 w 2130421"/>
                <a:gd name="connsiteY88" fmla="*/ 1594399 h 2029285"/>
                <a:gd name="connsiteX89" fmla="*/ 1732942 w 2130421"/>
                <a:gd name="connsiteY89" fmla="*/ 1579275 h 2029285"/>
                <a:gd name="connsiteX90" fmla="*/ 1740194 w 2130421"/>
                <a:gd name="connsiteY90" fmla="*/ 1564462 h 2029285"/>
                <a:gd name="connsiteX91" fmla="*/ 925909 w 2130421"/>
                <a:gd name="connsiteY91" fmla="*/ 289230 h 2029285"/>
                <a:gd name="connsiteX92" fmla="*/ 909429 w 2130421"/>
                <a:gd name="connsiteY92" fmla="*/ 288581 h 2029285"/>
                <a:gd name="connsiteX93" fmla="*/ 875171 w 2130421"/>
                <a:gd name="connsiteY93" fmla="*/ 320242 h 2029285"/>
                <a:gd name="connsiteX94" fmla="*/ 874521 w 2130421"/>
                <a:gd name="connsiteY94" fmla="*/ 336722 h 2029285"/>
                <a:gd name="connsiteX95" fmla="*/ 1355053 w 2130421"/>
                <a:gd name="connsiteY95" fmla="*/ 856673 h 2029285"/>
                <a:gd name="connsiteX96" fmla="*/ 1371533 w 2130421"/>
                <a:gd name="connsiteY96" fmla="*/ 857322 h 2029285"/>
                <a:gd name="connsiteX97" fmla="*/ 1405792 w 2130421"/>
                <a:gd name="connsiteY97" fmla="*/ 825661 h 2029285"/>
                <a:gd name="connsiteX98" fmla="*/ 1406441 w 2130421"/>
                <a:gd name="connsiteY98" fmla="*/ 809181 h 2029285"/>
                <a:gd name="connsiteX99" fmla="*/ 1676040 w 2130421"/>
                <a:gd name="connsiteY99" fmla="*/ 890635 h 2029285"/>
                <a:gd name="connsiteX100" fmla="*/ 1619862 w 2130421"/>
                <a:gd name="connsiteY100" fmla="*/ 942552 h 2029285"/>
                <a:gd name="connsiteX101" fmla="*/ 1823221 w 2130421"/>
                <a:gd name="connsiteY101" fmla="*/ 1536012 h 2029285"/>
                <a:gd name="connsiteX102" fmla="*/ 1838035 w 2130421"/>
                <a:gd name="connsiteY102" fmla="*/ 1543264 h 2029285"/>
                <a:gd name="connsiteX103" fmla="*/ 1882165 w 2130421"/>
                <a:gd name="connsiteY103" fmla="*/ 1528141 h 2029285"/>
                <a:gd name="connsiteX104" fmla="*/ 1889417 w 2130421"/>
                <a:gd name="connsiteY104" fmla="*/ 1513328 h 2029285"/>
                <a:gd name="connsiteX105" fmla="*/ 1647539 w 2130421"/>
                <a:gd name="connsiteY105" fmla="*/ 764977 h 2029285"/>
                <a:gd name="connsiteX106" fmla="*/ 979136 w 2130421"/>
                <a:gd name="connsiteY106" fmla="*/ 41745 h 2029285"/>
                <a:gd name="connsiteX107" fmla="*/ 911393 w 2130421"/>
                <a:gd name="connsiteY107" fmla="*/ 39076 h 2029285"/>
                <a:gd name="connsiteX108" fmla="*/ 657732 w 2130421"/>
                <a:gd name="connsiteY108" fmla="*/ 273506 h 2029285"/>
                <a:gd name="connsiteX109" fmla="*/ 657731 w 2130421"/>
                <a:gd name="connsiteY109" fmla="*/ 418158 h 2029285"/>
                <a:gd name="connsiteX110" fmla="*/ 907181 w 2130421"/>
                <a:gd name="connsiteY110" fmla="*/ 187619 h 2029285"/>
                <a:gd name="connsiteX111" fmla="*/ 961605 w 2130421"/>
                <a:gd name="connsiteY111" fmla="*/ 189764 h 2029285"/>
                <a:gd name="connsiteX112" fmla="*/ 1498600 w 2130421"/>
                <a:gd name="connsiteY112" fmla="*/ 770810 h 2029285"/>
                <a:gd name="connsiteX113" fmla="*/ 1496455 w 2130421"/>
                <a:gd name="connsiteY113" fmla="*/ 825232 h 2029285"/>
                <a:gd name="connsiteX114" fmla="*/ 753091 w 2130421"/>
                <a:gd name="connsiteY114" fmla="*/ 1512240 h 2029285"/>
                <a:gd name="connsiteX115" fmla="*/ 698669 w 2130421"/>
                <a:gd name="connsiteY115" fmla="*/ 1510097 h 2029285"/>
                <a:gd name="connsiteX116" fmla="*/ 161673 w 2130421"/>
                <a:gd name="connsiteY116" fmla="*/ 929051 h 2029285"/>
                <a:gd name="connsiteX117" fmla="*/ 163817 w 2130421"/>
                <a:gd name="connsiteY117" fmla="*/ 874627 h 2029285"/>
                <a:gd name="connsiteX118" fmla="*/ 327919 w 2130421"/>
                <a:gd name="connsiteY118" fmla="*/ 722966 h 2029285"/>
                <a:gd name="connsiteX119" fmla="*/ 328408 w 2130421"/>
                <a:gd name="connsiteY119" fmla="*/ 698537 h 2029285"/>
                <a:gd name="connsiteX120" fmla="*/ 328407 w 2130421"/>
                <a:gd name="connsiteY120" fmla="*/ 577864 h 2029285"/>
                <a:gd name="connsiteX121" fmla="*/ 15402 w 2130421"/>
                <a:gd name="connsiteY121" fmla="*/ 867139 h 2029285"/>
                <a:gd name="connsiteX122" fmla="*/ 12733 w 2130421"/>
                <a:gd name="connsiteY122" fmla="*/ 934883 h 2029285"/>
                <a:gd name="connsiteX123" fmla="*/ 681136 w 2130421"/>
                <a:gd name="connsiteY123" fmla="*/ 1658115 h 2029285"/>
                <a:gd name="connsiteX124" fmla="*/ 748881 w 2130421"/>
                <a:gd name="connsiteY124" fmla="*/ 1660786 h 2029285"/>
                <a:gd name="connsiteX125" fmla="*/ 1644872 w 2130421"/>
                <a:gd name="connsiteY125" fmla="*/ 832723 h 2029285"/>
                <a:gd name="connsiteX126" fmla="*/ 1647539 w 2130421"/>
                <a:gd name="connsiteY126" fmla="*/ 764977 h 2029285"/>
                <a:gd name="connsiteX127" fmla="*/ 1798970 w 2130421"/>
                <a:gd name="connsiteY127" fmla="*/ 622249 h 2029285"/>
                <a:gd name="connsiteX128" fmla="*/ 1784312 w 2130421"/>
                <a:gd name="connsiteY128" fmla="*/ 611165 h 2029285"/>
                <a:gd name="connsiteX129" fmla="*/ 1747693 w 2130421"/>
                <a:gd name="connsiteY129" fmla="*/ 608869 h 2029285"/>
                <a:gd name="connsiteX130" fmla="*/ 1613814 w 2130421"/>
                <a:gd name="connsiteY130" fmla="*/ 654746 h 2029285"/>
                <a:gd name="connsiteX131" fmla="*/ 1696137 w 2130421"/>
                <a:gd name="connsiteY131" fmla="*/ 743822 h 2029285"/>
                <a:gd name="connsiteX132" fmla="*/ 1713246 w 2130421"/>
                <a:gd name="connsiteY132" fmla="*/ 744894 h 2029285"/>
                <a:gd name="connsiteX133" fmla="*/ 1732746 w 2130421"/>
                <a:gd name="connsiteY133" fmla="*/ 766999 h 2029285"/>
                <a:gd name="connsiteX134" fmla="*/ 1989219 w 2130421"/>
                <a:gd name="connsiteY134" fmla="*/ 1515462 h 2029285"/>
                <a:gd name="connsiteX135" fmla="*/ 1965270 w 2130421"/>
                <a:gd name="connsiteY135" fmla="*/ 1564380 h 2029285"/>
                <a:gd name="connsiteX136" fmla="*/ 1007718 w 2130421"/>
                <a:gd name="connsiteY136" fmla="*/ 1892501 h 2029285"/>
                <a:gd name="connsiteX137" fmla="*/ 958801 w 2130421"/>
                <a:gd name="connsiteY137" fmla="*/ 1868553 h 2029285"/>
                <a:gd name="connsiteX138" fmla="*/ 876808 w 2130421"/>
                <a:gd name="connsiteY138" fmla="*/ 1629275 h 2029285"/>
                <a:gd name="connsiteX139" fmla="*/ 785816 w 2130421"/>
                <a:gd name="connsiteY139" fmla="*/ 1713369 h 2029285"/>
                <a:gd name="connsiteX140" fmla="*/ 882965 w 2130421"/>
                <a:gd name="connsiteY140" fmla="*/ 1996874 h 2029285"/>
                <a:gd name="connsiteX141" fmla="*/ 943853 w 2130421"/>
                <a:gd name="connsiteY141" fmla="*/ 2026684 h 2029285"/>
                <a:gd name="connsiteX142" fmla="*/ 2098009 w 2130421"/>
                <a:gd name="connsiteY142" fmla="*/ 1631191 h 2029285"/>
                <a:gd name="connsiteX143" fmla="*/ 2127819 w 2130421"/>
                <a:gd name="connsiteY143" fmla="*/ 1570300 h 2029285"/>
                <a:gd name="connsiteX144" fmla="*/ 1808582 w 2130421"/>
                <a:gd name="connsiteY144" fmla="*/ 638680 h 2029285"/>
                <a:gd name="connsiteX145" fmla="*/ 1798970 w 2130421"/>
                <a:gd name="connsiteY145" fmla="*/ 622249 h 20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130421" h="2029285">
                  <a:moveTo>
                    <a:pt x="827227" y="1344483"/>
                  </a:moveTo>
                  <a:lnTo>
                    <a:pt x="441653" y="927281"/>
                  </a:lnTo>
                  <a:lnTo>
                    <a:pt x="342116" y="824352"/>
                  </a:lnTo>
                  <a:lnTo>
                    <a:pt x="330215" y="823883"/>
                  </a:lnTo>
                  <a:lnTo>
                    <a:pt x="295956" y="855545"/>
                  </a:lnTo>
                  <a:cubicBezTo>
                    <a:pt x="291226" y="859917"/>
                    <a:pt x="290936" y="867295"/>
                    <a:pt x="295307" y="872025"/>
                  </a:cubicBezTo>
                  <a:lnTo>
                    <a:pt x="775839" y="1391976"/>
                  </a:lnTo>
                  <a:cubicBezTo>
                    <a:pt x="780211" y="1396706"/>
                    <a:pt x="787589" y="1396997"/>
                    <a:pt x="792319" y="1392625"/>
                  </a:cubicBezTo>
                  <a:lnTo>
                    <a:pt x="826578" y="1360963"/>
                  </a:lnTo>
                  <a:cubicBezTo>
                    <a:pt x="831307" y="1356592"/>
                    <a:pt x="831599" y="1349214"/>
                    <a:pt x="827227" y="1344483"/>
                  </a:cubicBezTo>
                  <a:close/>
                  <a:moveTo>
                    <a:pt x="1042850" y="1475822"/>
                  </a:moveTo>
                  <a:lnTo>
                    <a:pt x="986672" y="1527740"/>
                  </a:lnTo>
                  <a:lnTo>
                    <a:pt x="1077115" y="1791680"/>
                  </a:lnTo>
                  <a:cubicBezTo>
                    <a:pt x="1079204" y="1797772"/>
                    <a:pt x="1085835" y="1801019"/>
                    <a:pt x="1091929" y="1798932"/>
                  </a:cubicBezTo>
                  <a:lnTo>
                    <a:pt x="1136060" y="1783809"/>
                  </a:lnTo>
                  <a:cubicBezTo>
                    <a:pt x="1142152" y="1781720"/>
                    <a:pt x="1145399" y="1775087"/>
                    <a:pt x="1143311" y="1768996"/>
                  </a:cubicBezTo>
                  <a:close/>
                  <a:moveTo>
                    <a:pt x="604175" y="870730"/>
                  </a:moveTo>
                  <a:lnTo>
                    <a:pt x="587629" y="888135"/>
                  </a:lnTo>
                  <a:lnTo>
                    <a:pt x="555230" y="920866"/>
                  </a:lnTo>
                  <a:lnTo>
                    <a:pt x="891681" y="1284916"/>
                  </a:lnTo>
                  <a:cubicBezTo>
                    <a:pt x="896052" y="1289647"/>
                    <a:pt x="903431" y="1289937"/>
                    <a:pt x="908160" y="1285566"/>
                  </a:cubicBezTo>
                  <a:lnTo>
                    <a:pt x="942419" y="1253904"/>
                  </a:lnTo>
                  <a:cubicBezTo>
                    <a:pt x="947149" y="1249532"/>
                    <a:pt x="947440" y="1242154"/>
                    <a:pt x="943068" y="1237424"/>
                  </a:cubicBezTo>
                  <a:close/>
                  <a:moveTo>
                    <a:pt x="1169485" y="1358787"/>
                  </a:moveTo>
                  <a:lnTo>
                    <a:pt x="1113308" y="1410704"/>
                  </a:lnTo>
                  <a:lnTo>
                    <a:pt x="1226335" y="1740548"/>
                  </a:lnTo>
                  <a:cubicBezTo>
                    <a:pt x="1228421" y="1746639"/>
                    <a:pt x="1235055" y="1749887"/>
                    <a:pt x="1241146" y="1747799"/>
                  </a:cubicBezTo>
                  <a:lnTo>
                    <a:pt x="1285276" y="1732675"/>
                  </a:lnTo>
                  <a:cubicBezTo>
                    <a:pt x="1291369" y="1730589"/>
                    <a:pt x="1294617" y="1723956"/>
                    <a:pt x="1292528" y="1717862"/>
                  </a:cubicBezTo>
                  <a:close/>
                  <a:moveTo>
                    <a:pt x="609174" y="668942"/>
                  </a:moveTo>
                  <a:lnTo>
                    <a:pt x="376697" y="668942"/>
                  </a:lnTo>
                  <a:cubicBezTo>
                    <a:pt x="376181" y="703286"/>
                    <a:pt x="375666" y="737632"/>
                    <a:pt x="375150" y="771977"/>
                  </a:cubicBezTo>
                  <a:lnTo>
                    <a:pt x="495127" y="937543"/>
                  </a:lnTo>
                  <a:cubicBezTo>
                    <a:pt x="553117" y="851560"/>
                    <a:pt x="571700" y="837939"/>
                    <a:pt x="607905" y="774376"/>
                  </a:cubicBezTo>
                  <a:cubicBezTo>
                    <a:pt x="608328" y="739231"/>
                    <a:pt x="608751" y="704087"/>
                    <a:pt x="609174" y="668942"/>
                  </a:cubicBezTo>
                  <a:close/>
                  <a:moveTo>
                    <a:pt x="657733" y="696275"/>
                  </a:moveTo>
                  <a:lnTo>
                    <a:pt x="657732" y="698536"/>
                  </a:lnTo>
                  <a:lnTo>
                    <a:pt x="657732" y="710228"/>
                  </a:lnTo>
                  <a:lnTo>
                    <a:pt x="657545" y="710229"/>
                  </a:lnTo>
                  <a:lnTo>
                    <a:pt x="656142" y="797650"/>
                  </a:lnTo>
                  <a:lnTo>
                    <a:pt x="1007524" y="1177856"/>
                  </a:lnTo>
                  <a:cubicBezTo>
                    <a:pt x="1011895" y="1182586"/>
                    <a:pt x="1019274" y="1182876"/>
                    <a:pt x="1024003" y="1178505"/>
                  </a:cubicBezTo>
                  <a:lnTo>
                    <a:pt x="1058262" y="1146843"/>
                  </a:lnTo>
                  <a:cubicBezTo>
                    <a:pt x="1062992" y="1142472"/>
                    <a:pt x="1063283" y="1135094"/>
                    <a:pt x="1058911" y="1130363"/>
                  </a:cubicBezTo>
                  <a:close/>
                  <a:moveTo>
                    <a:pt x="1296123" y="1241747"/>
                  </a:moveTo>
                  <a:lnTo>
                    <a:pt x="1239947" y="1293666"/>
                  </a:lnTo>
                  <a:lnTo>
                    <a:pt x="1375557" y="1689413"/>
                  </a:lnTo>
                  <a:cubicBezTo>
                    <a:pt x="1377643" y="1695506"/>
                    <a:pt x="1384277" y="1698753"/>
                    <a:pt x="1390368" y="1696664"/>
                  </a:cubicBezTo>
                  <a:lnTo>
                    <a:pt x="1434499" y="1681541"/>
                  </a:lnTo>
                  <a:cubicBezTo>
                    <a:pt x="1440592" y="1679454"/>
                    <a:pt x="1443839" y="1672823"/>
                    <a:pt x="1441750" y="1666729"/>
                  </a:cubicBezTo>
                  <a:close/>
                  <a:moveTo>
                    <a:pt x="694222" y="503352"/>
                  </a:moveTo>
                  <a:cubicBezTo>
                    <a:pt x="689851" y="498623"/>
                    <a:pt x="682473" y="498331"/>
                    <a:pt x="677743" y="502703"/>
                  </a:cubicBezTo>
                  <a:lnTo>
                    <a:pt x="657733" y="521196"/>
                  </a:lnTo>
                  <a:lnTo>
                    <a:pt x="657732" y="566964"/>
                  </a:lnTo>
                  <a:lnTo>
                    <a:pt x="1123367" y="1070795"/>
                  </a:lnTo>
                  <a:cubicBezTo>
                    <a:pt x="1127738" y="1075525"/>
                    <a:pt x="1135117" y="1075815"/>
                    <a:pt x="1139846" y="1071444"/>
                  </a:cubicBezTo>
                  <a:lnTo>
                    <a:pt x="1174105" y="1039783"/>
                  </a:lnTo>
                  <a:cubicBezTo>
                    <a:pt x="1178835" y="1035411"/>
                    <a:pt x="1179126" y="1028033"/>
                    <a:pt x="1174754" y="1023303"/>
                  </a:cubicBezTo>
                  <a:close/>
                  <a:moveTo>
                    <a:pt x="1422762" y="1124711"/>
                  </a:moveTo>
                  <a:lnTo>
                    <a:pt x="1366586" y="1176629"/>
                  </a:lnTo>
                  <a:lnTo>
                    <a:pt x="1524779" y="1638281"/>
                  </a:lnTo>
                  <a:cubicBezTo>
                    <a:pt x="1526866" y="1644373"/>
                    <a:pt x="1533500" y="1647621"/>
                    <a:pt x="1539591" y="1645533"/>
                  </a:cubicBezTo>
                  <a:lnTo>
                    <a:pt x="1583721" y="1630408"/>
                  </a:lnTo>
                  <a:cubicBezTo>
                    <a:pt x="1589815" y="1628322"/>
                    <a:pt x="1593061" y="1621690"/>
                    <a:pt x="1590973" y="1615596"/>
                  </a:cubicBezTo>
                  <a:close/>
                  <a:moveTo>
                    <a:pt x="1290598" y="916242"/>
                  </a:moveTo>
                  <a:lnTo>
                    <a:pt x="810065" y="396291"/>
                  </a:lnTo>
                  <a:cubicBezTo>
                    <a:pt x="805694" y="391561"/>
                    <a:pt x="798316" y="391270"/>
                    <a:pt x="793586" y="395642"/>
                  </a:cubicBezTo>
                  <a:lnTo>
                    <a:pt x="759327" y="427304"/>
                  </a:lnTo>
                  <a:cubicBezTo>
                    <a:pt x="754597" y="431675"/>
                    <a:pt x="754306" y="439053"/>
                    <a:pt x="758678" y="443783"/>
                  </a:cubicBezTo>
                  <a:lnTo>
                    <a:pt x="1239210" y="963734"/>
                  </a:lnTo>
                  <a:cubicBezTo>
                    <a:pt x="1243581" y="968464"/>
                    <a:pt x="1250959" y="968755"/>
                    <a:pt x="1255689" y="964383"/>
                  </a:cubicBezTo>
                  <a:lnTo>
                    <a:pt x="1289948" y="932722"/>
                  </a:lnTo>
                  <a:cubicBezTo>
                    <a:pt x="1294678" y="928350"/>
                    <a:pt x="1294969" y="920972"/>
                    <a:pt x="1290598" y="916242"/>
                  </a:cubicBezTo>
                  <a:close/>
                  <a:moveTo>
                    <a:pt x="609184" y="88975"/>
                  </a:moveTo>
                  <a:lnTo>
                    <a:pt x="376706" y="88975"/>
                  </a:lnTo>
                  <a:lnTo>
                    <a:pt x="376706" y="653816"/>
                  </a:lnTo>
                  <a:lnTo>
                    <a:pt x="609184" y="653816"/>
                  </a:lnTo>
                  <a:close/>
                  <a:moveTo>
                    <a:pt x="597143" y="4401"/>
                  </a:moveTo>
                  <a:cubicBezTo>
                    <a:pt x="591434" y="1682"/>
                    <a:pt x="583546" y="0"/>
                    <a:pt x="574834" y="0"/>
                  </a:cubicBezTo>
                  <a:lnTo>
                    <a:pt x="405455" y="0"/>
                  </a:lnTo>
                  <a:cubicBezTo>
                    <a:pt x="388031" y="0"/>
                    <a:pt x="373905" y="6728"/>
                    <a:pt x="373905" y="15026"/>
                  </a:cubicBezTo>
                  <a:lnTo>
                    <a:pt x="373905" y="77920"/>
                  </a:lnTo>
                  <a:lnTo>
                    <a:pt x="606384" y="77920"/>
                  </a:lnTo>
                  <a:lnTo>
                    <a:pt x="606384" y="15026"/>
                  </a:lnTo>
                  <a:cubicBezTo>
                    <a:pt x="606384" y="10877"/>
                    <a:pt x="602853" y="7121"/>
                    <a:pt x="597143" y="4401"/>
                  </a:cubicBezTo>
                  <a:close/>
                  <a:moveTo>
                    <a:pt x="1549399" y="1007673"/>
                  </a:moveTo>
                  <a:lnTo>
                    <a:pt x="1493223" y="1059591"/>
                  </a:lnTo>
                  <a:lnTo>
                    <a:pt x="1674000" y="1587147"/>
                  </a:lnTo>
                  <a:cubicBezTo>
                    <a:pt x="1676087" y="1593240"/>
                    <a:pt x="1682720" y="1596487"/>
                    <a:pt x="1688811" y="1594399"/>
                  </a:cubicBezTo>
                  <a:lnTo>
                    <a:pt x="1732942" y="1579275"/>
                  </a:lnTo>
                  <a:cubicBezTo>
                    <a:pt x="1739035" y="1577188"/>
                    <a:pt x="1742282" y="1570556"/>
                    <a:pt x="1740194" y="1564462"/>
                  </a:cubicBezTo>
                  <a:close/>
                  <a:moveTo>
                    <a:pt x="925909" y="289230"/>
                  </a:moveTo>
                  <a:cubicBezTo>
                    <a:pt x="921538" y="284500"/>
                    <a:pt x="914160" y="284209"/>
                    <a:pt x="909429" y="288581"/>
                  </a:cubicBezTo>
                  <a:lnTo>
                    <a:pt x="875171" y="320242"/>
                  </a:lnTo>
                  <a:cubicBezTo>
                    <a:pt x="870440" y="324614"/>
                    <a:pt x="870150" y="331992"/>
                    <a:pt x="874521" y="336722"/>
                  </a:cubicBezTo>
                  <a:lnTo>
                    <a:pt x="1355053" y="856673"/>
                  </a:lnTo>
                  <a:cubicBezTo>
                    <a:pt x="1359425" y="861403"/>
                    <a:pt x="1366803" y="861694"/>
                    <a:pt x="1371533" y="857322"/>
                  </a:cubicBezTo>
                  <a:lnTo>
                    <a:pt x="1405792" y="825661"/>
                  </a:lnTo>
                  <a:cubicBezTo>
                    <a:pt x="1410522" y="821289"/>
                    <a:pt x="1410813" y="813911"/>
                    <a:pt x="1406441" y="809181"/>
                  </a:cubicBezTo>
                  <a:close/>
                  <a:moveTo>
                    <a:pt x="1676040" y="890635"/>
                  </a:moveTo>
                  <a:lnTo>
                    <a:pt x="1619862" y="942552"/>
                  </a:lnTo>
                  <a:lnTo>
                    <a:pt x="1823221" y="1536012"/>
                  </a:lnTo>
                  <a:cubicBezTo>
                    <a:pt x="1825310" y="1542106"/>
                    <a:pt x="1831941" y="1545351"/>
                    <a:pt x="1838035" y="1543264"/>
                  </a:cubicBezTo>
                  <a:lnTo>
                    <a:pt x="1882165" y="1528141"/>
                  </a:lnTo>
                  <a:cubicBezTo>
                    <a:pt x="1888257" y="1526053"/>
                    <a:pt x="1891504" y="1519420"/>
                    <a:pt x="1889417" y="1513328"/>
                  </a:cubicBezTo>
                  <a:close/>
                  <a:moveTo>
                    <a:pt x="1647539" y="764977"/>
                  </a:moveTo>
                  <a:lnTo>
                    <a:pt x="979136" y="41745"/>
                  </a:lnTo>
                  <a:cubicBezTo>
                    <a:pt x="961166" y="22300"/>
                    <a:pt x="930837" y="21105"/>
                    <a:pt x="911393" y="39076"/>
                  </a:cubicBezTo>
                  <a:lnTo>
                    <a:pt x="657732" y="273506"/>
                  </a:lnTo>
                  <a:lnTo>
                    <a:pt x="657731" y="418158"/>
                  </a:lnTo>
                  <a:lnTo>
                    <a:pt x="907181" y="187619"/>
                  </a:lnTo>
                  <a:cubicBezTo>
                    <a:pt x="922801" y="173183"/>
                    <a:pt x="947168" y="174144"/>
                    <a:pt x="961605" y="189764"/>
                  </a:cubicBezTo>
                  <a:lnTo>
                    <a:pt x="1498600" y="770810"/>
                  </a:lnTo>
                  <a:cubicBezTo>
                    <a:pt x="1513036" y="786430"/>
                    <a:pt x="1512075" y="810796"/>
                    <a:pt x="1496455" y="825232"/>
                  </a:cubicBezTo>
                  <a:lnTo>
                    <a:pt x="753091" y="1512240"/>
                  </a:lnTo>
                  <a:cubicBezTo>
                    <a:pt x="737470" y="1526676"/>
                    <a:pt x="713104" y="1525717"/>
                    <a:pt x="698669" y="1510097"/>
                  </a:cubicBezTo>
                  <a:lnTo>
                    <a:pt x="161673" y="929051"/>
                  </a:lnTo>
                  <a:cubicBezTo>
                    <a:pt x="147237" y="913430"/>
                    <a:pt x="148196" y="889063"/>
                    <a:pt x="163817" y="874627"/>
                  </a:cubicBezTo>
                  <a:lnTo>
                    <a:pt x="327919" y="722966"/>
                  </a:lnTo>
                  <a:lnTo>
                    <a:pt x="328408" y="698537"/>
                  </a:lnTo>
                  <a:lnTo>
                    <a:pt x="328407" y="577864"/>
                  </a:lnTo>
                  <a:lnTo>
                    <a:pt x="15402" y="867139"/>
                  </a:lnTo>
                  <a:cubicBezTo>
                    <a:pt x="-4042" y="885110"/>
                    <a:pt x="-5237" y="915438"/>
                    <a:pt x="12733" y="934883"/>
                  </a:cubicBezTo>
                  <a:lnTo>
                    <a:pt x="681136" y="1658115"/>
                  </a:lnTo>
                  <a:cubicBezTo>
                    <a:pt x="699108" y="1677562"/>
                    <a:pt x="729437" y="1678757"/>
                    <a:pt x="748881" y="1660786"/>
                  </a:cubicBezTo>
                  <a:lnTo>
                    <a:pt x="1644872" y="832723"/>
                  </a:lnTo>
                  <a:cubicBezTo>
                    <a:pt x="1664316" y="814752"/>
                    <a:pt x="1665511" y="784424"/>
                    <a:pt x="1647539" y="764977"/>
                  </a:cubicBezTo>
                  <a:close/>
                  <a:moveTo>
                    <a:pt x="1798970" y="622249"/>
                  </a:moveTo>
                  <a:cubicBezTo>
                    <a:pt x="1794816" y="617609"/>
                    <a:pt x="1789821" y="613861"/>
                    <a:pt x="1784312" y="611165"/>
                  </a:cubicBezTo>
                  <a:cubicBezTo>
                    <a:pt x="1773294" y="605770"/>
                    <a:pt x="1760215" y="604578"/>
                    <a:pt x="1747693" y="608869"/>
                  </a:cubicBezTo>
                  <a:lnTo>
                    <a:pt x="1613814" y="654746"/>
                  </a:lnTo>
                  <a:lnTo>
                    <a:pt x="1696137" y="743822"/>
                  </a:lnTo>
                  <a:lnTo>
                    <a:pt x="1713246" y="744894"/>
                  </a:lnTo>
                  <a:cubicBezTo>
                    <a:pt x="1722099" y="749228"/>
                    <a:pt x="1729298" y="756939"/>
                    <a:pt x="1732746" y="766999"/>
                  </a:cubicBezTo>
                  <a:lnTo>
                    <a:pt x="1989219" y="1515462"/>
                  </a:lnTo>
                  <a:cubicBezTo>
                    <a:pt x="1996114" y="1535583"/>
                    <a:pt x="1985391" y="1557484"/>
                    <a:pt x="1965270" y="1564380"/>
                  </a:cubicBezTo>
                  <a:lnTo>
                    <a:pt x="1007718" y="1892501"/>
                  </a:lnTo>
                  <a:cubicBezTo>
                    <a:pt x="987597" y="1899397"/>
                    <a:pt x="965696" y="1888675"/>
                    <a:pt x="958801" y="1868553"/>
                  </a:cubicBezTo>
                  <a:lnTo>
                    <a:pt x="876808" y="1629275"/>
                  </a:lnTo>
                  <a:lnTo>
                    <a:pt x="785816" y="1713369"/>
                  </a:lnTo>
                  <a:lnTo>
                    <a:pt x="882965" y="1996874"/>
                  </a:lnTo>
                  <a:cubicBezTo>
                    <a:pt x="891547" y="2021921"/>
                    <a:pt x="918808" y="2035266"/>
                    <a:pt x="943853" y="2026684"/>
                  </a:cubicBezTo>
                  <a:lnTo>
                    <a:pt x="2098009" y="1631191"/>
                  </a:lnTo>
                  <a:cubicBezTo>
                    <a:pt x="2123057" y="1622611"/>
                    <a:pt x="2136403" y="1595350"/>
                    <a:pt x="2127819" y="1570300"/>
                  </a:cubicBezTo>
                  <a:lnTo>
                    <a:pt x="1808582" y="638680"/>
                  </a:lnTo>
                  <a:cubicBezTo>
                    <a:pt x="1806437" y="632419"/>
                    <a:pt x="1803124" y="626888"/>
                    <a:pt x="1798970" y="62224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514350">
                <a:defRPr/>
              </a:pPr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6E4B9FFF-DFBC-4448-88FD-CA07B6E378B5}"/>
              </a:ext>
            </a:extLst>
          </p:cNvPr>
          <p:cNvSpPr txBox="1">
            <a:spLocks/>
          </p:cNvSpPr>
          <p:nvPr/>
        </p:nvSpPr>
        <p:spPr>
          <a:xfrm>
            <a:off x="2743228" y="227870"/>
            <a:ext cx="5881688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endParaRPr lang="en-US" sz="2400" b="1" dirty="0">
              <a:solidFill>
                <a:sysClr val="window" lastClr="FFFFFF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A113A86-A5E9-4893-9BF7-58F7E2436DC5}"/>
              </a:ext>
            </a:extLst>
          </p:cNvPr>
          <p:cNvSpPr txBox="1">
            <a:spLocks/>
          </p:cNvSpPr>
          <p:nvPr/>
        </p:nvSpPr>
        <p:spPr>
          <a:xfrm>
            <a:off x="2856186" y="227870"/>
            <a:ext cx="5881688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ar-AE" sz="2400" b="1" dirty="0">
                <a:solidFill>
                  <a:sysClr val="window" lastClr="FFFFFF"/>
                </a:solidFill>
                <a:latin typeface="Century Gothic (Headings)"/>
                <a:cs typeface="Times New Roman" panose="02020603050405020304" pitchFamily="18" charset="0"/>
              </a:rPr>
              <a:t>قواعد عامة للسلامة : </a:t>
            </a:r>
            <a:r>
              <a:rPr lang="ar-AE" sz="2400" b="1" dirty="0">
                <a:solidFill>
                  <a:srgbClr val="FFFF00"/>
                </a:solidFill>
                <a:latin typeface="Century Gothic (Headings)"/>
              </a:rPr>
              <a:t>هيا لنقرأ الصور التالية</a:t>
            </a:r>
            <a:endParaRPr lang="en-US" sz="2400" b="1" dirty="0">
              <a:solidFill>
                <a:sysClr val="window" lastClr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76311-DFBF-476E-824B-F4D36B18A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92" t="33223" r="30538" b="16702"/>
          <a:stretch/>
        </p:blipFill>
        <p:spPr>
          <a:xfrm>
            <a:off x="6284862" y="1015344"/>
            <a:ext cx="2588336" cy="1770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D07D7E-0538-4784-B180-B981A848E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93" t="33838" r="30307" b="14649"/>
          <a:stretch/>
        </p:blipFill>
        <p:spPr>
          <a:xfrm>
            <a:off x="3523957" y="927520"/>
            <a:ext cx="2760905" cy="1857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6A66C-D0B4-4FB7-8456-2D70DF3FE2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93" t="25194" r="30192" b="23909"/>
          <a:stretch/>
        </p:blipFill>
        <p:spPr>
          <a:xfrm>
            <a:off x="202749" y="927520"/>
            <a:ext cx="3273176" cy="1871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5FC88-2F1A-4EEB-A008-BBB4B7FE07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93" t="27066" r="30192" b="22037"/>
          <a:stretch/>
        </p:blipFill>
        <p:spPr>
          <a:xfrm>
            <a:off x="6284863" y="2914132"/>
            <a:ext cx="2588336" cy="190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B14D0-DAFF-4E0D-9418-D5DF25B8AF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93" t="16350" r="29888" b="32165"/>
          <a:stretch/>
        </p:blipFill>
        <p:spPr>
          <a:xfrm>
            <a:off x="3523957" y="2891905"/>
            <a:ext cx="2760905" cy="1925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B0FD15-75C7-4BD9-9B41-15AD7713A0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93" t="24891" r="30109" b="23876"/>
          <a:stretch/>
        </p:blipFill>
        <p:spPr>
          <a:xfrm>
            <a:off x="202749" y="2891905"/>
            <a:ext cx="3321207" cy="19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1"/>
          <p:cNvSpPr/>
          <p:nvPr/>
        </p:nvSpPr>
        <p:spPr>
          <a:xfrm>
            <a:off x="3656151" y="1374640"/>
            <a:ext cx="4712700" cy="2983500"/>
          </a:xfrm>
          <a:prstGeom prst="roundRect">
            <a:avLst>
              <a:gd name="adj" fmla="val 0"/>
            </a:avLst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1" name="Google Shape;871;p61"/>
          <p:cNvGrpSpPr/>
          <p:nvPr/>
        </p:nvGrpSpPr>
        <p:grpSpPr>
          <a:xfrm>
            <a:off x="7727614" y="834134"/>
            <a:ext cx="890050" cy="1180712"/>
            <a:chOff x="7531564" y="2434094"/>
            <a:chExt cx="890050" cy="1180712"/>
          </a:xfrm>
        </p:grpSpPr>
        <p:sp>
          <p:nvSpPr>
            <p:cNvPr id="872" name="Google Shape;872;p61"/>
            <p:cNvSpPr/>
            <p:nvPr/>
          </p:nvSpPr>
          <p:spPr>
            <a:xfrm>
              <a:off x="7798257" y="2434094"/>
              <a:ext cx="356664" cy="791046"/>
            </a:xfrm>
            <a:custGeom>
              <a:avLst/>
              <a:gdLst/>
              <a:ahLst/>
              <a:cxnLst/>
              <a:rect l="l" t="t" r="r" b="b"/>
              <a:pathLst>
                <a:path w="22400" h="49681" extrusionOk="0">
                  <a:moveTo>
                    <a:pt x="19336" y="719"/>
                  </a:moveTo>
                  <a:cubicBezTo>
                    <a:pt x="20720" y="719"/>
                    <a:pt x="21634" y="1823"/>
                    <a:pt x="21573" y="3795"/>
                  </a:cubicBezTo>
                  <a:cubicBezTo>
                    <a:pt x="21529" y="7449"/>
                    <a:pt x="19659" y="10841"/>
                    <a:pt x="16571" y="12798"/>
                  </a:cubicBezTo>
                  <a:cubicBezTo>
                    <a:pt x="16180" y="13016"/>
                    <a:pt x="15745" y="13190"/>
                    <a:pt x="15310" y="13364"/>
                  </a:cubicBezTo>
                  <a:lnTo>
                    <a:pt x="15092" y="13103"/>
                  </a:lnTo>
                  <a:lnTo>
                    <a:pt x="17746" y="6144"/>
                  </a:lnTo>
                  <a:lnTo>
                    <a:pt x="17398" y="5970"/>
                  </a:lnTo>
                  <a:cubicBezTo>
                    <a:pt x="17180" y="6274"/>
                    <a:pt x="17006" y="6535"/>
                    <a:pt x="16876" y="6840"/>
                  </a:cubicBezTo>
                  <a:cubicBezTo>
                    <a:pt x="16093" y="8797"/>
                    <a:pt x="15310" y="10711"/>
                    <a:pt x="14701" y="12668"/>
                  </a:cubicBezTo>
                  <a:cubicBezTo>
                    <a:pt x="14532" y="13198"/>
                    <a:pt x="14323" y="13408"/>
                    <a:pt x="14074" y="13408"/>
                  </a:cubicBezTo>
                  <a:cubicBezTo>
                    <a:pt x="13874" y="13408"/>
                    <a:pt x="13648" y="13273"/>
                    <a:pt x="13396" y="13059"/>
                  </a:cubicBezTo>
                  <a:cubicBezTo>
                    <a:pt x="12222" y="12059"/>
                    <a:pt x="12178" y="10667"/>
                    <a:pt x="12396" y="9319"/>
                  </a:cubicBezTo>
                  <a:cubicBezTo>
                    <a:pt x="12787" y="6405"/>
                    <a:pt x="14310" y="3752"/>
                    <a:pt x="16571" y="1882"/>
                  </a:cubicBezTo>
                  <a:cubicBezTo>
                    <a:pt x="16789" y="1708"/>
                    <a:pt x="17050" y="1534"/>
                    <a:pt x="17311" y="1360"/>
                  </a:cubicBezTo>
                  <a:cubicBezTo>
                    <a:pt x="18047" y="926"/>
                    <a:pt x="18735" y="719"/>
                    <a:pt x="19336" y="719"/>
                  </a:cubicBezTo>
                  <a:close/>
                  <a:moveTo>
                    <a:pt x="5273" y="7199"/>
                  </a:moveTo>
                  <a:cubicBezTo>
                    <a:pt x="6048" y="7199"/>
                    <a:pt x="6832" y="7495"/>
                    <a:pt x="7438" y="8101"/>
                  </a:cubicBezTo>
                  <a:cubicBezTo>
                    <a:pt x="10134" y="10624"/>
                    <a:pt x="10134" y="16539"/>
                    <a:pt x="7438" y="19018"/>
                  </a:cubicBezTo>
                  <a:cubicBezTo>
                    <a:pt x="6916" y="19409"/>
                    <a:pt x="6394" y="19714"/>
                    <a:pt x="5828" y="19975"/>
                  </a:cubicBezTo>
                  <a:lnTo>
                    <a:pt x="5480" y="19757"/>
                  </a:lnTo>
                  <a:cubicBezTo>
                    <a:pt x="5220" y="17452"/>
                    <a:pt x="4959" y="15147"/>
                    <a:pt x="4698" y="12842"/>
                  </a:cubicBezTo>
                  <a:lnTo>
                    <a:pt x="4350" y="12842"/>
                  </a:lnTo>
                  <a:cubicBezTo>
                    <a:pt x="4350" y="14016"/>
                    <a:pt x="4263" y="15147"/>
                    <a:pt x="4350" y="16321"/>
                  </a:cubicBezTo>
                  <a:cubicBezTo>
                    <a:pt x="4437" y="17452"/>
                    <a:pt x="4741" y="18627"/>
                    <a:pt x="5002" y="20192"/>
                  </a:cubicBezTo>
                  <a:cubicBezTo>
                    <a:pt x="4132" y="19583"/>
                    <a:pt x="3393" y="19235"/>
                    <a:pt x="2914" y="18670"/>
                  </a:cubicBezTo>
                  <a:cubicBezTo>
                    <a:pt x="653" y="16017"/>
                    <a:pt x="696" y="11015"/>
                    <a:pt x="2914" y="8362"/>
                  </a:cubicBezTo>
                  <a:cubicBezTo>
                    <a:pt x="3497" y="7593"/>
                    <a:pt x="4379" y="7199"/>
                    <a:pt x="5273" y="7199"/>
                  </a:cubicBezTo>
                  <a:close/>
                  <a:moveTo>
                    <a:pt x="19277" y="0"/>
                  </a:moveTo>
                  <a:cubicBezTo>
                    <a:pt x="18474" y="0"/>
                    <a:pt x="17604" y="297"/>
                    <a:pt x="16789" y="881"/>
                  </a:cubicBezTo>
                  <a:cubicBezTo>
                    <a:pt x="14005" y="2752"/>
                    <a:pt x="12178" y="5709"/>
                    <a:pt x="11743" y="9015"/>
                  </a:cubicBezTo>
                  <a:cubicBezTo>
                    <a:pt x="11309" y="11755"/>
                    <a:pt x="12004" y="13016"/>
                    <a:pt x="13962" y="14103"/>
                  </a:cubicBezTo>
                  <a:cubicBezTo>
                    <a:pt x="13048" y="19627"/>
                    <a:pt x="12178" y="25107"/>
                    <a:pt x="11309" y="30631"/>
                  </a:cubicBezTo>
                  <a:cubicBezTo>
                    <a:pt x="8829" y="27760"/>
                    <a:pt x="7046" y="24455"/>
                    <a:pt x="6002" y="20845"/>
                  </a:cubicBezTo>
                  <a:cubicBezTo>
                    <a:pt x="6959" y="20105"/>
                    <a:pt x="7829" y="19583"/>
                    <a:pt x="8482" y="18844"/>
                  </a:cubicBezTo>
                  <a:cubicBezTo>
                    <a:pt x="10656" y="16147"/>
                    <a:pt x="10656" y="11102"/>
                    <a:pt x="8612" y="8362"/>
                  </a:cubicBezTo>
                  <a:cubicBezTo>
                    <a:pt x="7651" y="7087"/>
                    <a:pt x="6438" y="6445"/>
                    <a:pt x="5255" y="6445"/>
                  </a:cubicBezTo>
                  <a:cubicBezTo>
                    <a:pt x="3975" y="6445"/>
                    <a:pt x="2729" y="7196"/>
                    <a:pt x="1871" y="8710"/>
                  </a:cubicBezTo>
                  <a:cubicBezTo>
                    <a:pt x="0" y="11755"/>
                    <a:pt x="87" y="15582"/>
                    <a:pt x="2088" y="18496"/>
                  </a:cubicBezTo>
                  <a:cubicBezTo>
                    <a:pt x="2610" y="19322"/>
                    <a:pt x="3393" y="19975"/>
                    <a:pt x="4306" y="20323"/>
                  </a:cubicBezTo>
                  <a:cubicBezTo>
                    <a:pt x="4915" y="20453"/>
                    <a:pt x="5394" y="20932"/>
                    <a:pt x="5567" y="21541"/>
                  </a:cubicBezTo>
                  <a:cubicBezTo>
                    <a:pt x="6698" y="25064"/>
                    <a:pt x="8569" y="28325"/>
                    <a:pt x="11004" y="31153"/>
                  </a:cubicBezTo>
                  <a:cubicBezTo>
                    <a:pt x="11309" y="31500"/>
                    <a:pt x="11439" y="31935"/>
                    <a:pt x="11439" y="32370"/>
                  </a:cubicBezTo>
                  <a:cubicBezTo>
                    <a:pt x="11048" y="37677"/>
                    <a:pt x="11265" y="43026"/>
                    <a:pt x="12178" y="48289"/>
                  </a:cubicBezTo>
                  <a:cubicBezTo>
                    <a:pt x="12309" y="48767"/>
                    <a:pt x="12439" y="49246"/>
                    <a:pt x="12613" y="49681"/>
                  </a:cubicBezTo>
                  <a:cubicBezTo>
                    <a:pt x="12874" y="49463"/>
                    <a:pt x="12918" y="49333"/>
                    <a:pt x="12918" y="49202"/>
                  </a:cubicBezTo>
                  <a:cubicBezTo>
                    <a:pt x="12613" y="45940"/>
                    <a:pt x="12091" y="42678"/>
                    <a:pt x="11961" y="39373"/>
                  </a:cubicBezTo>
                  <a:cubicBezTo>
                    <a:pt x="11743" y="34023"/>
                    <a:pt x="12091" y="28673"/>
                    <a:pt x="13005" y="23454"/>
                  </a:cubicBezTo>
                  <a:cubicBezTo>
                    <a:pt x="13440" y="20540"/>
                    <a:pt x="14179" y="17670"/>
                    <a:pt x="14788" y="14756"/>
                  </a:cubicBezTo>
                  <a:cubicBezTo>
                    <a:pt x="14832" y="14495"/>
                    <a:pt x="15005" y="14103"/>
                    <a:pt x="15223" y="14060"/>
                  </a:cubicBezTo>
                  <a:cubicBezTo>
                    <a:pt x="17615" y="13538"/>
                    <a:pt x="19094" y="11885"/>
                    <a:pt x="20399" y="9971"/>
                  </a:cubicBezTo>
                  <a:cubicBezTo>
                    <a:pt x="21399" y="8319"/>
                    <a:pt x="22095" y="6492"/>
                    <a:pt x="22399" y="4578"/>
                  </a:cubicBezTo>
                  <a:lnTo>
                    <a:pt x="22399" y="3143"/>
                  </a:lnTo>
                  <a:cubicBezTo>
                    <a:pt x="22356" y="3099"/>
                    <a:pt x="22269" y="3056"/>
                    <a:pt x="22269" y="3012"/>
                  </a:cubicBezTo>
                  <a:cubicBezTo>
                    <a:pt x="21988" y="989"/>
                    <a:pt x="20744" y="0"/>
                    <a:pt x="19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3" name="Google Shape;873;p61"/>
            <p:cNvPicPr preferRelativeResize="0"/>
            <p:nvPr/>
          </p:nvPicPr>
          <p:blipFill>
            <a:blip r:embed="rId3">
              <a:alphaModFix amt="81000"/>
            </a:blip>
            <a:stretch>
              <a:fillRect/>
            </a:stretch>
          </p:blipFill>
          <p:spPr>
            <a:xfrm flipH="1">
              <a:off x="7531564" y="2950451"/>
              <a:ext cx="890050" cy="664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FBC1FD6-0324-40B0-940E-AD9CB23B5443}"/>
              </a:ext>
            </a:extLst>
          </p:cNvPr>
          <p:cNvSpPr/>
          <p:nvPr/>
        </p:nvSpPr>
        <p:spPr>
          <a:xfrm>
            <a:off x="4206240" y="1801498"/>
            <a:ext cx="3846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AE" sz="2000" dirty="0"/>
              <a:t>عن أبي هريرة رضي الله عنه قال : قال رسول الله </a:t>
            </a:r>
            <a:r>
              <a:rPr lang="ar-AE" sz="1800" b="1" dirty="0">
                <a:solidFill>
                  <a:srgbClr val="002060"/>
                </a:solidFill>
                <a:latin typeface="Arabic Typesetting" pitchFamily="66" charset="-78"/>
                <a:cs typeface="Arabic Typesetting" pitchFamily="66" charset="-78"/>
              </a:rPr>
              <a:t>ﷺ </a:t>
            </a:r>
            <a:r>
              <a:rPr lang="ar-AE" sz="2000" dirty="0"/>
              <a:t>: </a:t>
            </a:r>
          </a:p>
          <a:p>
            <a:pPr lvl="0" algn="ctr"/>
            <a:r>
              <a:rPr lang="ar-AE" sz="2000" dirty="0"/>
              <a:t>« مَنْ جَلَسَ في مَجْلس فَكثُرَ فيهِ لَغطُهُ فقال قَبْلَ أنْ يَقُومَ منْ مجلْسه ذلك : سبْحانَك اللَّهُمّ وبحَمْدكَ أشْهدُ أنْ لا إله إلا أنْت أسْتغْفِركَ وَأتَوبُ إليْك "</a:t>
            </a:r>
          </a:p>
          <a:p>
            <a:pPr lvl="0" algn="ctr"/>
            <a:r>
              <a:rPr lang="ar-AE" sz="2000" dirty="0"/>
              <a:t> </a:t>
            </a:r>
            <a:r>
              <a:rPr lang="ar-AE" sz="1600" dirty="0"/>
              <a:t>  إلا غُفِرَ لَهُ ماَ كان َ في مجلسه ذلكَ » رواه الترمذي .</a:t>
            </a:r>
            <a:endParaRPr lang="ar-AE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5D8F2-EE93-42A7-9186-A96F4CBCC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890" y="366741"/>
            <a:ext cx="3645724" cy="87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581914-4CBA-4D76-BC2A-47AE3A6D78FF}"/>
              </a:ext>
            </a:extLst>
          </p:cNvPr>
          <p:cNvSpPr/>
          <p:nvPr/>
        </p:nvSpPr>
        <p:spPr>
          <a:xfrm rot="21164640">
            <a:off x="1264842" y="1567980"/>
            <a:ext cx="2397760" cy="2596820"/>
          </a:xfrm>
          <a:prstGeom prst="rect">
            <a:avLst/>
          </a:prstGeom>
          <a:ln w="76200">
            <a:solidFill>
              <a:srgbClr val="9DC1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kumimoji="0" lang="ar-SA" sz="4400" b="1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rgbClr val="153740">
                    <a:alpha val="40000"/>
                  </a:srgbClr>
                </a:outerShdw>
              </a:effectLst>
              <a:uLnTx/>
              <a:uFillTx/>
              <a:latin typeface="Aldhabi" panose="01000000000000000000" pitchFamily="2" charset="-78"/>
              <a:cs typeface="Aldhabi" panose="01000000000000000000" pitchFamily="2" charset="-78"/>
              <a:sym typeface="Arial"/>
            </a:endParaRPr>
          </a:p>
          <a:p>
            <a:pPr algn="ctr"/>
            <a:endParaRPr lang="ar-SA" sz="4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rgbClr val="153740">
                    <a:alpha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153740">
                      <a:alpha val="40000"/>
                    </a:srgbClr>
                  </a:outerShdw>
                </a:effectLst>
                <a:uLnTx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abo </a:t>
            </a: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153740">
                      <a:alpha val="40000"/>
                    </a:srgbClr>
                  </a:outerShdw>
                </a:effectLst>
                <a:uLnTx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Rassil</a:t>
            </a:r>
            <a:endParaRPr lang="ar-AE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E0C3C-B570-4EDE-964B-8926A9CF0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683" y="3835810"/>
            <a:ext cx="1987468" cy="65232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A60CFE8-0D78-48A5-BD72-E07108B93DAD}"/>
              </a:ext>
            </a:extLst>
          </p:cNvPr>
          <p:cNvSpPr/>
          <p:nvPr/>
        </p:nvSpPr>
        <p:spPr>
          <a:xfrm rot="21042044">
            <a:off x="1598185" y="1748977"/>
            <a:ext cx="15103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حنين الجنان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981C661-D117-4B4D-B464-E845C09360B4}"/>
              </a:ext>
            </a:extLst>
          </p:cNvPr>
          <p:cNvSpPr/>
          <p:nvPr/>
        </p:nvSpPr>
        <p:spPr>
          <a:xfrm rot="21096851">
            <a:off x="1334246" y="2770195"/>
            <a:ext cx="2258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القالب تصميم الأستاذ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ريماس-النشيد-الوطني-فديو">
            <a:hlinkClick r:id="" action="ppaction://media"/>
            <a:extLst>
              <a:ext uri="{FF2B5EF4-FFF2-40B4-BE49-F238E27FC236}">
                <a16:creationId xmlns:a16="http://schemas.microsoft.com/office/drawing/2014/main" id="{1073A64F-884B-465F-8AFD-FC153F1A4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sp>
        <p:nvSpPr>
          <p:cNvPr id="402" name="Google Shape;402;p39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9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9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B7A75BCB-E3F8-3E45-BC59-1DBA25F4B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078" y="-1"/>
            <a:ext cx="5397666" cy="5728663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37414A1D-A7BE-C544-B067-A0791B89E3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5397666" cy="6125883"/>
          </a:xfrm>
          <a:prstGeom prst="rect">
            <a:avLst/>
          </a:prstGeom>
        </p:spPr>
      </p:pic>
      <p:pic>
        <p:nvPicPr>
          <p:cNvPr id="2" name="النشيد-الوطني-السعودي-بدون-موسيقى-1437هــــ">
            <a:hlinkClick r:id="" action="ppaction://media"/>
            <a:extLst>
              <a:ext uri="{FF2B5EF4-FFF2-40B4-BE49-F238E27FC236}">
                <a16:creationId xmlns:a16="http://schemas.microsoft.com/office/drawing/2014/main" id="{CE0C993C-7A93-7443-B110-EA97286E54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3344" y="-2052744"/>
            <a:ext cx="385518" cy="3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39"/>
          <p:cNvGrpSpPr/>
          <p:nvPr/>
        </p:nvGrpSpPr>
        <p:grpSpPr>
          <a:xfrm>
            <a:off x="1028161" y="888900"/>
            <a:ext cx="7059900" cy="3366000"/>
            <a:chOff x="1361650" y="888900"/>
            <a:chExt cx="7059900" cy="3366000"/>
          </a:xfrm>
        </p:grpSpPr>
        <p:sp>
          <p:nvSpPr>
            <p:cNvPr id="398" name="Google Shape;398;p39"/>
            <p:cNvSpPr/>
            <p:nvPr/>
          </p:nvSpPr>
          <p:spPr>
            <a:xfrm>
              <a:off x="3713050" y="888900"/>
              <a:ext cx="4708500" cy="336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9"/>
            <p:cNvSpPr/>
            <p:nvPr/>
          </p:nvSpPr>
          <p:spPr>
            <a:xfrm rot="-5400000">
              <a:off x="2388743" y="-137683"/>
              <a:ext cx="3364980" cy="5419167"/>
            </a:xfrm>
            <a:custGeom>
              <a:avLst/>
              <a:gdLst/>
              <a:ahLst/>
              <a:cxnLst/>
              <a:rect l="l" t="t" r="r" b="b"/>
              <a:pathLst>
                <a:path w="61916" h="99672" extrusionOk="0">
                  <a:moveTo>
                    <a:pt x="6153" y="644"/>
                  </a:moveTo>
                  <a:cubicBezTo>
                    <a:pt x="6161" y="644"/>
                    <a:pt x="6169" y="644"/>
                    <a:pt x="6177" y="644"/>
                  </a:cubicBezTo>
                  <a:cubicBezTo>
                    <a:pt x="6249" y="644"/>
                    <a:pt x="6320" y="668"/>
                    <a:pt x="6392" y="668"/>
                  </a:cubicBezTo>
                  <a:lnTo>
                    <a:pt x="6416" y="668"/>
                  </a:lnTo>
                  <a:cubicBezTo>
                    <a:pt x="7602" y="988"/>
                    <a:pt x="7304" y="2682"/>
                    <a:pt x="6170" y="2682"/>
                  </a:cubicBezTo>
                  <a:cubicBezTo>
                    <a:pt x="6118" y="2682"/>
                    <a:pt x="6065" y="2679"/>
                    <a:pt x="6010" y="2672"/>
                  </a:cubicBezTo>
                  <a:cubicBezTo>
                    <a:pt x="4754" y="2506"/>
                    <a:pt x="4888" y="644"/>
                    <a:pt x="6153" y="644"/>
                  </a:cubicBezTo>
                  <a:close/>
                  <a:moveTo>
                    <a:pt x="16777" y="654"/>
                  </a:moveTo>
                  <a:cubicBezTo>
                    <a:pt x="17271" y="654"/>
                    <a:pt x="17721" y="986"/>
                    <a:pt x="17816" y="1503"/>
                  </a:cubicBezTo>
                  <a:cubicBezTo>
                    <a:pt x="17936" y="2123"/>
                    <a:pt x="17435" y="2719"/>
                    <a:pt x="16791" y="2719"/>
                  </a:cubicBezTo>
                  <a:cubicBezTo>
                    <a:pt x="16671" y="2719"/>
                    <a:pt x="16528" y="2696"/>
                    <a:pt x="16409" y="2648"/>
                  </a:cubicBezTo>
                  <a:cubicBezTo>
                    <a:pt x="16290" y="2576"/>
                    <a:pt x="16171" y="2505"/>
                    <a:pt x="16075" y="2385"/>
                  </a:cubicBezTo>
                  <a:lnTo>
                    <a:pt x="16075" y="2433"/>
                  </a:lnTo>
                  <a:cubicBezTo>
                    <a:pt x="15646" y="2028"/>
                    <a:pt x="15646" y="1336"/>
                    <a:pt x="16075" y="931"/>
                  </a:cubicBezTo>
                  <a:lnTo>
                    <a:pt x="16075" y="954"/>
                  </a:lnTo>
                  <a:lnTo>
                    <a:pt x="16075" y="1002"/>
                  </a:lnTo>
                  <a:cubicBezTo>
                    <a:pt x="16171" y="883"/>
                    <a:pt x="16290" y="811"/>
                    <a:pt x="16409" y="740"/>
                  </a:cubicBezTo>
                  <a:lnTo>
                    <a:pt x="16409" y="716"/>
                  </a:lnTo>
                  <a:cubicBezTo>
                    <a:pt x="16531" y="674"/>
                    <a:pt x="16656" y="654"/>
                    <a:pt x="16777" y="654"/>
                  </a:cubicBezTo>
                  <a:close/>
                  <a:moveTo>
                    <a:pt x="38065" y="644"/>
                  </a:moveTo>
                  <a:cubicBezTo>
                    <a:pt x="38113" y="644"/>
                    <a:pt x="38161" y="644"/>
                    <a:pt x="38208" y="668"/>
                  </a:cubicBezTo>
                  <a:cubicBezTo>
                    <a:pt x="39449" y="883"/>
                    <a:pt x="39282" y="2696"/>
                    <a:pt x="38041" y="2719"/>
                  </a:cubicBezTo>
                  <a:lnTo>
                    <a:pt x="37875" y="2719"/>
                  </a:lnTo>
                  <a:cubicBezTo>
                    <a:pt x="36706" y="2529"/>
                    <a:pt x="36706" y="859"/>
                    <a:pt x="37875" y="668"/>
                  </a:cubicBezTo>
                  <a:cubicBezTo>
                    <a:pt x="37922" y="668"/>
                    <a:pt x="37994" y="644"/>
                    <a:pt x="38065" y="644"/>
                  </a:cubicBezTo>
                  <a:close/>
                  <a:moveTo>
                    <a:pt x="45125" y="621"/>
                  </a:moveTo>
                  <a:lnTo>
                    <a:pt x="45125" y="644"/>
                  </a:lnTo>
                  <a:cubicBezTo>
                    <a:pt x="45244" y="644"/>
                    <a:pt x="45364" y="668"/>
                    <a:pt x="45483" y="716"/>
                  </a:cubicBezTo>
                  <a:cubicBezTo>
                    <a:pt x="46437" y="1074"/>
                    <a:pt x="46341" y="2457"/>
                    <a:pt x="45340" y="2696"/>
                  </a:cubicBezTo>
                  <a:lnTo>
                    <a:pt x="45316" y="2696"/>
                  </a:lnTo>
                  <a:cubicBezTo>
                    <a:pt x="45244" y="2696"/>
                    <a:pt x="45197" y="2719"/>
                    <a:pt x="45125" y="2719"/>
                  </a:cubicBezTo>
                  <a:cubicBezTo>
                    <a:pt x="43718" y="2719"/>
                    <a:pt x="43718" y="621"/>
                    <a:pt x="45125" y="621"/>
                  </a:cubicBezTo>
                  <a:close/>
                  <a:moveTo>
                    <a:pt x="52209" y="644"/>
                  </a:moveTo>
                  <a:cubicBezTo>
                    <a:pt x="52256" y="644"/>
                    <a:pt x="52328" y="668"/>
                    <a:pt x="52399" y="668"/>
                  </a:cubicBezTo>
                  <a:cubicBezTo>
                    <a:pt x="52519" y="692"/>
                    <a:pt x="52638" y="740"/>
                    <a:pt x="52757" y="811"/>
                  </a:cubicBezTo>
                  <a:cubicBezTo>
                    <a:pt x="53425" y="1217"/>
                    <a:pt x="53401" y="2218"/>
                    <a:pt x="52709" y="2600"/>
                  </a:cubicBezTo>
                  <a:cubicBezTo>
                    <a:pt x="52662" y="2624"/>
                    <a:pt x="52638" y="2624"/>
                    <a:pt x="52590" y="2648"/>
                  </a:cubicBezTo>
                  <a:cubicBezTo>
                    <a:pt x="52566" y="2648"/>
                    <a:pt x="52543" y="2648"/>
                    <a:pt x="52519" y="2672"/>
                  </a:cubicBezTo>
                  <a:cubicBezTo>
                    <a:pt x="52495" y="2696"/>
                    <a:pt x="52447" y="2696"/>
                    <a:pt x="52399" y="2719"/>
                  </a:cubicBezTo>
                  <a:lnTo>
                    <a:pt x="52185" y="2719"/>
                  </a:lnTo>
                  <a:cubicBezTo>
                    <a:pt x="50801" y="2719"/>
                    <a:pt x="50801" y="644"/>
                    <a:pt x="52185" y="644"/>
                  </a:cubicBezTo>
                  <a:close/>
                  <a:moveTo>
                    <a:pt x="41571" y="644"/>
                  </a:moveTo>
                  <a:cubicBezTo>
                    <a:pt x="42406" y="644"/>
                    <a:pt x="42907" y="1551"/>
                    <a:pt x="42454" y="2242"/>
                  </a:cubicBezTo>
                  <a:cubicBezTo>
                    <a:pt x="42253" y="2565"/>
                    <a:pt x="41918" y="2722"/>
                    <a:pt x="41583" y="2722"/>
                  </a:cubicBezTo>
                  <a:cubicBezTo>
                    <a:pt x="41201" y="2722"/>
                    <a:pt x="40819" y="2517"/>
                    <a:pt x="40641" y="2123"/>
                  </a:cubicBezTo>
                  <a:lnTo>
                    <a:pt x="40641" y="2099"/>
                  </a:lnTo>
                  <a:cubicBezTo>
                    <a:pt x="40593" y="1980"/>
                    <a:pt x="40570" y="1837"/>
                    <a:pt x="40570" y="1694"/>
                  </a:cubicBezTo>
                  <a:cubicBezTo>
                    <a:pt x="40570" y="1551"/>
                    <a:pt x="40593" y="1408"/>
                    <a:pt x="40641" y="1288"/>
                  </a:cubicBezTo>
                  <a:lnTo>
                    <a:pt x="40641" y="1241"/>
                  </a:lnTo>
                  <a:cubicBezTo>
                    <a:pt x="40808" y="883"/>
                    <a:pt x="41166" y="644"/>
                    <a:pt x="41571" y="644"/>
                  </a:cubicBezTo>
                  <a:close/>
                  <a:moveTo>
                    <a:pt x="2624" y="644"/>
                  </a:moveTo>
                  <a:cubicBezTo>
                    <a:pt x="3387" y="644"/>
                    <a:pt x="3888" y="1408"/>
                    <a:pt x="3601" y="2099"/>
                  </a:cubicBezTo>
                  <a:cubicBezTo>
                    <a:pt x="3418" y="2509"/>
                    <a:pt x="3033" y="2726"/>
                    <a:pt x="2641" y="2726"/>
                  </a:cubicBezTo>
                  <a:cubicBezTo>
                    <a:pt x="2371" y="2726"/>
                    <a:pt x="2098" y="2623"/>
                    <a:pt x="1884" y="2409"/>
                  </a:cubicBezTo>
                  <a:lnTo>
                    <a:pt x="1884" y="2338"/>
                  </a:lnTo>
                  <a:cubicBezTo>
                    <a:pt x="1741" y="2171"/>
                    <a:pt x="1646" y="1932"/>
                    <a:pt x="1646" y="1694"/>
                  </a:cubicBezTo>
                  <a:cubicBezTo>
                    <a:pt x="1646" y="1455"/>
                    <a:pt x="1717" y="1217"/>
                    <a:pt x="1884" y="1050"/>
                  </a:cubicBezTo>
                  <a:lnTo>
                    <a:pt x="1884" y="978"/>
                  </a:lnTo>
                  <a:cubicBezTo>
                    <a:pt x="2075" y="764"/>
                    <a:pt x="2337" y="644"/>
                    <a:pt x="2624" y="644"/>
                  </a:cubicBezTo>
                  <a:close/>
                  <a:moveTo>
                    <a:pt x="48655" y="644"/>
                  </a:moveTo>
                  <a:cubicBezTo>
                    <a:pt x="49394" y="644"/>
                    <a:pt x="49919" y="1408"/>
                    <a:pt x="49609" y="2099"/>
                  </a:cubicBezTo>
                  <a:cubicBezTo>
                    <a:pt x="49439" y="2509"/>
                    <a:pt x="49052" y="2726"/>
                    <a:pt x="48661" y="2726"/>
                  </a:cubicBezTo>
                  <a:cubicBezTo>
                    <a:pt x="48391" y="2726"/>
                    <a:pt x="48120" y="2623"/>
                    <a:pt x="47916" y="2409"/>
                  </a:cubicBezTo>
                  <a:cubicBezTo>
                    <a:pt x="47534" y="2004"/>
                    <a:pt x="47534" y="1384"/>
                    <a:pt x="47916" y="1002"/>
                  </a:cubicBezTo>
                  <a:cubicBezTo>
                    <a:pt x="48106" y="787"/>
                    <a:pt x="48369" y="668"/>
                    <a:pt x="48655" y="644"/>
                  </a:cubicBezTo>
                  <a:close/>
                  <a:moveTo>
                    <a:pt x="13261" y="644"/>
                  </a:moveTo>
                  <a:cubicBezTo>
                    <a:pt x="14167" y="644"/>
                    <a:pt x="14644" y="1765"/>
                    <a:pt x="14000" y="2409"/>
                  </a:cubicBezTo>
                  <a:cubicBezTo>
                    <a:pt x="13781" y="2629"/>
                    <a:pt x="13512" y="2727"/>
                    <a:pt x="13250" y="2727"/>
                  </a:cubicBezTo>
                  <a:cubicBezTo>
                    <a:pt x="12716" y="2727"/>
                    <a:pt x="12211" y="2318"/>
                    <a:pt x="12211" y="1694"/>
                  </a:cubicBezTo>
                  <a:cubicBezTo>
                    <a:pt x="12211" y="1121"/>
                    <a:pt x="12688" y="644"/>
                    <a:pt x="13261" y="644"/>
                  </a:cubicBezTo>
                  <a:close/>
                  <a:moveTo>
                    <a:pt x="20344" y="644"/>
                  </a:moveTo>
                  <a:cubicBezTo>
                    <a:pt x="21251" y="644"/>
                    <a:pt x="21728" y="1765"/>
                    <a:pt x="21060" y="2409"/>
                  </a:cubicBezTo>
                  <a:cubicBezTo>
                    <a:pt x="20848" y="2629"/>
                    <a:pt x="20585" y="2727"/>
                    <a:pt x="20326" y="2727"/>
                  </a:cubicBezTo>
                  <a:cubicBezTo>
                    <a:pt x="19800" y="2727"/>
                    <a:pt x="19295" y="2318"/>
                    <a:pt x="19295" y="1694"/>
                  </a:cubicBezTo>
                  <a:cubicBezTo>
                    <a:pt x="19295" y="1121"/>
                    <a:pt x="19748" y="644"/>
                    <a:pt x="20344" y="644"/>
                  </a:cubicBezTo>
                  <a:close/>
                  <a:moveTo>
                    <a:pt x="27428" y="644"/>
                  </a:moveTo>
                  <a:cubicBezTo>
                    <a:pt x="28334" y="644"/>
                    <a:pt x="28811" y="1765"/>
                    <a:pt x="28167" y="2409"/>
                  </a:cubicBezTo>
                  <a:cubicBezTo>
                    <a:pt x="27956" y="2629"/>
                    <a:pt x="27692" y="2727"/>
                    <a:pt x="27434" y="2727"/>
                  </a:cubicBezTo>
                  <a:cubicBezTo>
                    <a:pt x="26907" y="2727"/>
                    <a:pt x="26402" y="2318"/>
                    <a:pt x="26402" y="1694"/>
                  </a:cubicBezTo>
                  <a:cubicBezTo>
                    <a:pt x="26379" y="1121"/>
                    <a:pt x="26856" y="644"/>
                    <a:pt x="27428" y="644"/>
                  </a:cubicBezTo>
                  <a:close/>
                  <a:moveTo>
                    <a:pt x="34488" y="644"/>
                  </a:moveTo>
                  <a:cubicBezTo>
                    <a:pt x="35418" y="644"/>
                    <a:pt x="35895" y="1765"/>
                    <a:pt x="35227" y="2409"/>
                  </a:cubicBezTo>
                  <a:cubicBezTo>
                    <a:pt x="35015" y="2629"/>
                    <a:pt x="34752" y="2727"/>
                    <a:pt x="34494" y="2727"/>
                  </a:cubicBezTo>
                  <a:cubicBezTo>
                    <a:pt x="33967" y="2727"/>
                    <a:pt x="33462" y="2318"/>
                    <a:pt x="33462" y="1694"/>
                  </a:cubicBezTo>
                  <a:cubicBezTo>
                    <a:pt x="33462" y="1121"/>
                    <a:pt x="33915" y="644"/>
                    <a:pt x="34488" y="644"/>
                  </a:cubicBezTo>
                  <a:close/>
                  <a:moveTo>
                    <a:pt x="59268" y="644"/>
                  </a:moveTo>
                  <a:cubicBezTo>
                    <a:pt x="59411" y="644"/>
                    <a:pt x="59531" y="668"/>
                    <a:pt x="59674" y="740"/>
                  </a:cubicBezTo>
                  <a:cubicBezTo>
                    <a:pt x="59793" y="787"/>
                    <a:pt x="59912" y="859"/>
                    <a:pt x="60008" y="954"/>
                  </a:cubicBezTo>
                  <a:cubicBezTo>
                    <a:pt x="60413" y="1360"/>
                    <a:pt x="60413" y="2004"/>
                    <a:pt x="60008" y="2409"/>
                  </a:cubicBezTo>
                  <a:cubicBezTo>
                    <a:pt x="59912" y="2529"/>
                    <a:pt x="59793" y="2600"/>
                    <a:pt x="59674" y="2648"/>
                  </a:cubicBezTo>
                  <a:cubicBezTo>
                    <a:pt x="59539" y="2705"/>
                    <a:pt x="59401" y="2732"/>
                    <a:pt x="59268" y="2732"/>
                  </a:cubicBezTo>
                  <a:cubicBezTo>
                    <a:pt x="58788" y="2732"/>
                    <a:pt x="58355" y="2388"/>
                    <a:pt x="58243" y="1885"/>
                  </a:cubicBezTo>
                  <a:cubicBezTo>
                    <a:pt x="58126" y="1253"/>
                    <a:pt x="58605" y="668"/>
                    <a:pt x="59231" y="668"/>
                  </a:cubicBezTo>
                  <a:cubicBezTo>
                    <a:pt x="59243" y="668"/>
                    <a:pt x="59256" y="668"/>
                    <a:pt x="59268" y="668"/>
                  </a:cubicBezTo>
                  <a:lnTo>
                    <a:pt x="59268" y="644"/>
                  </a:lnTo>
                  <a:close/>
                  <a:moveTo>
                    <a:pt x="9707" y="644"/>
                  </a:moveTo>
                  <a:cubicBezTo>
                    <a:pt x="11114" y="644"/>
                    <a:pt x="11114" y="2743"/>
                    <a:pt x="9707" y="2743"/>
                  </a:cubicBezTo>
                  <a:cubicBezTo>
                    <a:pt x="9516" y="2743"/>
                    <a:pt x="9326" y="2672"/>
                    <a:pt x="9159" y="2576"/>
                  </a:cubicBezTo>
                  <a:lnTo>
                    <a:pt x="9159" y="2529"/>
                  </a:lnTo>
                  <a:cubicBezTo>
                    <a:pt x="8992" y="2409"/>
                    <a:pt x="8872" y="2266"/>
                    <a:pt x="8801" y="2075"/>
                  </a:cubicBezTo>
                  <a:lnTo>
                    <a:pt x="8801" y="2171"/>
                  </a:lnTo>
                  <a:cubicBezTo>
                    <a:pt x="8729" y="2028"/>
                    <a:pt x="8682" y="1861"/>
                    <a:pt x="8682" y="1694"/>
                  </a:cubicBezTo>
                  <a:cubicBezTo>
                    <a:pt x="8682" y="1527"/>
                    <a:pt x="8729" y="1360"/>
                    <a:pt x="8801" y="1217"/>
                  </a:cubicBezTo>
                  <a:lnTo>
                    <a:pt x="8801" y="1312"/>
                  </a:lnTo>
                  <a:cubicBezTo>
                    <a:pt x="8872" y="1121"/>
                    <a:pt x="8992" y="978"/>
                    <a:pt x="9159" y="859"/>
                  </a:cubicBezTo>
                  <a:lnTo>
                    <a:pt x="9159" y="811"/>
                  </a:lnTo>
                  <a:cubicBezTo>
                    <a:pt x="9326" y="716"/>
                    <a:pt x="9516" y="644"/>
                    <a:pt x="9707" y="644"/>
                  </a:cubicBezTo>
                  <a:close/>
                  <a:moveTo>
                    <a:pt x="23874" y="644"/>
                  </a:moveTo>
                  <a:cubicBezTo>
                    <a:pt x="25258" y="644"/>
                    <a:pt x="25258" y="2743"/>
                    <a:pt x="23874" y="2743"/>
                  </a:cubicBezTo>
                  <a:cubicBezTo>
                    <a:pt x="23803" y="2743"/>
                    <a:pt x="23755" y="2719"/>
                    <a:pt x="23683" y="2719"/>
                  </a:cubicBezTo>
                  <a:cubicBezTo>
                    <a:pt x="23564" y="2696"/>
                    <a:pt x="23445" y="2648"/>
                    <a:pt x="23326" y="2576"/>
                  </a:cubicBezTo>
                  <a:lnTo>
                    <a:pt x="23326" y="2600"/>
                  </a:lnTo>
                  <a:cubicBezTo>
                    <a:pt x="22682" y="2195"/>
                    <a:pt x="22682" y="1217"/>
                    <a:pt x="23326" y="835"/>
                  </a:cubicBezTo>
                  <a:cubicBezTo>
                    <a:pt x="23445" y="764"/>
                    <a:pt x="23564" y="692"/>
                    <a:pt x="23683" y="668"/>
                  </a:cubicBezTo>
                  <a:cubicBezTo>
                    <a:pt x="23755" y="668"/>
                    <a:pt x="23803" y="644"/>
                    <a:pt x="23874" y="644"/>
                  </a:cubicBezTo>
                  <a:close/>
                  <a:moveTo>
                    <a:pt x="30958" y="644"/>
                  </a:moveTo>
                  <a:cubicBezTo>
                    <a:pt x="32341" y="644"/>
                    <a:pt x="32341" y="2743"/>
                    <a:pt x="30958" y="2743"/>
                  </a:cubicBezTo>
                  <a:cubicBezTo>
                    <a:pt x="30839" y="2743"/>
                    <a:pt x="30719" y="2719"/>
                    <a:pt x="30600" y="2672"/>
                  </a:cubicBezTo>
                  <a:cubicBezTo>
                    <a:pt x="29694" y="2338"/>
                    <a:pt x="29694" y="1050"/>
                    <a:pt x="30600" y="716"/>
                  </a:cubicBezTo>
                  <a:cubicBezTo>
                    <a:pt x="30719" y="668"/>
                    <a:pt x="30839" y="644"/>
                    <a:pt x="30958" y="644"/>
                  </a:cubicBezTo>
                  <a:close/>
                  <a:moveTo>
                    <a:pt x="55739" y="664"/>
                  </a:moveTo>
                  <a:cubicBezTo>
                    <a:pt x="56178" y="664"/>
                    <a:pt x="56591" y="944"/>
                    <a:pt x="56740" y="1408"/>
                  </a:cubicBezTo>
                  <a:cubicBezTo>
                    <a:pt x="56931" y="2075"/>
                    <a:pt x="56430" y="2743"/>
                    <a:pt x="55738" y="2743"/>
                  </a:cubicBezTo>
                  <a:cubicBezTo>
                    <a:pt x="55548" y="2743"/>
                    <a:pt x="55333" y="2672"/>
                    <a:pt x="55166" y="2552"/>
                  </a:cubicBezTo>
                  <a:cubicBezTo>
                    <a:pt x="55095" y="2505"/>
                    <a:pt x="55047" y="2457"/>
                    <a:pt x="54975" y="2409"/>
                  </a:cubicBezTo>
                  <a:lnTo>
                    <a:pt x="54951" y="2362"/>
                  </a:lnTo>
                  <a:cubicBezTo>
                    <a:pt x="54904" y="2314"/>
                    <a:pt x="54880" y="2266"/>
                    <a:pt x="54832" y="2195"/>
                  </a:cubicBezTo>
                  <a:cubicBezTo>
                    <a:pt x="54665" y="1908"/>
                    <a:pt x="54665" y="1527"/>
                    <a:pt x="54832" y="1217"/>
                  </a:cubicBezTo>
                  <a:cubicBezTo>
                    <a:pt x="54904" y="1050"/>
                    <a:pt x="55023" y="931"/>
                    <a:pt x="55166" y="835"/>
                  </a:cubicBezTo>
                  <a:cubicBezTo>
                    <a:pt x="55348" y="718"/>
                    <a:pt x="55546" y="664"/>
                    <a:pt x="55739" y="664"/>
                  </a:cubicBezTo>
                  <a:close/>
                  <a:moveTo>
                    <a:pt x="0" y="0"/>
                  </a:moveTo>
                  <a:lnTo>
                    <a:pt x="0" y="99671"/>
                  </a:lnTo>
                  <a:lnTo>
                    <a:pt x="61916" y="99671"/>
                  </a:lnTo>
                  <a:lnTo>
                    <a:pt x="61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9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9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9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39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9577452">
            <a:off x="553371" y="907347"/>
            <a:ext cx="1750623" cy="3803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Google Shape;400;p39">
            <a:extLst>
              <a:ext uri="{FF2B5EF4-FFF2-40B4-BE49-F238E27FC236}">
                <a16:creationId xmlns:a16="http://schemas.microsoft.com/office/drawing/2014/main" id="{0A0F708F-D786-4FB9-B5C5-2AA96D044737}"/>
              </a:ext>
            </a:extLst>
          </p:cNvPr>
          <p:cNvSpPr/>
          <p:nvPr/>
        </p:nvSpPr>
        <p:spPr>
          <a:xfrm rot="1022072">
            <a:off x="7290686" y="842003"/>
            <a:ext cx="649805" cy="1518080"/>
          </a:xfrm>
          <a:custGeom>
            <a:avLst/>
            <a:gdLst/>
            <a:ahLst/>
            <a:cxnLst/>
            <a:rect l="l" t="t" r="r" b="b"/>
            <a:pathLst>
              <a:path w="28228" h="69764" extrusionOk="0">
                <a:moveTo>
                  <a:pt x="17006" y="392"/>
                </a:moveTo>
                <a:cubicBezTo>
                  <a:pt x="19790" y="2610"/>
                  <a:pt x="20355" y="9743"/>
                  <a:pt x="17398" y="13048"/>
                </a:cubicBezTo>
                <a:cubicBezTo>
                  <a:pt x="15527" y="8917"/>
                  <a:pt x="14005" y="4785"/>
                  <a:pt x="17006" y="392"/>
                </a:cubicBezTo>
                <a:close/>
                <a:moveTo>
                  <a:pt x="26923" y="13732"/>
                </a:moveTo>
                <a:cubicBezTo>
                  <a:pt x="27069" y="13732"/>
                  <a:pt x="27214" y="13736"/>
                  <a:pt x="27358" y="13744"/>
                </a:cubicBezTo>
                <a:cubicBezTo>
                  <a:pt x="26350" y="16604"/>
                  <a:pt x="20642" y="19987"/>
                  <a:pt x="17456" y="19987"/>
                </a:cubicBezTo>
                <a:cubicBezTo>
                  <a:pt x="17202" y="19987"/>
                  <a:pt x="16964" y="19965"/>
                  <a:pt x="16745" y="19920"/>
                </a:cubicBezTo>
                <a:cubicBezTo>
                  <a:pt x="18589" y="16443"/>
                  <a:pt x="23096" y="13732"/>
                  <a:pt x="26923" y="13732"/>
                </a:cubicBezTo>
                <a:close/>
                <a:moveTo>
                  <a:pt x="8134" y="12744"/>
                </a:moveTo>
                <a:lnTo>
                  <a:pt x="8134" y="12744"/>
                </a:lnTo>
                <a:cubicBezTo>
                  <a:pt x="9569" y="13005"/>
                  <a:pt x="10395" y="14049"/>
                  <a:pt x="11178" y="15136"/>
                </a:cubicBezTo>
                <a:cubicBezTo>
                  <a:pt x="12700" y="17180"/>
                  <a:pt x="13266" y="19616"/>
                  <a:pt x="13614" y="22139"/>
                </a:cubicBezTo>
                <a:cubicBezTo>
                  <a:pt x="13657" y="22704"/>
                  <a:pt x="13744" y="23269"/>
                  <a:pt x="13831" y="23965"/>
                </a:cubicBezTo>
                <a:cubicBezTo>
                  <a:pt x="9960" y="22052"/>
                  <a:pt x="7655" y="17441"/>
                  <a:pt x="8134" y="12744"/>
                </a:cubicBezTo>
                <a:close/>
                <a:moveTo>
                  <a:pt x="16363" y="22175"/>
                </a:moveTo>
                <a:cubicBezTo>
                  <a:pt x="20168" y="22175"/>
                  <a:pt x="25349" y="25181"/>
                  <a:pt x="26618" y="28228"/>
                </a:cubicBezTo>
                <a:cubicBezTo>
                  <a:pt x="26300" y="28265"/>
                  <a:pt x="25983" y="28283"/>
                  <a:pt x="25667" y="28283"/>
                </a:cubicBezTo>
                <a:cubicBezTo>
                  <a:pt x="21188" y="28283"/>
                  <a:pt x="17024" y="24701"/>
                  <a:pt x="16049" y="22182"/>
                </a:cubicBezTo>
                <a:cubicBezTo>
                  <a:pt x="16153" y="22177"/>
                  <a:pt x="16257" y="22175"/>
                  <a:pt x="16363" y="22175"/>
                </a:cubicBezTo>
                <a:close/>
                <a:moveTo>
                  <a:pt x="2954" y="23954"/>
                </a:moveTo>
                <a:cubicBezTo>
                  <a:pt x="6310" y="23954"/>
                  <a:pt x="10150" y="27013"/>
                  <a:pt x="11396" y="29576"/>
                </a:cubicBezTo>
                <a:cubicBezTo>
                  <a:pt x="11116" y="29631"/>
                  <a:pt x="10811" y="29657"/>
                  <a:pt x="10488" y="29657"/>
                </a:cubicBezTo>
                <a:cubicBezTo>
                  <a:pt x="7242" y="29657"/>
                  <a:pt x="2092" y="27015"/>
                  <a:pt x="827" y="24444"/>
                </a:cubicBezTo>
                <a:cubicBezTo>
                  <a:pt x="1490" y="24104"/>
                  <a:pt x="2210" y="23954"/>
                  <a:pt x="2954" y="23954"/>
                </a:cubicBezTo>
                <a:close/>
                <a:moveTo>
                  <a:pt x="17861" y="29327"/>
                </a:moveTo>
                <a:cubicBezTo>
                  <a:pt x="18655" y="29327"/>
                  <a:pt x="19432" y="29463"/>
                  <a:pt x="20138" y="29750"/>
                </a:cubicBezTo>
                <a:cubicBezTo>
                  <a:pt x="19534" y="31470"/>
                  <a:pt x="17296" y="32542"/>
                  <a:pt x="15067" y="32542"/>
                </a:cubicBezTo>
                <a:cubicBezTo>
                  <a:pt x="14085" y="32542"/>
                  <a:pt x="13104" y="32333"/>
                  <a:pt x="12265" y="31881"/>
                </a:cubicBezTo>
                <a:cubicBezTo>
                  <a:pt x="13559" y="30272"/>
                  <a:pt x="15767" y="29327"/>
                  <a:pt x="17861" y="29327"/>
                </a:cubicBezTo>
                <a:close/>
                <a:moveTo>
                  <a:pt x="6910" y="32126"/>
                </a:moveTo>
                <a:cubicBezTo>
                  <a:pt x="8411" y="32126"/>
                  <a:pt x="9857" y="32570"/>
                  <a:pt x="10874" y="33403"/>
                </a:cubicBezTo>
                <a:cubicBezTo>
                  <a:pt x="9874" y="34679"/>
                  <a:pt x="5730" y="36119"/>
                  <a:pt x="2777" y="36119"/>
                </a:cubicBezTo>
                <a:cubicBezTo>
                  <a:pt x="2005" y="36119"/>
                  <a:pt x="1315" y="36021"/>
                  <a:pt x="783" y="35795"/>
                </a:cubicBezTo>
                <a:cubicBezTo>
                  <a:pt x="1937" y="33274"/>
                  <a:pt x="4496" y="32126"/>
                  <a:pt x="6910" y="32126"/>
                </a:cubicBezTo>
                <a:close/>
                <a:moveTo>
                  <a:pt x="18689" y="36448"/>
                </a:moveTo>
                <a:cubicBezTo>
                  <a:pt x="19180" y="36448"/>
                  <a:pt x="19653" y="36504"/>
                  <a:pt x="20094" y="36622"/>
                </a:cubicBezTo>
                <a:cubicBezTo>
                  <a:pt x="19089" y="38994"/>
                  <a:pt x="14217" y="41590"/>
                  <a:pt x="11082" y="41590"/>
                </a:cubicBezTo>
                <a:cubicBezTo>
                  <a:pt x="10826" y="41590"/>
                  <a:pt x="10581" y="41573"/>
                  <a:pt x="10352" y="41537"/>
                </a:cubicBezTo>
                <a:cubicBezTo>
                  <a:pt x="11668" y="38716"/>
                  <a:pt x="15553" y="36448"/>
                  <a:pt x="18689" y="36448"/>
                </a:cubicBezTo>
                <a:close/>
                <a:moveTo>
                  <a:pt x="2001" y="41058"/>
                </a:moveTo>
                <a:cubicBezTo>
                  <a:pt x="5437" y="42319"/>
                  <a:pt x="8047" y="45190"/>
                  <a:pt x="9047" y="48713"/>
                </a:cubicBezTo>
                <a:cubicBezTo>
                  <a:pt x="8923" y="48725"/>
                  <a:pt x="8799" y="48731"/>
                  <a:pt x="8675" y="48731"/>
                </a:cubicBezTo>
                <a:cubicBezTo>
                  <a:pt x="5655" y="48731"/>
                  <a:pt x="2544" y="45236"/>
                  <a:pt x="2001" y="41058"/>
                </a:cubicBezTo>
                <a:close/>
                <a:moveTo>
                  <a:pt x="20443" y="43772"/>
                </a:moveTo>
                <a:cubicBezTo>
                  <a:pt x="20620" y="43772"/>
                  <a:pt x="20794" y="43780"/>
                  <a:pt x="20964" y="43798"/>
                </a:cubicBezTo>
                <a:cubicBezTo>
                  <a:pt x="19920" y="47843"/>
                  <a:pt x="14440" y="51409"/>
                  <a:pt x="10700" y="51627"/>
                </a:cubicBezTo>
                <a:cubicBezTo>
                  <a:pt x="11738" y="47600"/>
                  <a:pt x="16738" y="43772"/>
                  <a:pt x="20443" y="43772"/>
                </a:cubicBezTo>
                <a:close/>
                <a:moveTo>
                  <a:pt x="3088" y="53932"/>
                </a:moveTo>
                <a:lnTo>
                  <a:pt x="3088" y="53932"/>
                </a:lnTo>
                <a:cubicBezTo>
                  <a:pt x="6829" y="54237"/>
                  <a:pt x="9351" y="56368"/>
                  <a:pt x="11700" y="59021"/>
                </a:cubicBezTo>
                <a:cubicBezTo>
                  <a:pt x="11265" y="59179"/>
                  <a:pt x="10793" y="59253"/>
                  <a:pt x="10299" y="59253"/>
                </a:cubicBezTo>
                <a:cubicBezTo>
                  <a:pt x="7535" y="59253"/>
                  <a:pt x="4122" y="56921"/>
                  <a:pt x="3088" y="53932"/>
                </a:cubicBezTo>
                <a:close/>
                <a:moveTo>
                  <a:pt x="17137" y="1"/>
                </a:moveTo>
                <a:cubicBezTo>
                  <a:pt x="16615" y="1"/>
                  <a:pt x="15962" y="827"/>
                  <a:pt x="15658" y="1436"/>
                </a:cubicBezTo>
                <a:cubicBezTo>
                  <a:pt x="13875" y="4915"/>
                  <a:pt x="14614" y="8351"/>
                  <a:pt x="16180" y="11657"/>
                </a:cubicBezTo>
                <a:cubicBezTo>
                  <a:pt x="16658" y="12701"/>
                  <a:pt x="16832" y="13875"/>
                  <a:pt x="16658" y="15006"/>
                </a:cubicBezTo>
                <a:cubicBezTo>
                  <a:pt x="16484" y="16267"/>
                  <a:pt x="16223" y="17485"/>
                  <a:pt x="15875" y="18703"/>
                </a:cubicBezTo>
                <a:cubicBezTo>
                  <a:pt x="15440" y="20094"/>
                  <a:pt x="14919" y="21486"/>
                  <a:pt x="14484" y="22878"/>
                </a:cubicBezTo>
                <a:cubicBezTo>
                  <a:pt x="14005" y="19790"/>
                  <a:pt x="13396" y="16832"/>
                  <a:pt x="11396" y="14440"/>
                </a:cubicBezTo>
                <a:cubicBezTo>
                  <a:pt x="10569" y="13570"/>
                  <a:pt x="9612" y="12831"/>
                  <a:pt x="8525" y="12266"/>
                </a:cubicBezTo>
                <a:cubicBezTo>
                  <a:pt x="8352" y="12155"/>
                  <a:pt x="8197" y="12103"/>
                  <a:pt x="8061" y="12103"/>
                </a:cubicBezTo>
                <a:cubicBezTo>
                  <a:pt x="7719" y="12103"/>
                  <a:pt x="7500" y="12432"/>
                  <a:pt x="7438" y="12962"/>
                </a:cubicBezTo>
                <a:cubicBezTo>
                  <a:pt x="7220" y="15963"/>
                  <a:pt x="7786" y="18790"/>
                  <a:pt x="9699" y="21138"/>
                </a:cubicBezTo>
                <a:cubicBezTo>
                  <a:pt x="10830" y="22530"/>
                  <a:pt x="12309" y="23617"/>
                  <a:pt x="13701" y="24966"/>
                </a:cubicBezTo>
                <a:lnTo>
                  <a:pt x="12091" y="29402"/>
                </a:lnTo>
                <a:cubicBezTo>
                  <a:pt x="10308" y="26705"/>
                  <a:pt x="8090" y="24574"/>
                  <a:pt x="4915" y="23704"/>
                </a:cubicBezTo>
                <a:cubicBezTo>
                  <a:pt x="4258" y="23509"/>
                  <a:pt x="3601" y="23386"/>
                  <a:pt x="2941" y="23386"/>
                </a:cubicBezTo>
                <a:cubicBezTo>
                  <a:pt x="1985" y="23386"/>
                  <a:pt x="1022" y="23644"/>
                  <a:pt x="44" y="24313"/>
                </a:cubicBezTo>
                <a:cubicBezTo>
                  <a:pt x="2871" y="28532"/>
                  <a:pt x="6916" y="30228"/>
                  <a:pt x="11787" y="30402"/>
                </a:cubicBezTo>
                <a:cubicBezTo>
                  <a:pt x="11526" y="31272"/>
                  <a:pt x="11309" y="32012"/>
                  <a:pt x="11091" y="32794"/>
                </a:cubicBezTo>
                <a:cubicBezTo>
                  <a:pt x="9668" y="31975"/>
                  <a:pt x="8232" y="31542"/>
                  <a:pt x="6783" y="31542"/>
                </a:cubicBezTo>
                <a:cubicBezTo>
                  <a:pt x="5618" y="31542"/>
                  <a:pt x="4445" y="31822"/>
                  <a:pt x="3262" y="32403"/>
                </a:cubicBezTo>
                <a:cubicBezTo>
                  <a:pt x="1784" y="33099"/>
                  <a:pt x="914" y="34404"/>
                  <a:pt x="0" y="35665"/>
                </a:cubicBezTo>
                <a:lnTo>
                  <a:pt x="0" y="36274"/>
                </a:lnTo>
                <a:cubicBezTo>
                  <a:pt x="1234" y="36342"/>
                  <a:pt x="2467" y="36600"/>
                  <a:pt x="3679" y="36600"/>
                </a:cubicBezTo>
                <a:cubicBezTo>
                  <a:pt x="4006" y="36600"/>
                  <a:pt x="4331" y="36581"/>
                  <a:pt x="4654" y="36535"/>
                </a:cubicBezTo>
                <a:cubicBezTo>
                  <a:pt x="6698" y="36187"/>
                  <a:pt x="8656" y="35317"/>
                  <a:pt x="10439" y="34795"/>
                </a:cubicBezTo>
                <a:lnTo>
                  <a:pt x="10439" y="34795"/>
                </a:lnTo>
                <a:cubicBezTo>
                  <a:pt x="9917" y="38492"/>
                  <a:pt x="9308" y="42537"/>
                  <a:pt x="8786" y="46408"/>
                </a:cubicBezTo>
                <a:cubicBezTo>
                  <a:pt x="8699" y="46321"/>
                  <a:pt x="8656" y="46190"/>
                  <a:pt x="8569" y="46060"/>
                </a:cubicBezTo>
                <a:cubicBezTo>
                  <a:pt x="7481" y="43711"/>
                  <a:pt x="5568" y="42145"/>
                  <a:pt x="3349" y="40928"/>
                </a:cubicBezTo>
                <a:cubicBezTo>
                  <a:pt x="2914" y="40710"/>
                  <a:pt x="2480" y="40536"/>
                  <a:pt x="2001" y="40536"/>
                </a:cubicBezTo>
                <a:cubicBezTo>
                  <a:pt x="1740" y="40536"/>
                  <a:pt x="1262" y="41015"/>
                  <a:pt x="1305" y="41232"/>
                </a:cubicBezTo>
                <a:cubicBezTo>
                  <a:pt x="1784" y="43929"/>
                  <a:pt x="2827" y="46451"/>
                  <a:pt x="5263" y="47973"/>
                </a:cubicBezTo>
                <a:cubicBezTo>
                  <a:pt x="6437" y="48756"/>
                  <a:pt x="7829" y="49104"/>
                  <a:pt x="9047" y="49626"/>
                </a:cubicBezTo>
                <a:cubicBezTo>
                  <a:pt x="9699" y="52149"/>
                  <a:pt x="10395" y="54845"/>
                  <a:pt x="11091" y="57412"/>
                </a:cubicBezTo>
                <a:cubicBezTo>
                  <a:pt x="10439" y="56890"/>
                  <a:pt x="9743" y="56237"/>
                  <a:pt x="9003" y="55672"/>
                </a:cubicBezTo>
                <a:cubicBezTo>
                  <a:pt x="7307" y="54324"/>
                  <a:pt x="5307" y="53541"/>
                  <a:pt x="3175" y="53367"/>
                </a:cubicBezTo>
                <a:cubicBezTo>
                  <a:pt x="3127" y="53364"/>
                  <a:pt x="3079" y="53362"/>
                  <a:pt x="3034" y="53362"/>
                </a:cubicBezTo>
                <a:cubicBezTo>
                  <a:pt x="2429" y="53362"/>
                  <a:pt x="2115" y="53636"/>
                  <a:pt x="2480" y="54324"/>
                </a:cubicBezTo>
                <a:cubicBezTo>
                  <a:pt x="3842" y="57200"/>
                  <a:pt x="6620" y="59812"/>
                  <a:pt x="10270" y="59812"/>
                </a:cubicBezTo>
                <a:cubicBezTo>
                  <a:pt x="10815" y="59812"/>
                  <a:pt x="11379" y="59754"/>
                  <a:pt x="11961" y="59630"/>
                </a:cubicBezTo>
                <a:cubicBezTo>
                  <a:pt x="13135" y="61456"/>
                  <a:pt x="14179" y="63327"/>
                  <a:pt x="15484" y="65023"/>
                </a:cubicBezTo>
                <a:cubicBezTo>
                  <a:pt x="16789" y="66719"/>
                  <a:pt x="18398" y="68154"/>
                  <a:pt x="19877" y="69764"/>
                </a:cubicBezTo>
                <a:cubicBezTo>
                  <a:pt x="17920" y="67024"/>
                  <a:pt x="15788" y="64501"/>
                  <a:pt x="13962" y="61717"/>
                </a:cubicBezTo>
                <a:cubicBezTo>
                  <a:pt x="12091" y="58934"/>
                  <a:pt x="11135" y="55672"/>
                  <a:pt x="10352" y="52671"/>
                </a:cubicBezTo>
                <a:cubicBezTo>
                  <a:pt x="12222" y="51931"/>
                  <a:pt x="14136" y="51366"/>
                  <a:pt x="15832" y="50453"/>
                </a:cubicBezTo>
                <a:cubicBezTo>
                  <a:pt x="18354" y="49235"/>
                  <a:pt x="20312" y="47104"/>
                  <a:pt x="21356" y="44494"/>
                </a:cubicBezTo>
                <a:cubicBezTo>
                  <a:pt x="21666" y="43562"/>
                  <a:pt x="21422" y="43081"/>
                  <a:pt x="20593" y="43081"/>
                </a:cubicBezTo>
                <a:cubicBezTo>
                  <a:pt x="20494" y="43081"/>
                  <a:pt x="20385" y="43088"/>
                  <a:pt x="20268" y="43102"/>
                </a:cubicBezTo>
                <a:cubicBezTo>
                  <a:pt x="18485" y="43363"/>
                  <a:pt x="16789" y="43972"/>
                  <a:pt x="15310" y="44929"/>
                </a:cubicBezTo>
                <a:cubicBezTo>
                  <a:pt x="12961" y="46451"/>
                  <a:pt x="11135" y="48713"/>
                  <a:pt x="10134" y="51322"/>
                </a:cubicBezTo>
                <a:cubicBezTo>
                  <a:pt x="9525" y="48321"/>
                  <a:pt x="9482" y="45277"/>
                  <a:pt x="9960" y="42276"/>
                </a:cubicBezTo>
                <a:cubicBezTo>
                  <a:pt x="13309" y="42232"/>
                  <a:pt x="16528" y="41015"/>
                  <a:pt x="19137" y="38883"/>
                </a:cubicBezTo>
                <a:cubicBezTo>
                  <a:pt x="19659" y="38448"/>
                  <a:pt x="20094" y="37927"/>
                  <a:pt x="20486" y="37361"/>
                </a:cubicBezTo>
                <a:cubicBezTo>
                  <a:pt x="21008" y="36578"/>
                  <a:pt x="20834" y="36056"/>
                  <a:pt x="19920" y="35969"/>
                </a:cubicBezTo>
                <a:cubicBezTo>
                  <a:pt x="19529" y="35920"/>
                  <a:pt x="19137" y="35896"/>
                  <a:pt x="18746" y="35896"/>
                </a:cubicBezTo>
                <a:cubicBezTo>
                  <a:pt x="18094" y="35896"/>
                  <a:pt x="17441" y="35964"/>
                  <a:pt x="16789" y="36100"/>
                </a:cubicBezTo>
                <a:cubicBezTo>
                  <a:pt x="14179" y="36665"/>
                  <a:pt x="12091" y="38231"/>
                  <a:pt x="10178" y="40232"/>
                </a:cubicBezTo>
                <a:cubicBezTo>
                  <a:pt x="10700" y="37709"/>
                  <a:pt x="11265" y="35143"/>
                  <a:pt x="11787" y="32490"/>
                </a:cubicBezTo>
                <a:lnTo>
                  <a:pt x="12526" y="32794"/>
                </a:lnTo>
                <a:cubicBezTo>
                  <a:pt x="13317" y="33100"/>
                  <a:pt x="14132" y="33234"/>
                  <a:pt x="14932" y="33234"/>
                </a:cubicBezTo>
                <a:cubicBezTo>
                  <a:pt x="17434" y="33234"/>
                  <a:pt x="19780" y="31918"/>
                  <a:pt x="20703" y="30402"/>
                </a:cubicBezTo>
                <a:cubicBezTo>
                  <a:pt x="21051" y="29793"/>
                  <a:pt x="21008" y="29402"/>
                  <a:pt x="20399" y="29271"/>
                </a:cubicBezTo>
                <a:cubicBezTo>
                  <a:pt x="19533" y="29064"/>
                  <a:pt x="18612" y="28773"/>
                  <a:pt x="17768" y="28773"/>
                </a:cubicBezTo>
                <a:cubicBezTo>
                  <a:pt x="17552" y="28773"/>
                  <a:pt x="17341" y="28792"/>
                  <a:pt x="17137" y="28837"/>
                </a:cubicBezTo>
                <a:cubicBezTo>
                  <a:pt x="15527" y="29141"/>
                  <a:pt x="14005" y="29924"/>
                  <a:pt x="12483" y="30489"/>
                </a:cubicBezTo>
                <a:cubicBezTo>
                  <a:pt x="12874" y="29315"/>
                  <a:pt x="13353" y="27967"/>
                  <a:pt x="13831" y="26575"/>
                </a:cubicBezTo>
                <a:cubicBezTo>
                  <a:pt x="14310" y="25227"/>
                  <a:pt x="14832" y="23835"/>
                  <a:pt x="15353" y="22400"/>
                </a:cubicBezTo>
                <a:cubicBezTo>
                  <a:pt x="17267" y="25314"/>
                  <a:pt x="18963" y="26879"/>
                  <a:pt x="21747" y="28097"/>
                </a:cubicBezTo>
                <a:cubicBezTo>
                  <a:pt x="22880" y="28569"/>
                  <a:pt x="24105" y="28814"/>
                  <a:pt x="25338" y="28814"/>
                </a:cubicBezTo>
                <a:cubicBezTo>
                  <a:pt x="25808" y="28814"/>
                  <a:pt x="26280" y="28778"/>
                  <a:pt x="26749" y="28706"/>
                </a:cubicBezTo>
                <a:cubicBezTo>
                  <a:pt x="27401" y="28576"/>
                  <a:pt x="27532" y="28228"/>
                  <a:pt x="27140" y="27706"/>
                </a:cubicBezTo>
                <a:cubicBezTo>
                  <a:pt x="24791" y="24792"/>
                  <a:pt x="22095" y="22400"/>
                  <a:pt x="18224" y="21878"/>
                </a:cubicBezTo>
                <a:cubicBezTo>
                  <a:pt x="17398" y="21747"/>
                  <a:pt x="16571" y="21704"/>
                  <a:pt x="15701" y="21573"/>
                </a:cubicBezTo>
                <a:lnTo>
                  <a:pt x="15571" y="21312"/>
                </a:lnTo>
                <a:cubicBezTo>
                  <a:pt x="15919" y="21095"/>
                  <a:pt x="16267" y="20616"/>
                  <a:pt x="16658" y="20616"/>
                </a:cubicBezTo>
                <a:cubicBezTo>
                  <a:pt x="21269" y="20486"/>
                  <a:pt x="24835" y="18355"/>
                  <a:pt x="27575" y="14701"/>
                </a:cubicBezTo>
                <a:cubicBezTo>
                  <a:pt x="27792" y="14397"/>
                  <a:pt x="28010" y="14136"/>
                  <a:pt x="28227" y="13875"/>
                </a:cubicBezTo>
                <a:lnTo>
                  <a:pt x="28227" y="13440"/>
                </a:lnTo>
                <a:cubicBezTo>
                  <a:pt x="27731" y="13325"/>
                  <a:pt x="27167" y="13077"/>
                  <a:pt x="26684" y="13077"/>
                </a:cubicBezTo>
                <a:cubicBezTo>
                  <a:pt x="26617" y="13077"/>
                  <a:pt x="26551" y="13081"/>
                  <a:pt x="26488" y="13092"/>
                </a:cubicBezTo>
                <a:cubicBezTo>
                  <a:pt x="23400" y="13527"/>
                  <a:pt x="20616" y="14658"/>
                  <a:pt x="18441" y="16963"/>
                </a:cubicBezTo>
                <a:cubicBezTo>
                  <a:pt x="17833" y="17615"/>
                  <a:pt x="17267" y="18311"/>
                  <a:pt x="16484" y="19138"/>
                </a:cubicBezTo>
                <a:cubicBezTo>
                  <a:pt x="16615" y="18659"/>
                  <a:pt x="16658" y="18398"/>
                  <a:pt x="16745" y="18137"/>
                </a:cubicBezTo>
                <a:cubicBezTo>
                  <a:pt x="17267" y="16354"/>
                  <a:pt x="17267" y="14440"/>
                  <a:pt x="18354" y="12744"/>
                </a:cubicBezTo>
                <a:cubicBezTo>
                  <a:pt x="20703" y="9091"/>
                  <a:pt x="20616" y="5176"/>
                  <a:pt x="18702" y="1392"/>
                </a:cubicBezTo>
                <a:cubicBezTo>
                  <a:pt x="18398" y="783"/>
                  <a:pt x="17615" y="1"/>
                  <a:pt x="171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409;p39">
            <a:extLst>
              <a:ext uri="{FF2B5EF4-FFF2-40B4-BE49-F238E27FC236}">
                <a16:creationId xmlns:a16="http://schemas.microsoft.com/office/drawing/2014/main" id="{266448BF-8E8C-4DB1-AA17-7221893AE21A}"/>
              </a:ext>
            </a:extLst>
          </p:cNvPr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 rot="20326489">
            <a:off x="7224564" y="3463823"/>
            <a:ext cx="1396414" cy="3815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F5063-CB8F-4885-93F0-973328832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14" t="11616" r="10174" b="35378"/>
          <a:stretch/>
        </p:blipFill>
        <p:spPr>
          <a:xfrm>
            <a:off x="2744308" y="1522229"/>
            <a:ext cx="3892358" cy="1360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352C4-0E39-4BB3-B45F-C43804CAE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063" y="2941039"/>
            <a:ext cx="34567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5"/>
          <p:cNvSpPr/>
          <p:nvPr/>
        </p:nvSpPr>
        <p:spPr>
          <a:xfrm>
            <a:off x="1725731" y="1284194"/>
            <a:ext cx="6456926" cy="3361766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endParaRPr sz="1463" dirty="0"/>
          </a:p>
        </p:txBody>
      </p:sp>
      <p:pic>
        <p:nvPicPr>
          <p:cNvPr id="490" name="Google Shape;490;p45"/>
          <p:cNvPicPr preferRelativeResize="0"/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7729097" y="4339301"/>
            <a:ext cx="756336" cy="5645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91" name="Google Shape;491;p45"/>
          <p:cNvGrpSpPr/>
          <p:nvPr/>
        </p:nvGrpSpPr>
        <p:grpSpPr>
          <a:xfrm rot="591933">
            <a:off x="7424846" y="745229"/>
            <a:ext cx="1085141" cy="1071400"/>
            <a:chOff x="7050453" y="537216"/>
            <a:chExt cx="1335558" cy="131864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2" name="Google Shape;492;p45"/>
            <p:cNvSpPr/>
            <p:nvPr/>
          </p:nvSpPr>
          <p:spPr>
            <a:xfrm>
              <a:off x="7811022" y="537216"/>
              <a:ext cx="381315" cy="1084801"/>
            </a:xfrm>
            <a:custGeom>
              <a:avLst/>
              <a:gdLst/>
              <a:ahLst/>
              <a:cxnLst/>
              <a:rect l="l" t="t" r="r" b="b"/>
              <a:pathLst>
                <a:path w="18877" h="53703" extrusionOk="0">
                  <a:moveTo>
                    <a:pt x="10961" y="34522"/>
                  </a:moveTo>
                  <a:cubicBezTo>
                    <a:pt x="12831" y="39089"/>
                    <a:pt x="12918" y="43786"/>
                    <a:pt x="12222" y="48570"/>
                  </a:cubicBezTo>
                  <a:cubicBezTo>
                    <a:pt x="11004" y="44004"/>
                    <a:pt x="10569" y="39263"/>
                    <a:pt x="10961" y="34522"/>
                  </a:cubicBezTo>
                  <a:close/>
                  <a:moveTo>
                    <a:pt x="7230" y="0"/>
                  </a:moveTo>
                  <a:cubicBezTo>
                    <a:pt x="7161" y="0"/>
                    <a:pt x="7086" y="24"/>
                    <a:pt x="7003" y="76"/>
                  </a:cubicBezTo>
                  <a:cubicBezTo>
                    <a:pt x="6133" y="641"/>
                    <a:pt x="6742" y="2033"/>
                    <a:pt x="7177" y="2946"/>
                  </a:cubicBezTo>
                  <a:cubicBezTo>
                    <a:pt x="7612" y="3816"/>
                    <a:pt x="7960" y="4773"/>
                    <a:pt x="8394" y="5817"/>
                  </a:cubicBezTo>
                  <a:cubicBezTo>
                    <a:pt x="7833" y="5661"/>
                    <a:pt x="7182" y="4900"/>
                    <a:pt x="6746" y="4900"/>
                  </a:cubicBezTo>
                  <a:cubicBezTo>
                    <a:pt x="6575" y="4900"/>
                    <a:pt x="6436" y="5019"/>
                    <a:pt x="6350" y="5338"/>
                  </a:cubicBezTo>
                  <a:cubicBezTo>
                    <a:pt x="6046" y="6730"/>
                    <a:pt x="7786" y="7513"/>
                    <a:pt x="9003" y="8078"/>
                  </a:cubicBezTo>
                  <a:cubicBezTo>
                    <a:pt x="9308" y="9296"/>
                    <a:pt x="9612" y="10514"/>
                    <a:pt x="9960" y="11949"/>
                  </a:cubicBezTo>
                  <a:cubicBezTo>
                    <a:pt x="8903" y="11019"/>
                    <a:pt x="8421" y="9554"/>
                    <a:pt x="6956" y="9554"/>
                  </a:cubicBezTo>
                  <a:cubicBezTo>
                    <a:pt x="6914" y="9554"/>
                    <a:pt x="6872" y="9555"/>
                    <a:pt x="6829" y="9557"/>
                  </a:cubicBezTo>
                  <a:cubicBezTo>
                    <a:pt x="6002" y="9601"/>
                    <a:pt x="6394" y="11297"/>
                    <a:pt x="6568" y="11471"/>
                  </a:cubicBezTo>
                  <a:cubicBezTo>
                    <a:pt x="7612" y="12558"/>
                    <a:pt x="9308" y="13776"/>
                    <a:pt x="10395" y="13950"/>
                  </a:cubicBezTo>
                  <a:cubicBezTo>
                    <a:pt x="10569" y="15037"/>
                    <a:pt x="10743" y="16386"/>
                    <a:pt x="10961" y="17951"/>
                  </a:cubicBezTo>
                  <a:cubicBezTo>
                    <a:pt x="10569" y="17560"/>
                    <a:pt x="10308" y="17299"/>
                    <a:pt x="10091" y="17038"/>
                  </a:cubicBezTo>
                  <a:cubicBezTo>
                    <a:pt x="9090" y="16038"/>
                    <a:pt x="8090" y="15037"/>
                    <a:pt x="7090" y="14080"/>
                  </a:cubicBezTo>
                  <a:cubicBezTo>
                    <a:pt x="6841" y="13856"/>
                    <a:pt x="6407" y="13590"/>
                    <a:pt x="6057" y="13590"/>
                  </a:cubicBezTo>
                  <a:cubicBezTo>
                    <a:pt x="5795" y="13590"/>
                    <a:pt x="5580" y="13739"/>
                    <a:pt x="5524" y="14167"/>
                  </a:cubicBezTo>
                  <a:cubicBezTo>
                    <a:pt x="5219" y="16516"/>
                    <a:pt x="8438" y="18169"/>
                    <a:pt x="10874" y="19126"/>
                  </a:cubicBezTo>
                  <a:lnTo>
                    <a:pt x="10874" y="24040"/>
                  </a:lnTo>
                  <a:cubicBezTo>
                    <a:pt x="9595" y="22308"/>
                    <a:pt x="9138" y="18658"/>
                    <a:pt x="7275" y="18658"/>
                  </a:cubicBezTo>
                  <a:cubicBezTo>
                    <a:pt x="7174" y="18658"/>
                    <a:pt x="7069" y="18668"/>
                    <a:pt x="6959" y="18691"/>
                  </a:cubicBezTo>
                  <a:cubicBezTo>
                    <a:pt x="6089" y="18865"/>
                    <a:pt x="5959" y="20082"/>
                    <a:pt x="6350" y="20996"/>
                  </a:cubicBezTo>
                  <a:cubicBezTo>
                    <a:pt x="7220" y="23083"/>
                    <a:pt x="8829" y="24519"/>
                    <a:pt x="10700" y="25693"/>
                  </a:cubicBezTo>
                  <a:cubicBezTo>
                    <a:pt x="10569" y="27650"/>
                    <a:pt x="10439" y="29607"/>
                    <a:pt x="10265" y="31739"/>
                  </a:cubicBezTo>
                  <a:lnTo>
                    <a:pt x="8568" y="29259"/>
                  </a:lnTo>
                  <a:cubicBezTo>
                    <a:pt x="8438" y="27563"/>
                    <a:pt x="8394" y="26171"/>
                    <a:pt x="8220" y="24780"/>
                  </a:cubicBezTo>
                  <a:cubicBezTo>
                    <a:pt x="8158" y="24371"/>
                    <a:pt x="7799" y="23780"/>
                    <a:pt x="7392" y="23780"/>
                  </a:cubicBezTo>
                  <a:cubicBezTo>
                    <a:pt x="7236" y="23780"/>
                    <a:pt x="7072" y="23867"/>
                    <a:pt x="6916" y="24084"/>
                  </a:cubicBezTo>
                  <a:cubicBezTo>
                    <a:pt x="6394" y="24867"/>
                    <a:pt x="6916" y="26084"/>
                    <a:pt x="6916" y="27346"/>
                  </a:cubicBezTo>
                  <a:lnTo>
                    <a:pt x="5176" y="24954"/>
                  </a:lnTo>
                  <a:cubicBezTo>
                    <a:pt x="5393" y="23518"/>
                    <a:pt x="7307" y="21344"/>
                    <a:pt x="5611" y="20735"/>
                  </a:cubicBezTo>
                  <a:cubicBezTo>
                    <a:pt x="5469" y="20683"/>
                    <a:pt x="5345" y="20659"/>
                    <a:pt x="5239" y="20659"/>
                  </a:cubicBezTo>
                  <a:cubicBezTo>
                    <a:pt x="4271" y="20659"/>
                    <a:pt x="4667" y="22635"/>
                    <a:pt x="4393" y="23692"/>
                  </a:cubicBezTo>
                  <a:lnTo>
                    <a:pt x="3349" y="21257"/>
                  </a:lnTo>
                  <a:cubicBezTo>
                    <a:pt x="3958" y="20039"/>
                    <a:pt x="5393" y="18734"/>
                    <a:pt x="4480" y="17690"/>
                  </a:cubicBezTo>
                  <a:cubicBezTo>
                    <a:pt x="4402" y="17574"/>
                    <a:pt x="4117" y="17423"/>
                    <a:pt x="3963" y="17423"/>
                  </a:cubicBezTo>
                  <a:cubicBezTo>
                    <a:pt x="3945" y="17423"/>
                    <a:pt x="3929" y="17425"/>
                    <a:pt x="3915" y="17429"/>
                  </a:cubicBezTo>
                  <a:cubicBezTo>
                    <a:pt x="3306" y="17603"/>
                    <a:pt x="2871" y="18082"/>
                    <a:pt x="2653" y="19430"/>
                  </a:cubicBezTo>
                  <a:cubicBezTo>
                    <a:pt x="2523" y="18778"/>
                    <a:pt x="2610" y="18212"/>
                    <a:pt x="2523" y="17734"/>
                  </a:cubicBezTo>
                  <a:cubicBezTo>
                    <a:pt x="2566" y="17734"/>
                    <a:pt x="2827" y="16690"/>
                    <a:pt x="2871" y="16690"/>
                  </a:cubicBezTo>
                  <a:cubicBezTo>
                    <a:pt x="3088" y="15603"/>
                    <a:pt x="3219" y="14646"/>
                    <a:pt x="2392" y="14515"/>
                  </a:cubicBezTo>
                  <a:cubicBezTo>
                    <a:pt x="2384" y="14515"/>
                    <a:pt x="2375" y="14515"/>
                    <a:pt x="2367" y="14515"/>
                  </a:cubicBezTo>
                  <a:cubicBezTo>
                    <a:pt x="1360" y="14515"/>
                    <a:pt x="2044" y="17044"/>
                    <a:pt x="2044" y="17734"/>
                  </a:cubicBezTo>
                  <a:cubicBezTo>
                    <a:pt x="2044" y="18256"/>
                    <a:pt x="2088" y="18821"/>
                    <a:pt x="2175" y="19387"/>
                  </a:cubicBezTo>
                  <a:lnTo>
                    <a:pt x="2088" y="19387"/>
                  </a:lnTo>
                  <a:cubicBezTo>
                    <a:pt x="1914" y="18821"/>
                    <a:pt x="1610" y="18299"/>
                    <a:pt x="1218" y="17864"/>
                  </a:cubicBezTo>
                  <a:cubicBezTo>
                    <a:pt x="1019" y="17776"/>
                    <a:pt x="808" y="17619"/>
                    <a:pt x="598" y="17619"/>
                  </a:cubicBezTo>
                  <a:cubicBezTo>
                    <a:pt x="395" y="17619"/>
                    <a:pt x="192" y="17765"/>
                    <a:pt x="0" y="18256"/>
                  </a:cubicBezTo>
                  <a:cubicBezTo>
                    <a:pt x="0" y="20343"/>
                    <a:pt x="1610" y="20778"/>
                    <a:pt x="2827" y="21561"/>
                  </a:cubicBezTo>
                  <a:cubicBezTo>
                    <a:pt x="3041" y="22203"/>
                    <a:pt x="3298" y="22804"/>
                    <a:pt x="3555" y="23445"/>
                  </a:cubicBezTo>
                  <a:lnTo>
                    <a:pt x="3555" y="23445"/>
                  </a:lnTo>
                  <a:cubicBezTo>
                    <a:pt x="3043" y="23145"/>
                    <a:pt x="2419" y="22207"/>
                    <a:pt x="1957" y="22040"/>
                  </a:cubicBezTo>
                  <a:cubicBezTo>
                    <a:pt x="1760" y="21941"/>
                    <a:pt x="1544" y="21869"/>
                    <a:pt x="1335" y="21869"/>
                  </a:cubicBezTo>
                  <a:cubicBezTo>
                    <a:pt x="1084" y="21869"/>
                    <a:pt x="842" y="21972"/>
                    <a:pt x="653" y="22257"/>
                  </a:cubicBezTo>
                  <a:cubicBezTo>
                    <a:pt x="261" y="23823"/>
                    <a:pt x="2218" y="25258"/>
                    <a:pt x="4828" y="25563"/>
                  </a:cubicBezTo>
                  <a:lnTo>
                    <a:pt x="6176" y="27433"/>
                  </a:lnTo>
                  <a:cubicBezTo>
                    <a:pt x="5211" y="27252"/>
                    <a:pt x="4016" y="26443"/>
                    <a:pt x="3127" y="26443"/>
                  </a:cubicBezTo>
                  <a:cubicBezTo>
                    <a:pt x="2735" y="26443"/>
                    <a:pt x="2402" y="26601"/>
                    <a:pt x="2175" y="27041"/>
                  </a:cubicBezTo>
                  <a:cubicBezTo>
                    <a:pt x="1392" y="28433"/>
                    <a:pt x="2914" y="28955"/>
                    <a:pt x="7829" y="29346"/>
                  </a:cubicBezTo>
                  <a:cubicBezTo>
                    <a:pt x="8960" y="31173"/>
                    <a:pt x="10526" y="32652"/>
                    <a:pt x="10308" y="35218"/>
                  </a:cubicBezTo>
                  <a:cubicBezTo>
                    <a:pt x="10091" y="38871"/>
                    <a:pt x="10308" y="42525"/>
                    <a:pt x="11048" y="46091"/>
                  </a:cubicBezTo>
                  <a:cubicBezTo>
                    <a:pt x="11439" y="48092"/>
                    <a:pt x="12483" y="50049"/>
                    <a:pt x="11482" y="52137"/>
                  </a:cubicBezTo>
                  <a:cubicBezTo>
                    <a:pt x="11482" y="52180"/>
                    <a:pt x="11569" y="52224"/>
                    <a:pt x="11700" y="52354"/>
                  </a:cubicBezTo>
                  <a:lnTo>
                    <a:pt x="12222" y="51224"/>
                  </a:lnTo>
                  <a:cubicBezTo>
                    <a:pt x="12613" y="52093"/>
                    <a:pt x="13005" y="52876"/>
                    <a:pt x="13353" y="53703"/>
                  </a:cubicBezTo>
                  <a:lnTo>
                    <a:pt x="13614" y="53616"/>
                  </a:lnTo>
                  <a:cubicBezTo>
                    <a:pt x="13570" y="53355"/>
                    <a:pt x="13440" y="53094"/>
                    <a:pt x="13396" y="52876"/>
                  </a:cubicBezTo>
                  <a:cubicBezTo>
                    <a:pt x="13135" y="51702"/>
                    <a:pt x="12439" y="50441"/>
                    <a:pt x="12657" y="49353"/>
                  </a:cubicBezTo>
                  <a:cubicBezTo>
                    <a:pt x="13135" y="46831"/>
                    <a:pt x="13309" y="44265"/>
                    <a:pt x="13179" y="41699"/>
                  </a:cubicBezTo>
                  <a:cubicBezTo>
                    <a:pt x="13005" y="38784"/>
                    <a:pt x="12613" y="35870"/>
                    <a:pt x="11135" y="33261"/>
                  </a:cubicBezTo>
                  <a:cubicBezTo>
                    <a:pt x="11004" y="32956"/>
                    <a:pt x="10917" y="32608"/>
                    <a:pt x="10961" y="32261"/>
                  </a:cubicBezTo>
                  <a:cubicBezTo>
                    <a:pt x="11048" y="30216"/>
                    <a:pt x="11178" y="28172"/>
                    <a:pt x="11395" y="26128"/>
                  </a:cubicBezTo>
                  <a:cubicBezTo>
                    <a:pt x="11482" y="25693"/>
                    <a:pt x="11787" y="25302"/>
                    <a:pt x="12178" y="25084"/>
                  </a:cubicBezTo>
                  <a:cubicBezTo>
                    <a:pt x="14657" y="23736"/>
                    <a:pt x="16789" y="21779"/>
                    <a:pt x="18354" y="19387"/>
                  </a:cubicBezTo>
                  <a:cubicBezTo>
                    <a:pt x="18354" y="19169"/>
                    <a:pt x="18354" y="18995"/>
                    <a:pt x="18354" y="18778"/>
                  </a:cubicBezTo>
                  <a:cubicBezTo>
                    <a:pt x="18212" y="18403"/>
                    <a:pt x="17967" y="18270"/>
                    <a:pt x="17683" y="18270"/>
                  </a:cubicBezTo>
                  <a:cubicBezTo>
                    <a:pt x="17273" y="18270"/>
                    <a:pt x="16782" y="18547"/>
                    <a:pt x="16397" y="18778"/>
                  </a:cubicBezTo>
                  <a:cubicBezTo>
                    <a:pt x="14657" y="19908"/>
                    <a:pt x="13222" y="21474"/>
                    <a:pt x="12222" y="23344"/>
                  </a:cubicBezTo>
                  <a:cubicBezTo>
                    <a:pt x="12048" y="23605"/>
                    <a:pt x="11917" y="23910"/>
                    <a:pt x="11656" y="24388"/>
                  </a:cubicBezTo>
                  <a:lnTo>
                    <a:pt x="11656" y="18517"/>
                  </a:lnTo>
                  <a:cubicBezTo>
                    <a:pt x="13788" y="16951"/>
                    <a:pt x="18876" y="14515"/>
                    <a:pt x="16310" y="12297"/>
                  </a:cubicBezTo>
                  <a:cubicBezTo>
                    <a:pt x="15942" y="11980"/>
                    <a:pt x="15597" y="11842"/>
                    <a:pt x="15272" y="11842"/>
                  </a:cubicBezTo>
                  <a:cubicBezTo>
                    <a:pt x="13638" y="11842"/>
                    <a:pt x="12513" y="15333"/>
                    <a:pt x="11569" y="17038"/>
                  </a:cubicBezTo>
                  <a:cubicBezTo>
                    <a:pt x="11352" y="15690"/>
                    <a:pt x="11178" y="14428"/>
                    <a:pt x="10961" y="13167"/>
                  </a:cubicBezTo>
                  <a:cubicBezTo>
                    <a:pt x="12657" y="11601"/>
                    <a:pt x="15179" y="8513"/>
                    <a:pt x="13179" y="7382"/>
                  </a:cubicBezTo>
                  <a:cubicBezTo>
                    <a:pt x="13052" y="7335"/>
                    <a:pt x="12932" y="7313"/>
                    <a:pt x="12820" y="7313"/>
                  </a:cubicBezTo>
                  <a:cubicBezTo>
                    <a:pt x="12317" y="7313"/>
                    <a:pt x="11965" y="7746"/>
                    <a:pt x="11787" y="8209"/>
                  </a:cubicBezTo>
                  <a:cubicBezTo>
                    <a:pt x="11395" y="9253"/>
                    <a:pt x="11048" y="10340"/>
                    <a:pt x="10613" y="11558"/>
                  </a:cubicBezTo>
                  <a:cubicBezTo>
                    <a:pt x="10308" y="10383"/>
                    <a:pt x="9960" y="9296"/>
                    <a:pt x="9743" y="8209"/>
                  </a:cubicBezTo>
                  <a:cubicBezTo>
                    <a:pt x="9656" y="7774"/>
                    <a:pt x="10178" y="7339"/>
                    <a:pt x="10265" y="6861"/>
                  </a:cubicBezTo>
                  <a:cubicBezTo>
                    <a:pt x="10439" y="6252"/>
                    <a:pt x="10613" y="5643"/>
                    <a:pt x="10700" y="4990"/>
                  </a:cubicBezTo>
                  <a:cubicBezTo>
                    <a:pt x="10700" y="4729"/>
                    <a:pt x="10482" y="4033"/>
                    <a:pt x="10178" y="3903"/>
                  </a:cubicBezTo>
                  <a:cubicBezTo>
                    <a:pt x="10064" y="3858"/>
                    <a:pt x="9966" y="3837"/>
                    <a:pt x="9880" y="3837"/>
                  </a:cubicBezTo>
                  <a:cubicBezTo>
                    <a:pt x="9139" y="3837"/>
                    <a:pt x="9320" y="5372"/>
                    <a:pt x="9047" y="6034"/>
                  </a:cubicBezTo>
                  <a:cubicBezTo>
                    <a:pt x="8699" y="4642"/>
                    <a:pt x="8394" y="3207"/>
                    <a:pt x="8047" y="1772"/>
                  </a:cubicBezTo>
                  <a:cubicBezTo>
                    <a:pt x="7893" y="1274"/>
                    <a:pt x="7740" y="0"/>
                    <a:pt x="7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74283" tIns="74283" rIns="74283" bIns="74283" anchor="ctr" anchorCtr="0">
              <a:noAutofit/>
            </a:bodyPr>
            <a:lstStyle/>
            <a:p>
              <a:endParaRPr sz="1463"/>
            </a:p>
          </p:txBody>
        </p:sp>
        <p:pic>
          <p:nvPicPr>
            <p:cNvPr id="493" name="Google Shape;493;p45"/>
            <p:cNvPicPr preferRelativeResize="0"/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 rot="1217587">
              <a:off x="7073907" y="1277875"/>
              <a:ext cx="1288650" cy="365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67B92-5E2F-4AAE-89C9-8EB6DAE52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9981" y="1509670"/>
            <a:ext cx="5966160" cy="3062289"/>
          </a:xfrm>
        </p:spPr>
        <p:txBody>
          <a:bodyPr/>
          <a:lstStyle/>
          <a:p>
            <a:pPr marL="103184" indent="0" algn="ctr">
              <a:buNone/>
            </a:pPr>
            <a:endParaRPr lang="ar-AE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103184" indent="0" algn="ctr">
              <a:buNone/>
            </a:pPr>
            <a:r>
              <a:rPr lang="ar-AE" sz="2000" dirty="0">
                <a:solidFill>
                  <a:schemeClr val="accent6">
                    <a:lumMod val="50000"/>
                  </a:schemeClr>
                </a:solidFill>
              </a:rPr>
              <a:t>بعد </a:t>
            </a:r>
            <a:r>
              <a:rPr lang="ar-SA" sz="2000" dirty="0">
                <a:solidFill>
                  <a:schemeClr val="accent6">
                    <a:lumMod val="50000"/>
                  </a:schemeClr>
                </a:solidFill>
              </a:rPr>
              <a:t>قرار العودة </a:t>
            </a:r>
            <a:r>
              <a:rPr lang="ar-AE" sz="2000" dirty="0">
                <a:solidFill>
                  <a:schemeClr val="accent6">
                    <a:lumMod val="50000"/>
                  </a:schemeClr>
                </a:solidFill>
              </a:rPr>
              <a:t>.. بقلوب الحب نستقبلكم ,,</a:t>
            </a:r>
          </a:p>
          <a:p>
            <a:pPr marL="103184" indent="0" algn="ctr">
              <a:buNone/>
            </a:pPr>
            <a:r>
              <a:rPr lang="ar-AE" sz="2000" dirty="0">
                <a:solidFill>
                  <a:schemeClr val="accent4">
                    <a:lumMod val="50000"/>
                  </a:schemeClr>
                </a:solidFill>
              </a:rPr>
              <a:t> متمنين لكم التوفيق والنجاح .</a:t>
            </a:r>
            <a:br>
              <a:rPr lang="ar-AE" sz="2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ar-AE" sz="2000" dirty="0">
                <a:solidFill>
                  <a:schemeClr val="accent4">
                    <a:lumMod val="50000"/>
                  </a:schemeClr>
                </a:solidFill>
              </a:rPr>
              <a:t>ومع </a:t>
            </a:r>
            <a:r>
              <a:rPr lang="ar-SA" sz="2000" dirty="0">
                <a:solidFill>
                  <a:schemeClr val="accent4">
                    <a:lumMod val="50000"/>
                  </a:schemeClr>
                </a:solidFill>
              </a:rPr>
              <a:t>العودة </a:t>
            </a:r>
            <a:r>
              <a:rPr lang="ar-AE" sz="2000" dirty="0">
                <a:solidFill>
                  <a:schemeClr val="accent4">
                    <a:lumMod val="50000"/>
                  </a:schemeClr>
                </a:solidFill>
              </a:rPr>
              <a:t> .. ليكن شعارنا .. </a:t>
            </a:r>
          </a:p>
          <a:p>
            <a:pPr marL="103184" indent="0" algn="ctr">
              <a:buNone/>
            </a:pPr>
            <a:r>
              <a:rPr lang="ar-AE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يد بيد </a:t>
            </a:r>
            <a:r>
              <a:rPr lang="ar-SA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نحو عودة آمنة </a:t>
            </a:r>
            <a:r>
              <a:rPr lang="ar-AE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</a:p>
          <a:p>
            <a:pPr marL="103184" indent="0" algn="ctr">
              <a:buNone/>
            </a:pPr>
            <a:r>
              <a:rPr lang="ar-A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فمرحباً وأهلاً وسهلاً بكم </a:t>
            </a:r>
          </a:p>
          <a:p>
            <a:pPr marL="0" indent="0" algn="ctr">
              <a:buNone/>
            </a:pPr>
            <a:r>
              <a:rPr lang="ar-AE" sz="2000" dirty="0">
                <a:solidFill>
                  <a:srgbClr val="C00000"/>
                </a:solidFill>
              </a:rPr>
              <a:t>ونسأل الله عز وجل أن </a:t>
            </a:r>
            <a:r>
              <a:rPr lang="ar-SA" sz="2000" dirty="0">
                <a:solidFill>
                  <a:srgbClr val="C00000"/>
                </a:solidFill>
              </a:rPr>
              <a:t>يوفق الجميع </a:t>
            </a:r>
            <a:r>
              <a:rPr lang="ar-AE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CB646C29-74E9-450A-A575-D5842F652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" b="4696"/>
          <a:stretch/>
        </p:blipFill>
        <p:spPr bwMode="auto">
          <a:xfrm>
            <a:off x="1872957" y="1669113"/>
            <a:ext cx="679618" cy="6419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93863-26A5-43D1-B514-0D7291FBF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9964" y="3375757"/>
            <a:ext cx="1775675" cy="13352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DF6DD8-6EB4-4BE1-9DCD-0A920C26D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8507" y="3598515"/>
            <a:ext cx="913842" cy="9138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98E1F1-6F4F-4FF4-8CD7-1BE222F0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51" y="547569"/>
            <a:ext cx="6456925" cy="920036"/>
          </a:xfrm>
        </p:spPr>
        <p:txBody>
          <a:bodyPr/>
          <a:lstStyle/>
          <a:p>
            <a:pPr marL="103184" indent="0" algn="ctr"/>
            <a:r>
              <a:rPr lang="ar-AE" sz="28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السلام عليكم ورحمة الله وبركاته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5DDB27-70E1-4470-B5FD-0C19F86B546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7199" y="412469"/>
            <a:ext cx="695376" cy="695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4"/>
          <p:cNvSpPr/>
          <p:nvPr/>
        </p:nvSpPr>
        <p:spPr>
          <a:xfrm>
            <a:off x="1911388" y="1002350"/>
            <a:ext cx="4228247" cy="3138800"/>
          </a:xfrm>
          <a:custGeom>
            <a:avLst/>
            <a:gdLst/>
            <a:ahLst/>
            <a:cxnLst/>
            <a:rect l="l" t="t" r="r" b="b"/>
            <a:pathLst>
              <a:path w="47392" h="35181" extrusionOk="0">
                <a:moveTo>
                  <a:pt x="5462" y="1193"/>
                </a:moveTo>
                <a:cubicBezTo>
                  <a:pt x="5581" y="1193"/>
                  <a:pt x="5653" y="1265"/>
                  <a:pt x="5653" y="1384"/>
                </a:cubicBezTo>
                <a:lnTo>
                  <a:pt x="5653" y="2195"/>
                </a:lnTo>
                <a:cubicBezTo>
                  <a:pt x="5653" y="2290"/>
                  <a:pt x="5581" y="2386"/>
                  <a:pt x="5462" y="2386"/>
                </a:cubicBezTo>
                <a:lnTo>
                  <a:pt x="1956" y="2386"/>
                </a:lnTo>
                <a:cubicBezTo>
                  <a:pt x="1861" y="2386"/>
                  <a:pt x="1789" y="2290"/>
                  <a:pt x="1789" y="2195"/>
                </a:cubicBezTo>
                <a:lnTo>
                  <a:pt x="1789" y="1384"/>
                </a:lnTo>
                <a:cubicBezTo>
                  <a:pt x="1789" y="1265"/>
                  <a:pt x="1861" y="1193"/>
                  <a:pt x="1956" y="1193"/>
                </a:cubicBezTo>
                <a:close/>
                <a:moveTo>
                  <a:pt x="10542" y="1193"/>
                </a:moveTo>
                <a:cubicBezTo>
                  <a:pt x="10638" y="1193"/>
                  <a:pt x="10733" y="1265"/>
                  <a:pt x="10733" y="1384"/>
                </a:cubicBezTo>
                <a:lnTo>
                  <a:pt x="10733" y="2195"/>
                </a:lnTo>
                <a:cubicBezTo>
                  <a:pt x="10733" y="2290"/>
                  <a:pt x="10638" y="2386"/>
                  <a:pt x="10542" y="2386"/>
                </a:cubicBezTo>
                <a:lnTo>
                  <a:pt x="7036" y="2386"/>
                </a:lnTo>
                <a:cubicBezTo>
                  <a:pt x="6941" y="2386"/>
                  <a:pt x="6846" y="2290"/>
                  <a:pt x="6846" y="2195"/>
                </a:cubicBezTo>
                <a:lnTo>
                  <a:pt x="6846" y="1384"/>
                </a:lnTo>
                <a:cubicBezTo>
                  <a:pt x="6846" y="1265"/>
                  <a:pt x="6941" y="1193"/>
                  <a:pt x="7036" y="1193"/>
                </a:cubicBezTo>
                <a:close/>
                <a:moveTo>
                  <a:pt x="15599" y="1193"/>
                </a:moveTo>
                <a:cubicBezTo>
                  <a:pt x="15718" y="1193"/>
                  <a:pt x="15789" y="1265"/>
                  <a:pt x="15789" y="1384"/>
                </a:cubicBezTo>
                <a:lnTo>
                  <a:pt x="15789" y="2195"/>
                </a:lnTo>
                <a:cubicBezTo>
                  <a:pt x="15789" y="2290"/>
                  <a:pt x="15718" y="2386"/>
                  <a:pt x="15599" y="2386"/>
                </a:cubicBezTo>
                <a:lnTo>
                  <a:pt x="12093" y="2386"/>
                </a:lnTo>
                <a:cubicBezTo>
                  <a:pt x="11997" y="2386"/>
                  <a:pt x="11926" y="2290"/>
                  <a:pt x="11926" y="2195"/>
                </a:cubicBezTo>
                <a:lnTo>
                  <a:pt x="11926" y="1384"/>
                </a:lnTo>
                <a:cubicBezTo>
                  <a:pt x="11926" y="1265"/>
                  <a:pt x="11997" y="1193"/>
                  <a:pt x="12093" y="1193"/>
                </a:cubicBezTo>
                <a:close/>
                <a:moveTo>
                  <a:pt x="20679" y="1193"/>
                </a:moveTo>
                <a:cubicBezTo>
                  <a:pt x="20774" y="1193"/>
                  <a:pt x="20870" y="1265"/>
                  <a:pt x="20870" y="1384"/>
                </a:cubicBezTo>
                <a:lnTo>
                  <a:pt x="20870" y="2195"/>
                </a:lnTo>
                <a:cubicBezTo>
                  <a:pt x="20870" y="2290"/>
                  <a:pt x="20774" y="2386"/>
                  <a:pt x="20679" y="2386"/>
                </a:cubicBezTo>
                <a:lnTo>
                  <a:pt x="17173" y="2386"/>
                </a:lnTo>
                <a:cubicBezTo>
                  <a:pt x="17077" y="2386"/>
                  <a:pt x="16982" y="2290"/>
                  <a:pt x="16982" y="2195"/>
                </a:cubicBezTo>
                <a:lnTo>
                  <a:pt x="16982" y="1384"/>
                </a:lnTo>
                <a:cubicBezTo>
                  <a:pt x="16982" y="1265"/>
                  <a:pt x="17077" y="1193"/>
                  <a:pt x="17173" y="1193"/>
                </a:cubicBezTo>
                <a:close/>
                <a:moveTo>
                  <a:pt x="25735" y="1193"/>
                </a:moveTo>
                <a:cubicBezTo>
                  <a:pt x="25854" y="1193"/>
                  <a:pt x="25926" y="1265"/>
                  <a:pt x="25926" y="1384"/>
                </a:cubicBezTo>
                <a:lnTo>
                  <a:pt x="25926" y="2195"/>
                </a:lnTo>
                <a:cubicBezTo>
                  <a:pt x="25926" y="2290"/>
                  <a:pt x="25854" y="2386"/>
                  <a:pt x="25735" y="2386"/>
                </a:cubicBezTo>
                <a:lnTo>
                  <a:pt x="22229" y="2386"/>
                </a:lnTo>
                <a:cubicBezTo>
                  <a:pt x="22134" y="2386"/>
                  <a:pt x="22062" y="2290"/>
                  <a:pt x="22062" y="2195"/>
                </a:cubicBezTo>
                <a:lnTo>
                  <a:pt x="22062" y="1384"/>
                </a:lnTo>
                <a:cubicBezTo>
                  <a:pt x="22062" y="1265"/>
                  <a:pt x="22134" y="1193"/>
                  <a:pt x="22229" y="1193"/>
                </a:cubicBezTo>
                <a:close/>
                <a:moveTo>
                  <a:pt x="30815" y="1193"/>
                </a:moveTo>
                <a:cubicBezTo>
                  <a:pt x="30911" y="1193"/>
                  <a:pt x="31006" y="1265"/>
                  <a:pt x="31006" y="1384"/>
                </a:cubicBezTo>
                <a:lnTo>
                  <a:pt x="31006" y="2195"/>
                </a:lnTo>
                <a:cubicBezTo>
                  <a:pt x="31006" y="2290"/>
                  <a:pt x="30911" y="2386"/>
                  <a:pt x="30815" y="2386"/>
                </a:cubicBezTo>
                <a:lnTo>
                  <a:pt x="27309" y="2386"/>
                </a:lnTo>
                <a:cubicBezTo>
                  <a:pt x="27214" y="2386"/>
                  <a:pt x="27118" y="2290"/>
                  <a:pt x="27118" y="2195"/>
                </a:cubicBezTo>
                <a:lnTo>
                  <a:pt x="27118" y="1384"/>
                </a:lnTo>
                <a:cubicBezTo>
                  <a:pt x="27118" y="1265"/>
                  <a:pt x="27214" y="1193"/>
                  <a:pt x="27309" y="1193"/>
                </a:cubicBezTo>
                <a:close/>
                <a:moveTo>
                  <a:pt x="36182" y="1193"/>
                </a:moveTo>
                <a:cubicBezTo>
                  <a:pt x="36277" y="1193"/>
                  <a:pt x="36372" y="1265"/>
                  <a:pt x="36372" y="1384"/>
                </a:cubicBezTo>
                <a:lnTo>
                  <a:pt x="36372" y="2195"/>
                </a:lnTo>
                <a:cubicBezTo>
                  <a:pt x="36372" y="2290"/>
                  <a:pt x="36277" y="2386"/>
                  <a:pt x="36182" y="2386"/>
                </a:cubicBezTo>
                <a:lnTo>
                  <a:pt x="32676" y="2386"/>
                </a:lnTo>
                <a:cubicBezTo>
                  <a:pt x="32580" y="2386"/>
                  <a:pt x="32485" y="2290"/>
                  <a:pt x="32485" y="2195"/>
                </a:cubicBezTo>
                <a:lnTo>
                  <a:pt x="32485" y="1384"/>
                </a:lnTo>
                <a:cubicBezTo>
                  <a:pt x="32485" y="1265"/>
                  <a:pt x="32580" y="1193"/>
                  <a:pt x="32676" y="1193"/>
                </a:cubicBezTo>
                <a:close/>
                <a:moveTo>
                  <a:pt x="41238" y="1193"/>
                </a:moveTo>
                <a:cubicBezTo>
                  <a:pt x="41357" y="1193"/>
                  <a:pt x="41429" y="1265"/>
                  <a:pt x="41429" y="1384"/>
                </a:cubicBezTo>
                <a:lnTo>
                  <a:pt x="41429" y="2195"/>
                </a:lnTo>
                <a:cubicBezTo>
                  <a:pt x="41429" y="2290"/>
                  <a:pt x="41357" y="2386"/>
                  <a:pt x="41238" y="2386"/>
                </a:cubicBezTo>
                <a:lnTo>
                  <a:pt x="37732" y="2386"/>
                </a:lnTo>
                <a:cubicBezTo>
                  <a:pt x="37636" y="2386"/>
                  <a:pt x="37565" y="2290"/>
                  <a:pt x="37565" y="2195"/>
                </a:cubicBezTo>
                <a:lnTo>
                  <a:pt x="37565" y="1384"/>
                </a:lnTo>
                <a:cubicBezTo>
                  <a:pt x="37565" y="1265"/>
                  <a:pt x="37636" y="1193"/>
                  <a:pt x="37732" y="1193"/>
                </a:cubicBezTo>
                <a:close/>
                <a:moveTo>
                  <a:pt x="46318" y="1193"/>
                </a:moveTo>
                <a:cubicBezTo>
                  <a:pt x="46413" y="1193"/>
                  <a:pt x="46509" y="1265"/>
                  <a:pt x="46509" y="1384"/>
                </a:cubicBezTo>
                <a:lnTo>
                  <a:pt x="46509" y="2195"/>
                </a:lnTo>
                <a:cubicBezTo>
                  <a:pt x="46509" y="2290"/>
                  <a:pt x="46413" y="2386"/>
                  <a:pt x="46318" y="2386"/>
                </a:cubicBezTo>
                <a:lnTo>
                  <a:pt x="42812" y="2386"/>
                </a:lnTo>
                <a:cubicBezTo>
                  <a:pt x="42717" y="2386"/>
                  <a:pt x="42621" y="2290"/>
                  <a:pt x="42621" y="2195"/>
                </a:cubicBezTo>
                <a:lnTo>
                  <a:pt x="42621" y="1384"/>
                </a:lnTo>
                <a:cubicBezTo>
                  <a:pt x="42621" y="1265"/>
                  <a:pt x="42717" y="1193"/>
                  <a:pt x="42812" y="1193"/>
                </a:cubicBezTo>
                <a:close/>
                <a:moveTo>
                  <a:pt x="0" y="1"/>
                </a:moveTo>
                <a:lnTo>
                  <a:pt x="0" y="35180"/>
                </a:lnTo>
                <a:lnTo>
                  <a:pt x="47391" y="35180"/>
                </a:lnTo>
                <a:lnTo>
                  <a:pt x="47391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endParaRPr sz="1463"/>
          </a:p>
        </p:txBody>
      </p:sp>
      <p:pic>
        <p:nvPicPr>
          <p:cNvPr id="474" name="Google Shape;474;p4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20367963">
            <a:off x="2881346" y="1278120"/>
            <a:ext cx="1669971" cy="13947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79" name="Google Shape;479;p44"/>
          <p:cNvGrpSpPr/>
          <p:nvPr/>
        </p:nvGrpSpPr>
        <p:grpSpPr>
          <a:xfrm>
            <a:off x="1637416" y="3209579"/>
            <a:ext cx="766289" cy="1125791"/>
            <a:chOff x="4100438" y="429436"/>
            <a:chExt cx="943125" cy="138558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0" name="Google Shape;480;p44"/>
            <p:cNvSpPr/>
            <p:nvPr/>
          </p:nvSpPr>
          <p:spPr>
            <a:xfrm>
              <a:off x="4266572" y="429436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74283" tIns="74283" rIns="74283" bIns="74283" anchor="ctr" anchorCtr="0">
              <a:noAutofit/>
            </a:bodyPr>
            <a:lstStyle/>
            <a:p>
              <a:endParaRPr sz="1463"/>
            </a:p>
          </p:txBody>
        </p:sp>
        <p:pic>
          <p:nvPicPr>
            <p:cNvPr id="481" name="Google Shape;481;p44"/>
            <p:cNvPicPr preferRelativeResize="0"/>
            <p:nvPr/>
          </p:nvPicPr>
          <p:blipFill>
            <a:blip r:embed="rId4">
              <a:alphaModFix amt="86000"/>
            </a:blip>
            <a:stretch>
              <a:fillRect/>
            </a:stretch>
          </p:blipFill>
          <p:spPr>
            <a:xfrm>
              <a:off x="4100438" y="1321421"/>
              <a:ext cx="943125" cy="4936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9459C9-3139-4296-A97C-9C342CA63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0764">
            <a:off x="5467547" y="1345988"/>
            <a:ext cx="2391363" cy="23639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CA9B2-8E9D-45EA-ACBA-76F2625D5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421" y="1237086"/>
            <a:ext cx="2365453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7D21CB5B-33E9-46D5-8D83-8C007A0319C8.MOV">
            <a:hlinkClick r:id="" action="ppaction://media"/>
            <a:extLst>
              <a:ext uri="{FF2B5EF4-FFF2-40B4-BE49-F238E27FC236}">
                <a16:creationId xmlns:a16="http://schemas.microsoft.com/office/drawing/2014/main" id="{393E1E7E-4163-A54D-9571-A665867FB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3922" y="979389"/>
            <a:ext cx="6972549" cy="379058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D914C3C-97F1-F34A-AE61-DA29ADEC5A35}"/>
              </a:ext>
            </a:extLst>
          </p:cNvPr>
          <p:cNvSpPr txBox="1"/>
          <p:nvPr/>
        </p:nvSpPr>
        <p:spPr>
          <a:xfrm>
            <a:off x="3657600" y="373529"/>
            <a:ext cx="18288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600" b="1" dirty="0"/>
              <a:t>متابعة ممتعه </a:t>
            </a:r>
          </a:p>
        </p:txBody>
      </p:sp>
    </p:spTree>
    <p:extLst>
      <p:ext uri="{BB962C8B-B14F-4D97-AF65-F5344CB8AC3E}">
        <p14:creationId xmlns:p14="http://schemas.microsoft.com/office/powerpoint/2010/main" val="21532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432B60A6-EA8A-4521-86CA-87626C0F784B.MOV">
            <a:hlinkClick r:id="" action="ppaction://media"/>
            <a:extLst>
              <a:ext uri="{FF2B5EF4-FFF2-40B4-BE49-F238E27FC236}">
                <a16:creationId xmlns:a16="http://schemas.microsoft.com/office/drawing/2014/main" id="{28FDA25A-A97F-2F45-9015-54CF66882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276" y="448235"/>
            <a:ext cx="7545294" cy="42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63"/>
          <p:cNvSpPr/>
          <p:nvPr/>
        </p:nvSpPr>
        <p:spPr>
          <a:xfrm>
            <a:off x="1608400" y="937525"/>
            <a:ext cx="6423000" cy="3268500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6" name="Google Shape;906;p63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259411" y="610236"/>
            <a:ext cx="975850" cy="8882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7" name="Google Shape;907;p63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-900001" flipH="1">
            <a:off x="1087688" y="696461"/>
            <a:ext cx="1880375" cy="7158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08" name="Google Shape;908;p63"/>
          <p:cNvGrpSpPr/>
          <p:nvPr/>
        </p:nvGrpSpPr>
        <p:grpSpPr>
          <a:xfrm>
            <a:off x="6574891" y="2571841"/>
            <a:ext cx="2040090" cy="2111505"/>
            <a:chOff x="6498691" y="2571841"/>
            <a:chExt cx="2040090" cy="21115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09" name="Google Shape;909;p63"/>
            <p:cNvGrpSpPr/>
            <p:nvPr/>
          </p:nvGrpSpPr>
          <p:grpSpPr>
            <a:xfrm>
              <a:off x="7727414" y="2571841"/>
              <a:ext cx="456366" cy="1224832"/>
              <a:chOff x="5857095" y="2155899"/>
              <a:chExt cx="346967" cy="931148"/>
            </a:xfrm>
          </p:grpSpPr>
          <p:sp>
            <p:nvSpPr>
              <p:cNvPr id="910" name="Google Shape;910;p63"/>
              <p:cNvSpPr/>
              <p:nvPr/>
            </p:nvSpPr>
            <p:spPr>
              <a:xfrm>
                <a:off x="5857095" y="2228314"/>
                <a:ext cx="346967" cy="858732"/>
              </a:xfrm>
              <a:custGeom>
                <a:avLst/>
                <a:gdLst/>
                <a:ahLst/>
                <a:cxnLst/>
                <a:rect l="l" t="t" r="r" b="b"/>
                <a:pathLst>
                  <a:path w="21791" h="53932" extrusionOk="0">
                    <a:moveTo>
                      <a:pt x="740" y="8308"/>
                    </a:moveTo>
                    <a:lnTo>
                      <a:pt x="827" y="8743"/>
                    </a:lnTo>
                    <a:cubicBezTo>
                      <a:pt x="1219" y="10613"/>
                      <a:pt x="2262" y="12135"/>
                      <a:pt x="3176" y="13788"/>
                    </a:cubicBezTo>
                    <a:cubicBezTo>
                      <a:pt x="4350" y="15788"/>
                      <a:pt x="5133" y="18007"/>
                      <a:pt x="6090" y="20138"/>
                    </a:cubicBezTo>
                    <a:cubicBezTo>
                      <a:pt x="6133" y="20312"/>
                      <a:pt x="6090" y="20442"/>
                      <a:pt x="6090" y="20616"/>
                    </a:cubicBezTo>
                    <a:cubicBezTo>
                      <a:pt x="5959" y="20486"/>
                      <a:pt x="5829" y="20399"/>
                      <a:pt x="5698" y="20268"/>
                    </a:cubicBezTo>
                    <a:cubicBezTo>
                      <a:pt x="3263" y="17441"/>
                      <a:pt x="1306" y="14310"/>
                      <a:pt x="740" y="10482"/>
                    </a:cubicBezTo>
                    <a:cubicBezTo>
                      <a:pt x="653" y="9873"/>
                      <a:pt x="653" y="9264"/>
                      <a:pt x="653" y="8656"/>
                    </a:cubicBezTo>
                    <a:cubicBezTo>
                      <a:pt x="653" y="8525"/>
                      <a:pt x="697" y="8438"/>
                      <a:pt x="740" y="8308"/>
                    </a:cubicBezTo>
                    <a:close/>
                    <a:moveTo>
                      <a:pt x="12570" y="17963"/>
                    </a:moveTo>
                    <a:lnTo>
                      <a:pt x="12570" y="17963"/>
                    </a:lnTo>
                    <a:cubicBezTo>
                      <a:pt x="12744" y="18268"/>
                      <a:pt x="12875" y="18572"/>
                      <a:pt x="13005" y="18876"/>
                    </a:cubicBezTo>
                    <a:cubicBezTo>
                      <a:pt x="13092" y="19181"/>
                      <a:pt x="13397" y="19572"/>
                      <a:pt x="13484" y="19877"/>
                    </a:cubicBezTo>
                    <a:cubicBezTo>
                      <a:pt x="14223" y="21051"/>
                      <a:pt x="14701" y="22269"/>
                      <a:pt x="15484" y="23487"/>
                    </a:cubicBezTo>
                    <a:cubicBezTo>
                      <a:pt x="15528" y="23574"/>
                      <a:pt x="15571" y="23704"/>
                      <a:pt x="15571" y="23835"/>
                    </a:cubicBezTo>
                    <a:cubicBezTo>
                      <a:pt x="15484" y="23835"/>
                      <a:pt x="15354" y="23791"/>
                      <a:pt x="15267" y="23704"/>
                    </a:cubicBezTo>
                    <a:cubicBezTo>
                      <a:pt x="14353" y="22530"/>
                      <a:pt x="13397" y="21573"/>
                      <a:pt x="12831" y="19703"/>
                    </a:cubicBezTo>
                    <a:cubicBezTo>
                      <a:pt x="12701" y="19268"/>
                      <a:pt x="12701" y="18224"/>
                      <a:pt x="12570" y="17963"/>
                    </a:cubicBezTo>
                    <a:close/>
                    <a:moveTo>
                      <a:pt x="20964" y="21660"/>
                    </a:moveTo>
                    <a:cubicBezTo>
                      <a:pt x="20964" y="21834"/>
                      <a:pt x="20964" y="22008"/>
                      <a:pt x="21008" y="22312"/>
                    </a:cubicBezTo>
                    <a:cubicBezTo>
                      <a:pt x="20790" y="22965"/>
                      <a:pt x="20703" y="23878"/>
                      <a:pt x="20312" y="24487"/>
                    </a:cubicBezTo>
                    <a:cubicBezTo>
                      <a:pt x="19138" y="26227"/>
                      <a:pt x="17789" y="27880"/>
                      <a:pt x="16528" y="29576"/>
                    </a:cubicBezTo>
                    <a:cubicBezTo>
                      <a:pt x="16398" y="29663"/>
                      <a:pt x="16267" y="29750"/>
                      <a:pt x="16137" y="29837"/>
                    </a:cubicBezTo>
                    <a:cubicBezTo>
                      <a:pt x="16137" y="29663"/>
                      <a:pt x="16137" y="29489"/>
                      <a:pt x="16180" y="29358"/>
                    </a:cubicBezTo>
                    <a:cubicBezTo>
                      <a:pt x="16789" y="28141"/>
                      <a:pt x="17398" y="26923"/>
                      <a:pt x="18050" y="25792"/>
                    </a:cubicBezTo>
                    <a:cubicBezTo>
                      <a:pt x="18833" y="24531"/>
                      <a:pt x="19703" y="23313"/>
                      <a:pt x="20573" y="22051"/>
                    </a:cubicBezTo>
                    <a:cubicBezTo>
                      <a:pt x="20660" y="21921"/>
                      <a:pt x="20790" y="21791"/>
                      <a:pt x="20964" y="21660"/>
                    </a:cubicBezTo>
                    <a:close/>
                    <a:moveTo>
                      <a:pt x="7830" y="0"/>
                    </a:moveTo>
                    <a:cubicBezTo>
                      <a:pt x="7351" y="1914"/>
                      <a:pt x="7047" y="3828"/>
                      <a:pt x="6873" y="5785"/>
                    </a:cubicBezTo>
                    <a:cubicBezTo>
                      <a:pt x="6612" y="10091"/>
                      <a:pt x="6655" y="14397"/>
                      <a:pt x="6568" y="18703"/>
                    </a:cubicBezTo>
                    <a:lnTo>
                      <a:pt x="6568" y="19311"/>
                    </a:lnTo>
                    <a:cubicBezTo>
                      <a:pt x="6438" y="19137"/>
                      <a:pt x="6307" y="18920"/>
                      <a:pt x="6220" y="18746"/>
                    </a:cubicBezTo>
                    <a:cubicBezTo>
                      <a:pt x="5437" y="17093"/>
                      <a:pt x="4915" y="15310"/>
                      <a:pt x="3915" y="13831"/>
                    </a:cubicBezTo>
                    <a:cubicBezTo>
                      <a:pt x="2088" y="11222"/>
                      <a:pt x="914" y="8482"/>
                      <a:pt x="1045" y="5220"/>
                    </a:cubicBezTo>
                    <a:cubicBezTo>
                      <a:pt x="1001" y="5002"/>
                      <a:pt x="914" y="4785"/>
                      <a:pt x="827" y="4611"/>
                    </a:cubicBezTo>
                    <a:cubicBezTo>
                      <a:pt x="697" y="4828"/>
                      <a:pt x="523" y="5002"/>
                      <a:pt x="479" y="5176"/>
                    </a:cubicBezTo>
                    <a:cubicBezTo>
                      <a:pt x="305" y="6003"/>
                      <a:pt x="175" y="6872"/>
                      <a:pt x="1" y="7742"/>
                    </a:cubicBezTo>
                    <a:lnTo>
                      <a:pt x="1" y="9351"/>
                    </a:lnTo>
                    <a:cubicBezTo>
                      <a:pt x="131" y="9917"/>
                      <a:pt x="218" y="10439"/>
                      <a:pt x="305" y="11048"/>
                    </a:cubicBezTo>
                    <a:cubicBezTo>
                      <a:pt x="958" y="14310"/>
                      <a:pt x="2480" y="17311"/>
                      <a:pt x="4655" y="19790"/>
                    </a:cubicBezTo>
                    <a:cubicBezTo>
                      <a:pt x="5959" y="21312"/>
                      <a:pt x="6786" y="23095"/>
                      <a:pt x="7134" y="25053"/>
                    </a:cubicBezTo>
                    <a:cubicBezTo>
                      <a:pt x="8221" y="31272"/>
                      <a:pt x="10352" y="37187"/>
                      <a:pt x="12744" y="43015"/>
                    </a:cubicBezTo>
                    <a:cubicBezTo>
                      <a:pt x="12875" y="43363"/>
                      <a:pt x="12918" y="43755"/>
                      <a:pt x="12831" y="44146"/>
                    </a:cubicBezTo>
                    <a:cubicBezTo>
                      <a:pt x="12309" y="46451"/>
                      <a:pt x="11744" y="48713"/>
                      <a:pt x="11222" y="50974"/>
                    </a:cubicBezTo>
                    <a:cubicBezTo>
                      <a:pt x="11178" y="51192"/>
                      <a:pt x="11222" y="51453"/>
                      <a:pt x="11265" y="51670"/>
                    </a:cubicBezTo>
                    <a:cubicBezTo>
                      <a:pt x="11396" y="51496"/>
                      <a:pt x="11526" y="51279"/>
                      <a:pt x="11613" y="51061"/>
                    </a:cubicBezTo>
                    <a:cubicBezTo>
                      <a:pt x="12179" y="49104"/>
                      <a:pt x="12657" y="47104"/>
                      <a:pt x="13136" y="45146"/>
                    </a:cubicBezTo>
                    <a:cubicBezTo>
                      <a:pt x="13223" y="44972"/>
                      <a:pt x="13266" y="44798"/>
                      <a:pt x="13353" y="44624"/>
                    </a:cubicBezTo>
                    <a:cubicBezTo>
                      <a:pt x="13484" y="44711"/>
                      <a:pt x="13614" y="44885"/>
                      <a:pt x="13701" y="45016"/>
                    </a:cubicBezTo>
                    <a:cubicBezTo>
                      <a:pt x="15267" y="47843"/>
                      <a:pt x="16833" y="50713"/>
                      <a:pt x="18398" y="53541"/>
                    </a:cubicBezTo>
                    <a:cubicBezTo>
                      <a:pt x="18485" y="53671"/>
                      <a:pt x="18616" y="53801"/>
                      <a:pt x="18790" y="53932"/>
                    </a:cubicBezTo>
                    <a:cubicBezTo>
                      <a:pt x="18833" y="53715"/>
                      <a:pt x="18964" y="53454"/>
                      <a:pt x="18877" y="53323"/>
                    </a:cubicBezTo>
                    <a:cubicBezTo>
                      <a:pt x="18485" y="52410"/>
                      <a:pt x="18007" y="51540"/>
                      <a:pt x="17572" y="50670"/>
                    </a:cubicBezTo>
                    <a:cubicBezTo>
                      <a:pt x="16311" y="48408"/>
                      <a:pt x="15049" y="46147"/>
                      <a:pt x="13832" y="43842"/>
                    </a:cubicBezTo>
                    <a:cubicBezTo>
                      <a:pt x="13701" y="43537"/>
                      <a:pt x="13658" y="43233"/>
                      <a:pt x="13701" y="42885"/>
                    </a:cubicBezTo>
                    <a:cubicBezTo>
                      <a:pt x="14353" y="39318"/>
                      <a:pt x="15006" y="35708"/>
                      <a:pt x="15702" y="32098"/>
                    </a:cubicBezTo>
                    <a:cubicBezTo>
                      <a:pt x="15832" y="31403"/>
                      <a:pt x="15789" y="30663"/>
                      <a:pt x="16528" y="30098"/>
                    </a:cubicBezTo>
                    <a:cubicBezTo>
                      <a:pt x="17311" y="29532"/>
                      <a:pt x="17963" y="28836"/>
                      <a:pt x="18572" y="28097"/>
                    </a:cubicBezTo>
                    <a:cubicBezTo>
                      <a:pt x="19964" y="26314"/>
                      <a:pt x="21269" y="24531"/>
                      <a:pt x="21443" y="22138"/>
                    </a:cubicBezTo>
                    <a:cubicBezTo>
                      <a:pt x="21486" y="21225"/>
                      <a:pt x="21660" y="20312"/>
                      <a:pt x="21791" y="19442"/>
                    </a:cubicBezTo>
                    <a:lnTo>
                      <a:pt x="21791" y="19224"/>
                    </a:lnTo>
                    <a:cubicBezTo>
                      <a:pt x="21673" y="19142"/>
                      <a:pt x="21575" y="19108"/>
                      <a:pt x="21492" y="19108"/>
                    </a:cubicBezTo>
                    <a:cubicBezTo>
                      <a:pt x="21265" y="19108"/>
                      <a:pt x="21147" y="19362"/>
                      <a:pt x="21051" y="19616"/>
                    </a:cubicBezTo>
                    <a:cubicBezTo>
                      <a:pt x="20182" y="22443"/>
                      <a:pt x="18355" y="24618"/>
                      <a:pt x="16572" y="26879"/>
                    </a:cubicBezTo>
                    <a:cubicBezTo>
                      <a:pt x="16528" y="26966"/>
                      <a:pt x="16441" y="27010"/>
                      <a:pt x="16398" y="27097"/>
                    </a:cubicBezTo>
                    <a:cubicBezTo>
                      <a:pt x="16354" y="27010"/>
                      <a:pt x="16267" y="26879"/>
                      <a:pt x="16267" y="26792"/>
                    </a:cubicBezTo>
                    <a:cubicBezTo>
                      <a:pt x="16311" y="26140"/>
                      <a:pt x="16441" y="25487"/>
                      <a:pt x="16485" y="24835"/>
                    </a:cubicBezTo>
                    <a:cubicBezTo>
                      <a:pt x="16528" y="21573"/>
                      <a:pt x="16659" y="18311"/>
                      <a:pt x="16659" y="15093"/>
                    </a:cubicBezTo>
                    <a:cubicBezTo>
                      <a:pt x="16659" y="14919"/>
                      <a:pt x="16702" y="14745"/>
                      <a:pt x="16833" y="14614"/>
                    </a:cubicBezTo>
                    <a:cubicBezTo>
                      <a:pt x="16572" y="14614"/>
                      <a:pt x="16311" y="14571"/>
                      <a:pt x="16050" y="14571"/>
                    </a:cubicBezTo>
                    <a:lnTo>
                      <a:pt x="16050" y="18137"/>
                    </a:lnTo>
                    <a:cubicBezTo>
                      <a:pt x="16050" y="19398"/>
                      <a:pt x="16050" y="20660"/>
                      <a:pt x="16006" y="21921"/>
                    </a:cubicBezTo>
                    <a:cubicBezTo>
                      <a:pt x="15963" y="22182"/>
                      <a:pt x="15876" y="22399"/>
                      <a:pt x="15832" y="22617"/>
                    </a:cubicBezTo>
                    <a:cubicBezTo>
                      <a:pt x="15658" y="22443"/>
                      <a:pt x="15528" y="22269"/>
                      <a:pt x="15397" y="22095"/>
                    </a:cubicBezTo>
                    <a:cubicBezTo>
                      <a:pt x="14658" y="20747"/>
                      <a:pt x="13919" y="19355"/>
                      <a:pt x="13136" y="18007"/>
                    </a:cubicBezTo>
                    <a:cubicBezTo>
                      <a:pt x="13012" y="17800"/>
                      <a:pt x="12810" y="17438"/>
                      <a:pt x="12567" y="17438"/>
                    </a:cubicBezTo>
                    <a:cubicBezTo>
                      <a:pt x="12554" y="17438"/>
                      <a:pt x="12540" y="17439"/>
                      <a:pt x="12527" y="17441"/>
                    </a:cubicBezTo>
                    <a:cubicBezTo>
                      <a:pt x="12222" y="17485"/>
                      <a:pt x="12179" y="17920"/>
                      <a:pt x="12179" y="18181"/>
                    </a:cubicBezTo>
                    <a:cubicBezTo>
                      <a:pt x="12135" y="18616"/>
                      <a:pt x="12222" y="19050"/>
                      <a:pt x="12353" y="19485"/>
                    </a:cubicBezTo>
                    <a:cubicBezTo>
                      <a:pt x="12788" y="21182"/>
                      <a:pt x="13658" y="22704"/>
                      <a:pt x="14875" y="23965"/>
                    </a:cubicBezTo>
                    <a:cubicBezTo>
                      <a:pt x="15354" y="24444"/>
                      <a:pt x="15702" y="25053"/>
                      <a:pt x="15789" y="25705"/>
                    </a:cubicBezTo>
                    <a:cubicBezTo>
                      <a:pt x="15702" y="27793"/>
                      <a:pt x="15484" y="29880"/>
                      <a:pt x="15180" y="31924"/>
                    </a:cubicBezTo>
                    <a:cubicBezTo>
                      <a:pt x="14614" y="35186"/>
                      <a:pt x="14006" y="38448"/>
                      <a:pt x="13397" y="41710"/>
                    </a:cubicBezTo>
                    <a:cubicBezTo>
                      <a:pt x="13310" y="41884"/>
                      <a:pt x="13266" y="42058"/>
                      <a:pt x="13179" y="42189"/>
                    </a:cubicBezTo>
                    <a:cubicBezTo>
                      <a:pt x="13049" y="42058"/>
                      <a:pt x="12918" y="41884"/>
                      <a:pt x="12831" y="41710"/>
                    </a:cubicBezTo>
                    <a:cubicBezTo>
                      <a:pt x="12353" y="40406"/>
                      <a:pt x="11918" y="39101"/>
                      <a:pt x="11396" y="37796"/>
                    </a:cubicBezTo>
                    <a:cubicBezTo>
                      <a:pt x="9439" y="32446"/>
                      <a:pt x="7656" y="27053"/>
                      <a:pt x="7264" y="21356"/>
                    </a:cubicBezTo>
                    <a:cubicBezTo>
                      <a:pt x="6742" y="14440"/>
                      <a:pt x="7003" y="7525"/>
                      <a:pt x="8047" y="696"/>
                    </a:cubicBezTo>
                    <a:lnTo>
                      <a:pt x="8047" y="609"/>
                    </a:lnTo>
                    <a:cubicBezTo>
                      <a:pt x="8003" y="392"/>
                      <a:pt x="7917" y="218"/>
                      <a:pt x="7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63"/>
              <p:cNvSpPr/>
              <p:nvPr/>
            </p:nvSpPr>
            <p:spPr>
              <a:xfrm>
                <a:off x="6053085" y="2386632"/>
                <a:ext cx="132969" cy="90790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5702" extrusionOk="0">
                    <a:moveTo>
                      <a:pt x="4632" y="450"/>
                    </a:moveTo>
                    <a:cubicBezTo>
                      <a:pt x="5613" y="450"/>
                      <a:pt x="5640" y="1027"/>
                      <a:pt x="5219" y="1279"/>
                    </a:cubicBezTo>
                    <a:cubicBezTo>
                      <a:pt x="4974" y="1467"/>
                      <a:pt x="4688" y="1533"/>
                      <a:pt x="4393" y="1533"/>
                    </a:cubicBezTo>
                    <a:cubicBezTo>
                      <a:pt x="4008" y="1533"/>
                      <a:pt x="3607" y="1421"/>
                      <a:pt x="3262" y="1322"/>
                    </a:cubicBezTo>
                    <a:cubicBezTo>
                      <a:pt x="3236" y="1314"/>
                      <a:pt x="3212" y="1310"/>
                      <a:pt x="3190" y="1310"/>
                    </a:cubicBezTo>
                    <a:cubicBezTo>
                      <a:pt x="3150" y="1310"/>
                      <a:pt x="3116" y="1322"/>
                      <a:pt x="3089" y="1344"/>
                    </a:cubicBezTo>
                    <a:lnTo>
                      <a:pt x="3089" y="1344"/>
                    </a:lnTo>
                    <a:cubicBezTo>
                      <a:pt x="3337" y="797"/>
                      <a:pt x="3911" y="452"/>
                      <a:pt x="4524" y="452"/>
                    </a:cubicBezTo>
                    <a:cubicBezTo>
                      <a:pt x="4561" y="451"/>
                      <a:pt x="4597" y="450"/>
                      <a:pt x="4632" y="450"/>
                    </a:cubicBezTo>
                    <a:close/>
                    <a:moveTo>
                      <a:pt x="5823" y="1484"/>
                    </a:moveTo>
                    <a:cubicBezTo>
                      <a:pt x="6286" y="1863"/>
                      <a:pt x="6710" y="2204"/>
                      <a:pt x="7133" y="2627"/>
                    </a:cubicBezTo>
                    <a:cubicBezTo>
                      <a:pt x="7598" y="3015"/>
                      <a:pt x="8098" y="4024"/>
                      <a:pt x="7247" y="4024"/>
                    </a:cubicBezTo>
                    <a:cubicBezTo>
                      <a:pt x="7143" y="4024"/>
                      <a:pt x="7019" y="4008"/>
                      <a:pt x="6872" y="3975"/>
                    </a:cubicBezTo>
                    <a:cubicBezTo>
                      <a:pt x="6655" y="3801"/>
                      <a:pt x="6481" y="3584"/>
                      <a:pt x="6350" y="3366"/>
                    </a:cubicBezTo>
                    <a:cubicBezTo>
                      <a:pt x="6141" y="3067"/>
                      <a:pt x="5972" y="2726"/>
                      <a:pt x="5845" y="2372"/>
                    </a:cubicBezTo>
                    <a:lnTo>
                      <a:pt x="5845" y="2372"/>
                    </a:lnTo>
                    <a:cubicBezTo>
                      <a:pt x="5792" y="2187"/>
                      <a:pt x="5741" y="2022"/>
                      <a:pt x="5698" y="1888"/>
                    </a:cubicBezTo>
                    <a:cubicBezTo>
                      <a:pt x="5662" y="1804"/>
                      <a:pt x="5597" y="1754"/>
                      <a:pt x="5523" y="1731"/>
                    </a:cubicBezTo>
                    <a:lnTo>
                      <a:pt x="5523" y="1731"/>
                    </a:lnTo>
                    <a:cubicBezTo>
                      <a:pt x="5617" y="1671"/>
                      <a:pt x="5731" y="1585"/>
                      <a:pt x="5823" y="1484"/>
                    </a:cubicBezTo>
                    <a:close/>
                    <a:moveTo>
                      <a:pt x="3018" y="1492"/>
                    </a:moveTo>
                    <a:cubicBezTo>
                      <a:pt x="3014" y="1580"/>
                      <a:pt x="3062" y="1676"/>
                      <a:pt x="3175" y="1714"/>
                    </a:cubicBezTo>
                    <a:lnTo>
                      <a:pt x="3175" y="1757"/>
                    </a:lnTo>
                    <a:cubicBezTo>
                      <a:pt x="3523" y="1931"/>
                      <a:pt x="3915" y="2018"/>
                      <a:pt x="4312" y="2018"/>
                    </a:cubicBezTo>
                    <a:cubicBezTo>
                      <a:pt x="4580" y="2018"/>
                      <a:pt x="4852" y="1978"/>
                      <a:pt x="5114" y="1898"/>
                    </a:cubicBezTo>
                    <a:lnTo>
                      <a:pt x="5114" y="1898"/>
                    </a:lnTo>
                    <a:cubicBezTo>
                      <a:pt x="5091" y="1945"/>
                      <a:pt x="5081" y="2000"/>
                      <a:pt x="5089" y="2062"/>
                    </a:cubicBezTo>
                    <a:cubicBezTo>
                      <a:pt x="5161" y="2287"/>
                      <a:pt x="5244" y="2537"/>
                      <a:pt x="5344" y="2789"/>
                    </a:cubicBezTo>
                    <a:lnTo>
                      <a:pt x="5344" y="2789"/>
                    </a:lnTo>
                    <a:cubicBezTo>
                      <a:pt x="5492" y="3432"/>
                      <a:pt x="5543" y="4085"/>
                      <a:pt x="5480" y="4715"/>
                    </a:cubicBezTo>
                    <a:cubicBezTo>
                      <a:pt x="5424" y="5008"/>
                      <a:pt x="5333" y="5117"/>
                      <a:pt x="5228" y="5117"/>
                    </a:cubicBezTo>
                    <a:cubicBezTo>
                      <a:pt x="4929" y="5117"/>
                      <a:pt x="4524" y="4225"/>
                      <a:pt x="4524" y="4193"/>
                    </a:cubicBezTo>
                    <a:cubicBezTo>
                      <a:pt x="4480" y="3888"/>
                      <a:pt x="4393" y="3627"/>
                      <a:pt x="4393" y="3323"/>
                    </a:cubicBezTo>
                    <a:cubicBezTo>
                      <a:pt x="4375" y="3196"/>
                      <a:pt x="4364" y="3061"/>
                      <a:pt x="4358" y="2925"/>
                    </a:cubicBezTo>
                    <a:lnTo>
                      <a:pt x="4358" y="2925"/>
                    </a:lnTo>
                    <a:cubicBezTo>
                      <a:pt x="4362" y="2715"/>
                      <a:pt x="4357" y="2524"/>
                      <a:pt x="4350" y="2366"/>
                    </a:cubicBezTo>
                    <a:cubicBezTo>
                      <a:pt x="4328" y="2192"/>
                      <a:pt x="4187" y="2105"/>
                      <a:pt x="4045" y="2105"/>
                    </a:cubicBezTo>
                    <a:cubicBezTo>
                      <a:pt x="3904" y="2105"/>
                      <a:pt x="3762" y="2192"/>
                      <a:pt x="3741" y="2366"/>
                    </a:cubicBezTo>
                    <a:cubicBezTo>
                      <a:pt x="3741" y="2499"/>
                      <a:pt x="3742" y="2676"/>
                      <a:pt x="3749" y="2879"/>
                    </a:cubicBezTo>
                    <a:lnTo>
                      <a:pt x="3749" y="2879"/>
                    </a:lnTo>
                    <a:cubicBezTo>
                      <a:pt x="3733" y="3330"/>
                      <a:pt x="3661" y="3784"/>
                      <a:pt x="3567" y="4193"/>
                    </a:cubicBezTo>
                    <a:cubicBezTo>
                      <a:pt x="3515" y="4506"/>
                      <a:pt x="3337" y="4897"/>
                      <a:pt x="3138" y="4897"/>
                    </a:cubicBezTo>
                    <a:cubicBezTo>
                      <a:pt x="3005" y="4897"/>
                      <a:pt x="2862" y="4723"/>
                      <a:pt x="2740" y="4236"/>
                    </a:cubicBezTo>
                    <a:cubicBezTo>
                      <a:pt x="2740" y="3932"/>
                      <a:pt x="2784" y="3627"/>
                      <a:pt x="2914" y="3323"/>
                    </a:cubicBezTo>
                    <a:cubicBezTo>
                      <a:pt x="3001" y="2975"/>
                      <a:pt x="3132" y="2670"/>
                      <a:pt x="3306" y="2323"/>
                    </a:cubicBezTo>
                    <a:cubicBezTo>
                      <a:pt x="3425" y="2083"/>
                      <a:pt x="3216" y="1864"/>
                      <a:pt x="3017" y="1864"/>
                    </a:cubicBezTo>
                    <a:cubicBezTo>
                      <a:pt x="2926" y="1864"/>
                      <a:pt x="2838" y="1909"/>
                      <a:pt x="2784" y="2018"/>
                    </a:cubicBezTo>
                    <a:cubicBezTo>
                      <a:pt x="2479" y="2540"/>
                      <a:pt x="2131" y="3018"/>
                      <a:pt x="1740" y="3453"/>
                    </a:cubicBezTo>
                    <a:cubicBezTo>
                      <a:pt x="1390" y="3698"/>
                      <a:pt x="1134" y="3793"/>
                      <a:pt x="956" y="3793"/>
                    </a:cubicBezTo>
                    <a:cubicBezTo>
                      <a:pt x="470" y="3793"/>
                      <a:pt x="564" y="3087"/>
                      <a:pt x="914" y="2801"/>
                    </a:cubicBezTo>
                    <a:cubicBezTo>
                      <a:pt x="1088" y="2627"/>
                      <a:pt x="1262" y="2496"/>
                      <a:pt x="1436" y="2366"/>
                    </a:cubicBezTo>
                    <a:cubicBezTo>
                      <a:pt x="1871" y="2062"/>
                      <a:pt x="2349" y="1801"/>
                      <a:pt x="2871" y="1583"/>
                    </a:cubicBezTo>
                    <a:cubicBezTo>
                      <a:pt x="2907" y="1547"/>
                      <a:pt x="2972" y="1541"/>
                      <a:pt x="3018" y="1492"/>
                    </a:cubicBezTo>
                    <a:close/>
                    <a:moveTo>
                      <a:pt x="4439" y="0"/>
                    </a:moveTo>
                    <a:cubicBezTo>
                      <a:pt x="3795" y="0"/>
                      <a:pt x="3120" y="350"/>
                      <a:pt x="2697" y="974"/>
                    </a:cubicBezTo>
                    <a:cubicBezTo>
                      <a:pt x="2131" y="1757"/>
                      <a:pt x="87" y="1975"/>
                      <a:pt x="0" y="3279"/>
                    </a:cubicBezTo>
                    <a:cubicBezTo>
                      <a:pt x="0" y="3730"/>
                      <a:pt x="425" y="4374"/>
                      <a:pt x="947" y="4374"/>
                    </a:cubicBezTo>
                    <a:cubicBezTo>
                      <a:pt x="979" y="4374"/>
                      <a:pt x="1012" y="4372"/>
                      <a:pt x="1044" y="4367"/>
                    </a:cubicBezTo>
                    <a:cubicBezTo>
                      <a:pt x="1476" y="4332"/>
                      <a:pt x="1833" y="4146"/>
                      <a:pt x="2139" y="3880"/>
                    </a:cubicBezTo>
                    <a:lnTo>
                      <a:pt x="2139" y="3880"/>
                    </a:lnTo>
                    <a:cubicBezTo>
                      <a:pt x="2017" y="4611"/>
                      <a:pt x="2137" y="5278"/>
                      <a:pt x="2914" y="5367"/>
                    </a:cubicBezTo>
                    <a:cubicBezTo>
                      <a:pt x="2968" y="5374"/>
                      <a:pt x="3020" y="5377"/>
                      <a:pt x="3070" y="5377"/>
                    </a:cubicBezTo>
                    <a:cubicBezTo>
                      <a:pt x="3528" y="5377"/>
                      <a:pt x="3827" y="5111"/>
                      <a:pt x="4021" y="4726"/>
                    </a:cubicBezTo>
                    <a:lnTo>
                      <a:pt x="4021" y="4726"/>
                    </a:lnTo>
                    <a:cubicBezTo>
                      <a:pt x="4206" y="5280"/>
                      <a:pt x="4512" y="5701"/>
                      <a:pt x="5019" y="5701"/>
                    </a:cubicBezTo>
                    <a:cubicBezTo>
                      <a:pt x="5095" y="5701"/>
                      <a:pt x="5177" y="5692"/>
                      <a:pt x="5263" y="5671"/>
                    </a:cubicBezTo>
                    <a:cubicBezTo>
                      <a:pt x="5958" y="5508"/>
                      <a:pt x="6163" y="4874"/>
                      <a:pt x="6154" y="4148"/>
                    </a:cubicBezTo>
                    <a:lnTo>
                      <a:pt x="6154" y="4148"/>
                    </a:lnTo>
                    <a:cubicBezTo>
                      <a:pt x="6434" y="4424"/>
                      <a:pt x="6774" y="4604"/>
                      <a:pt x="7193" y="4604"/>
                    </a:cubicBezTo>
                    <a:cubicBezTo>
                      <a:pt x="7272" y="4604"/>
                      <a:pt x="7353" y="4597"/>
                      <a:pt x="7438" y="4584"/>
                    </a:cubicBezTo>
                    <a:cubicBezTo>
                      <a:pt x="7960" y="4497"/>
                      <a:pt x="8351" y="3932"/>
                      <a:pt x="8220" y="3410"/>
                    </a:cubicBezTo>
                    <a:cubicBezTo>
                      <a:pt x="7916" y="2323"/>
                      <a:pt x="7003" y="1583"/>
                      <a:pt x="6089" y="1018"/>
                    </a:cubicBezTo>
                    <a:cubicBezTo>
                      <a:pt x="6053" y="1000"/>
                      <a:pt x="6016" y="992"/>
                      <a:pt x="5980" y="992"/>
                    </a:cubicBezTo>
                    <a:cubicBezTo>
                      <a:pt x="5969" y="992"/>
                      <a:pt x="5958" y="992"/>
                      <a:pt x="5948" y="994"/>
                    </a:cubicBezTo>
                    <a:lnTo>
                      <a:pt x="5948" y="994"/>
                    </a:lnTo>
                    <a:cubicBezTo>
                      <a:pt x="5627" y="310"/>
                      <a:pt x="5046" y="0"/>
                      <a:pt x="4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63"/>
              <p:cNvSpPr/>
              <p:nvPr/>
            </p:nvSpPr>
            <p:spPr>
              <a:xfrm>
                <a:off x="5909735" y="2155899"/>
                <a:ext cx="138510" cy="98751"/>
              </a:xfrm>
              <a:custGeom>
                <a:avLst/>
                <a:gdLst/>
                <a:ahLst/>
                <a:cxnLst/>
                <a:rect l="l" t="t" r="r" b="b"/>
                <a:pathLst>
                  <a:path w="8699" h="6202" extrusionOk="0">
                    <a:moveTo>
                      <a:pt x="6660" y="1954"/>
                    </a:moveTo>
                    <a:cubicBezTo>
                      <a:pt x="7072" y="2453"/>
                      <a:pt x="7407" y="2917"/>
                      <a:pt x="7742" y="3461"/>
                    </a:cubicBezTo>
                    <a:cubicBezTo>
                      <a:pt x="8133" y="3959"/>
                      <a:pt x="8408" y="4980"/>
                      <a:pt x="7759" y="4980"/>
                    </a:cubicBezTo>
                    <a:cubicBezTo>
                      <a:pt x="7614" y="4980"/>
                      <a:pt x="7423" y="4929"/>
                      <a:pt x="7177" y="4809"/>
                    </a:cubicBezTo>
                    <a:cubicBezTo>
                      <a:pt x="7003" y="4592"/>
                      <a:pt x="6829" y="4331"/>
                      <a:pt x="6742" y="4027"/>
                    </a:cubicBezTo>
                    <a:cubicBezTo>
                      <a:pt x="6578" y="3534"/>
                      <a:pt x="6491" y="3003"/>
                      <a:pt x="6445" y="2470"/>
                    </a:cubicBezTo>
                    <a:lnTo>
                      <a:pt x="6445" y="2470"/>
                    </a:lnTo>
                    <a:cubicBezTo>
                      <a:pt x="6442" y="2437"/>
                      <a:pt x="6440" y="2404"/>
                      <a:pt x="6437" y="2374"/>
                    </a:cubicBezTo>
                    <a:cubicBezTo>
                      <a:pt x="6426" y="2263"/>
                      <a:pt x="6375" y="2180"/>
                      <a:pt x="6307" y="2126"/>
                    </a:cubicBezTo>
                    <a:lnTo>
                      <a:pt x="6307" y="2126"/>
                    </a:lnTo>
                    <a:cubicBezTo>
                      <a:pt x="6416" y="2085"/>
                      <a:pt x="6547" y="2028"/>
                      <a:pt x="6660" y="1954"/>
                    </a:cubicBezTo>
                    <a:close/>
                    <a:moveTo>
                      <a:pt x="5134" y="537"/>
                    </a:moveTo>
                    <a:cubicBezTo>
                      <a:pt x="5278" y="537"/>
                      <a:pt x="5424" y="555"/>
                      <a:pt x="5567" y="591"/>
                    </a:cubicBezTo>
                    <a:cubicBezTo>
                      <a:pt x="6698" y="808"/>
                      <a:pt x="6611" y="1373"/>
                      <a:pt x="6089" y="1591"/>
                    </a:cubicBezTo>
                    <a:cubicBezTo>
                      <a:pt x="5913" y="1668"/>
                      <a:pt x="5735" y="1700"/>
                      <a:pt x="5556" y="1700"/>
                    </a:cubicBezTo>
                    <a:cubicBezTo>
                      <a:pt x="5028" y="1700"/>
                      <a:pt x="4500" y="1416"/>
                      <a:pt x="4045" y="1156"/>
                    </a:cubicBezTo>
                    <a:cubicBezTo>
                      <a:pt x="4009" y="1138"/>
                      <a:pt x="3974" y="1130"/>
                      <a:pt x="3940" y="1130"/>
                    </a:cubicBezTo>
                    <a:cubicBezTo>
                      <a:pt x="3733" y="1130"/>
                      <a:pt x="3603" y="1441"/>
                      <a:pt x="3828" y="1591"/>
                    </a:cubicBezTo>
                    <a:lnTo>
                      <a:pt x="3828" y="1634"/>
                    </a:lnTo>
                    <a:cubicBezTo>
                      <a:pt x="4310" y="2021"/>
                      <a:pt x="4936" y="2240"/>
                      <a:pt x="5563" y="2240"/>
                    </a:cubicBezTo>
                    <a:cubicBezTo>
                      <a:pt x="5642" y="2240"/>
                      <a:pt x="5721" y="2237"/>
                      <a:pt x="5799" y="2230"/>
                    </a:cubicBezTo>
                    <a:lnTo>
                      <a:pt x="5799" y="2230"/>
                    </a:lnTo>
                    <a:cubicBezTo>
                      <a:pt x="5785" y="2271"/>
                      <a:pt x="5779" y="2319"/>
                      <a:pt x="5785" y="2374"/>
                    </a:cubicBezTo>
                    <a:cubicBezTo>
                      <a:pt x="5793" y="2601"/>
                      <a:pt x="5810" y="2853"/>
                      <a:pt x="5842" y="3113"/>
                    </a:cubicBezTo>
                    <a:lnTo>
                      <a:pt x="5842" y="3113"/>
                    </a:lnTo>
                    <a:cubicBezTo>
                      <a:pt x="5857" y="3836"/>
                      <a:pt x="5751" y="4564"/>
                      <a:pt x="5524" y="5244"/>
                    </a:cubicBezTo>
                    <a:cubicBezTo>
                      <a:pt x="5413" y="5507"/>
                      <a:pt x="5306" y="5608"/>
                      <a:pt x="5209" y="5608"/>
                    </a:cubicBezTo>
                    <a:cubicBezTo>
                      <a:pt x="4885" y="5608"/>
                      <a:pt x="4654" y="4505"/>
                      <a:pt x="4654" y="4505"/>
                    </a:cubicBezTo>
                    <a:cubicBezTo>
                      <a:pt x="4654" y="4157"/>
                      <a:pt x="4697" y="3853"/>
                      <a:pt x="4741" y="3548"/>
                    </a:cubicBezTo>
                    <a:cubicBezTo>
                      <a:pt x="4768" y="3332"/>
                      <a:pt x="4795" y="3117"/>
                      <a:pt x="4832" y="2911"/>
                    </a:cubicBezTo>
                    <a:lnTo>
                      <a:pt x="4832" y="2911"/>
                    </a:lnTo>
                    <a:cubicBezTo>
                      <a:pt x="4864" y="2778"/>
                      <a:pt x="4892" y="2655"/>
                      <a:pt x="4915" y="2548"/>
                    </a:cubicBezTo>
                    <a:cubicBezTo>
                      <a:pt x="4940" y="2320"/>
                      <a:pt x="4760" y="2181"/>
                      <a:pt x="4579" y="2181"/>
                    </a:cubicBezTo>
                    <a:cubicBezTo>
                      <a:pt x="4459" y="2181"/>
                      <a:pt x="4339" y="2242"/>
                      <a:pt x="4278" y="2378"/>
                    </a:cubicBezTo>
                    <a:lnTo>
                      <a:pt x="4278" y="2378"/>
                    </a:lnTo>
                    <a:lnTo>
                      <a:pt x="4263" y="2374"/>
                    </a:lnTo>
                    <a:cubicBezTo>
                      <a:pt x="4258" y="2409"/>
                      <a:pt x="4253" y="2443"/>
                      <a:pt x="4248" y="2478"/>
                    </a:cubicBezTo>
                    <a:lnTo>
                      <a:pt x="4248" y="2478"/>
                    </a:lnTo>
                    <a:cubicBezTo>
                      <a:pt x="4210" y="2634"/>
                      <a:pt x="4163" y="2842"/>
                      <a:pt x="4119" y="3081"/>
                    </a:cubicBezTo>
                    <a:lnTo>
                      <a:pt x="4119" y="3081"/>
                    </a:lnTo>
                    <a:cubicBezTo>
                      <a:pt x="4007" y="3493"/>
                      <a:pt x="3848" y="3899"/>
                      <a:pt x="3654" y="4287"/>
                    </a:cubicBezTo>
                    <a:cubicBezTo>
                      <a:pt x="3531" y="4558"/>
                      <a:pt x="3268" y="4899"/>
                      <a:pt x="3056" y="4899"/>
                    </a:cubicBezTo>
                    <a:cubicBezTo>
                      <a:pt x="2893" y="4899"/>
                      <a:pt x="2759" y="4699"/>
                      <a:pt x="2740" y="4114"/>
                    </a:cubicBezTo>
                    <a:cubicBezTo>
                      <a:pt x="2827" y="3766"/>
                      <a:pt x="2958" y="3461"/>
                      <a:pt x="3175" y="3200"/>
                    </a:cubicBezTo>
                    <a:cubicBezTo>
                      <a:pt x="3349" y="2852"/>
                      <a:pt x="3567" y="2548"/>
                      <a:pt x="3828" y="2243"/>
                    </a:cubicBezTo>
                    <a:cubicBezTo>
                      <a:pt x="4026" y="2012"/>
                      <a:pt x="3822" y="1705"/>
                      <a:pt x="3579" y="1705"/>
                    </a:cubicBezTo>
                    <a:cubicBezTo>
                      <a:pt x="3503" y="1705"/>
                      <a:pt x="3422" y="1735"/>
                      <a:pt x="3349" y="1808"/>
                    </a:cubicBezTo>
                    <a:cubicBezTo>
                      <a:pt x="3342" y="1816"/>
                      <a:pt x="3335" y="1823"/>
                      <a:pt x="3327" y="1830"/>
                    </a:cubicBezTo>
                    <a:lnTo>
                      <a:pt x="3327" y="1830"/>
                    </a:lnTo>
                    <a:lnTo>
                      <a:pt x="3306" y="1808"/>
                    </a:lnTo>
                    <a:cubicBezTo>
                      <a:pt x="3262" y="1862"/>
                      <a:pt x="3213" y="1925"/>
                      <a:pt x="3159" y="1996"/>
                    </a:cubicBezTo>
                    <a:lnTo>
                      <a:pt x="3159" y="1996"/>
                    </a:lnTo>
                    <a:cubicBezTo>
                      <a:pt x="2776" y="2367"/>
                      <a:pt x="2361" y="2728"/>
                      <a:pt x="1914" y="3026"/>
                    </a:cubicBezTo>
                    <a:cubicBezTo>
                      <a:pt x="1591" y="3161"/>
                      <a:pt x="1346" y="3216"/>
                      <a:pt x="1166" y="3216"/>
                    </a:cubicBezTo>
                    <a:cubicBezTo>
                      <a:pt x="470" y="3216"/>
                      <a:pt x="735" y="2398"/>
                      <a:pt x="1218" y="2156"/>
                    </a:cubicBezTo>
                    <a:cubicBezTo>
                      <a:pt x="1436" y="2026"/>
                      <a:pt x="1653" y="1939"/>
                      <a:pt x="1870" y="1852"/>
                    </a:cubicBezTo>
                    <a:cubicBezTo>
                      <a:pt x="2392" y="1634"/>
                      <a:pt x="2958" y="1460"/>
                      <a:pt x="3523" y="1373"/>
                    </a:cubicBezTo>
                    <a:cubicBezTo>
                      <a:pt x="3610" y="1373"/>
                      <a:pt x="3697" y="1330"/>
                      <a:pt x="3741" y="1243"/>
                    </a:cubicBezTo>
                    <a:cubicBezTo>
                      <a:pt x="4051" y="794"/>
                      <a:pt x="4581" y="537"/>
                      <a:pt x="5134" y="537"/>
                    </a:cubicBezTo>
                    <a:close/>
                    <a:moveTo>
                      <a:pt x="5109" y="1"/>
                    </a:moveTo>
                    <a:cubicBezTo>
                      <a:pt x="4544" y="1"/>
                      <a:pt x="3949" y="217"/>
                      <a:pt x="3480" y="634"/>
                    </a:cubicBezTo>
                    <a:cubicBezTo>
                      <a:pt x="2740" y="1373"/>
                      <a:pt x="522" y="1069"/>
                      <a:pt x="174" y="2417"/>
                    </a:cubicBezTo>
                    <a:cubicBezTo>
                      <a:pt x="0" y="3026"/>
                      <a:pt x="348" y="3635"/>
                      <a:pt x="957" y="3853"/>
                    </a:cubicBezTo>
                    <a:cubicBezTo>
                      <a:pt x="1033" y="3861"/>
                      <a:pt x="1108" y="3865"/>
                      <a:pt x="1182" y="3865"/>
                    </a:cubicBezTo>
                    <a:cubicBezTo>
                      <a:pt x="1558" y="3865"/>
                      <a:pt x="1902" y="3759"/>
                      <a:pt x="2222" y="3590"/>
                    </a:cubicBezTo>
                    <a:lnTo>
                      <a:pt x="2222" y="3590"/>
                    </a:lnTo>
                    <a:cubicBezTo>
                      <a:pt x="1926" y="4341"/>
                      <a:pt x="1896" y="5086"/>
                      <a:pt x="2697" y="5375"/>
                    </a:cubicBezTo>
                    <a:cubicBezTo>
                      <a:pt x="2837" y="5426"/>
                      <a:pt x="2970" y="5450"/>
                      <a:pt x="3094" y="5450"/>
                    </a:cubicBezTo>
                    <a:cubicBezTo>
                      <a:pt x="3457" y="5450"/>
                      <a:pt x="3753" y="5249"/>
                      <a:pt x="3995" y="4946"/>
                    </a:cubicBezTo>
                    <a:lnTo>
                      <a:pt x="3995" y="4946"/>
                    </a:lnTo>
                    <a:cubicBezTo>
                      <a:pt x="4070" y="5645"/>
                      <a:pt x="4351" y="6202"/>
                      <a:pt x="5053" y="6202"/>
                    </a:cubicBezTo>
                    <a:cubicBezTo>
                      <a:pt x="5065" y="6202"/>
                      <a:pt x="5077" y="6202"/>
                      <a:pt x="5089" y="6201"/>
                    </a:cubicBezTo>
                    <a:cubicBezTo>
                      <a:pt x="5843" y="6201"/>
                      <a:pt x="6206" y="5590"/>
                      <a:pt x="6369" y="4832"/>
                    </a:cubicBezTo>
                    <a:lnTo>
                      <a:pt x="6369" y="4832"/>
                    </a:lnTo>
                    <a:cubicBezTo>
                      <a:pt x="6636" y="5259"/>
                      <a:pt x="7019" y="5559"/>
                      <a:pt x="7568" y="5592"/>
                    </a:cubicBezTo>
                    <a:cubicBezTo>
                      <a:pt x="7594" y="5594"/>
                      <a:pt x="7619" y="5595"/>
                      <a:pt x="7644" y="5595"/>
                    </a:cubicBezTo>
                    <a:cubicBezTo>
                      <a:pt x="8257" y="5595"/>
                      <a:pt x="8699" y="5090"/>
                      <a:pt x="8699" y="4505"/>
                    </a:cubicBezTo>
                    <a:cubicBezTo>
                      <a:pt x="8655" y="3331"/>
                      <a:pt x="7872" y="2330"/>
                      <a:pt x="7090" y="1547"/>
                    </a:cubicBezTo>
                    <a:cubicBezTo>
                      <a:pt x="7035" y="1502"/>
                      <a:pt x="6973" y="1479"/>
                      <a:pt x="6910" y="1474"/>
                    </a:cubicBezTo>
                    <a:lnTo>
                      <a:pt x="6910" y="1474"/>
                    </a:lnTo>
                    <a:cubicBezTo>
                      <a:pt x="6718" y="477"/>
                      <a:pt x="5947" y="1"/>
                      <a:pt x="5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13" name="Google Shape;913;p63"/>
            <p:cNvPicPr preferRelativeResize="0"/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 rot="-899999">
              <a:off x="6558611" y="3731209"/>
              <a:ext cx="1920250" cy="7158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4" name="Google Shape;914;p63"/>
          <p:cNvGrpSpPr/>
          <p:nvPr/>
        </p:nvGrpSpPr>
        <p:grpSpPr>
          <a:xfrm>
            <a:off x="1387550" y="2895763"/>
            <a:ext cx="975850" cy="1637501"/>
            <a:chOff x="1311350" y="2895763"/>
            <a:chExt cx="975850" cy="163750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15" name="Google Shape;915;p63"/>
            <p:cNvSpPr/>
            <p:nvPr/>
          </p:nvSpPr>
          <p:spPr>
            <a:xfrm>
              <a:off x="1479250" y="2895763"/>
              <a:ext cx="640066" cy="1224787"/>
            </a:xfrm>
            <a:custGeom>
              <a:avLst/>
              <a:gdLst/>
              <a:ahLst/>
              <a:cxnLst/>
              <a:rect l="l" t="t" r="r" b="b"/>
              <a:pathLst>
                <a:path w="32347" h="61897" extrusionOk="0">
                  <a:moveTo>
                    <a:pt x="12818" y="615"/>
                  </a:moveTo>
                  <a:cubicBezTo>
                    <a:pt x="14558" y="3703"/>
                    <a:pt x="11513" y="11662"/>
                    <a:pt x="8208" y="12314"/>
                  </a:cubicBezTo>
                  <a:cubicBezTo>
                    <a:pt x="8643" y="10357"/>
                    <a:pt x="9078" y="8574"/>
                    <a:pt x="9469" y="6834"/>
                  </a:cubicBezTo>
                  <a:lnTo>
                    <a:pt x="9469" y="6834"/>
                  </a:lnTo>
                  <a:cubicBezTo>
                    <a:pt x="8730" y="6878"/>
                    <a:pt x="8469" y="7443"/>
                    <a:pt x="7686" y="12054"/>
                  </a:cubicBezTo>
                  <a:cubicBezTo>
                    <a:pt x="6164" y="10401"/>
                    <a:pt x="6338" y="8574"/>
                    <a:pt x="6947" y="6747"/>
                  </a:cubicBezTo>
                  <a:cubicBezTo>
                    <a:pt x="7860" y="3920"/>
                    <a:pt x="10035" y="1659"/>
                    <a:pt x="12818" y="615"/>
                  </a:cubicBezTo>
                  <a:close/>
                  <a:moveTo>
                    <a:pt x="2032" y="10792"/>
                  </a:moveTo>
                  <a:lnTo>
                    <a:pt x="2032" y="10792"/>
                  </a:lnTo>
                  <a:cubicBezTo>
                    <a:pt x="4815" y="12097"/>
                    <a:pt x="7903" y="17751"/>
                    <a:pt x="7903" y="20013"/>
                  </a:cubicBezTo>
                  <a:cubicBezTo>
                    <a:pt x="5990" y="19186"/>
                    <a:pt x="4337" y="16707"/>
                    <a:pt x="3163" y="13184"/>
                  </a:cubicBezTo>
                  <a:lnTo>
                    <a:pt x="3163" y="13184"/>
                  </a:lnTo>
                  <a:cubicBezTo>
                    <a:pt x="2989" y="14663"/>
                    <a:pt x="3598" y="16011"/>
                    <a:pt x="4424" y="17142"/>
                  </a:cubicBezTo>
                  <a:cubicBezTo>
                    <a:pt x="5294" y="18317"/>
                    <a:pt x="6251" y="19404"/>
                    <a:pt x="7121" y="20491"/>
                  </a:cubicBezTo>
                  <a:cubicBezTo>
                    <a:pt x="2510" y="20274"/>
                    <a:pt x="553" y="14707"/>
                    <a:pt x="2032" y="10792"/>
                  </a:cubicBezTo>
                  <a:close/>
                  <a:moveTo>
                    <a:pt x="15950" y="14315"/>
                  </a:moveTo>
                  <a:lnTo>
                    <a:pt x="15950" y="14315"/>
                  </a:lnTo>
                  <a:cubicBezTo>
                    <a:pt x="16689" y="16968"/>
                    <a:pt x="15732" y="19143"/>
                    <a:pt x="14253" y="21144"/>
                  </a:cubicBezTo>
                  <a:cubicBezTo>
                    <a:pt x="13324" y="22356"/>
                    <a:pt x="12282" y="23380"/>
                    <a:pt x="10500" y="23380"/>
                  </a:cubicBezTo>
                  <a:cubicBezTo>
                    <a:pt x="10364" y="23380"/>
                    <a:pt x="10223" y="23374"/>
                    <a:pt x="10078" y="23362"/>
                  </a:cubicBezTo>
                  <a:lnTo>
                    <a:pt x="13731" y="18186"/>
                  </a:lnTo>
                  <a:lnTo>
                    <a:pt x="13731" y="18186"/>
                  </a:lnTo>
                  <a:cubicBezTo>
                    <a:pt x="11818" y="19143"/>
                    <a:pt x="11165" y="21100"/>
                    <a:pt x="9948" y="22666"/>
                  </a:cubicBezTo>
                  <a:cubicBezTo>
                    <a:pt x="9687" y="19317"/>
                    <a:pt x="12340" y="15576"/>
                    <a:pt x="15950" y="14315"/>
                  </a:cubicBezTo>
                  <a:close/>
                  <a:moveTo>
                    <a:pt x="27301" y="16142"/>
                  </a:moveTo>
                  <a:cubicBezTo>
                    <a:pt x="28389" y="16751"/>
                    <a:pt x="29258" y="17577"/>
                    <a:pt x="29389" y="18925"/>
                  </a:cubicBezTo>
                  <a:cubicBezTo>
                    <a:pt x="29606" y="20491"/>
                    <a:pt x="29085" y="22013"/>
                    <a:pt x="28041" y="23144"/>
                  </a:cubicBezTo>
                  <a:cubicBezTo>
                    <a:pt x="27954" y="21839"/>
                    <a:pt x="27867" y="20578"/>
                    <a:pt x="27780" y="19360"/>
                  </a:cubicBezTo>
                  <a:cubicBezTo>
                    <a:pt x="27606" y="19317"/>
                    <a:pt x="27432" y="19273"/>
                    <a:pt x="27258" y="19273"/>
                  </a:cubicBezTo>
                  <a:lnTo>
                    <a:pt x="27258" y="23623"/>
                  </a:lnTo>
                  <a:cubicBezTo>
                    <a:pt x="25605" y="21361"/>
                    <a:pt x="25692" y="18795"/>
                    <a:pt x="27301" y="16142"/>
                  </a:cubicBezTo>
                  <a:close/>
                  <a:moveTo>
                    <a:pt x="20821" y="23231"/>
                  </a:moveTo>
                  <a:cubicBezTo>
                    <a:pt x="22604" y="23405"/>
                    <a:pt x="24866" y="25232"/>
                    <a:pt x="25605" y="27320"/>
                  </a:cubicBezTo>
                  <a:cubicBezTo>
                    <a:pt x="24474" y="26406"/>
                    <a:pt x="23430" y="25623"/>
                    <a:pt x="22387" y="24797"/>
                  </a:cubicBezTo>
                  <a:cubicBezTo>
                    <a:pt x="22343" y="24797"/>
                    <a:pt x="22256" y="24884"/>
                    <a:pt x="21995" y="25014"/>
                  </a:cubicBezTo>
                  <a:lnTo>
                    <a:pt x="25388" y="27798"/>
                  </a:lnTo>
                  <a:cubicBezTo>
                    <a:pt x="25367" y="27798"/>
                    <a:pt x="25347" y="27799"/>
                    <a:pt x="25327" y="27799"/>
                  </a:cubicBezTo>
                  <a:cubicBezTo>
                    <a:pt x="23302" y="27799"/>
                    <a:pt x="21208" y="25643"/>
                    <a:pt x="20821" y="23231"/>
                  </a:cubicBezTo>
                  <a:close/>
                  <a:moveTo>
                    <a:pt x="28502" y="29189"/>
                  </a:moveTo>
                  <a:cubicBezTo>
                    <a:pt x="29672" y="29189"/>
                    <a:pt x="30952" y="29745"/>
                    <a:pt x="31564" y="30756"/>
                  </a:cubicBezTo>
                  <a:cubicBezTo>
                    <a:pt x="30650" y="31038"/>
                    <a:pt x="29748" y="31245"/>
                    <a:pt x="28818" y="31245"/>
                  </a:cubicBezTo>
                  <a:cubicBezTo>
                    <a:pt x="27888" y="31245"/>
                    <a:pt x="26932" y="31038"/>
                    <a:pt x="25910" y="30495"/>
                  </a:cubicBezTo>
                  <a:lnTo>
                    <a:pt x="29476" y="30495"/>
                  </a:lnTo>
                  <a:cubicBezTo>
                    <a:pt x="29519" y="30408"/>
                    <a:pt x="29519" y="30277"/>
                    <a:pt x="29519" y="30190"/>
                  </a:cubicBezTo>
                  <a:lnTo>
                    <a:pt x="26605" y="29886"/>
                  </a:lnTo>
                  <a:cubicBezTo>
                    <a:pt x="27061" y="29413"/>
                    <a:pt x="27760" y="29189"/>
                    <a:pt x="28502" y="29189"/>
                  </a:cubicBezTo>
                  <a:close/>
                  <a:moveTo>
                    <a:pt x="2291" y="24278"/>
                  </a:moveTo>
                  <a:cubicBezTo>
                    <a:pt x="6224" y="24278"/>
                    <a:pt x="11371" y="27203"/>
                    <a:pt x="13123" y="30625"/>
                  </a:cubicBezTo>
                  <a:cubicBezTo>
                    <a:pt x="9904" y="29625"/>
                    <a:pt x="6903" y="28494"/>
                    <a:pt x="4467" y="25841"/>
                  </a:cubicBezTo>
                  <a:lnTo>
                    <a:pt x="4467" y="25841"/>
                  </a:lnTo>
                  <a:cubicBezTo>
                    <a:pt x="4859" y="27929"/>
                    <a:pt x="9382" y="30495"/>
                    <a:pt x="13166" y="31060"/>
                  </a:cubicBezTo>
                  <a:cubicBezTo>
                    <a:pt x="12521" y="31931"/>
                    <a:pt x="11253" y="32491"/>
                    <a:pt x="9984" y="32491"/>
                  </a:cubicBezTo>
                  <a:cubicBezTo>
                    <a:pt x="9543" y="32491"/>
                    <a:pt x="9101" y="32424"/>
                    <a:pt x="8686" y="32278"/>
                  </a:cubicBezTo>
                  <a:cubicBezTo>
                    <a:pt x="4815" y="31017"/>
                    <a:pt x="2641" y="28189"/>
                    <a:pt x="1510" y="24319"/>
                  </a:cubicBezTo>
                  <a:cubicBezTo>
                    <a:pt x="1764" y="24291"/>
                    <a:pt x="2024" y="24278"/>
                    <a:pt x="2291" y="24278"/>
                  </a:cubicBezTo>
                  <a:close/>
                  <a:moveTo>
                    <a:pt x="15645" y="25928"/>
                  </a:moveTo>
                  <a:cubicBezTo>
                    <a:pt x="18081" y="26232"/>
                    <a:pt x="21865" y="29494"/>
                    <a:pt x="22474" y="33713"/>
                  </a:cubicBezTo>
                  <a:lnTo>
                    <a:pt x="22213" y="33931"/>
                  </a:lnTo>
                  <a:lnTo>
                    <a:pt x="17733" y="28103"/>
                  </a:lnTo>
                  <a:lnTo>
                    <a:pt x="17733" y="28103"/>
                  </a:lnTo>
                  <a:cubicBezTo>
                    <a:pt x="18559" y="30538"/>
                    <a:pt x="20168" y="32452"/>
                    <a:pt x="21995" y="34279"/>
                  </a:cubicBezTo>
                  <a:cubicBezTo>
                    <a:pt x="18255" y="33191"/>
                    <a:pt x="15732" y="29277"/>
                    <a:pt x="15645" y="25928"/>
                  </a:cubicBezTo>
                  <a:close/>
                  <a:moveTo>
                    <a:pt x="24967" y="36049"/>
                  </a:moveTo>
                  <a:cubicBezTo>
                    <a:pt x="25539" y="36049"/>
                    <a:pt x="26129" y="36139"/>
                    <a:pt x="26736" y="36279"/>
                  </a:cubicBezTo>
                  <a:lnTo>
                    <a:pt x="25779" y="36714"/>
                  </a:lnTo>
                  <a:cubicBezTo>
                    <a:pt x="25431" y="36540"/>
                    <a:pt x="25083" y="36497"/>
                    <a:pt x="24735" y="36453"/>
                  </a:cubicBezTo>
                  <a:cubicBezTo>
                    <a:pt x="23909" y="36627"/>
                    <a:pt x="23082" y="36888"/>
                    <a:pt x="22082" y="37149"/>
                  </a:cubicBezTo>
                  <a:cubicBezTo>
                    <a:pt x="22976" y="36339"/>
                    <a:pt x="23942" y="36049"/>
                    <a:pt x="24967" y="36049"/>
                  </a:cubicBezTo>
                  <a:close/>
                  <a:moveTo>
                    <a:pt x="25779" y="36714"/>
                  </a:moveTo>
                  <a:cubicBezTo>
                    <a:pt x="25257" y="37975"/>
                    <a:pt x="24083" y="37975"/>
                    <a:pt x="23039" y="38236"/>
                  </a:cubicBezTo>
                  <a:cubicBezTo>
                    <a:pt x="22778" y="38258"/>
                    <a:pt x="22506" y="38269"/>
                    <a:pt x="22234" y="38269"/>
                  </a:cubicBezTo>
                  <a:cubicBezTo>
                    <a:pt x="21963" y="38269"/>
                    <a:pt x="21691" y="38258"/>
                    <a:pt x="21430" y="38236"/>
                  </a:cubicBezTo>
                  <a:cubicBezTo>
                    <a:pt x="22822" y="37106"/>
                    <a:pt x="24344" y="37106"/>
                    <a:pt x="25779" y="36714"/>
                  </a:cubicBezTo>
                  <a:close/>
                  <a:moveTo>
                    <a:pt x="15471" y="36366"/>
                  </a:moveTo>
                  <a:lnTo>
                    <a:pt x="15471" y="36366"/>
                  </a:lnTo>
                  <a:cubicBezTo>
                    <a:pt x="14601" y="37410"/>
                    <a:pt x="13775" y="38410"/>
                    <a:pt x="12949" y="39411"/>
                  </a:cubicBezTo>
                  <a:lnTo>
                    <a:pt x="13210" y="39628"/>
                  </a:lnTo>
                  <a:lnTo>
                    <a:pt x="15645" y="36975"/>
                  </a:lnTo>
                  <a:lnTo>
                    <a:pt x="15645" y="36975"/>
                  </a:lnTo>
                  <a:cubicBezTo>
                    <a:pt x="15558" y="38367"/>
                    <a:pt x="13862" y="40150"/>
                    <a:pt x="11861" y="40976"/>
                  </a:cubicBezTo>
                  <a:cubicBezTo>
                    <a:pt x="12383" y="38802"/>
                    <a:pt x="13166" y="37019"/>
                    <a:pt x="15471" y="36366"/>
                  </a:cubicBezTo>
                  <a:close/>
                  <a:moveTo>
                    <a:pt x="13076" y="0"/>
                  </a:moveTo>
                  <a:cubicBezTo>
                    <a:pt x="12880" y="0"/>
                    <a:pt x="12639" y="63"/>
                    <a:pt x="12340" y="180"/>
                  </a:cubicBezTo>
                  <a:cubicBezTo>
                    <a:pt x="9426" y="1311"/>
                    <a:pt x="7251" y="3703"/>
                    <a:pt x="6338" y="6660"/>
                  </a:cubicBezTo>
                  <a:cubicBezTo>
                    <a:pt x="5598" y="8835"/>
                    <a:pt x="5642" y="10966"/>
                    <a:pt x="7425" y="12749"/>
                  </a:cubicBezTo>
                  <a:cubicBezTo>
                    <a:pt x="7599" y="12923"/>
                    <a:pt x="7686" y="13184"/>
                    <a:pt x="7686" y="13445"/>
                  </a:cubicBezTo>
                  <a:cubicBezTo>
                    <a:pt x="7642" y="14446"/>
                    <a:pt x="7555" y="15359"/>
                    <a:pt x="7468" y="16533"/>
                  </a:cubicBezTo>
                  <a:cubicBezTo>
                    <a:pt x="7294" y="16142"/>
                    <a:pt x="7207" y="15924"/>
                    <a:pt x="7077" y="15750"/>
                  </a:cubicBezTo>
                  <a:cubicBezTo>
                    <a:pt x="6077" y="13576"/>
                    <a:pt x="4511" y="11749"/>
                    <a:pt x="2597" y="10357"/>
                  </a:cubicBezTo>
                  <a:cubicBezTo>
                    <a:pt x="2372" y="10200"/>
                    <a:pt x="2124" y="10031"/>
                    <a:pt x="1894" y="10031"/>
                  </a:cubicBezTo>
                  <a:cubicBezTo>
                    <a:pt x="1680" y="10031"/>
                    <a:pt x="1483" y="10178"/>
                    <a:pt x="1336" y="10618"/>
                  </a:cubicBezTo>
                  <a:cubicBezTo>
                    <a:pt x="1" y="14710"/>
                    <a:pt x="1608" y="21189"/>
                    <a:pt x="7974" y="21189"/>
                  </a:cubicBezTo>
                  <a:cubicBezTo>
                    <a:pt x="8037" y="21189"/>
                    <a:pt x="8100" y="21188"/>
                    <a:pt x="8164" y="21187"/>
                  </a:cubicBezTo>
                  <a:cubicBezTo>
                    <a:pt x="8991" y="23057"/>
                    <a:pt x="9774" y="24971"/>
                    <a:pt x="10600" y="26841"/>
                  </a:cubicBezTo>
                  <a:lnTo>
                    <a:pt x="10556" y="26841"/>
                  </a:lnTo>
                  <a:cubicBezTo>
                    <a:pt x="10426" y="26754"/>
                    <a:pt x="10252" y="26624"/>
                    <a:pt x="10122" y="26537"/>
                  </a:cubicBezTo>
                  <a:cubicBezTo>
                    <a:pt x="7807" y="24854"/>
                    <a:pt x="5330" y="23618"/>
                    <a:pt x="2415" y="23618"/>
                  </a:cubicBezTo>
                  <a:cubicBezTo>
                    <a:pt x="2317" y="23618"/>
                    <a:pt x="2218" y="23620"/>
                    <a:pt x="2119" y="23623"/>
                  </a:cubicBezTo>
                  <a:cubicBezTo>
                    <a:pt x="988" y="23623"/>
                    <a:pt x="727" y="23971"/>
                    <a:pt x="1031" y="25058"/>
                  </a:cubicBezTo>
                  <a:cubicBezTo>
                    <a:pt x="1597" y="27276"/>
                    <a:pt x="2858" y="29277"/>
                    <a:pt x="4598" y="30799"/>
                  </a:cubicBezTo>
                  <a:cubicBezTo>
                    <a:pt x="5903" y="32060"/>
                    <a:pt x="7599" y="32887"/>
                    <a:pt x="9426" y="33104"/>
                  </a:cubicBezTo>
                  <a:cubicBezTo>
                    <a:pt x="9573" y="33116"/>
                    <a:pt x="9720" y="33122"/>
                    <a:pt x="9866" y="33122"/>
                  </a:cubicBezTo>
                  <a:cubicBezTo>
                    <a:pt x="11368" y="33122"/>
                    <a:pt x="12832" y="32517"/>
                    <a:pt x="13862" y="31408"/>
                  </a:cubicBezTo>
                  <a:lnTo>
                    <a:pt x="16385" y="35670"/>
                  </a:lnTo>
                  <a:cubicBezTo>
                    <a:pt x="13557" y="36062"/>
                    <a:pt x="12253" y="37323"/>
                    <a:pt x="11557" y="40281"/>
                  </a:cubicBezTo>
                  <a:cubicBezTo>
                    <a:pt x="11470" y="40585"/>
                    <a:pt x="11470" y="41107"/>
                    <a:pt x="11600" y="41194"/>
                  </a:cubicBezTo>
                  <a:cubicBezTo>
                    <a:pt x="11774" y="41259"/>
                    <a:pt x="11948" y="41292"/>
                    <a:pt x="12117" y="41292"/>
                  </a:cubicBezTo>
                  <a:cubicBezTo>
                    <a:pt x="12285" y="41292"/>
                    <a:pt x="12448" y="41259"/>
                    <a:pt x="12601" y="41194"/>
                  </a:cubicBezTo>
                  <a:cubicBezTo>
                    <a:pt x="14645" y="40281"/>
                    <a:pt x="16167" y="38454"/>
                    <a:pt x="16732" y="36279"/>
                  </a:cubicBezTo>
                  <a:cubicBezTo>
                    <a:pt x="20864" y="44760"/>
                    <a:pt x="19603" y="53285"/>
                    <a:pt x="18211" y="61897"/>
                  </a:cubicBezTo>
                  <a:cubicBezTo>
                    <a:pt x="18429" y="61679"/>
                    <a:pt x="18559" y="61375"/>
                    <a:pt x="18646" y="61070"/>
                  </a:cubicBezTo>
                  <a:cubicBezTo>
                    <a:pt x="18951" y="59374"/>
                    <a:pt x="19299" y="57721"/>
                    <a:pt x="19473" y="56069"/>
                  </a:cubicBezTo>
                  <a:cubicBezTo>
                    <a:pt x="19734" y="53242"/>
                    <a:pt x="19907" y="50415"/>
                    <a:pt x="20038" y="47587"/>
                  </a:cubicBezTo>
                  <a:cubicBezTo>
                    <a:pt x="20125" y="45848"/>
                    <a:pt x="19951" y="44108"/>
                    <a:pt x="20125" y="42368"/>
                  </a:cubicBezTo>
                  <a:cubicBezTo>
                    <a:pt x="20212" y="41150"/>
                    <a:pt x="20516" y="39976"/>
                    <a:pt x="21082" y="38889"/>
                  </a:cubicBezTo>
                  <a:cubicBezTo>
                    <a:pt x="21169" y="38693"/>
                    <a:pt x="21528" y="38650"/>
                    <a:pt x="21963" y="38650"/>
                  </a:cubicBezTo>
                  <a:cubicBezTo>
                    <a:pt x="22310" y="38650"/>
                    <a:pt x="22707" y="38677"/>
                    <a:pt x="23052" y="38677"/>
                  </a:cubicBezTo>
                  <a:cubicBezTo>
                    <a:pt x="23139" y="38677"/>
                    <a:pt x="23222" y="38676"/>
                    <a:pt x="23300" y="38671"/>
                  </a:cubicBezTo>
                  <a:cubicBezTo>
                    <a:pt x="24822" y="38541"/>
                    <a:pt x="26823" y="37106"/>
                    <a:pt x="27258" y="35801"/>
                  </a:cubicBezTo>
                  <a:cubicBezTo>
                    <a:pt x="26656" y="35500"/>
                    <a:pt x="26065" y="35378"/>
                    <a:pt x="25476" y="35378"/>
                  </a:cubicBezTo>
                  <a:cubicBezTo>
                    <a:pt x="24447" y="35378"/>
                    <a:pt x="23422" y="35750"/>
                    <a:pt x="22343" y="36192"/>
                  </a:cubicBezTo>
                  <a:cubicBezTo>
                    <a:pt x="23474" y="34322"/>
                    <a:pt x="24474" y="32582"/>
                    <a:pt x="25518" y="30756"/>
                  </a:cubicBezTo>
                  <a:cubicBezTo>
                    <a:pt x="26589" y="31533"/>
                    <a:pt x="27671" y="31833"/>
                    <a:pt x="28767" y="31833"/>
                  </a:cubicBezTo>
                  <a:cubicBezTo>
                    <a:pt x="29941" y="31833"/>
                    <a:pt x="31132" y="31489"/>
                    <a:pt x="32346" y="31017"/>
                  </a:cubicBezTo>
                  <a:cubicBezTo>
                    <a:pt x="31999" y="29842"/>
                    <a:pt x="30998" y="28972"/>
                    <a:pt x="29780" y="28798"/>
                  </a:cubicBezTo>
                  <a:cubicBezTo>
                    <a:pt x="29382" y="28782"/>
                    <a:pt x="28984" y="28772"/>
                    <a:pt x="28586" y="28772"/>
                  </a:cubicBezTo>
                  <a:cubicBezTo>
                    <a:pt x="27897" y="28772"/>
                    <a:pt x="27208" y="28803"/>
                    <a:pt x="26518" y="28885"/>
                  </a:cubicBezTo>
                  <a:cubicBezTo>
                    <a:pt x="26866" y="27798"/>
                    <a:pt x="27171" y="26537"/>
                    <a:pt x="27606" y="25275"/>
                  </a:cubicBezTo>
                  <a:cubicBezTo>
                    <a:pt x="27867" y="24623"/>
                    <a:pt x="28171" y="24014"/>
                    <a:pt x="28563" y="23449"/>
                  </a:cubicBezTo>
                  <a:cubicBezTo>
                    <a:pt x="29041" y="22622"/>
                    <a:pt x="29519" y="21796"/>
                    <a:pt x="29867" y="20926"/>
                  </a:cubicBezTo>
                  <a:cubicBezTo>
                    <a:pt x="30520" y="18795"/>
                    <a:pt x="29606" y="16577"/>
                    <a:pt x="27780" y="15837"/>
                  </a:cubicBezTo>
                  <a:cubicBezTo>
                    <a:pt x="27668" y="15796"/>
                    <a:pt x="27552" y="15776"/>
                    <a:pt x="27437" y="15776"/>
                  </a:cubicBezTo>
                  <a:cubicBezTo>
                    <a:pt x="27194" y="15776"/>
                    <a:pt x="26957" y="15864"/>
                    <a:pt x="26779" y="16011"/>
                  </a:cubicBezTo>
                  <a:cubicBezTo>
                    <a:pt x="25257" y="18360"/>
                    <a:pt x="24909" y="21231"/>
                    <a:pt x="26692" y="23753"/>
                  </a:cubicBezTo>
                  <a:cubicBezTo>
                    <a:pt x="26910" y="24014"/>
                    <a:pt x="26997" y="24319"/>
                    <a:pt x="26997" y="24667"/>
                  </a:cubicBezTo>
                  <a:cubicBezTo>
                    <a:pt x="26866" y="25449"/>
                    <a:pt x="26649" y="26189"/>
                    <a:pt x="26388" y="27146"/>
                  </a:cubicBezTo>
                  <a:cubicBezTo>
                    <a:pt x="24953" y="24580"/>
                    <a:pt x="23126" y="22840"/>
                    <a:pt x="20125" y="22535"/>
                  </a:cubicBezTo>
                  <a:lnTo>
                    <a:pt x="20125" y="22535"/>
                  </a:lnTo>
                  <a:cubicBezTo>
                    <a:pt x="20864" y="26363"/>
                    <a:pt x="22778" y="28276"/>
                    <a:pt x="25953" y="28450"/>
                  </a:cubicBezTo>
                  <a:cubicBezTo>
                    <a:pt x="24996" y="30190"/>
                    <a:pt x="24126" y="31799"/>
                    <a:pt x="23256" y="33452"/>
                  </a:cubicBezTo>
                  <a:cubicBezTo>
                    <a:pt x="22517" y="29929"/>
                    <a:pt x="19690" y="26537"/>
                    <a:pt x="16385" y="25362"/>
                  </a:cubicBezTo>
                  <a:cubicBezTo>
                    <a:pt x="16106" y="25277"/>
                    <a:pt x="15867" y="25233"/>
                    <a:pt x="15668" y="25233"/>
                  </a:cubicBezTo>
                  <a:cubicBezTo>
                    <a:pt x="15058" y="25233"/>
                    <a:pt x="14818" y="25641"/>
                    <a:pt x="14949" y="26493"/>
                  </a:cubicBezTo>
                  <a:cubicBezTo>
                    <a:pt x="15297" y="28581"/>
                    <a:pt x="16211" y="30582"/>
                    <a:pt x="17602" y="32191"/>
                  </a:cubicBezTo>
                  <a:cubicBezTo>
                    <a:pt x="18820" y="33452"/>
                    <a:pt x="20342" y="34409"/>
                    <a:pt x="22039" y="34931"/>
                  </a:cubicBezTo>
                  <a:lnTo>
                    <a:pt x="19299" y="41803"/>
                  </a:lnTo>
                  <a:cubicBezTo>
                    <a:pt x="19038" y="40933"/>
                    <a:pt x="18733" y="39715"/>
                    <a:pt x="18298" y="38584"/>
                  </a:cubicBezTo>
                  <a:cubicBezTo>
                    <a:pt x="16863" y="34800"/>
                    <a:pt x="14645" y="31451"/>
                    <a:pt x="12383" y="28146"/>
                  </a:cubicBezTo>
                  <a:cubicBezTo>
                    <a:pt x="11513" y="26885"/>
                    <a:pt x="10817" y="25536"/>
                    <a:pt x="10035" y="24232"/>
                  </a:cubicBezTo>
                  <a:cubicBezTo>
                    <a:pt x="10904" y="24058"/>
                    <a:pt x="11774" y="23840"/>
                    <a:pt x="12557" y="23536"/>
                  </a:cubicBezTo>
                  <a:cubicBezTo>
                    <a:pt x="15297" y="22100"/>
                    <a:pt x="17341" y="17795"/>
                    <a:pt x="16776" y="14750"/>
                  </a:cubicBezTo>
                  <a:cubicBezTo>
                    <a:pt x="16651" y="14095"/>
                    <a:pt x="16437" y="13776"/>
                    <a:pt x="16005" y="13776"/>
                  </a:cubicBezTo>
                  <a:cubicBezTo>
                    <a:pt x="15835" y="13776"/>
                    <a:pt x="15630" y="13825"/>
                    <a:pt x="15384" y="13924"/>
                  </a:cubicBezTo>
                  <a:cubicBezTo>
                    <a:pt x="11774" y="15272"/>
                    <a:pt x="9991" y="18056"/>
                    <a:pt x="9252" y="21796"/>
                  </a:cubicBezTo>
                  <a:cubicBezTo>
                    <a:pt x="8251" y="18882"/>
                    <a:pt x="8208" y="15968"/>
                    <a:pt x="8425" y="13010"/>
                  </a:cubicBezTo>
                  <a:cubicBezTo>
                    <a:pt x="10556" y="12271"/>
                    <a:pt x="11774" y="10575"/>
                    <a:pt x="12644" y="8661"/>
                  </a:cubicBezTo>
                  <a:cubicBezTo>
                    <a:pt x="13775" y="6312"/>
                    <a:pt x="14471" y="3833"/>
                    <a:pt x="13905" y="1137"/>
                  </a:cubicBezTo>
                  <a:cubicBezTo>
                    <a:pt x="13753" y="344"/>
                    <a:pt x="13536" y="0"/>
                    <a:pt x="13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16" name="Google Shape;916;p63"/>
            <p:cNvPicPr preferRelativeResize="0"/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1311350" y="3644989"/>
              <a:ext cx="975850" cy="888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A5DACFB-724B-46BB-9037-117885D8D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057" y="1265566"/>
            <a:ext cx="4800354" cy="2872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EC0621-1E02-419D-B346-F4F602A8B91D}"/>
              </a:ext>
            </a:extLst>
          </p:cNvPr>
          <p:cNvSpPr/>
          <p:nvPr/>
        </p:nvSpPr>
        <p:spPr>
          <a:xfrm>
            <a:off x="605902" y="263572"/>
            <a:ext cx="8231819" cy="513686"/>
          </a:xfrm>
          <a:prstGeom prst="rect">
            <a:avLst/>
          </a:prstGeom>
          <a:solidFill>
            <a:srgbClr val="3D61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1D988C-8929-4F97-AC4C-E2DD6FD87885}"/>
              </a:ext>
            </a:extLst>
          </p:cNvPr>
          <p:cNvGrpSpPr/>
          <p:nvPr/>
        </p:nvGrpSpPr>
        <p:grpSpPr>
          <a:xfrm>
            <a:off x="980182" y="3728"/>
            <a:ext cx="1924169" cy="898919"/>
            <a:chOff x="8877300" y="991734"/>
            <a:chExt cx="3156350" cy="14745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685591-CA12-4A03-BCF1-DD7B9CBF99B1}"/>
                </a:ext>
              </a:extLst>
            </p:cNvPr>
            <p:cNvGrpSpPr/>
            <p:nvPr/>
          </p:nvGrpSpPr>
          <p:grpSpPr>
            <a:xfrm>
              <a:off x="8877300" y="991734"/>
              <a:ext cx="3156350" cy="1474560"/>
              <a:chOff x="8877300" y="1090959"/>
              <a:chExt cx="3156350" cy="14745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A13AF4C-624D-4081-9E16-1AC038582904}"/>
                  </a:ext>
                </a:extLst>
              </p:cNvPr>
              <p:cNvSpPr/>
              <p:nvPr/>
            </p:nvSpPr>
            <p:spPr>
              <a:xfrm>
                <a:off x="8877300" y="1781635"/>
                <a:ext cx="762000" cy="762000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91EFB9-D403-49DC-A120-8EDD16B1FD52}"/>
                  </a:ext>
                </a:extLst>
              </p:cNvPr>
              <p:cNvSpPr/>
              <p:nvPr/>
            </p:nvSpPr>
            <p:spPr>
              <a:xfrm>
                <a:off x="9513189" y="1297718"/>
                <a:ext cx="1014222" cy="1014222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B74A19E-BA54-471E-97F6-9AFBABE47728}"/>
                  </a:ext>
                </a:extLst>
              </p:cNvPr>
              <p:cNvSpPr/>
              <p:nvPr/>
            </p:nvSpPr>
            <p:spPr>
              <a:xfrm>
                <a:off x="10200508" y="1090959"/>
                <a:ext cx="520456" cy="520456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345493-4721-41CD-91B2-35BE1622F17F}"/>
                  </a:ext>
                </a:extLst>
              </p:cNvPr>
              <p:cNvSpPr/>
              <p:nvPr/>
            </p:nvSpPr>
            <p:spPr>
              <a:xfrm>
                <a:off x="10402611" y="1215590"/>
                <a:ext cx="1349929" cy="1349929"/>
              </a:xfrm>
              <a:prstGeom prst="ellipse">
                <a:avLst/>
              </a:prstGeom>
              <a:solidFill>
                <a:srgbClr val="3D619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1B269DD-C27F-4DBB-BD0A-8D8BA72EFD70}"/>
                  </a:ext>
                </a:extLst>
              </p:cNvPr>
              <p:cNvSpPr/>
              <p:nvPr/>
            </p:nvSpPr>
            <p:spPr>
              <a:xfrm>
                <a:off x="11513194" y="1994764"/>
                <a:ext cx="520456" cy="520456"/>
              </a:xfrm>
              <a:prstGeom prst="ellipse">
                <a:avLst/>
              </a:prstGeom>
              <a:solidFill>
                <a:srgbClr val="EF4B4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F5BAA0-64C7-43E0-B64F-013A7A4EAC8D}"/>
                </a:ext>
              </a:extLst>
            </p:cNvPr>
            <p:cNvGrpSpPr/>
            <p:nvPr/>
          </p:nvGrpSpPr>
          <p:grpSpPr>
            <a:xfrm>
              <a:off x="10313986" y="1136549"/>
              <a:ext cx="293500" cy="197067"/>
              <a:chOff x="1721801" y="2853410"/>
              <a:chExt cx="2101707" cy="1411170"/>
            </a:xfrm>
            <a:solidFill>
              <a:srgbClr val="FFFFFF"/>
            </a:solidFill>
          </p:grpSpPr>
          <p:sp>
            <p:nvSpPr>
              <p:cNvPr id="23" name="Freeform 61">
                <a:extLst>
                  <a:ext uri="{FF2B5EF4-FFF2-40B4-BE49-F238E27FC236}">
                    <a16:creationId xmlns:a16="http://schemas.microsoft.com/office/drawing/2014/main" id="{5A0329DB-30CD-4D7C-AE01-FDE1E6C0B00B}"/>
                  </a:ext>
                </a:extLst>
              </p:cNvPr>
              <p:cNvSpPr/>
              <p:nvPr/>
            </p:nvSpPr>
            <p:spPr>
              <a:xfrm rot="18045015">
                <a:off x="2182878" y="3021177"/>
                <a:ext cx="911102" cy="1297454"/>
              </a:xfrm>
              <a:custGeom>
                <a:avLst/>
                <a:gdLst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745536 w 911102"/>
                  <a:gd name="connsiteY3" fmla="*/ 8370 h 1297454"/>
                  <a:gd name="connsiteX4" fmla="*/ 824005 w 911102"/>
                  <a:gd name="connsiteY4" fmla="*/ 195660 h 1297454"/>
                  <a:gd name="connsiteX5" fmla="*/ 911102 w 911102"/>
                  <a:gd name="connsiteY5" fmla="*/ 379668 h 1297454"/>
                  <a:gd name="connsiteX6" fmla="*/ 907221 w 911102"/>
                  <a:gd name="connsiteY6" fmla="*/ 38211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824005 w 911102"/>
                  <a:gd name="connsiteY5" fmla="*/ 195660 h 1297454"/>
                  <a:gd name="connsiteX6" fmla="*/ 911102 w 911102"/>
                  <a:gd name="connsiteY6" fmla="*/ 379668 h 1297454"/>
                  <a:gd name="connsiteX7" fmla="*/ 876660 w 911102"/>
                  <a:gd name="connsiteY7" fmla="*/ 399710 h 1297454"/>
                  <a:gd name="connsiteX8" fmla="*/ 490066 w 911102"/>
                  <a:gd name="connsiteY8" fmla="*/ 297988 h 1297454"/>
                  <a:gd name="connsiteX9" fmla="*/ 716083 w 911102"/>
                  <a:gd name="connsiteY9" fmla="*/ 598865 h 1297454"/>
                  <a:gd name="connsiteX10" fmla="*/ 777233 w 911102"/>
                  <a:gd name="connsiteY10" fmla="*/ 615788 h 1297454"/>
                  <a:gd name="connsiteX11" fmla="*/ 770153 w 911102"/>
                  <a:gd name="connsiteY11" fmla="*/ 639019 h 1297454"/>
                  <a:gd name="connsiteX12" fmla="*/ 753784 w 911102"/>
                  <a:gd name="connsiteY12" fmla="*/ 665322 h 1297454"/>
                  <a:gd name="connsiteX13" fmla="*/ 710088 w 911102"/>
                  <a:gd name="connsiteY13" fmla="*/ 1078153 h 1297454"/>
                  <a:gd name="connsiteX14" fmla="*/ 710501 w 911102"/>
                  <a:gd name="connsiteY14" fmla="*/ 1086412 h 1297454"/>
                  <a:gd name="connsiteX15" fmla="*/ 710454 w 911102"/>
                  <a:gd name="connsiteY15" fmla="*/ 1087719 h 1297454"/>
                  <a:gd name="connsiteX16" fmla="*/ 714164 w 911102"/>
                  <a:gd name="connsiteY16" fmla="*/ 1201144 h 1297454"/>
                  <a:gd name="connsiteX17" fmla="*/ 723293 w 911102"/>
                  <a:gd name="connsiteY17" fmla="*/ 1277540 h 1297454"/>
                  <a:gd name="connsiteX18" fmla="*/ 723407 w 911102"/>
                  <a:gd name="connsiteY18" fmla="*/ 1278872 h 1297454"/>
                  <a:gd name="connsiteX19" fmla="*/ 724025 w 911102"/>
                  <a:gd name="connsiteY19" fmla="*/ 1283671 h 1297454"/>
                  <a:gd name="connsiteX20" fmla="*/ 724876 w 911102"/>
                  <a:gd name="connsiteY20" fmla="*/ 1290789 h 1297454"/>
                  <a:gd name="connsiteX21" fmla="*/ 568039 w 911102"/>
                  <a:gd name="connsiteY21" fmla="*/ 1230080 h 1297454"/>
                  <a:gd name="connsiteX22" fmla="*/ 364868 w 911102"/>
                  <a:gd name="connsiteY22" fmla="*/ 1184795 h 1297454"/>
                  <a:gd name="connsiteX23" fmla="*/ 178811 w 911102"/>
                  <a:gd name="connsiteY23" fmla="*/ 1123147 h 1297454"/>
                  <a:gd name="connsiteX24" fmla="*/ 28040 w 911102"/>
                  <a:gd name="connsiteY24" fmla="*/ 1036282 h 1297454"/>
                  <a:gd name="connsiteX25" fmla="*/ 26077 w 911102"/>
                  <a:gd name="connsiteY25" fmla="*/ 1027345 h 1297454"/>
                  <a:gd name="connsiteX26" fmla="*/ 152633 w 911102"/>
                  <a:gd name="connsiteY26" fmla="*/ 1035076 h 1297454"/>
                  <a:gd name="connsiteX27" fmla="*/ 255738 w 911102"/>
                  <a:gd name="connsiteY27" fmla="*/ 943843 h 1297454"/>
                  <a:gd name="connsiteX28" fmla="*/ 231475 w 911102"/>
                  <a:gd name="connsiteY28" fmla="*/ 873395 h 1297454"/>
                  <a:gd name="connsiteX29" fmla="*/ 213502 w 911102"/>
                  <a:gd name="connsiteY29" fmla="*/ 859613 h 1297454"/>
                  <a:gd name="connsiteX30" fmla="*/ 216878 w 911102"/>
                  <a:gd name="connsiteY30" fmla="*/ 859143 h 1297454"/>
                  <a:gd name="connsiteX31" fmla="*/ 281693 w 911102"/>
                  <a:gd name="connsiteY31" fmla="*/ 773235 h 1297454"/>
                  <a:gd name="connsiteX32" fmla="*/ 227816 w 911102"/>
                  <a:gd name="connsiteY32" fmla="*/ 680077 h 1297454"/>
                  <a:gd name="connsiteX33" fmla="*/ 217008 w 911102"/>
                  <a:gd name="connsiteY33" fmla="*/ 677199 h 1297454"/>
                  <a:gd name="connsiteX34" fmla="*/ 226953 w 911102"/>
                  <a:gd name="connsiteY34" fmla="*/ 675817 h 1297454"/>
                  <a:gd name="connsiteX35" fmla="*/ 291768 w 911102"/>
                  <a:gd name="connsiteY35" fmla="*/ 589909 h 1297454"/>
                  <a:gd name="connsiteX36" fmla="*/ 237891 w 911102"/>
                  <a:gd name="connsiteY36" fmla="*/ 496751 h 1297454"/>
                  <a:gd name="connsiteX37" fmla="*/ 221568 w 911102"/>
                  <a:gd name="connsiteY37" fmla="*/ 492404 h 1297454"/>
                  <a:gd name="connsiteX38" fmla="*/ 249567 w 911102"/>
                  <a:gd name="connsiteY38" fmla="*/ 475916 h 1297454"/>
                  <a:gd name="connsiteX39" fmla="*/ 281129 w 911102"/>
                  <a:gd name="connsiteY39" fmla="*/ 411193 h 1297454"/>
                  <a:gd name="connsiteX40" fmla="*/ 281130 w 911102"/>
                  <a:gd name="connsiteY40" fmla="*/ 411193 h 1297454"/>
                  <a:gd name="connsiteX41" fmla="*/ 257681 w 911102"/>
                  <a:gd name="connsiteY41" fmla="*/ 343108 h 1297454"/>
                  <a:gd name="connsiteX42" fmla="*/ 192957 w 911102"/>
                  <a:gd name="connsiteY42" fmla="*/ 311547 h 1297454"/>
                  <a:gd name="connsiteX43" fmla="*/ 65424 w 911102"/>
                  <a:gd name="connsiteY43" fmla="*/ 303757 h 1297454"/>
                  <a:gd name="connsiteX44" fmla="*/ 41901 w 911102"/>
                  <a:gd name="connsiteY44" fmla="*/ 309400 h 1297454"/>
                  <a:gd name="connsiteX45" fmla="*/ 56412 w 911102"/>
                  <a:gd name="connsiteY45" fmla="*/ 232310 h 1297454"/>
                  <a:gd name="connsiteX46" fmla="*/ 127609 w 911102"/>
                  <a:gd name="connsiteY46" fmla="*/ 8370 h 1297454"/>
                  <a:gd name="connsiteX47" fmla="*/ 135979 w 911102"/>
                  <a:gd name="connsiteY47" fmla="*/ 0 h 1297454"/>
                  <a:gd name="connsiteX48" fmla="*/ 737166 w 911102"/>
                  <a:gd name="connsiteY48" fmla="*/ 0 h 1297454"/>
                  <a:gd name="connsiteX49" fmla="*/ 745536 w 911102"/>
                  <a:gd name="connsiteY4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660 w 911102"/>
                  <a:gd name="connsiteY6" fmla="*/ 399710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0066 w 911102"/>
                  <a:gd name="connsiteY7" fmla="*/ 297988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5765 w 911102"/>
                  <a:gd name="connsiteY7" fmla="*/ 302911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7099 w 911102"/>
                  <a:gd name="connsiteY6" fmla="*/ 39113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70153 w 911102"/>
                  <a:gd name="connsiteY10" fmla="*/ 639019 h 1297454"/>
                  <a:gd name="connsiteX11" fmla="*/ 753784 w 911102"/>
                  <a:gd name="connsiteY11" fmla="*/ 665322 h 1297454"/>
                  <a:gd name="connsiteX12" fmla="*/ 710088 w 911102"/>
                  <a:gd name="connsiteY12" fmla="*/ 1078153 h 1297454"/>
                  <a:gd name="connsiteX13" fmla="*/ 710501 w 911102"/>
                  <a:gd name="connsiteY13" fmla="*/ 1086412 h 1297454"/>
                  <a:gd name="connsiteX14" fmla="*/ 710454 w 911102"/>
                  <a:gd name="connsiteY14" fmla="*/ 1087719 h 1297454"/>
                  <a:gd name="connsiteX15" fmla="*/ 714164 w 911102"/>
                  <a:gd name="connsiteY15" fmla="*/ 1201144 h 1297454"/>
                  <a:gd name="connsiteX16" fmla="*/ 723293 w 911102"/>
                  <a:gd name="connsiteY16" fmla="*/ 1277540 h 1297454"/>
                  <a:gd name="connsiteX17" fmla="*/ 723407 w 911102"/>
                  <a:gd name="connsiteY17" fmla="*/ 1278872 h 1297454"/>
                  <a:gd name="connsiteX18" fmla="*/ 724025 w 911102"/>
                  <a:gd name="connsiteY18" fmla="*/ 1283671 h 1297454"/>
                  <a:gd name="connsiteX19" fmla="*/ 724876 w 911102"/>
                  <a:gd name="connsiteY19" fmla="*/ 1290789 h 1297454"/>
                  <a:gd name="connsiteX20" fmla="*/ 568039 w 911102"/>
                  <a:gd name="connsiteY20" fmla="*/ 1230080 h 1297454"/>
                  <a:gd name="connsiteX21" fmla="*/ 364868 w 911102"/>
                  <a:gd name="connsiteY21" fmla="*/ 1184795 h 1297454"/>
                  <a:gd name="connsiteX22" fmla="*/ 178811 w 911102"/>
                  <a:gd name="connsiteY22" fmla="*/ 1123147 h 1297454"/>
                  <a:gd name="connsiteX23" fmla="*/ 28040 w 911102"/>
                  <a:gd name="connsiteY23" fmla="*/ 1036282 h 1297454"/>
                  <a:gd name="connsiteX24" fmla="*/ 26077 w 911102"/>
                  <a:gd name="connsiteY24" fmla="*/ 1027345 h 1297454"/>
                  <a:gd name="connsiteX25" fmla="*/ 152633 w 911102"/>
                  <a:gd name="connsiteY25" fmla="*/ 1035076 h 1297454"/>
                  <a:gd name="connsiteX26" fmla="*/ 255738 w 911102"/>
                  <a:gd name="connsiteY26" fmla="*/ 943843 h 1297454"/>
                  <a:gd name="connsiteX27" fmla="*/ 231475 w 911102"/>
                  <a:gd name="connsiteY27" fmla="*/ 873395 h 1297454"/>
                  <a:gd name="connsiteX28" fmla="*/ 213502 w 911102"/>
                  <a:gd name="connsiteY28" fmla="*/ 859613 h 1297454"/>
                  <a:gd name="connsiteX29" fmla="*/ 216878 w 911102"/>
                  <a:gd name="connsiteY29" fmla="*/ 859143 h 1297454"/>
                  <a:gd name="connsiteX30" fmla="*/ 281693 w 911102"/>
                  <a:gd name="connsiteY30" fmla="*/ 773235 h 1297454"/>
                  <a:gd name="connsiteX31" fmla="*/ 227816 w 911102"/>
                  <a:gd name="connsiteY31" fmla="*/ 680077 h 1297454"/>
                  <a:gd name="connsiteX32" fmla="*/ 217008 w 911102"/>
                  <a:gd name="connsiteY32" fmla="*/ 677199 h 1297454"/>
                  <a:gd name="connsiteX33" fmla="*/ 226953 w 911102"/>
                  <a:gd name="connsiteY33" fmla="*/ 675817 h 1297454"/>
                  <a:gd name="connsiteX34" fmla="*/ 291768 w 911102"/>
                  <a:gd name="connsiteY34" fmla="*/ 589909 h 1297454"/>
                  <a:gd name="connsiteX35" fmla="*/ 237891 w 911102"/>
                  <a:gd name="connsiteY35" fmla="*/ 496751 h 1297454"/>
                  <a:gd name="connsiteX36" fmla="*/ 221568 w 911102"/>
                  <a:gd name="connsiteY36" fmla="*/ 492404 h 1297454"/>
                  <a:gd name="connsiteX37" fmla="*/ 249567 w 911102"/>
                  <a:gd name="connsiteY37" fmla="*/ 475916 h 1297454"/>
                  <a:gd name="connsiteX38" fmla="*/ 281129 w 911102"/>
                  <a:gd name="connsiteY38" fmla="*/ 411193 h 1297454"/>
                  <a:gd name="connsiteX39" fmla="*/ 281130 w 911102"/>
                  <a:gd name="connsiteY39" fmla="*/ 411193 h 1297454"/>
                  <a:gd name="connsiteX40" fmla="*/ 257681 w 911102"/>
                  <a:gd name="connsiteY40" fmla="*/ 343108 h 1297454"/>
                  <a:gd name="connsiteX41" fmla="*/ 192957 w 911102"/>
                  <a:gd name="connsiteY41" fmla="*/ 311547 h 1297454"/>
                  <a:gd name="connsiteX42" fmla="*/ 65424 w 911102"/>
                  <a:gd name="connsiteY42" fmla="*/ 303757 h 1297454"/>
                  <a:gd name="connsiteX43" fmla="*/ 41901 w 911102"/>
                  <a:gd name="connsiteY43" fmla="*/ 309400 h 1297454"/>
                  <a:gd name="connsiteX44" fmla="*/ 56412 w 911102"/>
                  <a:gd name="connsiteY44" fmla="*/ 232310 h 1297454"/>
                  <a:gd name="connsiteX45" fmla="*/ 127609 w 911102"/>
                  <a:gd name="connsiteY45" fmla="*/ 8370 h 1297454"/>
                  <a:gd name="connsiteX46" fmla="*/ 135979 w 911102"/>
                  <a:gd name="connsiteY46" fmla="*/ 0 h 1297454"/>
                  <a:gd name="connsiteX47" fmla="*/ 737166 w 911102"/>
                  <a:gd name="connsiteY47" fmla="*/ 0 h 1297454"/>
                  <a:gd name="connsiteX48" fmla="*/ 745536 w 911102"/>
                  <a:gd name="connsiteY4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53784 w 911102"/>
                  <a:gd name="connsiteY10" fmla="*/ 665322 h 1297454"/>
                  <a:gd name="connsiteX11" fmla="*/ 710088 w 911102"/>
                  <a:gd name="connsiteY11" fmla="*/ 1078153 h 1297454"/>
                  <a:gd name="connsiteX12" fmla="*/ 710501 w 911102"/>
                  <a:gd name="connsiteY12" fmla="*/ 1086412 h 1297454"/>
                  <a:gd name="connsiteX13" fmla="*/ 710454 w 911102"/>
                  <a:gd name="connsiteY13" fmla="*/ 1087719 h 1297454"/>
                  <a:gd name="connsiteX14" fmla="*/ 714164 w 911102"/>
                  <a:gd name="connsiteY14" fmla="*/ 1201144 h 1297454"/>
                  <a:gd name="connsiteX15" fmla="*/ 723293 w 911102"/>
                  <a:gd name="connsiteY15" fmla="*/ 1277540 h 1297454"/>
                  <a:gd name="connsiteX16" fmla="*/ 723407 w 911102"/>
                  <a:gd name="connsiteY16" fmla="*/ 1278872 h 1297454"/>
                  <a:gd name="connsiteX17" fmla="*/ 724025 w 911102"/>
                  <a:gd name="connsiteY17" fmla="*/ 1283671 h 1297454"/>
                  <a:gd name="connsiteX18" fmla="*/ 724876 w 911102"/>
                  <a:gd name="connsiteY18" fmla="*/ 1290789 h 1297454"/>
                  <a:gd name="connsiteX19" fmla="*/ 568039 w 911102"/>
                  <a:gd name="connsiteY19" fmla="*/ 1230080 h 1297454"/>
                  <a:gd name="connsiteX20" fmla="*/ 364868 w 911102"/>
                  <a:gd name="connsiteY20" fmla="*/ 1184795 h 1297454"/>
                  <a:gd name="connsiteX21" fmla="*/ 178811 w 911102"/>
                  <a:gd name="connsiteY21" fmla="*/ 1123147 h 1297454"/>
                  <a:gd name="connsiteX22" fmla="*/ 28040 w 911102"/>
                  <a:gd name="connsiteY22" fmla="*/ 1036282 h 1297454"/>
                  <a:gd name="connsiteX23" fmla="*/ 26077 w 911102"/>
                  <a:gd name="connsiteY23" fmla="*/ 1027345 h 1297454"/>
                  <a:gd name="connsiteX24" fmla="*/ 152633 w 911102"/>
                  <a:gd name="connsiteY24" fmla="*/ 1035076 h 1297454"/>
                  <a:gd name="connsiteX25" fmla="*/ 255738 w 911102"/>
                  <a:gd name="connsiteY25" fmla="*/ 943843 h 1297454"/>
                  <a:gd name="connsiteX26" fmla="*/ 231475 w 911102"/>
                  <a:gd name="connsiteY26" fmla="*/ 873395 h 1297454"/>
                  <a:gd name="connsiteX27" fmla="*/ 213502 w 911102"/>
                  <a:gd name="connsiteY27" fmla="*/ 859613 h 1297454"/>
                  <a:gd name="connsiteX28" fmla="*/ 216878 w 911102"/>
                  <a:gd name="connsiteY28" fmla="*/ 859143 h 1297454"/>
                  <a:gd name="connsiteX29" fmla="*/ 281693 w 911102"/>
                  <a:gd name="connsiteY29" fmla="*/ 773235 h 1297454"/>
                  <a:gd name="connsiteX30" fmla="*/ 227816 w 911102"/>
                  <a:gd name="connsiteY30" fmla="*/ 680077 h 1297454"/>
                  <a:gd name="connsiteX31" fmla="*/ 217008 w 911102"/>
                  <a:gd name="connsiteY31" fmla="*/ 677199 h 1297454"/>
                  <a:gd name="connsiteX32" fmla="*/ 226953 w 911102"/>
                  <a:gd name="connsiteY32" fmla="*/ 675817 h 1297454"/>
                  <a:gd name="connsiteX33" fmla="*/ 291768 w 911102"/>
                  <a:gd name="connsiteY33" fmla="*/ 589909 h 1297454"/>
                  <a:gd name="connsiteX34" fmla="*/ 237891 w 911102"/>
                  <a:gd name="connsiteY34" fmla="*/ 496751 h 1297454"/>
                  <a:gd name="connsiteX35" fmla="*/ 221568 w 911102"/>
                  <a:gd name="connsiteY35" fmla="*/ 492404 h 1297454"/>
                  <a:gd name="connsiteX36" fmla="*/ 249567 w 911102"/>
                  <a:gd name="connsiteY36" fmla="*/ 475916 h 1297454"/>
                  <a:gd name="connsiteX37" fmla="*/ 281129 w 911102"/>
                  <a:gd name="connsiteY37" fmla="*/ 411193 h 1297454"/>
                  <a:gd name="connsiteX38" fmla="*/ 281130 w 911102"/>
                  <a:gd name="connsiteY38" fmla="*/ 411193 h 1297454"/>
                  <a:gd name="connsiteX39" fmla="*/ 257681 w 911102"/>
                  <a:gd name="connsiteY39" fmla="*/ 343108 h 1297454"/>
                  <a:gd name="connsiteX40" fmla="*/ 192957 w 911102"/>
                  <a:gd name="connsiteY40" fmla="*/ 311547 h 1297454"/>
                  <a:gd name="connsiteX41" fmla="*/ 65424 w 911102"/>
                  <a:gd name="connsiteY41" fmla="*/ 303757 h 1297454"/>
                  <a:gd name="connsiteX42" fmla="*/ 41901 w 911102"/>
                  <a:gd name="connsiteY42" fmla="*/ 309400 h 1297454"/>
                  <a:gd name="connsiteX43" fmla="*/ 56412 w 911102"/>
                  <a:gd name="connsiteY43" fmla="*/ 232310 h 1297454"/>
                  <a:gd name="connsiteX44" fmla="*/ 127609 w 911102"/>
                  <a:gd name="connsiteY44" fmla="*/ 8370 h 1297454"/>
                  <a:gd name="connsiteX45" fmla="*/ 135979 w 911102"/>
                  <a:gd name="connsiteY45" fmla="*/ 0 h 1297454"/>
                  <a:gd name="connsiteX46" fmla="*/ 737166 w 911102"/>
                  <a:gd name="connsiteY46" fmla="*/ 0 h 1297454"/>
                  <a:gd name="connsiteX47" fmla="*/ 745536 w 911102"/>
                  <a:gd name="connsiteY47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7233 w 911102"/>
                  <a:gd name="connsiteY9" fmla="*/ 615788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0454 w 911102"/>
                  <a:gd name="connsiteY12" fmla="*/ 1087719 h 1297454"/>
                  <a:gd name="connsiteX13" fmla="*/ 714164 w 911102"/>
                  <a:gd name="connsiteY13" fmla="*/ 1201144 h 1297454"/>
                  <a:gd name="connsiteX14" fmla="*/ 723293 w 911102"/>
                  <a:gd name="connsiteY14" fmla="*/ 1277540 h 1297454"/>
                  <a:gd name="connsiteX15" fmla="*/ 723407 w 911102"/>
                  <a:gd name="connsiteY15" fmla="*/ 1278872 h 1297454"/>
                  <a:gd name="connsiteX16" fmla="*/ 724025 w 911102"/>
                  <a:gd name="connsiteY16" fmla="*/ 1283671 h 1297454"/>
                  <a:gd name="connsiteX17" fmla="*/ 724876 w 911102"/>
                  <a:gd name="connsiteY17" fmla="*/ 1290789 h 1297454"/>
                  <a:gd name="connsiteX18" fmla="*/ 568039 w 911102"/>
                  <a:gd name="connsiteY18" fmla="*/ 1230080 h 1297454"/>
                  <a:gd name="connsiteX19" fmla="*/ 364868 w 911102"/>
                  <a:gd name="connsiteY19" fmla="*/ 1184795 h 1297454"/>
                  <a:gd name="connsiteX20" fmla="*/ 178811 w 911102"/>
                  <a:gd name="connsiteY20" fmla="*/ 1123147 h 1297454"/>
                  <a:gd name="connsiteX21" fmla="*/ 28040 w 911102"/>
                  <a:gd name="connsiteY21" fmla="*/ 1036282 h 1297454"/>
                  <a:gd name="connsiteX22" fmla="*/ 26077 w 911102"/>
                  <a:gd name="connsiteY22" fmla="*/ 1027345 h 1297454"/>
                  <a:gd name="connsiteX23" fmla="*/ 152633 w 911102"/>
                  <a:gd name="connsiteY23" fmla="*/ 1035076 h 1297454"/>
                  <a:gd name="connsiteX24" fmla="*/ 255738 w 911102"/>
                  <a:gd name="connsiteY24" fmla="*/ 943843 h 1297454"/>
                  <a:gd name="connsiteX25" fmla="*/ 231475 w 911102"/>
                  <a:gd name="connsiteY25" fmla="*/ 873395 h 1297454"/>
                  <a:gd name="connsiteX26" fmla="*/ 213502 w 911102"/>
                  <a:gd name="connsiteY26" fmla="*/ 859613 h 1297454"/>
                  <a:gd name="connsiteX27" fmla="*/ 216878 w 911102"/>
                  <a:gd name="connsiteY27" fmla="*/ 859143 h 1297454"/>
                  <a:gd name="connsiteX28" fmla="*/ 281693 w 911102"/>
                  <a:gd name="connsiteY28" fmla="*/ 773235 h 1297454"/>
                  <a:gd name="connsiteX29" fmla="*/ 227816 w 911102"/>
                  <a:gd name="connsiteY29" fmla="*/ 680077 h 1297454"/>
                  <a:gd name="connsiteX30" fmla="*/ 217008 w 911102"/>
                  <a:gd name="connsiteY30" fmla="*/ 677199 h 1297454"/>
                  <a:gd name="connsiteX31" fmla="*/ 226953 w 911102"/>
                  <a:gd name="connsiteY31" fmla="*/ 675817 h 1297454"/>
                  <a:gd name="connsiteX32" fmla="*/ 291768 w 911102"/>
                  <a:gd name="connsiteY32" fmla="*/ 589909 h 1297454"/>
                  <a:gd name="connsiteX33" fmla="*/ 237891 w 911102"/>
                  <a:gd name="connsiteY33" fmla="*/ 496751 h 1297454"/>
                  <a:gd name="connsiteX34" fmla="*/ 221568 w 911102"/>
                  <a:gd name="connsiteY34" fmla="*/ 492404 h 1297454"/>
                  <a:gd name="connsiteX35" fmla="*/ 249567 w 911102"/>
                  <a:gd name="connsiteY35" fmla="*/ 475916 h 1297454"/>
                  <a:gd name="connsiteX36" fmla="*/ 281129 w 911102"/>
                  <a:gd name="connsiteY36" fmla="*/ 411193 h 1297454"/>
                  <a:gd name="connsiteX37" fmla="*/ 281130 w 911102"/>
                  <a:gd name="connsiteY37" fmla="*/ 411193 h 1297454"/>
                  <a:gd name="connsiteX38" fmla="*/ 257681 w 911102"/>
                  <a:gd name="connsiteY38" fmla="*/ 343108 h 1297454"/>
                  <a:gd name="connsiteX39" fmla="*/ 192957 w 911102"/>
                  <a:gd name="connsiteY39" fmla="*/ 311547 h 1297454"/>
                  <a:gd name="connsiteX40" fmla="*/ 65424 w 911102"/>
                  <a:gd name="connsiteY40" fmla="*/ 303757 h 1297454"/>
                  <a:gd name="connsiteX41" fmla="*/ 41901 w 911102"/>
                  <a:gd name="connsiteY41" fmla="*/ 309400 h 1297454"/>
                  <a:gd name="connsiteX42" fmla="*/ 56412 w 911102"/>
                  <a:gd name="connsiteY42" fmla="*/ 232310 h 1297454"/>
                  <a:gd name="connsiteX43" fmla="*/ 127609 w 911102"/>
                  <a:gd name="connsiteY43" fmla="*/ 8370 h 1297454"/>
                  <a:gd name="connsiteX44" fmla="*/ 135979 w 911102"/>
                  <a:gd name="connsiteY44" fmla="*/ 0 h 1297454"/>
                  <a:gd name="connsiteX45" fmla="*/ 737166 w 911102"/>
                  <a:gd name="connsiteY45" fmla="*/ 0 h 1297454"/>
                  <a:gd name="connsiteX46" fmla="*/ 745536 w 911102"/>
                  <a:gd name="connsiteY46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0501 w 911102"/>
                  <a:gd name="connsiteY11" fmla="*/ 1086412 h 1297454"/>
                  <a:gd name="connsiteX12" fmla="*/ 714164 w 911102"/>
                  <a:gd name="connsiteY12" fmla="*/ 1201144 h 1297454"/>
                  <a:gd name="connsiteX13" fmla="*/ 723293 w 911102"/>
                  <a:gd name="connsiteY13" fmla="*/ 1277540 h 1297454"/>
                  <a:gd name="connsiteX14" fmla="*/ 723407 w 911102"/>
                  <a:gd name="connsiteY14" fmla="*/ 1278872 h 1297454"/>
                  <a:gd name="connsiteX15" fmla="*/ 724025 w 911102"/>
                  <a:gd name="connsiteY15" fmla="*/ 1283671 h 1297454"/>
                  <a:gd name="connsiteX16" fmla="*/ 724876 w 911102"/>
                  <a:gd name="connsiteY16" fmla="*/ 1290789 h 1297454"/>
                  <a:gd name="connsiteX17" fmla="*/ 568039 w 911102"/>
                  <a:gd name="connsiteY17" fmla="*/ 1230080 h 1297454"/>
                  <a:gd name="connsiteX18" fmla="*/ 364868 w 911102"/>
                  <a:gd name="connsiteY18" fmla="*/ 1184795 h 1297454"/>
                  <a:gd name="connsiteX19" fmla="*/ 178811 w 911102"/>
                  <a:gd name="connsiteY19" fmla="*/ 1123147 h 1297454"/>
                  <a:gd name="connsiteX20" fmla="*/ 28040 w 911102"/>
                  <a:gd name="connsiteY20" fmla="*/ 1036282 h 1297454"/>
                  <a:gd name="connsiteX21" fmla="*/ 26077 w 911102"/>
                  <a:gd name="connsiteY21" fmla="*/ 1027345 h 1297454"/>
                  <a:gd name="connsiteX22" fmla="*/ 152633 w 911102"/>
                  <a:gd name="connsiteY22" fmla="*/ 1035076 h 1297454"/>
                  <a:gd name="connsiteX23" fmla="*/ 255738 w 911102"/>
                  <a:gd name="connsiteY23" fmla="*/ 943843 h 1297454"/>
                  <a:gd name="connsiteX24" fmla="*/ 231475 w 911102"/>
                  <a:gd name="connsiteY24" fmla="*/ 873395 h 1297454"/>
                  <a:gd name="connsiteX25" fmla="*/ 213502 w 911102"/>
                  <a:gd name="connsiteY25" fmla="*/ 859613 h 1297454"/>
                  <a:gd name="connsiteX26" fmla="*/ 216878 w 911102"/>
                  <a:gd name="connsiteY26" fmla="*/ 859143 h 1297454"/>
                  <a:gd name="connsiteX27" fmla="*/ 281693 w 911102"/>
                  <a:gd name="connsiteY27" fmla="*/ 773235 h 1297454"/>
                  <a:gd name="connsiteX28" fmla="*/ 227816 w 911102"/>
                  <a:gd name="connsiteY28" fmla="*/ 680077 h 1297454"/>
                  <a:gd name="connsiteX29" fmla="*/ 217008 w 911102"/>
                  <a:gd name="connsiteY29" fmla="*/ 677199 h 1297454"/>
                  <a:gd name="connsiteX30" fmla="*/ 226953 w 911102"/>
                  <a:gd name="connsiteY30" fmla="*/ 675817 h 1297454"/>
                  <a:gd name="connsiteX31" fmla="*/ 291768 w 911102"/>
                  <a:gd name="connsiteY31" fmla="*/ 589909 h 1297454"/>
                  <a:gd name="connsiteX32" fmla="*/ 237891 w 911102"/>
                  <a:gd name="connsiteY32" fmla="*/ 496751 h 1297454"/>
                  <a:gd name="connsiteX33" fmla="*/ 221568 w 911102"/>
                  <a:gd name="connsiteY33" fmla="*/ 492404 h 1297454"/>
                  <a:gd name="connsiteX34" fmla="*/ 249567 w 911102"/>
                  <a:gd name="connsiteY34" fmla="*/ 475916 h 1297454"/>
                  <a:gd name="connsiteX35" fmla="*/ 281129 w 911102"/>
                  <a:gd name="connsiteY35" fmla="*/ 411193 h 1297454"/>
                  <a:gd name="connsiteX36" fmla="*/ 281130 w 911102"/>
                  <a:gd name="connsiteY36" fmla="*/ 411193 h 1297454"/>
                  <a:gd name="connsiteX37" fmla="*/ 257681 w 911102"/>
                  <a:gd name="connsiteY37" fmla="*/ 343108 h 1297454"/>
                  <a:gd name="connsiteX38" fmla="*/ 192957 w 911102"/>
                  <a:gd name="connsiteY38" fmla="*/ 311547 h 1297454"/>
                  <a:gd name="connsiteX39" fmla="*/ 65424 w 911102"/>
                  <a:gd name="connsiteY39" fmla="*/ 303757 h 1297454"/>
                  <a:gd name="connsiteX40" fmla="*/ 41901 w 911102"/>
                  <a:gd name="connsiteY40" fmla="*/ 309400 h 1297454"/>
                  <a:gd name="connsiteX41" fmla="*/ 56412 w 911102"/>
                  <a:gd name="connsiteY41" fmla="*/ 232310 h 1297454"/>
                  <a:gd name="connsiteX42" fmla="*/ 127609 w 911102"/>
                  <a:gd name="connsiteY42" fmla="*/ 8370 h 1297454"/>
                  <a:gd name="connsiteX43" fmla="*/ 135979 w 911102"/>
                  <a:gd name="connsiteY43" fmla="*/ 0 h 1297454"/>
                  <a:gd name="connsiteX44" fmla="*/ 737166 w 911102"/>
                  <a:gd name="connsiteY44" fmla="*/ 0 h 1297454"/>
                  <a:gd name="connsiteX45" fmla="*/ 745536 w 911102"/>
                  <a:gd name="connsiteY45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0088 w 911102"/>
                  <a:gd name="connsiteY10" fmla="*/ 1078153 h 1297454"/>
                  <a:gd name="connsiteX11" fmla="*/ 714164 w 911102"/>
                  <a:gd name="connsiteY11" fmla="*/ 1201144 h 1297454"/>
                  <a:gd name="connsiteX12" fmla="*/ 723293 w 911102"/>
                  <a:gd name="connsiteY12" fmla="*/ 1277540 h 1297454"/>
                  <a:gd name="connsiteX13" fmla="*/ 723407 w 911102"/>
                  <a:gd name="connsiteY13" fmla="*/ 1278872 h 1297454"/>
                  <a:gd name="connsiteX14" fmla="*/ 724025 w 911102"/>
                  <a:gd name="connsiteY14" fmla="*/ 1283671 h 1297454"/>
                  <a:gd name="connsiteX15" fmla="*/ 724876 w 911102"/>
                  <a:gd name="connsiteY15" fmla="*/ 1290789 h 1297454"/>
                  <a:gd name="connsiteX16" fmla="*/ 568039 w 911102"/>
                  <a:gd name="connsiteY16" fmla="*/ 1230080 h 1297454"/>
                  <a:gd name="connsiteX17" fmla="*/ 364868 w 911102"/>
                  <a:gd name="connsiteY17" fmla="*/ 1184795 h 1297454"/>
                  <a:gd name="connsiteX18" fmla="*/ 178811 w 911102"/>
                  <a:gd name="connsiteY18" fmla="*/ 1123147 h 1297454"/>
                  <a:gd name="connsiteX19" fmla="*/ 28040 w 911102"/>
                  <a:gd name="connsiteY19" fmla="*/ 1036282 h 1297454"/>
                  <a:gd name="connsiteX20" fmla="*/ 26077 w 911102"/>
                  <a:gd name="connsiteY20" fmla="*/ 1027345 h 1297454"/>
                  <a:gd name="connsiteX21" fmla="*/ 152633 w 911102"/>
                  <a:gd name="connsiteY21" fmla="*/ 1035076 h 1297454"/>
                  <a:gd name="connsiteX22" fmla="*/ 255738 w 911102"/>
                  <a:gd name="connsiteY22" fmla="*/ 943843 h 1297454"/>
                  <a:gd name="connsiteX23" fmla="*/ 231475 w 911102"/>
                  <a:gd name="connsiteY23" fmla="*/ 873395 h 1297454"/>
                  <a:gd name="connsiteX24" fmla="*/ 213502 w 911102"/>
                  <a:gd name="connsiteY24" fmla="*/ 859613 h 1297454"/>
                  <a:gd name="connsiteX25" fmla="*/ 216878 w 911102"/>
                  <a:gd name="connsiteY25" fmla="*/ 859143 h 1297454"/>
                  <a:gd name="connsiteX26" fmla="*/ 281693 w 911102"/>
                  <a:gd name="connsiteY26" fmla="*/ 773235 h 1297454"/>
                  <a:gd name="connsiteX27" fmla="*/ 227816 w 911102"/>
                  <a:gd name="connsiteY27" fmla="*/ 680077 h 1297454"/>
                  <a:gd name="connsiteX28" fmla="*/ 217008 w 911102"/>
                  <a:gd name="connsiteY28" fmla="*/ 677199 h 1297454"/>
                  <a:gd name="connsiteX29" fmla="*/ 226953 w 911102"/>
                  <a:gd name="connsiteY29" fmla="*/ 675817 h 1297454"/>
                  <a:gd name="connsiteX30" fmla="*/ 291768 w 911102"/>
                  <a:gd name="connsiteY30" fmla="*/ 589909 h 1297454"/>
                  <a:gd name="connsiteX31" fmla="*/ 237891 w 911102"/>
                  <a:gd name="connsiteY31" fmla="*/ 496751 h 1297454"/>
                  <a:gd name="connsiteX32" fmla="*/ 221568 w 911102"/>
                  <a:gd name="connsiteY32" fmla="*/ 492404 h 1297454"/>
                  <a:gd name="connsiteX33" fmla="*/ 249567 w 911102"/>
                  <a:gd name="connsiteY33" fmla="*/ 475916 h 1297454"/>
                  <a:gd name="connsiteX34" fmla="*/ 281129 w 911102"/>
                  <a:gd name="connsiteY34" fmla="*/ 411193 h 1297454"/>
                  <a:gd name="connsiteX35" fmla="*/ 281130 w 911102"/>
                  <a:gd name="connsiteY35" fmla="*/ 411193 h 1297454"/>
                  <a:gd name="connsiteX36" fmla="*/ 257681 w 911102"/>
                  <a:gd name="connsiteY36" fmla="*/ 343108 h 1297454"/>
                  <a:gd name="connsiteX37" fmla="*/ 192957 w 911102"/>
                  <a:gd name="connsiteY37" fmla="*/ 311547 h 1297454"/>
                  <a:gd name="connsiteX38" fmla="*/ 65424 w 911102"/>
                  <a:gd name="connsiteY38" fmla="*/ 303757 h 1297454"/>
                  <a:gd name="connsiteX39" fmla="*/ 41901 w 911102"/>
                  <a:gd name="connsiteY39" fmla="*/ 309400 h 1297454"/>
                  <a:gd name="connsiteX40" fmla="*/ 56412 w 911102"/>
                  <a:gd name="connsiteY40" fmla="*/ 232310 h 1297454"/>
                  <a:gd name="connsiteX41" fmla="*/ 127609 w 911102"/>
                  <a:gd name="connsiteY41" fmla="*/ 8370 h 1297454"/>
                  <a:gd name="connsiteX42" fmla="*/ 135979 w 911102"/>
                  <a:gd name="connsiteY42" fmla="*/ 0 h 1297454"/>
                  <a:gd name="connsiteX43" fmla="*/ 737166 w 911102"/>
                  <a:gd name="connsiteY43" fmla="*/ 0 h 1297454"/>
                  <a:gd name="connsiteX44" fmla="*/ 745536 w 911102"/>
                  <a:gd name="connsiteY44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14164 w 911102"/>
                  <a:gd name="connsiteY10" fmla="*/ 1201144 h 1297454"/>
                  <a:gd name="connsiteX11" fmla="*/ 723293 w 911102"/>
                  <a:gd name="connsiteY11" fmla="*/ 1277540 h 1297454"/>
                  <a:gd name="connsiteX12" fmla="*/ 723407 w 911102"/>
                  <a:gd name="connsiteY12" fmla="*/ 1278872 h 1297454"/>
                  <a:gd name="connsiteX13" fmla="*/ 724025 w 911102"/>
                  <a:gd name="connsiteY13" fmla="*/ 1283671 h 1297454"/>
                  <a:gd name="connsiteX14" fmla="*/ 724876 w 911102"/>
                  <a:gd name="connsiteY14" fmla="*/ 1290789 h 1297454"/>
                  <a:gd name="connsiteX15" fmla="*/ 568039 w 911102"/>
                  <a:gd name="connsiteY15" fmla="*/ 1230080 h 1297454"/>
                  <a:gd name="connsiteX16" fmla="*/ 364868 w 911102"/>
                  <a:gd name="connsiteY16" fmla="*/ 1184795 h 1297454"/>
                  <a:gd name="connsiteX17" fmla="*/ 178811 w 911102"/>
                  <a:gd name="connsiteY17" fmla="*/ 1123147 h 1297454"/>
                  <a:gd name="connsiteX18" fmla="*/ 28040 w 911102"/>
                  <a:gd name="connsiteY18" fmla="*/ 1036282 h 1297454"/>
                  <a:gd name="connsiteX19" fmla="*/ 26077 w 911102"/>
                  <a:gd name="connsiteY19" fmla="*/ 1027345 h 1297454"/>
                  <a:gd name="connsiteX20" fmla="*/ 152633 w 911102"/>
                  <a:gd name="connsiteY20" fmla="*/ 1035076 h 1297454"/>
                  <a:gd name="connsiteX21" fmla="*/ 255738 w 911102"/>
                  <a:gd name="connsiteY21" fmla="*/ 943843 h 1297454"/>
                  <a:gd name="connsiteX22" fmla="*/ 231475 w 911102"/>
                  <a:gd name="connsiteY22" fmla="*/ 873395 h 1297454"/>
                  <a:gd name="connsiteX23" fmla="*/ 213502 w 911102"/>
                  <a:gd name="connsiteY23" fmla="*/ 859613 h 1297454"/>
                  <a:gd name="connsiteX24" fmla="*/ 216878 w 911102"/>
                  <a:gd name="connsiteY24" fmla="*/ 859143 h 1297454"/>
                  <a:gd name="connsiteX25" fmla="*/ 281693 w 911102"/>
                  <a:gd name="connsiteY25" fmla="*/ 773235 h 1297454"/>
                  <a:gd name="connsiteX26" fmla="*/ 227816 w 911102"/>
                  <a:gd name="connsiteY26" fmla="*/ 680077 h 1297454"/>
                  <a:gd name="connsiteX27" fmla="*/ 217008 w 911102"/>
                  <a:gd name="connsiteY27" fmla="*/ 677199 h 1297454"/>
                  <a:gd name="connsiteX28" fmla="*/ 226953 w 911102"/>
                  <a:gd name="connsiteY28" fmla="*/ 675817 h 1297454"/>
                  <a:gd name="connsiteX29" fmla="*/ 291768 w 911102"/>
                  <a:gd name="connsiteY29" fmla="*/ 589909 h 1297454"/>
                  <a:gd name="connsiteX30" fmla="*/ 237891 w 911102"/>
                  <a:gd name="connsiteY30" fmla="*/ 496751 h 1297454"/>
                  <a:gd name="connsiteX31" fmla="*/ 221568 w 911102"/>
                  <a:gd name="connsiteY31" fmla="*/ 492404 h 1297454"/>
                  <a:gd name="connsiteX32" fmla="*/ 249567 w 911102"/>
                  <a:gd name="connsiteY32" fmla="*/ 475916 h 1297454"/>
                  <a:gd name="connsiteX33" fmla="*/ 281129 w 911102"/>
                  <a:gd name="connsiteY33" fmla="*/ 411193 h 1297454"/>
                  <a:gd name="connsiteX34" fmla="*/ 281130 w 911102"/>
                  <a:gd name="connsiteY34" fmla="*/ 411193 h 1297454"/>
                  <a:gd name="connsiteX35" fmla="*/ 257681 w 911102"/>
                  <a:gd name="connsiteY35" fmla="*/ 343108 h 1297454"/>
                  <a:gd name="connsiteX36" fmla="*/ 192957 w 911102"/>
                  <a:gd name="connsiteY36" fmla="*/ 311547 h 1297454"/>
                  <a:gd name="connsiteX37" fmla="*/ 65424 w 911102"/>
                  <a:gd name="connsiteY37" fmla="*/ 303757 h 1297454"/>
                  <a:gd name="connsiteX38" fmla="*/ 41901 w 911102"/>
                  <a:gd name="connsiteY38" fmla="*/ 309400 h 1297454"/>
                  <a:gd name="connsiteX39" fmla="*/ 56412 w 911102"/>
                  <a:gd name="connsiteY39" fmla="*/ 232310 h 1297454"/>
                  <a:gd name="connsiteX40" fmla="*/ 127609 w 911102"/>
                  <a:gd name="connsiteY40" fmla="*/ 8370 h 1297454"/>
                  <a:gd name="connsiteX41" fmla="*/ 135979 w 911102"/>
                  <a:gd name="connsiteY41" fmla="*/ 0 h 1297454"/>
                  <a:gd name="connsiteX42" fmla="*/ 737166 w 911102"/>
                  <a:gd name="connsiteY42" fmla="*/ 0 h 1297454"/>
                  <a:gd name="connsiteX43" fmla="*/ 745536 w 911102"/>
                  <a:gd name="connsiteY43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025 w 911102"/>
                  <a:gd name="connsiteY12" fmla="*/ 1283671 h 1297454"/>
                  <a:gd name="connsiteX13" fmla="*/ 724876 w 911102"/>
                  <a:gd name="connsiteY13" fmla="*/ 1290789 h 1297454"/>
                  <a:gd name="connsiteX14" fmla="*/ 568039 w 911102"/>
                  <a:gd name="connsiteY14" fmla="*/ 1230080 h 1297454"/>
                  <a:gd name="connsiteX15" fmla="*/ 364868 w 911102"/>
                  <a:gd name="connsiteY15" fmla="*/ 1184795 h 1297454"/>
                  <a:gd name="connsiteX16" fmla="*/ 178811 w 911102"/>
                  <a:gd name="connsiteY16" fmla="*/ 1123147 h 1297454"/>
                  <a:gd name="connsiteX17" fmla="*/ 28040 w 911102"/>
                  <a:gd name="connsiteY17" fmla="*/ 1036282 h 1297454"/>
                  <a:gd name="connsiteX18" fmla="*/ 26077 w 911102"/>
                  <a:gd name="connsiteY18" fmla="*/ 1027345 h 1297454"/>
                  <a:gd name="connsiteX19" fmla="*/ 152633 w 911102"/>
                  <a:gd name="connsiteY19" fmla="*/ 1035076 h 1297454"/>
                  <a:gd name="connsiteX20" fmla="*/ 255738 w 911102"/>
                  <a:gd name="connsiteY20" fmla="*/ 943843 h 1297454"/>
                  <a:gd name="connsiteX21" fmla="*/ 231475 w 911102"/>
                  <a:gd name="connsiteY21" fmla="*/ 873395 h 1297454"/>
                  <a:gd name="connsiteX22" fmla="*/ 213502 w 911102"/>
                  <a:gd name="connsiteY22" fmla="*/ 859613 h 1297454"/>
                  <a:gd name="connsiteX23" fmla="*/ 216878 w 911102"/>
                  <a:gd name="connsiteY23" fmla="*/ 859143 h 1297454"/>
                  <a:gd name="connsiteX24" fmla="*/ 281693 w 911102"/>
                  <a:gd name="connsiteY24" fmla="*/ 773235 h 1297454"/>
                  <a:gd name="connsiteX25" fmla="*/ 227816 w 911102"/>
                  <a:gd name="connsiteY25" fmla="*/ 680077 h 1297454"/>
                  <a:gd name="connsiteX26" fmla="*/ 217008 w 911102"/>
                  <a:gd name="connsiteY26" fmla="*/ 677199 h 1297454"/>
                  <a:gd name="connsiteX27" fmla="*/ 226953 w 911102"/>
                  <a:gd name="connsiteY27" fmla="*/ 675817 h 1297454"/>
                  <a:gd name="connsiteX28" fmla="*/ 291768 w 911102"/>
                  <a:gd name="connsiteY28" fmla="*/ 589909 h 1297454"/>
                  <a:gd name="connsiteX29" fmla="*/ 237891 w 911102"/>
                  <a:gd name="connsiteY29" fmla="*/ 496751 h 1297454"/>
                  <a:gd name="connsiteX30" fmla="*/ 221568 w 911102"/>
                  <a:gd name="connsiteY30" fmla="*/ 492404 h 1297454"/>
                  <a:gd name="connsiteX31" fmla="*/ 249567 w 911102"/>
                  <a:gd name="connsiteY31" fmla="*/ 475916 h 1297454"/>
                  <a:gd name="connsiteX32" fmla="*/ 281129 w 911102"/>
                  <a:gd name="connsiteY32" fmla="*/ 411193 h 1297454"/>
                  <a:gd name="connsiteX33" fmla="*/ 281130 w 911102"/>
                  <a:gd name="connsiteY33" fmla="*/ 411193 h 1297454"/>
                  <a:gd name="connsiteX34" fmla="*/ 257681 w 911102"/>
                  <a:gd name="connsiteY34" fmla="*/ 343108 h 1297454"/>
                  <a:gd name="connsiteX35" fmla="*/ 192957 w 911102"/>
                  <a:gd name="connsiteY35" fmla="*/ 311547 h 1297454"/>
                  <a:gd name="connsiteX36" fmla="*/ 65424 w 911102"/>
                  <a:gd name="connsiteY36" fmla="*/ 303757 h 1297454"/>
                  <a:gd name="connsiteX37" fmla="*/ 41901 w 911102"/>
                  <a:gd name="connsiteY37" fmla="*/ 309400 h 1297454"/>
                  <a:gd name="connsiteX38" fmla="*/ 56412 w 911102"/>
                  <a:gd name="connsiteY38" fmla="*/ 232310 h 1297454"/>
                  <a:gd name="connsiteX39" fmla="*/ 127609 w 911102"/>
                  <a:gd name="connsiteY39" fmla="*/ 8370 h 1297454"/>
                  <a:gd name="connsiteX40" fmla="*/ 135979 w 911102"/>
                  <a:gd name="connsiteY40" fmla="*/ 0 h 1297454"/>
                  <a:gd name="connsiteX41" fmla="*/ 737166 w 911102"/>
                  <a:gd name="connsiteY41" fmla="*/ 0 h 1297454"/>
                  <a:gd name="connsiteX42" fmla="*/ 745536 w 911102"/>
                  <a:gd name="connsiteY42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3407 w 911102"/>
                  <a:gd name="connsiteY11" fmla="*/ 1278872 h 1297454"/>
                  <a:gd name="connsiteX12" fmla="*/ 724876 w 911102"/>
                  <a:gd name="connsiteY12" fmla="*/ 1290789 h 1297454"/>
                  <a:gd name="connsiteX13" fmla="*/ 568039 w 911102"/>
                  <a:gd name="connsiteY13" fmla="*/ 1230080 h 1297454"/>
                  <a:gd name="connsiteX14" fmla="*/ 364868 w 911102"/>
                  <a:gd name="connsiteY14" fmla="*/ 1184795 h 1297454"/>
                  <a:gd name="connsiteX15" fmla="*/ 178811 w 911102"/>
                  <a:gd name="connsiteY15" fmla="*/ 1123147 h 1297454"/>
                  <a:gd name="connsiteX16" fmla="*/ 28040 w 911102"/>
                  <a:gd name="connsiteY16" fmla="*/ 1036282 h 1297454"/>
                  <a:gd name="connsiteX17" fmla="*/ 26077 w 911102"/>
                  <a:gd name="connsiteY17" fmla="*/ 1027345 h 1297454"/>
                  <a:gd name="connsiteX18" fmla="*/ 152633 w 911102"/>
                  <a:gd name="connsiteY18" fmla="*/ 1035076 h 1297454"/>
                  <a:gd name="connsiteX19" fmla="*/ 255738 w 911102"/>
                  <a:gd name="connsiteY19" fmla="*/ 943843 h 1297454"/>
                  <a:gd name="connsiteX20" fmla="*/ 231475 w 911102"/>
                  <a:gd name="connsiteY20" fmla="*/ 873395 h 1297454"/>
                  <a:gd name="connsiteX21" fmla="*/ 213502 w 911102"/>
                  <a:gd name="connsiteY21" fmla="*/ 859613 h 1297454"/>
                  <a:gd name="connsiteX22" fmla="*/ 216878 w 911102"/>
                  <a:gd name="connsiteY22" fmla="*/ 859143 h 1297454"/>
                  <a:gd name="connsiteX23" fmla="*/ 281693 w 911102"/>
                  <a:gd name="connsiteY23" fmla="*/ 773235 h 1297454"/>
                  <a:gd name="connsiteX24" fmla="*/ 227816 w 911102"/>
                  <a:gd name="connsiteY24" fmla="*/ 680077 h 1297454"/>
                  <a:gd name="connsiteX25" fmla="*/ 217008 w 911102"/>
                  <a:gd name="connsiteY25" fmla="*/ 677199 h 1297454"/>
                  <a:gd name="connsiteX26" fmla="*/ 226953 w 911102"/>
                  <a:gd name="connsiteY26" fmla="*/ 675817 h 1297454"/>
                  <a:gd name="connsiteX27" fmla="*/ 291768 w 911102"/>
                  <a:gd name="connsiteY27" fmla="*/ 589909 h 1297454"/>
                  <a:gd name="connsiteX28" fmla="*/ 237891 w 911102"/>
                  <a:gd name="connsiteY28" fmla="*/ 496751 h 1297454"/>
                  <a:gd name="connsiteX29" fmla="*/ 221568 w 911102"/>
                  <a:gd name="connsiteY29" fmla="*/ 492404 h 1297454"/>
                  <a:gd name="connsiteX30" fmla="*/ 249567 w 911102"/>
                  <a:gd name="connsiteY30" fmla="*/ 475916 h 1297454"/>
                  <a:gd name="connsiteX31" fmla="*/ 281129 w 911102"/>
                  <a:gd name="connsiteY31" fmla="*/ 411193 h 1297454"/>
                  <a:gd name="connsiteX32" fmla="*/ 281130 w 911102"/>
                  <a:gd name="connsiteY32" fmla="*/ 411193 h 1297454"/>
                  <a:gd name="connsiteX33" fmla="*/ 257681 w 911102"/>
                  <a:gd name="connsiteY33" fmla="*/ 343108 h 1297454"/>
                  <a:gd name="connsiteX34" fmla="*/ 192957 w 911102"/>
                  <a:gd name="connsiteY34" fmla="*/ 311547 h 1297454"/>
                  <a:gd name="connsiteX35" fmla="*/ 65424 w 911102"/>
                  <a:gd name="connsiteY35" fmla="*/ 303757 h 1297454"/>
                  <a:gd name="connsiteX36" fmla="*/ 41901 w 911102"/>
                  <a:gd name="connsiteY36" fmla="*/ 309400 h 1297454"/>
                  <a:gd name="connsiteX37" fmla="*/ 56412 w 911102"/>
                  <a:gd name="connsiteY37" fmla="*/ 232310 h 1297454"/>
                  <a:gd name="connsiteX38" fmla="*/ 127609 w 911102"/>
                  <a:gd name="connsiteY38" fmla="*/ 8370 h 1297454"/>
                  <a:gd name="connsiteX39" fmla="*/ 135979 w 911102"/>
                  <a:gd name="connsiteY39" fmla="*/ 0 h 1297454"/>
                  <a:gd name="connsiteX40" fmla="*/ 737166 w 911102"/>
                  <a:gd name="connsiteY40" fmla="*/ 0 h 1297454"/>
                  <a:gd name="connsiteX41" fmla="*/ 745536 w 911102"/>
                  <a:gd name="connsiteY41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3293 w 911102"/>
                  <a:gd name="connsiteY10" fmla="*/ 1277540 h 1297454"/>
                  <a:gd name="connsiteX11" fmla="*/ 724876 w 911102"/>
                  <a:gd name="connsiteY11" fmla="*/ 1290789 h 1297454"/>
                  <a:gd name="connsiteX12" fmla="*/ 568039 w 911102"/>
                  <a:gd name="connsiteY12" fmla="*/ 1230080 h 1297454"/>
                  <a:gd name="connsiteX13" fmla="*/ 364868 w 911102"/>
                  <a:gd name="connsiteY13" fmla="*/ 1184795 h 1297454"/>
                  <a:gd name="connsiteX14" fmla="*/ 178811 w 911102"/>
                  <a:gd name="connsiteY14" fmla="*/ 1123147 h 1297454"/>
                  <a:gd name="connsiteX15" fmla="*/ 28040 w 911102"/>
                  <a:gd name="connsiteY15" fmla="*/ 1036282 h 1297454"/>
                  <a:gd name="connsiteX16" fmla="*/ 26077 w 911102"/>
                  <a:gd name="connsiteY16" fmla="*/ 1027345 h 1297454"/>
                  <a:gd name="connsiteX17" fmla="*/ 152633 w 911102"/>
                  <a:gd name="connsiteY17" fmla="*/ 1035076 h 1297454"/>
                  <a:gd name="connsiteX18" fmla="*/ 255738 w 911102"/>
                  <a:gd name="connsiteY18" fmla="*/ 943843 h 1297454"/>
                  <a:gd name="connsiteX19" fmla="*/ 231475 w 911102"/>
                  <a:gd name="connsiteY19" fmla="*/ 873395 h 1297454"/>
                  <a:gd name="connsiteX20" fmla="*/ 213502 w 911102"/>
                  <a:gd name="connsiteY20" fmla="*/ 859613 h 1297454"/>
                  <a:gd name="connsiteX21" fmla="*/ 216878 w 911102"/>
                  <a:gd name="connsiteY21" fmla="*/ 859143 h 1297454"/>
                  <a:gd name="connsiteX22" fmla="*/ 281693 w 911102"/>
                  <a:gd name="connsiteY22" fmla="*/ 773235 h 1297454"/>
                  <a:gd name="connsiteX23" fmla="*/ 227816 w 911102"/>
                  <a:gd name="connsiteY23" fmla="*/ 680077 h 1297454"/>
                  <a:gd name="connsiteX24" fmla="*/ 217008 w 911102"/>
                  <a:gd name="connsiteY24" fmla="*/ 677199 h 1297454"/>
                  <a:gd name="connsiteX25" fmla="*/ 226953 w 911102"/>
                  <a:gd name="connsiteY25" fmla="*/ 675817 h 1297454"/>
                  <a:gd name="connsiteX26" fmla="*/ 291768 w 911102"/>
                  <a:gd name="connsiteY26" fmla="*/ 589909 h 1297454"/>
                  <a:gd name="connsiteX27" fmla="*/ 237891 w 911102"/>
                  <a:gd name="connsiteY27" fmla="*/ 496751 h 1297454"/>
                  <a:gd name="connsiteX28" fmla="*/ 221568 w 911102"/>
                  <a:gd name="connsiteY28" fmla="*/ 492404 h 1297454"/>
                  <a:gd name="connsiteX29" fmla="*/ 249567 w 911102"/>
                  <a:gd name="connsiteY29" fmla="*/ 475916 h 1297454"/>
                  <a:gd name="connsiteX30" fmla="*/ 281129 w 911102"/>
                  <a:gd name="connsiteY30" fmla="*/ 411193 h 1297454"/>
                  <a:gd name="connsiteX31" fmla="*/ 281130 w 911102"/>
                  <a:gd name="connsiteY31" fmla="*/ 411193 h 1297454"/>
                  <a:gd name="connsiteX32" fmla="*/ 257681 w 911102"/>
                  <a:gd name="connsiteY32" fmla="*/ 343108 h 1297454"/>
                  <a:gd name="connsiteX33" fmla="*/ 192957 w 911102"/>
                  <a:gd name="connsiteY33" fmla="*/ 311547 h 1297454"/>
                  <a:gd name="connsiteX34" fmla="*/ 65424 w 911102"/>
                  <a:gd name="connsiteY34" fmla="*/ 303757 h 1297454"/>
                  <a:gd name="connsiteX35" fmla="*/ 41901 w 911102"/>
                  <a:gd name="connsiteY35" fmla="*/ 309400 h 1297454"/>
                  <a:gd name="connsiteX36" fmla="*/ 56412 w 911102"/>
                  <a:gd name="connsiteY36" fmla="*/ 232310 h 1297454"/>
                  <a:gd name="connsiteX37" fmla="*/ 127609 w 911102"/>
                  <a:gd name="connsiteY37" fmla="*/ 8370 h 1297454"/>
                  <a:gd name="connsiteX38" fmla="*/ 135979 w 911102"/>
                  <a:gd name="connsiteY38" fmla="*/ 0 h 1297454"/>
                  <a:gd name="connsiteX39" fmla="*/ 737166 w 911102"/>
                  <a:gd name="connsiteY39" fmla="*/ 0 h 1297454"/>
                  <a:gd name="connsiteX40" fmla="*/ 745536 w 911102"/>
                  <a:gd name="connsiteY40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16083 w 911102"/>
                  <a:gd name="connsiteY8" fmla="*/ 598865 h 1297454"/>
                  <a:gd name="connsiteX9" fmla="*/ 779668 w 911102"/>
                  <a:gd name="connsiteY9" fmla="*/ 619882 h 1297454"/>
                  <a:gd name="connsiteX10" fmla="*/ 724876 w 911102"/>
                  <a:gd name="connsiteY10" fmla="*/ 1290789 h 1297454"/>
                  <a:gd name="connsiteX11" fmla="*/ 568039 w 911102"/>
                  <a:gd name="connsiteY11" fmla="*/ 1230080 h 1297454"/>
                  <a:gd name="connsiteX12" fmla="*/ 364868 w 911102"/>
                  <a:gd name="connsiteY12" fmla="*/ 1184795 h 1297454"/>
                  <a:gd name="connsiteX13" fmla="*/ 178811 w 911102"/>
                  <a:gd name="connsiteY13" fmla="*/ 1123147 h 1297454"/>
                  <a:gd name="connsiteX14" fmla="*/ 28040 w 911102"/>
                  <a:gd name="connsiteY14" fmla="*/ 1036282 h 1297454"/>
                  <a:gd name="connsiteX15" fmla="*/ 26077 w 911102"/>
                  <a:gd name="connsiteY15" fmla="*/ 1027345 h 1297454"/>
                  <a:gd name="connsiteX16" fmla="*/ 152633 w 911102"/>
                  <a:gd name="connsiteY16" fmla="*/ 1035076 h 1297454"/>
                  <a:gd name="connsiteX17" fmla="*/ 255738 w 911102"/>
                  <a:gd name="connsiteY17" fmla="*/ 943843 h 1297454"/>
                  <a:gd name="connsiteX18" fmla="*/ 231475 w 911102"/>
                  <a:gd name="connsiteY18" fmla="*/ 873395 h 1297454"/>
                  <a:gd name="connsiteX19" fmla="*/ 213502 w 911102"/>
                  <a:gd name="connsiteY19" fmla="*/ 859613 h 1297454"/>
                  <a:gd name="connsiteX20" fmla="*/ 216878 w 911102"/>
                  <a:gd name="connsiteY20" fmla="*/ 859143 h 1297454"/>
                  <a:gd name="connsiteX21" fmla="*/ 281693 w 911102"/>
                  <a:gd name="connsiteY21" fmla="*/ 773235 h 1297454"/>
                  <a:gd name="connsiteX22" fmla="*/ 227816 w 911102"/>
                  <a:gd name="connsiteY22" fmla="*/ 680077 h 1297454"/>
                  <a:gd name="connsiteX23" fmla="*/ 217008 w 911102"/>
                  <a:gd name="connsiteY23" fmla="*/ 677199 h 1297454"/>
                  <a:gd name="connsiteX24" fmla="*/ 226953 w 911102"/>
                  <a:gd name="connsiteY24" fmla="*/ 675817 h 1297454"/>
                  <a:gd name="connsiteX25" fmla="*/ 291768 w 911102"/>
                  <a:gd name="connsiteY25" fmla="*/ 589909 h 1297454"/>
                  <a:gd name="connsiteX26" fmla="*/ 237891 w 911102"/>
                  <a:gd name="connsiteY26" fmla="*/ 496751 h 1297454"/>
                  <a:gd name="connsiteX27" fmla="*/ 221568 w 911102"/>
                  <a:gd name="connsiteY27" fmla="*/ 492404 h 1297454"/>
                  <a:gd name="connsiteX28" fmla="*/ 249567 w 911102"/>
                  <a:gd name="connsiteY28" fmla="*/ 475916 h 1297454"/>
                  <a:gd name="connsiteX29" fmla="*/ 281129 w 911102"/>
                  <a:gd name="connsiteY29" fmla="*/ 411193 h 1297454"/>
                  <a:gd name="connsiteX30" fmla="*/ 281130 w 911102"/>
                  <a:gd name="connsiteY30" fmla="*/ 411193 h 1297454"/>
                  <a:gd name="connsiteX31" fmla="*/ 257681 w 911102"/>
                  <a:gd name="connsiteY31" fmla="*/ 343108 h 1297454"/>
                  <a:gd name="connsiteX32" fmla="*/ 192957 w 911102"/>
                  <a:gd name="connsiteY32" fmla="*/ 311547 h 1297454"/>
                  <a:gd name="connsiteX33" fmla="*/ 65424 w 911102"/>
                  <a:gd name="connsiteY33" fmla="*/ 303757 h 1297454"/>
                  <a:gd name="connsiteX34" fmla="*/ 41901 w 911102"/>
                  <a:gd name="connsiteY34" fmla="*/ 309400 h 1297454"/>
                  <a:gd name="connsiteX35" fmla="*/ 56412 w 911102"/>
                  <a:gd name="connsiteY35" fmla="*/ 232310 h 1297454"/>
                  <a:gd name="connsiteX36" fmla="*/ 127609 w 911102"/>
                  <a:gd name="connsiteY36" fmla="*/ 8370 h 1297454"/>
                  <a:gd name="connsiteX37" fmla="*/ 135979 w 911102"/>
                  <a:gd name="connsiteY37" fmla="*/ 0 h 1297454"/>
                  <a:gd name="connsiteX38" fmla="*/ 737166 w 911102"/>
                  <a:gd name="connsiteY38" fmla="*/ 0 h 1297454"/>
                  <a:gd name="connsiteX39" fmla="*/ 745536 w 911102"/>
                  <a:gd name="connsiteY39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79668 w 911102"/>
                  <a:gd name="connsiteY8" fmla="*/ 619882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  <a:gd name="connsiteX0" fmla="*/ 554 w 911102"/>
                  <a:gd name="connsiteY0" fmla="*/ 664205 h 1297454"/>
                  <a:gd name="connsiteX1" fmla="*/ 0 w 911102"/>
                  <a:gd name="connsiteY1" fmla="*/ 664282 h 1297454"/>
                  <a:gd name="connsiteX2" fmla="*/ 16 w 911102"/>
                  <a:gd name="connsiteY2" fmla="*/ 664061 h 1297454"/>
                  <a:gd name="connsiteX3" fmla="*/ 554 w 911102"/>
                  <a:gd name="connsiteY3" fmla="*/ 664205 h 1297454"/>
                  <a:gd name="connsiteX4" fmla="*/ 745536 w 911102"/>
                  <a:gd name="connsiteY4" fmla="*/ 8370 h 1297454"/>
                  <a:gd name="connsiteX5" fmla="*/ 911102 w 911102"/>
                  <a:gd name="connsiteY5" fmla="*/ 379668 h 1297454"/>
                  <a:gd name="connsiteX6" fmla="*/ 876710 w 911102"/>
                  <a:gd name="connsiteY6" fmla="*/ 385825 h 1297454"/>
                  <a:gd name="connsiteX7" fmla="*/ 492061 w 911102"/>
                  <a:gd name="connsiteY7" fmla="*/ 310657 h 1297454"/>
                  <a:gd name="connsiteX8" fmla="*/ 783320 w 911102"/>
                  <a:gd name="connsiteY8" fmla="*/ 626020 h 1297454"/>
                  <a:gd name="connsiteX9" fmla="*/ 724876 w 911102"/>
                  <a:gd name="connsiteY9" fmla="*/ 1290789 h 1297454"/>
                  <a:gd name="connsiteX10" fmla="*/ 568039 w 911102"/>
                  <a:gd name="connsiteY10" fmla="*/ 1230080 h 1297454"/>
                  <a:gd name="connsiteX11" fmla="*/ 364868 w 911102"/>
                  <a:gd name="connsiteY11" fmla="*/ 1184795 h 1297454"/>
                  <a:gd name="connsiteX12" fmla="*/ 178811 w 911102"/>
                  <a:gd name="connsiteY12" fmla="*/ 1123147 h 1297454"/>
                  <a:gd name="connsiteX13" fmla="*/ 28040 w 911102"/>
                  <a:gd name="connsiteY13" fmla="*/ 1036282 h 1297454"/>
                  <a:gd name="connsiteX14" fmla="*/ 26077 w 911102"/>
                  <a:gd name="connsiteY14" fmla="*/ 1027345 h 1297454"/>
                  <a:gd name="connsiteX15" fmla="*/ 152633 w 911102"/>
                  <a:gd name="connsiteY15" fmla="*/ 1035076 h 1297454"/>
                  <a:gd name="connsiteX16" fmla="*/ 255738 w 911102"/>
                  <a:gd name="connsiteY16" fmla="*/ 943843 h 1297454"/>
                  <a:gd name="connsiteX17" fmla="*/ 231475 w 911102"/>
                  <a:gd name="connsiteY17" fmla="*/ 873395 h 1297454"/>
                  <a:gd name="connsiteX18" fmla="*/ 213502 w 911102"/>
                  <a:gd name="connsiteY18" fmla="*/ 859613 h 1297454"/>
                  <a:gd name="connsiteX19" fmla="*/ 216878 w 911102"/>
                  <a:gd name="connsiteY19" fmla="*/ 859143 h 1297454"/>
                  <a:gd name="connsiteX20" fmla="*/ 281693 w 911102"/>
                  <a:gd name="connsiteY20" fmla="*/ 773235 h 1297454"/>
                  <a:gd name="connsiteX21" fmla="*/ 227816 w 911102"/>
                  <a:gd name="connsiteY21" fmla="*/ 680077 h 1297454"/>
                  <a:gd name="connsiteX22" fmla="*/ 217008 w 911102"/>
                  <a:gd name="connsiteY22" fmla="*/ 677199 h 1297454"/>
                  <a:gd name="connsiteX23" fmla="*/ 226953 w 911102"/>
                  <a:gd name="connsiteY23" fmla="*/ 675817 h 1297454"/>
                  <a:gd name="connsiteX24" fmla="*/ 291768 w 911102"/>
                  <a:gd name="connsiteY24" fmla="*/ 589909 h 1297454"/>
                  <a:gd name="connsiteX25" fmla="*/ 237891 w 911102"/>
                  <a:gd name="connsiteY25" fmla="*/ 496751 h 1297454"/>
                  <a:gd name="connsiteX26" fmla="*/ 221568 w 911102"/>
                  <a:gd name="connsiteY26" fmla="*/ 492404 h 1297454"/>
                  <a:gd name="connsiteX27" fmla="*/ 249567 w 911102"/>
                  <a:gd name="connsiteY27" fmla="*/ 475916 h 1297454"/>
                  <a:gd name="connsiteX28" fmla="*/ 281129 w 911102"/>
                  <a:gd name="connsiteY28" fmla="*/ 411193 h 1297454"/>
                  <a:gd name="connsiteX29" fmla="*/ 281130 w 911102"/>
                  <a:gd name="connsiteY29" fmla="*/ 411193 h 1297454"/>
                  <a:gd name="connsiteX30" fmla="*/ 257681 w 911102"/>
                  <a:gd name="connsiteY30" fmla="*/ 343108 h 1297454"/>
                  <a:gd name="connsiteX31" fmla="*/ 192957 w 911102"/>
                  <a:gd name="connsiteY31" fmla="*/ 311547 h 1297454"/>
                  <a:gd name="connsiteX32" fmla="*/ 65424 w 911102"/>
                  <a:gd name="connsiteY32" fmla="*/ 303757 h 1297454"/>
                  <a:gd name="connsiteX33" fmla="*/ 41901 w 911102"/>
                  <a:gd name="connsiteY33" fmla="*/ 309400 h 1297454"/>
                  <a:gd name="connsiteX34" fmla="*/ 56412 w 911102"/>
                  <a:gd name="connsiteY34" fmla="*/ 232310 h 1297454"/>
                  <a:gd name="connsiteX35" fmla="*/ 127609 w 911102"/>
                  <a:gd name="connsiteY35" fmla="*/ 8370 h 1297454"/>
                  <a:gd name="connsiteX36" fmla="*/ 135979 w 911102"/>
                  <a:gd name="connsiteY36" fmla="*/ 0 h 1297454"/>
                  <a:gd name="connsiteX37" fmla="*/ 737166 w 911102"/>
                  <a:gd name="connsiteY37" fmla="*/ 0 h 1297454"/>
                  <a:gd name="connsiteX38" fmla="*/ 745536 w 911102"/>
                  <a:gd name="connsiteY38" fmla="*/ 8370 h 129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11102" h="1297454">
                    <a:moveTo>
                      <a:pt x="554" y="664205"/>
                    </a:moveTo>
                    <a:lnTo>
                      <a:pt x="0" y="664282"/>
                    </a:lnTo>
                    <a:cubicBezTo>
                      <a:pt x="5" y="664208"/>
                      <a:pt x="11" y="664135"/>
                      <a:pt x="16" y="664061"/>
                    </a:cubicBezTo>
                    <a:lnTo>
                      <a:pt x="554" y="664205"/>
                    </a:lnTo>
                    <a:close/>
                    <a:moveTo>
                      <a:pt x="745536" y="8370"/>
                    </a:moveTo>
                    <a:cubicBezTo>
                      <a:pt x="777296" y="94936"/>
                      <a:pt x="879455" y="311958"/>
                      <a:pt x="911102" y="379668"/>
                    </a:cubicBezTo>
                    <a:lnTo>
                      <a:pt x="876710" y="385825"/>
                    </a:lnTo>
                    <a:cubicBezTo>
                      <a:pt x="868621" y="377323"/>
                      <a:pt x="500563" y="302568"/>
                      <a:pt x="492061" y="310657"/>
                    </a:cubicBezTo>
                    <a:cubicBezTo>
                      <a:pt x="467650" y="368421"/>
                      <a:pt x="552876" y="601616"/>
                      <a:pt x="783320" y="626020"/>
                    </a:cubicBezTo>
                    <a:cubicBezTo>
                      <a:pt x="707017" y="751589"/>
                      <a:pt x="678492" y="1146233"/>
                      <a:pt x="724876" y="1290789"/>
                    </a:cubicBezTo>
                    <a:cubicBezTo>
                      <a:pt x="686289" y="1299923"/>
                      <a:pt x="599232" y="1312604"/>
                      <a:pt x="568039" y="1230080"/>
                    </a:cubicBezTo>
                    <a:cubicBezTo>
                      <a:pt x="505142" y="1271224"/>
                      <a:pt x="421109" y="1286153"/>
                      <a:pt x="364868" y="1184795"/>
                    </a:cubicBezTo>
                    <a:cubicBezTo>
                      <a:pt x="275380" y="1265558"/>
                      <a:pt x="187295" y="1190323"/>
                      <a:pt x="178811" y="1123147"/>
                    </a:cubicBezTo>
                    <a:cubicBezTo>
                      <a:pt x="136082" y="1156900"/>
                      <a:pt x="67183" y="1167242"/>
                      <a:pt x="28040" y="1036282"/>
                    </a:cubicBezTo>
                    <a:lnTo>
                      <a:pt x="26077" y="1027345"/>
                    </a:lnTo>
                    <a:lnTo>
                      <a:pt x="152633" y="1035076"/>
                    </a:lnTo>
                    <a:cubicBezTo>
                      <a:pt x="206298" y="1038354"/>
                      <a:pt x="252460" y="997507"/>
                      <a:pt x="255738" y="943843"/>
                    </a:cubicBezTo>
                    <a:cubicBezTo>
                      <a:pt x="257377" y="917011"/>
                      <a:pt x="247985" y="892054"/>
                      <a:pt x="231475" y="873395"/>
                    </a:cubicBezTo>
                    <a:lnTo>
                      <a:pt x="213502" y="859613"/>
                    </a:lnTo>
                    <a:lnTo>
                      <a:pt x="216878" y="859143"/>
                    </a:lnTo>
                    <a:cubicBezTo>
                      <a:pt x="252654" y="846522"/>
                      <a:pt x="279235" y="813484"/>
                      <a:pt x="281693" y="773235"/>
                    </a:cubicBezTo>
                    <a:cubicBezTo>
                      <a:pt x="284152" y="732987"/>
                      <a:pt x="261790" y="696958"/>
                      <a:pt x="227816" y="680077"/>
                    </a:cubicBezTo>
                    <a:lnTo>
                      <a:pt x="217008" y="677199"/>
                    </a:lnTo>
                    <a:lnTo>
                      <a:pt x="226953" y="675817"/>
                    </a:lnTo>
                    <a:cubicBezTo>
                      <a:pt x="262729" y="663196"/>
                      <a:pt x="289310" y="630158"/>
                      <a:pt x="291768" y="589909"/>
                    </a:cubicBezTo>
                    <a:cubicBezTo>
                      <a:pt x="294227" y="549660"/>
                      <a:pt x="271865" y="513632"/>
                      <a:pt x="237891" y="496751"/>
                    </a:cubicBezTo>
                    <a:lnTo>
                      <a:pt x="221568" y="492404"/>
                    </a:lnTo>
                    <a:lnTo>
                      <a:pt x="249567" y="475916"/>
                    </a:lnTo>
                    <a:cubicBezTo>
                      <a:pt x="267599" y="459959"/>
                      <a:pt x="279545" y="437125"/>
                      <a:pt x="281129" y="411193"/>
                    </a:cubicBezTo>
                    <a:lnTo>
                      <a:pt x="281130" y="411193"/>
                    </a:lnTo>
                    <a:cubicBezTo>
                      <a:pt x="282714" y="385260"/>
                      <a:pt x="273637" y="361142"/>
                      <a:pt x="257681" y="343108"/>
                    </a:cubicBezTo>
                    <a:cubicBezTo>
                      <a:pt x="241725" y="325077"/>
                      <a:pt x="218889" y="313132"/>
                      <a:pt x="192957" y="311547"/>
                    </a:cubicBezTo>
                    <a:lnTo>
                      <a:pt x="65424" y="303757"/>
                    </a:lnTo>
                    <a:lnTo>
                      <a:pt x="41901" y="309400"/>
                    </a:lnTo>
                    <a:lnTo>
                      <a:pt x="56412" y="232310"/>
                    </a:lnTo>
                    <a:cubicBezTo>
                      <a:pt x="76486" y="142148"/>
                      <a:pt x="100714" y="63554"/>
                      <a:pt x="127609" y="8370"/>
                    </a:cubicBezTo>
                    <a:cubicBezTo>
                      <a:pt x="127609" y="3747"/>
                      <a:pt x="131356" y="0"/>
                      <a:pt x="135979" y="0"/>
                    </a:cubicBezTo>
                    <a:lnTo>
                      <a:pt x="737166" y="0"/>
                    </a:lnTo>
                    <a:cubicBezTo>
                      <a:pt x="741789" y="0"/>
                      <a:pt x="745536" y="3747"/>
                      <a:pt x="745536" y="837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ounded Rectangle 62">
                <a:extLst>
                  <a:ext uri="{FF2B5EF4-FFF2-40B4-BE49-F238E27FC236}">
                    <a16:creationId xmlns:a16="http://schemas.microsoft.com/office/drawing/2014/main" id="{B36642E0-385B-4B4E-9AA9-A4839EA33E23}"/>
                  </a:ext>
                </a:extLst>
              </p:cNvPr>
              <p:cNvSpPr/>
              <p:nvPr/>
            </p:nvSpPr>
            <p:spPr>
              <a:xfrm rot="18254747">
                <a:off x="2121920" y="3773287"/>
                <a:ext cx="268275" cy="128977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Rounded Rectangle 63">
                <a:extLst>
                  <a:ext uri="{FF2B5EF4-FFF2-40B4-BE49-F238E27FC236}">
                    <a16:creationId xmlns:a16="http://schemas.microsoft.com/office/drawing/2014/main" id="{2F6658AA-D6C4-4953-9EFB-C13B17ACAC00}"/>
                  </a:ext>
                </a:extLst>
              </p:cNvPr>
              <p:cNvSpPr/>
              <p:nvPr/>
            </p:nvSpPr>
            <p:spPr>
              <a:xfrm rot="18254747">
                <a:off x="2237781" y="3867949"/>
                <a:ext cx="311038" cy="143896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ounded Rectangle 64">
                <a:extLst>
                  <a:ext uri="{FF2B5EF4-FFF2-40B4-BE49-F238E27FC236}">
                    <a16:creationId xmlns:a16="http://schemas.microsoft.com/office/drawing/2014/main" id="{2E7D9AF2-8997-4AC6-8EB3-8F0D00590112}"/>
                  </a:ext>
                </a:extLst>
              </p:cNvPr>
              <p:cNvSpPr/>
              <p:nvPr/>
            </p:nvSpPr>
            <p:spPr>
              <a:xfrm rot="18254747">
                <a:off x="2396653" y="3967672"/>
                <a:ext cx="302453" cy="142014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Rounded Rectangle 65">
                <a:extLst>
                  <a:ext uri="{FF2B5EF4-FFF2-40B4-BE49-F238E27FC236}">
                    <a16:creationId xmlns:a16="http://schemas.microsoft.com/office/drawing/2014/main" id="{1708456C-240B-488E-937C-511660FB400B}"/>
                  </a:ext>
                </a:extLst>
              </p:cNvPr>
              <p:cNvSpPr/>
              <p:nvPr/>
            </p:nvSpPr>
            <p:spPr>
              <a:xfrm rot="18191826">
                <a:off x="2567056" y="4069412"/>
                <a:ext cx="257644" cy="132691"/>
              </a:xfrm>
              <a:prstGeom prst="roundRect">
                <a:avLst>
                  <a:gd name="adj" fmla="val 44437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Rounded Rectangle 66">
                <a:extLst>
                  <a:ext uri="{FF2B5EF4-FFF2-40B4-BE49-F238E27FC236}">
                    <a16:creationId xmlns:a16="http://schemas.microsoft.com/office/drawing/2014/main" id="{A9AD1A65-3B5E-4E84-A1D9-06ACC348E31A}"/>
                  </a:ext>
                </a:extLst>
              </p:cNvPr>
              <p:cNvSpPr/>
              <p:nvPr/>
            </p:nvSpPr>
            <p:spPr>
              <a:xfrm rot="18170923">
                <a:off x="1446042" y="3129169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ounded Rectangle 67">
                <a:extLst>
                  <a:ext uri="{FF2B5EF4-FFF2-40B4-BE49-F238E27FC236}">
                    <a16:creationId xmlns:a16="http://schemas.microsoft.com/office/drawing/2014/main" id="{FBC4C654-CAED-449A-9163-FC472EBFF027}"/>
                  </a:ext>
                </a:extLst>
              </p:cNvPr>
              <p:cNvSpPr/>
              <p:nvPr/>
            </p:nvSpPr>
            <p:spPr>
              <a:xfrm rot="18139869">
                <a:off x="1650404" y="3310198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Rounded Rectangle 68">
                <a:extLst>
                  <a:ext uri="{FF2B5EF4-FFF2-40B4-BE49-F238E27FC236}">
                    <a16:creationId xmlns:a16="http://schemas.microsoft.com/office/drawing/2014/main" id="{0BB4CA18-CF7B-4131-B025-9028B1E2E79D}"/>
                  </a:ext>
                </a:extLst>
              </p:cNvPr>
              <p:cNvSpPr/>
              <p:nvPr/>
            </p:nvSpPr>
            <p:spPr>
              <a:xfrm rot="4209802">
                <a:off x="3305704" y="3176290"/>
                <a:ext cx="793564" cy="242045"/>
              </a:xfrm>
              <a:prstGeom prst="roundRect">
                <a:avLst>
                  <a:gd name="adj" fmla="val 345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Rounded Rectangle 69">
                <a:extLst>
                  <a:ext uri="{FF2B5EF4-FFF2-40B4-BE49-F238E27FC236}">
                    <a16:creationId xmlns:a16="http://schemas.microsoft.com/office/drawing/2014/main" id="{0197E3AD-A4C9-4447-9FA0-7E9E4DF9E1A3}"/>
                  </a:ext>
                </a:extLst>
              </p:cNvPr>
              <p:cNvSpPr/>
              <p:nvPr/>
            </p:nvSpPr>
            <p:spPr>
              <a:xfrm rot="4234155">
                <a:off x="3180849" y="3331995"/>
                <a:ext cx="701700" cy="59118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70">
                <a:extLst>
                  <a:ext uri="{FF2B5EF4-FFF2-40B4-BE49-F238E27FC236}">
                    <a16:creationId xmlns:a16="http://schemas.microsoft.com/office/drawing/2014/main" id="{248E53AA-4FD6-4CC2-9E2E-341A3DE66D6F}"/>
                  </a:ext>
                </a:extLst>
              </p:cNvPr>
              <p:cNvSpPr/>
              <p:nvPr/>
            </p:nvSpPr>
            <p:spPr>
              <a:xfrm rot="20830502">
                <a:off x="2416807" y="3065880"/>
                <a:ext cx="1092446" cy="753122"/>
              </a:xfrm>
              <a:custGeom>
                <a:avLst/>
                <a:gdLst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3108 w 1092446"/>
                  <a:gd name="connsiteY8" fmla="*/ 486300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25496 w 1092446"/>
                  <a:gd name="connsiteY6" fmla="*/ 527629 h 741956"/>
                  <a:gd name="connsiteX7" fmla="*/ 699633 w 1092446"/>
                  <a:gd name="connsiteY7" fmla="*/ 522004 h 741956"/>
                  <a:gd name="connsiteX8" fmla="*/ 691523 w 1092446"/>
                  <a:gd name="connsiteY8" fmla="*/ 493267 h 741956"/>
                  <a:gd name="connsiteX9" fmla="*/ 576784 w 1092446"/>
                  <a:gd name="connsiteY9" fmla="*/ 489842 h 741956"/>
                  <a:gd name="connsiteX10" fmla="*/ 571648 w 1092446"/>
                  <a:gd name="connsiteY10" fmla="*/ 489724 h 741956"/>
                  <a:gd name="connsiteX11" fmla="*/ 481793 w 1092446"/>
                  <a:gd name="connsiteY11" fmla="*/ 377963 h 741956"/>
                  <a:gd name="connsiteX12" fmla="*/ 408161 w 1092446"/>
                  <a:gd name="connsiteY12" fmla="*/ 225516 h 741956"/>
                  <a:gd name="connsiteX13" fmla="*/ 0 w 1092446"/>
                  <a:gd name="connsiteY13" fmla="*/ 271157 h 741956"/>
                  <a:gd name="connsiteX14" fmla="*/ 393182 w 1092446"/>
                  <a:gd name="connsiteY14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02018 w 1092446"/>
                  <a:gd name="connsiteY5" fmla="*/ 527498 h 741956"/>
                  <a:gd name="connsiteX6" fmla="*/ 699633 w 1092446"/>
                  <a:gd name="connsiteY6" fmla="*/ 522004 h 741956"/>
                  <a:gd name="connsiteX7" fmla="*/ 691523 w 1092446"/>
                  <a:gd name="connsiteY7" fmla="*/ 493267 h 741956"/>
                  <a:gd name="connsiteX8" fmla="*/ 576784 w 1092446"/>
                  <a:gd name="connsiteY8" fmla="*/ 489842 h 741956"/>
                  <a:gd name="connsiteX9" fmla="*/ 571648 w 1092446"/>
                  <a:gd name="connsiteY9" fmla="*/ 489724 h 741956"/>
                  <a:gd name="connsiteX10" fmla="*/ 481793 w 1092446"/>
                  <a:gd name="connsiteY10" fmla="*/ 377963 h 741956"/>
                  <a:gd name="connsiteX11" fmla="*/ 408161 w 1092446"/>
                  <a:gd name="connsiteY11" fmla="*/ 225516 h 741956"/>
                  <a:gd name="connsiteX12" fmla="*/ 0 w 1092446"/>
                  <a:gd name="connsiteY12" fmla="*/ 271157 h 741956"/>
                  <a:gd name="connsiteX13" fmla="*/ 393182 w 1092446"/>
                  <a:gd name="connsiteY13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7101 w 1092446"/>
                  <a:gd name="connsiteY4" fmla="*/ 533819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91523 w 1092446"/>
                  <a:gd name="connsiteY6" fmla="*/ 493267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571648 w 1092446"/>
                  <a:gd name="connsiteY8" fmla="*/ 489724 h 741956"/>
                  <a:gd name="connsiteX9" fmla="*/ 481793 w 1092446"/>
                  <a:gd name="connsiteY9" fmla="*/ 377963 h 741956"/>
                  <a:gd name="connsiteX10" fmla="*/ 408161 w 1092446"/>
                  <a:gd name="connsiteY10" fmla="*/ 225516 h 741956"/>
                  <a:gd name="connsiteX11" fmla="*/ 0 w 1092446"/>
                  <a:gd name="connsiteY11" fmla="*/ 271157 h 741956"/>
                  <a:gd name="connsiteX12" fmla="*/ 393182 w 1092446"/>
                  <a:gd name="connsiteY12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81793 w 1092446"/>
                  <a:gd name="connsiteY8" fmla="*/ 377963 h 741956"/>
                  <a:gd name="connsiteX9" fmla="*/ 408161 w 1092446"/>
                  <a:gd name="connsiteY9" fmla="*/ 225516 h 741956"/>
                  <a:gd name="connsiteX10" fmla="*/ 0 w 1092446"/>
                  <a:gd name="connsiteY10" fmla="*/ 271157 h 741956"/>
                  <a:gd name="connsiteX11" fmla="*/ 393182 w 1092446"/>
                  <a:gd name="connsiteY11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41956"/>
                  <a:gd name="connsiteX1" fmla="*/ 1030378 w 1092446"/>
                  <a:gd name="connsiteY1" fmla="*/ 159143 h 741956"/>
                  <a:gd name="connsiteX2" fmla="*/ 1092446 w 1092446"/>
                  <a:gd name="connsiteY2" fmla="*/ 711193 h 741956"/>
                  <a:gd name="connsiteX3" fmla="*/ 847093 w 1092446"/>
                  <a:gd name="connsiteY3" fmla="*/ 739925 h 741956"/>
                  <a:gd name="connsiteX4" fmla="*/ 600457 w 1092446"/>
                  <a:gd name="connsiteY4" fmla="*/ 520096 h 741956"/>
                  <a:gd name="connsiteX5" fmla="*/ 699633 w 1092446"/>
                  <a:gd name="connsiteY5" fmla="*/ 522004 h 741956"/>
                  <a:gd name="connsiteX6" fmla="*/ 689937 w 1092446"/>
                  <a:gd name="connsiteY6" fmla="*/ 500232 h 741956"/>
                  <a:gd name="connsiteX7" fmla="*/ 576784 w 1092446"/>
                  <a:gd name="connsiteY7" fmla="*/ 489842 h 741956"/>
                  <a:gd name="connsiteX8" fmla="*/ 408161 w 1092446"/>
                  <a:gd name="connsiteY8" fmla="*/ 225516 h 741956"/>
                  <a:gd name="connsiteX9" fmla="*/ 0 w 1092446"/>
                  <a:gd name="connsiteY9" fmla="*/ 271157 h 741956"/>
                  <a:gd name="connsiteX10" fmla="*/ 393182 w 1092446"/>
                  <a:gd name="connsiteY10" fmla="*/ 0 h 741956"/>
                  <a:gd name="connsiteX0" fmla="*/ 393182 w 1092446"/>
                  <a:gd name="connsiteY0" fmla="*/ 0 h 753122"/>
                  <a:gd name="connsiteX1" fmla="*/ 1030378 w 1092446"/>
                  <a:gd name="connsiteY1" fmla="*/ 159143 h 753122"/>
                  <a:gd name="connsiteX2" fmla="*/ 1092446 w 1092446"/>
                  <a:gd name="connsiteY2" fmla="*/ 711193 h 753122"/>
                  <a:gd name="connsiteX3" fmla="*/ 848296 w 1092446"/>
                  <a:gd name="connsiteY3" fmla="*/ 752170 h 753122"/>
                  <a:gd name="connsiteX4" fmla="*/ 600457 w 1092446"/>
                  <a:gd name="connsiteY4" fmla="*/ 520096 h 753122"/>
                  <a:gd name="connsiteX5" fmla="*/ 699633 w 1092446"/>
                  <a:gd name="connsiteY5" fmla="*/ 522004 h 753122"/>
                  <a:gd name="connsiteX6" fmla="*/ 689937 w 1092446"/>
                  <a:gd name="connsiteY6" fmla="*/ 500232 h 753122"/>
                  <a:gd name="connsiteX7" fmla="*/ 576784 w 1092446"/>
                  <a:gd name="connsiteY7" fmla="*/ 489842 h 753122"/>
                  <a:gd name="connsiteX8" fmla="*/ 408161 w 1092446"/>
                  <a:gd name="connsiteY8" fmla="*/ 225516 h 753122"/>
                  <a:gd name="connsiteX9" fmla="*/ 0 w 1092446"/>
                  <a:gd name="connsiteY9" fmla="*/ 271157 h 753122"/>
                  <a:gd name="connsiteX10" fmla="*/ 393182 w 1092446"/>
                  <a:gd name="connsiteY10" fmla="*/ 0 h 75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2446" h="753122">
                    <a:moveTo>
                      <a:pt x="393182" y="0"/>
                    </a:moveTo>
                    <a:cubicBezTo>
                      <a:pt x="603014" y="50021"/>
                      <a:pt x="721952" y="145288"/>
                      <a:pt x="1030378" y="159143"/>
                    </a:cubicBezTo>
                    <a:cubicBezTo>
                      <a:pt x="1030378" y="348219"/>
                      <a:pt x="1061205" y="519889"/>
                      <a:pt x="1092446" y="711193"/>
                    </a:cubicBezTo>
                    <a:cubicBezTo>
                      <a:pt x="1032790" y="742751"/>
                      <a:pt x="923476" y="757108"/>
                      <a:pt x="848296" y="752170"/>
                    </a:cubicBezTo>
                    <a:cubicBezTo>
                      <a:pt x="798266" y="726242"/>
                      <a:pt x="684202" y="631576"/>
                      <a:pt x="600457" y="520096"/>
                    </a:cubicBezTo>
                    <a:cubicBezTo>
                      <a:pt x="633516" y="520732"/>
                      <a:pt x="684720" y="525315"/>
                      <a:pt x="699633" y="522004"/>
                    </a:cubicBezTo>
                    <a:cubicBezTo>
                      <a:pt x="714546" y="518693"/>
                      <a:pt x="725252" y="504787"/>
                      <a:pt x="689937" y="500232"/>
                    </a:cubicBezTo>
                    <a:cubicBezTo>
                      <a:pt x="654621" y="501428"/>
                      <a:pt x="614772" y="497298"/>
                      <a:pt x="576784" y="489842"/>
                    </a:cubicBezTo>
                    <a:cubicBezTo>
                      <a:pt x="507475" y="437824"/>
                      <a:pt x="432486" y="335672"/>
                      <a:pt x="408161" y="225516"/>
                    </a:cubicBezTo>
                    <a:cubicBezTo>
                      <a:pt x="253916" y="345672"/>
                      <a:pt x="75753" y="345602"/>
                      <a:pt x="0" y="271157"/>
                    </a:cubicBezTo>
                    <a:cubicBezTo>
                      <a:pt x="0" y="259422"/>
                      <a:pt x="381447" y="0"/>
                      <a:pt x="393182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059158-41ED-4076-9594-02263ACDD4AE}"/>
                </a:ext>
              </a:extLst>
            </p:cNvPr>
            <p:cNvGrpSpPr/>
            <p:nvPr/>
          </p:nvGrpSpPr>
          <p:grpSpPr>
            <a:xfrm>
              <a:off x="9691158" y="1412869"/>
              <a:ext cx="642308" cy="620954"/>
              <a:chOff x="1190992" y="3966801"/>
              <a:chExt cx="2949531" cy="2851481"/>
            </a:xfrm>
            <a:solidFill>
              <a:srgbClr val="FFFFFF"/>
            </a:solidFill>
          </p:grpSpPr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B4B383B0-912D-4107-8C62-A4E2E8D5CC5C}"/>
                  </a:ext>
                </a:extLst>
              </p:cNvPr>
              <p:cNvSpPr/>
              <p:nvPr/>
            </p:nvSpPr>
            <p:spPr>
              <a:xfrm rot="20110930">
                <a:off x="1190992" y="3966801"/>
                <a:ext cx="1971644" cy="1968573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73">
                <a:extLst>
                  <a:ext uri="{FF2B5EF4-FFF2-40B4-BE49-F238E27FC236}">
                    <a16:creationId xmlns:a16="http://schemas.microsoft.com/office/drawing/2014/main" id="{3D84F62F-EDD2-4CD7-8332-6E95BE8C1B4E}"/>
                  </a:ext>
                </a:extLst>
              </p:cNvPr>
              <p:cNvSpPr/>
              <p:nvPr/>
            </p:nvSpPr>
            <p:spPr>
              <a:xfrm rot="21290135">
                <a:off x="1788507" y="5851303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BA5FAC9D-C4D2-46EF-9158-948AB67606D1}"/>
                  </a:ext>
                </a:extLst>
              </p:cNvPr>
              <p:cNvSpPr/>
              <p:nvPr/>
            </p:nvSpPr>
            <p:spPr>
              <a:xfrm rot="21290135">
                <a:off x="2817783" y="5466494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75">
                <a:extLst>
                  <a:ext uri="{FF2B5EF4-FFF2-40B4-BE49-F238E27FC236}">
                    <a16:creationId xmlns:a16="http://schemas.microsoft.com/office/drawing/2014/main" id="{281D8039-36DE-424D-AA32-F07A9671A0FA}"/>
                  </a:ext>
                </a:extLst>
              </p:cNvPr>
              <p:cNvSpPr/>
              <p:nvPr/>
            </p:nvSpPr>
            <p:spPr>
              <a:xfrm rot="21290135">
                <a:off x="3172038" y="4372492"/>
                <a:ext cx="968485" cy="966979"/>
              </a:xfrm>
              <a:custGeom>
                <a:avLst/>
                <a:gdLst>
                  <a:gd name="connsiteX0" fmla="*/ 3064893 w 6123903"/>
                  <a:gd name="connsiteY0" fmla="*/ 1851552 h 6114381"/>
                  <a:gd name="connsiteX1" fmla="*/ 1845693 w 6123903"/>
                  <a:gd name="connsiteY1" fmla="*/ 3070752 h 6114381"/>
                  <a:gd name="connsiteX2" fmla="*/ 3064893 w 6123903"/>
                  <a:gd name="connsiteY2" fmla="*/ 4289952 h 6114381"/>
                  <a:gd name="connsiteX3" fmla="*/ 4284093 w 6123903"/>
                  <a:gd name="connsiteY3" fmla="*/ 3070752 h 6114381"/>
                  <a:gd name="connsiteX4" fmla="*/ 3064893 w 6123903"/>
                  <a:gd name="connsiteY4" fmla="*/ 1851552 h 6114381"/>
                  <a:gd name="connsiteX5" fmla="*/ 2686685 w 6123903"/>
                  <a:gd name="connsiteY5" fmla="*/ 0 h 6114381"/>
                  <a:gd name="connsiteX6" fmla="*/ 3422929 w 6123903"/>
                  <a:gd name="connsiteY6" fmla="*/ 0 h 6114381"/>
                  <a:gd name="connsiteX7" fmla="*/ 3678191 w 6123903"/>
                  <a:gd name="connsiteY7" fmla="*/ 710255 h 6114381"/>
                  <a:gd name="connsiteX8" fmla="*/ 3818556 w 6123903"/>
                  <a:gd name="connsiteY8" fmla="*/ 751055 h 6114381"/>
                  <a:gd name="connsiteX9" fmla="*/ 4227179 w 6123903"/>
                  <a:gd name="connsiteY9" fmla="*/ 926655 h 6114381"/>
                  <a:gd name="connsiteX10" fmla="*/ 4282555 w 6123903"/>
                  <a:gd name="connsiteY10" fmla="*/ 960296 h 6114381"/>
                  <a:gd name="connsiteX11" fmla="*/ 4970765 w 6123903"/>
                  <a:gd name="connsiteY11" fmla="*/ 634253 h 6114381"/>
                  <a:gd name="connsiteX12" fmla="*/ 5488211 w 6123903"/>
                  <a:gd name="connsiteY12" fmla="*/ 1157995 h 6114381"/>
                  <a:gd name="connsiteX13" fmla="*/ 5164247 w 6123903"/>
                  <a:gd name="connsiteY13" fmla="*/ 1834816 h 6114381"/>
                  <a:gd name="connsiteX14" fmla="*/ 5208991 w 6123903"/>
                  <a:gd name="connsiteY14" fmla="*/ 1908466 h 6114381"/>
                  <a:gd name="connsiteX15" fmla="*/ 5384591 w 6123903"/>
                  <a:gd name="connsiteY15" fmla="*/ 2317090 h 6114381"/>
                  <a:gd name="connsiteX16" fmla="*/ 5421936 w 6123903"/>
                  <a:gd name="connsiteY16" fmla="*/ 2445569 h 6114381"/>
                  <a:gd name="connsiteX17" fmla="*/ 6123903 w 6123903"/>
                  <a:gd name="connsiteY17" fmla="*/ 2691449 h 6114381"/>
                  <a:gd name="connsiteX18" fmla="*/ 6123903 w 6123903"/>
                  <a:gd name="connsiteY18" fmla="*/ 3427693 h 6114381"/>
                  <a:gd name="connsiteX19" fmla="*/ 5426625 w 6123903"/>
                  <a:gd name="connsiteY19" fmla="*/ 3678291 h 6114381"/>
                  <a:gd name="connsiteX20" fmla="*/ 5390304 w 6123903"/>
                  <a:gd name="connsiteY20" fmla="*/ 3806584 h 6114381"/>
                  <a:gd name="connsiteX21" fmla="*/ 5222916 w 6123903"/>
                  <a:gd name="connsiteY21" fmla="*/ 4207031 h 6114381"/>
                  <a:gd name="connsiteX22" fmla="*/ 5171917 w 6123903"/>
                  <a:gd name="connsiteY22" fmla="*/ 4295117 h 6114381"/>
                  <a:gd name="connsiteX23" fmla="*/ 5484219 w 6123903"/>
                  <a:gd name="connsiteY23" fmla="*/ 4978630 h 6114381"/>
                  <a:gd name="connsiteX24" fmla="*/ 4953361 w 6123903"/>
                  <a:gd name="connsiteY24" fmla="*/ 5488772 h 6114381"/>
                  <a:gd name="connsiteX25" fmla="*/ 4307701 w 6123903"/>
                  <a:gd name="connsiteY25" fmla="*/ 5168660 h 6114381"/>
                  <a:gd name="connsiteX26" fmla="*/ 4148601 w 6123903"/>
                  <a:gd name="connsiteY26" fmla="*/ 5255702 h 6114381"/>
                  <a:gd name="connsiteX27" fmla="*/ 3789999 w 6123903"/>
                  <a:gd name="connsiteY27" fmla="*/ 5399527 h 6114381"/>
                  <a:gd name="connsiteX28" fmla="*/ 3672243 w 6123903"/>
                  <a:gd name="connsiteY28" fmla="*/ 5429805 h 6114381"/>
                  <a:gd name="connsiteX29" fmla="*/ 3432454 w 6123903"/>
                  <a:gd name="connsiteY29" fmla="*/ 6114381 h 6114381"/>
                  <a:gd name="connsiteX30" fmla="*/ 2696210 w 6123903"/>
                  <a:gd name="connsiteY30" fmla="*/ 6114381 h 6114381"/>
                  <a:gd name="connsiteX31" fmla="*/ 2450436 w 6123903"/>
                  <a:gd name="connsiteY31" fmla="*/ 5430525 h 6114381"/>
                  <a:gd name="connsiteX32" fmla="*/ 2329062 w 6123903"/>
                  <a:gd name="connsiteY32" fmla="*/ 5396163 h 6114381"/>
                  <a:gd name="connsiteX33" fmla="*/ 1928614 w 6123903"/>
                  <a:gd name="connsiteY33" fmla="*/ 5228775 h 6114381"/>
                  <a:gd name="connsiteX34" fmla="*/ 1815331 w 6123903"/>
                  <a:gd name="connsiteY34" fmla="*/ 5163187 h 6114381"/>
                  <a:gd name="connsiteX35" fmla="*/ 1167731 w 6123903"/>
                  <a:gd name="connsiteY35" fmla="*/ 5490605 h 6114381"/>
                  <a:gd name="connsiteX36" fmla="*/ 637011 w 6123903"/>
                  <a:gd name="connsiteY36" fmla="*/ 4980320 h 6114381"/>
                  <a:gd name="connsiteX37" fmla="*/ 949593 w 6123903"/>
                  <a:gd name="connsiteY37" fmla="*/ 4281769 h 6114381"/>
                  <a:gd name="connsiteX38" fmla="*/ 879944 w 6123903"/>
                  <a:gd name="connsiteY38" fmla="*/ 4154460 h 6114381"/>
                  <a:gd name="connsiteX39" fmla="*/ 736119 w 6123903"/>
                  <a:gd name="connsiteY39" fmla="*/ 3795858 h 6114381"/>
                  <a:gd name="connsiteX40" fmla="*/ 704946 w 6123903"/>
                  <a:gd name="connsiteY40" fmla="*/ 3674624 h 6114381"/>
                  <a:gd name="connsiteX41" fmla="*/ 0 w 6123903"/>
                  <a:gd name="connsiteY41" fmla="*/ 3427700 h 6114381"/>
                  <a:gd name="connsiteX42" fmla="*/ 0 w 6123903"/>
                  <a:gd name="connsiteY42" fmla="*/ 2691456 h 6114381"/>
                  <a:gd name="connsiteX43" fmla="*/ 710874 w 6123903"/>
                  <a:gd name="connsiteY43" fmla="*/ 2435971 h 6114381"/>
                  <a:gd name="connsiteX44" fmla="*/ 739483 w 6123903"/>
                  <a:gd name="connsiteY44" fmla="*/ 2334920 h 6114381"/>
                  <a:gd name="connsiteX45" fmla="*/ 906871 w 6123903"/>
                  <a:gd name="connsiteY45" fmla="*/ 1934473 h 6114381"/>
                  <a:gd name="connsiteX46" fmla="*/ 966845 w 6123903"/>
                  <a:gd name="connsiteY46" fmla="*/ 1830886 h 6114381"/>
                  <a:gd name="connsiteX47" fmla="*/ 638488 w 6123903"/>
                  <a:gd name="connsiteY47" fmla="*/ 1160565 h 6114381"/>
                  <a:gd name="connsiteX48" fmla="*/ 1155427 w 6123903"/>
                  <a:gd name="connsiteY48" fmla="*/ 636323 h 6114381"/>
                  <a:gd name="connsiteX49" fmla="*/ 1849874 w 6123903"/>
                  <a:gd name="connsiteY49" fmla="*/ 957643 h 6114381"/>
                  <a:gd name="connsiteX50" fmla="*/ 1981186 w 6123903"/>
                  <a:gd name="connsiteY50" fmla="*/ 885803 h 6114381"/>
                  <a:gd name="connsiteX51" fmla="*/ 2339788 w 6123903"/>
                  <a:gd name="connsiteY51" fmla="*/ 741978 h 6114381"/>
                  <a:gd name="connsiteX52" fmla="*/ 2435401 w 6123903"/>
                  <a:gd name="connsiteY52" fmla="*/ 717393 h 611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123903" h="6114381">
                    <a:moveTo>
                      <a:pt x="3064893" y="1851552"/>
                    </a:moveTo>
                    <a:cubicBezTo>
                      <a:pt x="2391547" y="1851552"/>
                      <a:pt x="1845693" y="2397406"/>
                      <a:pt x="1845693" y="3070752"/>
                    </a:cubicBezTo>
                    <a:cubicBezTo>
                      <a:pt x="1845693" y="3744098"/>
                      <a:pt x="2391547" y="4289952"/>
                      <a:pt x="3064893" y="4289952"/>
                    </a:cubicBezTo>
                    <a:cubicBezTo>
                      <a:pt x="3738239" y="4289952"/>
                      <a:pt x="4284093" y="3744098"/>
                      <a:pt x="4284093" y="3070752"/>
                    </a:cubicBezTo>
                    <a:cubicBezTo>
                      <a:pt x="4284093" y="2397406"/>
                      <a:pt x="3738239" y="1851552"/>
                      <a:pt x="3064893" y="1851552"/>
                    </a:cubicBezTo>
                    <a:close/>
                    <a:moveTo>
                      <a:pt x="2686685" y="0"/>
                    </a:moveTo>
                    <a:lnTo>
                      <a:pt x="3422929" y="0"/>
                    </a:lnTo>
                    <a:lnTo>
                      <a:pt x="3678191" y="710255"/>
                    </a:lnTo>
                    <a:lnTo>
                      <a:pt x="3818556" y="751055"/>
                    </a:lnTo>
                    <a:cubicBezTo>
                      <a:pt x="3960958" y="797289"/>
                      <a:pt x="4097615" y="856271"/>
                      <a:pt x="4227179" y="926655"/>
                    </a:cubicBezTo>
                    <a:lnTo>
                      <a:pt x="4282555" y="960296"/>
                    </a:lnTo>
                    <a:lnTo>
                      <a:pt x="4970765" y="634253"/>
                    </a:lnTo>
                    <a:lnTo>
                      <a:pt x="5488211" y="1157995"/>
                    </a:lnTo>
                    <a:lnTo>
                      <a:pt x="5164247" y="1834816"/>
                    </a:lnTo>
                    <a:lnTo>
                      <a:pt x="5208991" y="1908466"/>
                    </a:lnTo>
                    <a:cubicBezTo>
                      <a:pt x="5279375" y="2038031"/>
                      <a:pt x="5338357" y="2174687"/>
                      <a:pt x="5384591" y="2317090"/>
                    </a:cubicBezTo>
                    <a:lnTo>
                      <a:pt x="5421936" y="2445569"/>
                    </a:lnTo>
                    <a:lnTo>
                      <a:pt x="6123903" y="2691449"/>
                    </a:lnTo>
                    <a:lnTo>
                      <a:pt x="6123903" y="3427693"/>
                    </a:lnTo>
                    <a:lnTo>
                      <a:pt x="5426625" y="3678291"/>
                    </a:lnTo>
                    <a:lnTo>
                      <a:pt x="5390304" y="3806584"/>
                    </a:lnTo>
                    <a:cubicBezTo>
                      <a:pt x="5346264" y="3945892"/>
                      <a:pt x="5290052" y="4079790"/>
                      <a:pt x="5222916" y="4207031"/>
                    </a:cubicBezTo>
                    <a:lnTo>
                      <a:pt x="5171917" y="4295117"/>
                    </a:lnTo>
                    <a:lnTo>
                      <a:pt x="5484219" y="4978630"/>
                    </a:lnTo>
                    <a:lnTo>
                      <a:pt x="4953361" y="5488772"/>
                    </a:lnTo>
                    <a:lnTo>
                      <a:pt x="4307701" y="5168660"/>
                    </a:lnTo>
                    <a:lnTo>
                      <a:pt x="4148601" y="5255702"/>
                    </a:lnTo>
                    <a:cubicBezTo>
                      <a:pt x="4033899" y="5312702"/>
                      <a:pt x="3914073" y="5360936"/>
                      <a:pt x="3789999" y="5399527"/>
                    </a:cubicBezTo>
                    <a:lnTo>
                      <a:pt x="3672243" y="5429805"/>
                    </a:lnTo>
                    <a:lnTo>
                      <a:pt x="3432454" y="6114381"/>
                    </a:lnTo>
                    <a:lnTo>
                      <a:pt x="2696210" y="6114381"/>
                    </a:lnTo>
                    <a:lnTo>
                      <a:pt x="2450436" y="5430525"/>
                    </a:lnTo>
                    <a:lnTo>
                      <a:pt x="2329062" y="5396163"/>
                    </a:lnTo>
                    <a:cubicBezTo>
                      <a:pt x="2189754" y="5352123"/>
                      <a:pt x="2055856" y="5295911"/>
                      <a:pt x="1928614" y="5228775"/>
                    </a:cubicBezTo>
                    <a:lnTo>
                      <a:pt x="1815331" y="5163187"/>
                    </a:lnTo>
                    <a:lnTo>
                      <a:pt x="1167731" y="5490605"/>
                    </a:lnTo>
                    <a:lnTo>
                      <a:pt x="637011" y="4980320"/>
                    </a:lnTo>
                    <a:lnTo>
                      <a:pt x="949593" y="4281769"/>
                    </a:lnTo>
                    <a:lnTo>
                      <a:pt x="879944" y="4154460"/>
                    </a:lnTo>
                    <a:cubicBezTo>
                      <a:pt x="822944" y="4039758"/>
                      <a:pt x="774710" y="3919932"/>
                      <a:pt x="736119" y="3795858"/>
                    </a:cubicBezTo>
                    <a:lnTo>
                      <a:pt x="704946" y="3674624"/>
                    </a:lnTo>
                    <a:lnTo>
                      <a:pt x="0" y="3427700"/>
                    </a:lnTo>
                    <a:lnTo>
                      <a:pt x="0" y="2691456"/>
                    </a:lnTo>
                    <a:lnTo>
                      <a:pt x="710874" y="2435971"/>
                    </a:lnTo>
                    <a:lnTo>
                      <a:pt x="739483" y="2334920"/>
                    </a:lnTo>
                    <a:cubicBezTo>
                      <a:pt x="783523" y="2195614"/>
                      <a:pt x="839735" y="2061715"/>
                      <a:pt x="906871" y="1934473"/>
                    </a:cubicBezTo>
                    <a:lnTo>
                      <a:pt x="966845" y="1830886"/>
                    </a:lnTo>
                    <a:lnTo>
                      <a:pt x="638488" y="1160565"/>
                    </a:lnTo>
                    <a:lnTo>
                      <a:pt x="1155427" y="636323"/>
                    </a:lnTo>
                    <a:lnTo>
                      <a:pt x="1849874" y="957643"/>
                    </a:lnTo>
                    <a:lnTo>
                      <a:pt x="1981186" y="885803"/>
                    </a:lnTo>
                    <a:cubicBezTo>
                      <a:pt x="2095887" y="828803"/>
                      <a:pt x="2215713" y="780570"/>
                      <a:pt x="2339788" y="741978"/>
                    </a:cubicBezTo>
                    <a:lnTo>
                      <a:pt x="2435401" y="71739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id="{0297A542-B277-4E4D-81C5-83CA3F171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596" y="1836219"/>
              <a:ext cx="465463" cy="465461"/>
            </a:xfrm>
            <a:custGeom>
              <a:avLst/>
              <a:gdLst>
                <a:gd name="T0" fmla="*/ 13196 w 16314"/>
                <a:gd name="T1" fmla="*/ 13458 h 16314"/>
                <a:gd name="T2" fmla="*/ 2856 w 16314"/>
                <a:gd name="T3" fmla="*/ 13458 h 16314"/>
                <a:gd name="T4" fmla="*/ 2856 w 16314"/>
                <a:gd name="T5" fmla="*/ 3118 h 16314"/>
                <a:gd name="T6" fmla="*/ 12080 w 16314"/>
                <a:gd name="T7" fmla="*/ 2202 h 16314"/>
                <a:gd name="T8" fmla="*/ 10926 w 16314"/>
                <a:gd name="T9" fmla="*/ 3356 h 16314"/>
                <a:gd name="T10" fmla="*/ 3981 w 16314"/>
                <a:gd name="T11" fmla="*/ 4243 h 16314"/>
                <a:gd name="T12" fmla="*/ 3981 w 16314"/>
                <a:gd name="T13" fmla="*/ 12333 h 16314"/>
                <a:gd name="T14" fmla="*/ 12071 w 16314"/>
                <a:gd name="T15" fmla="*/ 12333 h 16314"/>
                <a:gd name="T16" fmla="*/ 12957 w 16314"/>
                <a:gd name="T17" fmla="*/ 5387 h 16314"/>
                <a:gd name="T18" fmla="*/ 14111 w 16314"/>
                <a:gd name="T19" fmla="*/ 4233 h 16314"/>
                <a:gd name="T20" fmla="*/ 13196 w 16314"/>
                <a:gd name="T21" fmla="*/ 13458 h 16314"/>
                <a:gd name="T22" fmla="*/ 11935 w 16314"/>
                <a:gd name="T23" fmla="*/ 6410 h 16314"/>
                <a:gd name="T24" fmla="*/ 10806 w 16314"/>
                <a:gd name="T25" fmla="*/ 7539 h 16314"/>
                <a:gd name="T26" fmla="*/ 10062 w 16314"/>
                <a:gd name="T27" fmla="*/ 10324 h 16314"/>
                <a:gd name="T28" fmla="*/ 5990 w 16314"/>
                <a:gd name="T29" fmla="*/ 10324 h 16314"/>
                <a:gd name="T30" fmla="*/ 5990 w 16314"/>
                <a:gd name="T31" fmla="*/ 6252 h 16314"/>
                <a:gd name="T32" fmla="*/ 8774 w 16314"/>
                <a:gd name="T33" fmla="*/ 5508 h 16314"/>
                <a:gd name="T34" fmla="*/ 9904 w 16314"/>
                <a:gd name="T35" fmla="*/ 4379 h 16314"/>
                <a:gd name="T36" fmla="*/ 4960 w 16314"/>
                <a:gd name="T37" fmla="*/ 5222 h 16314"/>
                <a:gd name="T38" fmla="*/ 4960 w 16314"/>
                <a:gd name="T39" fmla="*/ 11354 h 16314"/>
                <a:gd name="T40" fmla="*/ 11092 w 16314"/>
                <a:gd name="T41" fmla="*/ 11354 h 16314"/>
                <a:gd name="T42" fmla="*/ 11935 w 16314"/>
                <a:gd name="T43" fmla="*/ 6410 h 16314"/>
                <a:gd name="T44" fmla="*/ 14881 w 16314"/>
                <a:gd name="T45" fmla="*/ 1432 h 16314"/>
                <a:gd name="T46" fmla="*/ 14691 w 16314"/>
                <a:gd name="T47" fmla="*/ 0 h 16314"/>
                <a:gd name="T48" fmla="*/ 12796 w 16314"/>
                <a:gd name="T49" fmla="*/ 1894 h 16314"/>
                <a:gd name="T50" fmla="*/ 12892 w 16314"/>
                <a:gd name="T51" fmla="*/ 2610 h 16314"/>
                <a:gd name="T52" fmla="*/ 8597 w 16314"/>
                <a:gd name="T53" fmla="*/ 6905 h 16314"/>
                <a:gd name="T54" fmla="*/ 6968 w 16314"/>
                <a:gd name="T55" fmla="*/ 7230 h 16314"/>
                <a:gd name="T56" fmla="*/ 6968 w 16314"/>
                <a:gd name="T57" fmla="*/ 9346 h 16314"/>
                <a:gd name="T58" fmla="*/ 9084 w 16314"/>
                <a:gd name="T59" fmla="*/ 9346 h 16314"/>
                <a:gd name="T60" fmla="*/ 9409 w 16314"/>
                <a:gd name="T61" fmla="*/ 7717 h 16314"/>
                <a:gd name="T62" fmla="*/ 13704 w 16314"/>
                <a:gd name="T63" fmla="*/ 3422 h 16314"/>
                <a:gd name="T64" fmla="*/ 14419 w 16314"/>
                <a:gd name="T65" fmla="*/ 3518 h 16314"/>
                <a:gd name="T66" fmla="*/ 16314 w 16314"/>
                <a:gd name="T67" fmla="*/ 1623 h 16314"/>
                <a:gd name="T68" fmla="*/ 14881 w 16314"/>
                <a:gd name="T69" fmla="*/ 1432 h 16314"/>
                <a:gd name="T70" fmla="*/ 11037 w 16314"/>
                <a:gd name="T71" fmla="*/ 4449 h 16314"/>
                <a:gd name="T72" fmla="*/ 11037 w 16314"/>
                <a:gd name="T73" fmla="*/ 4449 h 16314"/>
                <a:gd name="T74" fmla="*/ 11037 w 16314"/>
                <a:gd name="T75" fmla="*/ 4449 h 16314"/>
                <a:gd name="T76" fmla="*/ 11037 w 16314"/>
                <a:gd name="T77" fmla="*/ 4449 h 1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14" h="16314">
                  <a:moveTo>
                    <a:pt x="13196" y="13458"/>
                  </a:moveTo>
                  <a:cubicBezTo>
                    <a:pt x="10341" y="16314"/>
                    <a:pt x="5711" y="16314"/>
                    <a:pt x="2856" y="13458"/>
                  </a:cubicBezTo>
                  <a:cubicBezTo>
                    <a:pt x="0" y="10603"/>
                    <a:pt x="0" y="5973"/>
                    <a:pt x="2856" y="3118"/>
                  </a:cubicBezTo>
                  <a:cubicBezTo>
                    <a:pt x="5363" y="610"/>
                    <a:pt x="9240" y="305"/>
                    <a:pt x="12080" y="2202"/>
                  </a:cubicBezTo>
                  <a:lnTo>
                    <a:pt x="10926" y="3356"/>
                  </a:lnTo>
                  <a:cubicBezTo>
                    <a:pt x="8734" y="2064"/>
                    <a:pt x="5864" y="2360"/>
                    <a:pt x="3981" y="4243"/>
                  </a:cubicBezTo>
                  <a:cubicBezTo>
                    <a:pt x="1747" y="6477"/>
                    <a:pt x="1747" y="10099"/>
                    <a:pt x="3981" y="12333"/>
                  </a:cubicBezTo>
                  <a:cubicBezTo>
                    <a:pt x="6215" y="14567"/>
                    <a:pt x="9837" y="14567"/>
                    <a:pt x="12071" y="12333"/>
                  </a:cubicBezTo>
                  <a:cubicBezTo>
                    <a:pt x="13954" y="10450"/>
                    <a:pt x="14249" y="7580"/>
                    <a:pt x="12957" y="5387"/>
                  </a:cubicBezTo>
                  <a:lnTo>
                    <a:pt x="14111" y="4233"/>
                  </a:lnTo>
                  <a:cubicBezTo>
                    <a:pt x="16009" y="7074"/>
                    <a:pt x="15704" y="10950"/>
                    <a:pt x="13196" y="13458"/>
                  </a:cubicBezTo>
                  <a:close/>
                  <a:moveTo>
                    <a:pt x="11935" y="6410"/>
                  </a:moveTo>
                  <a:lnTo>
                    <a:pt x="10806" y="7539"/>
                  </a:lnTo>
                  <a:cubicBezTo>
                    <a:pt x="11063" y="8501"/>
                    <a:pt x="10816" y="9569"/>
                    <a:pt x="10062" y="10324"/>
                  </a:cubicBezTo>
                  <a:cubicBezTo>
                    <a:pt x="8937" y="11448"/>
                    <a:pt x="7114" y="11448"/>
                    <a:pt x="5990" y="10324"/>
                  </a:cubicBezTo>
                  <a:cubicBezTo>
                    <a:pt x="4866" y="9199"/>
                    <a:pt x="4866" y="7377"/>
                    <a:pt x="5990" y="6252"/>
                  </a:cubicBezTo>
                  <a:cubicBezTo>
                    <a:pt x="6744" y="5498"/>
                    <a:pt x="7813" y="5250"/>
                    <a:pt x="8774" y="5508"/>
                  </a:cubicBezTo>
                  <a:lnTo>
                    <a:pt x="9904" y="4379"/>
                  </a:lnTo>
                  <a:cubicBezTo>
                    <a:pt x="8291" y="3604"/>
                    <a:pt x="6297" y="3885"/>
                    <a:pt x="4960" y="5222"/>
                  </a:cubicBezTo>
                  <a:cubicBezTo>
                    <a:pt x="3267" y="6915"/>
                    <a:pt x="3267" y="9661"/>
                    <a:pt x="4960" y="11354"/>
                  </a:cubicBezTo>
                  <a:cubicBezTo>
                    <a:pt x="6653" y="13047"/>
                    <a:pt x="9398" y="13047"/>
                    <a:pt x="11092" y="11354"/>
                  </a:cubicBezTo>
                  <a:cubicBezTo>
                    <a:pt x="12429" y="10017"/>
                    <a:pt x="12710" y="8023"/>
                    <a:pt x="11935" y="6410"/>
                  </a:cubicBezTo>
                  <a:close/>
                  <a:moveTo>
                    <a:pt x="14881" y="1432"/>
                  </a:moveTo>
                  <a:lnTo>
                    <a:pt x="14691" y="0"/>
                  </a:lnTo>
                  <a:lnTo>
                    <a:pt x="12796" y="1894"/>
                  </a:lnTo>
                  <a:lnTo>
                    <a:pt x="12892" y="2610"/>
                  </a:lnTo>
                  <a:lnTo>
                    <a:pt x="8597" y="6905"/>
                  </a:lnTo>
                  <a:cubicBezTo>
                    <a:pt x="8055" y="6682"/>
                    <a:pt x="7408" y="6790"/>
                    <a:pt x="6968" y="7230"/>
                  </a:cubicBezTo>
                  <a:cubicBezTo>
                    <a:pt x="6384" y="7814"/>
                    <a:pt x="6384" y="8762"/>
                    <a:pt x="6968" y="9346"/>
                  </a:cubicBezTo>
                  <a:cubicBezTo>
                    <a:pt x="7552" y="9930"/>
                    <a:pt x="8499" y="9930"/>
                    <a:pt x="9084" y="9346"/>
                  </a:cubicBezTo>
                  <a:cubicBezTo>
                    <a:pt x="9524" y="8905"/>
                    <a:pt x="9632" y="8259"/>
                    <a:pt x="9409" y="7717"/>
                  </a:cubicBezTo>
                  <a:lnTo>
                    <a:pt x="13704" y="3422"/>
                  </a:lnTo>
                  <a:lnTo>
                    <a:pt x="14419" y="3518"/>
                  </a:lnTo>
                  <a:lnTo>
                    <a:pt x="16314" y="1623"/>
                  </a:lnTo>
                  <a:lnTo>
                    <a:pt x="14881" y="1432"/>
                  </a:lnTo>
                  <a:close/>
                  <a:moveTo>
                    <a:pt x="11037" y="4449"/>
                  </a:moveTo>
                  <a:lnTo>
                    <a:pt x="11037" y="4449"/>
                  </a:lnTo>
                  <a:lnTo>
                    <a:pt x="11037" y="4449"/>
                  </a:lnTo>
                  <a:lnTo>
                    <a:pt x="11037" y="4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BE0C4A1F-76B5-44E7-8ABE-2454401C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2189" y="1396592"/>
              <a:ext cx="797388" cy="858694"/>
            </a:xfrm>
            <a:custGeom>
              <a:avLst/>
              <a:gdLst>
                <a:gd name="connsiteX0" fmla="*/ 3282562 w 3282563"/>
                <a:gd name="connsiteY0" fmla="*/ 665756 h 3227602"/>
                <a:gd name="connsiteX1" fmla="*/ 3282562 w 3282563"/>
                <a:gd name="connsiteY1" fmla="*/ 2221332 h 3227602"/>
                <a:gd name="connsiteX2" fmla="*/ 3281872 w 3282563"/>
                <a:gd name="connsiteY2" fmla="*/ 2234656 h 3227602"/>
                <a:gd name="connsiteX3" fmla="*/ 2994237 w 3282563"/>
                <a:gd name="connsiteY3" fmla="*/ 2466006 h 3227602"/>
                <a:gd name="connsiteX4" fmla="*/ 2301705 w 3282563"/>
                <a:gd name="connsiteY4" fmla="*/ 2466006 h 3227602"/>
                <a:gd name="connsiteX5" fmla="*/ 2521742 w 3282563"/>
                <a:gd name="connsiteY5" fmla="*/ 2790629 h 3227602"/>
                <a:gd name="connsiteX6" fmla="*/ 2679930 w 3282563"/>
                <a:gd name="connsiteY6" fmla="*/ 2843929 h 3227602"/>
                <a:gd name="connsiteX7" fmla="*/ 2679930 w 3282563"/>
                <a:gd name="connsiteY7" fmla="*/ 2901594 h 3227602"/>
                <a:gd name="connsiteX8" fmla="*/ 1301533 w 3282563"/>
                <a:gd name="connsiteY8" fmla="*/ 2901594 h 3227602"/>
                <a:gd name="connsiteX9" fmla="*/ 1468228 w 3282563"/>
                <a:gd name="connsiteY9" fmla="*/ 2542969 h 3227602"/>
                <a:gd name="connsiteX10" fmla="*/ 1882092 w 3282563"/>
                <a:gd name="connsiteY10" fmla="*/ 2264523 h 3227602"/>
                <a:gd name="connsiteX11" fmla="*/ 1974752 w 3282563"/>
                <a:gd name="connsiteY11" fmla="*/ 2241778 h 3227602"/>
                <a:gd name="connsiteX12" fmla="*/ 3006653 w 3282563"/>
                <a:gd name="connsiteY12" fmla="*/ 2235116 h 3227602"/>
                <a:gd name="connsiteX13" fmla="*/ 3064594 w 3282563"/>
                <a:gd name="connsiteY13" fmla="*/ 2062351 h 3227602"/>
                <a:gd name="connsiteX14" fmla="*/ 3064594 w 3282563"/>
                <a:gd name="connsiteY14" fmla="*/ 1139941 h 3227602"/>
                <a:gd name="connsiteX15" fmla="*/ 3104831 w 3282563"/>
                <a:gd name="connsiteY15" fmla="*/ 949486 h 3227602"/>
                <a:gd name="connsiteX16" fmla="*/ 3197260 w 3282563"/>
                <a:gd name="connsiteY16" fmla="*/ 811182 h 3227602"/>
                <a:gd name="connsiteX17" fmla="*/ 3240026 w 3282563"/>
                <a:gd name="connsiteY17" fmla="*/ 738354 h 3227602"/>
                <a:gd name="connsiteX18" fmla="*/ 3261179 w 3282563"/>
                <a:gd name="connsiteY18" fmla="*/ 702055 h 3227602"/>
                <a:gd name="connsiteX19" fmla="*/ 3282563 w 3282563"/>
                <a:gd name="connsiteY19" fmla="*/ 493384 h 3227602"/>
                <a:gd name="connsiteX20" fmla="*/ 2764324 w 3282563"/>
                <a:gd name="connsiteY20" fmla="*/ 1307656 h 3227602"/>
                <a:gd name="connsiteX21" fmla="*/ 2529806 w 3282563"/>
                <a:gd name="connsiteY21" fmla="*/ 1572880 h 3227602"/>
                <a:gd name="connsiteX22" fmla="*/ 2200791 w 3282563"/>
                <a:gd name="connsiteY22" fmla="*/ 1910208 h 3227602"/>
                <a:gd name="connsiteX23" fmla="*/ 2027432 w 3282563"/>
                <a:gd name="connsiteY23" fmla="*/ 2070261 h 3227602"/>
                <a:gd name="connsiteX24" fmla="*/ 1560695 w 3282563"/>
                <a:gd name="connsiteY24" fmla="*/ 2436293 h 3227602"/>
                <a:gd name="connsiteX25" fmla="*/ 1418375 w 3282563"/>
                <a:gd name="connsiteY25" fmla="*/ 2543990 h 3227602"/>
                <a:gd name="connsiteX26" fmla="*/ 1210068 w 3282563"/>
                <a:gd name="connsiteY26" fmla="*/ 2918748 h 3227602"/>
                <a:gd name="connsiteX27" fmla="*/ 1082463 w 3282563"/>
                <a:gd name="connsiteY27" fmla="*/ 3040912 h 3227602"/>
                <a:gd name="connsiteX28" fmla="*/ 1030271 w 3282563"/>
                <a:gd name="connsiteY28" fmla="*/ 3072142 h 3227602"/>
                <a:gd name="connsiteX29" fmla="*/ 628371 w 3282563"/>
                <a:gd name="connsiteY29" fmla="*/ 3163765 h 3227602"/>
                <a:gd name="connsiteX30" fmla="*/ 1859361 w 3282563"/>
                <a:gd name="connsiteY30" fmla="*/ 3169965 h 3227602"/>
                <a:gd name="connsiteX31" fmla="*/ 1859361 w 3282563"/>
                <a:gd name="connsiteY31" fmla="*/ 3227602 h 3227602"/>
                <a:gd name="connsiteX32" fmla="*/ 1 w 3282563"/>
                <a:gd name="connsiteY32" fmla="*/ 3227602 h 3227602"/>
                <a:gd name="connsiteX33" fmla="*/ 1 w 3282563"/>
                <a:gd name="connsiteY33" fmla="*/ 3169965 h 3227602"/>
                <a:gd name="connsiteX34" fmla="*/ 314071 w 3282563"/>
                <a:gd name="connsiteY34" fmla="*/ 3169965 h 3227602"/>
                <a:gd name="connsiteX35" fmla="*/ 446735 w 3282563"/>
                <a:gd name="connsiteY35" fmla="*/ 3123120 h 3227602"/>
                <a:gd name="connsiteX36" fmla="*/ 1148450 w 3282563"/>
                <a:gd name="connsiteY36" fmla="*/ 2408967 h 3227602"/>
                <a:gd name="connsiteX37" fmla="*/ 1302726 w 3282563"/>
                <a:gd name="connsiteY37" fmla="*/ 2300352 h 3227602"/>
                <a:gd name="connsiteX38" fmla="*/ 1606679 w 3282563"/>
                <a:gd name="connsiteY38" fmla="*/ 1899416 h 3227602"/>
                <a:gd name="connsiteX39" fmla="*/ 1648755 w 3282563"/>
                <a:gd name="connsiteY39" fmla="*/ 1851882 h 3227602"/>
                <a:gd name="connsiteX40" fmla="*/ 1860281 w 3282563"/>
                <a:gd name="connsiteY40" fmla="*/ 1621332 h 3227602"/>
                <a:gd name="connsiteX41" fmla="*/ 2347480 w 3282563"/>
                <a:gd name="connsiteY41" fmla="*/ 1141174 h 3227602"/>
                <a:gd name="connsiteX42" fmla="*/ 2393464 w 3282563"/>
                <a:gd name="connsiteY42" fmla="*/ 1097314 h 3227602"/>
                <a:gd name="connsiteX43" fmla="*/ 2534175 w 3282563"/>
                <a:gd name="connsiteY43" fmla="*/ 975380 h 3227602"/>
                <a:gd name="connsiteX44" fmla="*/ 2559006 w 3282563"/>
                <a:gd name="connsiteY44" fmla="*/ 955402 h 3227602"/>
                <a:gd name="connsiteX45" fmla="*/ 2628672 w 3282563"/>
                <a:gd name="connsiteY45" fmla="*/ 896846 h 3227602"/>
                <a:gd name="connsiteX46" fmla="*/ 3282563 w 3282563"/>
                <a:gd name="connsiteY46" fmla="*/ 493384 h 3227602"/>
                <a:gd name="connsiteX47" fmla="*/ 262798 w 3282563"/>
                <a:gd name="connsiteY47" fmla="*/ 0 h 3227602"/>
                <a:gd name="connsiteX48" fmla="*/ 3019764 w 3282563"/>
                <a:gd name="connsiteY48" fmla="*/ 0 h 3227602"/>
                <a:gd name="connsiteX49" fmla="*/ 3200941 w 3282563"/>
                <a:gd name="connsiteY49" fmla="*/ 75100 h 3227602"/>
                <a:gd name="connsiteX50" fmla="*/ 3282562 w 3282563"/>
                <a:gd name="connsiteY50" fmla="*/ 237242 h 3227602"/>
                <a:gd name="connsiteX51" fmla="*/ 3282562 w 3282563"/>
                <a:gd name="connsiteY51" fmla="*/ 441872 h 3227602"/>
                <a:gd name="connsiteX52" fmla="*/ 3064598 w 3282563"/>
                <a:gd name="connsiteY52" fmla="*/ 518810 h 3227602"/>
                <a:gd name="connsiteX53" fmla="*/ 3045975 w 3282563"/>
                <a:gd name="connsiteY53" fmla="*/ 255615 h 3227602"/>
                <a:gd name="connsiteX54" fmla="*/ 2987805 w 3282563"/>
                <a:gd name="connsiteY54" fmla="*/ 224152 h 3227602"/>
                <a:gd name="connsiteX55" fmla="*/ 294987 w 3282563"/>
                <a:gd name="connsiteY55" fmla="*/ 224152 h 3227602"/>
                <a:gd name="connsiteX56" fmla="*/ 217964 w 3282563"/>
                <a:gd name="connsiteY56" fmla="*/ 320151 h 3227602"/>
                <a:gd name="connsiteX57" fmla="*/ 217964 w 3282563"/>
                <a:gd name="connsiteY57" fmla="*/ 2132655 h 3227602"/>
                <a:gd name="connsiteX58" fmla="*/ 403969 w 3282563"/>
                <a:gd name="connsiteY58" fmla="*/ 2241516 h 3227602"/>
                <a:gd name="connsiteX59" fmla="*/ 1275824 w 3282563"/>
                <a:gd name="connsiteY59" fmla="*/ 2241516 h 3227602"/>
                <a:gd name="connsiteX60" fmla="*/ 1223172 w 3282563"/>
                <a:gd name="connsiteY60" fmla="*/ 2329706 h 3227602"/>
                <a:gd name="connsiteX61" fmla="*/ 1025441 w 3282563"/>
                <a:gd name="connsiteY61" fmla="*/ 2413993 h 3227602"/>
                <a:gd name="connsiteX62" fmla="*/ 936002 w 3282563"/>
                <a:gd name="connsiteY62" fmla="*/ 2465667 h 3227602"/>
                <a:gd name="connsiteX63" fmla="*/ 301424 w 3282563"/>
                <a:gd name="connsiteY63" fmla="*/ 2465667 h 3227602"/>
                <a:gd name="connsiteX64" fmla="*/ 0 w 3282563"/>
                <a:gd name="connsiteY64" fmla="*/ 2215793 h 3227602"/>
                <a:gd name="connsiteX65" fmla="*/ 0 w 3282563"/>
                <a:gd name="connsiteY65" fmla="*/ 243443 h 3227602"/>
                <a:gd name="connsiteX66" fmla="*/ 84840 w 3282563"/>
                <a:gd name="connsiteY66" fmla="*/ 71885 h 3227602"/>
                <a:gd name="connsiteX67" fmla="*/ 262798 w 3282563"/>
                <a:gd name="connsiteY67" fmla="*/ 0 h 322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282563" h="3227602">
                  <a:moveTo>
                    <a:pt x="3282562" y="665756"/>
                  </a:moveTo>
                  <a:lnTo>
                    <a:pt x="3282562" y="2221332"/>
                  </a:lnTo>
                  <a:cubicBezTo>
                    <a:pt x="3282562" y="2227764"/>
                    <a:pt x="3282332" y="2232359"/>
                    <a:pt x="3281872" y="2234656"/>
                  </a:cubicBezTo>
                  <a:cubicBezTo>
                    <a:pt x="3267387" y="2368366"/>
                    <a:pt x="3145757" y="2466006"/>
                    <a:pt x="2994237" y="2466006"/>
                  </a:cubicBezTo>
                  <a:lnTo>
                    <a:pt x="2301705" y="2466006"/>
                  </a:lnTo>
                  <a:cubicBezTo>
                    <a:pt x="2301705" y="2611431"/>
                    <a:pt x="2407010" y="2728829"/>
                    <a:pt x="2521742" y="2790629"/>
                  </a:cubicBezTo>
                  <a:cubicBezTo>
                    <a:pt x="2605665" y="2835658"/>
                    <a:pt x="2600146" y="2843929"/>
                    <a:pt x="2679930" y="2843929"/>
                  </a:cubicBezTo>
                  <a:lnTo>
                    <a:pt x="2679930" y="2901594"/>
                  </a:lnTo>
                  <a:lnTo>
                    <a:pt x="1301533" y="2901594"/>
                  </a:lnTo>
                  <a:cubicBezTo>
                    <a:pt x="1308661" y="2874485"/>
                    <a:pt x="1468228" y="2707693"/>
                    <a:pt x="1468228" y="2542969"/>
                  </a:cubicBezTo>
                  <a:cubicBezTo>
                    <a:pt x="1548242" y="2524130"/>
                    <a:pt x="1807597" y="2325634"/>
                    <a:pt x="1882092" y="2264523"/>
                  </a:cubicBezTo>
                  <a:cubicBezTo>
                    <a:pt x="1920490" y="2233048"/>
                    <a:pt x="1909683" y="2241319"/>
                    <a:pt x="1974752" y="2241778"/>
                  </a:cubicBezTo>
                  <a:cubicBezTo>
                    <a:pt x="2137768" y="2242697"/>
                    <a:pt x="2959518" y="2252576"/>
                    <a:pt x="3006653" y="2235116"/>
                  </a:cubicBezTo>
                  <a:cubicBezTo>
                    <a:pt x="3071032" y="2210993"/>
                    <a:pt x="3064594" y="2148504"/>
                    <a:pt x="3064594" y="2062351"/>
                  </a:cubicBezTo>
                  <a:lnTo>
                    <a:pt x="3064594" y="1139941"/>
                  </a:lnTo>
                  <a:cubicBezTo>
                    <a:pt x="3064594" y="994056"/>
                    <a:pt x="3048039" y="1025530"/>
                    <a:pt x="3104831" y="949486"/>
                  </a:cubicBezTo>
                  <a:cubicBezTo>
                    <a:pt x="3136790" y="906984"/>
                    <a:pt x="3169899" y="857590"/>
                    <a:pt x="3197260" y="811182"/>
                  </a:cubicBezTo>
                  <a:cubicBezTo>
                    <a:pt x="3213125" y="784302"/>
                    <a:pt x="3224851" y="766383"/>
                    <a:pt x="3240026" y="738354"/>
                  </a:cubicBezTo>
                  <a:cubicBezTo>
                    <a:pt x="3249223" y="721583"/>
                    <a:pt x="3252442" y="718826"/>
                    <a:pt x="3261179" y="702055"/>
                  </a:cubicBezTo>
                  <a:close/>
                  <a:moveTo>
                    <a:pt x="3282563" y="493384"/>
                  </a:moveTo>
                  <a:cubicBezTo>
                    <a:pt x="3282563" y="677778"/>
                    <a:pt x="2872157" y="1174240"/>
                    <a:pt x="2764324" y="1307656"/>
                  </a:cubicBezTo>
                  <a:cubicBezTo>
                    <a:pt x="2701556" y="1385272"/>
                    <a:pt x="2573031" y="1517080"/>
                    <a:pt x="2529806" y="1572880"/>
                  </a:cubicBezTo>
                  <a:cubicBezTo>
                    <a:pt x="2495548" y="1617199"/>
                    <a:pt x="2259881" y="1851193"/>
                    <a:pt x="2200791" y="1910208"/>
                  </a:cubicBezTo>
                  <a:lnTo>
                    <a:pt x="2027432" y="2070261"/>
                  </a:lnTo>
                  <a:cubicBezTo>
                    <a:pt x="1874766" y="2211484"/>
                    <a:pt x="1737963" y="2320330"/>
                    <a:pt x="1560695" y="2436293"/>
                  </a:cubicBezTo>
                  <a:cubicBezTo>
                    <a:pt x="1445276" y="2511612"/>
                    <a:pt x="1428492" y="2481990"/>
                    <a:pt x="1418375" y="2543990"/>
                  </a:cubicBezTo>
                  <a:cubicBezTo>
                    <a:pt x="1394464" y="2690954"/>
                    <a:pt x="1311233" y="2819777"/>
                    <a:pt x="1210068" y="2918748"/>
                  </a:cubicBezTo>
                  <a:cubicBezTo>
                    <a:pt x="1171212" y="2956637"/>
                    <a:pt x="1142702" y="3000038"/>
                    <a:pt x="1082463" y="3040912"/>
                  </a:cubicBezTo>
                  <a:cubicBezTo>
                    <a:pt x="1062919" y="3054001"/>
                    <a:pt x="1051883" y="3059971"/>
                    <a:pt x="1030271" y="3072142"/>
                  </a:cubicBezTo>
                  <a:cubicBezTo>
                    <a:pt x="921519" y="3133224"/>
                    <a:pt x="764944" y="3163765"/>
                    <a:pt x="628371" y="3163765"/>
                  </a:cubicBezTo>
                  <a:lnTo>
                    <a:pt x="1859361" y="3169965"/>
                  </a:lnTo>
                  <a:lnTo>
                    <a:pt x="1859361" y="3227602"/>
                  </a:lnTo>
                  <a:lnTo>
                    <a:pt x="1" y="3227602"/>
                  </a:lnTo>
                  <a:lnTo>
                    <a:pt x="1" y="3169965"/>
                  </a:lnTo>
                  <a:lnTo>
                    <a:pt x="314071" y="3169965"/>
                  </a:lnTo>
                  <a:cubicBezTo>
                    <a:pt x="352468" y="3169965"/>
                    <a:pt x="417995" y="3138505"/>
                    <a:pt x="446735" y="3123120"/>
                  </a:cubicBezTo>
                  <a:cubicBezTo>
                    <a:pt x="713212" y="2981208"/>
                    <a:pt x="740572" y="2561902"/>
                    <a:pt x="1148450" y="2408967"/>
                  </a:cubicBezTo>
                  <a:cubicBezTo>
                    <a:pt x="1311692" y="2347885"/>
                    <a:pt x="1240877" y="2402078"/>
                    <a:pt x="1302726" y="2300352"/>
                  </a:cubicBezTo>
                  <a:cubicBezTo>
                    <a:pt x="1418605" y="2109299"/>
                    <a:pt x="1488041" y="2051661"/>
                    <a:pt x="1606679" y="1899416"/>
                  </a:cubicBezTo>
                  <a:cubicBezTo>
                    <a:pt x="1623233" y="1878060"/>
                    <a:pt x="1633810" y="1870482"/>
                    <a:pt x="1648755" y="1851882"/>
                  </a:cubicBezTo>
                  <a:lnTo>
                    <a:pt x="1860281" y="1621332"/>
                  </a:lnTo>
                  <a:cubicBezTo>
                    <a:pt x="1911323" y="1557265"/>
                    <a:pt x="2277125" y="1197204"/>
                    <a:pt x="2347480" y="1141174"/>
                  </a:cubicBezTo>
                  <a:cubicBezTo>
                    <a:pt x="2365414" y="1126936"/>
                    <a:pt x="2375300" y="1112240"/>
                    <a:pt x="2393464" y="1097314"/>
                  </a:cubicBezTo>
                  <a:lnTo>
                    <a:pt x="2534175" y="975380"/>
                  </a:lnTo>
                  <a:cubicBezTo>
                    <a:pt x="2546131" y="964128"/>
                    <a:pt x="2547740" y="964358"/>
                    <a:pt x="2559006" y="955402"/>
                  </a:cubicBezTo>
                  <a:lnTo>
                    <a:pt x="2628672" y="896846"/>
                  </a:lnTo>
                  <a:cubicBezTo>
                    <a:pt x="2772142" y="785475"/>
                    <a:pt x="3122309" y="493384"/>
                    <a:pt x="3282563" y="493384"/>
                  </a:cubicBezTo>
                  <a:close/>
                  <a:moveTo>
                    <a:pt x="262798" y="0"/>
                  </a:moveTo>
                  <a:lnTo>
                    <a:pt x="3019764" y="0"/>
                  </a:lnTo>
                  <a:cubicBezTo>
                    <a:pt x="3099546" y="0"/>
                    <a:pt x="3160015" y="33990"/>
                    <a:pt x="3200941" y="75100"/>
                  </a:cubicBezTo>
                  <a:cubicBezTo>
                    <a:pt x="3256351" y="130679"/>
                    <a:pt x="3276354" y="178908"/>
                    <a:pt x="3282562" y="237242"/>
                  </a:cubicBezTo>
                  <a:lnTo>
                    <a:pt x="3282562" y="441872"/>
                  </a:lnTo>
                  <a:cubicBezTo>
                    <a:pt x="3188065" y="441872"/>
                    <a:pt x="3104145" y="508245"/>
                    <a:pt x="3064598" y="518810"/>
                  </a:cubicBezTo>
                  <a:cubicBezTo>
                    <a:pt x="3064598" y="448762"/>
                    <a:pt x="3076554" y="298792"/>
                    <a:pt x="3045975" y="255615"/>
                  </a:cubicBezTo>
                  <a:cubicBezTo>
                    <a:pt x="3035169" y="240228"/>
                    <a:pt x="3012866" y="224152"/>
                    <a:pt x="2987805" y="224152"/>
                  </a:cubicBezTo>
                  <a:lnTo>
                    <a:pt x="294987" y="224152"/>
                  </a:lnTo>
                  <a:cubicBezTo>
                    <a:pt x="247393" y="224152"/>
                    <a:pt x="217964" y="272151"/>
                    <a:pt x="217964" y="320151"/>
                  </a:cubicBezTo>
                  <a:lnTo>
                    <a:pt x="217964" y="2132655"/>
                  </a:lnTo>
                  <a:cubicBezTo>
                    <a:pt x="217964" y="2250702"/>
                    <a:pt x="291538" y="2241516"/>
                    <a:pt x="403969" y="2241516"/>
                  </a:cubicBezTo>
                  <a:lnTo>
                    <a:pt x="1275824" y="2241516"/>
                  </a:lnTo>
                  <a:cubicBezTo>
                    <a:pt x="1273295" y="2250932"/>
                    <a:pt x="1235818" y="2321438"/>
                    <a:pt x="1223172" y="2329706"/>
                  </a:cubicBezTo>
                  <a:cubicBezTo>
                    <a:pt x="1219263" y="2332233"/>
                    <a:pt x="1097636" y="2372653"/>
                    <a:pt x="1025441" y="2413993"/>
                  </a:cubicBezTo>
                  <a:lnTo>
                    <a:pt x="936002" y="2465667"/>
                  </a:lnTo>
                  <a:lnTo>
                    <a:pt x="301424" y="2465667"/>
                  </a:lnTo>
                  <a:cubicBezTo>
                    <a:pt x="130134" y="2465667"/>
                    <a:pt x="0" y="2360481"/>
                    <a:pt x="0" y="2215793"/>
                  </a:cubicBezTo>
                  <a:lnTo>
                    <a:pt x="0" y="243443"/>
                  </a:lnTo>
                  <a:cubicBezTo>
                    <a:pt x="0" y="171099"/>
                    <a:pt x="38856" y="117588"/>
                    <a:pt x="84840" y="71885"/>
                  </a:cubicBezTo>
                  <a:cubicBezTo>
                    <a:pt x="123007" y="33990"/>
                    <a:pt x="188534" y="0"/>
                    <a:pt x="2627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5AA8F5CB-5D36-4D2B-8734-62EA484F8FAD}"/>
                </a:ext>
              </a:extLst>
            </p:cNvPr>
            <p:cNvSpPr/>
            <p:nvPr/>
          </p:nvSpPr>
          <p:spPr>
            <a:xfrm rot="2835376" flipH="1">
              <a:off x="11577735" y="1977688"/>
              <a:ext cx="383229" cy="365037"/>
            </a:xfrm>
            <a:custGeom>
              <a:avLst/>
              <a:gdLst>
                <a:gd name="connsiteX0" fmla="*/ 827227 w 2130421"/>
                <a:gd name="connsiteY0" fmla="*/ 1344483 h 2029285"/>
                <a:gd name="connsiteX1" fmla="*/ 441653 w 2130421"/>
                <a:gd name="connsiteY1" fmla="*/ 927281 h 2029285"/>
                <a:gd name="connsiteX2" fmla="*/ 342116 w 2130421"/>
                <a:gd name="connsiteY2" fmla="*/ 824352 h 2029285"/>
                <a:gd name="connsiteX3" fmla="*/ 330215 w 2130421"/>
                <a:gd name="connsiteY3" fmla="*/ 823883 h 2029285"/>
                <a:gd name="connsiteX4" fmla="*/ 295956 w 2130421"/>
                <a:gd name="connsiteY4" fmla="*/ 855545 h 2029285"/>
                <a:gd name="connsiteX5" fmla="*/ 295307 w 2130421"/>
                <a:gd name="connsiteY5" fmla="*/ 872025 h 2029285"/>
                <a:gd name="connsiteX6" fmla="*/ 775839 w 2130421"/>
                <a:gd name="connsiteY6" fmla="*/ 1391976 h 2029285"/>
                <a:gd name="connsiteX7" fmla="*/ 792319 w 2130421"/>
                <a:gd name="connsiteY7" fmla="*/ 1392625 h 2029285"/>
                <a:gd name="connsiteX8" fmla="*/ 826578 w 2130421"/>
                <a:gd name="connsiteY8" fmla="*/ 1360963 h 2029285"/>
                <a:gd name="connsiteX9" fmla="*/ 827227 w 2130421"/>
                <a:gd name="connsiteY9" fmla="*/ 1344483 h 2029285"/>
                <a:gd name="connsiteX10" fmla="*/ 1042850 w 2130421"/>
                <a:gd name="connsiteY10" fmla="*/ 1475822 h 2029285"/>
                <a:gd name="connsiteX11" fmla="*/ 986672 w 2130421"/>
                <a:gd name="connsiteY11" fmla="*/ 1527740 h 2029285"/>
                <a:gd name="connsiteX12" fmla="*/ 1077115 w 2130421"/>
                <a:gd name="connsiteY12" fmla="*/ 1791680 h 2029285"/>
                <a:gd name="connsiteX13" fmla="*/ 1091929 w 2130421"/>
                <a:gd name="connsiteY13" fmla="*/ 1798932 h 2029285"/>
                <a:gd name="connsiteX14" fmla="*/ 1136060 w 2130421"/>
                <a:gd name="connsiteY14" fmla="*/ 1783809 h 2029285"/>
                <a:gd name="connsiteX15" fmla="*/ 1143311 w 2130421"/>
                <a:gd name="connsiteY15" fmla="*/ 1768996 h 2029285"/>
                <a:gd name="connsiteX16" fmla="*/ 604175 w 2130421"/>
                <a:gd name="connsiteY16" fmla="*/ 870730 h 2029285"/>
                <a:gd name="connsiteX17" fmla="*/ 587629 w 2130421"/>
                <a:gd name="connsiteY17" fmla="*/ 888135 h 2029285"/>
                <a:gd name="connsiteX18" fmla="*/ 555230 w 2130421"/>
                <a:gd name="connsiteY18" fmla="*/ 920866 h 2029285"/>
                <a:gd name="connsiteX19" fmla="*/ 891681 w 2130421"/>
                <a:gd name="connsiteY19" fmla="*/ 1284916 h 2029285"/>
                <a:gd name="connsiteX20" fmla="*/ 908160 w 2130421"/>
                <a:gd name="connsiteY20" fmla="*/ 1285566 h 2029285"/>
                <a:gd name="connsiteX21" fmla="*/ 942419 w 2130421"/>
                <a:gd name="connsiteY21" fmla="*/ 1253904 h 2029285"/>
                <a:gd name="connsiteX22" fmla="*/ 943068 w 2130421"/>
                <a:gd name="connsiteY22" fmla="*/ 1237424 h 2029285"/>
                <a:gd name="connsiteX23" fmla="*/ 1169485 w 2130421"/>
                <a:gd name="connsiteY23" fmla="*/ 1358787 h 2029285"/>
                <a:gd name="connsiteX24" fmla="*/ 1113308 w 2130421"/>
                <a:gd name="connsiteY24" fmla="*/ 1410704 h 2029285"/>
                <a:gd name="connsiteX25" fmla="*/ 1226335 w 2130421"/>
                <a:gd name="connsiteY25" fmla="*/ 1740548 h 2029285"/>
                <a:gd name="connsiteX26" fmla="*/ 1241146 w 2130421"/>
                <a:gd name="connsiteY26" fmla="*/ 1747799 h 2029285"/>
                <a:gd name="connsiteX27" fmla="*/ 1285276 w 2130421"/>
                <a:gd name="connsiteY27" fmla="*/ 1732675 h 2029285"/>
                <a:gd name="connsiteX28" fmla="*/ 1292528 w 2130421"/>
                <a:gd name="connsiteY28" fmla="*/ 1717862 h 2029285"/>
                <a:gd name="connsiteX29" fmla="*/ 609174 w 2130421"/>
                <a:gd name="connsiteY29" fmla="*/ 668942 h 2029285"/>
                <a:gd name="connsiteX30" fmla="*/ 376697 w 2130421"/>
                <a:gd name="connsiteY30" fmla="*/ 668942 h 2029285"/>
                <a:gd name="connsiteX31" fmla="*/ 375150 w 2130421"/>
                <a:gd name="connsiteY31" fmla="*/ 771977 h 2029285"/>
                <a:gd name="connsiteX32" fmla="*/ 495127 w 2130421"/>
                <a:gd name="connsiteY32" fmla="*/ 937543 h 2029285"/>
                <a:gd name="connsiteX33" fmla="*/ 607905 w 2130421"/>
                <a:gd name="connsiteY33" fmla="*/ 774376 h 2029285"/>
                <a:gd name="connsiteX34" fmla="*/ 609174 w 2130421"/>
                <a:gd name="connsiteY34" fmla="*/ 668942 h 2029285"/>
                <a:gd name="connsiteX35" fmla="*/ 657733 w 2130421"/>
                <a:gd name="connsiteY35" fmla="*/ 696275 h 2029285"/>
                <a:gd name="connsiteX36" fmla="*/ 657732 w 2130421"/>
                <a:gd name="connsiteY36" fmla="*/ 698536 h 2029285"/>
                <a:gd name="connsiteX37" fmla="*/ 657732 w 2130421"/>
                <a:gd name="connsiteY37" fmla="*/ 710228 h 2029285"/>
                <a:gd name="connsiteX38" fmla="*/ 657545 w 2130421"/>
                <a:gd name="connsiteY38" fmla="*/ 710229 h 2029285"/>
                <a:gd name="connsiteX39" fmla="*/ 656142 w 2130421"/>
                <a:gd name="connsiteY39" fmla="*/ 797650 h 2029285"/>
                <a:gd name="connsiteX40" fmla="*/ 1007524 w 2130421"/>
                <a:gd name="connsiteY40" fmla="*/ 1177856 h 2029285"/>
                <a:gd name="connsiteX41" fmla="*/ 1024003 w 2130421"/>
                <a:gd name="connsiteY41" fmla="*/ 1178505 h 2029285"/>
                <a:gd name="connsiteX42" fmla="*/ 1058262 w 2130421"/>
                <a:gd name="connsiteY42" fmla="*/ 1146843 h 2029285"/>
                <a:gd name="connsiteX43" fmla="*/ 1058911 w 2130421"/>
                <a:gd name="connsiteY43" fmla="*/ 1130363 h 2029285"/>
                <a:gd name="connsiteX44" fmla="*/ 1296123 w 2130421"/>
                <a:gd name="connsiteY44" fmla="*/ 1241747 h 2029285"/>
                <a:gd name="connsiteX45" fmla="*/ 1239947 w 2130421"/>
                <a:gd name="connsiteY45" fmla="*/ 1293666 h 2029285"/>
                <a:gd name="connsiteX46" fmla="*/ 1375557 w 2130421"/>
                <a:gd name="connsiteY46" fmla="*/ 1689413 h 2029285"/>
                <a:gd name="connsiteX47" fmla="*/ 1390368 w 2130421"/>
                <a:gd name="connsiteY47" fmla="*/ 1696664 h 2029285"/>
                <a:gd name="connsiteX48" fmla="*/ 1434499 w 2130421"/>
                <a:gd name="connsiteY48" fmla="*/ 1681541 h 2029285"/>
                <a:gd name="connsiteX49" fmla="*/ 1441750 w 2130421"/>
                <a:gd name="connsiteY49" fmla="*/ 1666729 h 2029285"/>
                <a:gd name="connsiteX50" fmla="*/ 694222 w 2130421"/>
                <a:gd name="connsiteY50" fmla="*/ 503352 h 2029285"/>
                <a:gd name="connsiteX51" fmla="*/ 677743 w 2130421"/>
                <a:gd name="connsiteY51" fmla="*/ 502703 h 2029285"/>
                <a:gd name="connsiteX52" fmla="*/ 657733 w 2130421"/>
                <a:gd name="connsiteY52" fmla="*/ 521196 h 2029285"/>
                <a:gd name="connsiteX53" fmla="*/ 657732 w 2130421"/>
                <a:gd name="connsiteY53" fmla="*/ 566964 h 2029285"/>
                <a:gd name="connsiteX54" fmla="*/ 1123367 w 2130421"/>
                <a:gd name="connsiteY54" fmla="*/ 1070795 h 2029285"/>
                <a:gd name="connsiteX55" fmla="*/ 1139846 w 2130421"/>
                <a:gd name="connsiteY55" fmla="*/ 1071444 h 2029285"/>
                <a:gd name="connsiteX56" fmla="*/ 1174105 w 2130421"/>
                <a:gd name="connsiteY56" fmla="*/ 1039783 h 2029285"/>
                <a:gd name="connsiteX57" fmla="*/ 1174754 w 2130421"/>
                <a:gd name="connsiteY57" fmla="*/ 1023303 h 2029285"/>
                <a:gd name="connsiteX58" fmla="*/ 1422762 w 2130421"/>
                <a:gd name="connsiteY58" fmla="*/ 1124711 h 2029285"/>
                <a:gd name="connsiteX59" fmla="*/ 1366586 w 2130421"/>
                <a:gd name="connsiteY59" fmla="*/ 1176629 h 2029285"/>
                <a:gd name="connsiteX60" fmla="*/ 1524779 w 2130421"/>
                <a:gd name="connsiteY60" fmla="*/ 1638281 h 2029285"/>
                <a:gd name="connsiteX61" fmla="*/ 1539591 w 2130421"/>
                <a:gd name="connsiteY61" fmla="*/ 1645533 h 2029285"/>
                <a:gd name="connsiteX62" fmla="*/ 1583721 w 2130421"/>
                <a:gd name="connsiteY62" fmla="*/ 1630408 h 2029285"/>
                <a:gd name="connsiteX63" fmla="*/ 1590973 w 2130421"/>
                <a:gd name="connsiteY63" fmla="*/ 1615596 h 2029285"/>
                <a:gd name="connsiteX64" fmla="*/ 1290598 w 2130421"/>
                <a:gd name="connsiteY64" fmla="*/ 916242 h 2029285"/>
                <a:gd name="connsiteX65" fmla="*/ 810065 w 2130421"/>
                <a:gd name="connsiteY65" fmla="*/ 396291 h 2029285"/>
                <a:gd name="connsiteX66" fmla="*/ 793586 w 2130421"/>
                <a:gd name="connsiteY66" fmla="*/ 395642 h 2029285"/>
                <a:gd name="connsiteX67" fmla="*/ 759327 w 2130421"/>
                <a:gd name="connsiteY67" fmla="*/ 427304 h 2029285"/>
                <a:gd name="connsiteX68" fmla="*/ 758678 w 2130421"/>
                <a:gd name="connsiteY68" fmla="*/ 443783 h 2029285"/>
                <a:gd name="connsiteX69" fmla="*/ 1239210 w 2130421"/>
                <a:gd name="connsiteY69" fmla="*/ 963734 h 2029285"/>
                <a:gd name="connsiteX70" fmla="*/ 1255689 w 2130421"/>
                <a:gd name="connsiteY70" fmla="*/ 964383 h 2029285"/>
                <a:gd name="connsiteX71" fmla="*/ 1289948 w 2130421"/>
                <a:gd name="connsiteY71" fmla="*/ 932722 h 2029285"/>
                <a:gd name="connsiteX72" fmla="*/ 1290598 w 2130421"/>
                <a:gd name="connsiteY72" fmla="*/ 916242 h 2029285"/>
                <a:gd name="connsiteX73" fmla="*/ 609184 w 2130421"/>
                <a:gd name="connsiteY73" fmla="*/ 88975 h 2029285"/>
                <a:gd name="connsiteX74" fmla="*/ 376706 w 2130421"/>
                <a:gd name="connsiteY74" fmla="*/ 88975 h 2029285"/>
                <a:gd name="connsiteX75" fmla="*/ 376706 w 2130421"/>
                <a:gd name="connsiteY75" fmla="*/ 653816 h 2029285"/>
                <a:gd name="connsiteX76" fmla="*/ 609184 w 2130421"/>
                <a:gd name="connsiteY76" fmla="*/ 653816 h 2029285"/>
                <a:gd name="connsiteX77" fmla="*/ 597143 w 2130421"/>
                <a:gd name="connsiteY77" fmla="*/ 4401 h 2029285"/>
                <a:gd name="connsiteX78" fmla="*/ 574834 w 2130421"/>
                <a:gd name="connsiteY78" fmla="*/ 0 h 2029285"/>
                <a:gd name="connsiteX79" fmla="*/ 405455 w 2130421"/>
                <a:gd name="connsiteY79" fmla="*/ 0 h 2029285"/>
                <a:gd name="connsiteX80" fmla="*/ 373905 w 2130421"/>
                <a:gd name="connsiteY80" fmla="*/ 15026 h 2029285"/>
                <a:gd name="connsiteX81" fmla="*/ 373905 w 2130421"/>
                <a:gd name="connsiteY81" fmla="*/ 77920 h 2029285"/>
                <a:gd name="connsiteX82" fmla="*/ 606384 w 2130421"/>
                <a:gd name="connsiteY82" fmla="*/ 77920 h 2029285"/>
                <a:gd name="connsiteX83" fmla="*/ 606384 w 2130421"/>
                <a:gd name="connsiteY83" fmla="*/ 15026 h 2029285"/>
                <a:gd name="connsiteX84" fmla="*/ 597143 w 2130421"/>
                <a:gd name="connsiteY84" fmla="*/ 4401 h 2029285"/>
                <a:gd name="connsiteX85" fmla="*/ 1549399 w 2130421"/>
                <a:gd name="connsiteY85" fmla="*/ 1007673 h 2029285"/>
                <a:gd name="connsiteX86" fmla="*/ 1493223 w 2130421"/>
                <a:gd name="connsiteY86" fmla="*/ 1059591 h 2029285"/>
                <a:gd name="connsiteX87" fmla="*/ 1674000 w 2130421"/>
                <a:gd name="connsiteY87" fmla="*/ 1587147 h 2029285"/>
                <a:gd name="connsiteX88" fmla="*/ 1688811 w 2130421"/>
                <a:gd name="connsiteY88" fmla="*/ 1594399 h 2029285"/>
                <a:gd name="connsiteX89" fmla="*/ 1732942 w 2130421"/>
                <a:gd name="connsiteY89" fmla="*/ 1579275 h 2029285"/>
                <a:gd name="connsiteX90" fmla="*/ 1740194 w 2130421"/>
                <a:gd name="connsiteY90" fmla="*/ 1564462 h 2029285"/>
                <a:gd name="connsiteX91" fmla="*/ 925909 w 2130421"/>
                <a:gd name="connsiteY91" fmla="*/ 289230 h 2029285"/>
                <a:gd name="connsiteX92" fmla="*/ 909429 w 2130421"/>
                <a:gd name="connsiteY92" fmla="*/ 288581 h 2029285"/>
                <a:gd name="connsiteX93" fmla="*/ 875171 w 2130421"/>
                <a:gd name="connsiteY93" fmla="*/ 320242 h 2029285"/>
                <a:gd name="connsiteX94" fmla="*/ 874521 w 2130421"/>
                <a:gd name="connsiteY94" fmla="*/ 336722 h 2029285"/>
                <a:gd name="connsiteX95" fmla="*/ 1355053 w 2130421"/>
                <a:gd name="connsiteY95" fmla="*/ 856673 h 2029285"/>
                <a:gd name="connsiteX96" fmla="*/ 1371533 w 2130421"/>
                <a:gd name="connsiteY96" fmla="*/ 857322 h 2029285"/>
                <a:gd name="connsiteX97" fmla="*/ 1405792 w 2130421"/>
                <a:gd name="connsiteY97" fmla="*/ 825661 h 2029285"/>
                <a:gd name="connsiteX98" fmla="*/ 1406441 w 2130421"/>
                <a:gd name="connsiteY98" fmla="*/ 809181 h 2029285"/>
                <a:gd name="connsiteX99" fmla="*/ 1676040 w 2130421"/>
                <a:gd name="connsiteY99" fmla="*/ 890635 h 2029285"/>
                <a:gd name="connsiteX100" fmla="*/ 1619862 w 2130421"/>
                <a:gd name="connsiteY100" fmla="*/ 942552 h 2029285"/>
                <a:gd name="connsiteX101" fmla="*/ 1823221 w 2130421"/>
                <a:gd name="connsiteY101" fmla="*/ 1536012 h 2029285"/>
                <a:gd name="connsiteX102" fmla="*/ 1838035 w 2130421"/>
                <a:gd name="connsiteY102" fmla="*/ 1543264 h 2029285"/>
                <a:gd name="connsiteX103" fmla="*/ 1882165 w 2130421"/>
                <a:gd name="connsiteY103" fmla="*/ 1528141 h 2029285"/>
                <a:gd name="connsiteX104" fmla="*/ 1889417 w 2130421"/>
                <a:gd name="connsiteY104" fmla="*/ 1513328 h 2029285"/>
                <a:gd name="connsiteX105" fmla="*/ 1647539 w 2130421"/>
                <a:gd name="connsiteY105" fmla="*/ 764977 h 2029285"/>
                <a:gd name="connsiteX106" fmla="*/ 979136 w 2130421"/>
                <a:gd name="connsiteY106" fmla="*/ 41745 h 2029285"/>
                <a:gd name="connsiteX107" fmla="*/ 911393 w 2130421"/>
                <a:gd name="connsiteY107" fmla="*/ 39076 h 2029285"/>
                <a:gd name="connsiteX108" fmla="*/ 657732 w 2130421"/>
                <a:gd name="connsiteY108" fmla="*/ 273506 h 2029285"/>
                <a:gd name="connsiteX109" fmla="*/ 657731 w 2130421"/>
                <a:gd name="connsiteY109" fmla="*/ 418158 h 2029285"/>
                <a:gd name="connsiteX110" fmla="*/ 907181 w 2130421"/>
                <a:gd name="connsiteY110" fmla="*/ 187619 h 2029285"/>
                <a:gd name="connsiteX111" fmla="*/ 961605 w 2130421"/>
                <a:gd name="connsiteY111" fmla="*/ 189764 h 2029285"/>
                <a:gd name="connsiteX112" fmla="*/ 1498600 w 2130421"/>
                <a:gd name="connsiteY112" fmla="*/ 770810 h 2029285"/>
                <a:gd name="connsiteX113" fmla="*/ 1496455 w 2130421"/>
                <a:gd name="connsiteY113" fmla="*/ 825232 h 2029285"/>
                <a:gd name="connsiteX114" fmla="*/ 753091 w 2130421"/>
                <a:gd name="connsiteY114" fmla="*/ 1512240 h 2029285"/>
                <a:gd name="connsiteX115" fmla="*/ 698669 w 2130421"/>
                <a:gd name="connsiteY115" fmla="*/ 1510097 h 2029285"/>
                <a:gd name="connsiteX116" fmla="*/ 161673 w 2130421"/>
                <a:gd name="connsiteY116" fmla="*/ 929051 h 2029285"/>
                <a:gd name="connsiteX117" fmla="*/ 163817 w 2130421"/>
                <a:gd name="connsiteY117" fmla="*/ 874627 h 2029285"/>
                <a:gd name="connsiteX118" fmla="*/ 327919 w 2130421"/>
                <a:gd name="connsiteY118" fmla="*/ 722966 h 2029285"/>
                <a:gd name="connsiteX119" fmla="*/ 328408 w 2130421"/>
                <a:gd name="connsiteY119" fmla="*/ 698537 h 2029285"/>
                <a:gd name="connsiteX120" fmla="*/ 328407 w 2130421"/>
                <a:gd name="connsiteY120" fmla="*/ 577864 h 2029285"/>
                <a:gd name="connsiteX121" fmla="*/ 15402 w 2130421"/>
                <a:gd name="connsiteY121" fmla="*/ 867139 h 2029285"/>
                <a:gd name="connsiteX122" fmla="*/ 12733 w 2130421"/>
                <a:gd name="connsiteY122" fmla="*/ 934883 h 2029285"/>
                <a:gd name="connsiteX123" fmla="*/ 681136 w 2130421"/>
                <a:gd name="connsiteY123" fmla="*/ 1658115 h 2029285"/>
                <a:gd name="connsiteX124" fmla="*/ 748881 w 2130421"/>
                <a:gd name="connsiteY124" fmla="*/ 1660786 h 2029285"/>
                <a:gd name="connsiteX125" fmla="*/ 1644872 w 2130421"/>
                <a:gd name="connsiteY125" fmla="*/ 832723 h 2029285"/>
                <a:gd name="connsiteX126" fmla="*/ 1647539 w 2130421"/>
                <a:gd name="connsiteY126" fmla="*/ 764977 h 2029285"/>
                <a:gd name="connsiteX127" fmla="*/ 1798970 w 2130421"/>
                <a:gd name="connsiteY127" fmla="*/ 622249 h 2029285"/>
                <a:gd name="connsiteX128" fmla="*/ 1784312 w 2130421"/>
                <a:gd name="connsiteY128" fmla="*/ 611165 h 2029285"/>
                <a:gd name="connsiteX129" fmla="*/ 1747693 w 2130421"/>
                <a:gd name="connsiteY129" fmla="*/ 608869 h 2029285"/>
                <a:gd name="connsiteX130" fmla="*/ 1613814 w 2130421"/>
                <a:gd name="connsiteY130" fmla="*/ 654746 h 2029285"/>
                <a:gd name="connsiteX131" fmla="*/ 1696137 w 2130421"/>
                <a:gd name="connsiteY131" fmla="*/ 743822 h 2029285"/>
                <a:gd name="connsiteX132" fmla="*/ 1713246 w 2130421"/>
                <a:gd name="connsiteY132" fmla="*/ 744894 h 2029285"/>
                <a:gd name="connsiteX133" fmla="*/ 1732746 w 2130421"/>
                <a:gd name="connsiteY133" fmla="*/ 766999 h 2029285"/>
                <a:gd name="connsiteX134" fmla="*/ 1989219 w 2130421"/>
                <a:gd name="connsiteY134" fmla="*/ 1515462 h 2029285"/>
                <a:gd name="connsiteX135" fmla="*/ 1965270 w 2130421"/>
                <a:gd name="connsiteY135" fmla="*/ 1564380 h 2029285"/>
                <a:gd name="connsiteX136" fmla="*/ 1007718 w 2130421"/>
                <a:gd name="connsiteY136" fmla="*/ 1892501 h 2029285"/>
                <a:gd name="connsiteX137" fmla="*/ 958801 w 2130421"/>
                <a:gd name="connsiteY137" fmla="*/ 1868553 h 2029285"/>
                <a:gd name="connsiteX138" fmla="*/ 876808 w 2130421"/>
                <a:gd name="connsiteY138" fmla="*/ 1629275 h 2029285"/>
                <a:gd name="connsiteX139" fmla="*/ 785816 w 2130421"/>
                <a:gd name="connsiteY139" fmla="*/ 1713369 h 2029285"/>
                <a:gd name="connsiteX140" fmla="*/ 882965 w 2130421"/>
                <a:gd name="connsiteY140" fmla="*/ 1996874 h 2029285"/>
                <a:gd name="connsiteX141" fmla="*/ 943853 w 2130421"/>
                <a:gd name="connsiteY141" fmla="*/ 2026684 h 2029285"/>
                <a:gd name="connsiteX142" fmla="*/ 2098009 w 2130421"/>
                <a:gd name="connsiteY142" fmla="*/ 1631191 h 2029285"/>
                <a:gd name="connsiteX143" fmla="*/ 2127819 w 2130421"/>
                <a:gd name="connsiteY143" fmla="*/ 1570300 h 2029285"/>
                <a:gd name="connsiteX144" fmla="*/ 1808582 w 2130421"/>
                <a:gd name="connsiteY144" fmla="*/ 638680 h 2029285"/>
                <a:gd name="connsiteX145" fmla="*/ 1798970 w 2130421"/>
                <a:gd name="connsiteY145" fmla="*/ 622249 h 20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130421" h="2029285">
                  <a:moveTo>
                    <a:pt x="827227" y="1344483"/>
                  </a:moveTo>
                  <a:lnTo>
                    <a:pt x="441653" y="927281"/>
                  </a:lnTo>
                  <a:lnTo>
                    <a:pt x="342116" y="824352"/>
                  </a:lnTo>
                  <a:lnTo>
                    <a:pt x="330215" y="823883"/>
                  </a:lnTo>
                  <a:lnTo>
                    <a:pt x="295956" y="855545"/>
                  </a:lnTo>
                  <a:cubicBezTo>
                    <a:pt x="291226" y="859917"/>
                    <a:pt x="290936" y="867295"/>
                    <a:pt x="295307" y="872025"/>
                  </a:cubicBezTo>
                  <a:lnTo>
                    <a:pt x="775839" y="1391976"/>
                  </a:lnTo>
                  <a:cubicBezTo>
                    <a:pt x="780211" y="1396706"/>
                    <a:pt x="787589" y="1396997"/>
                    <a:pt x="792319" y="1392625"/>
                  </a:cubicBezTo>
                  <a:lnTo>
                    <a:pt x="826578" y="1360963"/>
                  </a:lnTo>
                  <a:cubicBezTo>
                    <a:pt x="831307" y="1356592"/>
                    <a:pt x="831599" y="1349214"/>
                    <a:pt x="827227" y="1344483"/>
                  </a:cubicBezTo>
                  <a:close/>
                  <a:moveTo>
                    <a:pt x="1042850" y="1475822"/>
                  </a:moveTo>
                  <a:lnTo>
                    <a:pt x="986672" y="1527740"/>
                  </a:lnTo>
                  <a:lnTo>
                    <a:pt x="1077115" y="1791680"/>
                  </a:lnTo>
                  <a:cubicBezTo>
                    <a:pt x="1079204" y="1797772"/>
                    <a:pt x="1085835" y="1801019"/>
                    <a:pt x="1091929" y="1798932"/>
                  </a:cubicBezTo>
                  <a:lnTo>
                    <a:pt x="1136060" y="1783809"/>
                  </a:lnTo>
                  <a:cubicBezTo>
                    <a:pt x="1142152" y="1781720"/>
                    <a:pt x="1145399" y="1775087"/>
                    <a:pt x="1143311" y="1768996"/>
                  </a:cubicBezTo>
                  <a:close/>
                  <a:moveTo>
                    <a:pt x="604175" y="870730"/>
                  </a:moveTo>
                  <a:lnTo>
                    <a:pt x="587629" y="888135"/>
                  </a:lnTo>
                  <a:lnTo>
                    <a:pt x="555230" y="920866"/>
                  </a:lnTo>
                  <a:lnTo>
                    <a:pt x="891681" y="1284916"/>
                  </a:lnTo>
                  <a:cubicBezTo>
                    <a:pt x="896052" y="1289647"/>
                    <a:pt x="903431" y="1289937"/>
                    <a:pt x="908160" y="1285566"/>
                  </a:cubicBezTo>
                  <a:lnTo>
                    <a:pt x="942419" y="1253904"/>
                  </a:lnTo>
                  <a:cubicBezTo>
                    <a:pt x="947149" y="1249532"/>
                    <a:pt x="947440" y="1242154"/>
                    <a:pt x="943068" y="1237424"/>
                  </a:cubicBezTo>
                  <a:close/>
                  <a:moveTo>
                    <a:pt x="1169485" y="1358787"/>
                  </a:moveTo>
                  <a:lnTo>
                    <a:pt x="1113308" y="1410704"/>
                  </a:lnTo>
                  <a:lnTo>
                    <a:pt x="1226335" y="1740548"/>
                  </a:lnTo>
                  <a:cubicBezTo>
                    <a:pt x="1228421" y="1746639"/>
                    <a:pt x="1235055" y="1749887"/>
                    <a:pt x="1241146" y="1747799"/>
                  </a:cubicBezTo>
                  <a:lnTo>
                    <a:pt x="1285276" y="1732675"/>
                  </a:lnTo>
                  <a:cubicBezTo>
                    <a:pt x="1291369" y="1730589"/>
                    <a:pt x="1294617" y="1723956"/>
                    <a:pt x="1292528" y="1717862"/>
                  </a:cubicBezTo>
                  <a:close/>
                  <a:moveTo>
                    <a:pt x="609174" y="668942"/>
                  </a:moveTo>
                  <a:lnTo>
                    <a:pt x="376697" y="668942"/>
                  </a:lnTo>
                  <a:cubicBezTo>
                    <a:pt x="376181" y="703286"/>
                    <a:pt x="375666" y="737632"/>
                    <a:pt x="375150" y="771977"/>
                  </a:cubicBezTo>
                  <a:lnTo>
                    <a:pt x="495127" y="937543"/>
                  </a:lnTo>
                  <a:cubicBezTo>
                    <a:pt x="553117" y="851560"/>
                    <a:pt x="571700" y="837939"/>
                    <a:pt x="607905" y="774376"/>
                  </a:cubicBezTo>
                  <a:cubicBezTo>
                    <a:pt x="608328" y="739231"/>
                    <a:pt x="608751" y="704087"/>
                    <a:pt x="609174" y="668942"/>
                  </a:cubicBezTo>
                  <a:close/>
                  <a:moveTo>
                    <a:pt x="657733" y="696275"/>
                  </a:moveTo>
                  <a:lnTo>
                    <a:pt x="657732" y="698536"/>
                  </a:lnTo>
                  <a:lnTo>
                    <a:pt x="657732" y="710228"/>
                  </a:lnTo>
                  <a:lnTo>
                    <a:pt x="657545" y="710229"/>
                  </a:lnTo>
                  <a:lnTo>
                    <a:pt x="656142" y="797650"/>
                  </a:lnTo>
                  <a:lnTo>
                    <a:pt x="1007524" y="1177856"/>
                  </a:lnTo>
                  <a:cubicBezTo>
                    <a:pt x="1011895" y="1182586"/>
                    <a:pt x="1019274" y="1182876"/>
                    <a:pt x="1024003" y="1178505"/>
                  </a:cubicBezTo>
                  <a:lnTo>
                    <a:pt x="1058262" y="1146843"/>
                  </a:lnTo>
                  <a:cubicBezTo>
                    <a:pt x="1062992" y="1142472"/>
                    <a:pt x="1063283" y="1135094"/>
                    <a:pt x="1058911" y="1130363"/>
                  </a:cubicBezTo>
                  <a:close/>
                  <a:moveTo>
                    <a:pt x="1296123" y="1241747"/>
                  </a:moveTo>
                  <a:lnTo>
                    <a:pt x="1239947" y="1293666"/>
                  </a:lnTo>
                  <a:lnTo>
                    <a:pt x="1375557" y="1689413"/>
                  </a:lnTo>
                  <a:cubicBezTo>
                    <a:pt x="1377643" y="1695506"/>
                    <a:pt x="1384277" y="1698753"/>
                    <a:pt x="1390368" y="1696664"/>
                  </a:cubicBezTo>
                  <a:lnTo>
                    <a:pt x="1434499" y="1681541"/>
                  </a:lnTo>
                  <a:cubicBezTo>
                    <a:pt x="1440592" y="1679454"/>
                    <a:pt x="1443839" y="1672823"/>
                    <a:pt x="1441750" y="1666729"/>
                  </a:cubicBezTo>
                  <a:close/>
                  <a:moveTo>
                    <a:pt x="694222" y="503352"/>
                  </a:moveTo>
                  <a:cubicBezTo>
                    <a:pt x="689851" y="498623"/>
                    <a:pt x="682473" y="498331"/>
                    <a:pt x="677743" y="502703"/>
                  </a:cubicBezTo>
                  <a:lnTo>
                    <a:pt x="657733" y="521196"/>
                  </a:lnTo>
                  <a:lnTo>
                    <a:pt x="657732" y="566964"/>
                  </a:lnTo>
                  <a:lnTo>
                    <a:pt x="1123367" y="1070795"/>
                  </a:lnTo>
                  <a:cubicBezTo>
                    <a:pt x="1127738" y="1075525"/>
                    <a:pt x="1135117" y="1075815"/>
                    <a:pt x="1139846" y="1071444"/>
                  </a:cubicBezTo>
                  <a:lnTo>
                    <a:pt x="1174105" y="1039783"/>
                  </a:lnTo>
                  <a:cubicBezTo>
                    <a:pt x="1178835" y="1035411"/>
                    <a:pt x="1179126" y="1028033"/>
                    <a:pt x="1174754" y="1023303"/>
                  </a:cubicBezTo>
                  <a:close/>
                  <a:moveTo>
                    <a:pt x="1422762" y="1124711"/>
                  </a:moveTo>
                  <a:lnTo>
                    <a:pt x="1366586" y="1176629"/>
                  </a:lnTo>
                  <a:lnTo>
                    <a:pt x="1524779" y="1638281"/>
                  </a:lnTo>
                  <a:cubicBezTo>
                    <a:pt x="1526866" y="1644373"/>
                    <a:pt x="1533500" y="1647621"/>
                    <a:pt x="1539591" y="1645533"/>
                  </a:cubicBezTo>
                  <a:lnTo>
                    <a:pt x="1583721" y="1630408"/>
                  </a:lnTo>
                  <a:cubicBezTo>
                    <a:pt x="1589815" y="1628322"/>
                    <a:pt x="1593061" y="1621690"/>
                    <a:pt x="1590973" y="1615596"/>
                  </a:cubicBezTo>
                  <a:close/>
                  <a:moveTo>
                    <a:pt x="1290598" y="916242"/>
                  </a:moveTo>
                  <a:lnTo>
                    <a:pt x="810065" y="396291"/>
                  </a:lnTo>
                  <a:cubicBezTo>
                    <a:pt x="805694" y="391561"/>
                    <a:pt x="798316" y="391270"/>
                    <a:pt x="793586" y="395642"/>
                  </a:cubicBezTo>
                  <a:lnTo>
                    <a:pt x="759327" y="427304"/>
                  </a:lnTo>
                  <a:cubicBezTo>
                    <a:pt x="754597" y="431675"/>
                    <a:pt x="754306" y="439053"/>
                    <a:pt x="758678" y="443783"/>
                  </a:cubicBezTo>
                  <a:lnTo>
                    <a:pt x="1239210" y="963734"/>
                  </a:lnTo>
                  <a:cubicBezTo>
                    <a:pt x="1243581" y="968464"/>
                    <a:pt x="1250959" y="968755"/>
                    <a:pt x="1255689" y="964383"/>
                  </a:cubicBezTo>
                  <a:lnTo>
                    <a:pt x="1289948" y="932722"/>
                  </a:lnTo>
                  <a:cubicBezTo>
                    <a:pt x="1294678" y="928350"/>
                    <a:pt x="1294969" y="920972"/>
                    <a:pt x="1290598" y="916242"/>
                  </a:cubicBezTo>
                  <a:close/>
                  <a:moveTo>
                    <a:pt x="609184" y="88975"/>
                  </a:moveTo>
                  <a:lnTo>
                    <a:pt x="376706" y="88975"/>
                  </a:lnTo>
                  <a:lnTo>
                    <a:pt x="376706" y="653816"/>
                  </a:lnTo>
                  <a:lnTo>
                    <a:pt x="609184" y="653816"/>
                  </a:lnTo>
                  <a:close/>
                  <a:moveTo>
                    <a:pt x="597143" y="4401"/>
                  </a:moveTo>
                  <a:cubicBezTo>
                    <a:pt x="591434" y="1682"/>
                    <a:pt x="583546" y="0"/>
                    <a:pt x="574834" y="0"/>
                  </a:cubicBezTo>
                  <a:lnTo>
                    <a:pt x="405455" y="0"/>
                  </a:lnTo>
                  <a:cubicBezTo>
                    <a:pt x="388031" y="0"/>
                    <a:pt x="373905" y="6728"/>
                    <a:pt x="373905" y="15026"/>
                  </a:cubicBezTo>
                  <a:lnTo>
                    <a:pt x="373905" y="77920"/>
                  </a:lnTo>
                  <a:lnTo>
                    <a:pt x="606384" y="77920"/>
                  </a:lnTo>
                  <a:lnTo>
                    <a:pt x="606384" y="15026"/>
                  </a:lnTo>
                  <a:cubicBezTo>
                    <a:pt x="606384" y="10877"/>
                    <a:pt x="602853" y="7121"/>
                    <a:pt x="597143" y="4401"/>
                  </a:cubicBezTo>
                  <a:close/>
                  <a:moveTo>
                    <a:pt x="1549399" y="1007673"/>
                  </a:moveTo>
                  <a:lnTo>
                    <a:pt x="1493223" y="1059591"/>
                  </a:lnTo>
                  <a:lnTo>
                    <a:pt x="1674000" y="1587147"/>
                  </a:lnTo>
                  <a:cubicBezTo>
                    <a:pt x="1676087" y="1593240"/>
                    <a:pt x="1682720" y="1596487"/>
                    <a:pt x="1688811" y="1594399"/>
                  </a:cubicBezTo>
                  <a:lnTo>
                    <a:pt x="1732942" y="1579275"/>
                  </a:lnTo>
                  <a:cubicBezTo>
                    <a:pt x="1739035" y="1577188"/>
                    <a:pt x="1742282" y="1570556"/>
                    <a:pt x="1740194" y="1564462"/>
                  </a:cubicBezTo>
                  <a:close/>
                  <a:moveTo>
                    <a:pt x="925909" y="289230"/>
                  </a:moveTo>
                  <a:cubicBezTo>
                    <a:pt x="921538" y="284500"/>
                    <a:pt x="914160" y="284209"/>
                    <a:pt x="909429" y="288581"/>
                  </a:cubicBezTo>
                  <a:lnTo>
                    <a:pt x="875171" y="320242"/>
                  </a:lnTo>
                  <a:cubicBezTo>
                    <a:pt x="870440" y="324614"/>
                    <a:pt x="870150" y="331992"/>
                    <a:pt x="874521" y="336722"/>
                  </a:cubicBezTo>
                  <a:lnTo>
                    <a:pt x="1355053" y="856673"/>
                  </a:lnTo>
                  <a:cubicBezTo>
                    <a:pt x="1359425" y="861403"/>
                    <a:pt x="1366803" y="861694"/>
                    <a:pt x="1371533" y="857322"/>
                  </a:cubicBezTo>
                  <a:lnTo>
                    <a:pt x="1405792" y="825661"/>
                  </a:lnTo>
                  <a:cubicBezTo>
                    <a:pt x="1410522" y="821289"/>
                    <a:pt x="1410813" y="813911"/>
                    <a:pt x="1406441" y="809181"/>
                  </a:cubicBezTo>
                  <a:close/>
                  <a:moveTo>
                    <a:pt x="1676040" y="890635"/>
                  </a:moveTo>
                  <a:lnTo>
                    <a:pt x="1619862" y="942552"/>
                  </a:lnTo>
                  <a:lnTo>
                    <a:pt x="1823221" y="1536012"/>
                  </a:lnTo>
                  <a:cubicBezTo>
                    <a:pt x="1825310" y="1542106"/>
                    <a:pt x="1831941" y="1545351"/>
                    <a:pt x="1838035" y="1543264"/>
                  </a:cubicBezTo>
                  <a:lnTo>
                    <a:pt x="1882165" y="1528141"/>
                  </a:lnTo>
                  <a:cubicBezTo>
                    <a:pt x="1888257" y="1526053"/>
                    <a:pt x="1891504" y="1519420"/>
                    <a:pt x="1889417" y="1513328"/>
                  </a:cubicBezTo>
                  <a:close/>
                  <a:moveTo>
                    <a:pt x="1647539" y="764977"/>
                  </a:moveTo>
                  <a:lnTo>
                    <a:pt x="979136" y="41745"/>
                  </a:lnTo>
                  <a:cubicBezTo>
                    <a:pt x="961166" y="22300"/>
                    <a:pt x="930837" y="21105"/>
                    <a:pt x="911393" y="39076"/>
                  </a:cubicBezTo>
                  <a:lnTo>
                    <a:pt x="657732" y="273506"/>
                  </a:lnTo>
                  <a:lnTo>
                    <a:pt x="657731" y="418158"/>
                  </a:lnTo>
                  <a:lnTo>
                    <a:pt x="907181" y="187619"/>
                  </a:lnTo>
                  <a:cubicBezTo>
                    <a:pt x="922801" y="173183"/>
                    <a:pt x="947168" y="174144"/>
                    <a:pt x="961605" y="189764"/>
                  </a:cubicBezTo>
                  <a:lnTo>
                    <a:pt x="1498600" y="770810"/>
                  </a:lnTo>
                  <a:cubicBezTo>
                    <a:pt x="1513036" y="786430"/>
                    <a:pt x="1512075" y="810796"/>
                    <a:pt x="1496455" y="825232"/>
                  </a:cubicBezTo>
                  <a:lnTo>
                    <a:pt x="753091" y="1512240"/>
                  </a:lnTo>
                  <a:cubicBezTo>
                    <a:pt x="737470" y="1526676"/>
                    <a:pt x="713104" y="1525717"/>
                    <a:pt x="698669" y="1510097"/>
                  </a:cubicBezTo>
                  <a:lnTo>
                    <a:pt x="161673" y="929051"/>
                  </a:lnTo>
                  <a:cubicBezTo>
                    <a:pt x="147237" y="913430"/>
                    <a:pt x="148196" y="889063"/>
                    <a:pt x="163817" y="874627"/>
                  </a:cubicBezTo>
                  <a:lnTo>
                    <a:pt x="327919" y="722966"/>
                  </a:lnTo>
                  <a:lnTo>
                    <a:pt x="328408" y="698537"/>
                  </a:lnTo>
                  <a:lnTo>
                    <a:pt x="328407" y="577864"/>
                  </a:lnTo>
                  <a:lnTo>
                    <a:pt x="15402" y="867139"/>
                  </a:lnTo>
                  <a:cubicBezTo>
                    <a:pt x="-4042" y="885110"/>
                    <a:pt x="-5237" y="915438"/>
                    <a:pt x="12733" y="934883"/>
                  </a:cubicBezTo>
                  <a:lnTo>
                    <a:pt x="681136" y="1658115"/>
                  </a:lnTo>
                  <a:cubicBezTo>
                    <a:pt x="699108" y="1677562"/>
                    <a:pt x="729437" y="1678757"/>
                    <a:pt x="748881" y="1660786"/>
                  </a:cubicBezTo>
                  <a:lnTo>
                    <a:pt x="1644872" y="832723"/>
                  </a:lnTo>
                  <a:cubicBezTo>
                    <a:pt x="1664316" y="814752"/>
                    <a:pt x="1665511" y="784424"/>
                    <a:pt x="1647539" y="764977"/>
                  </a:cubicBezTo>
                  <a:close/>
                  <a:moveTo>
                    <a:pt x="1798970" y="622249"/>
                  </a:moveTo>
                  <a:cubicBezTo>
                    <a:pt x="1794816" y="617609"/>
                    <a:pt x="1789821" y="613861"/>
                    <a:pt x="1784312" y="611165"/>
                  </a:cubicBezTo>
                  <a:cubicBezTo>
                    <a:pt x="1773294" y="605770"/>
                    <a:pt x="1760215" y="604578"/>
                    <a:pt x="1747693" y="608869"/>
                  </a:cubicBezTo>
                  <a:lnTo>
                    <a:pt x="1613814" y="654746"/>
                  </a:lnTo>
                  <a:lnTo>
                    <a:pt x="1696137" y="743822"/>
                  </a:lnTo>
                  <a:lnTo>
                    <a:pt x="1713246" y="744894"/>
                  </a:lnTo>
                  <a:cubicBezTo>
                    <a:pt x="1722099" y="749228"/>
                    <a:pt x="1729298" y="756939"/>
                    <a:pt x="1732746" y="766999"/>
                  </a:cubicBezTo>
                  <a:lnTo>
                    <a:pt x="1989219" y="1515462"/>
                  </a:lnTo>
                  <a:cubicBezTo>
                    <a:pt x="1996114" y="1535583"/>
                    <a:pt x="1985391" y="1557484"/>
                    <a:pt x="1965270" y="1564380"/>
                  </a:cubicBezTo>
                  <a:lnTo>
                    <a:pt x="1007718" y="1892501"/>
                  </a:lnTo>
                  <a:cubicBezTo>
                    <a:pt x="987597" y="1899397"/>
                    <a:pt x="965696" y="1888675"/>
                    <a:pt x="958801" y="1868553"/>
                  </a:cubicBezTo>
                  <a:lnTo>
                    <a:pt x="876808" y="1629275"/>
                  </a:lnTo>
                  <a:lnTo>
                    <a:pt x="785816" y="1713369"/>
                  </a:lnTo>
                  <a:lnTo>
                    <a:pt x="882965" y="1996874"/>
                  </a:lnTo>
                  <a:cubicBezTo>
                    <a:pt x="891547" y="2021921"/>
                    <a:pt x="918808" y="2035266"/>
                    <a:pt x="943853" y="2026684"/>
                  </a:cubicBezTo>
                  <a:lnTo>
                    <a:pt x="2098009" y="1631191"/>
                  </a:lnTo>
                  <a:cubicBezTo>
                    <a:pt x="2123057" y="1622611"/>
                    <a:pt x="2136403" y="1595350"/>
                    <a:pt x="2127819" y="1570300"/>
                  </a:cubicBezTo>
                  <a:lnTo>
                    <a:pt x="1808582" y="638680"/>
                  </a:lnTo>
                  <a:cubicBezTo>
                    <a:pt x="1806437" y="632419"/>
                    <a:pt x="1803124" y="626888"/>
                    <a:pt x="1798970" y="62224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514350">
                <a:defRPr/>
              </a:pPr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6E4B9FFF-DFBC-4448-88FD-CA07B6E378B5}"/>
              </a:ext>
            </a:extLst>
          </p:cNvPr>
          <p:cNvSpPr txBox="1">
            <a:spLocks/>
          </p:cNvSpPr>
          <p:nvPr/>
        </p:nvSpPr>
        <p:spPr>
          <a:xfrm>
            <a:off x="2743228" y="227870"/>
            <a:ext cx="5881688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endParaRPr lang="en-US" sz="2400" b="1" dirty="0">
              <a:solidFill>
                <a:sysClr val="window" lastClr="FFFFFF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A113A86-A5E9-4893-9BF7-58F7E2436DC5}"/>
              </a:ext>
            </a:extLst>
          </p:cNvPr>
          <p:cNvSpPr txBox="1">
            <a:spLocks/>
          </p:cNvSpPr>
          <p:nvPr/>
        </p:nvSpPr>
        <p:spPr>
          <a:xfrm>
            <a:off x="2130436" y="227870"/>
            <a:ext cx="5881688" cy="6536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ar-AE" sz="2400" b="1" dirty="0">
                <a:solidFill>
                  <a:sysClr val="window" lastClr="FFFFFF"/>
                </a:solidFill>
                <a:latin typeface="Century Gothic (Headings)"/>
                <a:cs typeface="Times New Roman" panose="02020603050405020304" pitchFamily="18" charset="0"/>
              </a:rPr>
              <a:t>الالتزام بالتباعد بين الطلبة داخل الفصول</a:t>
            </a:r>
            <a:endParaRPr lang="en-US" sz="2400" b="1" dirty="0">
              <a:solidFill>
                <a:sysClr val="window" lastClr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CBE95-4557-4F23-B9D1-8240E22C9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" t="30446" r="22851" b="13523"/>
          <a:stretch/>
        </p:blipFill>
        <p:spPr>
          <a:xfrm>
            <a:off x="1131696" y="1015344"/>
            <a:ext cx="6547669" cy="40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134</Words>
  <Application>Microsoft Office PowerPoint</Application>
  <PresentationFormat>عرض على الشاشة (16:9)</PresentationFormat>
  <Paragraphs>20</Paragraphs>
  <Slides>13</Slides>
  <Notes>9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4" baseType="lpstr">
      <vt:lpstr>Century Gothic (Headings)</vt:lpstr>
      <vt:lpstr>Arabic Typesetting</vt:lpstr>
      <vt:lpstr>Open Sans</vt:lpstr>
      <vt:lpstr>Calibri</vt:lpstr>
      <vt:lpstr>Fredoka One</vt:lpstr>
      <vt:lpstr>Vibur</vt:lpstr>
      <vt:lpstr>Palanquin Dark</vt:lpstr>
      <vt:lpstr>Aldhabi</vt:lpstr>
      <vt:lpstr>Arial</vt:lpstr>
      <vt:lpstr>Century Gothic</vt:lpstr>
      <vt:lpstr>Watercolor Tapes Scrapbook for College by Slidesgo</vt:lpstr>
      <vt:lpstr>عرض تقديمي في PowerPoint</vt:lpstr>
      <vt:lpstr>عرض تقديمي في PowerPoint</vt:lpstr>
      <vt:lpstr>عرض تقديمي في PowerPoint</vt:lpstr>
      <vt:lpstr>السلام عليكم ورحمة الله وبركاته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Tapes Scrapbook for College</dc:title>
  <dc:creator>ليلى صالح</dc:creator>
  <cp:lastModifiedBy>عائشة بنت الجهني</cp:lastModifiedBy>
  <cp:revision>39</cp:revision>
  <dcterms:modified xsi:type="dcterms:W3CDTF">2022-01-14T16:03:42Z</dcterms:modified>
</cp:coreProperties>
</file>