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3" cy="6857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4324" y="5108194"/>
            <a:ext cx="8315350" cy="148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0" cy="6857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96313" y="6302146"/>
            <a:ext cx="6884034" cy="51244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305"/>
              <a:t>لوقحلا </a:t>
            </a:r>
            <a:r>
              <a:rPr dirty="0" spc="-810"/>
              <a:t>نيب</a:t>
            </a:r>
            <a:r>
              <a:rPr dirty="0" spc="10"/>
              <a:t> </a:t>
            </a:r>
            <a:r>
              <a:rPr dirty="0" spc="-409"/>
              <a:t>هئاقدصأ </a:t>
            </a:r>
            <a:r>
              <a:rPr dirty="0" spc="-35"/>
              <a:t>عم </a:t>
            </a:r>
            <a:r>
              <a:rPr dirty="0" spc="-405"/>
              <a:t>موي </a:t>
            </a:r>
            <a:r>
              <a:rPr dirty="0" spc="-295"/>
              <a:t>لك </a:t>
            </a:r>
            <a:r>
              <a:rPr dirty="0" spc="-625"/>
              <a:t>بعلي </a:t>
            </a:r>
            <a:r>
              <a:rPr dirty="0" spc="-5"/>
              <a:t>, </a:t>
            </a:r>
            <a:r>
              <a:rPr dirty="0" spc="-409"/>
              <a:t>بيط </a:t>
            </a:r>
            <a:r>
              <a:rPr dirty="0" spc="-235"/>
              <a:t>دلو</a:t>
            </a:r>
            <a:r>
              <a:rPr dirty="0" spc="-275"/>
              <a:t> </a:t>
            </a:r>
            <a:r>
              <a:rPr dirty="0" spc="-5"/>
              <a:t>دمحأ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5" cy="6857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7990" y="5684316"/>
            <a:ext cx="8690610" cy="880744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110"/>
              </a:spcBef>
            </a:pPr>
            <a:r>
              <a:rPr dirty="0" sz="2800" spc="-390" b="0">
                <a:latin typeface="Times New Roman"/>
                <a:cs typeface="Times New Roman"/>
              </a:rPr>
              <a:t>.ديدش </a:t>
            </a:r>
            <a:r>
              <a:rPr dirty="0" sz="2800" spc="-765" b="0">
                <a:latin typeface="Times New Roman"/>
                <a:cs typeface="Times New Roman"/>
              </a:rPr>
              <a:t>بعتب</a:t>
            </a:r>
            <a:r>
              <a:rPr dirty="0" sz="2800" spc="25" b="0">
                <a:latin typeface="Times New Roman"/>
                <a:cs typeface="Times New Roman"/>
              </a:rPr>
              <a:t> </a:t>
            </a:r>
            <a:r>
              <a:rPr dirty="0" sz="2800" spc="10" b="0">
                <a:latin typeface="Times New Roman"/>
                <a:cs typeface="Times New Roman"/>
              </a:rPr>
              <a:t>دمحأ </a:t>
            </a:r>
            <a:r>
              <a:rPr dirty="0" sz="2800" spc="-415" b="0">
                <a:latin typeface="Times New Roman"/>
                <a:cs typeface="Times New Roman"/>
              </a:rPr>
              <a:t>رعش </a:t>
            </a:r>
            <a:r>
              <a:rPr dirty="0" sz="2800" spc="-425" b="0">
                <a:latin typeface="Times New Roman"/>
                <a:cs typeface="Times New Roman"/>
              </a:rPr>
              <a:t>بعللا </a:t>
            </a:r>
            <a:r>
              <a:rPr dirty="0" sz="2800" spc="-340" b="0">
                <a:latin typeface="Times New Roman"/>
                <a:cs typeface="Times New Roman"/>
              </a:rPr>
              <a:t>ءانثأو </a:t>
            </a:r>
            <a:r>
              <a:rPr dirty="0" sz="2800" spc="-250" b="0">
                <a:latin typeface="Times New Roman"/>
                <a:cs typeface="Times New Roman"/>
              </a:rPr>
              <a:t>مايلأا </a:t>
            </a:r>
            <a:r>
              <a:rPr dirty="0" sz="2800" spc="-35" b="0">
                <a:latin typeface="Times New Roman"/>
                <a:cs typeface="Times New Roman"/>
              </a:rPr>
              <a:t>دحأ</a:t>
            </a:r>
            <a:r>
              <a:rPr dirty="0" sz="2800" spc="-320" b="0">
                <a:latin typeface="Times New Roman"/>
                <a:cs typeface="Times New Roman"/>
              </a:rPr>
              <a:t> </a:t>
            </a:r>
            <a:r>
              <a:rPr dirty="0" sz="2800" spc="-535" b="0">
                <a:latin typeface="Times New Roman"/>
                <a:cs typeface="Times New Roman"/>
              </a:rPr>
              <a:t>يفو</a:t>
            </a:r>
            <a:endParaRPr sz="2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2800" spc="-290" b="0">
                <a:latin typeface="Times New Roman"/>
                <a:cs typeface="Times New Roman"/>
              </a:rPr>
              <a:t>هل </a:t>
            </a:r>
            <a:r>
              <a:rPr dirty="0" sz="2800" spc="-395" b="0">
                <a:latin typeface="Times New Roman"/>
                <a:cs typeface="Times New Roman"/>
              </a:rPr>
              <a:t>لوقيو </a:t>
            </a:r>
            <a:r>
              <a:rPr dirty="0" sz="2800" spc="-445" b="0">
                <a:latin typeface="Times New Roman"/>
                <a:cs typeface="Times New Roman"/>
              </a:rPr>
              <a:t>هيداني </a:t>
            </a:r>
            <a:r>
              <a:rPr dirty="0" baseline="7936" sz="4200" spc="-577" b="0">
                <a:latin typeface="Times New Roman"/>
                <a:cs typeface="Times New Roman"/>
              </a:rPr>
              <a:t>ً</a:t>
            </a:r>
            <a:r>
              <a:rPr dirty="0" sz="2800" spc="-385" b="0">
                <a:latin typeface="Times New Roman"/>
                <a:cs typeface="Times New Roman"/>
              </a:rPr>
              <a:t>اتوص </a:t>
            </a:r>
            <a:r>
              <a:rPr dirty="0" sz="2800" spc="-305" b="0">
                <a:latin typeface="Times New Roman"/>
                <a:cs typeface="Times New Roman"/>
              </a:rPr>
              <a:t>عمس </a:t>
            </a:r>
            <a:r>
              <a:rPr dirty="0" sz="2800" spc="-325" b="0">
                <a:latin typeface="Times New Roman"/>
                <a:cs typeface="Times New Roman"/>
              </a:rPr>
              <a:t>قيرطلا </a:t>
            </a:r>
            <a:r>
              <a:rPr dirty="0" sz="2800" spc="-800" b="0">
                <a:latin typeface="Times New Roman"/>
                <a:cs typeface="Times New Roman"/>
              </a:rPr>
              <a:t>يف</a:t>
            </a:r>
            <a:r>
              <a:rPr dirty="0" sz="2800" spc="-25" b="0">
                <a:latin typeface="Times New Roman"/>
                <a:cs typeface="Times New Roman"/>
              </a:rPr>
              <a:t> </a:t>
            </a:r>
            <a:r>
              <a:rPr dirty="0" sz="2800" spc="240" b="0">
                <a:latin typeface="Times New Roman"/>
                <a:cs typeface="Times New Roman"/>
              </a:rPr>
              <a:t>وه </a:t>
            </a:r>
            <a:r>
              <a:rPr dirty="0" sz="2800" spc="-420" b="0">
                <a:latin typeface="Times New Roman"/>
                <a:cs typeface="Times New Roman"/>
              </a:rPr>
              <a:t>امنيبو, </a:t>
            </a:r>
            <a:r>
              <a:rPr dirty="0" sz="2800" spc="-240" b="0">
                <a:latin typeface="Times New Roman"/>
                <a:cs typeface="Times New Roman"/>
              </a:rPr>
              <a:t>هلزنم </a:t>
            </a:r>
            <a:r>
              <a:rPr dirty="0" sz="2800" spc="-330" b="0">
                <a:latin typeface="Times New Roman"/>
                <a:cs typeface="Times New Roman"/>
              </a:rPr>
              <a:t>ىلإ </a:t>
            </a:r>
            <a:r>
              <a:rPr dirty="0" sz="2800" spc="-90" b="0">
                <a:latin typeface="Times New Roman"/>
                <a:cs typeface="Times New Roman"/>
              </a:rPr>
              <a:t>عجرو </a:t>
            </a:r>
            <a:r>
              <a:rPr dirty="0" sz="2800" spc="10" b="0">
                <a:latin typeface="Times New Roman"/>
                <a:cs typeface="Times New Roman"/>
              </a:rPr>
              <a:t>دمحأ</a:t>
            </a:r>
            <a:r>
              <a:rPr dirty="0" sz="2800" spc="-459" b="0">
                <a:latin typeface="Times New Roman"/>
                <a:cs typeface="Times New Roman"/>
              </a:rPr>
              <a:t> </a:t>
            </a:r>
            <a:r>
              <a:rPr dirty="0" sz="2800" spc="-30" b="0">
                <a:latin typeface="Times New Roman"/>
                <a:cs typeface="Times New Roman"/>
              </a:rPr>
              <a:t>نزح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3219" y="27178"/>
            <a:ext cx="8824595" cy="21551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6350">
              <a:lnSpc>
                <a:spcPts val="3335"/>
              </a:lnSpc>
              <a:spcBef>
                <a:spcPts val="105"/>
              </a:spcBef>
            </a:pPr>
            <a:r>
              <a:rPr dirty="0" sz="2800" spc="-240" b="1">
                <a:latin typeface="Times New Roman"/>
                <a:cs typeface="Times New Roman"/>
              </a:rPr>
              <a:t>ةرجش  </a:t>
            </a:r>
            <a:r>
              <a:rPr dirty="0" sz="2800" spc="-620" b="1">
                <a:latin typeface="Times New Roman"/>
                <a:cs typeface="Times New Roman"/>
              </a:rPr>
              <a:t>كتقيدص       </a:t>
            </a:r>
            <a:r>
              <a:rPr dirty="0" sz="2800" spc="-540" b="1">
                <a:latin typeface="Times New Roman"/>
                <a:cs typeface="Times New Roman"/>
              </a:rPr>
              <a:t> </a:t>
            </a:r>
            <a:r>
              <a:rPr dirty="0" sz="2800" spc="-180" b="1">
                <a:latin typeface="Times New Roman"/>
                <a:cs typeface="Times New Roman"/>
              </a:rPr>
              <a:t>انأ؟ </a:t>
            </a:r>
            <a:r>
              <a:rPr dirty="0" sz="2800" spc="-790" b="1">
                <a:latin typeface="Times New Roman"/>
                <a:cs typeface="Times New Roman"/>
              </a:rPr>
              <a:t>ت</a:t>
            </a:r>
            <a:r>
              <a:rPr dirty="0" sz="2800" spc="-790" b="1">
                <a:latin typeface="Times New Roman"/>
                <a:cs typeface="Times New Roman"/>
              </a:rPr>
              <a:t>ِ</a:t>
            </a:r>
            <a:r>
              <a:rPr dirty="0" sz="2800" spc="885" b="1">
                <a:latin typeface="Times New Roman"/>
                <a:cs typeface="Times New Roman"/>
              </a:rPr>
              <a:t> </a:t>
            </a:r>
            <a:r>
              <a:rPr dirty="0" sz="2800" spc="-375" b="1">
                <a:latin typeface="Times New Roman"/>
                <a:cs typeface="Times New Roman"/>
              </a:rPr>
              <a:t>نأ  </a:t>
            </a:r>
            <a:r>
              <a:rPr dirty="0" sz="2800" spc="40" b="1">
                <a:latin typeface="Times New Roman"/>
                <a:cs typeface="Times New Roman"/>
              </a:rPr>
              <a:t>نمو: </a:t>
            </a:r>
            <a:r>
              <a:rPr dirty="0" sz="2800" spc="-65" b="1">
                <a:latin typeface="Times New Roman"/>
                <a:cs typeface="Times New Roman"/>
              </a:rPr>
              <a:t>ةشهد </a:t>
            </a:r>
            <a:r>
              <a:rPr dirty="0" sz="2800" spc="-725" b="1">
                <a:latin typeface="Times New Roman"/>
                <a:cs typeface="Times New Roman"/>
              </a:rPr>
              <a:t>يف</a:t>
            </a:r>
            <a:r>
              <a:rPr dirty="0" sz="2800" spc="25" b="1">
                <a:latin typeface="Times New Roman"/>
                <a:cs typeface="Times New Roman"/>
              </a:rPr>
              <a:t> </a:t>
            </a:r>
            <a:r>
              <a:rPr dirty="0" sz="2800" b="1">
                <a:latin typeface="Times New Roman"/>
                <a:cs typeface="Times New Roman"/>
              </a:rPr>
              <a:t>دمحأ در ؟ </a:t>
            </a:r>
            <a:r>
              <a:rPr dirty="0" sz="2800" spc="-570" b="1">
                <a:latin typeface="Times New Roman"/>
                <a:cs typeface="Times New Roman"/>
              </a:rPr>
              <a:t>يقيدص     </a:t>
            </a:r>
            <a:r>
              <a:rPr dirty="0" sz="2800" spc="-505" b="1">
                <a:latin typeface="Times New Roman"/>
                <a:cs typeface="Times New Roman"/>
              </a:rPr>
              <a:t>اي    </a:t>
            </a:r>
            <a:r>
              <a:rPr dirty="0" sz="2800" spc="120" b="1">
                <a:latin typeface="Times New Roman"/>
                <a:cs typeface="Times New Roman"/>
              </a:rPr>
              <a:t>مومهم </a:t>
            </a:r>
            <a:r>
              <a:rPr dirty="0" sz="2800" spc="-254" b="1">
                <a:latin typeface="Times New Roman"/>
                <a:cs typeface="Times New Roman"/>
              </a:rPr>
              <a:t>تنأ </a:t>
            </a:r>
            <a:r>
              <a:rPr dirty="0" sz="2800" spc="-85" b="1">
                <a:latin typeface="Times New Roman"/>
                <a:cs typeface="Times New Roman"/>
              </a:rPr>
              <a:t>اذامل</a:t>
            </a:r>
            <a:endParaRPr sz="2800">
              <a:latin typeface="Times New Roman"/>
              <a:cs typeface="Times New Roman"/>
            </a:endParaRPr>
          </a:p>
          <a:p>
            <a:pPr algn="r" marR="5080">
              <a:lnSpc>
                <a:spcPts val="3335"/>
              </a:lnSpc>
            </a:pPr>
            <a:r>
              <a:rPr dirty="0" sz="2800" b="1">
                <a:latin typeface="Times New Roman"/>
                <a:cs typeface="Times New Roman"/>
              </a:rPr>
              <a:t>. </a:t>
            </a:r>
            <a:r>
              <a:rPr dirty="0" sz="2800" spc="-245" b="1">
                <a:latin typeface="Times New Roman"/>
                <a:cs typeface="Times New Roman"/>
              </a:rPr>
              <a:t>كتدعاسم  </a:t>
            </a:r>
            <a:r>
              <a:rPr dirty="0" sz="2800" b="1">
                <a:latin typeface="Times New Roman"/>
                <a:cs typeface="Times New Roman"/>
              </a:rPr>
              <a:t>درأو</a:t>
            </a:r>
            <a:r>
              <a:rPr dirty="0" sz="2800" spc="-235" b="1">
                <a:latin typeface="Times New Roman"/>
                <a:cs typeface="Times New Roman"/>
              </a:rPr>
              <a:t> </a:t>
            </a:r>
            <a:r>
              <a:rPr dirty="0" sz="2800" spc="-65" b="1">
                <a:latin typeface="Times New Roman"/>
                <a:cs typeface="Times New Roman"/>
              </a:rPr>
              <a:t>مطامطلا</a:t>
            </a:r>
            <a:endParaRPr sz="2800">
              <a:latin typeface="Times New Roman"/>
              <a:cs typeface="Times New Roman"/>
            </a:endParaRPr>
          </a:p>
          <a:p>
            <a:pPr algn="r" marL="360045" marR="6350" indent="1668145">
              <a:lnSpc>
                <a:spcPct val="100000"/>
              </a:lnSpc>
              <a:spcBef>
                <a:spcPts val="5"/>
              </a:spcBef>
            </a:pPr>
            <a:r>
              <a:rPr dirty="0" sz="2800" spc="-360" b="1">
                <a:latin typeface="Times New Roman"/>
                <a:cs typeface="Times New Roman"/>
              </a:rPr>
              <a:t>.يئاقدصأ </a:t>
            </a:r>
            <a:r>
              <a:rPr dirty="0" sz="2800" spc="-25" b="1">
                <a:latin typeface="Times New Roman"/>
                <a:cs typeface="Times New Roman"/>
              </a:rPr>
              <a:t>عم </a:t>
            </a:r>
            <a:r>
              <a:rPr dirty="0" sz="2800" spc="-545" b="1">
                <a:latin typeface="Times New Roman"/>
                <a:cs typeface="Times New Roman"/>
              </a:rPr>
              <a:t>تبعل </a:t>
            </a:r>
            <a:r>
              <a:rPr dirty="0" sz="2800" spc="-229" b="1">
                <a:latin typeface="Times New Roman"/>
                <a:cs typeface="Times New Roman"/>
              </a:rPr>
              <a:t>املك </a:t>
            </a:r>
            <a:r>
              <a:rPr dirty="0" sz="2800" spc="-465" b="1">
                <a:latin typeface="Times New Roman"/>
                <a:cs typeface="Times New Roman"/>
              </a:rPr>
              <a:t>ديدش </a:t>
            </a:r>
            <a:r>
              <a:rPr dirty="0" sz="2800" spc="-660" b="1">
                <a:latin typeface="Times New Roman"/>
                <a:cs typeface="Times New Roman"/>
              </a:rPr>
              <a:t>بعتب </a:t>
            </a:r>
            <a:r>
              <a:rPr dirty="0" sz="2800" spc="-330" b="1">
                <a:latin typeface="Times New Roman"/>
                <a:cs typeface="Times New Roman"/>
              </a:rPr>
              <a:t>رعشأ </a:t>
            </a:r>
            <a:r>
              <a:rPr dirty="0" sz="2800" spc="-40" b="1">
                <a:latin typeface="Times New Roman"/>
                <a:cs typeface="Times New Roman"/>
              </a:rPr>
              <a:t>:نزح</a:t>
            </a:r>
            <a:r>
              <a:rPr dirty="0" sz="2800" spc="-405" b="1">
                <a:latin typeface="Times New Roman"/>
                <a:cs typeface="Times New Roman"/>
              </a:rPr>
              <a:t> </a:t>
            </a:r>
            <a:r>
              <a:rPr dirty="0" sz="2800" spc="-725" b="1">
                <a:latin typeface="Times New Roman"/>
                <a:cs typeface="Times New Roman"/>
              </a:rPr>
              <a:t>يف</a:t>
            </a:r>
            <a:r>
              <a:rPr dirty="0" sz="2800" b="1">
                <a:latin typeface="Times New Roman"/>
                <a:cs typeface="Times New Roman"/>
              </a:rPr>
              <a:t> دمجأ</a:t>
            </a:r>
            <a:r>
              <a:rPr dirty="0" sz="2800" spc="-10" b="1">
                <a:latin typeface="Times New Roman"/>
                <a:cs typeface="Times New Roman"/>
              </a:rPr>
              <a:t> </a:t>
            </a:r>
            <a:r>
              <a:rPr dirty="0" sz="2800" spc="-275" b="1">
                <a:latin typeface="Times New Roman"/>
                <a:cs typeface="Times New Roman"/>
              </a:rPr>
              <a:t>لاق </a:t>
            </a:r>
            <a:r>
              <a:rPr dirty="0" sz="2800" spc="-355" b="1">
                <a:latin typeface="Times New Roman"/>
                <a:cs typeface="Times New Roman"/>
              </a:rPr>
              <a:t> </a:t>
            </a:r>
            <a:r>
              <a:rPr dirty="0" sz="2800" spc="-50" b="1">
                <a:latin typeface="Times New Roman"/>
                <a:cs typeface="Times New Roman"/>
              </a:rPr>
              <a:t>بحأ </a:t>
            </a:r>
            <a:r>
              <a:rPr dirty="0" sz="2800" spc="-254" b="1">
                <a:latin typeface="Times New Roman"/>
                <a:cs typeface="Times New Roman"/>
              </a:rPr>
              <a:t>لا  </a:t>
            </a:r>
            <a:r>
              <a:rPr dirty="0" sz="2800" spc="-415" b="1">
                <a:latin typeface="Times New Roman"/>
                <a:cs typeface="Times New Roman"/>
              </a:rPr>
              <a:t>ينكلو   </a:t>
            </a:r>
            <a:r>
              <a:rPr dirty="0" sz="2800" spc="-409" b="1">
                <a:latin typeface="Times New Roman"/>
                <a:cs typeface="Times New Roman"/>
              </a:rPr>
              <a:t>اهضعب   </a:t>
            </a:r>
            <a:r>
              <a:rPr dirty="0" sz="2800" spc="-125" b="1">
                <a:latin typeface="Times New Roman"/>
                <a:cs typeface="Times New Roman"/>
              </a:rPr>
              <a:t>لكأ: </a:t>
            </a:r>
            <a:r>
              <a:rPr dirty="0" sz="2800" b="1">
                <a:latin typeface="Times New Roman"/>
                <a:cs typeface="Times New Roman"/>
              </a:rPr>
              <a:t>دمحأ </a:t>
            </a:r>
            <a:r>
              <a:rPr dirty="0" sz="2800" spc="-5" b="1">
                <a:latin typeface="Times New Roman"/>
                <a:cs typeface="Times New Roman"/>
              </a:rPr>
              <a:t>در </a:t>
            </a:r>
            <a:r>
              <a:rPr dirty="0" sz="2800" b="1">
                <a:latin typeface="Times New Roman"/>
                <a:cs typeface="Times New Roman"/>
              </a:rPr>
              <a:t>؟ </a:t>
            </a:r>
            <a:r>
              <a:rPr dirty="0" sz="2800" spc="-200" b="1">
                <a:latin typeface="Times New Roman"/>
                <a:cs typeface="Times New Roman"/>
              </a:rPr>
              <a:t>تاورضخلا </a:t>
            </a:r>
            <a:r>
              <a:rPr dirty="0" sz="2800" spc="-170" b="1">
                <a:latin typeface="Times New Roman"/>
                <a:cs typeface="Times New Roman"/>
              </a:rPr>
              <a:t>لكأ   </a:t>
            </a:r>
            <a:r>
              <a:rPr dirty="0" sz="2800" spc="-405" b="1">
                <a:latin typeface="Times New Roman"/>
                <a:cs typeface="Times New Roman"/>
              </a:rPr>
              <a:t>بحت  </a:t>
            </a:r>
            <a:r>
              <a:rPr dirty="0" sz="2800" spc="175" b="1">
                <a:latin typeface="Times New Roman"/>
                <a:cs typeface="Times New Roman"/>
              </a:rPr>
              <a:t>له </a:t>
            </a:r>
            <a:r>
              <a:rPr dirty="0" sz="2800" spc="-65" b="1">
                <a:latin typeface="Times New Roman"/>
                <a:cs typeface="Times New Roman"/>
              </a:rPr>
              <a:t>مطامطلا</a:t>
            </a:r>
            <a:r>
              <a:rPr dirty="0" sz="2800" spc="-450" b="1">
                <a:latin typeface="Times New Roman"/>
                <a:cs typeface="Times New Roman"/>
              </a:rPr>
              <a:t> </a:t>
            </a:r>
            <a:r>
              <a:rPr dirty="0" sz="2800" spc="-275" b="1">
                <a:latin typeface="Times New Roman"/>
                <a:cs typeface="Times New Roman"/>
              </a:rPr>
              <a:t>لاق</a:t>
            </a:r>
            <a:endParaRPr sz="28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2800" b="1">
                <a:latin typeface="Times New Roman"/>
                <a:cs typeface="Times New Roman"/>
              </a:rPr>
              <a:t>. </a:t>
            </a:r>
            <a:r>
              <a:rPr dirty="0" sz="2800" spc="-65" b="1">
                <a:latin typeface="Times New Roman"/>
                <a:cs typeface="Times New Roman"/>
              </a:rPr>
              <a:t>اهنم</a:t>
            </a:r>
            <a:r>
              <a:rPr dirty="0" sz="2800" spc="-120" b="1">
                <a:latin typeface="Times New Roman"/>
                <a:cs typeface="Times New Roman"/>
              </a:rPr>
              <a:t> </a:t>
            </a:r>
            <a:r>
              <a:rPr dirty="0" sz="2800" spc="-650" b="1">
                <a:latin typeface="Times New Roman"/>
                <a:cs typeface="Times New Roman"/>
              </a:rPr>
              <a:t>ريثك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2" cy="6857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algn="ctr" marL="12700" marR="5080" indent="635">
              <a:lnSpc>
                <a:spcPct val="100000"/>
              </a:lnSpc>
              <a:spcBef>
                <a:spcPts val="90"/>
              </a:spcBef>
            </a:pPr>
            <a:r>
              <a:rPr dirty="0" spc="-415"/>
              <a:t>ناسنلإل </a:t>
            </a:r>
            <a:r>
              <a:rPr dirty="0" spc="-5"/>
              <a:t>ءاذغ </a:t>
            </a:r>
            <a:r>
              <a:rPr dirty="0" spc="125"/>
              <a:t>مهأ </a:t>
            </a:r>
            <a:r>
              <a:rPr dirty="0" spc="-204"/>
              <a:t>تاورضخلاو </a:t>
            </a:r>
            <a:r>
              <a:rPr dirty="0" spc="135"/>
              <a:t>اذه </a:t>
            </a:r>
            <a:r>
              <a:rPr dirty="0" spc="-434"/>
              <a:t>فيك: </a:t>
            </a:r>
            <a:r>
              <a:rPr dirty="0" spc="-320"/>
              <a:t>بضغ </a:t>
            </a:r>
            <a:r>
              <a:rPr dirty="0" spc="-840"/>
              <a:t>يف</a:t>
            </a:r>
            <a:r>
              <a:rPr dirty="0" spc="5"/>
              <a:t> </a:t>
            </a:r>
            <a:r>
              <a:rPr dirty="0" spc="-175"/>
              <a:t>رزجلا </a:t>
            </a:r>
            <a:r>
              <a:rPr dirty="0" spc="-320"/>
              <a:t>لاق  </a:t>
            </a:r>
            <a:r>
              <a:rPr dirty="0" spc="80"/>
              <a:t>نم </a:t>
            </a:r>
            <a:r>
              <a:rPr dirty="0" spc="-465"/>
              <a:t>كظفحتو </a:t>
            </a:r>
            <a:r>
              <a:rPr dirty="0" spc="-275"/>
              <a:t>ةوقلاو </a:t>
            </a:r>
            <a:r>
              <a:rPr dirty="0" spc="-370"/>
              <a:t>ةقاطلاب </a:t>
            </a:r>
            <a:r>
              <a:rPr dirty="0" spc="-235"/>
              <a:t>كمسج </a:t>
            </a:r>
            <a:r>
              <a:rPr dirty="0" spc="-350"/>
              <a:t>دمت </a:t>
            </a:r>
            <a:r>
              <a:rPr dirty="0" spc="-450"/>
              <a:t>يهف </a:t>
            </a:r>
            <a:r>
              <a:rPr dirty="0" spc="-305"/>
              <a:t>معن:سطاطبلا </a:t>
            </a:r>
            <a:r>
              <a:rPr dirty="0" spc="-335"/>
              <a:t>تلاقو  </a:t>
            </a:r>
            <a:r>
              <a:rPr dirty="0" spc="-110"/>
              <a:t>ضرملا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6" cy="6857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46097" y="354584"/>
            <a:ext cx="6855459" cy="880744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algn="r" marR="6350">
              <a:lnSpc>
                <a:spcPct val="100000"/>
              </a:lnSpc>
              <a:spcBef>
                <a:spcPts val="105"/>
              </a:spcBef>
            </a:pPr>
            <a:r>
              <a:rPr dirty="0" sz="2800" spc="75"/>
              <a:t>نم </a:t>
            </a:r>
            <a:r>
              <a:rPr dirty="0" baseline="3968" sz="4200" spc="-652"/>
              <a:t>ً</a:t>
            </a:r>
            <a:r>
              <a:rPr dirty="0" sz="2800" spc="-434"/>
              <a:t>اريبك  </a:t>
            </a:r>
            <a:r>
              <a:rPr dirty="0" baseline="3968" sz="4200" spc="-547"/>
              <a:t>ً</a:t>
            </a:r>
            <a:r>
              <a:rPr dirty="0" sz="2800" spc="-365"/>
              <a:t>اقبط  </a:t>
            </a:r>
            <a:r>
              <a:rPr dirty="0" sz="2800" spc="-195"/>
              <a:t>هل </a:t>
            </a:r>
            <a:r>
              <a:rPr dirty="0" sz="2800" spc="-525"/>
              <a:t>دعت    </a:t>
            </a:r>
            <a:r>
              <a:rPr dirty="0" sz="2800" spc="-5"/>
              <a:t>نأ </a:t>
            </a:r>
            <a:r>
              <a:rPr dirty="0" sz="2800" spc="-295"/>
              <a:t>هتدلو  </a:t>
            </a:r>
            <a:r>
              <a:rPr dirty="0" sz="2800" spc="75"/>
              <a:t>نم </a:t>
            </a:r>
            <a:r>
              <a:rPr dirty="0" sz="2800" spc="-155"/>
              <a:t>بلطو </a:t>
            </a:r>
            <a:r>
              <a:rPr dirty="0" sz="2800" spc="-200"/>
              <a:t>هلزنم  </a:t>
            </a:r>
            <a:r>
              <a:rPr dirty="0" sz="2800" spc="-290"/>
              <a:t>ىلإ  </a:t>
            </a:r>
            <a:r>
              <a:rPr dirty="0" sz="2800"/>
              <a:t>دمحأ</a:t>
            </a:r>
            <a:r>
              <a:rPr dirty="0" sz="2800" spc="-145"/>
              <a:t> </a:t>
            </a:r>
            <a:r>
              <a:rPr dirty="0" sz="2800" spc="10"/>
              <a:t>داع</a:t>
            </a:r>
            <a:endParaRPr sz="2800"/>
          </a:p>
          <a:p>
            <a:pPr algn="r" marR="5080">
              <a:lnSpc>
                <a:spcPct val="100000"/>
              </a:lnSpc>
              <a:spcBef>
                <a:spcPts val="5"/>
              </a:spcBef>
            </a:pPr>
            <a:r>
              <a:rPr dirty="0" sz="2800" spc="-350"/>
              <a:t>موي  </a:t>
            </a:r>
            <a:r>
              <a:rPr dirty="0" sz="2800" spc="-254"/>
              <a:t>لك  </a:t>
            </a:r>
            <a:r>
              <a:rPr dirty="0" sz="2800" spc="-445"/>
              <a:t>هلونت   </a:t>
            </a:r>
            <a:r>
              <a:rPr dirty="0" sz="2800" spc="-290"/>
              <a:t>ىلع  </a:t>
            </a:r>
            <a:r>
              <a:rPr dirty="0" sz="2800" spc="-40"/>
              <a:t>صرحو </a:t>
            </a:r>
            <a:r>
              <a:rPr dirty="0" sz="2800" spc="-355"/>
              <a:t>هلكأف,</a:t>
            </a:r>
            <a:r>
              <a:rPr dirty="0" sz="2800" spc="-375"/>
              <a:t> </a:t>
            </a:r>
            <a:r>
              <a:rPr dirty="0" sz="2800" spc="-310"/>
              <a:t>ةطلسلا</a:t>
            </a:r>
            <a:endParaRPr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8" cy="685799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43712" rIns="0" bIns="0" rtlCol="0" vert="horz">
            <a:spAutoFit/>
          </a:bodyPr>
          <a:lstStyle/>
          <a:p>
            <a:pPr marL="3641090" marR="5080" indent="-3524885">
              <a:lnSpc>
                <a:spcPct val="100000"/>
              </a:lnSpc>
              <a:spcBef>
                <a:spcPts val="95"/>
              </a:spcBef>
            </a:pPr>
            <a:r>
              <a:rPr dirty="0" spc="-365"/>
              <a:t>عيمج </a:t>
            </a:r>
            <a:r>
              <a:rPr dirty="0" spc="-335"/>
              <a:t>ىلع </a:t>
            </a:r>
            <a:r>
              <a:rPr dirty="0" spc="-700"/>
              <a:t>زافف </a:t>
            </a:r>
            <a:r>
              <a:rPr dirty="0" spc="-425"/>
              <a:t>لبحلا </a:t>
            </a:r>
            <a:r>
              <a:rPr dirty="0" spc="-470"/>
              <a:t>دش </a:t>
            </a:r>
            <a:r>
              <a:rPr dirty="0" spc="-530"/>
              <a:t>قابس </a:t>
            </a:r>
            <a:r>
              <a:rPr dirty="0" spc="-840"/>
              <a:t>يف</a:t>
            </a:r>
            <a:r>
              <a:rPr dirty="0" spc="20"/>
              <a:t> </a:t>
            </a:r>
            <a:r>
              <a:rPr dirty="0"/>
              <a:t>دمحأ </a:t>
            </a:r>
            <a:r>
              <a:rPr dirty="0" spc="-434"/>
              <a:t>كرتشا </a:t>
            </a:r>
            <a:r>
              <a:rPr dirty="0" spc="-295"/>
              <a:t>مايلأا </a:t>
            </a:r>
            <a:r>
              <a:rPr dirty="0" spc="-55"/>
              <a:t>دحأ </a:t>
            </a:r>
            <a:r>
              <a:rPr dirty="0" spc="-560"/>
              <a:t>يفو  </a:t>
            </a:r>
            <a:r>
              <a:rPr dirty="0" spc="-409"/>
              <a:t>هئاقدصأ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2019-09-12T11:05:32Z</dcterms:created>
  <dcterms:modified xsi:type="dcterms:W3CDTF">2019-09-12T11:05:32Z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2019-09-12T00:00:00Z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2019-09-12T00:00:00Z</vt:filetime>
  </property>
</Properties>
</file>